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8"/>
  </p:notesMasterIdLst>
  <p:handoutMasterIdLst>
    <p:handoutMasterId r:id="rId9"/>
  </p:handoutMasterIdLst>
  <p:sldIdLst>
    <p:sldId id="256" r:id="rId2"/>
    <p:sldId id="265" r:id="rId3"/>
    <p:sldId id="266" r:id="rId4"/>
    <p:sldId id="267" r:id="rId5"/>
    <p:sldId id="269" r:id="rId6"/>
    <p:sldId id="26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" y="1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9839FE-AF63-424C-B51C-21F867967E04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Séminaire national BTS MGTMN - 25 Janvier 2017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47466-68A3-4593-B875-CCF3214DF27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E9171A-7D49-4A20-8802-1E3057424C58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Séminaire national BTS MGTMN - 25 Janvier 2017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C1050-FB4C-44E1-B862-383094C6993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5C1050-FB4C-44E1-B862-383094C69938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2460-DDEF-47AE-8D48-C83CBA9E103A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878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77CBA-8E8D-4FF3-962C-767830B47936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792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C0F0A-F0B1-4434-82EE-8AE86BC25951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9509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39B26-92F5-4017-B84D-4C5CE97BD97A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0557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5CC14-9147-4123-9D7C-8DCA206E0E10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3606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5476-D3AE-43B5-8FFF-50A084A6FBEF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8428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E6D6D-BA7C-4A02-805B-5557BD3316F8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7144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998-9BED-41CE-97CD-565976C5C11A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455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22C9-0AEE-4311-9C3B-4E8D9D7A0C61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233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C12D-B5AE-4298-A300-F0033191CF96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1645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7EED-5F33-449A-839A-A664475869F4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937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164D-7A3B-479B-A00C-D1B8F0BACDC5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2652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35EDB-8FF4-4886-914D-58B33F5ABEB3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5898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02289-7E94-4B03-B03C-B7E24FE4BAD1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447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EECBE-4081-4C03-BC0B-50CD22B4A6E6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2592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2A086-CEAB-4DB1-A391-1AC1EF772AD3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155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44DD0-E167-4DE5-AC2B-E2320D5010D7}" type="datetime1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Séminaire national BTS MGTMN - 25 Janvier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50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27125" y="430306"/>
            <a:ext cx="10919011" cy="3079657"/>
          </a:xfrm>
        </p:spPr>
        <p:txBody>
          <a:bodyPr>
            <a:normAutofit fontScale="90000"/>
          </a:bodyPr>
          <a:lstStyle/>
          <a:p>
            <a:r>
              <a:rPr lang="fr-FR" sz="4900" dirty="0"/>
              <a:t>BTS Métiers du Géomètre-Topographe et de la Modélisation Numérique</a:t>
            </a:r>
            <a:br>
              <a:rPr lang="fr-FR" dirty="0"/>
            </a:br>
            <a:br>
              <a:rPr lang="fr-FR" dirty="0"/>
            </a:br>
            <a:r>
              <a:rPr lang="fr-FR" dirty="0"/>
              <a:t>			Semaine de sensibilisation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95542" y="3989312"/>
            <a:ext cx="9450593" cy="1655762"/>
          </a:xfrm>
        </p:spPr>
        <p:txBody>
          <a:bodyPr>
            <a:normAutofit/>
          </a:bodyPr>
          <a:lstStyle/>
          <a:p>
            <a:r>
              <a:rPr lang="fr-FR" sz="4400" b="1" dirty="0"/>
              <a:t>Quelques idées…</a:t>
            </a:r>
            <a:endParaRPr lang="fr-FR" sz="2200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7914357" y="6424864"/>
            <a:ext cx="4277643" cy="433136"/>
          </a:xfrm>
        </p:spPr>
        <p:txBody>
          <a:bodyPr/>
          <a:lstStyle/>
          <a:p>
            <a:pPr algn="r"/>
            <a:r>
              <a:rPr lang="fr-FR" sz="1400" b="1" dirty="0">
                <a:solidFill>
                  <a:schemeClr val="tx1"/>
                </a:solidFill>
                <a:latin typeface="Cambria" pitchFamily="18" charset="0"/>
              </a:rPr>
              <a:t>Séminaire national BTS MGTMN - 25 Janvier 2017</a:t>
            </a:r>
          </a:p>
        </p:txBody>
      </p:sp>
    </p:spTree>
    <p:extLst>
      <p:ext uri="{BB962C8B-B14F-4D97-AF65-F5344CB8AC3E}">
        <p14:creationId xmlns:p14="http://schemas.microsoft.com/office/powerpoint/2010/main" val="941487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7224" y="408957"/>
            <a:ext cx="8911687" cy="1280890"/>
          </a:xfrm>
        </p:spPr>
        <p:txBody>
          <a:bodyPr/>
          <a:lstStyle/>
          <a:p>
            <a:pPr algn="ctr"/>
            <a:r>
              <a:rPr lang="fr-FR" dirty="0"/>
              <a:t>Antibes (Léonard de Vinci)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95302" y="1435331"/>
            <a:ext cx="9609310" cy="5004536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tx1"/>
                </a:solidFill>
              </a:rPr>
              <a:t>Demi-journée présentation du métier avec la participation d’un géomètre expert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Divers aspects du métier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Productions : plans, modèles numériques, etc.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Questions réponses avec un géomètre</a:t>
            </a: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Demi-journée visite de chantier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Visite d’un chantier proche dont le géomètre est un ancien élève du lycée</a:t>
            </a: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Journée intégration TS1 – TS2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Course d’orientation (col de Vence) avec lecture de carte et questionnements topo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Groupes mixtes 1ere et 2eme année</a:t>
            </a:r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7914357" y="6424864"/>
            <a:ext cx="4277643" cy="433136"/>
          </a:xfrm>
        </p:spPr>
        <p:txBody>
          <a:bodyPr/>
          <a:lstStyle/>
          <a:p>
            <a:pPr algn="r"/>
            <a:r>
              <a:rPr lang="fr-FR" sz="1400" b="1" dirty="0">
                <a:solidFill>
                  <a:schemeClr val="tx1"/>
                </a:solidFill>
                <a:latin typeface="Cambria" pitchFamily="18" charset="0"/>
              </a:rPr>
              <a:t>Séminaire national BTS MGTMN - 25 Janvier 2017</a:t>
            </a:r>
          </a:p>
        </p:txBody>
      </p:sp>
    </p:spTree>
    <p:extLst>
      <p:ext uri="{BB962C8B-B14F-4D97-AF65-F5344CB8AC3E}">
        <p14:creationId xmlns:p14="http://schemas.microsoft.com/office/powerpoint/2010/main" val="2444911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7224" y="408957"/>
            <a:ext cx="8911687" cy="1280890"/>
          </a:xfrm>
        </p:spPr>
        <p:txBody>
          <a:bodyPr/>
          <a:lstStyle/>
          <a:p>
            <a:pPr algn="ctr"/>
            <a:r>
              <a:rPr lang="fr-FR" dirty="0"/>
              <a:t>Toulouse (Le </a:t>
            </a:r>
            <a:r>
              <a:rPr lang="fr-FR" dirty="0" err="1"/>
              <a:t>Caousou</a:t>
            </a:r>
            <a:r>
              <a:rPr lang="fr-FR" dirty="0"/>
              <a:t>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17224" y="1418705"/>
            <a:ext cx="9371212" cy="4621877"/>
          </a:xfrm>
        </p:spPr>
        <p:txBody>
          <a:bodyPr>
            <a:normAutofit fontScale="92500" lnSpcReduction="10000"/>
          </a:bodyPr>
          <a:lstStyle/>
          <a:p>
            <a:r>
              <a:rPr lang="fr-FR" dirty="0">
                <a:solidFill>
                  <a:schemeClr val="tx1"/>
                </a:solidFill>
              </a:rPr>
              <a:t> Connaissance du groupe (profs-étudiants et étudiants-étudiants),</a:t>
            </a: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Découverte du métier via des travaux topos et fonciers (un mini dossier à étudier)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Toutes les matières mobilisées pour la présentation du dossier à l'oral (une partie en anglais)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Connaissance de soi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Méthodologie de travail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Journée de visite d'Airbus Espace (découverte des photos satellites et du traitement de l'image)</a:t>
            </a:r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7914357" y="6424864"/>
            <a:ext cx="4277643" cy="433136"/>
          </a:xfrm>
        </p:spPr>
        <p:txBody>
          <a:bodyPr/>
          <a:lstStyle/>
          <a:p>
            <a:pPr algn="r"/>
            <a:r>
              <a:rPr lang="fr-FR" sz="1400" b="1" dirty="0">
                <a:solidFill>
                  <a:schemeClr val="tx1"/>
                </a:solidFill>
                <a:latin typeface="Cambria" pitchFamily="18" charset="0"/>
              </a:rPr>
              <a:t>Séminaire national BTS MGTMN - 25 Janvier 2017</a:t>
            </a:r>
          </a:p>
        </p:txBody>
      </p:sp>
    </p:spTree>
    <p:extLst>
      <p:ext uri="{BB962C8B-B14F-4D97-AF65-F5344CB8AC3E}">
        <p14:creationId xmlns:p14="http://schemas.microsoft.com/office/powerpoint/2010/main" val="2741628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7224" y="408957"/>
            <a:ext cx="8911687" cy="926621"/>
          </a:xfrm>
        </p:spPr>
        <p:txBody>
          <a:bodyPr/>
          <a:lstStyle/>
          <a:p>
            <a:pPr algn="ctr"/>
            <a:r>
              <a:rPr lang="fr-FR" dirty="0"/>
              <a:t>Marseille (René Caillé)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17224" y="1418705"/>
            <a:ext cx="9371212" cy="4621877"/>
          </a:xfrm>
        </p:spPr>
        <p:txBody>
          <a:bodyPr>
            <a:normAutofit fontScale="92500" lnSpcReduction="10000"/>
          </a:bodyPr>
          <a:lstStyle/>
          <a:p>
            <a:r>
              <a:rPr lang="fr-FR" dirty="0">
                <a:solidFill>
                  <a:schemeClr val="tx1"/>
                </a:solidFill>
              </a:rPr>
              <a:t> Première journée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prise de contact, présentation de la formation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Présentation du projet « Eau soleil paca » : levé par drone d’un village par </a:t>
            </a:r>
            <a:r>
              <a:rPr lang="fr-FR" dirty="0" err="1">
                <a:solidFill>
                  <a:schemeClr val="tx1"/>
                </a:solidFill>
              </a:rPr>
              <a:t>orthophotographie</a:t>
            </a:r>
            <a:r>
              <a:rPr lang="fr-FR" dirty="0">
                <a:solidFill>
                  <a:schemeClr val="tx1"/>
                </a:solidFill>
              </a:rPr>
              <a:t> et diffusion du film 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Après midi  visite en entreprise : FIT Topo, géomètre expert</a:t>
            </a: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 Deuxième journée : Course d’orientation </a:t>
            </a:r>
            <a:r>
              <a:rPr lang="fr-FR" sz="1500" dirty="0">
                <a:solidFill>
                  <a:schemeClr val="tx1"/>
                </a:solidFill>
              </a:rPr>
              <a:t>(Journée Découverte – </a:t>
            </a:r>
            <a:r>
              <a:rPr lang="fr-FR" sz="1500" dirty="0" err="1">
                <a:solidFill>
                  <a:schemeClr val="tx1"/>
                </a:solidFill>
              </a:rPr>
              <a:t>Géoréférencement</a:t>
            </a:r>
            <a:r>
              <a:rPr lang="fr-FR" sz="1500" dirty="0">
                <a:solidFill>
                  <a:schemeClr val="tx1"/>
                </a:solidFill>
              </a:rPr>
              <a:t> – Communication)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5 sites emblématiques de la ville de Marseille à découvrir et à présenter par groupe de 3 (moyen de présentation type </a:t>
            </a:r>
            <a:r>
              <a:rPr lang="fr-FR" dirty="0" err="1">
                <a:solidFill>
                  <a:schemeClr val="tx1"/>
                </a:solidFill>
              </a:rPr>
              <a:t>prezi</a:t>
            </a:r>
            <a:r>
              <a:rPr lang="fr-FR" dirty="0">
                <a:solidFill>
                  <a:schemeClr val="tx1"/>
                </a:solidFill>
              </a:rPr>
              <a:t>) en AP. Rédaction d'une synthèse en Français + Anglais + présentation en cours de </a:t>
            </a:r>
            <a:r>
              <a:rPr lang="fr-FR" dirty="0" err="1">
                <a:solidFill>
                  <a:schemeClr val="tx1"/>
                </a:solidFill>
              </a:rPr>
              <a:t>co</a:t>
            </a:r>
            <a:r>
              <a:rPr lang="fr-FR" dirty="0">
                <a:solidFill>
                  <a:schemeClr val="tx1"/>
                </a:solidFill>
              </a:rPr>
              <a:t>-enseignement.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Troisième journée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visite du Marégraphe de Marseille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Visite de la ville de Marseille avec un guide conférencier</a:t>
            </a:r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7914357" y="6424864"/>
            <a:ext cx="4277643" cy="433136"/>
          </a:xfrm>
        </p:spPr>
        <p:txBody>
          <a:bodyPr/>
          <a:lstStyle/>
          <a:p>
            <a:pPr algn="r"/>
            <a:r>
              <a:rPr lang="fr-FR" sz="1400" b="1" dirty="0">
                <a:solidFill>
                  <a:schemeClr val="tx1"/>
                </a:solidFill>
                <a:latin typeface="Cambria" pitchFamily="18" charset="0"/>
              </a:rPr>
              <a:t>Séminaire national BTS MGTMN - 25 Janvier 2017</a:t>
            </a:r>
          </a:p>
        </p:txBody>
      </p:sp>
    </p:spTree>
    <p:extLst>
      <p:ext uri="{BB962C8B-B14F-4D97-AF65-F5344CB8AC3E}">
        <p14:creationId xmlns:p14="http://schemas.microsoft.com/office/powerpoint/2010/main" val="2593886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7224" y="408957"/>
            <a:ext cx="8911687" cy="926621"/>
          </a:xfrm>
        </p:spPr>
        <p:txBody>
          <a:bodyPr/>
          <a:lstStyle/>
          <a:p>
            <a:pPr algn="ctr"/>
            <a:r>
              <a:rPr lang="fr-FR" dirty="0"/>
              <a:t>Nancy (</a:t>
            </a:r>
            <a:r>
              <a:rPr lang="fr-FR" dirty="0" err="1"/>
              <a:t>Loritz</a:t>
            </a:r>
            <a:r>
              <a:rPr lang="fr-FR" dirty="0"/>
              <a:t>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17224" y="1629294"/>
            <a:ext cx="9371212" cy="462187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tx1"/>
                </a:solidFill>
              </a:rPr>
              <a:t> Première journée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Jeu de piste en ville basé sur l’appli </a:t>
            </a:r>
            <a:r>
              <a:rPr lang="fr-FR" dirty="0" err="1">
                <a:solidFill>
                  <a:schemeClr val="tx1"/>
                </a:solidFill>
              </a:rPr>
              <a:t>géoportail</a:t>
            </a:r>
            <a:r>
              <a:rPr lang="fr-FR" dirty="0">
                <a:solidFill>
                  <a:schemeClr val="tx1"/>
                </a:solidFill>
              </a:rPr>
              <a:t> sur smartphone</a:t>
            </a: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 Deuxième journée</a:t>
            </a:r>
            <a:endParaRPr lang="fr-FR" sz="1500" dirty="0">
              <a:solidFill>
                <a:schemeClr val="tx1"/>
              </a:solidFill>
            </a:endParaRPr>
          </a:p>
          <a:p>
            <a:pPr lvl="1"/>
            <a:r>
              <a:rPr lang="fr-FR" dirty="0">
                <a:solidFill>
                  <a:schemeClr val="tx1"/>
                </a:solidFill>
              </a:rPr>
              <a:t>Découverte de projets finalisés d’étudiants de 2eme année avec l’idée de voir où ils en seront en fin de formation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Découverte du matériel présenté par les étudiants de 2eme année</a:t>
            </a: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Troisième journée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Intervention de deux géomètres experts pour découverte de la profession</a:t>
            </a: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7914357" y="6424864"/>
            <a:ext cx="4277643" cy="433136"/>
          </a:xfrm>
        </p:spPr>
        <p:txBody>
          <a:bodyPr/>
          <a:lstStyle/>
          <a:p>
            <a:pPr algn="r"/>
            <a:r>
              <a:rPr lang="fr-FR" sz="1400" b="1" dirty="0">
                <a:solidFill>
                  <a:schemeClr val="tx1"/>
                </a:solidFill>
                <a:latin typeface="Cambria" pitchFamily="18" charset="0"/>
              </a:rPr>
              <a:t>Séminaire national BTS MGTMN - 25 Janvier 2017</a:t>
            </a:r>
          </a:p>
        </p:txBody>
      </p:sp>
    </p:spTree>
    <p:extLst>
      <p:ext uri="{BB962C8B-B14F-4D97-AF65-F5344CB8AC3E}">
        <p14:creationId xmlns:p14="http://schemas.microsoft.com/office/powerpoint/2010/main" val="517068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7224" y="408957"/>
            <a:ext cx="8911687" cy="926621"/>
          </a:xfrm>
        </p:spPr>
        <p:txBody>
          <a:bodyPr/>
          <a:lstStyle/>
          <a:p>
            <a:pPr algn="ctr"/>
            <a:r>
              <a:rPr lang="fr-FR" dirty="0"/>
              <a:t>Paris (Dorian)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17224" y="1418705"/>
            <a:ext cx="9371212" cy="4621877"/>
          </a:xfrm>
        </p:spPr>
        <p:txBody>
          <a:bodyPr>
            <a:normAutofit fontScale="85000" lnSpcReduction="20000"/>
          </a:bodyPr>
          <a:lstStyle/>
          <a:p>
            <a:r>
              <a:rPr lang="fr-FR" dirty="0">
                <a:solidFill>
                  <a:schemeClr val="tx1"/>
                </a:solidFill>
              </a:rPr>
              <a:t> Première journée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Visite de </a:t>
            </a:r>
            <a:r>
              <a:rPr lang="fr-FR" dirty="0" err="1">
                <a:solidFill>
                  <a:schemeClr val="tx1"/>
                </a:solidFill>
              </a:rPr>
              <a:t>Leica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Geosystems</a:t>
            </a:r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>
                <a:solidFill>
                  <a:schemeClr val="tx1"/>
                </a:solidFill>
              </a:rPr>
              <a:t>Maison du géomètre : présentation de l’OGE, activités du géomètre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Visite de plusieurs cabinets de géomètres et entreprise de topographie</a:t>
            </a: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 Deuxième journée</a:t>
            </a:r>
            <a:endParaRPr lang="fr-FR" sz="1500" dirty="0">
              <a:solidFill>
                <a:schemeClr val="tx1"/>
              </a:solidFill>
            </a:endParaRPr>
          </a:p>
          <a:p>
            <a:pPr lvl="1"/>
            <a:r>
              <a:rPr lang="fr-FR" dirty="0">
                <a:solidFill>
                  <a:schemeClr val="tx1"/>
                </a:solidFill>
              </a:rPr>
              <a:t>Visite de l’APGTP : présentation de la branche professionnelle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Visite des bureaux topo de la ville de Paris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Visite d’un cabinet de GE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Troisième journée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CNAM : historique de la mesure et des techniques</a:t>
            </a:r>
          </a:p>
          <a:p>
            <a:pPr lvl="1"/>
            <a:r>
              <a:rPr lang="fr-FR" dirty="0">
                <a:solidFill>
                  <a:schemeClr val="tx1"/>
                </a:solidFill>
              </a:rPr>
              <a:t>Préparation des exposés oraux suite aux visites</a:t>
            </a:r>
          </a:p>
          <a:p>
            <a:pPr lvl="1"/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Quatrième journée : exposés oraux à la promotion</a:t>
            </a:r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7914357" y="6424864"/>
            <a:ext cx="4277643" cy="433136"/>
          </a:xfrm>
        </p:spPr>
        <p:txBody>
          <a:bodyPr/>
          <a:lstStyle/>
          <a:p>
            <a:pPr algn="r"/>
            <a:r>
              <a:rPr lang="fr-FR" sz="1400" b="1" dirty="0">
                <a:solidFill>
                  <a:schemeClr val="tx1"/>
                </a:solidFill>
                <a:latin typeface="Cambria" pitchFamily="18" charset="0"/>
              </a:rPr>
              <a:t>Séminaire national BTS MGTMN - 25 Janvier 2017</a:t>
            </a:r>
          </a:p>
        </p:txBody>
      </p:sp>
    </p:spTree>
    <p:extLst>
      <p:ext uri="{BB962C8B-B14F-4D97-AF65-F5344CB8AC3E}">
        <p14:creationId xmlns:p14="http://schemas.microsoft.com/office/powerpoint/2010/main" val="1551329500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349</TotalTime>
  <Words>373</Words>
  <Application>Microsoft Office PowerPoint</Application>
  <PresentationFormat>Grand écran</PresentationFormat>
  <Paragraphs>72</Paragraphs>
  <Slides>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Cambria</vt:lpstr>
      <vt:lpstr>Century Gothic</vt:lpstr>
      <vt:lpstr>Wingdings 3</vt:lpstr>
      <vt:lpstr>Brin</vt:lpstr>
      <vt:lpstr>BTS Métiers du Géomètre-Topographe et de la Modélisation Numérique     Semaine de sensibilisation</vt:lpstr>
      <vt:lpstr>Antibes (Léonard de Vinci)</vt:lpstr>
      <vt:lpstr>Toulouse (Le Caousou)</vt:lpstr>
      <vt:lpstr>Marseille (René Caillé)</vt:lpstr>
      <vt:lpstr>Nancy (Loritz)</vt:lpstr>
      <vt:lpstr>Paris (Dorian)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Epreuve E4</dc:title>
  <dc:creator>Béatrice PATIZEL</dc:creator>
  <cp:lastModifiedBy>serge milles</cp:lastModifiedBy>
  <cp:revision>36</cp:revision>
  <dcterms:created xsi:type="dcterms:W3CDTF">2017-01-15T13:31:47Z</dcterms:created>
  <dcterms:modified xsi:type="dcterms:W3CDTF">2017-01-23T08:09:38Z</dcterms:modified>
</cp:coreProperties>
</file>