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59" r:id="rId6"/>
    <p:sldId id="261" r:id="rId7"/>
    <p:sldId id="262"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D32D52D9-FD21-4344-A291-9164667983A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2D52D9-FD21-4344-A291-9164667983A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2D52D9-FD21-4344-A291-9164667983A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2D52D9-FD21-4344-A291-9164667983A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2D52D9-FD21-4344-A291-9164667983A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2D52D9-FD21-4344-A291-9164667983A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32D52D9-FD21-4344-A291-9164667983A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32D52D9-FD21-4344-A291-9164667983A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32D52D9-FD21-4344-A291-9164667983A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2D52D9-FD21-4344-A291-9164667983A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DD4A31E3-782C-4E58-9AC2-9BBD72AD85F7}" type="datetimeFigureOut">
              <a:rPr lang="fr-FR" smtClean="0"/>
              <a:pPr/>
              <a:t>24/01/2017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D32D52D9-FD21-4344-A291-9164667983A4}"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D4A31E3-782C-4E58-9AC2-9BBD72AD85F7}" type="datetimeFigureOut">
              <a:rPr lang="fr-FR" smtClean="0"/>
              <a:pPr/>
              <a:t>24/01/2017</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32D52D9-FD21-4344-A291-9164667983A4}"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Période d’intégratio</a:t>
            </a:r>
            <a:r>
              <a:rPr lang="fr-FR" dirty="0"/>
              <a:t>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Période d’intégration</a:t>
            </a:r>
            <a:endParaRPr lang="fr-FR" dirty="0"/>
          </a:p>
        </p:txBody>
      </p:sp>
      <p:sp>
        <p:nvSpPr>
          <p:cNvPr id="3" name="Espace réservé du contenu 2"/>
          <p:cNvSpPr>
            <a:spLocks noGrp="1"/>
          </p:cNvSpPr>
          <p:nvPr>
            <p:ph idx="1"/>
          </p:nvPr>
        </p:nvSpPr>
        <p:spPr/>
        <p:txBody>
          <a:bodyPr>
            <a:normAutofit/>
          </a:bodyPr>
          <a:lstStyle/>
          <a:p>
            <a:r>
              <a:rPr lang="fr-FR" sz="4000" dirty="0" smtClean="0"/>
              <a:t>Trois possibilités :</a:t>
            </a:r>
          </a:p>
          <a:p>
            <a:pPr lvl="1"/>
            <a:r>
              <a:rPr lang="fr-FR" sz="4000" dirty="0" smtClean="0"/>
              <a:t>Stage pour tous</a:t>
            </a:r>
          </a:p>
          <a:p>
            <a:pPr lvl="1"/>
            <a:r>
              <a:rPr lang="fr-FR" sz="4000" dirty="0" smtClean="0"/>
              <a:t>Stage pour ceux qui ne connaissent pas le monde de l’entreprise</a:t>
            </a:r>
          </a:p>
          <a:p>
            <a:pPr lvl="1"/>
            <a:r>
              <a:rPr lang="fr-FR" sz="4000" dirty="0" smtClean="0"/>
              <a:t>Période d’intégration en centre</a:t>
            </a:r>
            <a:endParaRPr lang="fr-FR"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Stage pour tous</a:t>
            </a:r>
            <a:endParaRPr lang="fr-FR" dirty="0"/>
          </a:p>
        </p:txBody>
      </p:sp>
      <p:sp>
        <p:nvSpPr>
          <p:cNvPr id="3" name="Espace réservé du contenu 2"/>
          <p:cNvSpPr>
            <a:spLocks noGrp="1"/>
          </p:cNvSpPr>
          <p:nvPr>
            <p:ph idx="1"/>
          </p:nvPr>
        </p:nvSpPr>
        <p:spPr/>
        <p:txBody>
          <a:bodyPr>
            <a:normAutofit/>
          </a:bodyPr>
          <a:lstStyle/>
          <a:p>
            <a:r>
              <a:rPr lang="fr-FR" b="1" u="sng" dirty="0" smtClean="0"/>
              <a:t>Pour les étudiants ne connaissant pas le monde professionnel </a:t>
            </a:r>
            <a:r>
              <a:rPr lang="fr-FR" dirty="0" smtClean="0"/>
              <a:t>: </a:t>
            </a:r>
            <a:r>
              <a:rPr lang="fr-FR" dirty="0"/>
              <a:t>un stage de sensibilisation du monde de l’entreprise d’une durée comprise entre une et deux </a:t>
            </a:r>
            <a:r>
              <a:rPr lang="fr-FR" dirty="0" smtClean="0"/>
              <a:t>semaines qui s’effectue au </a:t>
            </a:r>
            <a:r>
              <a:rPr lang="fr-FR" dirty="0"/>
              <a:t>sein d’une entreprise de construction </a:t>
            </a:r>
            <a:r>
              <a:rPr lang="fr-FR" dirty="0" smtClean="0"/>
              <a:t>ou d’enveloppe des Bâtiments</a:t>
            </a:r>
          </a:p>
          <a:p>
            <a:r>
              <a:rPr lang="fr-FR" b="1" u="sng" dirty="0" smtClean="0"/>
              <a:t>Pour les étudiants connaissant le monde professionnel : </a:t>
            </a:r>
            <a:r>
              <a:rPr lang="fr-FR" dirty="0" smtClean="0"/>
              <a:t>un stage entre une et deux semaines qui s’effectue au sein d’une entreprise dans le secteur de l’enveloppe des Bâtiments</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Stage pour ceux qui ne connaissent pas le monde professionnel</a:t>
            </a:r>
            <a:endParaRPr lang="fr-FR" dirty="0"/>
          </a:p>
        </p:txBody>
      </p:sp>
      <p:sp>
        <p:nvSpPr>
          <p:cNvPr id="3" name="Espace réservé du contenu 2"/>
          <p:cNvSpPr>
            <a:spLocks noGrp="1"/>
          </p:cNvSpPr>
          <p:nvPr>
            <p:ph idx="1"/>
          </p:nvPr>
        </p:nvSpPr>
        <p:spPr/>
        <p:txBody>
          <a:bodyPr>
            <a:normAutofit/>
          </a:bodyPr>
          <a:lstStyle/>
          <a:p>
            <a:r>
              <a:rPr lang="fr-FR" b="1" u="sng" dirty="0" smtClean="0"/>
              <a:t>Pour les étudiants ne connaissant pas le monde professionnel </a:t>
            </a:r>
            <a:r>
              <a:rPr lang="fr-FR" dirty="0" smtClean="0"/>
              <a:t>: </a:t>
            </a:r>
            <a:r>
              <a:rPr lang="fr-FR" dirty="0"/>
              <a:t>un stage de sensibilisation du monde de l’entreprise d’une durée comprise entre une et deux </a:t>
            </a:r>
            <a:r>
              <a:rPr lang="fr-FR" dirty="0" smtClean="0"/>
              <a:t>semaines qui s’effectue au </a:t>
            </a:r>
            <a:r>
              <a:rPr lang="fr-FR" dirty="0"/>
              <a:t>sein d’une entreprise de construction </a:t>
            </a:r>
            <a:r>
              <a:rPr lang="fr-FR" dirty="0" smtClean="0"/>
              <a:t>ou d’enveloppe des Bâtiments</a:t>
            </a:r>
          </a:p>
          <a:p>
            <a:r>
              <a:rPr lang="fr-FR" b="1" u="sng" dirty="0" smtClean="0"/>
              <a:t>Pour les étudiants connaissant le monde professionnel : </a:t>
            </a:r>
            <a:r>
              <a:rPr lang="fr-FR" dirty="0" smtClean="0"/>
              <a:t>une période entre une et deux semaines au sein du Lycée pour des renforcements méthodologiques, voire des renforcements en enseignement général et scientifique.</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Période d’intégration en centre</a:t>
            </a:r>
            <a:endParaRPr lang="fr-FR" dirty="0"/>
          </a:p>
        </p:txBody>
      </p:sp>
      <p:sp>
        <p:nvSpPr>
          <p:cNvPr id="3" name="Espace réservé du contenu 2"/>
          <p:cNvSpPr>
            <a:spLocks noGrp="1"/>
          </p:cNvSpPr>
          <p:nvPr>
            <p:ph idx="1"/>
          </p:nvPr>
        </p:nvSpPr>
        <p:spPr/>
        <p:txBody>
          <a:bodyPr>
            <a:normAutofit/>
          </a:bodyPr>
          <a:lstStyle/>
          <a:p>
            <a:r>
              <a:rPr lang="fr-FR" b="1" u="sng" dirty="0" smtClean="0"/>
              <a:t>Pour tous </a:t>
            </a:r>
            <a:r>
              <a:rPr lang="fr-FR" dirty="0" smtClean="0"/>
              <a:t>: une période d’intégration au Lycée d’une </a:t>
            </a:r>
            <a:r>
              <a:rPr lang="fr-FR" dirty="0"/>
              <a:t>durée comprise entre une et deux </a:t>
            </a:r>
            <a:r>
              <a:rPr lang="fr-FR" dirty="0" smtClean="0"/>
              <a:t>semaines sous la forme d’une organisation spécifique (mini-conférences, forums…)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Remarque</a:t>
            </a:r>
            <a:endParaRPr lang="fr-FR" dirty="0"/>
          </a:p>
        </p:txBody>
      </p:sp>
      <p:sp>
        <p:nvSpPr>
          <p:cNvPr id="3" name="Espace réservé du contenu 2"/>
          <p:cNvSpPr>
            <a:spLocks noGrp="1"/>
          </p:cNvSpPr>
          <p:nvPr>
            <p:ph idx="1"/>
          </p:nvPr>
        </p:nvSpPr>
        <p:spPr/>
        <p:txBody>
          <a:bodyPr/>
          <a:lstStyle/>
          <a:p>
            <a:r>
              <a:rPr lang="fr-FR" i="1" dirty="0" smtClean="0"/>
              <a:t>Pour faciliter la recherche de stage de découverte en début de première année, les étudiants peuvent être informés lors de l’inscription dans l’établissement qu’ils auront une première période de stage au cours du premier semestre, et qu’ils doivent chercher une entreprise pour effectuer ce stage.</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492896"/>
            <a:ext cx="8229600" cy="1143000"/>
          </a:xfrm>
        </p:spPr>
        <p:txBody>
          <a:bodyPr>
            <a:normAutofit/>
          </a:bodyPr>
          <a:lstStyle/>
          <a:p>
            <a:pPr algn="ctr"/>
            <a:r>
              <a:rPr lang="fr-FR" dirty="0" smtClean="0"/>
              <a:t>FIN</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TotalTime>
  <Words>256</Words>
  <Application>Microsoft Office PowerPoint</Application>
  <PresentationFormat>Affichage à l'écran (4:3)</PresentationFormat>
  <Paragraphs>17</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Débit</vt:lpstr>
      <vt:lpstr>Période d’intégration</vt:lpstr>
      <vt:lpstr>Période d’intégration</vt:lpstr>
      <vt:lpstr>Stage pour tous</vt:lpstr>
      <vt:lpstr>Stage pour ceux qui ne connaissent pas le monde professionnel</vt:lpstr>
      <vt:lpstr>Période d’intégration en centre</vt:lpstr>
      <vt:lpstr>Remarque</vt:lpstr>
      <vt:lpstr>FIN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Période d’intégration</dc:title>
  <dc:creator>M</dc:creator>
  <cp:lastModifiedBy>M</cp:lastModifiedBy>
  <cp:revision>4</cp:revision>
  <dcterms:created xsi:type="dcterms:W3CDTF">2017-01-19T16:01:26Z</dcterms:created>
  <dcterms:modified xsi:type="dcterms:W3CDTF">2017-01-24T20:54:28Z</dcterms:modified>
</cp:coreProperties>
</file>