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61" r:id="rId3"/>
    <p:sldId id="263" r:id="rId4"/>
    <p:sldId id="264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5E2AD64-A53A-4D1D-ABF4-DBA55273A0C7}">
          <p14:sldIdLst>
            <p14:sldId id="256"/>
          </p14:sldIdLst>
        </p14:section>
        <p14:section name="Intro" id="{E35C99CA-D54B-4253-A249-32085B307587}">
          <p14:sldIdLst>
            <p14:sldId id="261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56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F69F3-4486-4934-9A44-081EC18E613C}" type="datetimeFigureOut">
              <a:rPr lang="fr-FR" smtClean="0"/>
              <a:t>24/01/2017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DC0F9-5759-4661-9F1F-E00FD62A0E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38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pic>
        <p:nvPicPr>
          <p:cNvPr id="7" name="Picture 2" descr="Afficher l'image d'orig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43" y="273824"/>
            <a:ext cx="1545634" cy="160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51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42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38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84250"/>
            <a:ext cx="7886700" cy="46656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pic>
        <p:nvPicPr>
          <p:cNvPr id="12" name="Picture 2" descr="Afficher l'image d'orig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1" y="167495"/>
            <a:ext cx="1312382" cy="136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1457324" y="63791"/>
            <a:ext cx="7058025" cy="1286544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 dirty="0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293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23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15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66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Picture 2" descr="Afficher l'image d'orig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1" y="167495"/>
            <a:ext cx="1312382" cy="136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re 15"/>
          <p:cNvSpPr>
            <a:spLocks noGrp="1"/>
          </p:cNvSpPr>
          <p:nvPr>
            <p:ph type="title"/>
          </p:nvPr>
        </p:nvSpPr>
        <p:spPr>
          <a:xfrm>
            <a:off x="1457324" y="63791"/>
            <a:ext cx="7058025" cy="818711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5635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83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6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45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25 janvier 2017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1" y="6356351"/>
            <a:ext cx="43739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PNF BTS Enveloppe des Bâtiments: Conception et Réalisation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60018" y="6356351"/>
            <a:ext cx="1455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577E-36C6-4A1B-9C66-A08D6B2304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13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BTS Enveloppe des Bâtiments: Conception et Réalisation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PNF du 25 janvier 2017 – Lycée Dorian, Paris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382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Remerciements aux membres du groupe de travail</a:t>
            </a:r>
          </a:p>
          <a:p>
            <a:pPr lvl="1"/>
            <a:r>
              <a:rPr lang="fr-FR" sz="2000" dirty="0" smtClean="0"/>
              <a:t>Pilotage: </a:t>
            </a:r>
          </a:p>
          <a:p>
            <a:pPr lvl="2"/>
            <a:r>
              <a:rPr lang="fr-FR" sz="1800" dirty="0" smtClean="0"/>
              <a:t>Jean-Michel SCHMIT (IGEN)</a:t>
            </a:r>
          </a:p>
          <a:p>
            <a:pPr lvl="1"/>
            <a:r>
              <a:rPr lang="fr-FR" sz="2000" dirty="0" smtClean="0"/>
              <a:t>Entreprises:</a:t>
            </a:r>
          </a:p>
          <a:p>
            <a:pPr lvl="2"/>
            <a:r>
              <a:rPr lang="fr-FR" sz="1800" dirty="0" smtClean="0"/>
              <a:t>DESIGNAL SYSTEMS, SMAC, VIRY FAYAT, SOPREMA, FFPV, 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SAINT-GOBAIN HABITAT, OPPBTP, AGENCE QUALITE CONSTRUCTION, </a:t>
            </a:r>
            <a:r>
              <a:rPr lang="fr-FR" sz="1800" dirty="0" smtClean="0"/>
              <a:t>CAPEB, FFB</a:t>
            </a:r>
          </a:p>
          <a:p>
            <a:pPr lvl="1"/>
            <a:r>
              <a:rPr lang="fr-FR" sz="2000" dirty="0" smtClean="0"/>
              <a:t>Professeurs:</a:t>
            </a:r>
          </a:p>
          <a:p>
            <a:pPr lvl="2"/>
            <a:r>
              <a:rPr lang="fr-FR" sz="1800" dirty="0" smtClean="0"/>
              <a:t>Nathalie RIVOLA, </a:t>
            </a:r>
            <a:r>
              <a:rPr lang="fr-FR" sz="1800" dirty="0" err="1" smtClean="0"/>
              <a:t>Eric</a:t>
            </a:r>
            <a:r>
              <a:rPr lang="fr-FR" sz="1800" dirty="0" smtClean="0"/>
              <a:t> MARTEL, </a:t>
            </a:r>
            <a:r>
              <a:rPr lang="fr-FR" sz="1800" dirty="0" err="1" smtClean="0"/>
              <a:t>Eric</a:t>
            </a:r>
            <a:r>
              <a:rPr lang="fr-FR" sz="1800" dirty="0" smtClean="0"/>
              <a:t> BENEVOLO, Thierry LARCHEZ, Laurent CARRERE, Serge PUIG</a:t>
            </a:r>
          </a:p>
          <a:p>
            <a:pPr lvl="1"/>
            <a:r>
              <a:rPr lang="fr-FR" sz="2000" dirty="0" smtClean="0"/>
              <a:t>Inspecteurs:</a:t>
            </a:r>
          </a:p>
          <a:p>
            <a:pPr lvl="2"/>
            <a:r>
              <a:rPr lang="fr-FR" sz="1800" dirty="0" smtClean="0"/>
              <a:t>Thierry KESSENHEIMER, Hubert GLAD, Sophia CZERNIC, Carole FABRE, Cédric DZIUBANOWSKI</a:t>
            </a:r>
          </a:p>
          <a:p>
            <a:pPr lvl="1"/>
            <a:r>
              <a:rPr lang="fr-FR" sz="2000" dirty="0" smtClean="0"/>
              <a:t>Secrétaire du groupe:</a:t>
            </a:r>
          </a:p>
          <a:p>
            <a:pPr lvl="2"/>
            <a:r>
              <a:rPr lang="fr-FR" sz="1800" dirty="0" smtClean="0"/>
              <a:t>Yasmina HEURTEL</a:t>
            </a:r>
            <a:endParaRPr lang="fr-FR" sz="18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BTS Enveloppe des bâtiments : conception et réalisation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75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t>3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Présentation du document d’accompagnement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l="7266" r="16045"/>
          <a:stretch/>
        </p:blipFill>
        <p:spPr>
          <a:xfrm>
            <a:off x="387276" y="1655807"/>
            <a:ext cx="3001384" cy="392723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684" y="1005540"/>
            <a:ext cx="5220152" cy="522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36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457324" y="632460"/>
            <a:ext cx="7058026" cy="5617453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sz="1400" b="1" dirty="0" smtClean="0"/>
              <a:t>La période d’intégration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err="1" smtClean="0"/>
              <a:t>Eric</a:t>
            </a:r>
            <a:r>
              <a:rPr lang="fr-FR" sz="1200" dirty="0" smtClean="0"/>
              <a:t> Martel, professeur au lycée Jean Prouvé à Lomme, académie de Lille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/>
              <a:t>Enseignement</a:t>
            </a:r>
            <a:r>
              <a:rPr lang="fr-FR" sz="1400" b="1" dirty="0" smtClean="0"/>
              <a:t> technologique en Anglais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Laurent Carrère, professeur au lycée Cantau à Anglet, académie de Bordeaux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/>
              <a:t>Physique et Chimie - Technologie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Carole Fabre, directrice déléguée aux formations professionnelles et technologiques au lycée Haroun Tazieff à Saint-Paul-lès-Dax, académie de Bordeaux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/>
              <a:t>Répartition des heures et philosophie des épreuves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Carole Fabre, directrice déléguée aux formations professionnelles et technologiques au lycée Haroun Tazieff à Saint-Paul-lès-Dax, académie de Bordeaux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/>
              <a:t>Les </a:t>
            </a:r>
            <a:r>
              <a:rPr lang="fr-FR" sz="1400" b="1" dirty="0" smtClean="0"/>
              <a:t>stages</a:t>
            </a:r>
            <a:endParaRPr lang="fr-FR" sz="1400" b="1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Laurent Carrère, professeur au lycée Cantau à Anglet, académie de Bordeaux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/>
              <a:t>Les TP et l’épreuve U62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err="1" smtClean="0"/>
              <a:t>Eric</a:t>
            </a:r>
            <a:r>
              <a:rPr lang="fr-FR" sz="1200" dirty="0" smtClean="0"/>
              <a:t> Martel, professeur au lycée Jean Prouvé à Lomme, académie de Lille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/>
              <a:t>Le BIM dans la formation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Cédric Dziubanowski, IA-IPR STI en charge du secteur de la construction, académie de Nantes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/>
              <a:t> </a:t>
            </a:r>
            <a:r>
              <a:rPr lang="fr-FR" sz="1400" b="1" dirty="0" smtClean="0"/>
              <a:t>Unité </a:t>
            </a:r>
            <a:r>
              <a:rPr lang="fr-FR" sz="1400" b="1" dirty="0"/>
              <a:t>41 - Analyse des </a:t>
            </a:r>
            <a:r>
              <a:rPr lang="fr-FR" sz="1400" b="1" dirty="0" smtClean="0"/>
              <a:t>enveloppes</a:t>
            </a:r>
            <a:endParaRPr lang="fr-FR" sz="1400" b="1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err="1" smtClean="0"/>
              <a:t>Eric</a:t>
            </a:r>
            <a:r>
              <a:rPr lang="fr-FR" sz="1200" dirty="0" smtClean="0"/>
              <a:t> </a:t>
            </a:r>
            <a:r>
              <a:rPr lang="fr-FR" sz="1200" dirty="0" err="1" smtClean="0"/>
              <a:t>Bénévolo</a:t>
            </a:r>
            <a:r>
              <a:rPr lang="fr-FR" sz="1200" dirty="0" smtClean="0"/>
              <a:t>, professeur au lycée Lucas de </a:t>
            </a:r>
            <a:r>
              <a:rPr lang="fr-FR" sz="1200" dirty="0" err="1" smtClean="0"/>
              <a:t>Nehou</a:t>
            </a:r>
            <a:r>
              <a:rPr lang="fr-FR" sz="1200" dirty="0" smtClean="0"/>
              <a:t> à Paris, académie de Paris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 smtClean="0"/>
              <a:t>Unité </a:t>
            </a:r>
            <a:r>
              <a:rPr lang="fr-FR" sz="1400" b="1" dirty="0"/>
              <a:t>42 - Conception des </a:t>
            </a:r>
            <a:r>
              <a:rPr lang="fr-FR" sz="1400" b="1" dirty="0" smtClean="0"/>
              <a:t>enveloppes</a:t>
            </a:r>
            <a:endParaRPr lang="fr-FR" sz="1400" b="1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Thierry </a:t>
            </a:r>
            <a:r>
              <a:rPr lang="fr-FR" sz="1200" dirty="0" err="1" smtClean="0"/>
              <a:t>Larchez</a:t>
            </a:r>
            <a:r>
              <a:rPr lang="fr-FR" sz="1200" dirty="0" smtClean="0"/>
              <a:t>, professeur au lycée Gustave Eiffel à Talange, académie de Nancy-Metz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 smtClean="0"/>
              <a:t> Epreuve E5 - Préparation </a:t>
            </a:r>
            <a:r>
              <a:rPr lang="fr-FR" sz="1400" b="1" dirty="0"/>
              <a:t>et suivi économique de </a:t>
            </a:r>
            <a:r>
              <a:rPr lang="fr-FR" sz="1400" b="1" dirty="0" smtClean="0"/>
              <a:t>chantier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 smtClean="0"/>
              <a:t>Nathalie </a:t>
            </a:r>
            <a:r>
              <a:rPr lang="fr-FR" sz="1200" dirty="0" err="1" smtClean="0"/>
              <a:t>Rivola</a:t>
            </a:r>
            <a:r>
              <a:rPr lang="fr-FR" sz="1200" dirty="0" smtClean="0"/>
              <a:t>, professeure au lycée Le Garros à Auch, académie de Toulouse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fr-FR" sz="1400" b="1" dirty="0"/>
              <a:t> Impact sur les locaux et les équipements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200" dirty="0"/>
              <a:t>Serge </a:t>
            </a:r>
            <a:r>
              <a:rPr lang="fr-FR" sz="1200" dirty="0" err="1"/>
              <a:t>Puig</a:t>
            </a:r>
            <a:r>
              <a:rPr lang="fr-FR" sz="1200" dirty="0"/>
              <a:t>, directeur délégué aux formations professionnelles et technologiques au lycée Cantau à Anglet, académie de Bordeaux</a:t>
            </a:r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>
          <a:xfrm>
            <a:off x="1457324" y="63791"/>
            <a:ext cx="7058025" cy="568669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Programme de l’après-midi</a:t>
            </a:r>
            <a:endParaRPr lang="fr-FR" sz="2800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25 janvier 2017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PNF BTS Enveloppe des Bâtiments: Conception et Réalisation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D88577E-36C6-4A1B-9C66-A08D6B2304DD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6201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1534</TotalTime>
  <Words>241</Words>
  <Application>Microsoft Office PowerPoint</Application>
  <PresentationFormat>Affichage à l'écran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BTS Enveloppe des Bâtiments: Conception et Réalisation</vt:lpstr>
      <vt:lpstr>BTS Enveloppe des bâtiments : conception et réalisation</vt:lpstr>
      <vt:lpstr>Présentation du document d’accompagnement</vt:lpstr>
      <vt:lpstr>Programme de l’après-midi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Cedric Dziubanowski</dc:creator>
  <cp:lastModifiedBy>Cedric Dziubanowski</cp:lastModifiedBy>
  <cp:revision>50</cp:revision>
  <dcterms:created xsi:type="dcterms:W3CDTF">2017-01-21T13:21:37Z</dcterms:created>
  <dcterms:modified xsi:type="dcterms:W3CDTF">2017-01-24T23:01:27Z</dcterms:modified>
</cp:coreProperties>
</file>