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1" r:id="rId5"/>
    <p:sldId id="264" r:id="rId6"/>
    <p:sldId id="259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88831" y="25400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Un concours ??</a:t>
            </a:r>
            <a:br>
              <a:rPr lang="fr-FR" dirty="0"/>
            </a:br>
            <a:br>
              <a:rPr lang="fr-FR" dirty="0"/>
            </a:br>
            <a:r>
              <a:rPr lang="fr-FR" dirty="0"/>
              <a:t>Maquettes / Données</a:t>
            </a:r>
            <a:br>
              <a:rPr lang="fr-FR" dirty="0"/>
            </a:br>
            <a:br>
              <a:rPr lang="fr-FR" dirty="0"/>
            </a:br>
            <a:r>
              <a:rPr lang="fr-FR" dirty="0"/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206782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Des échanges avec des professionnels référents</a:t>
            </a:r>
          </a:p>
        </p:txBody>
      </p:sp>
    </p:spTree>
    <p:extLst>
      <p:ext uri="{BB962C8B-B14F-4D97-AF65-F5344CB8AC3E}">
        <p14:creationId xmlns:p14="http://schemas.microsoft.com/office/powerpoint/2010/main" val="127479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Cahier des charges BIM</a:t>
            </a:r>
          </a:p>
        </p:txBody>
      </p:sp>
    </p:spTree>
    <p:extLst>
      <p:ext uri="{BB962C8B-B14F-4D97-AF65-F5344CB8AC3E}">
        <p14:creationId xmlns:p14="http://schemas.microsoft.com/office/powerpoint/2010/main" val="193613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Maquette 0</a:t>
            </a:r>
          </a:p>
        </p:txBody>
      </p:sp>
    </p:spTree>
    <p:extLst>
      <p:ext uri="{BB962C8B-B14F-4D97-AF65-F5344CB8AC3E}">
        <p14:creationId xmlns:p14="http://schemas.microsoft.com/office/powerpoint/2010/main" val="267452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7300" y="1124530"/>
            <a:ext cx="94107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Interopérabilité entre</a:t>
            </a:r>
            <a:br>
              <a:rPr lang="fr-FR" dirty="0"/>
            </a:br>
            <a:r>
              <a:rPr lang="fr-FR" dirty="0"/>
              <a:t>les travaux publics et le bâtiment</a:t>
            </a:r>
          </a:p>
        </p:txBody>
      </p:sp>
    </p:spTree>
    <p:extLst>
      <p:ext uri="{BB962C8B-B14F-4D97-AF65-F5344CB8AC3E}">
        <p14:creationId xmlns:p14="http://schemas.microsoft.com/office/powerpoint/2010/main" val="346641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7300" y="1124530"/>
            <a:ext cx="9410700" cy="2387600"/>
          </a:xfrm>
        </p:spPr>
        <p:txBody>
          <a:bodyPr>
            <a:normAutofit/>
          </a:bodyPr>
          <a:lstStyle/>
          <a:p>
            <a:r>
              <a:rPr lang="fr-FR" dirty="0"/>
              <a:t>Interopérabilité entre</a:t>
            </a:r>
            <a:br>
              <a:rPr lang="fr-FR" dirty="0"/>
            </a:br>
            <a:r>
              <a:rPr lang="fr-FR" dirty="0"/>
              <a:t>le quartier et le bâtiment</a:t>
            </a:r>
          </a:p>
        </p:txBody>
      </p:sp>
    </p:spTree>
    <p:extLst>
      <p:ext uri="{BB962C8B-B14F-4D97-AF65-F5344CB8AC3E}">
        <p14:creationId xmlns:p14="http://schemas.microsoft.com/office/powerpoint/2010/main" val="316514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Rassembler une équipe</a:t>
            </a:r>
          </a:p>
        </p:txBody>
      </p:sp>
    </p:spTree>
    <p:extLst>
      <p:ext uri="{BB962C8B-B14F-4D97-AF65-F5344CB8AC3E}">
        <p14:creationId xmlns:p14="http://schemas.microsoft.com/office/powerpoint/2010/main" val="124857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Rédiger un protocole</a:t>
            </a:r>
          </a:p>
        </p:txBody>
      </p:sp>
    </p:spTree>
    <p:extLst>
      <p:ext uri="{BB962C8B-B14F-4D97-AF65-F5344CB8AC3E}">
        <p14:creationId xmlns:p14="http://schemas.microsoft.com/office/powerpoint/2010/main" val="141578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Une conception réalisation</a:t>
            </a:r>
          </a:p>
        </p:txBody>
      </p:sp>
    </p:spTree>
    <p:extLst>
      <p:ext uri="{BB962C8B-B14F-4D97-AF65-F5344CB8AC3E}">
        <p14:creationId xmlns:p14="http://schemas.microsoft.com/office/powerpoint/2010/main" val="221648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Des échanges avec les usagers</a:t>
            </a:r>
          </a:p>
        </p:txBody>
      </p:sp>
    </p:spTree>
    <p:extLst>
      <p:ext uri="{BB962C8B-B14F-4D97-AF65-F5344CB8AC3E}">
        <p14:creationId xmlns:p14="http://schemas.microsoft.com/office/powerpoint/2010/main" val="142279611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TM02892315[[fn=Volute]]</Template>
  <TotalTime>13</TotalTime>
  <Words>33</Words>
  <Application>Microsoft Office PowerPoint</Application>
  <PresentationFormat>Grand écran</PresentationFormat>
  <Paragraphs>10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 2</vt:lpstr>
      <vt:lpstr>HDOfficeLightV0</vt:lpstr>
      <vt:lpstr>Un concours ??  Maquettes / Données  Collaboration</vt:lpstr>
      <vt:lpstr>Cahier des charges BIM</vt:lpstr>
      <vt:lpstr>Maquette 0</vt:lpstr>
      <vt:lpstr>Interopérabilité entre les travaux publics et le bâtiment</vt:lpstr>
      <vt:lpstr>Interopérabilité entre le quartier et le bâtiment</vt:lpstr>
      <vt:lpstr>Rassembler une équipe</vt:lpstr>
      <vt:lpstr>Rédiger un protocole</vt:lpstr>
      <vt:lpstr>Une conception réalisation</vt:lpstr>
      <vt:lpstr>Des échanges avec les usagers</vt:lpstr>
      <vt:lpstr>Des échanges avec des professionnels référents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concours ??  Maquettes / Données  Collaboration</dc:title>
  <dc:creator>philippe perreau</dc:creator>
  <cp:lastModifiedBy>philippe perreau</cp:lastModifiedBy>
  <cp:revision>3</cp:revision>
  <dcterms:created xsi:type="dcterms:W3CDTF">2016-11-25T07:22:06Z</dcterms:created>
  <dcterms:modified xsi:type="dcterms:W3CDTF">2016-11-25T10:09:24Z</dcterms:modified>
</cp:coreProperties>
</file>