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8" r:id="rId3"/>
    <p:sldId id="264" r:id="rId4"/>
    <p:sldId id="259" r:id="rId5"/>
    <p:sldId id="278" r:id="rId6"/>
    <p:sldId id="257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5DE3A-5DE9-4F07-B38E-BA5230FF1CF0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0BD3-DEA2-4036-AC21-3404F2858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8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9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5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84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28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67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93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65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95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73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3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6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A962-34DE-46F8-A2A8-FA7434C03692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18"/>
            <a:ext cx="9155218" cy="64749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8160" y="1575995"/>
            <a:ext cx="9155217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002060"/>
                </a:solidFill>
              </a:rPr>
              <a:t>FORMATION DES FORMATEURS</a:t>
            </a:r>
          </a:p>
          <a:p>
            <a:pPr algn="ctr"/>
            <a:r>
              <a:rPr lang="fr-FR" sz="4400" b="1" dirty="0" smtClean="0">
                <a:solidFill>
                  <a:srgbClr val="002060"/>
                </a:solidFill>
              </a:rPr>
              <a:t> AU BIM </a:t>
            </a:r>
          </a:p>
          <a:p>
            <a:pPr algn="ctr"/>
            <a:r>
              <a:rPr lang="fr-FR" sz="4400" b="1" dirty="0" smtClean="0">
                <a:solidFill>
                  <a:srgbClr val="002060"/>
                </a:solidFill>
              </a:rPr>
              <a:t>A TRAVERS LE PACTE</a:t>
            </a:r>
            <a:endParaRPr lang="fr-FR" sz="4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							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68346" y="6153665"/>
            <a:ext cx="931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 smtClean="0">
                <a:latin typeface="Arial Narrow" panose="020B0606020202030204" pitchFamily="34" charset="0"/>
              </a:rPr>
              <a:t>DAFPIC-</a:t>
            </a:r>
            <a:endParaRPr lang="fr-FR" sz="1100" dirty="0"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69" y="4526996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06064"/>
            <a:ext cx="9144000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du projet 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1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2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 des formateurs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Montée en compétences des formateurs en vue de préparer les professionnels du bâtiment de demain.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2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2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 des professionnels du bâtiment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 d’une certification et des ressources associées. Créer une certification spécifique maquette numérique (BIM) afin de former les professionnels, valoriser les nouvelles compétences acquises et renforcer l’employabilité.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3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2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Accompagner sur le terrain les entreprises :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Notamment les PME-TPE, dans l’organisation et la mise en œuvre de cette nouvelle méthode de travail collaborative.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56940"/>
            <a:ext cx="9144000" cy="422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1 : 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 de </a:t>
            </a:r>
            <a:r>
              <a:rPr lang="fr-F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formateurs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maîtrise </a:t>
            </a: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 logiciel compatible BIM </a:t>
            </a:r>
            <a:r>
              <a:rPr lang="fr-FR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de l’interopérabilité</a:t>
            </a: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sz="2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jours </a:t>
            </a:r>
            <a:r>
              <a:rPr lang="fr-FR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formation en </a:t>
            </a: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présentiel;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séquences </a:t>
            </a:r>
            <a:r>
              <a:rPr lang="fr-FR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travail </a:t>
            </a: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distance autour d’une réalisation maquette numérique définie en amont.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39511"/>
            <a:ext cx="9144000" cy="584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</a:pPr>
            <a:r>
              <a:rPr lang="fr-FR" sz="3200" b="1" kern="0" dirty="0">
                <a:solidFill>
                  <a:srgbClr val="1B265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Résultats </a:t>
            </a:r>
            <a:r>
              <a:rPr lang="fr-FR" sz="3200" b="1" kern="0" dirty="0" smtClean="0">
                <a:solidFill>
                  <a:srgbClr val="1B265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attendus</a:t>
            </a:r>
          </a:p>
          <a:p>
            <a:pPr lvl="1" algn="just" fontAlgn="base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</a:pPr>
            <a:endParaRPr lang="fr-FR" sz="3200" b="1" kern="0" dirty="0">
              <a:solidFill>
                <a:srgbClr val="1B265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Avoir formé dans un premier temps 100 formateurs spécialisés du bâtiment dans l’académie de Lyon, 30 formateurs de BTS, 20 formateurs de bac STI2D et 50 formateurs de lycées professionnels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Créer une certification de niveau 3 construite autour de blocs de compétences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Disposer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 panel de formateurs experts aptes à réaliser des prestations conseil accompagnement</a:t>
            </a:r>
          </a:p>
        </p:txBody>
      </p:sp>
    </p:spTree>
    <p:extLst>
      <p:ext uri="{BB962C8B-B14F-4D97-AF65-F5344CB8AC3E}">
        <p14:creationId xmlns:p14="http://schemas.microsoft.com/office/powerpoint/2010/main" val="39243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05" y="263883"/>
            <a:ext cx="3228975" cy="20478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55" y="3373528"/>
            <a:ext cx="3209925" cy="2686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059" y="263883"/>
            <a:ext cx="2991090" cy="31651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059" y="3541287"/>
            <a:ext cx="2991090" cy="27372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455" y="2380145"/>
            <a:ext cx="32480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729037" y="4976813"/>
            <a:ext cx="1685925" cy="1171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Rectorat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Adresse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81</Words>
  <Application>Microsoft Office PowerPoint</Application>
  <PresentationFormat>Affichage à l'écran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cmarsot</dc:creator>
  <cp:lastModifiedBy>Cedric Dziubanowski</cp:lastModifiedBy>
  <cp:revision>20</cp:revision>
  <dcterms:created xsi:type="dcterms:W3CDTF">2016-06-23T12:47:54Z</dcterms:created>
  <dcterms:modified xsi:type="dcterms:W3CDTF">2016-11-24T16:04:14Z</dcterms:modified>
</cp:coreProperties>
</file>