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62" autoAdjust="0"/>
  </p:normalViewPr>
  <p:slideViewPr>
    <p:cSldViewPr snapToGrid="0" snapToObjects="1">
      <p:cViewPr>
        <p:scale>
          <a:sx n="100" d="100"/>
          <a:sy n="100" d="100"/>
        </p:scale>
        <p:origin x="-76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 métropôle</c:v>
                </c:pt>
              </c:strCache>
            </c:strRef>
          </c:tx>
          <c:explosion val="25"/>
          <c:cat>
            <c:strRef>
              <c:f>Feuil1!$A$2:$A$5</c:f>
              <c:strCache>
                <c:ptCount val="4"/>
                <c:pt idx="0">
                  <c:v>AC </c:v>
                </c:pt>
                <c:pt idx="1">
                  <c:v>EE</c:v>
                </c:pt>
                <c:pt idx="2">
                  <c:v>ITEC</c:v>
                </c:pt>
                <c:pt idx="3">
                  <c:v>SIN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3121.0</c:v>
                </c:pt>
                <c:pt idx="1">
                  <c:v>6637.0</c:v>
                </c:pt>
                <c:pt idx="2">
                  <c:v>8265.0</c:v>
                </c:pt>
                <c:pt idx="3">
                  <c:v>7758.0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sections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AC</c:v>
                </c:pt>
                <c:pt idx="1">
                  <c:v>EE</c:v>
                </c:pt>
                <c:pt idx="2">
                  <c:v>ITEC</c:v>
                </c:pt>
                <c:pt idx="3">
                  <c:v>SIN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129.0</c:v>
                </c:pt>
                <c:pt idx="1">
                  <c:v>446.0</c:v>
                </c:pt>
                <c:pt idx="2">
                  <c:v>391.0</c:v>
                </c:pt>
                <c:pt idx="3">
                  <c:v>355.0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1104309096"/>
        <c:axId val="671768152"/>
        <c:axId val="0"/>
      </c:bar3DChart>
      <c:valAx>
        <c:axId val="671768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04309096"/>
        <c:crosses val="autoZero"/>
        <c:crossBetween val="between"/>
      </c:valAx>
      <c:catAx>
        <c:axId val="1104309096"/>
        <c:scaling>
          <c:orientation val="minMax"/>
        </c:scaling>
        <c:delete val="0"/>
        <c:axPos val="l"/>
        <c:majorTickMark val="none"/>
        <c:minorTickMark val="none"/>
        <c:tickLblPos val="nextTo"/>
        <c:crossAx val="67176815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/>
              <a:t> </a:t>
            </a:r>
            <a:r>
              <a:rPr lang="fr-FR" dirty="0" smtClean="0"/>
              <a:t>Nombre d’élèves</a:t>
            </a:r>
            <a:endParaRPr lang="fr-FR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 métropôle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Feuil1!$A$2:$A$5</c:f>
              <c:strCache>
                <c:ptCount val="4"/>
                <c:pt idx="0">
                  <c:v>AC </c:v>
                </c:pt>
                <c:pt idx="1">
                  <c:v>EE</c:v>
                </c:pt>
                <c:pt idx="2">
                  <c:v>ITEC</c:v>
                </c:pt>
                <c:pt idx="3">
                  <c:v>SIN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3121.0</c:v>
                </c:pt>
                <c:pt idx="1">
                  <c:v>6637.0</c:v>
                </c:pt>
                <c:pt idx="2">
                  <c:v>8265.0</c:v>
                </c:pt>
                <c:pt idx="3">
                  <c:v>7758.0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24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Nombre d’EPLE</a:t>
            </a:r>
            <a:endParaRPr lang="fr-FR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sections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0438247713995428"/>
                  <c:y val="0.17208864433128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Feuil1!$A$2:$A$5</c:f>
              <c:strCache>
                <c:ptCount val="4"/>
                <c:pt idx="0">
                  <c:v>AC</c:v>
                </c:pt>
                <c:pt idx="1">
                  <c:v>EE</c:v>
                </c:pt>
                <c:pt idx="2">
                  <c:v>ITEC</c:v>
                </c:pt>
                <c:pt idx="3">
                  <c:v>SIN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129.0</c:v>
                </c:pt>
                <c:pt idx="1">
                  <c:v>446.0</c:v>
                </c:pt>
                <c:pt idx="2">
                  <c:v>391.0</c:v>
                </c:pt>
                <c:pt idx="3">
                  <c:v>355.0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036662-3C16-F148-B9ED-BA2B0E3C1303}" type="doc">
      <dgm:prSet loTypeId="urn:microsoft.com/office/officeart/2005/8/layout/balance1" loCatId="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74C73892-5816-D24F-ADA7-B85FD77DA674}">
      <dgm:prSet phldrT="[Texte]"/>
      <dgm:spPr/>
      <dgm:t>
        <a:bodyPr/>
        <a:lstStyle/>
        <a:p>
          <a:r>
            <a:rPr lang="fr-FR" dirty="0" smtClean="0"/>
            <a:t>STI 2010</a:t>
          </a:r>
          <a:endParaRPr lang="fr-FR" dirty="0"/>
        </a:p>
      </dgm:t>
    </dgm:pt>
    <dgm:pt modelId="{F540CF7A-E4FD-164F-8E53-54EF08468F2F}" type="parTrans" cxnId="{037DBB54-065C-C349-945D-171D9ED72426}">
      <dgm:prSet/>
      <dgm:spPr/>
      <dgm:t>
        <a:bodyPr/>
        <a:lstStyle/>
        <a:p>
          <a:endParaRPr lang="fr-FR"/>
        </a:p>
      </dgm:t>
    </dgm:pt>
    <dgm:pt modelId="{365C4696-0C91-6645-A02B-C163967D4B9E}" type="sibTrans" cxnId="{037DBB54-065C-C349-945D-171D9ED72426}">
      <dgm:prSet/>
      <dgm:spPr/>
      <dgm:t>
        <a:bodyPr/>
        <a:lstStyle/>
        <a:p>
          <a:endParaRPr lang="fr-FR"/>
        </a:p>
      </dgm:t>
    </dgm:pt>
    <dgm:pt modelId="{989828DF-6767-684F-AF86-EB4AFEB90BA7}">
      <dgm:prSet phldrT="[Texte]"/>
      <dgm:spPr/>
      <dgm:t>
        <a:bodyPr/>
        <a:lstStyle/>
        <a:p>
          <a:r>
            <a:rPr lang="fr-FR" dirty="0" smtClean="0"/>
            <a:t>26605</a:t>
          </a:r>
        </a:p>
      </dgm:t>
    </dgm:pt>
    <dgm:pt modelId="{4B9D2038-BD49-8D4D-BDA2-112EFAEDCF84}" type="parTrans" cxnId="{3D53FD25-BA41-BC48-9DBF-E30A6FAEE0F3}">
      <dgm:prSet/>
      <dgm:spPr/>
      <dgm:t>
        <a:bodyPr/>
        <a:lstStyle/>
        <a:p>
          <a:endParaRPr lang="fr-FR"/>
        </a:p>
      </dgm:t>
    </dgm:pt>
    <dgm:pt modelId="{D4E1DF39-A5D8-1848-BE49-2A910E8B4380}" type="sibTrans" cxnId="{3D53FD25-BA41-BC48-9DBF-E30A6FAEE0F3}">
      <dgm:prSet/>
      <dgm:spPr/>
      <dgm:t>
        <a:bodyPr/>
        <a:lstStyle/>
        <a:p>
          <a:endParaRPr lang="fr-FR"/>
        </a:p>
      </dgm:t>
    </dgm:pt>
    <dgm:pt modelId="{79BF5E00-814D-A84D-A575-2EA82B77A2AF}">
      <dgm:prSet phldrT="[Texte]"/>
      <dgm:spPr/>
      <dgm:t>
        <a:bodyPr/>
        <a:lstStyle/>
        <a:p>
          <a:r>
            <a:rPr lang="fr-FR" dirty="0" smtClean="0"/>
            <a:t>957</a:t>
          </a:r>
          <a:endParaRPr lang="fr-FR" dirty="0"/>
        </a:p>
      </dgm:t>
    </dgm:pt>
    <dgm:pt modelId="{94842EC5-1F55-E74B-951D-6297FEEDAFF0}" type="parTrans" cxnId="{0DEC60ED-D69A-A047-9124-0C8578FC7997}">
      <dgm:prSet/>
      <dgm:spPr/>
      <dgm:t>
        <a:bodyPr/>
        <a:lstStyle/>
        <a:p>
          <a:endParaRPr lang="fr-FR"/>
        </a:p>
      </dgm:t>
    </dgm:pt>
    <dgm:pt modelId="{F09CBD19-1D02-AD48-A599-C67F2A4FF9F0}" type="sibTrans" cxnId="{0DEC60ED-D69A-A047-9124-0C8578FC7997}">
      <dgm:prSet/>
      <dgm:spPr/>
      <dgm:t>
        <a:bodyPr/>
        <a:lstStyle/>
        <a:p>
          <a:endParaRPr lang="fr-FR"/>
        </a:p>
      </dgm:t>
    </dgm:pt>
    <dgm:pt modelId="{D961E42F-5C29-FB4D-BF3A-D5D1B8B33367}">
      <dgm:prSet phldrT="[Texte]"/>
      <dgm:spPr/>
      <dgm:t>
        <a:bodyPr/>
        <a:lstStyle/>
        <a:p>
          <a:r>
            <a:rPr lang="fr-FR" dirty="0" smtClean="0"/>
            <a:t>STI2D 2011</a:t>
          </a:r>
          <a:endParaRPr lang="fr-FR" dirty="0"/>
        </a:p>
      </dgm:t>
    </dgm:pt>
    <dgm:pt modelId="{C99976D7-5E86-7A4E-9FAC-A01117CA82C5}" type="parTrans" cxnId="{FCCD3295-4AE7-1049-BAEE-A0A2BFB68896}">
      <dgm:prSet/>
      <dgm:spPr/>
      <dgm:t>
        <a:bodyPr/>
        <a:lstStyle/>
        <a:p>
          <a:endParaRPr lang="fr-FR"/>
        </a:p>
      </dgm:t>
    </dgm:pt>
    <dgm:pt modelId="{CB9B777C-51A7-6345-A8CF-DC3889DFC020}" type="sibTrans" cxnId="{FCCD3295-4AE7-1049-BAEE-A0A2BFB68896}">
      <dgm:prSet/>
      <dgm:spPr/>
      <dgm:t>
        <a:bodyPr/>
        <a:lstStyle/>
        <a:p>
          <a:endParaRPr lang="fr-FR"/>
        </a:p>
      </dgm:t>
    </dgm:pt>
    <dgm:pt modelId="{2DCDCEDD-E477-054D-AEDA-86868EC402D6}">
      <dgm:prSet phldrT="[Texte]"/>
      <dgm:spPr/>
      <dgm:t>
        <a:bodyPr/>
        <a:lstStyle/>
        <a:p>
          <a:r>
            <a:rPr lang="fr-FR" dirty="0" smtClean="0"/>
            <a:t>5,8 %</a:t>
          </a:r>
          <a:endParaRPr lang="fr-FR" dirty="0"/>
        </a:p>
      </dgm:t>
    </dgm:pt>
    <dgm:pt modelId="{246FDC40-2284-B045-B50C-1A4B0926F224}" type="parTrans" cxnId="{5337C64F-99C7-A044-8BC5-21002D566087}">
      <dgm:prSet/>
      <dgm:spPr/>
      <dgm:t>
        <a:bodyPr/>
        <a:lstStyle/>
        <a:p>
          <a:endParaRPr lang="fr-FR"/>
        </a:p>
      </dgm:t>
    </dgm:pt>
    <dgm:pt modelId="{4A2AD2ED-076F-D34B-9682-54FDE40E9062}" type="sibTrans" cxnId="{5337C64F-99C7-A044-8BC5-21002D566087}">
      <dgm:prSet/>
      <dgm:spPr/>
      <dgm:t>
        <a:bodyPr/>
        <a:lstStyle/>
        <a:p>
          <a:endParaRPr lang="fr-FR"/>
        </a:p>
      </dgm:t>
    </dgm:pt>
    <dgm:pt modelId="{638B5CBD-833C-A24C-AE5D-DF0EF3985525}">
      <dgm:prSet phldrT="[Texte]"/>
      <dgm:spPr/>
      <dgm:t>
        <a:bodyPr/>
        <a:lstStyle/>
        <a:p>
          <a:r>
            <a:rPr lang="fr-FR" dirty="0" smtClean="0"/>
            <a:t>25781</a:t>
          </a:r>
          <a:endParaRPr lang="fr-FR" dirty="0"/>
        </a:p>
      </dgm:t>
    </dgm:pt>
    <dgm:pt modelId="{2AF56BCD-046D-D244-BE18-FC242D96C05C}" type="parTrans" cxnId="{62844DAC-831E-DC41-A6F0-9F4FF509E8E8}">
      <dgm:prSet/>
      <dgm:spPr/>
      <dgm:t>
        <a:bodyPr/>
        <a:lstStyle/>
        <a:p>
          <a:endParaRPr lang="fr-FR"/>
        </a:p>
      </dgm:t>
    </dgm:pt>
    <dgm:pt modelId="{5FB5D2AD-F4B6-B442-AD77-DE4786F28E7A}" type="sibTrans" cxnId="{62844DAC-831E-DC41-A6F0-9F4FF509E8E8}">
      <dgm:prSet/>
      <dgm:spPr/>
      <dgm:t>
        <a:bodyPr/>
        <a:lstStyle/>
        <a:p>
          <a:endParaRPr lang="fr-FR"/>
        </a:p>
      </dgm:t>
    </dgm:pt>
    <dgm:pt modelId="{D929F4D9-662E-BC43-A245-F525ED68848F}">
      <dgm:prSet phldrT="[Texte]"/>
      <dgm:spPr/>
      <dgm:t>
        <a:bodyPr/>
        <a:lstStyle/>
        <a:p>
          <a:r>
            <a:rPr lang="fr-FR" dirty="0" smtClean="0"/>
            <a:t>0</a:t>
          </a:r>
          <a:endParaRPr lang="fr-FR" dirty="0"/>
        </a:p>
      </dgm:t>
    </dgm:pt>
    <dgm:pt modelId="{509301AE-2049-924C-8343-1FAEAF63A3D4}" type="parTrans" cxnId="{94C32F5F-7CD4-004E-9582-B8265C344DD4}">
      <dgm:prSet/>
      <dgm:spPr/>
      <dgm:t>
        <a:bodyPr/>
        <a:lstStyle/>
        <a:p>
          <a:endParaRPr lang="fr-FR"/>
        </a:p>
      </dgm:t>
    </dgm:pt>
    <dgm:pt modelId="{FA776189-F979-A54E-BDF0-CC78736DCE3B}" type="sibTrans" cxnId="{94C32F5F-7CD4-004E-9582-B8265C344DD4}">
      <dgm:prSet/>
      <dgm:spPr/>
      <dgm:t>
        <a:bodyPr/>
        <a:lstStyle/>
        <a:p>
          <a:endParaRPr lang="fr-FR"/>
        </a:p>
      </dgm:t>
    </dgm:pt>
    <dgm:pt modelId="{91128FD4-9A4B-D241-8E1A-BC682B338429}">
      <dgm:prSet phldrT="[Texte]"/>
      <dgm:spPr/>
      <dgm:t>
        <a:bodyPr/>
        <a:lstStyle/>
        <a:p>
          <a:r>
            <a:rPr lang="fr-FR" dirty="0" smtClean="0"/>
            <a:t>6 %</a:t>
          </a:r>
        </a:p>
      </dgm:t>
    </dgm:pt>
    <dgm:pt modelId="{C6AB6F14-F4B6-114E-BB52-B4BE1A96C57A}" type="parTrans" cxnId="{7AF8D73C-F1C5-DB41-80E0-8874ED44D11A}">
      <dgm:prSet/>
      <dgm:spPr/>
      <dgm:t>
        <a:bodyPr/>
        <a:lstStyle/>
        <a:p>
          <a:endParaRPr lang="fr-FR"/>
        </a:p>
      </dgm:t>
    </dgm:pt>
    <dgm:pt modelId="{03FBAC6E-432E-8140-9750-090DDF0FBDFF}" type="sibTrans" cxnId="{7AF8D73C-F1C5-DB41-80E0-8874ED44D11A}">
      <dgm:prSet/>
      <dgm:spPr/>
      <dgm:t>
        <a:bodyPr/>
        <a:lstStyle/>
        <a:p>
          <a:endParaRPr lang="fr-FR"/>
        </a:p>
      </dgm:t>
    </dgm:pt>
    <dgm:pt modelId="{1A236D1B-61F4-CC40-98AD-F89E626534B4}" type="pres">
      <dgm:prSet presAssocID="{98036662-3C16-F148-B9ED-BA2B0E3C1303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9587988-28CC-394B-9DE5-4A24E54CB966}" type="pres">
      <dgm:prSet presAssocID="{98036662-3C16-F148-B9ED-BA2B0E3C1303}" presName="dummyMaxCanvas" presStyleCnt="0"/>
      <dgm:spPr/>
    </dgm:pt>
    <dgm:pt modelId="{E29766E6-CE45-4847-9CC5-16A97A1E8F72}" type="pres">
      <dgm:prSet presAssocID="{98036662-3C16-F148-B9ED-BA2B0E3C1303}" presName="parentComposite" presStyleCnt="0"/>
      <dgm:spPr/>
    </dgm:pt>
    <dgm:pt modelId="{F8BDFE8E-6732-6D42-970D-4A07DD4A6F2B}" type="pres">
      <dgm:prSet presAssocID="{98036662-3C16-F148-B9ED-BA2B0E3C1303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BFC54D8E-D483-DD4C-9BEB-E8CCCA6ACA74}" type="pres">
      <dgm:prSet presAssocID="{98036662-3C16-F148-B9ED-BA2B0E3C1303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F63F12ED-C015-1A47-84D1-E0A568657B6D}" type="pres">
      <dgm:prSet presAssocID="{98036662-3C16-F148-B9ED-BA2B0E3C1303}" presName="childrenComposite" presStyleCnt="0"/>
      <dgm:spPr/>
    </dgm:pt>
    <dgm:pt modelId="{E5FD10CC-6A65-5946-AF6C-18FC464784DA}" type="pres">
      <dgm:prSet presAssocID="{98036662-3C16-F148-B9ED-BA2B0E3C1303}" presName="dummyMaxCanvas_ChildArea" presStyleCnt="0"/>
      <dgm:spPr/>
    </dgm:pt>
    <dgm:pt modelId="{74267BFF-D323-5E41-9B61-4179B5CADAAD}" type="pres">
      <dgm:prSet presAssocID="{98036662-3C16-F148-B9ED-BA2B0E3C1303}" presName="fulcrum" presStyleLbl="alignAccFollowNode1" presStyleIdx="2" presStyleCnt="4"/>
      <dgm:spPr/>
    </dgm:pt>
    <dgm:pt modelId="{D7C31ED5-4654-104D-83A9-EA3CDFF15B94}" type="pres">
      <dgm:prSet presAssocID="{98036662-3C16-F148-B9ED-BA2B0E3C1303}" presName="balance_33" presStyleLbl="alignAccFollowNode1" presStyleIdx="3" presStyleCnt="4">
        <dgm:presLayoutVars>
          <dgm:bulletEnabled val="1"/>
        </dgm:presLayoutVars>
      </dgm:prSet>
      <dgm:spPr/>
    </dgm:pt>
    <dgm:pt modelId="{D0186264-6022-5344-A378-ACD6B32DC66A}" type="pres">
      <dgm:prSet presAssocID="{98036662-3C16-F148-B9ED-BA2B0E3C1303}" presName="right_33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9364E6-590A-8241-9A19-3CC6A7BF02D2}" type="pres">
      <dgm:prSet presAssocID="{98036662-3C16-F148-B9ED-BA2B0E3C1303}" presName="right_33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D8A8E3-D043-3D45-9F35-956C61A3945C}" type="pres">
      <dgm:prSet presAssocID="{98036662-3C16-F148-B9ED-BA2B0E3C1303}" presName="right_33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8F5A0E-FB31-6943-AFD4-617AF9748197}" type="pres">
      <dgm:prSet presAssocID="{98036662-3C16-F148-B9ED-BA2B0E3C1303}" presName="left_33_1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7EA8C4-B067-D34B-9B41-15D9EA3FBD4D}" type="pres">
      <dgm:prSet presAssocID="{98036662-3C16-F148-B9ED-BA2B0E3C1303}" presName="left_33_2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DB06D5-E60C-2F48-ACC0-5CD5C2F59C20}" type="pres">
      <dgm:prSet presAssocID="{98036662-3C16-F148-B9ED-BA2B0E3C1303}" presName="left_33_3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DEC60ED-D69A-A047-9124-0C8578FC7997}" srcId="{74C73892-5816-D24F-ADA7-B85FD77DA674}" destId="{79BF5E00-814D-A84D-A575-2EA82B77A2AF}" srcOrd="2" destOrd="0" parTransId="{94842EC5-1F55-E74B-951D-6297FEEDAFF0}" sibTransId="{F09CBD19-1D02-AD48-A599-C67F2A4FF9F0}"/>
    <dgm:cxn modelId="{700B00FE-1258-A24F-AAE9-EA5416E4C3DC}" type="presOf" srcId="{91128FD4-9A4B-D241-8E1A-BC682B338429}" destId="{1B8F5A0E-FB31-6943-AFD4-617AF9748197}" srcOrd="0" destOrd="0" presId="urn:microsoft.com/office/officeart/2005/8/layout/balance1"/>
    <dgm:cxn modelId="{B49B1558-9AFF-A745-B64F-87B88326E8C8}" type="presOf" srcId="{2DCDCEDD-E477-054D-AEDA-86868EC402D6}" destId="{D0186264-6022-5344-A378-ACD6B32DC66A}" srcOrd="0" destOrd="0" presId="urn:microsoft.com/office/officeart/2005/8/layout/balance1"/>
    <dgm:cxn modelId="{94C32F5F-7CD4-004E-9582-B8265C344DD4}" srcId="{D961E42F-5C29-FB4D-BF3A-D5D1B8B33367}" destId="{D929F4D9-662E-BC43-A245-F525ED68848F}" srcOrd="2" destOrd="0" parTransId="{509301AE-2049-924C-8343-1FAEAF63A3D4}" sibTransId="{FA776189-F979-A54E-BDF0-CC78736DCE3B}"/>
    <dgm:cxn modelId="{BE2A6417-5298-0747-928B-89D191D75C7A}" type="presOf" srcId="{79BF5E00-814D-A84D-A575-2EA82B77A2AF}" destId="{FCDB06D5-E60C-2F48-ACC0-5CD5C2F59C20}" srcOrd="0" destOrd="0" presId="urn:microsoft.com/office/officeart/2005/8/layout/balance1"/>
    <dgm:cxn modelId="{5337C64F-99C7-A044-8BC5-21002D566087}" srcId="{D961E42F-5C29-FB4D-BF3A-D5D1B8B33367}" destId="{2DCDCEDD-E477-054D-AEDA-86868EC402D6}" srcOrd="0" destOrd="0" parTransId="{246FDC40-2284-B045-B50C-1A4B0926F224}" sibTransId="{4A2AD2ED-076F-D34B-9682-54FDE40E9062}"/>
    <dgm:cxn modelId="{0F373F79-9A2B-B042-882D-C7CD476E05B4}" type="presOf" srcId="{638B5CBD-833C-A24C-AE5D-DF0EF3985525}" destId="{989364E6-590A-8241-9A19-3CC6A7BF02D2}" srcOrd="0" destOrd="0" presId="urn:microsoft.com/office/officeart/2005/8/layout/balance1"/>
    <dgm:cxn modelId="{75AC4551-AE4C-1E44-B58D-C3CC8BA77D7E}" type="presOf" srcId="{D929F4D9-662E-BC43-A245-F525ED68848F}" destId="{BBD8A8E3-D043-3D45-9F35-956C61A3945C}" srcOrd="0" destOrd="0" presId="urn:microsoft.com/office/officeart/2005/8/layout/balance1"/>
    <dgm:cxn modelId="{FCCD3295-4AE7-1049-BAEE-A0A2BFB68896}" srcId="{98036662-3C16-F148-B9ED-BA2B0E3C1303}" destId="{D961E42F-5C29-FB4D-BF3A-D5D1B8B33367}" srcOrd="1" destOrd="0" parTransId="{C99976D7-5E86-7A4E-9FAC-A01117CA82C5}" sibTransId="{CB9B777C-51A7-6345-A8CF-DC3889DFC020}"/>
    <dgm:cxn modelId="{3D53FD25-BA41-BC48-9DBF-E30A6FAEE0F3}" srcId="{74C73892-5816-D24F-ADA7-B85FD77DA674}" destId="{989828DF-6767-684F-AF86-EB4AFEB90BA7}" srcOrd="1" destOrd="0" parTransId="{4B9D2038-BD49-8D4D-BDA2-112EFAEDCF84}" sibTransId="{D4E1DF39-A5D8-1848-BE49-2A910E8B4380}"/>
    <dgm:cxn modelId="{7AF8D73C-F1C5-DB41-80E0-8874ED44D11A}" srcId="{74C73892-5816-D24F-ADA7-B85FD77DA674}" destId="{91128FD4-9A4B-D241-8E1A-BC682B338429}" srcOrd="0" destOrd="0" parTransId="{C6AB6F14-F4B6-114E-BB52-B4BE1A96C57A}" sibTransId="{03FBAC6E-432E-8140-9750-090DDF0FBDFF}"/>
    <dgm:cxn modelId="{08AF4EB5-0760-2B42-A930-0EFADA1D5F2C}" type="presOf" srcId="{989828DF-6767-684F-AF86-EB4AFEB90BA7}" destId="{527EA8C4-B067-D34B-9B41-15D9EA3FBD4D}" srcOrd="0" destOrd="0" presId="urn:microsoft.com/office/officeart/2005/8/layout/balance1"/>
    <dgm:cxn modelId="{037DBB54-065C-C349-945D-171D9ED72426}" srcId="{98036662-3C16-F148-B9ED-BA2B0E3C1303}" destId="{74C73892-5816-D24F-ADA7-B85FD77DA674}" srcOrd="0" destOrd="0" parTransId="{F540CF7A-E4FD-164F-8E53-54EF08468F2F}" sibTransId="{365C4696-0C91-6645-A02B-C163967D4B9E}"/>
    <dgm:cxn modelId="{AC1BEF95-988B-0B4F-9BA7-F615856B5202}" type="presOf" srcId="{74C73892-5816-D24F-ADA7-B85FD77DA674}" destId="{F8BDFE8E-6732-6D42-970D-4A07DD4A6F2B}" srcOrd="0" destOrd="0" presId="urn:microsoft.com/office/officeart/2005/8/layout/balance1"/>
    <dgm:cxn modelId="{89B89FD0-F9D6-6542-9AC3-B2E18104DEE1}" type="presOf" srcId="{98036662-3C16-F148-B9ED-BA2B0E3C1303}" destId="{1A236D1B-61F4-CC40-98AD-F89E626534B4}" srcOrd="0" destOrd="0" presId="urn:microsoft.com/office/officeart/2005/8/layout/balance1"/>
    <dgm:cxn modelId="{815D01A8-04E0-0242-BAF3-B43E661137F4}" type="presOf" srcId="{D961E42F-5C29-FB4D-BF3A-D5D1B8B33367}" destId="{BFC54D8E-D483-DD4C-9BEB-E8CCCA6ACA74}" srcOrd="0" destOrd="0" presId="urn:microsoft.com/office/officeart/2005/8/layout/balance1"/>
    <dgm:cxn modelId="{62844DAC-831E-DC41-A6F0-9F4FF509E8E8}" srcId="{D961E42F-5C29-FB4D-BF3A-D5D1B8B33367}" destId="{638B5CBD-833C-A24C-AE5D-DF0EF3985525}" srcOrd="1" destOrd="0" parTransId="{2AF56BCD-046D-D244-BE18-FC242D96C05C}" sibTransId="{5FB5D2AD-F4B6-B442-AD77-DE4786F28E7A}"/>
    <dgm:cxn modelId="{FC505631-AB71-7943-931D-BB5ADE2292B8}" type="presParOf" srcId="{1A236D1B-61F4-CC40-98AD-F89E626534B4}" destId="{59587988-28CC-394B-9DE5-4A24E54CB966}" srcOrd="0" destOrd="0" presId="urn:microsoft.com/office/officeart/2005/8/layout/balance1"/>
    <dgm:cxn modelId="{78C675F5-DF85-FE4A-88F2-6220440C2E52}" type="presParOf" srcId="{1A236D1B-61F4-CC40-98AD-F89E626534B4}" destId="{E29766E6-CE45-4847-9CC5-16A97A1E8F72}" srcOrd="1" destOrd="0" presId="urn:microsoft.com/office/officeart/2005/8/layout/balance1"/>
    <dgm:cxn modelId="{EDF443D8-6AC7-C548-A012-DFF81E1F5F3F}" type="presParOf" srcId="{E29766E6-CE45-4847-9CC5-16A97A1E8F72}" destId="{F8BDFE8E-6732-6D42-970D-4A07DD4A6F2B}" srcOrd="0" destOrd="0" presId="urn:microsoft.com/office/officeart/2005/8/layout/balance1"/>
    <dgm:cxn modelId="{D3BFDB63-4F7F-AF4C-B855-F05097203588}" type="presParOf" srcId="{E29766E6-CE45-4847-9CC5-16A97A1E8F72}" destId="{BFC54D8E-D483-DD4C-9BEB-E8CCCA6ACA74}" srcOrd="1" destOrd="0" presId="urn:microsoft.com/office/officeart/2005/8/layout/balance1"/>
    <dgm:cxn modelId="{D10F6457-DF98-1741-AF27-B0438ACCBABC}" type="presParOf" srcId="{1A236D1B-61F4-CC40-98AD-F89E626534B4}" destId="{F63F12ED-C015-1A47-84D1-E0A568657B6D}" srcOrd="2" destOrd="0" presId="urn:microsoft.com/office/officeart/2005/8/layout/balance1"/>
    <dgm:cxn modelId="{6A0AB8EF-CC5E-1948-B542-06C07E51B54E}" type="presParOf" srcId="{F63F12ED-C015-1A47-84D1-E0A568657B6D}" destId="{E5FD10CC-6A65-5946-AF6C-18FC464784DA}" srcOrd="0" destOrd="0" presId="urn:microsoft.com/office/officeart/2005/8/layout/balance1"/>
    <dgm:cxn modelId="{A2AC9384-5EF2-8948-A931-FC9806054062}" type="presParOf" srcId="{F63F12ED-C015-1A47-84D1-E0A568657B6D}" destId="{74267BFF-D323-5E41-9B61-4179B5CADAAD}" srcOrd="1" destOrd="0" presId="urn:microsoft.com/office/officeart/2005/8/layout/balance1"/>
    <dgm:cxn modelId="{81FED331-C02F-C74A-B712-FC766F7327C5}" type="presParOf" srcId="{F63F12ED-C015-1A47-84D1-E0A568657B6D}" destId="{D7C31ED5-4654-104D-83A9-EA3CDFF15B94}" srcOrd="2" destOrd="0" presId="urn:microsoft.com/office/officeart/2005/8/layout/balance1"/>
    <dgm:cxn modelId="{50962A2F-B03D-B647-9B1D-407659883178}" type="presParOf" srcId="{F63F12ED-C015-1A47-84D1-E0A568657B6D}" destId="{D0186264-6022-5344-A378-ACD6B32DC66A}" srcOrd="3" destOrd="0" presId="urn:microsoft.com/office/officeart/2005/8/layout/balance1"/>
    <dgm:cxn modelId="{989F0EF0-94A5-6B4F-91D1-6FF2E52CBA15}" type="presParOf" srcId="{F63F12ED-C015-1A47-84D1-E0A568657B6D}" destId="{989364E6-590A-8241-9A19-3CC6A7BF02D2}" srcOrd="4" destOrd="0" presId="urn:microsoft.com/office/officeart/2005/8/layout/balance1"/>
    <dgm:cxn modelId="{44594602-5DAB-3444-A421-B206F4778840}" type="presParOf" srcId="{F63F12ED-C015-1A47-84D1-E0A568657B6D}" destId="{BBD8A8E3-D043-3D45-9F35-956C61A3945C}" srcOrd="5" destOrd="0" presId="urn:microsoft.com/office/officeart/2005/8/layout/balance1"/>
    <dgm:cxn modelId="{284B6B79-636F-B541-A618-F1F2D0532354}" type="presParOf" srcId="{F63F12ED-C015-1A47-84D1-E0A568657B6D}" destId="{1B8F5A0E-FB31-6943-AFD4-617AF9748197}" srcOrd="6" destOrd="0" presId="urn:microsoft.com/office/officeart/2005/8/layout/balance1"/>
    <dgm:cxn modelId="{72138E7E-8DF4-DE48-B0A4-2083CA039903}" type="presParOf" srcId="{F63F12ED-C015-1A47-84D1-E0A568657B6D}" destId="{527EA8C4-B067-D34B-9B41-15D9EA3FBD4D}" srcOrd="7" destOrd="0" presId="urn:microsoft.com/office/officeart/2005/8/layout/balance1"/>
    <dgm:cxn modelId="{E22627A2-9F65-B04A-991D-DE5F8078CF2F}" type="presParOf" srcId="{F63F12ED-C015-1A47-84D1-E0A568657B6D}" destId="{FCDB06D5-E60C-2F48-ACC0-5CD5C2F59C20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67E0F9-ACEB-9248-81E4-BC36F17CF1E5}" type="doc">
      <dgm:prSet loTypeId="urn:microsoft.com/office/officeart/2005/8/layout/process1" loCatId="" qsTypeId="urn:microsoft.com/office/officeart/2005/8/quickstyle/3D1" qsCatId="3D" csTypeId="urn:microsoft.com/office/officeart/2005/8/colors/colorful1" csCatId="colorful" phldr="1"/>
      <dgm:spPr/>
    </dgm:pt>
    <dgm:pt modelId="{818B70AA-3B90-084E-BEC8-905B56DDEAAF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S SVT</a:t>
          </a:r>
          <a:endParaRPr lang="fr-FR" dirty="0">
            <a:solidFill>
              <a:srgbClr val="000000"/>
            </a:solidFill>
          </a:endParaRPr>
        </a:p>
      </dgm:t>
    </dgm:pt>
    <dgm:pt modelId="{63CCF058-BADB-E44F-A05C-7931E1E13760}" type="parTrans" cxnId="{D17E7C44-EBAC-9A48-9124-2F23A78D86AD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851A37BF-9DF2-124F-B480-ED938821D032}" type="sibTrans" cxnId="{D17E7C44-EBAC-9A48-9124-2F23A78D86AD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5F6C2D40-19CD-3142-8645-D4176D603E49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S-SI</a:t>
          </a:r>
          <a:endParaRPr lang="fr-FR" dirty="0">
            <a:solidFill>
              <a:srgbClr val="000000"/>
            </a:solidFill>
          </a:endParaRPr>
        </a:p>
      </dgm:t>
    </dgm:pt>
    <dgm:pt modelId="{5C4201CA-8D3B-C845-AE2B-6FF50E752941}" type="parTrans" cxnId="{61FCBDF5-CB6F-3F47-96AA-78C9523B7381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1B0D5811-DC84-2A45-A562-137540A07141}" type="sibTrans" cxnId="{61FCBDF5-CB6F-3F47-96AA-78C9523B7381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DB727EEE-4EB6-3A44-BA55-B725230A2CD1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STD2A</a:t>
          </a:r>
          <a:endParaRPr lang="fr-FR" dirty="0">
            <a:solidFill>
              <a:srgbClr val="000000"/>
            </a:solidFill>
          </a:endParaRPr>
        </a:p>
      </dgm:t>
    </dgm:pt>
    <dgm:pt modelId="{32FF1781-05CD-F142-83D6-808CAA90EB47}" type="parTrans" cxnId="{A94F7A1F-3B64-1D43-99DE-2F369282CA07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2CE7C702-C99D-794F-8B7E-EABAA99E2D0E}" type="sibTrans" cxnId="{A94F7A1F-3B64-1D43-99DE-2F369282CA07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09988BC4-48DB-E041-AA65-7D79DC588123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STI2D</a:t>
          </a:r>
          <a:endParaRPr lang="fr-FR" dirty="0">
            <a:solidFill>
              <a:srgbClr val="000000"/>
            </a:solidFill>
          </a:endParaRPr>
        </a:p>
      </dgm:t>
    </dgm:pt>
    <dgm:pt modelId="{ADC78805-8A04-3F47-AA5C-AEEEC7174941}" type="parTrans" cxnId="{720905BD-050D-3E40-ACC1-C9B03B201890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32A4D1C4-485C-B346-9FCD-4D65476C54EB}" type="sibTrans" cxnId="{720905BD-050D-3E40-ACC1-C9B03B201890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8BB1B54C-FC4A-D44E-A434-C988CF2026EB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STL</a:t>
          </a:r>
          <a:endParaRPr lang="fr-FR" dirty="0">
            <a:solidFill>
              <a:srgbClr val="000000"/>
            </a:solidFill>
          </a:endParaRPr>
        </a:p>
      </dgm:t>
    </dgm:pt>
    <dgm:pt modelId="{3A5222B5-960C-5C46-BB82-4961AF8484EF}" type="parTrans" cxnId="{B50341B1-66A8-7A48-9015-3B372D24B548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6C07480C-680B-4B41-A3B3-BD6F84AC9BA0}" type="sibTrans" cxnId="{B50341B1-66A8-7A48-9015-3B372D24B548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5B135788-9A60-6A47-B7CB-A6BC77BB3874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ST2S</a:t>
          </a:r>
          <a:endParaRPr lang="fr-FR" dirty="0">
            <a:solidFill>
              <a:srgbClr val="000000"/>
            </a:solidFill>
          </a:endParaRPr>
        </a:p>
      </dgm:t>
    </dgm:pt>
    <dgm:pt modelId="{65C50123-33A9-0247-948F-5488B9154669}" type="parTrans" cxnId="{733FC370-2C59-6D4B-97A3-1CED19E5ACB2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02151472-F30F-B644-9222-5BE512E7116E}" type="sibTrans" cxnId="{733FC370-2C59-6D4B-97A3-1CED19E5ACB2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49330457-2DAF-2B43-8AA5-198C2A2B65F5}" type="pres">
      <dgm:prSet presAssocID="{4267E0F9-ACEB-9248-81E4-BC36F17CF1E5}" presName="Name0" presStyleCnt="0">
        <dgm:presLayoutVars>
          <dgm:dir/>
          <dgm:resizeHandles val="exact"/>
        </dgm:presLayoutVars>
      </dgm:prSet>
      <dgm:spPr/>
    </dgm:pt>
    <dgm:pt modelId="{128BB3BC-6770-E24F-A53F-B8AFCEF85985}" type="pres">
      <dgm:prSet presAssocID="{818B70AA-3B90-084E-BEC8-905B56DDEAA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836C09-D35A-1E49-946C-BB04C7DD151D}" type="pres">
      <dgm:prSet presAssocID="{851A37BF-9DF2-124F-B480-ED938821D032}" presName="sibTrans" presStyleLbl="sibTrans2D1" presStyleIdx="0" presStyleCnt="5"/>
      <dgm:spPr/>
      <dgm:t>
        <a:bodyPr/>
        <a:lstStyle/>
        <a:p>
          <a:endParaRPr lang="fr-FR"/>
        </a:p>
      </dgm:t>
    </dgm:pt>
    <dgm:pt modelId="{1A5D48BA-4DA2-8145-A5E9-F35609426403}" type="pres">
      <dgm:prSet presAssocID="{851A37BF-9DF2-124F-B480-ED938821D032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E0CDAFD9-9A59-F843-A56F-D77B1D26C656}" type="pres">
      <dgm:prSet presAssocID="{5F6C2D40-19CD-3142-8645-D4176D603E4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40090C-D0B7-6F4A-8BE6-32BA1743B34E}" type="pres">
      <dgm:prSet presAssocID="{1B0D5811-DC84-2A45-A562-137540A07141}" presName="sibTrans" presStyleLbl="sibTrans2D1" presStyleIdx="1" presStyleCnt="5"/>
      <dgm:spPr/>
      <dgm:t>
        <a:bodyPr/>
        <a:lstStyle/>
        <a:p>
          <a:endParaRPr lang="fr-FR"/>
        </a:p>
      </dgm:t>
    </dgm:pt>
    <dgm:pt modelId="{B65D9A72-1051-5049-AD0C-AF4EF139336D}" type="pres">
      <dgm:prSet presAssocID="{1B0D5811-DC84-2A45-A562-137540A07141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6F0A1A41-9904-F049-8748-49405C9B09BD}" type="pres">
      <dgm:prSet presAssocID="{09988BC4-48DB-E041-AA65-7D79DC58812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9BFE58-61A1-4F48-8D54-084F01F76B61}" type="pres">
      <dgm:prSet presAssocID="{32A4D1C4-485C-B346-9FCD-4D65476C54EB}" presName="sibTrans" presStyleLbl="sibTrans2D1" presStyleIdx="2" presStyleCnt="5"/>
      <dgm:spPr/>
      <dgm:t>
        <a:bodyPr/>
        <a:lstStyle/>
        <a:p>
          <a:endParaRPr lang="fr-FR"/>
        </a:p>
      </dgm:t>
    </dgm:pt>
    <dgm:pt modelId="{1B7BE9C6-0196-3447-9B27-3507F8D88CBC}" type="pres">
      <dgm:prSet presAssocID="{32A4D1C4-485C-B346-9FCD-4D65476C54EB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D49A78CA-BD9E-4D42-AB3E-556F78DE53DE}" type="pres">
      <dgm:prSet presAssocID="{8BB1B54C-FC4A-D44E-A434-C988CF2026E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09FA48-B9F2-2C4D-9D6B-58FDA9B64FEA}" type="pres">
      <dgm:prSet presAssocID="{6C07480C-680B-4B41-A3B3-BD6F84AC9BA0}" presName="sibTrans" presStyleLbl="sibTrans2D1" presStyleIdx="3" presStyleCnt="5"/>
      <dgm:spPr/>
      <dgm:t>
        <a:bodyPr/>
        <a:lstStyle/>
        <a:p>
          <a:endParaRPr lang="fr-FR"/>
        </a:p>
      </dgm:t>
    </dgm:pt>
    <dgm:pt modelId="{BB80FA48-7E1A-474A-B655-99316662094C}" type="pres">
      <dgm:prSet presAssocID="{6C07480C-680B-4B41-A3B3-BD6F84AC9BA0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D88F06F3-7663-3444-9EC9-310B3B46CF5F}" type="pres">
      <dgm:prSet presAssocID="{5B135788-9A60-6A47-B7CB-A6BC77BB387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5B8DE2-3545-204D-8A77-AC86CDD7F0F4}" type="pres">
      <dgm:prSet presAssocID="{02151472-F30F-B644-9222-5BE512E7116E}" presName="sibTrans" presStyleLbl="sibTrans2D1" presStyleIdx="4" presStyleCnt="5"/>
      <dgm:spPr/>
      <dgm:t>
        <a:bodyPr/>
        <a:lstStyle/>
        <a:p>
          <a:endParaRPr lang="fr-FR"/>
        </a:p>
      </dgm:t>
    </dgm:pt>
    <dgm:pt modelId="{7E37C3E7-6431-0B41-9281-B7001A8C1500}" type="pres">
      <dgm:prSet presAssocID="{02151472-F30F-B644-9222-5BE512E7116E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121B7C63-CBFD-1949-AD9A-A0090A023B9D}" type="pres">
      <dgm:prSet presAssocID="{DB727EEE-4EB6-3A44-BA55-B725230A2CD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33FC370-2C59-6D4B-97A3-1CED19E5ACB2}" srcId="{4267E0F9-ACEB-9248-81E4-BC36F17CF1E5}" destId="{5B135788-9A60-6A47-B7CB-A6BC77BB3874}" srcOrd="4" destOrd="0" parTransId="{65C50123-33A9-0247-948F-5488B9154669}" sibTransId="{02151472-F30F-B644-9222-5BE512E7116E}"/>
    <dgm:cxn modelId="{A6F59A8C-0848-B545-9F71-1685247AA061}" type="presOf" srcId="{851A37BF-9DF2-124F-B480-ED938821D032}" destId="{63836C09-D35A-1E49-946C-BB04C7DD151D}" srcOrd="0" destOrd="0" presId="urn:microsoft.com/office/officeart/2005/8/layout/process1"/>
    <dgm:cxn modelId="{1928F086-05C6-044D-A24F-451BAB73721E}" type="presOf" srcId="{4267E0F9-ACEB-9248-81E4-BC36F17CF1E5}" destId="{49330457-2DAF-2B43-8AA5-198C2A2B65F5}" srcOrd="0" destOrd="0" presId="urn:microsoft.com/office/officeart/2005/8/layout/process1"/>
    <dgm:cxn modelId="{97D9D858-F4AF-2B46-9E49-30E593A91C47}" type="presOf" srcId="{851A37BF-9DF2-124F-B480-ED938821D032}" destId="{1A5D48BA-4DA2-8145-A5E9-F35609426403}" srcOrd="1" destOrd="0" presId="urn:microsoft.com/office/officeart/2005/8/layout/process1"/>
    <dgm:cxn modelId="{E7B6AA58-0860-4D4D-8BC2-C0EFEA5457CE}" type="presOf" srcId="{02151472-F30F-B644-9222-5BE512E7116E}" destId="{AF5B8DE2-3545-204D-8A77-AC86CDD7F0F4}" srcOrd="0" destOrd="0" presId="urn:microsoft.com/office/officeart/2005/8/layout/process1"/>
    <dgm:cxn modelId="{F4D6F657-EFDD-6042-920E-E6E3AC7C7AF6}" type="presOf" srcId="{32A4D1C4-485C-B346-9FCD-4D65476C54EB}" destId="{B49BFE58-61A1-4F48-8D54-084F01F76B61}" srcOrd="0" destOrd="0" presId="urn:microsoft.com/office/officeart/2005/8/layout/process1"/>
    <dgm:cxn modelId="{AFB334C0-A8CC-1847-B36F-959AEEDF505B}" type="presOf" srcId="{32A4D1C4-485C-B346-9FCD-4D65476C54EB}" destId="{1B7BE9C6-0196-3447-9B27-3507F8D88CBC}" srcOrd="1" destOrd="0" presId="urn:microsoft.com/office/officeart/2005/8/layout/process1"/>
    <dgm:cxn modelId="{715608EE-7C84-4643-8976-BD1AAC7DC6A0}" type="presOf" srcId="{09988BC4-48DB-E041-AA65-7D79DC588123}" destId="{6F0A1A41-9904-F049-8748-49405C9B09BD}" srcOrd="0" destOrd="0" presId="urn:microsoft.com/office/officeart/2005/8/layout/process1"/>
    <dgm:cxn modelId="{F4D73C0E-68F5-6144-BD12-7C0760BF4729}" type="presOf" srcId="{6C07480C-680B-4B41-A3B3-BD6F84AC9BA0}" destId="{BB80FA48-7E1A-474A-B655-99316662094C}" srcOrd="1" destOrd="0" presId="urn:microsoft.com/office/officeart/2005/8/layout/process1"/>
    <dgm:cxn modelId="{AB06B47A-E4B7-E84E-87F7-F821547B118C}" type="presOf" srcId="{1B0D5811-DC84-2A45-A562-137540A07141}" destId="{B65D9A72-1051-5049-AD0C-AF4EF139336D}" srcOrd="1" destOrd="0" presId="urn:microsoft.com/office/officeart/2005/8/layout/process1"/>
    <dgm:cxn modelId="{61FCBDF5-CB6F-3F47-96AA-78C9523B7381}" srcId="{4267E0F9-ACEB-9248-81E4-BC36F17CF1E5}" destId="{5F6C2D40-19CD-3142-8645-D4176D603E49}" srcOrd="1" destOrd="0" parTransId="{5C4201CA-8D3B-C845-AE2B-6FF50E752941}" sibTransId="{1B0D5811-DC84-2A45-A562-137540A07141}"/>
    <dgm:cxn modelId="{8512AD6D-168D-9042-8EB5-E5ECFB534080}" type="presOf" srcId="{818B70AA-3B90-084E-BEC8-905B56DDEAAF}" destId="{128BB3BC-6770-E24F-A53F-B8AFCEF85985}" srcOrd="0" destOrd="0" presId="urn:microsoft.com/office/officeart/2005/8/layout/process1"/>
    <dgm:cxn modelId="{23E86128-5C50-BD48-B5A0-8ABFE09BF11F}" type="presOf" srcId="{5B135788-9A60-6A47-B7CB-A6BC77BB3874}" destId="{D88F06F3-7663-3444-9EC9-310B3B46CF5F}" srcOrd="0" destOrd="0" presId="urn:microsoft.com/office/officeart/2005/8/layout/process1"/>
    <dgm:cxn modelId="{B188E2E6-E4CB-0B47-AAC0-B65A58CA8862}" type="presOf" srcId="{02151472-F30F-B644-9222-5BE512E7116E}" destId="{7E37C3E7-6431-0B41-9281-B7001A8C1500}" srcOrd="1" destOrd="0" presId="urn:microsoft.com/office/officeart/2005/8/layout/process1"/>
    <dgm:cxn modelId="{61870A17-2E1F-034E-BBF4-C3A8CCCDB420}" type="presOf" srcId="{6C07480C-680B-4B41-A3B3-BD6F84AC9BA0}" destId="{9709FA48-B9F2-2C4D-9D6B-58FDA9B64FEA}" srcOrd="0" destOrd="0" presId="urn:microsoft.com/office/officeart/2005/8/layout/process1"/>
    <dgm:cxn modelId="{D17E7C44-EBAC-9A48-9124-2F23A78D86AD}" srcId="{4267E0F9-ACEB-9248-81E4-BC36F17CF1E5}" destId="{818B70AA-3B90-084E-BEC8-905B56DDEAAF}" srcOrd="0" destOrd="0" parTransId="{63CCF058-BADB-E44F-A05C-7931E1E13760}" sibTransId="{851A37BF-9DF2-124F-B480-ED938821D032}"/>
    <dgm:cxn modelId="{A304648D-DE76-0149-8E40-1241E6EA407B}" type="presOf" srcId="{1B0D5811-DC84-2A45-A562-137540A07141}" destId="{5940090C-D0B7-6F4A-8BE6-32BA1743B34E}" srcOrd="0" destOrd="0" presId="urn:microsoft.com/office/officeart/2005/8/layout/process1"/>
    <dgm:cxn modelId="{B50341B1-66A8-7A48-9015-3B372D24B548}" srcId="{4267E0F9-ACEB-9248-81E4-BC36F17CF1E5}" destId="{8BB1B54C-FC4A-D44E-A434-C988CF2026EB}" srcOrd="3" destOrd="0" parTransId="{3A5222B5-960C-5C46-BB82-4961AF8484EF}" sibTransId="{6C07480C-680B-4B41-A3B3-BD6F84AC9BA0}"/>
    <dgm:cxn modelId="{720905BD-050D-3E40-ACC1-C9B03B201890}" srcId="{4267E0F9-ACEB-9248-81E4-BC36F17CF1E5}" destId="{09988BC4-48DB-E041-AA65-7D79DC588123}" srcOrd="2" destOrd="0" parTransId="{ADC78805-8A04-3F47-AA5C-AEEEC7174941}" sibTransId="{32A4D1C4-485C-B346-9FCD-4D65476C54EB}"/>
    <dgm:cxn modelId="{32E01AC1-D11C-F84B-BC2F-22236C1A51CC}" type="presOf" srcId="{5F6C2D40-19CD-3142-8645-D4176D603E49}" destId="{E0CDAFD9-9A59-F843-A56F-D77B1D26C656}" srcOrd="0" destOrd="0" presId="urn:microsoft.com/office/officeart/2005/8/layout/process1"/>
    <dgm:cxn modelId="{C6A518EE-8DAE-D14F-A17F-34626B49565E}" type="presOf" srcId="{DB727EEE-4EB6-3A44-BA55-B725230A2CD1}" destId="{121B7C63-CBFD-1949-AD9A-A0090A023B9D}" srcOrd="0" destOrd="0" presId="urn:microsoft.com/office/officeart/2005/8/layout/process1"/>
    <dgm:cxn modelId="{A94F7A1F-3B64-1D43-99DE-2F369282CA07}" srcId="{4267E0F9-ACEB-9248-81E4-BC36F17CF1E5}" destId="{DB727EEE-4EB6-3A44-BA55-B725230A2CD1}" srcOrd="5" destOrd="0" parTransId="{32FF1781-05CD-F142-83D6-808CAA90EB47}" sibTransId="{2CE7C702-C99D-794F-8B7E-EABAA99E2D0E}"/>
    <dgm:cxn modelId="{4B49F00D-4A67-FF48-B911-78812A353F86}" type="presOf" srcId="{8BB1B54C-FC4A-D44E-A434-C988CF2026EB}" destId="{D49A78CA-BD9E-4D42-AB3E-556F78DE53DE}" srcOrd="0" destOrd="0" presId="urn:microsoft.com/office/officeart/2005/8/layout/process1"/>
    <dgm:cxn modelId="{74B4DF9A-F5E0-AE43-9BAA-87B176EA8B88}" type="presParOf" srcId="{49330457-2DAF-2B43-8AA5-198C2A2B65F5}" destId="{128BB3BC-6770-E24F-A53F-B8AFCEF85985}" srcOrd="0" destOrd="0" presId="urn:microsoft.com/office/officeart/2005/8/layout/process1"/>
    <dgm:cxn modelId="{F2B3DCE4-575C-054E-A302-5127A47A80E3}" type="presParOf" srcId="{49330457-2DAF-2B43-8AA5-198C2A2B65F5}" destId="{63836C09-D35A-1E49-946C-BB04C7DD151D}" srcOrd="1" destOrd="0" presId="urn:microsoft.com/office/officeart/2005/8/layout/process1"/>
    <dgm:cxn modelId="{7A383AB0-6BA1-6441-879A-9312882DB50A}" type="presParOf" srcId="{63836C09-D35A-1E49-946C-BB04C7DD151D}" destId="{1A5D48BA-4DA2-8145-A5E9-F35609426403}" srcOrd="0" destOrd="0" presId="urn:microsoft.com/office/officeart/2005/8/layout/process1"/>
    <dgm:cxn modelId="{1A8A8059-A424-4748-8318-2932E5217283}" type="presParOf" srcId="{49330457-2DAF-2B43-8AA5-198C2A2B65F5}" destId="{E0CDAFD9-9A59-F843-A56F-D77B1D26C656}" srcOrd="2" destOrd="0" presId="urn:microsoft.com/office/officeart/2005/8/layout/process1"/>
    <dgm:cxn modelId="{B2D990DA-BEA7-B043-A46A-81173CB881A9}" type="presParOf" srcId="{49330457-2DAF-2B43-8AA5-198C2A2B65F5}" destId="{5940090C-D0B7-6F4A-8BE6-32BA1743B34E}" srcOrd="3" destOrd="0" presId="urn:microsoft.com/office/officeart/2005/8/layout/process1"/>
    <dgm:cxn modelId="{49395BF9-74C0-394B-992E-5761F2ABD6F0}" type="presParOf" srcId="{5940090C-D0B7-6F4A-8BE6-32BA1743B34E}" destId="{B65D9A72-1051-5049-AD0C-AF4EF139336D}" srcOrd="0" destOrd="0" presId="urn:microsoft.com/office/officeart/2005/8/layout/process1"/>
    <dgm:cxn modelId="{229197F0-E806-1349-BCD0-064B4E1C17EE}" type="presParOf" srcId="{49330457-2DAF-2B43-8AA5-198C2A2B65F5}" destId="{6F0A1A41-9904-F049-8748-49405C9B09BD}" srcOrd="4" destOrd="0" presId="urn:microsoft.com/office/officeart/2005/8/layout/process1"/>
    <dgm:cxn modelId="{86C330D7-1D34-3A46-A4CB-499D468326E4}" type="presParOf" srcId="{49330457-2DAF-2B43-8AA5-198C2A2B65F5}" destId="{B49BFE58-61A1-4F48-8D54-084F01F76B61}" srcOrd="5" destOrd="0" presId="urn:microsoft.com/office/officeart/2005/8/layout/process1"/>
    <dgm:cxn modelId="{BC47AFCD-AC72-6840-BE89-102CC04D823A}" type="presParOf" srcId="{B49BFE58-61A1-4F48-8D54-084F01F76B61}" destId="{1B7BE9C6-0196-3447-9B27-3507F8D88CBC}" srcOrd="0" destOrd="0" presId="urn:microsoft.com/office/officeart/2005/8/layout/process1"/>
    <dgm:cxn modelId="{36FA1C1C-936B-1C4E-AA38-A540CDD83028}" type="presParOf" srcId="{49330457-2DAF-2B43-8AA5-198C2A2B65F5}" destId="{D49A78CA-BD9E-4D42-AB3E-556F78DE53DE}" srcOrd="6" destOrd="0" presId="urn:microsoft.com/office/officeart/2005/8/layout/process1"/>
    <dgm:cxn modelId="{03B35875-D318-1C4F-91F3-805F55B4112E}" type="presParOf" srcId="{49330457-2DAF-2B43-8AA5-198C2A2B65F5}" destId="{9709FA48-B9F2-2C4D-9D6B-58FDA9B64FEA}" srcOrd="7" destOrd="0" presId="urn:microsoft.com/office/officeart/2005/8/layout/process1"/>
    <dgm:cxn modelId="{29697CE9-AA8B-E94E-9E1E-A752F5767610}" type="presParOf" srcId="{9709FA48-B9F2-2C4D-9D6B-58FDA9B64FEA}" destId="{BB80FA48-7E1A-474A-B655-99316662094C}" srcOrd="0" destOrd="0" presId="urn:microsoft.com/office/officeart/2005/8/layout/process1"/>
    <dgm:cxn modelId="{E7617813-CB91-0540-8847-83AF26E23DFB}" type="presParOf" srcId="{49330457-2DAF-2B43-8AA5-198C2A2B65F5}" destId="{D88F06F3-7663-3444-9EC9-310B3B46CF5F}" srcOrd="8" destOrd="0" presId="urn:microsoft.com/office/officeart/2005/8/layout/process1"/>
    <dgm:cxn modelId="{16155CC2-7853-D84E-ACD3-A6C4CA790583}" type="presParOf" srcId="{49330457-2DAF-2B43-8AA5-198C2A2B65F5}" destId="{AF5B8DE2-3545-204D-8A77-AC86CDD7F0F4}" srcOrd="9" destOrd="0" presId="urn:microsoft.com/office/officeart/2005/8/layout/process1"/>
    <dgm:cxn modelId="{40E3DC47-2932-BB43-8C97-85B1138EC844}" type="presParOf" srcId="{AF5B8DE2-3545-204D-8A77-AC86CDD7F0F4}" destId="{7E37C3E7-6431-0B41-9281-B7001A8C1500}" srcOrd="0" destOrd="0" presId="urn:microsoft.com/office/officeart/2005/8/layout/process1"/>
    <dgm:cxn modelId="{898CC164-810E-7049-8332-DC9EF5D8DF40}" type="presParOf" srcId="{49330457-2DAF-2B43-8AA5-198C2A2B65F5}" destId="{121B7C63-CBFD-1949-AD9A-A0090A023B9D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67E0F9-ACEB-9248-81E4-BC36F17CF1E5}" type="doc">
      <dgm:prSet loTypeId="urn:microsoft.com/office/officeart/2005/8/layout/process1" loCatId="" qsTypeId="urn:microsoft.com/office/officeart/2005/8/quickstyle/3D2" qsCatId="3D" csTypeId="urn:microsoft.com/office/officeart/2005/8/colors/colorful1" csCatId="colorful" phldr="1"/>
      <dgm:spPr/>
    </dgm:pt>
    <dgm:pt modelId="{818B70AA-3B90-084E-BEC8-905B56DDEAAF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34,1</a:t>
          </a:r>
          <a:endParaRPr lang="fr-FR" dirty="0">
            <a:solidFill>
              <a:srgbClr val="000000"/>
            </a:solidFill>
          </a:endParaRPr>
        </a:p>
      </dgm:t>
    </dgm:pt>
    <dgm:pt modelId="{63CCF058-BADB-E44F-A05C-7931E1E13760}" type="parTrans" cxnId="{D17E7C44-EBAC-9A48-9124-2F23A78D86AD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851A37BF-9DF2-124F-B480-ED938821D032}" type="sibTrans" cxnId="{D17E7C44-EBAC-9A48-9124-2F23A78D86AD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5F6C2D40-19CD-3142-8645-D4176D603E49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3,6</a:t>
          </a:r>
          <a:endParaRPr lang="fr-FR" dirty="0">
            <a:solidFill>
              <a:srgbClr val="000000"/>
            </a:solidFill>
          </a:endParaRPr>
        </a:p>
      </dgm:t>
    </dgm:pt>
    <dgm:pt modelId="{5C4201CA-8D3B-C845-AE2B-6FF50E752941}" type="parTrans" cxnId="{61FCBDF5-CB6F-3F47-96AA-78C9523B7381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1B0D5811-DC84-2A45-A562-137540A07141}" type="sibTrans" cxnId="{61FCBDF5-CB6F-3F47-96AA-78C9523B7381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DB727EEE-4EB6-3A44-BA55-B725230A2CD1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0,6</a:t>
          </a:r>
          <a:endParaRPr lang="fr-FR" dirty="0">
            <a:solidFill>
              <a:srgbClr val="000000"/>
            </a:solidFill>
          </a:endParaRPr>
        </a:p>
      </dgm:t>
    </dgm:pt>
    <dgm:pt modelId="{32FF1781-05CD-F142-83D6-808CAA90EB47}" type="parTrans" cxnId="{A94F7A1F-3B64-1D43-99DE-2F369282CA07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2CE7C702-C99D-794F-8B7E-EABAA99E2D0E}" type="sibTrans" cxnId="{A94F7A1F-3B64-1D43-99DE-2F369282CA07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09988BC4-48DB-E041-AA65-7D79DC588123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5,8</a:t>
          </a:r>
          <a:endParaRPr lang="fr-FR" dirty="0">
            <a:solidFill>
              <a:srgbClr val="000000"/>
            </a:solidFill>
          </a:endParaRPr>
        </a:p>
      </dgm:t>
    </dgm:pt>
    <dgm:pt modelId="{ADC78805-8A04-3F47-AA5C-AEEEC7174941}" type="parTrans" cxnId="{720905BD-050D-3E40-ACC1-C9B03B201890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32A4D1C4-485C-B346-9FCD-4D65476C54EB}" type="sibTrans" cxnId="{720905BD-050D-3E40-ACC1-C9B03B201890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8BB1B54C-FC4A-D44E-A434-C988CF2026EB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1,6</a:t>
          </a:r>
          <a:endParaRPr lang="fr-FR" dirty="0">
            <a:solidFill>
              <a:srgbClr val="000000"/>
            </a:solidFill>
          </a:endParaRPr>
        </a:p>
      </dgm:t>
    </dgm:pt>
    <dgm:pt modelId="{3A5222B5-960C-5C46-BB82-4961AF8484EF}" type="parTrans" cxnId="{B50341B1-66A8-7A48-9015-3B372D24B548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6C07480C-680B-4B41-A3B3-BD6F84AC9BA0}" type="sibTrans" cxnId="{B50341B1-66A8-7A48-9015-3B372D24B548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5B135788-9A60-6A47-B7CB-A6BC77BB3874}">
      <dgm:prSet phldrT="[Texte]"/>
      <dgm:spPr/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5,5</a:t>
          </a:r>
          <a:endParaRPr lang="fr-FR" dirty="0">
            <a:solidFill>
              <a:srgbClr val="000000"/>
            </a:solidFill>
          </a:endParaRPr>
        </a:p>
      </dgm:t>
    </dgm:pt>
    <dgm:pt modelId="{65C50123-33A9-0247-948F-5488B9154669}" type="parTrans" cxnId="{733FC370-2C59-6D4B-97A3-1CED19E5ACB2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02151472-F30F-B644-9222-5BE512E7116E}" type="sibTrans" cxnId="{733FC370-2C59-6D4B-97A3-1CED19E5ACB2}">
      <dgm:prSet/>
      <dgm:spPr/>
      <dgm:t>
        <a:bodyPr/>
        <a:lstStyle/>
        <a:p>
          <a:endParaRPr lang="fr-FR">
            <a:solidFill>
              <a:srgbClr val="000000"/>
            </a:solidFill>
          </a:endParaRPr>
        </a:p>
      </dgm:t>
    </dgm:pt>
    <dgm:pt modelId="{49330457-2DAF-2B43-8AA5-198C2A2B65F5}" type="pres">
      <dgm:prSet presAssocID="{4267E0F9-ACEB-9248-81E4-BC36F17CF1E5}" presName="Name0" presStyleCnt="0">
        <dgm:presLayoutVars>
          <dgm:dir/>
          <dgm:resizeHandles val="exact"/>
        </dgm:presLayoutVars>
      </dgm:prSet>
      <dgm:spPr/>
    </dgm:pt>
    <dgm:pt modelId="{128BB3BC-6770-E24F-A53F-B8AFCEF85985}" type="pres">
      <dgm:prSet presAssocID="{818B70AA-3B90-084E-BEC8-905B56DDEAA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836C09-D35A-1E49-946C-BB04C7DD151D}" type="pres">
      <dgm:prSet presAssocID="{851A37BF-9DF2-124F-B480-ED938821D032}" presName="sibTrans" presStyleLbl="sibTrans2D1" presStyleIdx="0" presStyleCnt="5"/>
      <dgm:spPr/>
      <dgm:t>
        <a:bodyPr/>
        <a:lstStyle/>
        <a:p>
          <a:endParaRPr lang="fr-FR"/>
        </a:p>
      </dgm:t>
    </dgm:pt>
    <dgm:pt modelId="{1A5D48BA-4DA2-8145-A5E9-F35609426403}" type="pres">
      <dgm:prSet presAssocID="{851A37BF-9DF2-124F-B480-ED938821D032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E0CDAFD9-9A59-F843-A56F-D77B1D26C656}" type="pres">
      <dgm:prSet presAssocID="{5F6C2D40-19CD-3142-8645-D4176D603E4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40090C-D0B7-6F4A-8BE6-32BA1743B34E}" type="pres">
      <dgm:prSet presAssocID="{1B0D5811-DC84-2A45-A562-137540A07141}" presName="sibTrans" presStyleLbl="sibTrans2D1" presStyleIdx="1" presStyleCnt="5"/>
      <dgm:spPr/>
      <dgm:t>
        <a:bodyPr/>
        <a:lstStyle/>
        <a:p>
          <a:endParaRPr lang="fr-FR"/>
        </a:p>
      </dgm:t>
    </dgm:pt>
    <dgm:pt modelId="{B65D9A72-1051-5049-AD0C-AF4EF139336D}" type="pres">
      <dgm:prSet presAssocID="{1B0D5811-DC84-2A45-A562-137540A07141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6F0A1A41-9904-F049-8748-49405C9B09BD}" type="pres">
      <dgm:prSet presAssocID="{09988BC4-48DB-E041-AA65-7D79DC58812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9BFE58-61A1-4F48-8D54-084F01F76B61}" type="pres">
      <dgm:prSet presAssocID="{32A4D1C4-485C-B346-9FCD-4D65476C54EB}" presName="sibTrans" presStyleLbl="sibTrans2D1" presStyleIdx="2" presStyleCnt="5"/>
      <dgm:spPr/>
      <dgm:t>
        <a:bodyPr/>
        <a:lstStyle/>
        <a:p>
          <a:endParaRPr lang="fr-FR"/>
        </a:p>
      </dgm:t>
    </dgm:pt>
    <dgm:pt modelId="{1B7BE9C6-0196-3447-9B27-3507F8D88CBC}" type="pres">
      <dgm:prSet presAssocID="{32A4D1C4-485C-B346-9FCD-4D65476C54EB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D49A78CA-BD9E-4D42-AB3E-556F78DE53DE}" type="pres">
      <dgm:prSet presAssocID="{8BB1B54C-FC4A-D44E-A434-C988CF2026E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09FA48-B9F2-2C4D-9D6B-58FDA9B64FEA}" type="pres">
      <dgm:prSet presAssocID="{6C07480C-680B-4B41-A3B3-BD6F84AC9BA0}" presName="sibTrans" presStyleLbl="sibTrans2D1" presStyleIdx="3" presStyleCnt="5"/>
      <dgm:spPr/>
      <dgm:t>
        <a:bodyPr/>
        <a:lstStyle/>
        <a:p>
          <a:endParaRPr lang="fr-FR"/>
        </a:p>
      </dgm:t>
    </dgm:pt>
    <dgm:pt modelId="{BB80FA48-7E1A-474A-B655-99316662094C}" type="pres">
      <dgm:prSet presAssocID="{6C07480C-680B-4B41-A3B3-BD6F84AC9BA0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D88F06F3-7663-3444-9EC9-310B3B46CF5F}" type="pres">
      <dgm:prSet presAssocID="{5B135788-9A60-6A47-B7CB-A6BC77BB387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5B8DE2-3545-204D-8A77-AC86CDD7F0F4}" type="pres">
      <dgm:prSet presAssocID="{02151472-F30F-B644-9222-5BE512E7116E}" presName="sibTrans" presStyleLbl="sibTrans2D1" presStyleIdx="4" presStyleCnt="5"/>
      <dgm:spPr/>
      <dgm:t>
        <a:bodyPr/>
        <a:lstStyle/>
        <a:p>
          <a:endParaRPr lang="fr-FR"/>
        </a:p>
      </dgm:t>
    </dgm:pt>
    <dgm:pt modelId="{7E37C3E7-6431-0B41-9281-B7001A8C1500}" type="pres">
      <dgm:prSet presAssocID="{02151472-F30F-B644-9222-5BE512E7116E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121B7C63-CBFD-1949-AD9A-A0090A023B9D}" type="pres">
      <dgm:prSet presAssocID="{DB727EEE-4EB6-3A44-BA55-B725230A2CD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D90E94E-4FA1-9148-A926-23BB370F8719}" type="presOf" srcId="{818B70AA-3B90-084E-BEC8-905B56DDEAAF}" destId="{128BB3BC-6770-E24F-A53F-B8AFCEF85985}" srcOrd="0" destOrd="0" presId="urn:microsoft.com/office/officeart/2005/8/layout/process1"/>
    <dgm:cxn modelId="{1F06FF4B-7085-674A-A229-6DECDF195333}" type="presOf" srcId="{1B0D5811-DC84-2A45-A562-137540A07141}" destId="{5940090C-D0B7-6F4A-8BE6-32BA1743B34E}" srcOrd="0" destOrd="0" presId="urn:microsoft.com/office/officeart/2005/8/layout/process1"/>
    <dgm:cxn modelId="{D17E7C44-EBAC-9A48-9124-2F23A78D86AD}" srcId="{4267E0F9-ACEB-9248-81E4-BC36F17CF1E5}" destId="{818B70AA-3B90-084E-BEC8-905B56DDEAAF}" srcOrd="0" destOrd="0" parTransId="{63CCF058-BADB-E44F-A05C-7931E1E13760}" sibTransId="{851A37BF-9DF2-124F-B480-ED938821D032}"/>
    <dgm:cxn modelId="{EDE2F264-6784-D14C-BC4C-CC085414C74A}" type="presOf" srcId="{6C07480C-680B-4B41-A3B3-BD6F84AC9BA0}" destId="{9709FA48-B9F2-2C4D-9D6B-58FDA9B64FEA}" srcOrd="0" destOrd="0" presId="urn:microsoft.com/office/officeart/2005/8/layout/process1"/>
    <dgm:cxn modelId="{5C0EE9EA-0D32-E34F-9061-7178F7B92F40}" type="presOf" srcId="{4267E0F9-ACEB-9248-81E4-BC36F17CF1E5}" destId="{49330457-2DAF-2B43-8AA5-198C2A2B65F5}" srcOrd="0" destOrd="0" presId="urn:microsoft.com/office/officeart/2005/8/layout/process1"/>
    <dgm:cxn modelId="{004D9E58-D51F-7046-BE74-8BA90F549DE2}" type="presOf" srcId="{5F6C2D40-19CD-3142-8645-D4176D603E49}" destId="{E0CDAFD9-9A59-F843-A56F-D77B1D26C656}" srcOrd="0" destOrd="0" presId="urn:microsoft.com/office/officeart/2005/8/layout/process1"/>
    <dgm:cxn modelId="{720905BD-050D-3E40-ACC1-C9B03B201890}" srcId="{4267E0F9-ACEB-9248-81E4-BC36F17CF1E5}" destId="{09988BC4-48DB-E041-AA65-7D79DC588123}" srcOrd="2" destOrd="0" parTransId="{ADC78805-8A04-3F47-AA5C-AEEEC7174941}" sibTransId="{32A4D1C4-485C-B346-9FCD-4D65476C54EB}"/>
    <dgm:cxn modelId="{733FC370-2C59-6D4B-97A3-1CED19E5ACB2}" srcId="{4267E0F9-ACEB-9248-81E4-BC36F17CF1E5}" destId="{5B135788-9A60-6A47-B7CB-A6BC77BB3874}" srcOrd="4" destOrd="0" parTransId="{65C50123-33A9-0247-948F-5488B9154669}" sibTransId="{02151472-F30F-B644-9222-5BE512E7116E}"/>
    <dgm:cxn modelId="{86377C26-9E81-2041-B064-30E2E86F4CEA}" type="presOf" srcId="{6C07480C-680B-4B41-A3B3-BD6F84AC9BA0}" destId="{BB80FA48-7E1A-474A-B655-99316662094C}" srcOrd="1" destOrd="0" presId="urn:microsoft.com/office/officeart/2005/8/layout/process1"/>
    <dgm:cxn modelId="{46442FCF-0713-A14E-8048-6EDB1903421F}" type="presOf" srcId="{32A4D1C4-485C-B346-9FCD-4D65476C54EB}" destId="{1B7BE9C6-0196-3447-9B27-3507F8D88CBC}" srcOrd="1" destOrd="0" presId="urn:microsoft.com/office/officeart/2005/8/layout/process1"/>
    <dgm:cxn modelId="{3B452A45-4926-DE4F-A9BE-F9F63F976B64}" type="presOf" srcId="{851A37BF-9DF2-124F-B480-ED938821D032}" destId="{1A5D48BA-4DA2-8145-A5E9-F35609426403}" srcOrd="1" destOrd="0" presId="urn:microsoft.com/office/officeart/2005/8/layout/process1"/>
    <dgm:cxn modelId="{E3C28E40-90BA-AA42-8E72-DB08CF644797}" type="presOf" srcId="{851A37BF-9DF2-124F-B480-ED938821D032}" destId="{63836C09-D35A-1E49-946C-BB04C7DD151D}" srcOrd="0" destOrd="0" presId="urn:microsoft.com/office/officeart/2005/8/layout/process1"/>
    <dgm:cxn modelId="{64FEE682-1780-484C-81B8-E9DC6CF4BF2E}" type="presOf" srcId="{DB727EEE-4EB6-3A44-BA55-B725230A2CD1}" destId="{121B7C63-CBFD-1949-AD9A-A0090A023B9D}" srcOrd="0" destOrd="0" presId="urn:microsoft.com/office/officeart/2005/8/layout/process1"/>
    <dgm:cxn modelId="{CEA5779F-B42C-C84B-A8B7-D90274482733}" type="presOf" srcId="{32A4D1C4-485C-B346-9FCD-4D65476C54EB}" destId="{B49BFE58-61A1-4F48-8D54-084F01F76B61}" srcOrd="0" destOrd="0" presId="urn:microsoft.com/office/officeart/2005/8/layout/process1"/>
    <dgm:cxn modelId="{9C22E2C9-5496-8E4C-B077-E11CE4D44C58}" type="presOf" srcId="{02151472-F30F-B644-9222-5BE512E7116E}" destId="{7E37C3E7-6431-0B41-9281-B7001A8C1500}" srcOrd="1" destOrd="0" presId="urn:microsoft.com/office/officeart/2005/8/layout/process1"/>
    <dgm:cxn modelId="{1876C10B-56BD-0044-9623-A234A660CF31}" type="presOf" srcId="{1B0D5811-DC84-2A45-A562-137540A07141}" destId="{B65D9A72-1051-5049-AD0C-AF4EF139336D}" srcOrd="1" destOrd="0" presId="urn:microsoft.com/office/officeart/2005/8/layout/process1"/>
    <dgm:cxn modelId="{A94F7A1F-3B64-1D43-99DE-2F369282CA07}" srcId="{4267E0F9-ACEB-9248-81E4-BC36F17CF1E5}" destId="{DB727EEE-4EB6-3A44-BA55-B725230A2CD1}" srcOrd="5" destOrd="0" parTransId="{32FF1781-05CD-F142-83D6-808CAA90EB47}" sibTransId="{2CE7C702-C99D-794F-8B7E-EABAA99E2D0E}"/>
    <dgm:cxn modelId="{5A0288C4-0E02-5440-AD65-E7806EC6110F}" type="presOf" srcId="{8BB1B54C-FC4A-D44E-A434-C988CF2026EB}" destId="{D49A78CA-BD9E-4D42-AB3E-556F78DE53DE}" srcOrd="0" destOrd="0" presId="urn:microsoft.com/office/officeart/2005/8/layout/process1"/>
    <dgm:cxn modelId="{69803991-0063-4C4D-ADE8-266AD99DCD53}" type="presOf" srcId="{02151472-F30F-B644-9222-5BE512E7116E}" destId="{AF5B8DE2-3545-204D-8A77-AC86CDD7F0F4}" srcOrd="0" destOrd="0" presId="urn:microsoft.com/office/officeart/2005/8/layout/process1"/>
    <dgm:cxn modelId="{091265F9-830D-3E45-8B0C-37ADEC8F5291}" type="presOf" srcId="{09988BC4-48DB-E041-AA65-7D79DC588123}" destId="{6F0A1A41-9904-F049-8748-49405C9B09BD}" srcOrd="0" destOrd="0" presId="urn:microsoft.com/office/officeart/2005/8/layout/process1"/>
    <dgm:cxn modelId="{61FCBDF5-CB6F-3F47-96AA-78C9523B7381}" srcId="{4267E0F9-ACEB-9248-81E4-BC36F17CF1E5}" destId="{5F6C2D40-19CD-3142-8645-D4176D603E49}" srcOrd="1" destOrd="0" parTransId="{5C4201CA-8D3B-C845-AE2B-6FF50E752941}" sibTransId="{1B0D5811-DC84-2A45-A562-137540A07141}"/>
    <dgm:cxn modelId="{B50341B1-66A8-7A48-9015-3B372D24B548}" srcId="{4267E0F9-ACEB-9248-81E4-BC36F17CF1E5}" destId="{8BB1B54C-FC4A-D44E-A434-C988CF2026EB}" srcOrd="3" destOrd="0" parTransId="{3A5222B5-960C-5C46-BB82-4961AF8484EF}" sibTransId="{6C07480C-680B-4B41-A3B3-BD6F84AC9BA0}"/>
    <dgm:cxn modelId="{EA793148-8D75-FE42-9751-5459721C087A}" type="presOf" srcId="{5B135788-9A60-6A47-B7CB-A6BC77BB3874}" destId="{D88F06F3-7663-3444-9EC9-310B3B46CF5F}" srcOrd="0" destOrd="0" presId="urn:microsoft.com/office/officeart/2005/8/layout/process1"/>
    <dgm:cxn modelId="{889DC8FD-85DE-C04F-B0C6-E12A2E69B96A}" type="presParOf" srcId="{49330457-2DAF-2B43-8AA5-198C2A2B65F5}" destId="{128BB3BC-6770-E24F-A53F-B8AFCEF85985}" srcOrd="0" destOrd="0" presId="urn:microsoft.com/office/officeart/2005/8/layout/process1"/>
    <dgm:cxn modelId="{F99B64B8-4927-D04B-B3E9-9B773F529BFE}" type="presParOf" srcId="{49330457-2DAF-2B43-8AA5-198C2A2B65F5}" destId="{63836C09-D35A-1E49-946C-BB04C7DD151D}" srcOrd="1" destOrd="0" presId="urn:microsoft.com/office/officeart/2005/8/layout/process1"/>
    <dgm:cxn modelId="{BFBD5BAE-BDC9-6542-8744-12FE43001B6E}" type="presParOf" srcId="{63836C09-D35A-1E49-946C-BB04C7DD151D}" destId="{1A5D48BA-4DA2-8145-A5E9-F35609426403}" srcOrd="0" destOrd="0" presId="urn:microsoft.com/office/officeart/2005/8/layout/process1"/>
    <dgm:cxn modelId="{91920685-EABA-EC44-938A-28A138DE5756}" type="presParOf" srcId="{49330457-2DAF-2B43-8AA5-198C2A2B65F5}" destId="{E0CDAFD9-9A59-F843-A56F-D77B1D26C656}" srcOrd="2" destOrd="0" presId="urn:microsoft.com/office/officeart/2005/8/layout/process1"/>
    <dgm:cxn modelId="{6FE4567B-7530-3D4A-9849-0CB5C01BD69B}" type="presParOf" srcId="{49330457-2DAF-2B43-8AA5-198C2A2B65F5}" destId="{5940090C-D0B7-6F4A-8BE6-32BA1743B34E}" srcOrd="3" destOrd="0" presId="urn:microsoft.com/office/officeart/2005/8/layout/process1"/>
    <dgm:cxn modelId="{BDA50E8B-E914-C344-A544-1F86DA4E5D42}" type="presParOf" srcId="{5940090C-D0B7-6F4A-8BE6-32BA1743B34E}" destId="{B65D9A72-1051-5049-AD0C-AF4EF139336D}" srcOrd="0" destOrd="0" presId="urn:microsoft.com/office/officeart/2005/8/layout/process1"/>
    <dgm:cxn modelId="{7BE58DAE-EB33-A040-9273-FC53E3C54E61}" type="presParOf" srcId="{49330457-2DAF-2B43-8AA5-198C2A2B65F5}" destId="{6F0A1A41-9904-F049-8748-49405C9B09BD}" srcOrd="4" destOrd="0" presId="urn:microsoft.com/office/officeart/2005/8/layout/process1"/>
    <dgm:cxn modelId="{7A7A98A4-CCD7-1E42-9C77-972734F85BE8}" type="presParOf" srcId="{49330457-2DAF-2B43-8AA5-198C2A2B65F5}" destId="{B49BFE58-61A1-4F48-8D54-084F01F76B61}" srcOrd="5" destOrd="0" presId="urn:microsoft.com/office/officeart/2005/8/layout/process1"/>
    <dgm:cxn modelId="{FDA404F1-24C3-874B-8EF0-1A1F6290993E}" type="presParOf" srcId="{B49BFE58-61A1-4F48-8D54-084F01F76B61}" destId="{1B7BE9C6-0196-3447-9B27-3507F8D88CBC}" srcOrd="0" destOrd="0" presId="urn:microsoft.com/office/officeart/2005/8/layout/process1"/>
    <dgm:cxn modelId="{28DD4861-9440-894E-8B64-20D030BC99CC}" type="presParOf" srcId="{49330457-2DAF-2B43-8AA5-198C2A2B65F5}" destId="{D49A78CA-BD9E-4D42-AB3E-556F78DE53DE}" srcOrd="6" destOrd="0" presId="urn:microsoft.com/office/officeart/2005/8/layout/process1"/>
    <dgm:cxn modelId="{0054DE72-CDEC-C24E-B70C-4A9C34BC3EF5}" type="presParOf" srcId="{49330457-2DAF-2B43-8AA5-198C2A2B65F5}" destId="{9709FA48-B9F2-2C4D-9D6B-58FDA9B64FEA}" srcOrd="7" destOrd="0" presId="urn:microsoft.com/office/officeart/2005/8/layout/process1"/>
    <dgm:cxn modelId="{CDCB5AA9-E141-1B47-B8F5-B747297B803A}" type="presParOf" srcId="{9709FA48-B9F2-2C4D-9D6B-58FDA9B64FEA}" destId="{BB80FA48-7E1A-474A-B655-99316662094C}" srcOrd="0" destOrd="0" presId="urn:microsoft.com/office/officeart/2005/8/layout/process1"/>
    <dgm:cxn modelId="{39BE656C-4655-BF48-B08E-42A649F2CFC5}" type="presParOf" srcId="{49330457-2DAF-2B43-8AA5-198C2A2B65F5}" destId="{D88F06F3-7663-3444-9EC9-310B3B46CF5F}" srcOrd="8" destOrd="0" presId="urn:microsoft.com/office/officeart/2005/8/layout/process1"/>
    <dgm:cxn modelId="{8DD44096-D33B-E441-9637-9CBCD5B0A465}" type="presParOf" srcId="{49330457-2DAF-2B43-8AA5-198C2A2B65F5}" destId="{AF5B8DE2-3545-204D-8A77-AC86CDD7F0F4}" srcOrd="9" destOrd="0" presId="urn:microsoft.com/office/officeart/2005/8/layout/process1"/>
    <dgm:cxn modelId="{9B15E69A-2519-8346-91FB-787A1028BCA2}" type="presParOf" srcId="{AF5B8DE2-3545-204D-8A77-AC86CDD7F0F4}" destId="{7E37C3E7-6431-0B41-9281-B7001A8C1500}" srcOrd="0" destOrd="0" presId="urn:microsoft.com/office/officeart/2005/8/layout/process1"/>
    <dgm:cxn modelId="{7BD82DEE-92E4-7D4C-998B-D8C067867D99}" type="presParOf" srcId="{49330457-2DAF-2B43-8AA5-198C2A2B65F5}" destId="{121B7C63-CBFD-1949-AD9A-A0090A023B9D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DFE8E-6732-6D42-970D-4A07DD4A6F2B}">
      <dsp:nvSpPr>
        <dsp:cNvPr id="0" name=""/>
        <dsp:cNvSpPr/>
      </dsp:nvSpPr>
      <dsp:spPr>
        <a:xfrm>
          <a:off x="125984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STI 2010</a:t>
          </a:r>
          <a:endParaRPr lang="fr-FR" sz="2100" kern="1200" dirty="0"/>
        </a:p>
      </dsp:txBody>
      <dsp:txXfrm>
        <a:off x="1283646" y="23806"/>
        <a:ext cx="1415428" cy="765188"/>
      </dsp:txXfrm>
    </dsp:sp>
    <dsp:sp modelId="{BFC54D8E-D483-DD4C-9BEB-E8CCCA6ACA74}">
      <dsp:nvSpPr>
        <dsp:cNvPr id="0" name=""/>
        <dsp:cNvSpPr/>
      </dsp:nvSpPr>
      <dsp:spPr>
        <a:xfrm>
          <a:off x="3373120" y="0"/>
          <a:ext cx="1463040" cy="812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STI2D 2011</a:t>
          </a:r>
          <a:endParaRPr lang="fr-FR" sz="2100" kern="1200" dirty="0"/>
        </a:p>
      </dsp:txBody>
      <dsp:txXfrm>
        <a:off x="3396926" y="23806"/>
        <a:ext cx="1415428" cy="765188"/>
      </dsp:txXfrm>
    </dsp:sp>
    <dsp:sp modelId="{74267BFF-D323-5E41-9B61-4179B5CADAAD}">
      <dsp:nvSpPr>
        <dsp:cNvPr id="0" name=""/>
        <dsp:cNvSpPr/>
      </dsp:nvSpPr>
      <dsp:spPr>
        <a:xfrm>
          <a:off x="2743200" y="3454400"/>
          <a:ext cx="609600" cy="6096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31ED5-4654-104D-83A9-EA3CDFF15B94}">
      <dsp:nvSpPr>
        <dsp:cNvPr id="0" name=""/>
        <dsp:cNvSpPr/>
      </dsp:nvSpPr>
      <dsp:spPr>
        <a:xfrm>
          <a:off x="1219200" y="3199180"/>
          <a:ext cx="3657600" cy="24709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186264-6022-5344-A378-ACD6B32DC66A}">
      <dsp:nvSpPr>
        <dsp:cNvPr id="0" name=""/>
        <dsp:cNvSpPr/>
      </dsp:nvSpPr>
      <dsp:spPr>
        <a:xfrm>
          <a:off x="3373120" y="2487168"/>
          <a:ext cx="1463040" cy="68275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5,8 %</a:t>
          </a:r>
          <a:endParaRPr lang="fr-FR" sz="2800" kern="1200" dirty="0"/>
        </a:p>
      </dsp:txBody>
      <dsp:txXfrm>
        <a:off x="3406449" y="2520497"/>
        <a:ext cx="1396382" cy="616094"/>
      </dsp:txXfrm>
    </dsp:sp>
    <dsp:sp modelId="{989364E6-590A-8241-9A19-3CC6A7BF02D2}">
      <dsp:nvSpPr>
        <dsp:cNvPr id="0" name=""/>
        <dsp:cNvSpPr/>
      </dsp:nvSpPr>
      <dsp:spPr>
        <a:xfrm>
          <a:off x="3373120" y="1755647"/>
          <a:ext cx="1463040" cy="68275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61249"/>
                <a:satOff val="-878"/>
                <a:lumOff val="5123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61249"/>
                <a:satOff val="-878"/>
                <a:lumOff val="5123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61249"/>
                <a:satOff val="-878"/>
                <a:lumOff val="512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25781</a:t>
          </a:r>
          <a:endParaRPr lang="fr-FR" sz="2800" kern="1200" dirty="0"/>
        </a:p>
      </dsp:txBody>
      <dsp:txXfrm>
        <a:off x="3406449" y="1788976"/>
        <a:ext cx="1396382" cy="616094"/>
      </dsp:txXfrm>
    </dsp:sp>
    <dsp:sp modelId="{BBD8A8E3-D043-3D45-9F35-956C61A3945C}">
      <dsp:nvSpPr>
        <dsp:cNvPr id="0" name=""/>
        <dsp:cNvSpPr/>
      </dsp:nvSpPr>
      <dsp:spPr>
        <a:xfrm>
          <a:off x="3373120" y="1024127"/>
          <a:ext cx="1463040" cy="68275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22499"/>
                <a:satOff val="-1757"/>
                <a:lumOff val="10246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22499"/>
                <a:satOff val="-1757"/>
                <a:lumOff val="10246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22499"/>
                <a:satOff val="-1757"/>
                <a:lumOff val="1024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0</a:t>
          </a:r>
          <a:endParaRPr lang="fr-FR" sz="2800" kern="1200" dirty="0"/>
        </a:p>
      </dsp:txBody>
      <dsp:txXfrm>
        <a:off x="3406449" y="1057456"/>
        <a:ext cx="1396382" cy="616094"/>
      </dsp:txXfrm>
    </dsp:sp>
    <dsp:sp modelId="{1B8F5A0E-FB31-6943-AFD4-617AF9748197}">
      <dsp:nvSpPr>
        <dsp:cNvPr id="0" name=""/>
        <dsp:cNvSpPr/>
      </dsp:nvSpPr>
      <dsp:spPr>
        <a:xfrm>
          <a:off x="1259840" y="2487168"/>
          <a:ext cx="1463040" cy="68275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83748"/>
                <a:satOff val="-2635"/>
                <a:lumOff val="15369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183748"/>
                <a:satOff val="-2635"/>
                <a:lumOff val="15369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183748"/>
                <a:satOff val="-2635"/>
                <a:lumOff val="1536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6 %</a:t>
          </a:r>
        </a:p>
      </dsp:txBody>
      <dsp:txXfrm>
        <a:off x="1293169" y="2520497"/>
        <a:ext cx="1396382" cy="616094"/>
      </dsp:txXfrm>
    </dsp:sp>
    <dsp:sp modelId="{527EA8C4-B067-D34B-9B41-15D9EA3FBD4D}">
      <dsp:nvSpPr>
        <dsp:cNvPr id="0" name=""/>
        <dsp:cNvSpPr/>
      </dsp:nvSpPr>
      <dsp:spPr>
        <a:xfrm>
          <a:off x="1259840" y="1755647"/>
          <a:ext cx="1463040" cy="68275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44997"/>
                <a:satOff val="-3514"/>
                <a:lumOff val="20492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244997"/>
                <a:satOff val="-3514"/>
                <a:lumOff val="20492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244997"/>
                <a:satOff val="-3514"/>
                <a:lumOff val="204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26605</a:t>
          </a:r>
        </a:p>
      </dsp:txBody>
      <dsp:txXfrm>
        <a:off x="1293169" y="1788976"/>
        <a:ext cx="1396382" cy="616094"/>
      </dsp:txXfrm>
    </dsp:sp>
    <dsp:sp modelId="{FCDB06D5-E60C-2F48-ACC0-5CD5C2F59C20}">
      <dsp:nvSpPr>
        <dsp:cNvPr id="0" name=""/>
        <dsp:cNvSpPr/>
      </dsp:nvSpPr>
      <dsp:spPr>
        <a:xfrm>
          <a:off x="1259840" y="1024127"/>
          <a:ext cx="1463040" cy="682752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7"/>
                <a:satOff val="-4392"/>
                <a:lumOff val="25615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306247"/>
                <a:satOff val="-4392"/>
                <a:lumOff val="25615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306247"/>
                <a:satOff val="-4392"/>
                <a:lumOff val="256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957</a:t>
          </a:r>
          <a:endParaRPr lang="fr-FR" sz="2800" kern="1200" dirty="0"/>
        </a:p>
      </dsp:txBody>
      <dsp:txXfrm>
        <a:off x="1293169" y="1057456"/>
        <a:ext cx="1396382" cy="616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BB3BC-6770-E24F-A53F-B8AFCEF85985}">
      <dsp:nvSpPr>
        <dsp:cNvPr id="0" name=""/>
        <dsp:cNvSpPr/>
      </dsp:nvSpPr>
      <dsp:spPr>
        <a:xfrm>
          <a:off x="0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rgbClr val="000000"/>
              </a:solidFill>
            </a:rPr>
            <a:t>S SVT</a:t>
          </a:r>
          <a:endParaRPr lang="fr-FR" sz="2100" kern="1200" dirty="0">
            <a:solidFill>
              <a:srgbClr val="000000"/>
            </a:solidFill>
          </a:endParaRPr>
        </a:p>
      </dsp:txBody>
      <dsp:txXfrm>
        <a:off x="16041" y="313697"/>
        <a:ext cx="880730" cy="515605"/>
      </dsp:txXfrm>
    </dsp:sp>
    <dsp:sp modelId="{63836C09-D35A-1E49-946C-BB04C7DD151D}">
      <dsp:nvSpPr>
        <dsp:cNvPr id="0" name=""/>
        <dsp:cNvSpPr/>
      </dsp:nvSpPr>
      <dsp:spPr>
        <a:xfrm>
          <a:off x="1004093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1004093" y="503586"/>
        <a:ext cx="135461" cy="135827"/>
      </dsp:txXfrm>
    </dsp:sp>
    <dsp:sp modelId="{E0CDAFD9-9A59-F843-A56F-D77B1D26C656}">
      <dsp:nvSpPr>
        <dsp:cNvPr id="0" name=""/>
        <dsp:cNvSpPr/>
      </dsp:nvSpPr>
      <dsp:spPr>
        <a:xfrm>
          <a:off x="1277937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rgbClr val="000000"/>
              </a:solidFill>
            </a:rPr>
            <a:t>S-SI</a:t>
          </a:r>
          <a:endParaRPr lang="fr-FR" sz="2100" kern="1200" dirty="0">
            <a:solidFill>
              <a:srgbClr val="000000"/>
            </a:solidFill>
          </a:endParaRPr>
        </a:p>
      </dsp:txBody>
      <dsp:txXfrm>
        <a:off x="1293978" y="313697"/>
        <a:ext cx="880730" cy="515605"/>
      </dsp:txXfrm>
    </dsp:sp>
    <dsp:sp modelId="{5940090C-D0B7-6F4A-8BE6-32BA1743B34E}">
      <dsp:nvSpPr>
        <dsp:cNvPr id="0" name=""/>
        <dsp:cNvSpPr/>
      </dsp:nvSpPr>
      <dsp:spPr>
        <a:xfrm>
          <a:off x="2282031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2282031" y="503586"/>
        <a:ext cx="135461" cy="135827"/>
      </dsp:txXfrm>
    </dsp:sp>
    <dsp:sp modelId="{6F0A1A41-9904-F049-8748-49405C9B09BD}">
      <dsp:nvSpPr>
        <dsp:cNvPr id="0" name=""/>
        <dsp:cNvSpPr/>
      </dsp:nvSpPr>
      <dsp:spPr>
        <a:xfrm>
          <a:off x="2555875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rgbClr val="000000"/>
              </a:solidFill>
            </a:rPr>
            <a:t>STI2D</a:t>
          </a:r>
          <a:endParaRPr lang="fr-FR" sz="2100" kern="1200" dirty="0">
            <a:solidFill>
              <a:srgbClr val="000000"/>
            </a:solidFill>
          </a:endParaRPr>
        </a:p>
      </dsp:txBody>
      <dsp:txXfrm>
        <a:off x="2571916" y="313697"/>
        <a:ext cx="880730" cy="515605"/>
      </dsp:txXfrm>
    </dsp:sp>
    <dsp:sp modelId="{B49BFE58-61A1-4F48-8D54-084F01F76B61}">
      <dsp:nvSpPr>
        <dsp:cNvPr id="0" name=""/>
        <dsp:cNvSpPr/>
      </dsp:nvSpPr>
      <dsp:spPr>
        <a:xfrm>
          <a:off x="3559968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3559968" y="503586"/>
        <a:ext cx="135461" cy="135827"/>
      </dsp:txXfrm>
    </dsp:sp>
    <dsp:sp modelId="{D49A78CA-BD9E-4D42-AB3E-556F78DE53DE}">
      <dsp:nvSpPr>
        <dsp:cNvPr id="0" name=""/>
        <dsp:cNvSpPr/>
      </dsp:nvSpPr>
      <dsp:spPr>
        <a:xfrm>
          <a:off x="3833812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rgbClr val="000000"/>
              </a:solidFill>
            </a:rPr>
            <a:t>STL</a:t>
          </a:r>
          <a:endParaRPr lang="fr-FR" sz="2100" kern="1200" dirty="0">
            <a:solidFill>
              <a:srgbClr val="000000"/>
            </a:solidFill>
          </a:endParaRPr>
        </a:p>
      </dsp:txBody>
      <dsp:txXfrm>
        <a:off x="3849853" y="313697"/>
        <a:ext cx="880730" cy="515605"/>
      </dsp:txXfrm>
    </dsp:sp>
    <dsp:sp modelId="{9709FA48-B9F2-2C4D-9D6B-58FDA9B64FEA}">
      <dsp:nvSpPr>
        <dsp:cNvPr id="0" name=""/>
        <dsp:cNvSpPr/>
      </dsp:nvSpPr>
      <dsp:spPr>
        <a:xfrm>
          <a:off x="4837906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4837906" y="503586"/>
        <a:ext cx="135461" cy="135827"/>
      </dsp:txXfrm>
    </dsp:sp>
    <dsp:sp modelId="{D88F06F3-7663-3444-9EC9-310B3B46CF5F}">
      <dsp:nvSpPr>
        <dsp:cNvPr id="0" name=""/>
        <dsp:cNvSpPr/>
      </dsp:nvSpPr>
      <dsp:spPr>
        <a:xfrm>
          <a:off x="5111750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rgbClr val="000000"/>
              </a:solidFill>
            </a:rPr>
            <a:t>ST2S</a:t>
          </a:r>
          <a:endParaRPr lang="fr-FR" sz="2100" kern="1200" dirty="0">
            <a:solidFill>
              <a:srgbClr val="000000"/>
            </a:solidFill>
          </a:endParaRPr>
        </a:p>
      </dsp:txBody>
      <dsp:txXfrm>
        <a:off x="5127791" y="313697"/>
        <a:ext cx="880730" cy="515605"/>
      </dsp:txXfrm>
    </dsp:sp>
    <dsp:sp modelId="{AF5B8DE2-3545-204D-8A77-AC86CDD7F0F4}">
      <dsp:nvSpPr>
        <dsp:cNvPr id="0" name=""/>
        <dsp:cNvSpPr/>
      </dsp:nvSpPr>
      <dsp:spPr>
        <a:xfrm>
          <a:off x="6115843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6115843" y="503586"/>
        <a:ext cx="135461" cy="135827"/>
      </dsp:txXfrm>
    </dsp:sp>
    <dsp:sp modelId="{121B7C63-CBFD-1949-AD9A-A0090A023B9D}">
      <dsp:nvSpPr>
        <dsp:cNvPr id="0" name=""/>
        <dsp:cNvSpPr/>
      </dsp:nvSpPr>
      <dsp:spPr>
        <a:xfrm>
          <a:off x="6389687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>
              <a:solidFill>
                <a:srgbClr val="000000"/>
              </a:solidFill>
            </a:rPr>
            <a:t>STD2A</a:t>
          </a:r>
          <a:endParaRPr lang="fr-FR" sz="2100" kern="1200" dirty="0">
            <a:solidFill>
              <a:srgbClr val="000000"/>
            </a:solidFill>
          </a:endParaRPr>
        </a:p>
      </dsp:txBody>
      <dsp:txXfrm>
        <a:off x="6405728" y="313697"/>
        <a:ext cx="880730" cy="515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BB3BC-6770-E24F-A53F-B8AFCEF85985}">
      <dsp:nvSpPr>
        <dsp:cNvPr id="0" name=""/>
        <dsp:cNvSpPr/>
      </dsp:nvSpPr>
      <dsp:spPr>
        <a:xfrm>
          <a:off x="0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>
              <a:solidFill>
                <a:srgbClr val="000000"/>
              </a:solidFill>
            </a:rPr>
            <a:t>34,1</a:t>
          </a:r>
          <a:endParaRPr lang="fr-FR" sz="2300" kern="1200" dirty="0">
            <a:solidFill>
              <a:srgbClr val="000000"/>
            </a:solidFill>
          </a:endParaRPr>
        </a:p>
      </dsp:txBody>
      <dsp:txXfrm>
        <a:off x="16041" y="313697"/>
        <a:ext cx="880730" cy="515605"/>
      </dsp:txXfrm>
    </dsp:sp>
    <dsp:sp modelId="{63836C09-D35A-1E49-946C-BB04C7DD151D}">
      <dsp:nvSpPr>
        <dsp:cNvPr id="0" name=""/>
        <dsp:cNvSpPr/>
      </dsp:nvSpPr>
      <dsp:spPr>
        <a:xfrm>
          <a:off x="1004093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1004093" y="503586"/>
        <a:ext cx="135461" cy="135827"/>
      </dsp:txXfrm>
    </dsp:sp>
    <dsp:sp modelId="{E0CDAFD9-9A59-F843-A56F-D77B1D26C656}">
      <dsp:nvSpPr>
        <dsp:cNvPr id="0" name=""/>
        <dsp:cNvSpPr/>
      </dsp:nvSpPr>
      <dsp:spPr>
        <a:xfrm>
          <a:off x="1277937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>
              <a:solidFill>
                <a:srgbClr val="000000"/>
              </a:solidFill>
            </a:rPr>
            <a:t>3,6</a:t>
          </a:r>
          <a:endParaRPr lang="fr-FR" sz="2300" kern="1200" dirty="0">
            <a:solidFill>
              <a:srgbClr val="000000"/>
            </a:solidFill>
          </a:endParaRPr>
        </a:p>
      </dsp:txBody>
      <dsp:txXfrm>
        <a:off x="1293978" y="313697"/>
        <a:ext cx="880730" cy="515605"/>
      </dsp:txXfrm>
    </dsp:sp>
    <dsp:sp modelId="{5940090C-D0B7-6F4A-8BE6-32BA1743B34E}">
      <dsp:nvSpPr>
        <dsp:cNvPr id="0" name=""/>
        <dsp:cNvSpPr/>
      </dsp:nvSpPr>
      <dsp:spPr>
        <a:xfrm>
          <a:off x="2282031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2282031" y="503586"/>
        <a:ext cx="135461" cy="135827"/>
      </dsp:txXfrm>
    </dsp:sp>
    <dsp:sp modelId="{6F0A1A41-9904-F049-8748-49405C9B09BD}">
      <dsp:nvSpPr>
        <dsp:cNvPr id="0" name=""/>
        <dsp:cNvSpPr/>
      </dsp:nvSpPr>
      <dsp:spPr>
        <a:xfrm>
          <a:off x="2555875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>
              <a:solidFill>
                <a:srgbClr val="000000"/>
              </a:solidFill>
            </a:rPr>
            <a:t>5,8</a:t>
          </a:r>
          <a:endParaRPr lang="fr-FR" sz="2300" kern="1200" dirty="0">
            <a:solidFill>
              <a:srgbClr val="000000"/>
            </a:solidFill>
          </a:endParaRPr>
        </a:p>
      </dsp:txBody>
      <dsp:txXfrm>
        <a:off x="2571916" y="313697"/>
        <a:ext cx="880730" cy="515605"/>
      </dsp:txXfrm>
    </dsp:sp>
    <dsp:sp modelId="{B49BFE58-61A1-4F48-8D54-084F01F76B61}">
      <dsp:nvSpPr>
        <dsp:cNvPr id="0" name=""/>
        <dsp:cNvSpPr/>
      </dsp:nvSpPr>
      <dsp:spPr>
        <a:xfrm>
          <a:off x="3559968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3559968" y="503586"/>
        <a:ext cx="135461" cy="135827"/>
      </dsp:txXfrm>
    </dsp:sp>
    <dsp:sp modelId="{D49A78CA-BD9E-4D42-AB3E-556F78DE53DE}">
      <dsp:nvSpPr>
        <dsp:cNvPr id="0" name=""/>
        <dsp:cNvSpPr/>
      </dsp:nvSpPr>
      <dsp:spPr>
        <a:xfrm>
          <a:off x="3833812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>
              <a:solidFill>
                <a:srgbClr val="000000"/>
              </a:solidFill>
            </a:rPr>
            <a:t>1,6</a:t>
          </a:r>
          <a:endParaRPr lang="fr-FR" sz="2300" kern="1200" dirty="0">
            <a:solidFill>
              <a:srgbClr val="000000"/>
            </a:solidFill>
          </a:endParaRPr>
        </a:p>
      </dsp:txBody>
      <dsp:txXfrm>
        <a:off x="3849853" y="313697"/>
        <a:ext cx="880730" cy="515605"/>
      </dsp:txXfrm>
    </dsp:sp>
    <dsp:sp modelId="{9709FA48-B9F2-2C4D-9D6B-58FDA9B64FEA}">
      <dsp:nvSpPr>
        <dsp:cNvPr id="0" name=""/>
        <dsp:cNvSpPr/>
      </dsp:nvSpPr>
      <dsp:spPr>
        <a:xfrm>
          <a:off x="4837906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4837906" y="503586"/>
        <a:ext cx="135461" cy="135827"/>
      </dsp:txXfrm>
    </dsp:sp>
    <dsp:sp modelId="{D88F06F3-7663-3444-9EC9-310B3B46CF5F}">
      <dsp:nvSpPr>
        <dsp:cNvPr id="0" name=""/>
        <dsp:cNvSpPr/>
      </dsp:nvSpPr>
      <dsp:spPr>
        <a:xfrm>
          <a:off x="5111750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>
              <a:solidFill>
                <a:srgbClr val="000000"/>
              </a:solidFill>
            </a:rPr>
            <a:t>5,5</a:t>
          </a:r>
          <a:endParaRPr lang="fr-FR" sz="2300" kern="1200" dirty="0">
            <a:solidFill>
              <a:srgbClr val="000000"/>
            </a:solidFill>
          </a:endParaRPr>
        </a:p>
      </dsp:txBody>
      <dsp:txXfrm>
        <a:off x="5127791" y="313697"/>
        <a:ext cx="880730" cy="515605"/>
      </dsp:txXfrm>
    </dsp:sp>
    <dsp:sp modelId="{AF5B8DE2-3545-204D-8A77-AC86CDD7F0F4}">
      <dsp:nvSpPr>
        <dsp:cNvPr id="0" name=""/>
        <dsp:cNvSpPr/>
      </dsp:nvSpPr>
      <dsp:spPr>
        <a:xfrm>
          <a:off x="6115843" y="458311"/>
          <a:ext cx="193516" cy="226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>
            <a:solidFill>
              <a:srgbClr val="000000"/>
            </a:solidFill>
          </a:endParaRPr>
        </a:p>
      </dsp:txBody>
      <dsp:txXfrm>
        <a:off x="6115843" y="503586"/>
        <a:ext cx="135461" cy="135827"/>
      </dsp:txXfrm>
    </dsp:sp>
    <dsp:sp modelId="{121B7C63-CBFD-1949-AD9A-A0090A023B9D}">
      <dsp:nvSpPr>
        <dsp:cNvPr id="0" name=""/>
        <dsp:cNvSpPr/>
      </dsp:nvSpPr>
      <dsp:spPr>
        <a:xfrm>
          <a:off x="6389687" y="297656"/>
          <a:ext cx="912812" cy="547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>
              <a:solidFill>
                <a:srgbClr val="000000"/>
              </a:solidFill>
            </a:rPr>
            <a:t>0,6</a:t>
          </a:r>
          <a:endParaRPr lang="fr-FR" sz="2300" kern="1200" dirty="0">
            <a:solidFill>
              <a:srgbClr val="000000"/>
            </a:solidFill>
          </a:endParaRPr>
        </a:p>
      </dsp:txBody>
      <dsp:txXfrm>
        <a:off x="6405728" y="313697"/>
        <a:ext cx="880730" cy="515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5065C5-D127-46BC-BB24-0FDCF634B3AD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8E657E-A2DC-43C7-9312-1D1D244CE50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13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Si l’on fait le ratio nombre d’élèves sur nombre d’établissements on trouve 24,2 pour AC, 14,9 pour EE, 21,2 pour ITEC et 21,9 pour SIN ce qui tendrait à montrer qu’en</a:t>
            </a:r>
            <a:r>
              <a:rPr lang="fr-FR" baseline="0" dirty="0" smtClean="0"/>
              <a:t> général la carte des formations ancienne a pesée, les lycées du « génie civil »ont principalement ouvert AC et souvent pas d’autres options ou EE et donc ont en moyenne deux groupes.</a:t>
            </a:r>
          </a:p>
          <a:p>
            <a:r>
              <a:rPr lang="fr-FR" baseline="0" dirty="0" smtClean="0"/>
              <a:t>EE est la spécialité qui souffre d’un manque d’attractivité.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E657E-A2DC-43C7-9312-1D1D244CE50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75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BAFFD-7F0E-45F7-A3B5-BB39AC40375E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DE71E-0FE0-45DB-BA6E-E62B5739D42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4E6D0-7F3E-4A9A-9963-A97E5D454B1B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62AA-14E6-430F-BB51-A0356E27F33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8F72A-C741-4427-A916-5208CFE1341C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2B63B-4AD5-4DB5-994E-D0D0B2A491C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AF4E8-9F01-4513-B63A-30FCF66D1F47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59A0F-E5A0-4C5B-B648-D0CFB6F63C2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EFFDF-A625-4F2E-9DD3-835EA42C54B2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D64E2-3B0A-49C1-94DF-D9B13D4F337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336CF-072A-4DD4-9691-87BA7F296AA7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34F07-1AAE-4EFB-84A2-66BC7C00F6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47873-F920-4549-AF85-B549C69FB596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613C-F723-4F90-B0C3-5082CF41869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7C214-C802-40FF-9E5C-C307C9358667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10E9F-0590-4944-8356-1B02ED1C469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8CE8-4E15-43CB-83F7-3D6D70D9270D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68F84-138F-4450-8E57-E2EA291455B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8C480-31BE-4FAA-91E6-75E8E04F310A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11C80-E6DC-43B0-9C2C-14703C6CC0A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7582-B9D7-4F52-BF39-DB39EBA658E9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93A84-9AA7-49E1-B32C-FEBB3FFF4F0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9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089360" y="0"/>
            <a:ext cx="7054640" cy="914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763325-6695-4A31-80A2-AB95B978C24C}" type="datetimeFigureOut">
              <a:rPr lang="fr-FR"/>
              <a:pPr>
                <a:defRPr/>
              </a:pPr>
              <a:t>20/05/12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10400" y="6486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E1C902-BED4-B947-AC69-FE6FED214483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7" name="Picture 1" descr="C:\Users\Administrateur\Documents\My Dropbox\07- Lycée\Comm'\Logos\logo-STI2D-150px.pn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60610" y="215900"/>
            <a:ext cx="14287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6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 contrast="34000"/>
          </a:blip>
          <a:srcRect/>
          <a:stretch>
            <a:fillRect/>
          </a:stretch>
        </p:blipFill>
        <p:spPr bwMode="auto">
          <a:xfrm>
            <a:off x="0" y="24570"/>
            <a:ext cx="12525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necteur droit 8"/>
          <p:cNvCxnSpPr/>
          <p:nvPr userDrawn="1"/>
        </p:nvCxnSpPr>
        <p:spPr>
          <a:xfrm>
            <a:off x="1228798" y="914004"/>
            <a:ext cx="7909062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2.xml"/><Relationship Id="rId12" Type="http://schemas.openxmlformats.org/officeDocument/2006/relationships/diagramData" Target="../diagrams/data3.xml"/><Relationship Id="rId13" Type="http://schemas.openxmlformats.org/officeDocument/2006/relationships/diagramLayout" Target="../diagrams/layout3.xml"/><Relationship Id="rId14" Type="http://schemas.openxmlformats.org/officeDocument/2006/relationships/diagramQuickStyle" Target="../diagrams/quickStyle3.xml"/><Relationship Id="rId15" Type="http://schemas.openxmlformats.org/officeDocument/2006/relationships/diagramColors" Target="../diagrams/colors3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12800" y="4752975"/>
            <a:ext cx="3530600" cy="12541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2000" dirty="0" smtClean="0"/>
              <a:t>M. Rage</a:t>
            </a:r>
            <a:br>
              <a:rPr lang="fr-FR" sz="2000" dirty="0" smtClean="0"/>
            </a:br>
            <a:r>
              <a:rPr lang="fr-FR" sz="2000" dirty="0" smtClean="0"/>
              <a:t>IGEN STI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2000" dirty="0" smtClean="0"/>
              <a:t>Séminaire STI2D 2012</a:t>
            </a:r>
            <a:endParaRPr lang="fr-FR" sz="2000" dirty="0"/>
          </a:p>
        </p:txBody>
      </p:sp>
      <p:sp>
        <p:nvSpPr>
          <p:cNvPr id="6" name="Arrondir un rectangle avec un coin diagonal 5"/>
          <p:cNvSpPr/>
          <p:nvPr/>
        </p:nvSpPr>
        <p:spPr>
          <a:xfrm>
            <a:off x="552794" y="1595439"/>
            <a:ext cx="8429625" cy="2405062"/>
          </a:xfrm>
          <a:prstGeom prst="round2DiagRect">
            <a:avLst>
              <a:gd name="adj1" fmla="val 16667"/>
              <a:gd name="adj2" fmla="val 4824"/>
            </a:avLst>
          </a:prstGeom>
          <a:solidFill>
            <a:schemeClr val="accent6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/>
              <a:t>Les </a:t>
            </a:r>
            <a:r>
              <a:rPr lang="fr-FR" sz="5400" dirty="0" smtClean="0"/>
              <a:t>résultats de l’enquête STI2D</a:t>
            </a:r>
          </a:p>
        </p:txBody>
      </p:sp>
      <p:sp>
        <p:nvSpPr>
          <p:cNvPr id="14341" name="ZoneTexte 7"/>
          <p:cNvSpPr txBox="1">
            <a:spLocks noChangeArrowheads="1"/>
          </p:cNvSpPr>
          <p:nvPr/>
        </p:nvSpPr>
        <p:spPr bwMode="auto">
          <a:xfrm>
            <a:off x="7324725" y="6594475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1200" i="1" dirty="0">
                <a:latin typeface="Calibri" pitchFamily="34" charset="0"/>
              </a:rPr>
              <a:t>Version </a:t>
            </a:r>
            <a:r>
              <a:rPr lang="fr-FR" sz="1200" i="1" dirty="0" smtClean="0">
                <a:latin typeface="Calibri" pitchFamily="34" charset="0"/>
              </a:rPr>
              <a:t>1 </a:t>
            </a:r>
            <a:r>
              <a:rPr lang="fr-FR" sz="1200" i="1" dirty="0">
                <a:latin typeface="Calibri" pitchFamily="34" charset="0"/>
              </a:rPr>
              <a:t>– </a:t>
            </a:r>
            <a:r>
              <a:rPr lang="fr-FR" sz="1200" i="1" dirty="0" smtClean="0">
                <a:latin typeface="Calibri" pitchFamily="34" charset="0"/>
              </a:rPr>
              <a:t>13 05-2012</a:t>
            </a:r>
            <a:endParaRPr lang="fr-FR" sz="1200" i="1" dirty="0">
              <a:latin typeface="Calibri" pitchFamily="34" charset="0"/>
            </a:endParaRPr>
          </a:p>
        </p:txBody>
      </p:sp>
      <p:pic>
        <p:nvPicPr>
          <p:cNvPr id="2" name="Image 1" descr="diapo1 enquête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019" y="4079158"/>
            <a:ext cx="4418800" cy="2515317"/>
          </a:xfrm>
          <a:prstGeom prst="rect">
            <a:avLst/>
          </a:prstGeom>
          <a:effectLst>
            <a:softEdge rad="927100"/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formation des enseignants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En moyenne nationale :</a:t>
            </a:r>
          </a:p>
          <a:p>
            <a:r>
              <a:rPr lang="fr-FR" dirty="0" smtClean="0"/>
              <a:t>2010-2011 : </a:t>
            </a:r>
          </a:p>
          <a:p>
            <a:pPr lvl="1"/>
            <a:r>
              <a:rPr lang="fr-FR" dirty="0" smtClean="0"/>
              <a:t>11 jours en présentiel (</a:t>
            </a:r>
            <a:r>
              <a:rPr lang="fr-FR" smtClean="0"/>
              <a:t>maxi 15, </a:t>
            </a:r>
            <a:r>
              <a:rPr lang="fr-FR" dirty="0" smtClean="0"/>
              <a:t>mini 6)</a:t>
            </a:r>
          </a:p>
          <a:p>
            <a:pPr lvl="1"/>
            <a:r>
              <a:rPr lang="fr-FR" dirty="0" smtClean="0"/>
              <a:t> 9 jours dégagés de travail collectif</a:t>
            </a:r>
          </a:p>
          <a:p>
            <a:r>
              <a:rPr lang="fr-FR" dirty="0" smtClean="0"/>
              <a:t>2011-2012 :</a:t>
            </a:r>
          </a:p>
          <a:p>
            <a:pPr lvl="1"/>
            <a:r>
              <a:rPr lang="fr-FR" dirty="0" smtClean="0"/>
              <a:t>12 jours en présentiels (maxi 24, mini 6)</a:t>
            </a:r>
          </a:p>
          <a:p>
            <a:pPr lvl="1"/>
            <a:r>
              <a:rPr lang="fr-FR" dirty="0" smtClean="0"/>
              <a:t>11 </a:t>
            </a:r>
            <a:r>
              <a:rPr lang="fr-FR" dirty="0"/>
              <a:t>jours </a:t>
            </a:r>
            <a:r>
              <a:rPr lang="fr-FR" dirty="0" smtClean="0"/>
              <a:t>dégagés </a:t>
            </a:r>
            <a:r>
              <a:rPr lang="fr-FR" dirty="0"/>
              <a:t>de travail </a:t>
            </a:r>
            <a:r>
              <a:rPr lang="fr-FR" dirty="0" smtClean="0"/>
              <a:t>collectif</a:t>
            </a:r>
          </a:p>
          <a:p>
            <a:r>
              <a:rPr lang="fr-FR" dirty="0" smtClean="0"/>
              <a:t>Prévisions 2012 – 13 calées sur 2011-12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572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es effectifs et le poids relatif</a:t>
            </a:r>
            <a:endParaRPr lang="fr-FR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252377286"/>
              </p:ext>
            </p:extLst>
          </p:nvPr>
        </p:nvGraphicFramePr>
        <p:xfrm>
          <a:off x="1676400" y="15113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9" name="Grouper 18"/>
          <p:cNvGrpSpPr/>
          <p:nvPr/>
        </p:nvGrpSpPr>
        <p:grpSpPr>
          <a:xfrm>
            <a:off x="6451600" y="3780135"/>
            <a:ext cx="2692400" cy="702965"/>
            <a:chOff x="6464300" y="3551535"/>
            <a:chExt cx="2692400" cy="702965"/>
          </a:xfrm>
        </p:grpSpPr>
        <p:cxnSp>
          <p:nvCxnSpPr>
            <p:cNvPr id="9" name="Connecteur droit 8"/>
            <p:cNvCxnSpPr/>
            <p:nvPr/>
          </p:nvCxnSpPr>
          <p:spPr>
            <a:xfrm flipV="1">
              <a:off x="6845300" y="4102100"/>
              <a:ext cx="2032000" cy="25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7810500" y="4000500"/>
              <a:ext cx="0" cy="254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Ellipse 11"/>
            <p:cNvSpPr/>
            <p:nvPr/>
          </p:nvSpPr>
          <p:spPr>
            <a:xfrm flipH="1" flipV="1">
              <a:off x="6724650" y="4000500"/>
              <a:ext cx="241300" cy="2413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 flipH="1" flipV="1">
              <a:off x="8686800" y="4013200"/>
              <a:ext cx="241300" cy="2413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464300" y="35515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/>
                <a:t>3,1</a:t>
              </a:r>
              <a:endParaRPr lang="fr-FR" sz="2400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8394700" y="35515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/>
                <a:t>6,9</a:t>
              </a:r>
              <a:endParaRPr lang="fr-FR" sz="2400" dirty="0"/>
            </a:p>
          </p:txBody>
        </p:sp>
      </p:grpSp>
      <p:grpSp>
        <p:nvGrpSpPr>
          <p:cNvPr id="20" name="Grouper 19"/>
          <p:cNvGrpSpPr/>
          <p:nvPr/>
        </p:nvGrpSpPr>
        <p:grpSpPr>
          <a:xfrm>
            <a:off x="317500" y="3776017"/>
            <a:ext cx="2692400" cy="702965"/>
            <a:chOff x="6464300" y="3551535"/>
            <a:chExt cx="2692400" cy="702965"/>
          </a:xfrm>
        </p:grpSpPr>
        <p:cxnSp>
          <p:nvCxnSpPr>
            <p:cNvPr id="21" name="Connecteur droit 20"/>
            <p:cNvCxnSpPr/>
            <p:nvPr/>
          </p:nvCxnSpPr>
          <p:spPr>
            <a:xfrm flipV="1">
              <a:off x="6845300" y="4102100"/>
              <a:ext cx="2032000" cy="25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>
              <a:off x="7810500" y="4000500"/>
              <a:ext cx="0" cy="254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e 22"/>
            <p:cNvSpPr/>
            <p:nvPr/>
          </p:nvSpPr>
          <p:spPr>
            <a:xfrm flipH="1" flipV="1">
              <a:off x="6724650" y="4000500"/>
              <a:ext cx="241300" cy="2413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/>
            <p:cNvSpPr/>
            <p:nvPr/>
          </p:nvSpPr>
          <p:spPr>
            <a:xfrm flipH="1" flipV="1">
              <a:off x="8686800" y="4013200"/>
              <a:ext cx="241300" cy="2413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464300" y="35515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/>
                <a:t>3</a:t>
              </a:r>
              <a:endParaRPr lang="fr-FR" sz="2400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8394700" y="35515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/>
                <a:t>7</a:t>
              </a:r>
              <a:r>
                <a:rPr lang="fr-FR" sz="2400" dirty="0" smtClean="0"/>
                <a:t>,6</a:t>
              </a:r>
              <a:endParaRPr lang="fr-FR" sz="2400" dirty="0"/>
            </a:p>
          </p:txBody>
        </p:sp>
      </p:grpSp>
      <p:graphicFrame>
        <p:nvGraphicFramePr>
          <p:cNvPr id="27" name="Diagramme 26"/>
          <p:cNvGraphicFramePr/>
          <p:nvPr>
            <p:extLst>
              <p:ext uri="{D42A27DB-BD31-4B8C-83A1-F6EECF244321}">
                <p14:modId xmlns:p14="http://schemas.microsoft.com/office/powerpoint/2010/main" val="3858889187"/>
              </p:ext>
            </p:extLst>
          </p:nvPr>
        </p:nvGraphicFramePr>
        <p:xfrm>
          <a:off x="1104900" y="5372100"/>
          <a:ext cx="73025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9" name="Diagramme 28"/>
          <p:cNvGraphicFramePr/>
          <p:nvPr>
            <p:extLst>
              <p:ext uri="{D42A27DB-BD31-4B8C-83A1-F6EECF244321}">
                <p14:modId xmlns:p14="http://schemas.microsoft.com/office/powerpoint/2010/main" val="987711819"/>
              </p:ext>
            </p:extLst>
          </p:nvPr>
        </p:nvGraphicFramePr>
        <p:xfrm>
          <a:off x="1244600" y="5837238"/>
          <a:ext cx="73025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3" name="ZoneTexte 32"/>
          <p:cNvSpPr txBox="1"/>
          <p:nvPr/>
        </p:nvSpPr>
        <p:spPr>
          <a:xfrm>
            <a:off x="1676400" y="52578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Poids des filières en % du nombre d’élèves de première GT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40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Répartition entre spécialités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602701"/>
              </p:ext>
            </p:extLst>
          </p:nvPr>
        </p:nvGraphicFramePr>
        <p:xfrm>
          <a:off x="698500" y="12319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Grouper 8"/>
          <p:cNvGrpSpPr/>
          <p:nvPr/>
        </p:nvGrpSpPr>
        <p:grpSpPr>
          <a:xfrm>
            <a:off x="2222500" y="1739900"/>
            <a:ext cx="4775200" cy="2671465"/>
            <a:chOff x="1981200" y="2095500"/>
            <a:chExt cx="4775200" cy="2671465"/>
          </a:xfrm>
        </p:grpSpPr>
        <p:sp>
          <p:nvSpPr>
            <p:cNvPr id="5" name="ZoneTexte 4"/>
            <p:cNvSpPr txBox="1"/>
            <p:nvPr/>
          </p:nvSpPr>
          <p:spPr>
            <a:xfrm>
              <a:off x="4356100" y="2095500"/>
              <a:ext cx="876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3121</a:t>
              </a:r>
              <a:endParaRPr lang="fr-FR" sz="2400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5880100" y="2984500"/>
              <a:ext cx="876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6637</a:t>
              </a:r>
              <a:endParaRPr lang="fr-FR" sz="2400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3098800" y="4305300"/>
              <a:ext cx="876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8265</a:t>
              </a:r>
              <a:endParaRPr lang="fr-FR" sz="2400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1981200" y="2453332"/>
              <a:ext cx="876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7758</a:t>
              </a:r>
              <a:endParaRPr lang="fr-FR" sz="2400" dirty="0"/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698500" y="5930900"/>
            <a:ext cx="791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Nota : la spécialité AC accueille déjà plus d’élèves que le STI Génie civil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87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niveau des établissements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900" y="1308101"/>
            <a:ext cx="8953500" cy="2413000"/>
          </a:xfrm>
        </p:spPr>
        <p:txBody>
          <a:bodyPr/>
          <a:lstStyle/>
          <a:p>
            <a:pPr algn="just"/>
            <a:r>
              <a:rPr lang="fr-FR" sz="2800" dirty="0" smtClean="0"/>
              <a:t>En 2011-12, 594 EPLE proposent le bac STI2D contre 601 l’année précédente et avec 8 EPLE qui ne proposaient pas STI avant.</a:t>
            </a:r>
          </a:p>
          <a:p>
            <a:endParaRPr lang="fr-FR" sz="2800" dirty="0" smtClean="0"/>
          </a:p>
          <a:p>
            <a:r>
              <a:rPr lang="fr-FR" sz="2800" dirty="0" smtClean="0"/>
              <a:t>Nombre d’EPLE                                                           proposant les                                                                  spécialités</a:t>
            </a: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2397599780"/>
              </p:ext>
            </p:extLst>
          </p:nvPr>
        </p:nvGraphicFramePr>
        <p:xfrm>
          <a:off x="2711660" y="2921000"/>
          <a:ext cx="5956300" cy="3949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7675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82800" y="0"/>
            <a:ext cx="7061200" cy="914004"/>
          </a:xfrm>
        </p:spPr>
        <p:txBody>
          <a:bodyPr/>
          <a:lstStyle/>
          <a:p>
            <a:r>
              <a:rPr lang="fr-FR" dirty="0" smtClean="0"/>
              <a:t>Comparatif EPLE : élèves/spécialités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098376"/>
              </p:ext>
            </p:extLst>
          </p:nvPr>
        </p:nvGraphicFramePr>
        <p:xfrm>
          <a:off x="-1104900" y="1574801"/>
          <a:ext cx="742950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2179286026"/>
              </p:ext>
            </p:extLst>
          </p:nvPr>
        </p:nvGraphicFramePr>
        <p:xfrm>
          <a:off x="3822700" y="1930400"/>
          <a:ext cx="6299200" cy="4102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8187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Perspectives pour la rentrée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0700" y="1473200"/>
            <a:ext cx="8229600" cy="4525963"/>
          </a:xfrm>
        </p:spPr>
        <p:txBody>
          <a:bodyPr/>
          <a:lstStyle/>
          <a:p>
            <a:r>
              <a:rPr lang="fr-FR" dirty="0"/>
              <a:t>Sur les </a:t>
            </a:r>
            <a:r>
              <a:rPr lang="fr-FR" dirty="0" smtClean="0"/>
              <a:t>26 académies </a:t>
            </a:r>
            <a:r>
              <a:rPr lang="fr-FR" dirty="0"/>
              <a:t>qui ont répondu à l’enquête </a:t>
            </a:r>
            <a:r>
              <a:rPr lang="fr-FR" dirty="0" smtClean="0"/>
              <a:t>: </a:t>
            </a:r>
          </a:p>
          <a:p>
            <a:pPr lvl="1"/>
            <a:r>
              <a:rPr lang="fr-FR" dirty="0"/>
              <a:t> </a:t>
            </a:r>
            <a:r>
              <a:rPr lang="fr-FR" dirty="0" smtClean="0"/>
              <a:t>6 </a:t>
            </a:r>
            <a:r>
              <a:rPr lang="fr-FR" dirty="0"/>
              <a:t>nouveaux établissements sont prévus à la rentrée </a:t>
            </a:r>
            <a:r>
              <a:rPr lang="fr-FR" dirty="0" smtClean="0"/>
              <a:t>2012</a:t>
            </a:r>
          </a:p>
          <a:p>
            <a:pPr lvl="1"/>
            <a:r>
              <a:rPr lang="fr-FR" dirty="0" smtClean="0"/>
              <a:t>L’évolution de l’offre nationale se traduira à la rentrée prochaine par l’ouverture dans les EPLE 23 AC, 0 EE, 8 ITEC et 14 SIN</a:t>
            </a:r>
          </a:p>
          <a:p>
            <a:r>
              <a:rPr lang="fr-FR" dirty="0" smtClean="0"/>
              <a:t>Les intentions d’orientation en fin de seconde sont très positives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35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Transformations des filières à faibles flux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Elles se sont en très grande majorité transformées en bac STI2D mais l’effet structure est extrêmement important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920105"/>
              </p:ext>
            </p:extLst>
          </p:nvPr>
        </p:nvGraphicFramePr>
        <p:xfrm>
          <a:off x="584200" y="3454400"/>
          <a:ext cx="7874000" cy="28651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286000"/>
                <a:gridCol w="1244600"/>
                <a:gridCol w="1435100"/>
                <a:gridCol w="1447800"/>
                <a:gridCol w="1460500"/>
              </a:tblGrid>
              <a:tr h="523240">
                <a:tc>
                  <a:txBody>
                    <a:bodyPr/>
                    <a:lstStyle/>
                    <a:p>
                      <a:r>
                        <a:rPr lang="fr-FR" dirty="0" smtClean="0"/>
                        <a:t>Baccalauréat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Nbr</a:t>
                      </a:r>
                      <a:r>
                        <a:rPr lang="fr-FR" dirty="0" smtClean="0"/>
                        <a:t>. de sections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Nbr</a:t>
                      </a:r>
                      <a:r>
                        <a:rPr lang="fr-FR" dirty="0" smtClean="0"/>
                        <a:t>. d’élèves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STI2D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Bac pro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Système</a:t>
                      </a:r>
                      <a:r>
                        <a:rPr lang="fr-FR" baseline="0" dirty="0" smtClean="0"/>
                        <a:t> motorisé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43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751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309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Structures</a:t>
                      </a:r>
                      <a:r>
                        <a:rPr lang="fr-FR" baseline="0" dirty="0" smtClean="0"/>
                        <a:t> métalliques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Textile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Microtechniques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854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Optique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125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choix des horaires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Enseignements technologiques transversaux</a:t>
            </a:r>
          </a:p>
          <a:p>
            <a:pPr lvl="1"/>
            <a:r>
              <a:rPr lang="fr-FR" dirty="0" smtClean="0"/>
              <a:t>Le plus fréquent : </a:t>
            </a:r>
            <a:r>
              <a:rPr lang="fr-FR" b="1" dirty="0" smtClean="0"/>
              <a:t>3 + 4 </a:t>
            </a:r>
            <a:r>
              <a:rPr lang="fr-FR" dirty="0" smtClean="0"/>
              <a:t>mais des situations d’EPLE très contrastées pouvant conduire à des situations incongrues 0 + 7 ou 7 + 0</a:t>
            </a:r>
          </a:p>
          <a:p>
            <a:pPr lvl="1"/>
            <a:endParaRPr lang="fr-FR" dirty="0"/>
          </a:p>
          <a:p>
            <a:r>
              <a:rPr lang="fr-FR" dirty="0" smtClean="0"/>
              <a:t>Enseignements spécifiques de spécialité</a:t>
            </a:r>
          </a:p>
          <a:p>
            <a:pPr lvl="1"/>
            <a:r>
              <a:rPr lang="fr-FR" dirty="0" smtClean="0"/>
              <a:t>Les deux possibilités les plus rencontrées sont </a:t>
            </a:r>
            <a:r>
              <a:rPr lang="fr-FR" b="1" dirty="0" smtClean="0"/>
              <a:t>0 + 5 et 1 + 4 </a:t>
            </a:r>
            <a:r>
              <a:rPr lang="fr-FR" dirty="0" smtClean="0"/>
              <a:t>et quelquefois 2 + 3 ou 3 + 2 lorsque la structure le permet </a:t>
            </a:r>
          </a:p>
        </p:txBody>
      </p:sp>
    </p:spTree>
    <p:extLst>
      <p:ext uri="{BB962C8B-B14F-4D97-AF65-F5344CB8AC3E}">
        <p14:creationId xmlns:p14="http://schemas.microsoft.com/office/powerpoint/2010/main" val="257588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locaux et équipements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première les locaux sont définitifs pour 50% des EPLE, 38% en terminale</a:t>
            </a:r>
          </a:p>
          <a:p>
            <a:pPr lvl="1"/>
            <a:r>
              <a:rPr lang="fr-FR" dirty="0" smtClean="0"/>
              <a:t>Sites connexes : 63 %</a:t>
            </a:r>
          </a:p>
          <a:p>
            <a:pPr lvl="1"/>
            <a:r>
              <a:rPr lang="fr-FR" dirty="0" smtClean="0"/>
              <a:t>Sites éloignés : 28%</a:t>
            </a:r>
          </a:p>
          <a:p>
            <a:pPr lvl="1"/>
            <a:r>
              <a:rPr lang="fr-FR" dirty="0" smtClean="0"/>
              <a:t>Sites intégrés : 13,5 % (peuvent être aussi connexes ou distants)</a:t>
            </a:r>
          </a:p>
          <a:p>
            <a:r>
              <a:rPr lang="fr-FR" dirty="0" smtClean="0"/>
              <a:t>Les investissements faits par les CR sont en moyenne d’un peu plus de 1 M €</a:t>
            </a:r>
          </a:p>
          <a:p>
            <a:r>
              <a:rPr lang="fr-FR" dirty="0" smtClean="0"/>
              <a:t>Les investissements prévus sur l’année prochaine sont en </a:t>
            </a:r>
            <a:r>
              <a:rPr lang="fr-FR" dirty="0" err="1" smtClean="0"/>
              <a:t>lègère</a:t>
            </a:r>
            <a:r>
              <a:rPr lang="fr-FR" dirty="0" smtClean="0"/>
              <a:t> hausse à 1,1M €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05103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3995</TotalTime>
  <Words>502</Words>
  <Application>Microsoft Macintosh PowerPoint</Application>
  <PresentationFormat>Présentation à l'écran (4:3)</PresentationFormat>
  <Paragraphs>111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Les effectifs et le poids relatif</vt:lpstr>
      <vt:lpstr>Répartition entre spécialités</vt:lpstr>
      <vt:lpstr>Au niveau des établissements</vt:lpstr>
      <vt:lpstr>Comparatif EPLE : élèves/spécialités</vt:lpstr>
      <vt:lpstr>Perspectives pour la rentrée 2012</vt:lpstr>
      <vt:lpstr>Transformations des filières à faibles flux</vt:lpstr>
      <vt:lpstr>Le choix des horaires</vt:lpstr>
      <vt:lpstr>Les locaux et équipements</vt:lpstr>
      <vt:lpstr>La formation des enseignants</vt:lpstr>
    </vt:vector>
  </TitlesOfParts>
  <Company>IGEN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Michel RAGE</dc:creator>
  <cp:lastModifiedBy>Michel Rage</cp:lastModifiedBy>
  <cp:revision>64</cp:revision>
  <dcterms:created xsi:type="dcterms:W3CDTF">2011-11-26T09:23:22Z</dcterms:created>
  <dcterms:modified xsi:type="dcterms:W3CDTF">2012-05-20T16:04:28Z</dcterms:modified>
</cp:coreProperties>
</file>