
<file path=[Content_Types].xml><?xml version="1.0" encoding="utf-8"?>
<Types xmlns="http://schemas.openxmlformats.org/package/2006/content-types">
  <Override PartName="/ppt/slides/slide29.xml" ContentType="application/vnd.openxmlformats-officedocument.presentationml.slide+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notesSlides/notesSlide29.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18.xml" ContentType="application/vnd.openxmlformats-officedocument.presentationml.notesSlide+xml"/>
  <Override PartName="/ppt/notesSlides/notesSlide27.xml" ContentType="application/vnd.openxmlformats-officedocument.presentationml.notesSlide+xml"/>
  <Default Extension="wmf" ContentType="image/x-wmf"/>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notesSlides/notesSlide25.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23.xml" ContentType="application/vnd.openxmlformats-officedocument.presentationml.notesSlide+xml"/>
  <Override PartName="/ppt/notesSlides/notesSlide32.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notesSlides/notesSlide30.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Default Extension="bin" ContentType="application/vnd.openxmlformats-officedocument.oleObject"/>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Layouts/slideLayout3.xml" ContentType="application/vnd.openxmlformats-officedocument.presentationml.slideLayout+xml"/>
  <Default Extension="jpeg" ContentType="image/jpeg"/>
  <Override PartName="/ppt/notesSlides/notesSlide17.xml" ContentType="application/vnd.openxmlformats-officedocument.presentationml.notesSlide+xml"/>
  <Default Extension="emf" ContentType="image/x-emf"/>
  <Override PartName="/ppt/notesSlides/notesSlide28.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Layouts/slideLayout12.xml" ContentType="application/vnd.openxmlformats-officedocument.presentationml.slideLayout+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Default Extension="vml" ContentType="application/vnd.openxmlformats-officedocument.vmlDrawing"/>
  <Override PartName="/ppt/notesSlides/notesSlide20.xml" ContentType="application/vnd.openxmlformats-officedocument.presentationml.notesSlide+xml"/>
  <Override PartName="/ppt/notesSlides/notesSlide31.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handoutMasters/handoutMaster1.xml" ContentType="application/vnd.openxmlformats-officedocument.presentationml.handoutMaster+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Layouts/slideLayout8.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5"/>
  </p:notesMasterIdLst>
  <p:handoutMasterIdLst>
    <p:handoutMasterId r:id="rId36"/>
  </p:handoutMasterIdLst>
  <p:sldIdLst>
    <p:sldId id="271" r:id="rId2"/>
    <p:sldId id="297" r:id="rId3"/>
    <p:sldId id="298" r:id="rId4"/>
    <p:sldId id="324" r:id="rId5"/>
    <p:sldId id="325" r:id="rId6"/>
    <p:sldId id="404" r:id="rId7"/>
    <p:sldId id="432" r:id="rId8"/>
    <p:sldId id="433" r:id="rId9"/>
    <p:sldId id="434" r:id="rId10"/>
    <p:sldId id="411" r:id="rId11"/>
    <p:sldId id="412" r:id="rId12"/>
    <p:sldId id="415" r:id="rId13"/>
    <p:sldId id="413" r:id="rId14"/>
    <p:sldId id="408" r:id="rId15"/>
    <p:sldId id="416" r:id="rId16"/>
    <p:sldId id="417" r:id="rId17"/>
    <p:sldId id="418" r:id="rId18"/>
    <p:sldId id="425" r:id="rId19"/>
    <p:sldId id="427" r:id="rId20"/>
    <p:sldId id="426" r:id="rId21"/>
    <p:sldId id="424" r:id="rId22"/>
    <p:sldId id="421" r:id="rId23"/>
    <p:sldId id="422" r:id="rId24"/>
    <p:sldId id="423" r:id="rId25"/>
    <p:sldId id="428" r:id="rId26"/>
    <p:sldId id="429" r:id="rId27"/>
    <p:sldId id="431" r:id="rId28"/>
    <p:sldId id="436" r:id="rId29"/>
    <p:sldId id="435" r:id="rId30"/>
    <p:sldId id="410" r:id="rId31"/>
    <p:sldId id="340" r:id="rId32"/>
    <p:sldId id="341" r:id="rId33"/>
    <p:sldId id="419" r:id="rId34"/>
  </p:sldIdLst>
  <p:sldSz cx="9906000" cy="6858000" type="A4"/>
  <p:notesSz cx="6854825" cy="9750425"/>
  <p:defaultTextStyle>
    <a:defPPr>
      <a:defRPr lang="fr-FR"/>
    </a:defPPr>
    <a:lvl1pPr algn="ctr" rtl="0" fontAlgn="base">
      <a:spcBef>
        <a:spcPct val="0"/>
      </a:spcBef>
      <a:spcAft>
        <a:spcPct val="0"/>
      </a:spcAft>
      <a:defRPr sz="2000" kern="1200">
        <a:solidFill>
          <a:schemeClr val="tx1"/>
        </a:solidFill>
        <a:latin typeface="Arial" pitchFamily="34" charset="0"/>
        <a:ea typeface="+mn-ea"/>
        <a:cs typeface="+mn-cs"/>
      </a:defRPr>
    </a:lvl1pPr>
    <a:lvl2pPr marL="457200" algn="ctr" rtl="0" fontAlgn="base">
      <a:spcBef>
        <a:spcPct val="0"/>
      </a:spcBef>
      <a:spcAft>
        <a:spcPct val="0"/>
      </a:spcAft>
      <a:defRPr sz="2000" kern="1200">
        <a:solidFill>
          <a:schemeClr val="tx1"/>
        </a:solidFill>
        <a:latin typeface="Arial" pitchFamily="34" charset="0"/>
        <a:ea typeface="+mn-ea"/>
        <a:cs typeface="+mn-cs"/>
      </a:defRPr>
    </a:lvl2pPr>
    <a:lvl3pPr marL="914400" algn="ctr" rtl="0" fontAlgn="base">
      <a:spcBef>
        <a:spcPct val="0"/>
      </a:spcBef>
      <a:spcAft>
        <a:spcPct val="0"/>
      </a:spcAft>
      <a:defRPr sz="2000" kern="1200">
        <a:solidFill>
          <a:schemeClr val="tx1"/>
        </a:solidFill>
        <a:latin typeface="Arial" pitchFamily="34" charset="0"/>
        <a:ea typeface="+mn-ea"/>
        <a:cs typeface="+mn-cs"/>
      </a:defRPr>
    </a:lvl3pPr>
    <a:lvl4pPr marL="1371600" algn="ctr" rtl="0" fontAlgn="base">
      <a:spcBef>
        <a:spcPct val="0"/>
      </a:spcBef>
      <a:spcAft>
        <a:spcPct val="0"/>
      </a:spcAft>
      <a:defRPr sz="2000" kern="1200">
        <a:solidFill>
          <a:schemeClr val="tx1"/>
        </a:solidFill>
        <a:latin typeface="Arial" pitchFamily="34" charset="0"/>
        <a:ea typeface="+mn-ea"/>
        <a:cs typeface="+mn-cs"/>
      </a:defRPr>
    </a:lvl4pPr>
    <a:lvl5pPr marL="1828800" algn="ctr" rtl="0" fontAlgn="base">
      <a:spcBef>
        <a:spcPct val="0"/>
      </a:spcBef>
      <a:spcAft>
        <a:spcPct val="0"/>
      </a:spcAft>
      <a:defRPr sz="2000" kern="1200">
        <a:solidFill>
          <a:schemeClr val="tx1"/>
        </a:solidFill>
        <a:latin typeface="Arial" pitchFamily="34" charset="0"/>
        <a:ea typeface="+mn-ea"/>
        <a:cs typeface="+mn-cs"/>
      </a:defRPr>
    </a:lvl5pPr>
    <a:lvl6pPr marL="2286000" algn="l" defTabSz="914400" rtl="0" eaLnBrk="1" latinLnBrk="0" hangingPunct="1">
      <a:defRPr sz="2000" kern="1200">
        <a:solidFill>
          <a:schemeClr val="tx1"/>
        </a:solidFill>
        <a:latin typeface="Arial" pitchFamily="34" charset="0"/>
        <a:ea typeface="+mn-ea"/>
        <a:cs typeface="+mn-cs"/>
      </a:defRPr>
    </a:lvl6pPr>
    <a:lvl7pPr marL="2743200" algn="l" defTabSz="914400" rtl="0" eaLnBrk="1" latinLnBrk="0" hangingPunct="1">
      <a:defRPr sz="2000" kern="1200">
        <a:solidFill>
          <a:schemeClr val="tx1"/>
        </a:solidFill>
        <a:latin typeface="Arial" pitchFamily="34" charset="0"/>
        <a:ea typeface="+mn-ea"/>
        <a:cs typeface="+mn-cs"/>
      </a:defRPr>
    </a:lvl7pPr>
    <a:lvl8pPr marL="3200400" algn="l" defTabSz="914400" rtl="0" eaLnBrk="1" latinLnBrk="0" hangingPunct="1">
      <a:defRPr sz="2000" kern="1200">
        <a:solidFill>
          <a:schemeClr val="tx1"/>
        </a:solidFill>
        <a:latin typeface="Arial" pitchFamily="34" charset="0"/>
        <a:ea typeface="+mn-ea"/>
        <a:cs typeface="+mn-cs"/>
      </a:defRPr>
    </a:lvl8pPr>
    <a:lvl9pPr marL="3657600" algn="l" defTabSz="914400" rtl="0" eaLnBrk="1" latinLnBrk="0" hangingPunct="1">
      <a:defRPr sz="2000" kern="1200">
        <a:solidFill>
          <a:schemeClr val="tx1"/>
        </a:solidFill>
        <a:latin typeface="Arial" pitchFamily="34"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669900"/>
    <a:srgbClr val="040000"/>
    <a:srgbClr val="000000"/>
    <a:srgbClr val="3366FF"/>
    <a:srgbClr val="33CC33"/>
    <a:srgbClr val="0099FF"/>
    <a:srgbClr val="FF612F"/>
    <a:srgbClr val="FF7F57"/>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horzBarState="maximized">
    <p:restoredLeft sz="17682" autoAdjust="0"/>
    <p:restoredTop sz="86059" autoAdjust="0"/>
  </p:normalViewPr>
  <p:slideViewPr>
    <p:cSldViewPr>
      <p:cViewPr varScale="1">
        <p:scale>
          <a:sx n="82" d="100"/>
          <a:sy n="82" d="100"/>
        </p:scale>
        <p:origin x="-444" y="-84"/>
      </p:cViewPr>
      <p:guideLst>
        <p:guide orient="horz" pos="2160"/>
        <p:guide pos="3120"/>
      </p:guideLst>
    </p:cSldViewPr>
  </p:slideViewPr>
  <p:outlineViewPr>
    <p:cViewPr>
      <p:scale>
        <a:sx n="25" d="100"/>
        <a:sy n="25" d="100"/>
      </p:scale>
      <p:origin x="0" y="0"/>
    </p:cViewPr>
  </p:outlineViewPr>
  <p:notesTextViewPr>
    <p:cViewPr>
      <p:scale>
        <a:sx n="100" d="100"/>
        <a:sy n="100" d="100"/>
      </p:scale>
      <p:origin x="0" y="0"/>
    </p:cViewPr>
  </p:notesTextViewPr>
  <p:sorterViewPr>
    <p:cViewPr>
      <p:scale>
        <a:sx n="66" d="100"/>
        <a:sy n="66" d="100"/>
      </p:scale>
      <p:origin x="0" y="1734"/>
    </p:cViewPr>
  </p:sorterViewPr>
  <p:notesViewPr>
    <p:cSldViewPr>
      <p:cViewPr varScale="1">
        <p:scale>
          <a:sx n="34" d="100"/>
          <a:sy n="34" d="100"/>
        </p:scale>
        <p:origin x="-1572" y="-66"/>
      </p:cViewPr>
      <p:guideLst>
        <p:guide orient="horz" pos="3072"/>
        <p:guide pos="2160"/>
      </p:guideLst>
    </p:cSldViewPr>
  </p:notes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5.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6.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3554" name="Rectangle 2"/>
          <p:cNvSpPr>
            <a:spLocks noGrp="1" noChangeArrowheads="1"/>
          </p:cNvSpPr>
          <p:nvPr>
            <p:ph type="hdr" sz="quarter"/>
          </p:nvPr>
        </p:nvSpPr>
        <p:spPr bwMode="auto">
          <a:xfrm>
            <a:off x="0" y="0"/>
            <a:ext cx="2968625" cy="487363"/>
          </a:xfrm>
          <a:prstGeom prst="rect">
            <a:avLst/>
          </a:prstGeom>
          <a:noFill/>
          <a:ln w="9525">
            <a:noFill/>
            <a:miter lim="800000"/>
            <a:headEnd/>
            <a:tailEnd/>
          </a:ln>
          <a:effectLst/>
        </p:spPr>
        <p:txBody>
          <a:bodyPr vert="horz" wrap="square" lIns="91650" tIns="45825" rIns="91650" bIns="45825" numCol="1" anchor="t" anchorCtr="0" compatLnSpc="1">
            <a:prstTxWarp prst="textNoShape">
              <a:avLst/>
            </a:prstTxWarp>
          </a:bodyPr>
          <a:lstStyle>
            <a:lvl1pPr algn="l" defTabSz="915988">
              <a:defRPr sz="1200"/>
            </a:lvl1pPr>
          </a:lstStyle>
          <a:p>
            <a:pPr>
              <a:defRPr/>
            </a:pPr>
            <a:endParaRPr lang="fr-FR"/>
          </a:p>
        </p:txBody>
      </p:sp>
      <p:sp>
        <p:nvSpPr>
          <p:cNvPr id="23555" name="Rectangle 3"/>
          <p:cNvSpPr>
            <a:spLocks noGrp="1" noChangeArrowheads="1"/>
          </p:cNvSpPr>
          <p:nvPr>
            <p:ph type="dt" sz="quarter" idx="1"/>
          </p:nvPr>
        </p:nvSpPr>
        <p:spPr bwMode="auto">
          <a:xfrm>
            <a:off x="3886200" y="0"/>
            <a:ext cx="2968625" cy="487363"/>
          </a:xfrm>
          <a:prstGeom prst="rect">
            <a:avLst/>
          </a:prstGeom>
          <a:noFill/>
          <a:ln w="9525">
            <a:noFill/>
            <a:miter lim="800000"/>
            <a:headEnd/>
            <a:tailEnd/>
          </a:ln>
          <a:effectLst/>
        </p:spPr>
        <p:txBody>
          <a:bodyPr vert="horz" wrap="square" lIns="91650" tIns="45825" rIns="91650" bIns="45825" numCol="1" anchor="t" anchorCtr="0" compatLnSpc="1">
            <a:prstTxWarp prst="textNoShape">
              <a:avLst/>
            </a:prstTxWarp>
          </a:bodyPr>
          <a:lstStyle>
            <a:lvl1pPr algn="r" defTabSz="915988">
              <a:defRPr sz="1200"/>
            </a:lvl1pPr>
          </a:lstStyle>
          <a:p>
            <a:pPr>
              <a:defRPr/>
            </a:pPr>
            <a:endParaRPr lang="fr-FR"/>
          </a:p>
        </p:txBody>
      </p:sp>
      <p:sp>
        <p:nvSpPr>
          <p:cNvPr id="23556" name="Rectangle 4"/>
          <p:cNvSpPr>
            <a:spLocks noGrp="1" noChangeArrowheads="1"/>
          </p:cNvSpPr>
          <p:nvPr>
            <p:ph type="ftr" sz="quarter" idx="2"/>
          </p:nvPr>
        </p:nvSpPr>
        <p:spPr bwMode="auto">
          <a:xfrm>
            <a:off x="0" y="9263063"/>
            <a:ext cx="2968625" cy="487362"/>
          </a:xfrm>
          <a:prstGeom prst="rect">
            <a:avLst/>
          </a:prstGeom>
          <a:noFill/>
          <a:ln w="9525">
            <a:noFill/>
            <a:miter lim="800000"/>
            <a:headEnd/>
            <a:tailEnd/>
          </a:ln>
          <a:effectLst/>
        </p:spPr>
        <p:txBody>
          <a:bodyPr vert="horz" wrap="square" lIns="91650" tIns="45825" rIns="91650" bIns="45825" numCol="1" anchor="b" anchorCtr="0" compatLnSpc="1">
            <a:prstTxWarp prst="textNoShape">
              <a:avLst/>
            </a:prstTxWarp>
          </a:bodyPr>
          <a:lstStyle>
            <a:lvl1pPr algn="l" defTabSz="915988">
              <a:defRPr sz="1200"/>
            </a:lvl1pPr>
          </a:lstStyle>
          <a:p>
            <a:pPr>
              <a:defRPr/>
            </a:pPr>
            <a:endParaRPr lang="fr-FR"/>
          </a:p>
        </p:txBody>
      </p:sp>
      <p:sp>
        <p:nvSpPr>
          <p:cNvPr id="23557" name="Rectangle 5"/>
          <p:cNvSpPr>
            <a:spLocks noGrp="1" noChangeArrowheads="1"/>
          </p:cNvSpPr>
          <p:nvPr>
            <p:ph type="sldNum" sz="quarter" idx="3"/>
          </p:nvPr>
        </p:nvSpPr>
        <p:spPr bwMode="auto">
          <a:xfrm>
            <a:off x="3886200" y="9263063"/>
            <a:ext cx="2968625" cy="487362"/>
          </a:xfrm>
          <a:prstGeom prst="rect">
            <a:avLst/>
          </a:prstGeom>
          <a:noFill/>
          <a:ln w="9525">
            <a:noFill/>
            <a:miter lim="800000"/>
            <a:headEnd/>
            <a:tailEnd/>
          </a:ln>
          <a:effectLst/>
        </p:spPr>
        <p:txBody>
          <a:bodyPr vert="horz" wrap="square" lIns="91650" tIns="45825" rIns="91650" bIns="45825" numCol="1" anchor="b" anchorCtr="0" compatLnSpc="1">
            <a:prstTxWarp prst="textNoShape">
              <a:avLst/>
            </a:prstTxWarp>
          </a:bodyPr>
          <a:lstStyle>
            <a:lvl1pPr algn="r" defTabSz="915988">
              <a:defRPr sz="1200"/>
            </a:lvl1pPr>
          </a:lstStyle>
          <a:p>
            <a:pPr>
              <a:defRPr/>
            </a:pPr>
            <a:fld id="{DB05D808-BC0B-454F-BDAE-4BACDE0FE9B5}" type="slidenum">
              <a:rPr lang="fr-FR"/>
              <a:pPr>
                <a:defRPr/>
              </a:pPr>
              <a:t>‹N°›</a:t>
            </a:fld>
            <a:endParaRPr lang="fr-FR"/>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2226" name="Rectangle 2"/>
          <p:cNvSpPr>
            <a:spLocks noGrp="1" noChangeArrowheads="1"/>
          </p:cNvSpPr>
          <p:nvPr>
            <p:ph type="hdr" sz="quarter"/>
          </p:nvPr>
        </p:nvSpPr>
        <p:spPr bwMode="auto">
          <a:xfrm>
            <a:off x="0" y="0"/>
            <a:ext cx="2968625" cy="487363"/>
          </a:xfrm>
          <a:prstGeom prst="rect">
            <a:avLst/>
          </a:prstGeom>
          <a:noFill/>
          <a:ln w="9525">
            <a:noFill/>
            <a:miter lim="800000"/>
            <a:headEnd/>
            <a:tailEnd/>
          </a:ln>
          <a:effectLst/>
        </p:spPr>
        <p:txBody>
          <a:bodyPr vert="horz" wrap="square" lIns="91650" tIns="45825" rIns="91650" bIns="45825" numCol="1" anchor="t" anchorCtr="0" compatLnSpc="1">
            <a:prstTxWarp prst="textNoShape">
              <a:avLst/>
            </a:prstTxWarp>
          </a:bodyPr>
          <a:lstStyle>
            <a:lvl1pPr algn="l" defTabSz="915988">
              <a:defRPr sz="1200"/>
            </a:lvl1pPr>
          </a:lstStyle>
          <a:p>
            <a:pPr>
              <a:defRPr/>
            </a:pPr>
            <a:endParaRPr lang="fr-FR"/>
          </a:p>
        </p:txBody>
      </p:sp>
      <p:sp>
        <p:nvSpPr>
          <p:cNvPr id="52227" name="Rectangle 3"/>
          <p:cNvSpPr>
            <a:spLocks noGrp="1" noChangeArrowheads="1"/>
          </p:cNvSpPr>
          <p:nvPr>
            <p:ph type="dt" idx="1"/>
          </p:nvPr>
        </p:nvSpPr>
        <p:spPr bwMode="auto">
          <a:xfrm>
            <a:off x="3886200" y="0"/>
            <a:ext cx="2968625" cy="487363"/>
          </a:xfrm>
          <a:prstGeom prst="rect">
            <a:avLst/>
          </a:prstGeom>
          <a:noFill/>
          <a:ln w="9525">
            <a:noFill/>
            <a:miter lim="800000"/>
            <a:headEnd/>
            <a:tailEnd/>
          </a:ln>
          <a:effectLst/>
        </p:spPr>
        <p:txBody>
          <a:bodyPr vert="horz" wrap="square" lIns="91650" tIns="45825" rIns="91650" bIns="45825" numCol="1" anchor="t" anchorCtr="0" compatLnSpc="1">
            <a:prstTxWarp prst="textNoShape">
              <a:avLst/>
            </a:prstTxWarp>
          </a:bodyPr>
          <a:lstStyle>
            <a:lvl1pPr algn="r" defTabSz="915988">
              <a:defRPr sz="1200"/>
            </a:lvl1pPr>
          </a:lstStyle>
          <a:p>
            <a:pPr>
              <a:defRPr/>
            </a:pPr>
            <a:endParaRPr lang="fr-FR"/>
          </a:p>
        </p:txBody>
      </p:sp>
      <p:sp>
        <p:nvSpPr>
          <p:cNvPr id="33796" name="Rectangle 4"/>
          <p:cNvSpPr>
            <a:spLocks noChangeArrowheads="1" noTextEdit="1"/>
          </p:cNvSpPr>
          <p:nvPr>
            <p:ph type="sldImg" idx="2"/>
          </p:nvPr>
        </p:nvSpPr>
        <p:spPr bwMode="auto">
          <a:xfrm>
            <a:off x="788988" y="731838"/>
            <a:ext cx="5281612" cy="3656012"/>
          </a:xfrm>
          <a:prstGeom prst="rect">
            <a:avLst/>
          </a:prstGeom>
          <a:noFill/>
          <a:ln w="9525">
            <a:solidFill>
              <a:srgbClr val="000000"/>
            </a:solidFill>
            <a:miter lim="800000"/>
            <a:headEnd/>
            <a:tailEnd/>
          </a:ln>
        </p:spPr>
      </p:sp>
      <p:sp>
        <p:nvSpPr>
          <p:cNvPr id="52229" name="Rectangle 5"/>
          <p:cNvSpPr>
            <a:spLocks noGrp="1" noChangeArrowheads="1"/>
          </p:cNvSpPr>
          <p:nvPr>
            <p:ph type="body" sz="quarter" idx="3"/>
          </p:nvPr>
        </p:nvSpPr>
        <p:spPr bwMode="auto">
          <a:xfrm>
            <a:off x="914400" y="4633913"/>
            <a:ext cx="5026025" cy="4384675"/>
          </a:xfrm>
          <a:prstGeom prst="rect">
            <a:avLst/>
          </a:prstGeom>
          <a:noFill/>
          <a:ln w="9525">
            <a:noFill/>
            <a:miter lim="800000"/>
            <a:headEnd/>
            <a:tailEnd/>
          </a:ln>
          <a:effectLst/>
        </p:spPr>
        <p:txBody>
          <a:bodyPr vert="horz" wrap="square" lIns="91650" tIns="45825" rIns="91650" bIns="45825" numCol="1" anchor="t" anchorCtr="0" compatLnSpc="1">
            <a:prstTxWarp prst="textNoShape">
              <a:avLst/>
            </a:prstTxWarp>
          </a:bodyPr>
          <a:lstStyle/>
          <a:p>
            <a:pPr lvl="0"/>
            <a:r>
              <a:rPr lang="fr-FR" noProof="0" smtClean="0"/>
              <a:t>Cliquez pour modifier les styles du texte du masque</a:t>
            </a:r>
          </a:p>
          <a:p>
            <a:pPr lvl="1"/>
            <a:r>
              <a:rPr lang="fr-FR" noProof="0" smtClean="0"/>
              <a:t>Deuxième niveau</a:t>
            </a:r>
          </a:p>
          <a:p>
            <a:pPr lvl="2"/>
            <a:r>
              <a:rPr lang="fr-FR" noProof="0" smtClean="0"/>
              <a:t>Troisième niveau</a:t>
            </a:r>
          </a:p>
          <a:p>
            <a:pPr lvl="3"/>
            <a:r>
              <a:rPr lang="fr-FR" noProof="0" smtClean="0"/>
              <a:t>Quatrième niveau</a:t>
            </a:r>
          </a:p>
          <a:p>
            <a:pPr lvl="4"/>
            <a:r>
              <a:rPr lang="fr-FR" noProof="0" smtClean="0"/>
              <a:t>Cinquième niveau</a:t>
            </a:r>
          </a:p>
        </p:txBody>
      </p:sp>
      <p:sp>
        <p:nvSpPr>
          <p:cNvPr id="52230" name="Rectangle 6"/>
          <p:cNvSpPr>
            <a:spLocks noGrp="1" noChangeArrowheads="1"/>
          </p:cNvSpPr>
          <p:nvPr>
            <p:ph type="ftr" sz="quarter" idx="4"/>
          </p:nvPr>
        </p:nvSpPr>
        <p:spPr bwMode="auto">
          <a:xfrm>
            <a:off x="0" y="9263063"/>
            <a:ext cx="2968625" cy="487362"/>
          </a:xfrm>
          <a:prstGeom prst="rect">
            <a:avLst/>
          </a:prstGeom>
          <a:noFill/>
          <a:ln w="9525">
            <a:noFill/>
            <a:miter lim="800000"/>
            <a:headEnd/>
            <a:tailEnd/>
          </a:ln>
          <a:effectLst/>
        </p:spPr>
        <p:txBody>
          <a:bodyPr vert="horz" wrap="square" lIns="91650" tIns="45825" rIns="91650" bIns="45825" numCol="1" anchor="b" anchorCtr="0" compatLnSpc="1">
            <a:prstTxWarp prst="textNoShape">
              <a:avLst/>
            </a:prstTxWarp>
          </a:bodyPr>
          <a:lstStyle>
            <a:lvl1pPr algn="l" defTabSz="915988">
              <a:defRPr sz="1200"/>
            </a:lvl1pPr>
          </a:lstStyle>
          <a:p>
            <a:pPr>
              <a:defRPr/>
            </a:pPr>
            <a:endParaRPr lang="fr-FR"/>
          </a:p>
        </p:txBody>
      </p:sp>
      <p:sp>
        <p:nvSpPr>
          <p:cNvPr id="52231" name="Rectangle 7"/>
          <p:cNvSpPr>
            <a:spLocks noGrp="1" noChangeArrowheads="1"/>
          </p:cNvSpPr>
          <p:nvPr>
            <p:ph type="sldNum" sz="quarter" idx="5"/>
          </p:nvPr>
        </p:nvSpPr>
        <p:spPr bwMode="auto">
          <a:xfrm>
            <a:off x="3886200" y="9263063"/>
            <a:ext cx="2968625" cy="487362"/>
          </a:xfrm>
          <a:prstGeom prst="rect">
            <a:avLst/>
          </a:prstGeom>
          <a:noFill/>
          <a:ln w="9525">
            <a:noFill/>
            <a:miter lim="800000"/>
            <a:headEnd/>
            <a:tailEnd/>
          </a:ln>
          <a:effectLst/>
        </p:spPr>
        <p:txBody>
          <a:bodyPr vert="horz" wrap="square" lIns="91650" tIns="45825" rIns="91650" bIns="45825" numCol="1" anchor="b" anchorCtr="0" compatLnSpc="1">
            <a:prstTxWarp prst="textNoShape">
              <a:avLst/>
            </a:prstTxWarp>
          </a:bodyPr>
          <a:lstStyle>
            <a:lvl1pPr algn="r" defTabSz="915988">
              <a:defRPr sz="1200"/>
            </a:lvl1pPr>
          </a:lstStyle>
          <a:p>
            <a:pPr>
              <a:defRPr/>
            </a:pPr>
            <a:fld id="{C6583F6F-FEC6-4B86-BC35-EFFFAA9680FF}" type="slidenum">
              <a:rPr lang="fr-FR"/>
              <a:pPr>
                <a:defRPr/>
              </a:pPr>
              <a:t>‹N°›</a:t>
            </a:fld>
            <a:endParaRPr lang="fr-FR"/>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pitchFamily="34" charset="0"/>
        <a:ea typeface="+mn-ea"/>
        <a:cs typeface="+mn-cs"/>
      </a:defRPr>
    </a:lvl1pPr>
    <a:lvl2pPr marL="457200" algn="l" rtl="0" eaLnBrk="0" fontAlgn="base" hangingPunct="0">
      <a:spcBef>
        <a:spcPct val="30000"/>
      </a:spcBef>
      <a:spcAft>
        <a:spcPct val="0"/>
      </a:spcAft>
      <a:defRPr sz="1200" kern="1200">
        <a:solidFill>
          <a:schemeClr val="tx1"/>
        </a:solidFill>
        <a:latin typeface="Arial" pitchFamily="34" charset="0"/>
        <a:ea typeface="+mn-ea"/>
        <a:cs typeface="+mn-cs"/>
      </a:defRPr>
    </a:lvl2pPr>
    <a:lvl3pPr marL="914400" algn="l" rtl="0" eaLnBrk="0" fontAlgn="base" hangingPunct="0">
      <a:spcBef>
        <a:spcPct val="30000"/>
      </a:spcBef>
      <a:spcAft>
        <a:spcPct val="0"/>
      </a:spcAft>
      <a:defRPr sz="1200" kern="1200">
        <a:solidFill>
          <a:schemeClr val="tx1"/>
        </a:solidFill>
        <a:latin typeface="Arial" pitchFamily="34" charset="0"/>
        <a:ea typeface="+mn-ea"/>
        <a:cs typeface="+mn-cs"/>
      </a:defRPr>
    </a:lvl3pPr>
    <a:lvl4pPr marL="1371600" algn="l" rtl="0" eaLnBrk="0" fontAlgn="base" hangingPunct="0">
      <a:spcBef>
        <a:spcPct val="30000"/>
      </a:spcBef>
      <a:spcAft>
        <a:spcPct val="0"/>
      </a:spcAft>
      <a:defRPr sz="1200" kern="1200">
        <a:solidFill>
          <a:schemeClr val="tx1"/>
        </a:solidFill>
        <a:latin typeface="Arial" pitchFamily="34" charset="0"/>
        <a:ea typeface="+mn-ea"/>
        <a:cs typeface="+mn-cs"/>
      </a:defRPr>
    </a:lvl4pPr>
    <a:lvl5pPr marL="1828800" algn="l" rtl="0" eaLnBrk="0" fontAlgn="base" hangingPunct="0">
      <a:spcBef>
        <a:spcPct val="30000"/>
      </a:spcBef>
      <a:spcAft>
        <a:spcPct val="0"/>
      </a:spcAft>
      <a:defRPr sz="1200" kern="1200">
        <a:solidFill>
          <a:schemeClr val="tx1"/>
        </a:solidFill>
        <a:latin typeface="Arial"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7"/>
          <p:cNvSpPr>
            <a:spLocks noGrp="1" noChangeArrowheads="1"/>
          </p:cNvSpPr>
          <p:nvPr>
            <p:ph type="sldNum" sz="quarter" idx="5"/>
          </p:nvPr>
        </p:nvSpPr>
        <p:spPr>
          <a:noFill/>
        </p:spPr>
        <p:txBody>
          <a:bodyPr/>
          <a:lstStyle/>
          <a:p>
            <a:fld id="{505C0AE3-B7F7-4033-B77E-DE576DEFB989}" type="slidenum">
              <a:rPr lang="fr-FR" smtClean="0"/>
              <a:pPr/>
              <a:t>1</a:t>
            </a:fld>
            <a:endParaRPr lang="fr-FR" smtClean="0"/>
          </a:p>
        </p:txBody>
      </p:sp>
      <p:sp>
        <p:nvSpPr>
          <p:cNvPr id="34819" name="Rectangle 2"/>
          <p:cNvSpPr>
            <a:spLocks noChangeArrowheads="1" noTextEdit="1"/>
          </p:cNvSpPr>
          <p:nvPr>
            <p:ph type="sldImg"/>
          </p:nvPr>
        </p:nvSpPr>
        <p:spPr>
          <a:ln/>
        </p:spPr>
      </p:sp>
      <p:sp>
        <p:nvSpPr>
          <p:cNvPr id="34820" name="Rectangle 3"/>
          <p:cNvSpPr>
            <a:spLocks noGrp="1" noChangeArrowheads="1"/>
          </p:cNvSpPr>
          <p:nvPr>
            <p:ph type="body" idx="1"/>
          </p:nvPr>
        </p:nvSpPr>
        <p:spPr>
          <a:noFill/>
          <a:ln/>
        </p:spPr>
        <p:txBody>
          <a:bodyPr/>
          <a:lstStyle/>
          <a:p>
            <a:pPr eaLnBrk="1" hangingPunct="1"/>
            <a:endParaRPr lang="fr-FR"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7"/>
          <p:cNvSpPr>
            <a:spLocks noGrp="1" noChangeArrowheads="1"/>
          </p:cNvSpPr>
          <p:nvPr>
            <p:ph type="sldNum" sz="quarter" idx="5"/>
          </p:nvPr>
        </p:nvSpPr>
        <p:spPr>
          <a:noFill/>
        </p:spPr>
        <p:txBody>
          <a:bodyPr/>
          <a:lstStyle/>
          <a:p>
            <a:fld id="{9092CC76-75A5-48D0-BB32-7CC552149610}" type="slidenum">
              <a:rPr lang="fr-FR" smtClean="0"/>
              <a:pPr/>
              <a:t>10</a:t>
            </a:fld>
            <a:endParaRPr lang="fr-FR" smtClean="0"/>
          </a:p>
        </p:txBody>
      </p:sp>
      <p:sp>
        <p:nvSpPr>
          <p:cNvPr id="44035" name="Rectangle 2"/>
          <p:cNvSpPr>
            <a:spLocks noChangeArrowheads="1" noTextEdit="1"/>
          </p:cNvSpPr>
          <p:nvPr>
            <p:ph type="sldImg"/>
          </p:nvPr>
        </p:nvSpPr>
        <p:spPr>
          <a:ln/>
        </p:spPr>
      </p:sp>
      <p:sp>
        <p:nvSpPr>
          <p:cNvPr id="44036" name="Rectangle 3"/>
          <p:cNvSpPr>
            <a:spLocks noGrp="1" noChangeArrowheads="1"/>
          </p:cNvSpPr>
          <p:nvPr>
            <p:ph type="body" idx="1"/>
          </p:nvPr>
        </p:nvSpPr>
        <p:spPr>
          <a:noFill/>
          <a:ln/>
        </p:spPr>
        <p:txBody>
          <a:bodyPr/>
          <a:lstStyle/>
          <a:p>
            <a:pPr eaLnBrk="1" hangingPunct="1"/>
            <a:endParaRPr lang="fr-FR"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7"/>
          <p:cNvSpPr>
            <a:spLocks noGrp="1" noChangeArrowheads="1"/>
          </p:cNvSpPr>
          <p:nvPr>
            <p:ph type="sldNum" sz="quarter" idx="5"/>
          </p:nvPr>
        </p:nvSpPr>
        <p:spPr>
          <a:noFill/>
        </p:spPr>
        <p:txBody>
          <a:bodyPr/>
          <a:lstStyle/>
          <a:p>
            <a:fld id="{AA05CC5A-DEEE-4680-AC01-D8ACD033DAA3}" type="slidenum">
              <a:rPr lang="fr-FR" smtClean="0"/>
              <a:pPr/>
              <a:t>11</a:t>
            </a:fld>
            <a:endParaRPr lang="fr-FR" smtClean="0"/>
          </a:p>
        </p:txBody>
      </p:sp>
      <p:sp>
        <p:nvSpPr>
          <p:cNvPr id="45059" name="Rectangle 2"/>
          <p:cNvSpPr>
            <a:spLocks noChangeArrowheads="1" noTextEdit="1"/>
          </p:cNvSpPr>
          <p:nvPr>
            <p:ph type="sldImg"/>
          </p:nvPr>
        </p:nvSpPr>
        <p:spPr>
          <a:ln/>
        </p:spPr>
      </p:sp>
      <p:sp>
        <p:nvSpPr>
          <p:cNvPr id="45060" name="Rectangle 3"/>
          <p:cNvSpPr>
            <a:spLocks noGrp="1" noChangeArrowheads="1"/>
          </p:cNvSpPr>
          <p:nvPr>
            <p:ph type="body" idx="1"/>
          </p:nvPr>
        </p:nvSpPr>
        <p:spPr>
          <a:noFill/>
          <a:ln/>
        </p:spPr>
        <p:txBody>
          <a:bodyPr/>
          <a:lstStyle/>
          <a:p>
            <a:pPr eaLnBrk="1" hangingPunct="1"/>
            <a:endParaRPr lang="fr-FR"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7"/>
          <p:cNvSpPr>
            <a:spLocks noGrp="1" noChangeArrowheads="1"/>
          </p:cNvSpPr>
          <p:nvPr>
            <p:ph type="sldNum" sz="quarter" idx="5"/>
          </p:nvPr>
        </p:nvSpPr>
        <p:spPr>
          <a:noFill/>
        </p:spPr>
        <p:txBody>
          <a:bodyPr/>
          <a:lstStyle/>
          <a:p>
            <a:fld id="{31A83453-4EF8-4F32-87EE-74E41BECACF4}" type="slidenum">
              <a:rPr lang="fr-FR" smtClean="0"/>
              <a:pPr/>
              <a:t>12</a:t>
            </a:fld>
            <a:endParaRPr lang="fr-FR" smtClean="0"/>
          </a:p>
        </p:txBody>
      </p:sp>
      <p:sp>
        <p:nvSpPr>
          <p:cNvPr id="46083" name="Rectangle 2"/>
          <p:cNvSpPr>
            <a:spLocks noChangeArrowheads="1" noTextEdit="1"/>
          </p:cNvSpPr>
          <p:nvPr>
            <p:ph type="sldImg"/>
          </p:nvPr>
        </p:nvSpPr>
        <p:spPr>
          <a:ln/>
        </p:spPr>
      </p:sp>
      <p:sp>
        <p:nvSpPr>
          <p:cNvPr id="46084" name="Rectangle 3"/>
          <p:cNvSpPr>
            <a:spLocks noGrp="1" noChangeArrowheads="1"/>
          </p:cNvSpPr>
          <p:nvPr>
            <p:ph type="body" idx="1"/>
          </p:nvPr>
        </p:nvSpPr>
        <p:spPr>
          <a:noFill/>
          <a:ln/>
        </p:spPr>
        <p:txBody>
          <a:bodyPr/>
          <a:lstStyle/>
          <a:p>
            <a:pPr eaLnBrk="1" hangingPunct="1"/>
            <a:endParaRPr lang="fr-FR"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7"/>
          <p:cNvSpPr>
            <a:spLocks noGrp="1" noChangeArrowheads="1"/>
          </p:cNvSpPr>
          <p:nvPr>
            <p:ph type="sldNum" sz="quarter" idx="5"/>
          </p:nvPr>
        </p:nvSpPr>
        <p:spPr>
          <a:noFill/>
        </p:spPr>
        <p:txBody>
          <a:bodyPr/>
          <a:lstStyle/>
          <a:p>
            <a:fld id="{68DE3577-7D35-4303-B0C6-17A807E8DF42}" type="slidenum">
              <a:rPr lang="fr-FR" smtClean="0"/>
              <a:pPr/>
              <a:t>13</a:t>
            </a:fld>
            <a:endParaRPr lang="fr-FR" smtClean="0"/>
          </a:p>
        </p:txBody>
      </p:sp>
      <p:sp>
        <p:nvSpPr>
          <p:cNvPr id="47107" name="Rectangle 2"/>
          <p:cNvSpPr>
            <a:spLocks noChangeArrowheads="1" noTextEdit="1"/>
          </p:cNvSpPr>
          <p:nvPr>
            <p:ph type="sldImg"/>
          </p:nvPr>
        </p:nvSpPr>
        <p:spPr>
          <a:ln/>
        </p:spPr>
      </p:sp>
      <p:sp>
        <p:nvSpPr>
          <p:cNvPr id="47108" name="Rectangle 3"/>
          <p:cNvSpPr>
            <a:spLocks noGrp="1" noChangeArrowheads="1"/>
          </p:cNvSpPr>
          <p:nvPr>
            <p:ph type="body" idx="1"/>
          </p:nvPr>
        </p:nvSpPr>
        <p:spPr>
          <a:noFill/>
          <a:ln/>
        </p:spPr>
        <p:txBody>
          <a:bodyPr/>
          <a:lstStyle/>
          <a:p>
            <a:pPr eaLnBrk="1" hangingPunct="1"/>
            <a:endParaRPr lang="fr-FR"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7"/>
          <p:cNvSpPr>
            <a:spLocks noGrp="1" noChangeArrowheads="1"/>
          </p:cNvSpPr>
          <p:nvPr>
            <p:ph type="sldNum" sz="quarter" idx="5"/>
          </p:nvPr>
        </p:nvSpPr>
        <p:spPr>
          <a:noFill/>
        </p:spPr>
        <p:txBody>
          <a:bodyPr/>
          <a:lstStyle/>
          <a:p>
            <a:fld id="{F1A409CC-902A-4AFE-BC6B-10A1E7640154}" type="slidenum">
              <a:rPr lang="fr-FR" smtClean="0"/>
              <a:pPr/>
              <a:t>14</a:t>
            </a:fld>
            <a:endParaRPr lang="fr-FR" smtClean="0"/>
          </a:p>
        </p:txBody>
      </p:sp>
      <p:sp>
        <p:nvSpPr>
          <p:cNvPr id="48131" name="Rectangle 2"/>
          <p:cNvSpPr>
            <a:spLocks noChangeArrowheads="1" noTextEdit="1"/>
          </p:cNvSpPr>
          <p:nvPr>
            <p:ph type="sldImg"/>
          </p:nvPr>
        </p:nvSpPr>
        <p:spPr>
          <a:ln/>
        </p:spPr>
      </p:sp>
      <p:sp>
        <p:nvSpPr>
          <p:cNvPr id="48132" name="Rectangle 3"/>
          <p:cNvSpPr>
            <a:spLocks noGrp="1" noChangeArrowheads="1"/>
          </p:cNvSpPr>
          <p:nvPr>
            <p:ph type="body" idx="1"/>
          </p:nvPr>
        </p:nvSpPr>
        <p:spPr>
          <a:noFill/>
          <a:ln/>
        </p:spPr>
        <p:txBody>
          <a:bodyPr/>
          <a:lstStyle/>
          <a:p>
            <a:pPr eaLnBrk="1" hangingPunct="1"/>
            <a:endParaRPr lang="fr-FR"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7"/>
          <p:cNvSpPr>
            <a:spLocks noGrp="1" noChangeArrowheads="1"/>
          </p:cNvSpPr>
          <p:nvPr>
            <p:ph type="sldNum" sz="quarter" idx="5"/>
          </p:nvPr>
        </p:nvSpPr>
        <p:spPr>
          <a:noFill/>
        </p:spPr>
        <p:txBody>
          <a:bodyPr/>
          <a:lstStyle/>
          <a:p>
            <a:fld id="{9BB67ED3-EC56-4F94-8BDE-DD984C94C7E4}" type="slidenum">
              <a:rPr lang="fr-FR" smtClean="0"/>
              <a:pPr/>
              <a:t>15</a:t>
            </a:fld>
            <a:endParaRPr lang="fr-FR" smtClean="0"/>
          </a:p>
        </p:txBody>
      </p:sp>
      <p:sp>
        <p:nvSpPr>
          <p:cNvPr id="49155" name="Rectangle 2"/>
          <p:cNvSpPr>
            <a:spLocks noChangeArrowheads="1" noTextEdit="1"/>
          </p:cNvSpPr>
          <p:nvPr>
            <p:ph type="sldImg"/>
          </p:nvPr>
        </p:nvSpPr>
        <p:spPr>
          <a:ln/>
        </p:spPr>
      </p:sp>
      <p:sp>
        <p:nvSpPr>
          <p:cNvPr id="49156" name="Rectangle 3"/>
          <p:cNvSpPr>
            <a:spLocks noGrp="1" noChangeArrowheads="1"/>
          </p:cNvSpPr>
          <p:nvPr>
            <p:ph type="body" idx="1"/>
          </p:nvPr>
        </p:nvSpPr>
        <p:spPr>
          <a:noFill/>
          <a:ln/>
        </p:spPr>
        <p:txBody>
          <a:bodyPr/>
          <a:lstStyle/>
          <a:p>
            <a:pPr eaLnBrk="1" hangingPunct="1"/>
            <a:endParaRPr lang="fr-FR"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7"/>
          <p:cNvSpPr>
            <a:spLocks noGrp="1" noChangeArrowheads="1"/>
          </p:cNvSpPr>
          <p:nvPr>
            <p:ph type="sldNum" sz="quarter" idx="5"/>
          </p:nvPr>
        </p:nvSpPr>
        <p:spPr>
          <a:noFill/>
        </p:spPr>
        <p:txBody>
          <a:bodyPr/>
          <a:lstStyle/>
          <a:p>
            <a:fld id="{60BD8FA8-B498-4056-BD4D-6406C85847CD}" type="slidenum">
              <a:rPr lang="fr-FR" smtClean="0"/>
              <a:pPr/>
              <a:t>16</a:t>
            </a:fld>
            <a:endParaRPr lang="fr-FR" smtClean="0"/>
          </a:p>
        </p:txBody>
      </p:sp>
      <p:sp>
        <p:nvSpPr>
          <p:cNvPr id="50179" name="Rectangle 2"/>
          <p:cNvSpPr>
            <a:spLocks noChangeArrowheads="1" noTextEdit="1"/>
          </p:cNvSpPr>
          <p:nvPr>
            <p:ph type="sldImg"/>
          </p:nvPr>
        </p:nvSpPr>
        <p:spPr>
          <a:ln/>
        </p:spPr>
      </p:sp>
      <p:sp>
        <p:nvSpPr>
          <p:cNvPr id="50180" name="Rectangle 3"/>
          <p:cNvSpPr>
            <a:spLocks noGrp="1" noChangeArrowheads="1"/>
          </p:cNvSpPr>
          <p:nvPr>
            <p:ph type="body" idx="1"/>
          </p:nvPr>
        </p:nvSpPr>
        <p:spPr>
          <a:noFill/>
          <a:ln/>
        </p:spPr>
        <p:txBody>
          <a:bodyPr/>
          <a:lstStyle/>
          <a:p>
            <a:pPr eaLnBrk="1" hangingPunct="1"/>
            <a:endParaRPr lang="fr-FR" smtClean="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7"/>
          <p:cNvSpPr>
            <a:spLocks noGrp="1" noChangeArrowheads="1"/>
          </p:cNvSpPr>
          <p:nvPr>
            <p:ph type="sldNum" sz="quarter" idx="5"/>
          </p:nvPr>
        </p:nvSpPr>
        <p:spPr>
          <a:noFill/>
        </p:spPr>
        <p:txBody>
          <a:bodyPr/>
          <a:lstStyle/>
          <a:p>
            <a:fld id="{816084F2-A0CD-4A69-8C0A-0489215BFC14}" type="slidenum">
              <a:rPr lang="fr-FR" smtClean="0"/>
              <a:pPr/>
              <a:t>17</a:t>
            </a:fld>
            <a:endParaRPr lang="fr-FR" smtClean="0"/>
          </a:p>
        </p:txBody>
      </p:sp>
      <p:sp>
        <p:nvSpPr>
          <p:cNvPr id="51203" name="Rectangle 2"/>
          <p:cNvSpPr>
            <a:spLocks noChangeArrowheads="1" noTextEdit="1"/>
          </p:cNvSpPr>
          <p:nvPr>
            <p:ph type="sldImg"/>
          </p:nvPr>
        </p:nvSpPr>
        <p:spPr>
          <a:ln/>
        </p:spPr>
      </p:sp>
      <p:sp>
        <p:nvSpPr>
          <p:cNvPr id="51204" name="Rectangle 3"/>
          <p:cNvSpPr>
            <a:spLocks noGrp="1" noChangeArrowheads="1"/>
          </p:cNvSpPr>
          <p:nvPr>
            <p:ph type="body" idx="1"/>
          </p:nvPr>
        </p:nvSpPr>
        <p:spPr>
          <a:noFill/>
          <a:ln/>
        </p:spPr>
        <p:txBody>
          <a:bodyPr/>
          <a:lstStyle/>
          <a:p>
            <a:pPr eaLnBrk="1" hangingPunct="1"/>
            <a:endParaRPr lang="fr-FR" smtClean="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7"/>
          <p:cNvSpPr>
            <a:spLocks noGrp="1" noChangeArrowheads="1"/>
          </p:cNvSpPr>
          <p:nvPr>
            <p:ph type="sldNum" sz="quarter" idx="5"/>
          </p:nvPr>
        </p:nvSpPr>
        <p:spPr>
          <a:noFill/>
        </p:spPr>
        <p:txBody>
          <a:bodyPr/>
          <a:lstStyle/>
          <a:p>
            <a:fld id="{10EBC661-3A05-44F1-A025-436CB6DFDF5A}" type="slidenum">
              <a:rPr lang="fr-FR" smtClean="0"/>
              <a:pPr/>
              <a:t>18</a:t>
            </a:fld>
            <a:endParaRPr lang="fr-FR" smtClean="0"/>
          </a:p>
        </p:txBody>
      </p:sp>
      <p:sp>
        <p:nvSpPr>
          <p:cNvPr id="52227" name="Rectangle 2"/>
          <p:cNvSpPr>
            <a:spLocks noChangeArrowheads="1" noTextEdit="1"/>
          </p:cNvSpPr>
          <p:nvPr>
            <p:ph type="sldImg"/>
          </p:nvPr>
        </p:nvSpPr>
        <p:spPr>
          <a:ln/>
        </p:spPr>
      </p:sp>
      <p:sp>
        <p:nvSpPr>
          <p:cNvPr id="52228" name="Rectangle 3"/>
          <p:cNvSpPr>
            <a:spLocks noGrp="1" noChangeArrowheads="1"/>
          </p:cNvSpPr>
          <p:nvPr>
            <p:ph type="body" idx="1"/>
          </p:nvPr>
        </p:nvSpPr>
        <p:spPr>
          <a:noFill/>
          <a:ln/>
        </p:spPr>
        <p:txBody>
          <a:bodyPr/>
          <a:lstStyle/>
          <a:p>
            <a:pPr eaLnBrk="1" hangingPunct="1"/>
            <a:endParaRPr lang="fr-FR" smtClean="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7"/>
          <p:cNvSpPr>
            <a:spLocks noGrp="1" noChangeArrowheads="1"/>
          </p:cNvSpPr>
          <p:nvPr>
            <p:ph type="sldNum" sz="quarter" idx="5"/>
          </p:nvPr>
        </p:nvSpPr>
        <p:spPr>
          <a:noFill/>
        </p:spPr>
        <p:txBody>
          <a:bodyPr/>
          <a:lstStyle/>
          <a:p>
            <a:fld id="{D9765A3B-726A-4583-9EF0-F82F0EB089E9}" type="slidenum">
              <a:rPr lang="fr-FR" smtClean="0"/>
              <a:pPr/>
              <a:t>19</a:t>
            </a:fld>
            <a:endParaRPr lang="fr-FR" smtClean="0"/>
          </a:p>
        </p:txBody>
      </p:sp>
      <p:sp>
        <p:nvSpPr>
          <p:cNvPr id="53251" name="Rectangle 2"/>
          <p:cNvSpPr>
            <a:spLocks noChangeArrowheads="1" noTextEdit="1"/>
          </p:cNvSpPr>
          <p:nvPr>
            <p:ph type="sldImg"/>
          </p:nvPr>
        </p:nvSpPr>
        <p:spPr>
          <a:ln/>
        </p:spPr>
      </p:sp>
      <p:sp>
        <p:nvSpPr>
          <p:cNvPr id="53252" name="Rectangle 3"/>
          <p:cNvSpPr>
            <a:spLocks noGrp="1" noChangeArrowheads="1"/>
          </p:cNvSpPr>
          <p:nvPr>
            <p:ph type="body" idx="1"/>
          </p:nvPr>
        </p:nvSpPr>
        <p:spPr>
          <a:noFill/>
          <a:ln/>
        </p:spPr>
        <p:txBody>
          <a:bodyPr/>
          <a:lstStyle/>
          <a:p>
            <a:pPr eaLnBrk="1" hangingPunct="1"/>
            <a:endParaRPr lang="fr-FR"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7"/>
          <p:cNvSpPr>
            <a:spLocks noGrp="1" noChangeArrowheads="1"/>
          </p:cNvSpPr>
          <p:nvPr>
            <p:ph type="sldNum" sz="quarter" idx="5"/>
          </p:nvPr>
        </p:nvSpPr>
        <p:spPr>
          <a:noFill/>
        </p:spPr>
        <p:txBody>
          <a:bodyPr/>
          <a:lstStyle/>
          <a:p>
            <a:fld id="{D39D6B54-E48D-4BF3-9398-60F546C5ED79}" type="slidenum">
              <a:rPr lang="fr-FR" smtClean="0"/>
              <a:pPr/>
              <a:t>2</a:t>
            </a:fld>
            <a:endParaRPr lang="fr-FR" smtClean="0"/>
          </a:p>
        </p:txBody>
      </p:sp>
      <p:sp>
        <p:nvSpPr>
          <p:cNvPr id="35843" name="Rectangle 2"/>
          <p:cNvSpPr>
            <a:spLocks noChangeArrowheads="1" noTextEdit="1"/>
          </p:cNvSpPr>
          <p:nvPr>
            <p:ph type="sldImg"/>
          </p:nvPr>
        </p:nvSpPr>
        <p:spPr>
          <a:ln/>
        </p:spPr>
      </p:sp>
      <p:sp>
        <p:nvSpPr>
          <p:cNvPr id="35844" name="Rectangle 3"/>
          <p:cNvSpPr>
            <a:spLocks noGrp="1" noChangeArrowheads="1"/>
          </p:cNvSpPr>
          <p:nvPr>
            <p:ph type="body" idx="1"/>
          </p:nvPr>
        </p:nvSpPr>
        <p:spPr>
          <a:noFill/>
          <a:ln/>
        </p:spPr>
        <p:txBody>
          <a:bodyPr/>
          <a:lstStyle/>
          <a:p>
            <a:pPr eaLnBrk="1" hangingPunct="1"/>
            <a:endParaRPr lang="fr-FR" smtClean="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7"/>
          <p:cNvSpPr>
            <a:spLocks noGrp="1" noChangeArrowheads="1"/>
          </p:cNvSpPr>
          <p:nvPr>
            <p:ph type="sldNum" sz="quarter" idx="5"/>
          </p:nvPr>
        </p:nvSpPr>
        <p:spPr>
          <a:noFill/>
        </p:spPr>
        <p:txBody>
          <a:bodyPr/>
          <a:lstStyle/>
          <a:p>
            <a:fld id="{EF188CDE-3378-4EFA-8F46-9B18486DC468}" type="slidenum">
              <a:rPr lang="fr-FR" smtClean="0"/>
              <a:pPr/>
              <a:t>20</a:t>
            </a:fld>
            <a:endParaRPr lang="fr-FR" smtClean="0"/>
          </a:p>
        </p:txBody>
      </p:sp>
      <p:sp>
        <p:nvSpPr>
          <p:cNvPr id="55299" name="Rectangle 2"/>
          <p:cNvSpPr>
            <a:spLocks noChangeArrowheads="1" noTextEdit="1"/>
          </p:cNvSpPr>
          <p:nvPr>
            <p:ph type="sldImg"/>
          </p:nvPr>
        </p:nvSpPr>
        <p:spPr>
          <a:ln/>
        </p:spPr>
      </p:sp>
      <p:sp>
        <p:nvSpPr>
          <p:cNvPr id="55300" name="Rectangle 3"/>
          <p:cNvSpPr>
            <a:spLocks noGrp="1" noChangeArrowheads="1"/>
          </p:cNvSpPr>
          <p:nvPr>
            <p:ph type="body" idx="1"/>
          </p:nvPr>
        </p:nvSpPr>
        <p:spPr>
          <a:noFill/>
          <a:ln/>
        </p:spPr>
        <p:txBody>
          <a:bodyPr/>
          <a:lstStyle/>
          <a:p>
            <a:pPr eaLnBrk="1" hangingPunct="1"/>
            <a:endParaRPr lang="fr-FR" smtClean="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7"/>
          <p:cNvSpPr>
            <a:spLocks noGrp="1" noChangeArrowheads="1"/>
          </p:cNvSpPr>
          <p:nvPr>
            <p:ph type="sldNum" sz="quarter" idx="5"/>
          </p:nvPr>
        </p:nvSpPr>
        <p:spPr>
          <a:noFill/>
        </p:spPr>
        <p:txBody>
          <a:bodyPr/>
          <a:lstStyle/>
          <a:p>
            <a:fld id="{0705270D-F3C0-42D5-8F1C-5A13DFB14A71}" type="slidenum">
              <a:rPr lang="fr-FR" smtClean="0"/>
              <a:pPr/>
              <a:t>21</a:t>
            </a:fld>
            <a:endParaRPr lang="fr-FR" smtClean="0"/>
          </a:p>
        </p:txBody>
      </p:sp>
      <p:sp>
        <p:nvSpPr>
          <p:cNvPr id="56323" name="Rectangle 2"/>
          <p:cNvSpPr>
            <a:spLocks noChangeArrowheads="1" noTextEdit="1"/>
          </p:cNvSpPr>
          <p:nvPr>
            <p:ph type="sldImg"/>
          </p:nvPr>
        </p:nvSpPr>
        <p:spPr>
          <a:ln/>
        </p:spPr>
      </p:sp>
      <p:sp>
        <p:nvSpPr>
          <p:cNvPr id="56324" name="Rectangle 3"/>
          <p:cNvSpPr>
            <a:spLocks noGrp="1" noChangeArrowheads="1"/>
          </p:cNvSpPr>
          <p:nvPr>
            <p:ph type="body" idx="1"/>
          </p:nvPr>
        </p:nvSpPr>
        <p:spPr>
          <a:noFill/>
          <a:ln/>
        </p:spPr>
        <p:txBody>
          <a:bodyPr/>
          <a:lstStyle/>
          <a:p>
            <a:pPr eaLnBrk="1" hangingPunct="1"/>
            <a:endParaRPr lang="fr-FR" smtClean="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7"/>
          <p:cNvSpPr>
            <a:spLocks noGrp="1" noChangeArrowheads="1"/>
          </p:cNvSpPr>
          <p:nvPr>
            <p:ph type="sldNum" sz="quarter" idx="5"/>
          </p:nvPr>
        </p:nvSpPr>
        <p:spPr>
          <a:noFill/>
        </p:spPr>
        <p:txBody>
          <a:bodyPr/>
          <a:lstStyle/>
          <a:p>
            <a:fld id="{BD9FD210-DA97-4C59-849D-52F61A92CFBE}" type="slidenum">
              <a:rPr lang="fr-FR" smtClean="0"/>
              <a:pPr/>
              <a:t>22</a:t>
            </a:fld>
            <a:endParaRPr lang="fr-FR" smtClean="0"/>
          </a:p>
        </p:txBody>
      </p:sp>
      <p:sp>
        <p:nvSpPr>
          <p:cNvPr id="57347" name="Rectangle 2"/>
          <p:cNvSpPr>
            <a:spLocks noChangeArrowheads="1" noTextEdit="1"/>
          </p:cNvSpPr>
          <p:nvPr>
            <p:ph type="sldImg"/>
          </p:nvPr>
        </p:nvSpPr>
        <p:spPr>
          <a:ln/>
        </p:spPr>
      </p:sp>
      <p:sp>
        <p:nvSpPr>
          <p:cNvPr id="57348" name="Rectangle 3"/>
          <p:cNvSpPr>
            <a:spLocks noGrp="1" noChangeArrowheads="1"/>
          </p:cNvSpPr>
          <p:nvPr>
            <p:ph type="body" idx="1"/>
          </p:nvPr>
        </p:nvSpPr>
        <p:spPr>
          <a:noFill/>
          <a:ln/>
        </p:spPr>
        <p:txBody>
          <a:bodyPr/>
          <a:lstStyle/>
          <a:p>
            <a:pPr eaLnBrk="1" hangingPunct="1"/>
            <a:endParaRPr lang="fr-FR" smtClean="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7"/>
          <p:cNvSpPr>
            <a:spLocks noGrp="1" noChangeArrowheads="1"/>
          </p:cNvSpPr>
          <p:nvPr>
            <p:ph type="sldNum" sz="quarter" idx="5"/>
          </p:nvPr>
        </p:nvSpPr>
        <p:spPr>
          <a:noFill/>
        </p:spPr>
        <p:txBody>
          <a:bodyPr/>
          <a:lstStyle/>
          <a:p>
            <a:fld id="{87B6B25C-D0CA-4374-9CD2-B77F4C225E63}" type="slidenum">
              <a:rPr lang="fr-FR" smtClean="0"/>
              <a:pPr/>
              <a:t>23</a:t>
            </a:fld>
            <a:endParaRPr lang="fr-FR" smtClean="0"/>
          </a:p>
        </p:txBody>
      </p:sp>
      <p:sp>
        <p:nvSpPr>
          <p:cNvPr id="58371" name="Rectangle 2"/>
          <p:cNvSpPr>
            <a:spLocks noChangeArrowheads="1" noTextEdit="1"/>
          </p:cNvSpPr>
          <p:nvPr>
            <p:ph type="sldImg"/>
          </p:nvPr>
        </p:nvSpPr>
        <p:spPr>
          <a:ln/>
        </p:spPr>
      </p:sp>
      <p:sp>
        <p:nvSpPr>
          <p:cNvPr id="58372" name="Rectangle 3"/>
          <p:cNvSpPr>
            <a:spLocks noGrp="1" noChangeArrowheads="1"/>
          </p:cNvSpPr>
          <p:nvPr>
            <p:ph type="body" idx="1"/>
          </p:nvPr>
        </p:nvSpPr>
        <p:spPr>
          <a:noFill/>
          <a:ln/>
        </p:spPr>
        <p:txBody>
          <a:bodyPr/>
          <a:lstStyle/>
          <a:p>
            <a:pPr eaLnBrk="1" hangingPunct="1"/>
            <a:endParaRPr lang="fr-FR" smtClean="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7"/>
          <p:cNvSpPr>
            <a:spLocks noGrp="1" noChangeArrowheads="1"/>
          </p:cNvSpPr>
          <p:nvPr>
            <p:ph type="sldNum" sz="quarter" idx="5"/>
          </p:nvPr>
        </p:nvSpPr>
        <p:spPr>
          <a:noFill/>
        </p:spPr>
        <p:txBody>
          <a:bodyPr/>
          <a:lstStyle/>
          <a:p>
            <a:fld id="{D84D436D-E9D0-430A-86D0-305A10E0BE5E}" type="slidenum">
              <a:rPr lang="fr-FR" smtClean="0"/>
              <a:pPr/>
              <a:t>24</a:t>
            </a:fld>
            <a:endParaRPr lang="fr-FR" smtClean="0"/>
          </a:p>
        </p:txBody>
      </p:sp>
      <p:sp>
        <p:nvSpPr>
          <p:cNvPr id="59395" name="Rectangle 2"/>
          <p:cNvSpPr>
            <a:spLocks noChangeArrowheads="1" noTextEdit="1"/>
          </p:cNvSpPr>
          <p:nvPr>
            <p:ph type="sldImg"/>
          </p:nvPr>
        </p:nvSpPr>
        <p:spPr>
          <a:ln/>
        </p:spPr>
      </p:sp>
      <p:sp>
        <p:nvSpPr>
          <p:cNvPr id="59396" name="Rectangle 3"/>
          <p:cNvSpPr>
            <a:spLocks noGrp="1" noChangeArrowheads="1"/>
          </p:cNvSpPr>
          <p:nvPr>
            <p:ph type="body" idx="1"/>
          </p:nvPr>
        </p:nvSpPr>
        <p:spPr>
          <a:noFill/>
          <a:ln/>
        </p:spPr>
        <p:txBody>
          <a:bodyPr/>
          <a:lstStyle/>
          <a:p>
            <a:pPr eaLnBrk="1" hangingPunct="1"/>
            <a:endParaRPr lang="fr-FR" smtClean="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7"/>
          <p:cNvSpPr>
            <a:spLocks noGrp="1" noChangeArrowheads="1"/>
          </p:cNvSpPr>
          <p:nvPr>
            <p:ph type="sldNum" sz="quarter" idx="5"/>
          </p:nvPr>
        </p:nvSpPr>
        <p:spPr>
          <a:noFill/>
        </p:spPr>
        <p:txBody>
          <a:bodyPr/>
          <a:lstStyle/>
          <a:p>
            <a:fld id="{5F6C97D3-AAEF-4CC2-A3B0-AD0B16AD8334}" type="slidenum">
              <a:rPr lang="fr-FR" smtClean="0"/>
              <a:pPr/>
              <a:t>25</a:t>
            </a:fld>
            <a:endParaRPr lang="fr-FR" smtClean="0"/>
          </a:p>
        </p:txBody>
      </p:sp>
      <p:sp>
        <p:nvSpPr>
          <p:cNvPr id="60419" name="Rectangle 2"/>
          <p:cNvSpPr>
            <a:spLocks noChangeArrowheads="1" noTextEdit="1"/>
          </p:cNvSpPr>
          <p:nvPr>
            <p:ph type="sldImg"/>
          </p:nvPr>
        </p:nvSpPr>
        <p:spPr>
          <a:ln/>
        </p:spPr>
      </p:sp>
      <p:sp>
        <p:nvSpPr>
          <p:cNvPr id="60420" name="Rectangle 3"/>
          <p:cNvSpPr>
            <a:spLocks noGrp="1" noChangeArrowheads="1"/>
          </p:cNvSpPr>
          <p:nvPr>
            <p:ph type="body" idx="1"/>
          </p:nvPr>
        </p:nvSpPr>
        <p:spPr>
          <a:noFill/>
          <a:ln/>
        </p:spPr>
        <p:txBody>
          <a:bodyPr/>
          <a:lstStyle/>
          <a:p>
            <a:pPr eaLnBrk="1" hangingPunct="1"/>
            <a:endParaRPr lang="fr-FR" smtClean="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7"/>
          <p:cNvSpPr>
            <a:spLocks noGrp="1" noChangeArrowheads="1"/>
          </p:cNvSpPr>
          <p:nvPr>
            <p:ph type="sldNum" sz="quarter" idx="5"/>
          </p:nvPr>
        </p:nvSpPr>
        <p:spPr>
          <a:noFill/>
        </p:spPr>
        <p:txBody>
          <a:bodyPr/>
          <a:lstStyle/>
          <a:p>
            <a:fld id="{21C1602B-DF9D-4BC0-96B8-B7F4B847D0F1}" type="slidenum">
              <a:rPr lang="fr-FR" smtClean="0"/>
              <a:pPr/>
              <a:t>26</a:t>
            </a:fld>
            <a:endParaRPr lang="fr-FR" smtClean="0"/>
          </a:p>
        </p:txBody>
      </p:sp>
      <p:sp>
        <p:nvSpPr>
          <p:cNvPr id="61443" name="Rectangle 2"/>
          <p:cNvSpPr>
            <a:spLocks noChangeArrowheads="1" noTextEdit="1"/>
          </p:cNvSpPr>
          <p:nvPr>
            <p:ph type="sldImg"/>
          </p:nvPr>
        </p:nvSpPr>
        <p:spPr>
          <a:ln/>
        </p:spPr>
      </p:sp>
      <p:sp>
        <p:nvSpPr>
          <p:cNvPr id="61444" name="Rectangle 3"/>
          <p:cNvSpPr>
            <a:spLocks noGrp="1" noChangeArrowheads="1"/>
          </p:cNvSpPr>
          <p:nvPr>
            <p:ph type="body" idx="1"/>
          </p:nvPr>
        </p:nvSpPr>
        <p:spPr>
          <a:noFill/>
          <a:ln/>
        </p:spPr>
        <p:txBody>
          <a:bodyPr/>
          <a:lstStyle/>
          <a:p>
            <a:pPr eaLnBrk="1" hangingPunct="1"/>
            <a:endParaRPr lang="fr-FR" smtClean="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7"/>
          <p:cNvSpPr>
            <a:spLocks noGrp="1" noChangeArrowheads="1"/>
          </p:cNvSpPr>
          <p:nvPr>
            <p:ph type="sldNum" sz="quarter" idx="5"/>
          </p:nvPr>
        </p:nvSpPr>
        <p:spPr>
          <a:noFill/>
        </p:spPr>
        <p:txBody>
          <a:bodyPr/>
          <a:lstStyle/>
          <a:p>
            <a:fld id="{7B3B2046-93FE-42E2-B300-C46DFEF40553}" type="slidenum">
              <a:rPr lang="fr-FR" smtClean="0"/>
              <a:pPr/>
              <a:t>27</a:t>
            </a:fld>
            <a:endParaRPr lang="fr-FR" smtClean="0"/>
          </a:p>
        </p:txBody>
      </p:sp>
      <p:sp>
        <p:nvSpPr>
          <p:cNvPr id="62467" name="Rectangle 2"/>
          <p:cNvSpPr>
            <a:spLocks noChangeArrowheads="1" noTextEdit="1"/>
          </p:cNvSpPr>
          <p:nvPr>
            <p:ph type="sldImg"/>
          </p:nvPr>
        </p:nvSpPr>
        <p:spPr>
          <a:ln/>
        </p:spPr>
      </p:sp>
      <p:sp>
        <p:nvSpPr>
          <p:cNvPr id="62468" name="Rectangle 3"/>
          <p:cNvSpPr>
            <a:spLocks noGrp="1" noChangeArrowheads="1"/>
          </p:cNvSpPr>
          <p:nvPr>
            <p:ph type="body" idx="1"/>
          </p:nvPr>
        </p:nvSpPr>
        <p:spPr>
          <a:noFill/>
          <a:ln/>
        </p:spPr>
        <p:txBody>
          <a:bodyPr/>
          <a:lstStyle/>
          <a:p>
            <a:pPr eaLnBrk="1" hangingPunct="1"/>
            <a:endParaRPr lang="fr-FR" smtClean="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7"/>
          <p:cNvSpPr>
            <a:spLocks noGrp="1" noChangeArrowheads="1"/>
          </p:cNvSpPr>
          <p:nvPr>
            <p:ph type="sldNum" sz="quarter" idx="5"/>
          </p:nvPr>
        </p:nvSpPr>
        <p:spPr>
          <a:noFill/>
        </p:spPr>
        <p:txBody>
          <a:bodyPr/>
          <a:lstStyle/>
          <a:p>
            <a:fld id="{10EBC661-3A05-44F1-A025-436CB6DFDF5A}" type="slidenum">
              <a:rPr lang="fr-FR" smtClean="0"/>
              <a:pPr/>
              <a:t>28</a:t>
            </a:fld>
            <a:endParaRPr lang="fr-FR" smtClean="0"/>
          </a:p>
        </p:txBody>
      </p:sp>
      <p:sp>
        <p:nvSpPr>
          <p:cNvPr id="52227" name="Rectangle 2"/>
          <p:cNvSpPr>
            <a:spLocks noChangeArrowheads="1" noTextEdit="1"/>
          </p:cNvSpPr>
          <p:nvPr>
            <p:ph type="sldImg"/>
          </p:nvPr>
        </p:nvSpPr>
        <p:spPr>
          <a:ln/>
        </p:spPr>
      </p:sp>
      <p:sp>
        <p:nvSpPr>
          <p:cNvPr id="52228" name="Rectangle 3"/>
          <p:cNvSpPr>
            <a:spLocks noGrp="1" noChangeArrowheads="1"/>
          </p:cNvSpPr>
          <p:nvPr>
            <p:ph type="body" idx="1"/>
          </p:nvPr>
        </p:nvSpPr>
        <p:spPr>
          <a:noFill/>
          <a:ln/>
        </p:spPr>
        <p:txBody>
          <a:bodyPr/>
          <a:lstStyle/>
          <a:p>
            <a:pPr eaLnBrk="1" hangingPunct="1"/>
            <a:endParaRPr lang="fr-FR" smtClean="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7"/>
          <p:cNvSpPr>
            <a:spLocks noGrp="1" noChangeArrowheads="1"/>
          </p:cNvSpPr>
          <p:nvPr>
            <p:ph type="sldNum" sz="quarter" idx="5"/>
          </p:nvPr>
        </p:nvSpPr>
        <p:spPr>
          <a:noFill/>
        </p:spPr>
        <p:txBody>
          <a:bodyPr/>
          <a:lstStyle/>
          <a:p>
            <a:fld id="{7B3B2046-93FE-42E2-B300-C46DFEF40553}" type="slidenum">
              <a:rPr lang="fr-FR" smtClean="0"/>
              <a:pPr/>
              <a:t>29</a:t>
            </a:fld>
            <a:endParaRPr lang="fr-FR" smtClean="0"/>
          </a:p>
        </p:txBody>
      </p:sp>
      <p:sp>
        <p:nvSpPr>
          <p:cNvPr id="62467" name="Rectangle 2"/>
          <p:cNvSpPr>
            <a:spLocks noChangeArrowheads="1" noTextEdit="1"/>
          </p:cNvSpPr>
          <p:nvPr>
            <p:ph type="sldImg"/>
          </p:nvPr>
        </p:nvSpPr>
        <p:spPr>
          <a:ln/>
        </p:spPr>
      </p:sp>
      <p:sp>
        <p:nvSpPr>
          <p:cNvPr id="62468" name="Rectangle 3"/>
          <p:cNvSpPr>
            <a:spLocks noGrp="1" noChangeArrowheads="1"/>
          </p:cNvSpPr>
          <p:nvPr>
            <p:ph type="body" idx="1"/>
          </p:nvPr>
        </p:nvSpPr>
        <p:spPr>
          <a:noFill/>
          <a:ln/>
        </p:spPr>
        <p:txBody>
          <a:bodyPr/>
          <a:lstStyle/>
          <a:p>
            <a:pPr eaLnBrk="1" hangingPunct="1"/>
            <a:endParaRPr lang="fr-FR"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7"/>
          <p:cNvSpPr>
            <a:spLocks noGrp="1" noChangeArrowheads="1"/>
          </p:cNvSpPr>
          <p:nvPr>
            <p:ph type="sldNum" sz="quarter" idx="5"/>
          </p:nvPr>
        </p:nvSpPr>
        <p:spPr>
          <a:noFill/>
        </p:spPr>
        <p:txBody>
          <a:bodyPr/>
          <a:lstStyle/>
          <a:p>
            <a:fld id="{952B186A-9A12-4D32-8030-50D7EF9B614A}" type="slidenum">
              <a:rPr lang="fr-FR" smtClean="0"/>
              <a:pPr/>
              <a:t>3</a:t>
            </a:fld>
            <a:endParaRPr lang="fr-FR" smtClean="0"/>
          </a:p>
        </p:txBody>
      </p:sp>
      <p:sp>
        <p:nvSpPr>
          <p:cNvPr id="36867" name="Rectangle 2"/>
          <p:cNvSpPr>
            <a:spLocks noChangeArrowheads="1" noTextEdit="1"/>
          </p:cNvSpPr>
          <p:nvPr>
            <p:ph type="sldImg"/>
          </p:nvPr>
        </p:nvSpPr>
        <p:spPr>
          <a:ln/>
        </p:spPr>
      </p:sp>
      <p:sp>
        <p:nvSpPr>
          <p:cNvPr id="36868" name="Rectangle 3"/>
          <p:cNvSpPr>
            <a:spLocks noGrp="1" noChangeArrowheads="1"/>
          </p:cNvSpPr>
          <p:nvPr>
            <p:ph type="body" idx="1"/>
          </p:nvPr>
        </p:nvSpPr>
        <p:spPr>
          <a:noFill/>
          <a:ln/>
        </p:spPr>
        <p:txBody>
          <a:bodyPr/>
          <a:lstStyle/>
          <a:p>
            <a:pPr eaLnBrk="1" hangingPunct="1"/>
            <a:endParaRPr lang="fr-FR" smtClean="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7"/>
          <p:cNvSpPr>
            <a:spLocks noGrp="1" noChangeArrowheads="1"/>
          </p:cNvSpPr>
          <p:nvPr>
            <p:ph type="sldNum" sz="quarter" idx="5"/>
          </p:nvPr>
        </p:nvSpPr>
        <p:spPr>
          <a:noFill/>
        </p:spPr>
        <p:txBody>
          <a:bodyPr/>
          <a:lstStyle/>
          <a:p>
            <a:fld id="{D2ABD032-9E41-46FA-96AD-DA5B89FA41AD}" type="slidenum">
              <a:rPr lang="fr-FR" smtClean="0"/>
              <a:pPr/>
              <a:t>30</a:t>
            </a:fld>
            <a:endParaRPr lang="fr-FR" smtClean="0"/>
          </a:p>
        </p:txBody>
      </p:sp>
      <p:sp>
        <p:nvSpPr>
          <p:cNvPr id="63491" name="Rectangle 2"/>
          <p:cNvSpPr>
            <a:spLocks noChangeArrowheads="1" noTextEdit="1"/>
          </p:cNvSpPr>
          <p:nvPr>
            <p:ph type="sldImg"/>
          </p:nvPr>
        </p:nvSpPr>
        <p:spPr>
          <a:ln/>
        </p:spPr>
      </p:sp>
      <p:sp>
        <p:nvSpPr>
          <p:cNvPr id="63492" name="Rectangle 3"/>
          <p:cNvSpPr>
            <a:spLocks noGrp="1" noChangeArrowheads="1"/>
          </p:cNvSpPr>
          <p:nvPr>
            <p:ph type="body" idx="1"/>
          </p:nvPr>
        </p:nvSpPr>
        <p:spPr>
          <a:noFill/>
          <a:ln/>
        </p:spPr>
        <p:txBody>
          <a:bodyPr/>
          <a:lstStyle/>
          <a:p>
            <a:pPr eaLnBrk="1" hangingPunct="1"/>
            <a:endParaRPr lang="fr-FR" smtClean="0"/>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7"/>
          <p:cNvSpPr>
            <a:spLocks noGrp="1" noChangeArrowheads="1"/>
          </p:cNvSpPr>
          <p:nvPr>
            <p:ph type="sldNum" sz="quarter" idx="5"/>
          </p:nvPr>
        </p:nvSpPr>
        <p:spPr>
          <a:noFill/>
        </p:spPr>
        <p:txBody>
          <a:bodyPr/>
          <a:lstStyle/>
          <a:p>
            <a:fld id="{11423BC6-6B86-4A12-B937-F3B9D1B5FD5D}" type="slidenum">
              <a:rPr lang="fr-FR" smtClean="0"/>
              <a:pPr/>
              <a:t>31</a:t>
            </a:fld>
            <a:endParaRPr lang="fr-FR" smtClean="0"/>
          </a:p>
        </p:txBody>
      </p:sp>
      <p:sp>
        <p:nvSpPr>
          <p:cNvPr id="64515" name="Rectangle 2"/>
          <p:cNvSpPr>
            <a:spLocks noChangeArrowheads="1" noTextEdit="1"/>
          </p:cNvSpPr>
          <p:nvPr>
            <p:ph type="sldImg"/>
          </p:nvPr>
        </p:nvSpPr>
        <p:spPr>
          <a:ln/>
        </p:spPr>
      </p:sp>
      <p:sp>
        <p:nvSpPr>
          <p:cNvPr id="64516" name="Rectangle 3"/>
          <p:cNvSpPr>
            <a:spLocks noGrp="1" noChangeArrowheads="1"/>
          </p:cNvSpPr>
          <p:nvPr>
            <p:ph type="body" idx="1"/>
          </p:nvPr>
        </p:nvSpPr>
        <p:spPr>
          <a:noFill/>
          <a:ln/>
        </p:spPr>
        <p:txBody>
          <a:bodyPr/>
          <a:lstStyle/>
          <a:p>
            <a:pPr eaLnBrk="1" hangingPunct="1"/>
            <a:endParaRPr lang="fr-FR" smtClean="0"/>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7"/>
          <p:cNvSpPr>
            <a:spLocks noGrp="1" noChangeArrowheads="1"/>
          </p:cNvSpPr>
          <p:nvPr>
            <p:ph type="sldNum" sz="quarter" idx="5"/>
          </p:nvPr>
        </p:nvSpPr>
        <p:spPr>
          <a:noFill/>
        </p:spPr>
        <p:txBody>
          <a:bodyPr/>
          <a:lstStyle/>
          <a:p>
            <a:fld id="{430C8D06-8E44-4B52-848F-E6D497ACCC0A}" type="slidenum">
              <a:rPr lang="fr-FR" smtClean="0"/>
              <a:pPr/>
              <a:t>32</a:t>
            </a:fld>
            <a:endParaRPr lang="fr-FR" smtClean="0"/>
          </a:p>
        </p:txBody>
      </p:sp>
      <p:sp>
        <p:nvSpPr>
          <p:cNvPr id="65539" name="Rectangle 2"/>
          <p:cNvSpPr>
            <a:spLocks noChangeArrowheads="1" noTextEdit="1"/>
          </p:cNvSpPr>
          <p:nvPr>
            <p:ph type="sldImg"/>
          </p:nvPr>
        </p:nvSpPr>
        <p:spPr>
          <a:ln/>
        </p:spPr>
      </p:sp>
      <p:sp>
        <p:nvSpPr>
          <p:cNvPr id="65540" name="Rectangle 3"/>
          <p:cNvSpPr>
            <a:spLocks noGrp="1" noChangeArrowheads="1"/>
          </p:cNvSpPr>
          <p:nvPr>
            <p:ph type="body" idx="1"/>
          </p:nvPr>
        </p:nvSpPr>
        <p:spPr>
          <a:noFill/>
          <a:ln/>
        </p:spPr>
        <p:txBody>
          <a:bodyPr/>
          <a:lstStyle/>
          <a:p>
            <a:pPr eaLnBrk="1" hangingPunct="1"/>
            <a:endParaRPr lang="fr-FR" smtClean="0"/>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7"/>
          <p:cNvSpPr>
            <a:spLocks noGrp="1" noChangeArrowheads="1"/>
          </p:cNvSpPr>
          <p:nvPr>
            <p:ph type="sldNum" sz="quarter" idx="5"/>
          </p:nvPr>
        </p:nvSpPr>
        <p:spPr>
          <a:noFill/>
        </p:spPr>
        <p:txBody>
          <a:bodyPr/>
          <a:lstStyle/>
          <a:p>
            <a:fld id="{B500FFEC-646A-4F02-9B47-2B144EC67F0E}" type="slidenum">
              <a:rPr lang="fr-FR" smtClean="0"/>
              <a:pPr/>
              <a:t>33</a:t>
            </a:fld>
            <a:endParaRPr lang="fr-FR" smtClean="0"/>
          </a:p>
        </p:txBody>
      </p:sp>
      <p:sp>
        <p:nvSpPr>
          <p:cNvPr id="54275" name="Rectangle 2"/>
          <p:cNvSpPr>
            <a:spLocks noChangeArrowheads="1" noTextEdit="1"/>
          </p:cNvSpPr>
          <p:nvPr>
            <p:ph type="sldImg"/>
          </p:nvPr>
        </p:nvSpPr>
        <p:spPr>
          <a:ln/>
        </p:spPr>
      </p:sp>
      <p:sp>
        <p:nvSpPr>
          <p:cNvPr id="54276" name="Rectangle 3"/>
          <p:cNvSpPr>
            <a:spLocks noGrp="1" noChangeArrowheads="1"/>
          </p:cNvSpPr>
          <p:nvPr>
            <p:ph type="body" idx="1"/>
          </p:nvPr>
        </p:nvSpPr>
        <p:spPr>
          <a:noFill/>
          <a:ln/>
        </p:spPr>
        <p:txBody>
          <a:bodyPr/>
          <a:lstStyle/>
          <a:p>
            <a:pPr eaLnBrk="1" hangingPunct="1"/>
            <a:endParaRPr lang="fr-FR"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7"/>
          <p:cNvSpPr>
            <a:spLocks noGrp="1" noChangeArrowheads="1"/>
          </p:cNvSpPr>
          <p:nvPr>
            <p:ph type="sldNum" sz="quarter" idx="5"/>
          </p:nvPr>
        </p:nvSpPr>
        <p:spPr>
          <a:noFill/>
        </p:spPr>
        <p:txBody>
          <a:bodyPr/>
          <a:lstStyle/>
          <a:p>
            <a:fld id="{353D8F62-A70B-49FF-8E71-BAB66E4543F0}" type="slidenum">
              <a:rPr lang="fr-FR" smtClean="0"/>
              <a:pPr/>
              <a:t>4</a:t>
            </a:fld>
            <a:endParaRPr lang="fr-FR" smtClean="0"/>
          </a:p>
        </p:txBody>
      </p:sp>
      <p:sp>
        <p:nvSpPr>
          <p:cNvPr id="37891" name="Rectangle 2"/>
          <p:cNvSpPr>
            <a:spLocks noChangeArrowheads="1" noTextEdit="1"/>
          </p:cNvSpPr>
          <p:nvPr>
            <p:ph type="sldImg"/>
          </p:nvPr>
        </p:nvSpPr>
        <p:spPr>
          <a:ln/>
        </p:spPr>
      </p:sp>
      <p:sp>
        <p:nvSpPr>
          <p:cNvPr id="37892" name="Rectangle 3"/>
          <p:cNvSpPr>
            <a:spLocks noGrp="1" noChangeArrowheads="1"/>
          </p:cNvSpPr>
          <p:nvPr>
            <p:ph type="body" idx="1"/>
          </p:nvPr>
        </p:nvSpPr>
        <p:spPr>
          <a:noFill/>
          <a:ln/>
        </p:spPr>
        <p:txBody>
          <a:bodyPr/>
          <a:lstStyle/>
          <a:p>
            <a:pPr eaLnBrk="1" hangingPunct="1"/>
            <a:endParaRPr lang="fr-FR"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7"/>
          <p:cNvSpPr>
            <a:spLocks noGrp="1" noChangeArrowheads="1"/>
          </p:cNvSpPr>
          <p:nvPr>
            <p:ph type="sldNum" sz="quarter" idx="5"/>
          </p:nvPr>
        </p:nvSpPr>
        <p:spPr>
          <a:noFill/>
        </p:spPr>
        <p:txBody>
          <a:bodyPr/>
          <a:lstStyle/>
          <a:p>
            <a:fld id="{AA92E90F-FD02-4540-AB51-83F36B742C41}" type="slidenum">
              <a:rPr lang="fr-FR" smtClean="0"/>
              <a:pPr/>
              <a:t>5</a:t>
            </a:fld>
            <a:endParaRPr lang="fr-FR" smtClean="0"/>
          </a:p>
        </p:txBody>
      </p:sp>
      <p:sp>
        <p:nvSpPr>
          <p:cNvPr id="38915" name="Rectangle 2"/>
          <p:cNvSpPr>
            <a:spLocks noChangeArrowheads="1" noTextEdit="1"/>
          </p:cNvSpPr>
          <p:nvPr>
            <p:ph type="sldImg"/>
          </p:nvPr>
        </p:nvSpPr>
        <p:spPr>
          <a:ln/>
        </p:spPr>
      </p:sp>
      <p:sp>
        <p:nvSpPr>
          <p:cNvPr id="38916" name="Rectangle 3"/>
          <p:cNvSpPr>
            <a:spLocks noGrp="1" noChangeArrowheads="1"/>
          </p:cNvSpPr>
          <p:nvPr>
            <p:ph type="body" idx="1"/>
          </p:nvPr>
        </p:nvSpPr>
        <p:spPr>
          <a:noFill/>
          <a:ln/>
        </p:spPr>
        <p:txBody>
          <a:bodyPr/>
          <a:lstStyle/>
          <a:p>
            <a:pPr eaLnBrk="1" hangingPunct="1"/>
            <a:endParaRPr lang="fr-FR"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7"/>
          <p:cNvSpPr>
            <a:spLocks noGrp="1" noChangeArrowheads="1"/>
          </p:cNvSpPr>
          <p:nvPr>
            <p:ph type="sldNum" sz="quarter" idx="5"/>
          </p:nvPr>
        </p:nvSpPr>
        <p:spPr>
          <a:noFill/>
        </p:spPr>
        <p:txBody>
          <a:bodyPr/>
          <a:lstStyle/>
          <a:p>
            <a:fld id="{40DB671B-19D3-4400-A43E-84561EEFBA57}" type="slidenum">
              <a:rPr lang="fr-FR" smtClean="0"/>
              <a:pPr/>
              <a:t>6</a:t>
            </a:fld>
            <a:endParaRPr lang="fr-FR" smtClean="0"/>
          </a:p>
        </p:txBody>
      </p:sp>
      <p:sp>
        <p:nvSpPr>
          <p:cNvPr id="39939" name="Rectangle 2"/>
          <p:cNvSpPr>
            <a:spLocks noChangeArrowheads="1" noTextEdit="1"/>
          </p:cNvSpPr>
          <p:nvPr>
            <p:ph type="sldImg"/>
          </p:nvPr>
        </p:nvSpPr>
        <p:spPr>
          <a:ln/>
        </p:spPr>
      </p:sp>
      <p:sp>
        <p:nvSpPr>
          <p:cNvPr id="39940" name="Rectangle 3"/>
          <p:cNvSpPr>
            <a:spLocks noGrp="1" noChangeArrowheads="1"/>
          </p:cNvSpPr>
          <p:nvPr>
            <p:ph type="body" idx="1"/>
          </p:nvPr>
        </p:nvSpPr>
        <p:spPr>
          <a:noFill/>
          <a:ln/>
        </p:spPr>
        <p:txBody>
          <a:bodyPr/>
          <a:lstStyle/>
          <a:p>
            <a:pPr eaLnBrk="1" hangingPunct="1"/>
            <a:endParaRPr lang="fr-FR"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7"/>
          <p:cNvSpPr>
            <a:spLocks noGrp="1" noChangeArrowheads="1"/>
          </p:cNvSpPr>
          <p:nvPr>
            <p:ph type="sldNum" sz="quarter" idx="5"/>
          </p:nvPr>
        </p:nvSpPr>
        <p:spPr>
          <a:noFill/>
        </p:spPr>
        <p:txBody>
          <a:bodyPr/>
          <a:lstStyle/>
          <a:p>
            <a:fld id="{50848356-CE34-4EBE-AA18-B2AA6857875F}" type="slidenum">
              <a:rPr lang="fr-FR" smtClean="0"/>
              <a:pPr/>
              <a:t>7</a:t>
            </a:fld>
            <a:endParaRPr lang="fr-FR" smtClean="0"/>
          </a:p>
        </p:txBody>
      </p:sp>
      <p:sp>
        <p:nvSpPr>
          <p:cNvPr id="40963" name="Rectangle 2"/>
          <p:cNvSpPr>
            <a:spLocks noChangeArrowheads="1" noTextEdit="1"/>
          </p:cNvSpPr>
          <p:nvPr>
            <p:ph type="sldImg"/>
          </p:nvPr>
        </p:nvSpPr>
        <p:spPr>
          <a:ln/>
        </p:spPr>
      </p:sp>
      <p:sp>
        <p:nvSpPr>
          <p:cNvPr id="40964" name="Rectangle 3"/>
          <p:cNvSpPr>
            <a:spLocks noGrp="1" noChangeArrowheads="1"/>
          </p:cNvSpPr>
          <p:nvPr>
            <p:ph type="body" idx="1"/>
          </p:nvPr>
        </p:nvSpPr>
        <p:spPr>
          <a:noFill/>
          <a:ln/>
        </p:spPr>
        <p:txBody>
          <a:bodyPr/>
          <a:lstStyle/>
          <a:p>
            <a:pPr eaLnBrk="1" hangingPunct="1"/>
            <a:endParaRPr lang="fr-FR"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7"/>
          <p:cNvSpPr>
            <a:spLocks noGrp="1" noChangeArrowheads="1"/>
          </p:cNvSpPr>
          <p:nvPr>
            <p:ph type="sldNum" sz="quarter" idx="5"/>
          </p:nvPr>
        </p:nvSpPr>
        <p:spPr>
          <a:noFill/>
        </p:spPr>
        <p:txBody>
          <a:bodyPr/>
          <a:lstStyle/>
          <a:p>
            <a:fld id="{B2C0C23C-D3DD-4D40-A55B-0BE18AD17352}" type="slidenum">
              <a:rPr lang="fr-FR" smtClean="0"/>
              <a:pPr/>
              <a:t>8</a:t>
            </a:fld>
            <a:endParaRPr lang="fr-FR" smtClean="0"/>
          </a:p>
        </p:txBody>
      </p:sp>
      <p:sp>
        <p:nvSpPr>
          <p:cNvPr id="41987" name="Rectangle 2"/>
          <p:cNvSpPr>
            <a:spLocks noChangeArrowheads="1" noTextEdit="1"/>
          </p:cNvSpPr>
          <p:nvPr>
            <p:ph type="sldImg"/>
          </p:nvPr>
        </p:nvSpPr>
        <p:spPr>
          <a:ln/>
        </p:spPr>
      </p:sp>
      <p:sp>
        <p:nvSpPr>
          <p:cNvPr id="41988" name="Rectangle 3"/>
          <p:cNvSpPr>
            <a:spLocks noGrp="1" noChangeArrowheads="1"/>
          </p:cNvSpPr>
          <p:nvPr>
            <p:ph type="body" idx="1"/>
          </p:nvPr>
        </p:nvSpPr>
        <p:spPr>
          <a:noFill/>
          <a:ln/>
        </p:spPr>
        <p:txBody>
          <a:bodyPr/>
          <a:lstStyle/>
          <a:p>
            <a:pPr eaLnBrk="1" hangingPunct="1"/>
            <a:endParaRPr lang="fr-FR"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7"/>
          <p:cNvSpPr>
            <a:spLocks noGrp="1" noChangeArrowheads="1"/>
          </p:cNvSpPr>
          <p:nvPr>
            <p:ph type="sldNum" sz="quarter" idx="5"/>
          </p:nvPr>
        </p:nvSpPr>
        <p:spPr>
          <a:noFill/>
        </p:spPr>
        <p:txBody>
          <a:bodyPr/>
          <a:lstStyle/>
          <a:p>
            <a:fld id="{40CD5676-C885-4BC5-9D9E-D5DFA290AC47}" type="slidenum">
              <a:rPr lang="fr-FR" smtClean="0"/>
              <a:pPr/>
              <a:t>9</a:t>
            </a:fld>
            <a:endParaRPr lang="fr-FR" smtClean="0"/>
          </a:p>
        </p:txBody>
      </p:sp>
      <p:sp>
        <p:nvSpPr>
          <p:cNvPr id="43011" name="Rectangle 2"/>
          <p:cNvSpPr>
            <a:spLocks noChangeArrowheads="1" noTextEdit="1"/>
          </p:cNvSpPr>
          <p:nvPr>
            <p:ph type="sldImg"/>
          </p:nvPr>
        </p:nvSpPr>
        <p:spPr>
          <a:ln/>
        </p:spPr>
      </p:sp>
      <p:sp>
        <p:nvSpPr>
          <p:cNvPr id="43012" name="Rectangle 3"/>
          <p:cNvSpPr>
            <a:spLocks noGrp="1" noChangeArrowheads="1"/>
          </p:cNvSpPr>
          <p:nvPr>
            <p:ph type="body" idx="1"/>
          </p:nvPr>
        </p:nvSpPr>
        <p:spPr>
          <a:noFill/>
          <a:ln/>
        </p:spPr>
        <p:txBody>
          <a:bodyPr/>
          <a:lstStyle/>
          <a:p>
            <a:pPr eaLnBrk="1" hangingPunct="1"/>
            <a:endParaRPr lang="fr-FR"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742950" y="2130425"/>
            <a:ext cx="8420100" cy="1470025"/>
          </a:xfrm>
        </p:spPr>
        <p:txBody>
          <a:bodyPr/>
          <a:lstStyle/>
          <a:p>
            <a:r>
              <a:rPr lang="fr-FR" smtClean="0"/>
              <a:t>Cliquez pour modifier le style du titre</a:t>
            </a:r>
            <a:endParaRPr lang="en-US"/>
          </a:p>
        </p:txBody>
      </p:sp>
      <p:sp>
        <p:nvSpPr>
          <p:cNvPr id="3" name="Sous-titre 2"/>
          <p:cNvSpPr>
            <a:spLocks noGrp="1"/>
          </p:cNvSpPr>
          <p:nvPr>
            <p:ph type="subTitle" idx="1"/>
          </p:nvPr>
        </p:nvSpPr>
        <p:spPr>
          <a:xfrm>
            <a:off x="1485900" y="3886200"/>
            <a:ext cx="69342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fr-FR" smtClean="0"/>
              <a:t>Cliquez pour modifier le style des sous-titres du masque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fr-FR"/>
          </a:p>
        </p:txBody>
      </p:sp>
      <p:sp>
        <p:nvSpPr>
          <p:cNvPr id="5" name="Rectangle 5"/>
          <p:cNvSpPr>
            <a:spLocks noGrp="1" noChangeArrowheads="1"/>
          </p:cNvSpPr>
          <p:nvPr>
            <p:ph type="ftr" sz="quarter" idx="11"/>
          </p:nvPr>
        </p:nvSpPr>
        <p:spPr>
          <a:ln/>
        </p:spPr>
        <p:txBody>
          <a:bodyPr/>
          <a:lstStyle>
            <a:lvl1pPr>
              <a:defRPr/>
            </a:lvl1pPr>
          </a:lstStyle>
          <a:p>
            <a:pPr>
              <a:defRPr/>
            </a:pPr>
            <a:r>
              <a:rPr lang="fr-FR"/>
              <a:t>thb 14 fevrier 2013</a:t>
            </a:r>
          </a:p>
        </p:txBody>
      </p:sp>
      <p:sp>
        <p:nvSpPr>
          <p:cNvPr id="6" name="Rectangle 6"/>
          <p:cNvSpPr>
            <a:spLocks noGrp="1" noChangeArrowheads="1"/>
          </p:cNvSpPr>
          <p:nvPr>
            <p:ph type="sldNum" sz="quarter" idx="12"/>
          </p:nvPr>
        </p:nvSpPr>
        <p:spPr>
          <a:ln/>
        </p:spPr>
        <p:txBody>
          <a:bodyPr/>
          <a:lstStyle>
            <a:lvl1pPr>
              <a:defRPr/>
            </a:lvl1pPr>
          </a:lstStyle>
          <a:p>
            <a:pPr>
              <a:defRPr/>
            </a:pPr>
            <a:fld id="{045F7A37-053C-4D1E-B50B-00F52ABFD719}" type="slidenum">
              <a:rPr lang="fr-FR"/>
              <a:pPr>
                <a:defRPr/>
              </a:pPr>
              <a:t>‹N°›</a:t>
            </a:fld>
            <a:endParaRPr lang="fr-F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en-US"/>
          </a:p>
        </p:txBody>
      </p:sp>
      <p:sp>
        <p:nvSpPr>
          <p:cNvPr id="3" name="Espace réservé du texte vertical 2"/>
          <p:cNvSpPr>
            <a:spLocks noGrp="1"/>
          </p:cNvSpPr>
          <p:nvPr>
            <p:ph type="body" orient="vert" idx="1"/>
          </p:nvPr>
        </p:nvSpPr>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fr-FR"/>
          </a:p>
        </p:txBody>
      </p:sp>
      <p:sp>
        <p:nvSpPr>
          <p:cNvPr id="5" name="Rectangle 5"/>
          <p:cNvSpPr>
            <a:spLocks noGrp="1" noChangeArrowheads="1"/>
          </p:cNvSpPr>
          <p:nvPr>
            <p:ph type="ftr" sz="quarter" idx="11"/>
          </p:nvPr>
        </p:nvSpPr>
        <p:spPr>
          <a:ln/>
        </p:spPr>
        <p:txBody>
          <a:bodyPr/>
          <a:lstStyle>
            <a:lvl1pPr>
              <a:defRPr/>
            </a:lvl1pPr>
          </a:lstStyle>
          <a:p>
            <a:pPr>
              <a:defRPr/>
            </a:pPr>
            <a:r>
              <a:rPr lang="fr-FR"/>
              <a:t>thb 14 fevrier 2013</a:t>
            </a:r>
          </a:p>
        </p:txBody>
      </p:sp>
      <p:sp>
        <p:nvSpPr>
          <p:cNvPr id="6" name="Rectangle 6"/>
          <p:cNvSpPr>
            <a:spLocks noGrp="1" noChangeArrowheads="1"/>
          </p:cNvSpPr>
          <p:nvPr>
            <p:ph type="sldNum" sz="quarter" idx="12"/>
          </p:nvPr>
        </p:nvSpPr>
        <p:spPr>
          <a:ln/>
        </p:spPr>
        <p:txBody>
          <a:bodyPr/>
          <a:lstStyle>
            <a:lvl1pPr>
              <a:defRPr/>
            </a:lvl1pPr>
          </a:lstStyle>
          <a:p>
            <a:pPr>
              <a:defRPr/>
            </a:pPr>
            <a:fld id="{DC1E5DB9-E1C5-4F68-82F1-76A23DB6B58C}" type="slidenum">
              <a:rPr lang="fr-FR"/>
              <a:pPr>
                <a:defRPr/>
              </a:pPr>
              <a:t>‹N°›</a:t>
            </a:fld>
            <a:endParaRPr lang="fr-F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7181850" y="609600"/>
            <a:ext cx="2228850" cy="5562600"/>
          </a:xfrm>
        </p:spPr>
        <p:txBody>
          <a:bodyPr vert="eaVert"/>
          <a:lstStyle/>
          <a:p>
            <a:r>
              <a:rPr lang="fr-FR" smtClean="0"/>
              <a:t>Cliquez pour modifier le style du titre</a:t>
            </a:r>
            <a:endParaRPr lang="en-US"/>
          </a:p>
        </p:txBody>
      </p:sp>
      <p:sp>
        <p:nvSpPr>
          <p:cNvPr id="3" name="Espace réservé du texte vertical 2"/>
          <p:cNvSpPr>
            <a:spLocks noGrp="1"/>
          </p:cNvSpPr>
          <p:nvPr>
            <p:ph type="body" orient="vert" idx="1"/>
          </p:nvPr>
        </p:nvSpPr>
        <p:spPr>
          <a:xfrm>
            <a:off x="495300" y="609600"/>
            <a:ext cx="6534150" cy="5562600"/>
          </a:xfrm>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fr-FR"/>
          </a:p>
        </p:txBody>
      </p:sp>
      <p:sp>
        <p:nvSpPr>
          <p:cNvPr id="5" name="Rectangle 5"/>
          <p:cNvSpPr>
            <a:spLocks noGrp="1" noChangeArrowheads="1"/>
          </p:cNvSpPr>
          <p:nvPr>
            <p:ph type="ftr" sz="quarter" idx="11"/>
          </p:nvPr>
        </p:nvSpPr>
        <p:spPr>
          <a:ln/>
        </p:spPr>
        <p:txBody>
          <a:bodyPr/>
          <a:lstStyle>
            <a:lvl1pPr>
              <a:defRPr/>
            </a:lvl1pPr>
          </a:lstStyle>
          <a:p>
            <a:pPr>
              <a:defRPr/>
            </a:pPr>
            <a:r>
              <a:rPr lang="fr-FR"/>
              <a:t>thb 14 fevrier 2013</a:t>
            </a:r>
          </a:p>
        </p:txBody>
      </p:sp>
      <p:sp>
        <p:nvSpPr>
          <p:cNvPr id="6" name="Rectangle 6"/>
          <p:cNvSpPr>
            <a:spLocks noGrp="1" noChangeArrowheads="1"/>
          </p:cNvSpPr>
          <p:nvPr>
            <p:ph type="sldNum" sz="quarter" idx="12"/>
          </p:nvPr>
        </p:nvSpPr>
        <p:spPr>
          <a:ln/>
        </p:spPr>
        <p:txBody>
          <a:bodyPr/>
          <a:lstStyle>
            <a:lvl1pPr>
              <a:defRPr/>
            </a:lvl1pPr>
          </a:lstStyle>
          <a:p>
            <a:pPr>
              <a:defRPr/>
            </a:pPr>
            <a:fld id="{69E6C1E0-1603-4E95-97BA-459B002577E3}" type="slidenum">
              <a:rPr lang="fr-FR"/>
              <a:pPr>
                <a:defRPr/>
              </a:pPr>
              <a:t>‹N°›</a:t>
            </a:fld>
            <a:endParaRPr lang="fr-F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reserve="1">
  <p:cSld name="Contenu">
    <p:spTree>
      <p:nvGrpSpPr>
        <p:cNvPr id="1" name=""/>
        <p:cNvGrpSpPr/>
        <p:nvPr/>
      </p:nvGrpSpPr>
      <p:grpSpPr>
        <a:xfrm>
          <a:off x="0" y="0"/>
          <a:ext cx="0" cy="0"/>
          <a:chOff x="0" y="0"/>
          <a:chExt cx="0" cy="0"/>
        </a:xfrm>
      </p:grpSpPr>
      <p:sp>
        <p:nvSpPr>
          <p:cNvPr id="2" name="Espace réservé du contenu 1"/>
          <p:cNvSpPr>
            <a:spLocks noGrp="1"/>
          </p:cNvSpPr>
          <p:nvPr>
            <p:ph/>
          </p:nvPr>
        </p:nvSpPr>
        <p:spPr>
          <a:xfrm>
            <a:off x="495300" y="609600"/>
            <a:ext cx="8915400" cy="5562600"/>
          </a:xfrm>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fr-FR"/>
          </a:p>
        </p:txBody>
      </p:sp>
      <p:sp>
        <p:nvSpPr>
          <p:cNvPr id="4" name="Rectangle 5"/>
          <p:cNvSpPr>
            <a:spLocks noGrp="1" noChangeArrowheads="1"/>
          </p:cNvSpPr>
          <p:nvPr>
            <p:ph type="ftr" sz="quarter" idx="11"/>
          </p:nvPr>
        </p:nvSpPr>
        <p:spPr>
          <a:ln/>
        </p:spPr>
        <p:txBody>
          <a:bodyPr/>
          <a:lstStyle>
            <a:lvl1pPr>
              <a:defRPr/>
            </a:lvl1pPr>
          </a:lstStyle>
          <a:p>
            <a:pPr>
              <a:defRPr/>
            </a:pPr>
            <a:r>
              <a:rPr lang="fr-FR"/>
              <a:t>thb 14 fevrier 2013</a:t>
            </a:r>
          </a:p>
        </p:txBody>
      </p:sp>
      <p:sp>
        <p:nvSpPr>
          <p:cNvPr id="5" name="Rectangle 6"/>
          <p:cNvSpPr>
            <a:spLocks noGrp="1" noChangeArrowheads="1"/>
          </p:cNvSpPr>
          <p:nvPr>
            <p:ph type="sldNum" sz="quarter" idx="12"/>
          </p:nvPr>
        </p:nvSpPr>
        <p:spPr>
          <a:ln/>
        </p:spPr>
        <p:txBody>
          <a:bodyPr/>
          <a:lstStyle>
            <a:lvl1pPr>
              <a:defRPr/>
            </a:lvl1pPr>
          </a:lstStyle>
          <a:p>
            <a:pPr>
              <a:defRPr/>
            </a:pPr>
            <a:fld id="{650D0C99-809A-41AC-ABA1-BF1BCD9B7A32}" type="slidenum">
              <a:rPr lang="fr-FR"/>
              <a:pPr>
                <a:defRPr/>
              </a:pPr>
              <a:t>‹N°›</a:t>
            </a:fld>
            <a:endParaRPr lang="fr-F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en-US"/>
          </a:p>
        </p:txBody>
      </p:sp>
      <p:sp>
        <p:nvSpPr>
          <p:cNvPr id="3" name="Espace réservé du contenu 2"/>
          <p:cNvSpPr>
            <a:spLocks noGrp="1"/>
          </p:cNvSpPr>
          <p:nvPr>
            <p:ph idx="1"/>
          </p:nvPr>
        </p:nvSpPr>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fr-FR"/>
          </a:p>
        </p:txBody>
      </p:sp>
      <p:sp>
        <p:nvSpPr>
          <p:cNvPr id="5" name="Rectangle 5"/>
          <p:cNvSpPr>
            <a:spLocks noGrp="1" noChangeArrowheads="1"/>
          </p:cNvSpPr>
          <p:nvPr>
            <p:ph type="ftr" sz="quarter" idx="11"/>
          </p:nvPr>
        </p:nvSpPr>
        <p:spPr>
          <a:ln/>
        </p:spPr>
        <p:txBody>
          <a:bodyPr/>
          <a:lstStyle>
            <a:lvl1pPr>
              <a:defRPr/>
            </a:lvl1pPr>
          </a:lstStyle>
          <a:p>
            <a:pPr>
              <a:defRPr/>
            </a:pPr>
            <a:r>
              <a:rPr lang="fr-FR"/>
              <a:t>thb 14 fevrier 2013</a:t>
            </a:r>
          </a:p>
        </p:txBody>
      </p:sp>
      <p:sp>
        <p:nvSpPr>
          <p:cNvPr id="6" name="Rectangle 6"/>
          <p:cNvSpPr>
            <a:spLocks noGrp="1" noChangeArrowheads="1"/>
          </p:cNvSpPr>
          <p:nvPr>
            <p:ph type="sldNum" sz="quarter" idx="12"/>
          </p:nvPr>
        </p:nvSpPr>
        <p:spPr>
          <a:ln/>
        </p:spPr>
        <p:txBody>
          <a:bodyPr/>
          <a:lstStyle>
            <a:lvl1pPr>
              <a:defRPr/>
            </a:lvl1pPr>
          </a:lstStyle>
          <a:p>
            <a:pPr>
              <a:defRPr/>
            </a:pPr>
            <a:fld id="{30B906FC-24AA-4006-BB01-06D4DA5B974D}" type="slidenum">
              <a:rPr lang="fr-FR"/>
              <a:pPr>
                <a:defRPr/>
              </a:pPr>
              <a:t>‹N°›</a:t>
            </a:fld>
            <a:endParaRPr lang="fr-F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82638" y="4406900"/>
            <a:ext cx="8420100" cy="1362075"/>
          </a:xfrm>
        </p:spPr>
        <p:txBody>
          <a:bodyPr/>
          <a:lstStyle>
            <a:lvl1pPr algn="l">
              <a:defRPr sz="4000" b="1" cap="all"/>
            </a:lvl1pPr>
          </a:lstStyle>
          <a:p>
            <a:r>
              <a:rPr lang="fr-FR" smtClean="0"/>
              <a:t>Cliquez pour modifier le style du titre</a:t>
            </a:r>
            <a:endParaRPr lang="en-US"/>
          </a:p>
        </p:txBody>
      </p:sp>
      <p:sp>
        <p:nvSpPr>
          <p:cNvPr id="3" name="Espace réservé du texte 2"/>
          <p:cNvSpPr>
            <a:spLocks noGrp="1"/>
          </p:cNvSpPr>
          <p:nvPr>
            <p:ph type="body" idx="1"/>
          </p:nvPr>
        </p:nvSpPr>
        <p:spPr>
          <a:xfrm>
            <a:off x="782638" y="2906713"/>
            <a:ext cx="84201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fr-FR" smtClean="0"/>
              <a:t>Cliquez pour modifier les styles du texte du masque</a:t>
            </a:r>
          </a:p>
        </p:txBody>
      </p:sp>
      <p:sp>
        <p:nvSpPr>
          <p:cNvPr id="4" name="Rectangle 4"/>
          <p:cNvSpPr>
            <a:spLocks noGrp="1" noChangeArrowheads="1"/>
          </p:cNvSpPr>
          <p:nvPr>
            <p:ph type="dt" sz="half" idx="10"/>
          </p:nvPr>
        </p:nvSpPr>
        <p:spPr>
          <a:ln/>
        </p:spPr>
        <p:txBody>
          <a:bodyPr/>
          <a:lstStyle>
            <a:lvl1pPr>
              <a:defRPr/>
            </a:lvl1pPr>
          </a:lstStyle>
          <a:p>
            <a:pPr>
              <a:defRPr/>
            </a:pPr>
            <a:endParaRPr lang="fr-FR"/>
          </a:p>
        </p:txBody>
      </p:sp>
      <p:sp>
        <p:nvSpPr>
          <p:cNvPr id="5" name="Rectangle 5"/>
          <p:cNvSpPr>
            <a:spLocks noGrp="1" noChangeArrowheads="1"/>
          </p:cNvSpPr>
          <p:nvPr>
            <p:ph type="ftr" sz="quarter" idx="11"/>
          </p:nvPr>
        </p:nvSpPr>
        <p:spPr>
          <a:ln/>
        </p:spPr>
        <p:txBody>
          <a:bodyPr/>
          <a:lstStyle>
            <a:lvl1pPr>
              <a:defRPr/>
            </a:lvl1pPr>
          </a:lstStyle>
          <a:p>
            <a:pPr>
              <a:defRPr/>
            </a:pPr>
            <a:r>
              <a:rPr lang="fr-FR"/>
              <a:t>thb 14 fevrier 2013</a:t>
            </a:r>
          </a:p>
        </p:txBody>
      </p:sp>
      <p:sp>
        <p:nvSpPr>
          <p:cNvPr id="6" name="Rectangle 6"/>
          <p:cNvSpPr>
            <a:spLocks noGrp="1" noChangeArrowheads="1"/>
          </p:cNvSpPr>
          <p:nvPr>
            <p:ph type="sldNum" sz="quarter" idx="12"/>
          </p:nvPr>
        </p:nvSpPr>
        <p:spPr>
          <a:ln/>
        </p:spPr>
        <p:txBody>
          <a:bodyPr/>
          <a:lstStyle>
            <a:lvl1pPr>
              <a:defRPr/>
            </a:lvl1pPr>
          </a:lstStyle>
          <a:p>
            <a:pPr>
              <a:defRPr/>
            </a:pPr>
            <a:fld id="{006A5BBC-6CAA-4E8E-BF2B-E9DF3E4D939D}" type="slidenum">
              <a:rPr lang="fr-FR"/>
              <a:pPr>
                <a:defRPr/>
              </a:pPr>
              <a:t>‹N°›</a:t>
            </a:fld>
            <a:endParaRPr lang="fr-F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en-US"/>
          </a:p>
        </p:txBody>
      </p:sp>
      <p:sp>
        <p:nvSpPr>
          <p:cNvPr id="3" name="Espace réservé du contenu 2"/>
          <p:cNvSpPr>
            <a:spLocks noGrp="1"/>
          </p:cNvSpPr>
          <p:nvPr>
            <p:ph sz="half" idx="1"/>
          </p:nvPr>
        </p:nvSpPr>
        <p:spPr>
          <a:xfrm>
            <a:off x="495300" y="1447800"/>
            <a:ext cx="4381500" cy="4724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
        <p:nvSpPr>
          <p:cNvPr id="4" name="Espace réservé du contenu 3"/>
          <p:cNvSpPr>
            <a:spLocks noGrp="1"/>
          </p:cNvSpPr>
          <p:nvPr>
            <p:ph sz="half" idx="2"/>
          </p:nvPr>
        </p:nvSpPr>
        <p:spPr>
          <a:xfrm>
            <a:off x="5029200" y="1447800"/>
            <a:ext cx="4381500" cy="4724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fr-FR"/>
          </a:p>
        </p:txBody>
      </p:sp>
      <p:sp>
        <p:nvSpPr>
          <p:cNvPr id="6" name="Rectangle 5"/>
          <p:cNvSpPr>
            <a:spLocks noGrp="1" noChangeArrowheads="1"/>
          </p:cNvSpPr>
          <p:nvPr>
            <p:ph type="ftr" sz="quarter" idx="11"/>
          </p:nvPr>
        </p:nvSpPr>
        <p:spPr>
          <a:ln/>
        </p:spPr>
        <p:txBody>
          <a:bodyPr/>
          <a:lstStyle>
            <a:lvl1pPr>
              <a:defRPr/>
            </a:lvl1pPr>
          </a:lstStyle>
          <a:p>
            <a:pPr>
              <a:defRPr/>
            </a:pPr>
            <a:r>
              <a:rPr lang="fr-FR"/>
              <a:t>thb 14 fevrier 2013</a:t>
            </a:r>
          </a:p>
        </p:txBody>
      </p:sp>
      <p:sp>
        <p:nvSpPr>
          <p:cNvPr id="7" name="Rectangle 6"/>
          <p:cNvSpPr>
            <a:spLocks noGrp="1" noChangeArrowheads="1"/>
          </p:cNvSpPr>
          <p:nvPr>
            <p:ph type="sldNum" sz="quarter" idx="12"/>
          </p:nvPr>
        </p:nvSpPr>
        <p:spPr>
          <a:ln/>
        </p:spPr>
        <p:txBody>
          <a:bodyPr/>
          <a:lstStyle>
            <a:lvl1pPr>
              <a:defRPr/>
            </a:lvl1pPr>
          </a:lstStyle>
          <a:p>
            <a:pPr>
              <a:defRPr/>
            </a:pPr>
            <a:fld id="{02D7D2B6-3A67-4EBE-8AFD-3E037B1F7275}" type="slidenum">
              <a:rPr lang="fr-FR"/>
              <a:pPr>
                <a:defRPr/>
              </a:pPr>
              <a:t>‹N°›</a:t>
            </a:fld>
            <a:endParaRPr lang="fr-F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495300" y="274638"/>
            <a:ext cx="8915400" cy="1143000"/>
          </a:xfrm>
        </p:spPr>
        <p:txBody>
          <a:bodyPr/>
          <a:lstStyle>
            <a:lvl1pPr>
              <a:defRPr/>
            </a:lvl1pPr>
          </a:lstStyle>
          <a:p>
            <a:r>
              <a:rPr lang="fr-FR" smtClean="0"/>
              <a:t>Cliquez pour modifier le style du titre</a:t>
            </a:r>
            <a:endParaRPr lang="en-US"/>
          </a:p>
        </p:txBody>
      </p:sp>
      <p:sp>
        <p:nvSpPr>
          <p:cNvPr id="3" name="Espace réservé du texte 2"/>
          <p:cNvSpPr>
            <a:spLocks noGrp="1"/>
          </p:cNvSpPr>
          <p:nvPr>
            <p:ph type="body" idx="1"/>
          </p:nvPr>
        </p:nvSpPr>
        <p:spPr>
          <a:xfrm>
            <a:off x="495300" y="1535113"/>
            <a:ext cx="437673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4" name="Espace réservé du contenu 3"/>
          <p:cNvSpPr>
            <a:spLocks noGrp="1"/>
          </p:cNvSpPr>
          <p:nvPr>
            <p:ph sz="half" idx="2"/>
          </p:nvPr>
        </p:nvSpPr>
        <p:spPr>
          <a:xfrm>
            <a:off x="495300" y="2174875"/>
            <a:ext cx="437673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
        <p:nvSpPr>
          <p:cNvPr id="5" name="Espace réservé du texte 4"/>
          <p:cNvSpPr>
            <a:spLocks noGrp="1"/>
          </p:cNvSpPr>
          <p:nvPr>
            <p:ph type="body" sz="quarter" idx="3"/>
          </p:nvPr>
        </p:nvSpPr>
        <p:spPr>
          <a:xfrm>
            <a:off x="5032375" y="1535113"/>
            <a:ext cx="437832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6" name="Espace réservé du contenu 5"/>
          <p:cNvSpPr>
            <a:spLocks noGrp="1"/>
          </p:cNvSpPr>
          <p:nvPr>
            <p:ph sz="quarter" idx="4"/>
          </p:nvPr>
        </p:nvSpPr>
        <p:spPr>
          <a:xfrm>
            <a:off x="5032375" y="2174875"/>
            <a:ext cx="437832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fr-FR"/>
          </a:p>
        </p:txBody>
      </p:sp>
      <p:sp>
        <p:nvSpPr>
          <p:cNvPr id="8" name="Rectangle 5"/>
          <p:cNvSpPr>
            <a:spLocks noGrp="1" noChangeArrowheads="1"/>
          </p:cNvSpPr>
          <p:nvPr>
            <p:ph type="ftr" sz="quarter" idx="11"/>
          </p:nvPr>
        </p:nvSpPr>
        <p:spPr>
          <a:ln/>
        </p:spPr>
        <p:txBody>
          <a:bodyPr/>
          <a:lstStyle>
            <a:lvl1pPr>
              <a:defRPr/>
            </a:lvl1pPr>
          </a:lstStyle>
          <a:p>
            <a:pPr>
              <a:defRPr/>
            </a:pPr>
            <a:r>
              <a:rPr lang="fr-FR"/>
              <a:t>thb 14 fevrier 2013</a:t>
            </a:r>
          </a:p>
        </p:txBody>
      </p:sp>
      <p:sp>
        <p:nvSpPr>
          <p:cNvPr id="9" name="Rectangle 6"/>
          <p:cNvSpPr>
            <a:spLocks noGrp="1" noChangeArrowheads="1"/>
          </p:cNvSpPr>
          <p:nvPr>
            <p:ph type="sldNum" sz="quarter" idx="12"/>
          </p:nvPr>
        </p:nvSpPr>
        <p:spPr>
          <a:ln/>
        </p:spPr>
        <p:txBody>
          <a:bodyPr/>
          <a:lstStyle>
            <a:lvl1pPr>
              <a:defRPr/>
            </a:lvl1pPr>
          </a:lstStyle>
          <a:p>
            <a:pPr>
              <a:defRPr/>
            </a:pPr>
            <a:fld id="{3A75CDBA-5590-4F3D-80BD-D562DBCAE56B}" type="slidenum">
              <a:rPr lang="fr-FR"/>
              <a:pPr>
                <a:defRPr/>
              </a:pPr>
              <a:t>‹N°›</a:t>
            </a:fld>
            <a:endParaRPr lang="fr-F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fr-FR"/>
          </a:p>
        </p:txBody>
      </p:sp>
      <p:sp>
        <p:nvSpPr>
          <p:cNvPr id="4" name="Rectangle 5"/>
          <p:cNvSpPr>
            <a:spLocks noGrp="1" noChangeArrowheads="1"/>
          </p:cNvSpPr>
          <p:nvPr>
            <p:ph type="ftr" sz="quarter" idx="11"/>
          </p:nvPr>
        </p:nvSpPr>
        <p:spPr>
          <a:ln/>
        </p:spPr>
        <p:txBody>
          <a:bodyPr/>
          <a:lstStyle>
            <a:lvl1pPr>
              <a:defRPr/>
            </a:lvl1pPr>
          </a:lstStyle>
          <a:p>
            <a:pPr>
              <a:defRPr/>
            </a:pPr>
            <a:r>
              <a:rPr lang="fr-FR"/>
              <a:t>thb 14 fevrier 2013</a:t>
            </a:r>
          </a:p>
        </p:txBody>
      </p:sp>
      <p:sp>
        <p:nvSpPr>
          <p:cNvPr id="5" name="Rectangle 6"/>
          <p:cNvSpPr>
            <a:spLocks noGrp="1" noChangeArrowheads="1"/>
          </p:cNvSpPr>
          <p:nvPr>
            <p:ph type="sldNum" sz="quarter" idx="12"/>
          </p:nvPr>
        </p:nvSpPr>
        <p:spPr>
          <a:ln/>
        </p:spPr>
        <p:txBody>
          <a:bodyPr/>
          <a:lstStyle>
            <a:lvl1pPr>
              <a:defRPr/>
            </a:lvl1pPr>
          </a:lstStyle>
          <a:p>
            <a:pPr>
              <a:defRPr/>
            </a:pPr>
            <a:fld id="{5B6FF070-0DEA-445A-AB52-537AFCC2D401}" type="slidenum">
              <a:rPr lang="fr-FR"/>
              <a:pPr>
                <a:defRPr/>
              </a:pPr>
              <a:t>‹N°›</a:t>
            </a:fld>
            <a:endParaRPr lang="fr-F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fr-FR"/>
          </a:p>
        </p:txBody>
      </p:sp>
      <p:sp>
        <p:nvSpPr>
          <p:cNvPr id="3" name="Rectangle 5"/>
          <p:cNvSpPr>
            <a:spLocks noGrp="1" noChangeArrowheads="1"/>
          </p:cNvSpPr>
          <p:nvPr>
            <p:ph type="ftr" sz="quarter" idx="11"/>
          </p:nvPr>
        </p:nvSpPr>
        <p:spPr>
          <a:ln/>
        </p:spPr>
        <p:txBody>
          <a:bodyPr/>
          <a:lstStyle>
            <a:lvl1pPr>
              <a:defRPr/>
            </a:lvl1pPr>
          </a:lstStyle>
          <a:p>
            <a:pPr>
              <a:defRPr/>
            </a:pPr>
            <a:r>
              <a:rPr lang="fr-FR"/>
              <a:t>thb 14 fevrier 2013</a:t>
            </a:r>
          </a:p>
        </p:txBody>
      </p:sp>
      <p:sp>
        <p:nvSpPr>
          <p:cNvPr id="4" name="Rectangle 6"/>
          <p:cNvSpPr>
            <a:spLocks noGrp="1" noChangeArrowheads="1"/>
          </p:cNvSpPr>
          <p:nvPr>
            <p:ph type="sldNum" sz="quarter" idx="12"/>
          </p:nvPr>
        </p:nvSpPr>
        <p:spPr>
          <a:ln/>
        </p:spPr>
        <p:txBody>
          <a:bodyPr/>
          <a:lstStyle>
            <a:lvl1pPr>
              <a:defRPr/>
            </a:lvl1pPr>
          </a:lstStyle>
          <a:p>
            <a:pPr>
              <a:defRPr/>
            </a:pPr>
            <a:fld id="{6633A929-C8BB-4462-981E-5318E5FE0891}" type="slidenum">
              <a:rPr lang="fr-FR"/>
              <a:pPr>
                <a:defRPr/>
              </a:pPr>
              <a:t>‹N°›</a:t>
            </a:fld>
            <a:endParaRPr lang="fr-F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95300" y="273050"/>
            <a:ext cx="3259138" cy="1162050"/>
          </a:xfrm>
        </p:spPr>
        <p:txBody>
          <a:bodyPr anchor="b"/>
          <a:lstStyle>
            <a:lvl1pPr algn="l">
              <a:defRPr sz="2000" b="1"/>
            </a:lvl1pPr>
          </a:lstStyle>
          <a:p>
            <a:r>
              <a:rPr lang="fr-FR" smtClean="0"/>
              <a:t>Cliquez pour modifier le style du titre</a:t>
            </a:r>
            <a:endParaRPr lang="en-US"/>
          </a:p>
        </p:txBody>
      </p:sp>
      <p:sp>
        <p:nvSpPr>
          <p:cNvPr id="3" name="Espace réservé du contenu 2"/>
          <p:cNvSpPr>
            <a:spLocks noGrp="1"/>
          </p:cNvSpPr>
          <p:nvPr>
            <p:ph idx="1"/>
          </p:nvPr>
        </p:nvSpPr>
        <p:spPr>
          <a:xfrm>
            <a:off x="3873500" y="273050"/>
            <a:ext cx="553720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
        <p:nvSpPr>
          <p:cNvPr id="4" name="Espace réservé du texte 3"/>
          <p:cNvSpPr>
            <a:spLocks noGrp="1"/>
          </p:cNvSpPr>
          <p:nvPr>
            <p:ph type="body" sz="half" idx="2"/>
          </p:nvPr>
        </p:nvSpPr>
        <p:spPr>
          <a:xfrm>
            <a:off x="495300" y="1435100"/>
            <a:ext cx="3259138"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Rectangle 4"/>
          <p:cNvSpPr>
            <a:spLocks noGrp="1" noChangeArrowheads="1"/>
          </p:cNvSpPr>
          <p:nvPr>
            <p:ph type="dt" sz="half" idx="10"/>
          </p:nvPr>
        </p:nvSpPr>
        <p:spPr>
          <a:ln/>
        </p:spPr>
        <p:txBody>
          <a:bodyPr/>
          <a:lstStyle>
            <a:lvl1pPr>
              <a:defRPr/>
            </a:lvl1pPr>
          </a:lstStyle>
          <a:p>
            <a:pPr>
              <a:defRPr/>
            </a:pPr>
            <a:endParaRPr lang="fr-FR"/>
          </a:p>
        </p:txBody>
      </p:sp>
      <p:sp>
        <p:nvSpPr>
          <p:cNvPr id="6" name="Rectangle 5"/>
          <p:cNvSpPr>
            <a:spLocks noGrp="1" noChangeArrowheads="1"/>
          </p:cNvSpPr>
          <p:nvPr>
            <p:ph type="ftr" sz="quarter" idx="11"/>
          </p:nvPr>
        </p:nvSpPr>
        <p:spPr>
          <a:ln/>
        </p:spPr>
        <p:txBody>
          <a:bodyPr/>
          <a:lstStyle>
            <a:lvl1pPr>
              <a:defRPr/>
            </a:lvl1pPr>
          </a:lstStyle>
          <a:p>
            <a:pPr>
              <a:defRPr/>
            </a:pPr>
            <a:r>
              <a:rPr lang="fr-FR"/>
              <a:t>thb 14 fevrier 2013</a:t>
            </a:r>
          </a:p>
        </p:txBody>
      </p:sp>
      <p:sp>
        <p:nvSpPr>
          <p:cNvPr id="7" name="Rectangle 6"/>
          <p:cNvSpPr>
            <a:spLocks noGrp="1" noChangeArrowheads="1"/>
          </p:cNvSpPr>
          <p:nvPr>
            <p:ph type="sldNum" sz="quarter" idx="12"/>
          </p:nvPr>
        </p:nvSpPr>
        <p:spPr>
          <a:ln/>
        </p:spPr>
        <p:txBody>
          <a:bodyPr/>
          <a:lstStyle>
            <a:lvl1pPr>
              <a:defRPr/>
            </a:lvl1pPr>
          </a:lstStyle>
          <a:p>
            <a:pPr>
              <a:defRPr/>
            </a:pPr>
            <a:fld id="{841E000F-E2ED-40C8-AA2F-0BDCECD11AB5}" type="slidenum">
              <a:rPr lang="fr-FR"/>
              <a:pPr>
                <a:defRPr/>
              </a:pPr>
              <a:t>‹N°›</a:t>
            </a:fld>
            <a:endParaRPr lang="fr-F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941513" y="4800600"/>
            <a:ext cx="5943600" cy="566738"/>
          </a:xfrm>
        </p:spPr>
        <p:txBody>
          <a:bodyPr anchor="b"/>
          <a:lstStyle>
            <a:lvl1pPr algn="l">
              <a:defRPr sz="2000" b="1"/>
            </a:lvl1pPr>
          </a:lstStyle>
          <a:p>
            <a:r>
              <a:rPr lang="fr-FR" smtClean="0"/>
              <a:t>Cliquez pour modifier le style du titre</a:t>
            </a:r>
            <a:endParaRPr lang="en-US"/>
          </a:p>
        </p:txBody>
      </p:sp>
      <p:sp>
        <p:nvSpPr>
          <p:cNvPr id="3" name="Espace réservé pour une image  2"/>
          <p:cNvSpPr>
            <a:spLocks noGrp="1"/>
          </p:cNvSpPr>
          <p:nvPr>
            <p:ph type="pic" idx="1"/>
          </p:nvPr>
        </p:nvSpPr>
        <p:spPr>
          <a:xfrm>
            <a:off x="1941513" y="612775"/>
            <a:ext cx="59436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Espace réservé du texte 3"/>
          <p:cNvSpPr>
            <a:spLocks noGrp="1"/>
          </p:cNvSpPr>
          <p:nvPr>
            <p:ph type="body" sz="half" idx="2"/>
          </p:nvPr>
        </p:nvSpPr>
        <p:spPr>
          <a:xfrm>
            <a:off x="1941513" y="5367338"/>
            <a:ext cx="59436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Rectangle 4"/>
          <p:cNvSpPr>
            <a:spLocks noGrp="1" noChangeArrowheads="1"/>
          </p:cNvSpPr>
          <p:nvPr>
            <p:ph type="dt" sz="half" idx="10"/>
          </p:nvPr>
        </p:nvSpPr>
        <p:spPr>
          <a:ln/>
        </p:spPr>
        <p:txBody>
          <a:bodyPr/>
          <a:lstStyle>
            <a:lvl1pPr>
              <a:defRPr/>
            </a:lvl1pPr>
          </a:lstStyle>
          <a:p>
            <a:pPr>
              <a:defRPr/>
            </a:pPr>
            <a:endParaRPr lang="fr-FR"/>
          </a:p>
        </p:txBody>
      </p:sp>
      <p:sp>
        <p:nvSpPr>
          <p:cNvPr id="6" name="Rectangle 5"/>
          <p:cNvSpPr>
            <a:spLocks noGrp="1" noChangeArrowheads="1"/>
          </p:cNvSpPr>
          <p:nvPr>
            <p:ph type="ftr" sz="quarter" idx="11"/>
          </p:nvPr>
        </p:nvSpPr>
        <p:spPr>
          <a:ln/>
        </p:spPr>
        <p:txBody>
          <a:bodyPr/>
          <a:lstStyle>
            <a:lvl1pPr>
              <a:defRPr/>
            </a:lvl1pPr>
          </a:lstStyle>
          <a:p>
            <a:pPr>
              <a:defRPr/>
            </a:pPr>
            <a:r>
              <a:rPr lang="fr-FR"/>
              <a:t>thb 14 fevrier 2013</a:t>
            </a:r>
          </a:p>
        </p:txBody>
      </p:sp>
      <p:sp>
        <p:nvSpPr>
          <p:cNvPr id="7" name="Rectangle 6"/>
          <p:cNvSpPr>
            <a:spLocks noGrp="1" noChangeArrowheads="1"/>
          </p:cNvSpPr>
          <p:nvPr>
            <p:ph type="sldNum" sz="quarter" idx="12"/>
          </p:nvPr>
        </p:nvSpPr>
        <p:spPr>
          <a:ln/>
        </p:spPr>
        <p:txBody>
          <a:bodyPr/>
          <a:lstStyle>
            <a:lvl1pPr>
              <a:defRPr/>
            </a:lvl1pPr>
          </a:lstStyle>
          <a:p>
            <a:pPr>
              <a:defRPr/>
            </a:pPr>
            <a:fld id="{E13C3365-1ED7-4D0E-86B6-A1B8B08DC29F}" type="slidenum">
              <a:rPr lang="fr-FR"/>
              <a:pPr>
                <a:defRPr/>
              </a:pPr>
              <a:t>‹N°›</a:t>
            </a:fld>
            <a:endParaRPr lang="fr-F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4" cstate="print"/>
          <a:srcRect/>
          <a:stretch>
            <a:fillRect/>
          </a:stretch>
        </a:blipFill>
        <a:effectLst/>
      </p:bgPr>
    </p:bg>
    <p:spTree>
      <p:nvGrpSpPr>
        <p:cNvPr id="1" name=""/>
        <p:cNvGrpSpPr/>
        <p:nvPr/>
      </p:nvGrpSpPr>
      <p:grpSpPr>
        <a:xfrm>
          <a:off x="0" y="0"/>
          <a:ext cx="0" cy="0"/>
          <a:chOff x="0" y="0"/>
          <a:chExt cx="0" cy="0"/>
        </a:xfrm>
      </p:grpSpPr>
      <p:sp>
        <p:nvSpPr>
          <p:cNvPr id="3074" name="Rectangle 2"/>
          <p:cNvSpPr>
            <a:spLocks noGrp="1" noChangeAspect="1" noChangeArrowheads="1"/>
          </p:cNvSpPr>
          <p:nvPr>
            <p:ph type="title"/>
          </p:nvPr>
        </p:nvSpPr>
        <p:spPr bwMode="auto">
          <a:xfrm>
            <a:off x="1816100" y="609600"/>
            <a:ext cx="6008688" cy="457200"/>
          </a:xfrm>
          <a:prstGeom prst="rect">
            <a:avLst/>
          </a:prstGeom>
          <a:noFill/>
          <a:ln w="9525">
            <a:noFill/>
            <a:miter lim="800000"/>
            <a:headEnd/>
            <a:tailEnd/>
          </a:ln>
        </p:spPr>
        <p:txBody>
          <a:bodyPr vert="horz" wrap="none" lIns="91440" tIns="45720" rIns="91440" bIns="45720" numCol="1" anchor="t" anchorCtr="0" compatLnSpc="1">
            <a:prstTxWarp prst="textNoShape">
              <a:avLst/>
            </a:prstTxWarp>
          </a:bodyPr>
          <a:lstStyle/>
          <a:p>
            <a:pPr lvl="0"/>
            <a:r>
              <a:rPr lang="fr-FR" smtClean="0"/>
              <a:t>Cliquez pour modifier le style du titre</a:t>
            </a:r>
          </a:p>
        </p:txBody>
      </p:sp>
      <p:sp>
        <p:nvSpPr>
          <p:cNvPr id="3075" name="Rectangle 3"/>
          <p:cNvSpPr>
            <a:spLocks noGrp="1" noChangeArrowheads="1"/>
          </p:cNvSpPr>
          <p:nvPr>
            <p:ph type="body" idx="1"/>
          </p:nvPr>
        </p:nvSpPr>
        <p:spPr bwMode="auto">
          <a:xfrm>
            <a:off x="495300" y="1447800"/>
            <a:ext cx="8915400" cy="4724400"/>
          </a:xfrm>
          <a:prstGeom prst="rect">
            <a:avLst/>
          </a:prstGeom>
          <a:solidFill>
            <a:srgbClr val="E1DED7">
              <a:alpha val="50195"/>
            </a:srgbClr>
          </a:solidFill>
          <a:ln w="9525">
            <a:noFill/>
            <a:miter lim="800000"/>
            <a:headEnd/>
            <a:tailEnd/>
          </a:ln>
        </p:spPr>
        <p:txBody>
          <a:bodyPr vert="horz" wrap="square" lIns="91440" tIns="45720" rIns="91440" bIns="45720" numCol="1" anchor="t" anchorCtr="0" compatLnSpc="1">
            <a:prstTxWarp prst="textNoShape">
              <a:avLst/>
            </a:prstTxWarp>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p>
        </p:txBody>
      </p:sp>
      <p:sp>
        <p:nvSpPr>
          <p:cNvPr id="1028" name="Rectangle 4"/>
          <p:cNvSpPr>
            <a:spLocks noGrp="1" noChangeArrowheads="1"/>
          </p:cNvSpPr>
          <p:nvPr>
            <p:ph type="dt" sz="half" idx="2"/>
          </p:nvPr>
        </p:nvSpPr>
        <p:spPr bwMode="auto">
          <a:xfrm>
            <a:off x="495300" y="6245225"/>
            <a:ext cx="23114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defRPr sz="1400"/>
            </a:lvl1pPr>
          </a:lstStyle>
          <a:p>
            <a:pPr>
              <a:defRPr/>
            </a:pPr>
            <a:endParaRPr lang="fr-FR"/>
          </a:p>
        </p:txBody>
      </p:sp>
      <p:sp>
        <p:nvSpPr>
          <p:cNvPr id="1029" name="Rectangle 5"/>
          <p:cNvSpPr>
            <a:spLocks noGrp="1" noChangeArrowheads="1"/>
          </p:cNvSpPr>
          <p:nvPr>
            <p:ph type="ftr" sz="quarter" idx="3"/>
          </p:nvPr>
        </p:nvSpPr>
        <p:spPr bwMode="auto">
          <a:xfrm>
            <a:off x="3384550" y="6477000"/>
            <a:ext cx="6273800" cy="1682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800"/>
            </a:lvl1pPr>
          </a:lstStyle>
          <a:p>
            <a:pPr>
              <a:defRPr/>
            </a:pPr>
            <a:r>
              <a:rPr lang="fr-FR"/>
              <a:t>thb 14 fevrier 2013</a:t>
            </a:r>
          </a:p>
        </p:txBody>
      </p:sp>
      <p:sp>
        <p:nvSpPr>
          <p:cNvPr id="1030" name="Rectangle 6"/>
          <p:cNvSpPr>
            <a:spLocks noGrp="1" noChangeArrowheads="1"/>
          </p:cNvSpPr>
          <p:nvPr>
            <p:ph type="sldNum" sz="quarter" idx="4"/>
          </p:nvPr>
        </p:nvSpPr>
        <p:spPr bwMode="auto">
          <a:xfrm>
            <a:off x="57150" y="6524625"/>
            <a:ext cx="612775" cy="18891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pPr>
              <a:defRPr/>
            </a:pPr>
            <a:fld id="{3C8D3EBF-E68C-4BA2-8135-1A1CF80A0531}" type="slidenum">
              <a:rPr lang="fr-FR"/>
              <a:pPr>
                <a:defRPr/>
              </a:pPr>
              <a:t>‹N°›</a:t>
            </a:fld>
            <a:endParaRPr lang="fr-FR"/>
          </a:p>
        </p:txBody>
      </p:sp>
      <p:pic>
        <p:nvPicPr>
          <p:cNvPr id="3079" name="Picture 8" descr="LOGO 3 CONS_R2_Fond_Gris"/>
          <p:cNvPicPr>
            <a:picLocks noChangeAspect="1" noChangeArrowheads="1"/>
          </p:cNvPicPr>
          <p:nvPr userDrawn="1"/>
        </p:nvPicPr>
        <p:blipFill>
          <a:blip r:embed="rId15" cstate="print"/>
          <a:srcRect/>
          <a:stretch>
            <a:fillRect/>
          </a:stretch>
        </p:blipFill>
        <p:spPr bwMode="auto">
          <a:xfrm>
            <a:off x="193675" y="84138"/>
            <a:ext cx="1704975" cy="1047750"/>
          </a:xfrm>
          <a:prstGeom prst="rect">
            <a:avLst/>
          </a:prstGeom>
          <a:noFill/>
          <a:ln w="9525">
            <a:noFill/>
            <a:miter lim="800000"/>
            <a:headEnd/>
            <a:tailEnd/>
          </a:ln>
        </p:spPr>
      </p:pic>
      <p:sp>
        <p:nvSpPr>
          <p:cNvPr id="1033" name="Line 9"/>
          <p:cNvSpPr>
            <a:spLocks noChangeShapeType="1"/>
          </p:cNvSpPr>
          <p:nvPr userDrawn="1"/>
        </p:nvSpPr>
        <p:spPr bwMode="auto">
          <a:xfrm>
            <a:off x="1981200" y="625475"/>
            <a:ext cx="7512050" cy="0"/>
          </a:xfrm>
          <a:prstGeom prst="line">
            <a:avLst/>
          </a:prstGeom>
          <a:noFill/>
          <a:ln w="12700">
            <a:solidFill>
              <a:schemeClr val="accent2"/>
            </a:solidFill>
            <a:round/>
            <a:headEnd/>
            <a:tailEnd/>
          </a:ln>
          <a:effectLst/>
        </p:spPr>
        <p:txBody>
          <a:bodyPr/>
          <a:lstStyle/>
          <a:p>
            <a:pPr>
              <a:defRPr/>
            </a:pPr>
            <a:endParaRPr lang="en-US"/>
          </a:p>
        </p:txBody>
      </p:sp>
      <p:sp>
        <p:nvSpPr>
          <p:cNvPr id="1034" name="Text Box 10"/>
          <p:cNvSpPr txBox="1">
            <a:spLocks noChangeArrowheads="1"/>
          </p:cNvSpPr>
          <p:nvPr userDrawn="1"/>
        </p:nvSpPr>
        <p:spPr bwMode="auto">
          <a:xfrm>
            <a:off x="1898650" y="228600"/>
            <a:ext cx="7656513" cy="457200"/>
          </a:xfrm>
          <a:prstGeom prst="rect">
            <a:avLst/>
          </a:prstGeom>
          <a:noFill/>
          <a:ln w="9525">
            <a:noFill/>
            <a:miter lim="800000"/>
            <a:headEnd/>
            <a:tailEnd/>
          </a:ln>
          <a:effectLst/>
        </p:spPr>
        <p:txBody>
          <a:bodyPr>
            <a:spAutoFit/>
          </a:bodyPr>
          <a:lstStyle/>
          <a:p>
            <a:pPr algn="l">
              <a:defRPr/>
            </a:pPr>
            <a:r>
              <a:rPr lang="fr-FR" sz="2400" b="1">
                <a:solidFill>
                  <a:schemeClr val="accent2"/>
                </a:solidFill>
              </a:rPr>
              <a:t>Réglementation et homologation</a:t>
            </a: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hf hdr="0" dt="0"/>
  <p:txStyles>
    <p:titleStyle>
      <a:lvl1pPr algn="l" rtl="0" eaLnBrk="0" fontAlgn="base" hangingPunct="0">
        <a:spcBef>
          <a:spcPct val="0"/>
        </a:spcBef>
        <a:spcAft>
          <a:spcPct val="0"/>
        </a:spcAft>
        <a:defRPr sz="2400" b="1">
          <a:solidFill>
            <a:schemeClr val="accent2"/>
          </a:solidFill>
          <a:latin typeface="+mj-lt"/>
          <a:ea typeface="+mj-ea"/>
          <a:cs typeface="+mj-cs"/>
        </a:defRPr>
      </a:lvl1pPr>
      <a:lvl2pPr algn="l" rtl="0" eaLnBrk="0" fontAlgn="base" hangingPunct="0">
        <a:spcBef>
          <a:spcPct val="0"/>
        </a:spcBef>
        <a:spcAft>
          <a:spcPct val="0"/>
        </a:spcAft>
        <a:defRPr sz="2400" b="1">
          <a:solidFill>
            <a:schemeClr val="accent2"/>
          </a:solidFill>
          <a:latin typeface="Arial" pitchFamily="34" charset="0"/>
        </a:defRPr>
      </a:lvl2pPr>
      <a:lvl3pPr algn="l" rtl="0" eaLnBrk="0" fontAlgn="base" hangingPunct="0">
        <a:spcBef>
          <a:spcPct val="0"/>
        </a:spcBef>
        <a:spcAft>
          <a:spcPct val="0"/>
        </a:spcAft>
        <a:defRPr sz="2400" b="1">
          <a:solidFill>
            <a:schemeClr val="accent2"/>
          </a:solidFill>
          <a:latin typeface="Arial" pitchFamily="34" charset="0"/>
        </a:defRPr>
      </a:lvl3pPr>
      <a:lvl4pPr algn="l" rtl="0" eaLnBrk="0" fontAlgn="base" hangingPunct="0">
        <a:spcBef>
          <a:spcPct val="0"/>
        </a:spcBef>
        <a:spcAft>
          <a:spcPct val="0"/>
        </a:spcAft>
        <a:defRPr sz="2400" b="1">
          <a:solidFill>
            <a:schemeClr val="accent2"/>
          </a:solidFill>
          <a:latin typeface="Arial" pitchFamily="34" charset="0"/>
        </a:defRPr>
      </a:lvl4pPr>
      <a:lvl5pPr algn="l" rtl="0" eaLnBrk="0" fontAlgn="base" hangingPunct="0">
        <a:spcBef>
          <a:spcPct val="0"/>
        </a:spcBef>
        <a:spcAft>
          <a:spcPct val="0"/>
        </a:spcAft>
        <a:defRPr sz="2400" b="1">
          <a:solidFill>
            <a:schemeClr val="accent2"/>
          </a:solidFill>
          <a:latin typeface="Arial" pitchFamily="34" charset="0"/>
        </a:defRPr>
      </a:lvl5pPr>
      <a:lvl6pPr marL="457200" algn="l" rtl="0" fontAlgn="base">
        <a:spcBef>
          <a:spcPct val="0"/>
        </a:spcBef>
        <a:spcAft>
          <a:spcPct val="0"/>
        </a:spcAft>
        <a:defRPr sz="2400" b="1">
          <a:solidFill>
            <a:schemeClr val="accent2"/>
          </a:solidFill>
          <a:latin typeface="Arial" pitchFamily="34" charset="0"/>
        </a:defRPr>
      </a:lvl6pPr>
      <a:lvl7pPr marL="914400" algn="l" rtl="0" fontAlgn="base">
        <a:spcBef>
          <a:spcPct val="0"/>
        </a:spcBef>
        <a:spcAft>
          <a:spcPct val="0"/>
        </a:spcAft>
        <a:defRPr sz="2400" b="1">
          <a:solidFill>
            <a:schemeClr val="accent2"/>
          </a:solidFill>
          <a:latin typeface="Arial" pitchFamily="34" charset="0"/>
        </a:defRPr>
      </a:lvl7pPr>
      <a:lvl8pPr marL="1371600" algn="l" rtl="0" fontAlgn="base">
        <a:spcBef>
          <a:spcPct val="0"/>
        </a:spcBef>
        <a:spcAft>
          <a:spcPct val="0"/>
        </a:spcAft>
        <a:defRPr sz="2400" b="1">
          <a:solidFill>
            <a:schemeClr val="accent2"/>
          </a:solidFill>
          <a:latin typeface="Arial" pitchFamily="34" charset="0"/>
        </a:defRPr>
      </a:lvl8pPr>
      <a:lvl9pPr marL="1828800" algn="l" rtl="0" fontAlgn="base">
        <a:spcBef>
          <a:spcPct val="0"/>
        </a:spcBef>
        <a:spcAft>
          <a:spcPct val="0"/>
        </a:spcAft>
        <a:defRPr sz="2400" b="1">
          <a:solidFill>
            <a:schemeClr val="accent2"/>
          </a:solidFill>
          <a:latin typeface="Arial" pitchFamily="34" charset="0"/>
        </a:defRPr>
      </a:lvl9pPr>
    </p:titleStyle>
    <p:bodyStyle>
      <a:lvl1pPr marL="50800" indent="-50800" algn="l" rtl="0" eaLnBrk="0" fontAlgn="base" hangingPunct="0">
        <a:spcBef>
          <a:spcPct val="20000"/>
        </a:spcBef>
        <a:spcAft>
          <a:spcPct val="0"/>
        </a:spcAft>
        <a:buClr>
          <a:schemeClr val="accent2"/>
        </a:buClr>
        <a:defRPr sz="2400" b="1">
          <a:solidFill>
            <a:schemeClr val="tx1"/>
          </a:solidFill>
          <a:latin typeface="+mn-lt"/>
          <a:ea typeface="+mn-ea"/>
          <a:cs typeface="+mn-cs"/>
        </a:defRPr>
      </a:lvl1pPr>
      <a:lvl2pPr marL="388938" indent="-147638" algn="l" rtl="0" eaLnBrk="0" fontAlgn="base" hangingPunct="0">
        <a:spcBef>
          <a:spcPct val="20000"/>
        </a:spcBef>
        <a:spcAft>
          <a:spcPct val="0"/>
        </a:spcAft>
        <a:buClr>
          <a:schemeClr val="accent2"/>
        </a:buClr>
        <a:defRPr sz="2000" b="1">
          <a:solidFill>
            <a:schemeClr val="tx1"/>
          </a:solidFill>
          <a:latin typeface="+mn-lt"/>
        </a:defRPr>
      </a:lvl2pPr>
      <a:lvl3pPr marL="674688" indent="-95250" algn="l" rtl="0" eaLnBrk="0" fontAlgn="base" hangingPunct="0">
        <a:spcBef>
          <a:spcPct val="20000"/>
        </a:spcBef>
        <a:spcAft>
          <a:spcPct val="0"/>
        </a:spcAft>
        <a:buClr>
          <a:schemeClr val="accent2"/>
        </a:buClr>
        <a:defRPr b="1">
          <a:solidFill>
            <a:schemeClr val="tx1"/>
          </a:solidFill>
          <a:latin typeface="+mn-lt"/>
        </a:defRPr>
      </a:lvl3pPr>
      <a:lvl4pPr marL="1065213" indent="-200025" algn="l" rtl="0" eaLnBrk="0" fontAlgn="base" hangingPunct="0">
        <a:spcBef>
          <a:spcPct val="20000"/>
        </a:spcBef>
        <a:spcAft>
          <a:spcPct val="0"/>
        </a:spcAft>
        <a:defRPr sz="1600">
          <a:solidFill>
            <a:schemeClr val="tx1"/>
          </a:solidFill>
          <a:latin typeface="+mn-lt"/>
        </a:defRPr>
      </a:lvl4pPr>
      <a:lvl5pPr marL="1441450" indent="-185738" algn="l" rtl="0" eaLnBrk="0" fontAlgn="base" hangingPunct="0">
        <a:spcBef>
          <a:spcPct val="20000"/>
        </a:spcBef>
        <a:spcAft>
          <a:spcPct val="0"/>
        </a:spcAft>
        <a:defRPr sz="1400">
          <a:solidFill>
            <a:schemeClr val="tx1"/>
          </a:solidFill>
          <a:latin typeface="+mn-lt"/>
        </a:defRPr>
      </a:lvl5pPr>
      <a:lvl6pPr marL="1898650" indent="-185738" algn="l" rtl="0" fontAlgn="base">
        <a:spcBef>
          <a:spcPct val="20000"/>
        </a:spcBef>
        <a:spcAft>
          <a:spcPct val="0"/>
        </a:spcAft>
        <a:defRPr sz="1400">
          <a:solidFill>
            <a:schemeClr val="tx1"/>
          </a:solidFill>
          <a:latin typeface="+mn-lt"/>
        </a:defRPr>
      </a:lvl6pPr>
      <a:lvl7pPr marL="2355850" indent="-185738" algn="l" rtl="0" fontAlgn="base">
        <a:spcBef>
          <a:spcPct val="20000"/>
        </a:spcBef>
        <a:spcAft>
          <a:spcPct val="0"/>
        </a:spcAft>
        <a:defRPr sz="1400">
          <a:solidFill>
            <a:schemeClr val="tx1"/>
          </a:solidFill>
          <a:latin typeface="+mn-lt"/>
        </a:defRPr>
      </a:lvl7pPr>
      <a:lvl8pPr marL="2813050" indent="-185738" algn="l" rtl="0" fontAlgn="base">
        <a:spcBef>
          <a:spcPct val="20000"/>
        </a:spcBef>
        <a:spcAft>
          <a:spcPct val="0"/>
        </a:spcAft>
        <a:defRPr sz="1400">
          <a:solidFill>
            <a:schemeClr val="tx1"/>
          </a:solidFill>
          <a:latin typeface="+mn-lt"/>
        </a:defRPr>
      </a:lvl8pPr>
      <a:lvl9pPr marL="3270250" indent="-185738" algn="l" rtl="0" fontAlgn="base">
        <a:spcBef>
          <a:spcPct val="20000"/>
        </a:spcBef>
        <a:spcAft>
          <a:spcPct val="0"/>
        </a:spcAft>
        <a:defRPr sz="1400">
          <a:solidFill>
            <a:schemeClr val="tx1"/>
          </a:solidFill>
          <a:latin typeface="+mn-lt"/>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12.xml"/><Relationship Id="rId1" Type="http://schemas.openxmlformats.org/officeDocument/2006/relationships/vmlDrawing" Target="../drawings/vmlDrawing1.vml"/><Relationship Id="rId5" Type="http://schemas.openxmlformats.org/officeDocument/2006/relationships/image" Target="../media/image3.png"/><Relationship Id="rId4" Type="http://schemas.openxmlformats.org/officeDocument/2006/relationships/oleObject" Target="../embeddings/oleObject1.bin"/></Relationships>
</file>

<file path=ppt/slides/_rels/slide2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notesSlide" Target="../notesSlides/notesSlide26.xml"/><Relationship Id="rId2" Type="http://schemas.openxmlformats.org/officeDocument/2006/relationships/slideLayout" Target="../slideLayouts/slideLayout12.xml"/><Relationship Id="rId1" Type="http://schemas.openxmlformats.org/officeDocument/2006/relationships/vmlDrawing" Target="../drawings/vmlDrawing2.vml"/><Relationship Id="rId5" Type="http://schemas.openxmlformats.org/officeDocument/2006/relationships/oleObject" Target="../embeddings/oleObject2.bin"/><Relationship Id="rId4" Type="http://schemas.openxmlformats.org/officeDocument/2006/relationships/image" Target="../media/image3.png"/></Relationships>
</file>

<file path=ppt/slides/_rels/slide2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7.xml"/><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8.wmf"/><Relationship Id="rId2" Type="http://schemas.openxmlformats.org/officeDocument/2006/relationships/notesSlide" Target="../notesSlides/notesSlide30.xml"/><Relationship Id="rId1" Type="http://schemas.openxmlformats.org/officeDocument/2006/relationships/slideLayout" Target="../slideLayouts/slideLayout2.xml"/><Relationship Id="rId5" Type="http://schemas.openxmlformats.org/officeDocument/2006/relationships/image" Target="../media/image10.png"/><Relationship Id="rId4" Type="http://schemas.openxmlformats.org/officeDocument/2006/relationships/image" Target="../media/image9.png"/></Relationships>
</file>

<file path=ppt/slides/_rels/slide31.xml.rels><?xml version="1.0" encoding="UTF-8" standalone="yes"?>
<Relationships xmlns="http://schemas.openxmlformats.org/package/2006/relationships"><Relationship Id="rId3" Type="http://schemas.openxmlformats.org/officeDocument/2006/relationships/image" Target="../media/image8.wmf"/><Relationship Id="rId2" Type="http://schemas.openxmlformats.org/officeDocument/2006/relationships/notesSlide" Target="../notesSlides/notesSlide31.xml"/><Relationship Id="rId1" Type="http://schemas.openxmlformats.org/officeDocument/2006/relationships/slideLayout" Target="../slideLayouts/slideLayout2.xml"/><Relationship Id="rId5" Type="http://schemas.openxmlformats.org/officeDocument/2006/relationships/image" Target="../media/image10.png"/><Relationship Id="rId4" Type="http://schemas.openxmlformats.org/officeDocument/2006/relationships/image" Target="../media/image9.png"/></Relationships>
</file>

<file path=ppt/slides/_rels/slide32.xml.rels><?xml version="1.0" encoding="UTF-8" standalone="yes"?>
<Relationships xmlns="http://schemas.openxmlformats.org/package/2006/relationships"><Relationship Id="rId3" Type="http://schemas.openxmlformats.org/officeDocument/2006/relationships/image" Target="../media/image8.wmf"/><Relationship Id="rId2" Type="http://schemas.openxmlformats.org/officeDocument/2006/relationships/notesSlide" Target="../notesSlides/notesSlide32.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3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098" name="Espace réservé du pied de page 4"/>
          <p:cNvSpPr>
            <a:spLocks noGrp="1"/>
          </p:cNvSpPr>
          <p:nvPr>
            <p:ph type="ftr" sz="quarter" idx="11"/>
          </p:nvPr>
        </p:nvSpPr>
        <p:spPr>
          <a:noFill/>
        </p:spPr>
        <p:txBody>
          <a:bodyPr/>
          <a:lstStyle/>
          <a:p>
            <a:r>
              <a:rPr lang="fr-FR" smtClean="0"/>
              <a:t>thb 14 fevrier 2013</a:t>
            </a:r>
          </a:p>
        </p:txBody>
      </p:sp>
      <p:sp>
        <p:nvSpPr>
          <p:cNvPr id="4099" name="Espace réservé du numéro de diapositive 5"/>
          <p:cNvSpPr>
            <a:spLocks noGrp="1"/>
          </p:cNvSpPr>
          <p:nvPr>
            <p:ph type="sldNum" sz="quarter" idx="12"/>
          </p:nvPr>
        </p:nvSpPr>
        <p:spPr>
          <a:noFill/>
        </p:spPr>
        <p:txBody>
          <a:bodyPr/>
          <a:lstStyle/>
          <a:p>
            <a:fld id="{37CEC65A-F41B-4345-AD23-98B4CAEBF7C9}" type="slidenum">
              <a:rPr lang="fr-FR" smtClean="0"/>
              <a:pPr/>
              <a:t>1</a:t>
            </a:fld>
            <a:endParaRPr lang="fr-FR" smtClean="0"/>
          </a:p>
        </p:txBody>
      </p:sp>
      <p:sp>
        <p:nvSpPr>
          <p:cNvPr id="25602" name="Rectangle 2"/>
          <p:cNvSpPr>
            <a:spLocks noGrp="1" noChangeAspect="1" noChangeArrowheads="1"/>
          </p:cNvSpPr>
          <p:nvPr>
            <p:ph type="ctrTitle"/>
          </p:nvPr>
        </p:nvSpPr>
        <p:spPr>
          <a:xfrm>
            <a:off x="742950" y="1600200"/>
            <a:ext cx="8420100" cy="2549525"/>
          </a:xfrm>
          <a:solidFill>
            <a:srgbClr val="E1DED7">
              <a:alpha val="50195"/>
            </a:srgbClr>
          </a:solidFill>
        </p:spPr>
        <p:txBody>
          <a:bodyPr/>
          <a:lstStyle/>
          <a:p>
            <a:pPr algn="ctr" eaLnBrk="1" hangingPunct="1"/>
            <a:r>
              <a:rPr lang="fr-FR" sz="4000" smtClean="0"/>
              <a:t>Homologation des véhicules</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withEffect">
                                  <p:stCondLst>
                                    <p:cond delay="0"/>
                                  </p:stCondLst>
                                  <p:childTnLst>
                                    <p:set>
                                      <p:cBhvr>
                                        <p:cTn id="6" dur="1" fill="hold">
                                          <p:stCondLst>
                                            <p:cond delay="0"/>
                                          </p:stCondLst>
                                        </p:cTn>
                                        <p:tgtEl>
                                          <p:spTgt spid="25602"/>
                                        </p:tgtEl>
                                        <p:attrNameLst>
                                          <p:attrName>style.visibility</p:attrName>
                                        </p:attrNameLst>
                                      </p:cBhvr>
                                      <p:to>
                                        <p:strVal val="visible"/>
                                      </p:to>
                                    </p:set>
                                    <p:animEffect transition="in" filter="fade">
                                      <p:cBhvr>
                                        <p:cTn id="7" dur="1000"/>
                                        <p:tgtEl>
                                          <p:spTgt spid="25602"/>
                                        </p:tgtEl>
                                      </p:cBhvr>
                                    </p:animEffect>
                                    <p:anim calcmode="lin" valueType="num">
                                      <p:cBhvr>
                                        <p:cTn id="8" dur="1000" fill="hold"/>
                                        <p:tgtEl>
                                          <p:spTgt spid="25602"/>
                                        </p:tgtEl>
                                        <p:attrNameLst>
                                          <p:attrName>ppt_x</p:attrName>
                                        </p:attrNameLst>
                                      </p:cBhvr>
                                      <p:tavLst>
                                        <p:tav tm="0">
                                          <p:val>
                                            <p:strVal val="#ppt_x"/>
                                          </p:val>
                                        </p:tav>
                                        <p:tav tm="100000">
                                          <p:val>
                                            <p:strVal val="#ppt_x"/>
                                          </p:val>
                                        </p:tav>
                                      </p:tavLst>
                                    </p:anim>
                                    <p:anim calcmode="lin" valueType="num">
                                      <p:cBhvr>
                                        <p:cTn id="9" dur="1000" fill="hold"/>
                                        <p:tgtEl>
                                          <p:spTgt spid="2560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602"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Espace réservé du pied de page 4"/>
          <p:cNvSpPr>
            <a:spLocks noGrp="1"/>
          </p:cNvSpPr>
          <p:nvPr>
            <p:ph type="ftr" sz="quarter" idx="11"/>
          </p:nvPr>
        </p:nvSpPr>
        <p:spPr>
          <a:noFill/>
        </p:spPr>
        <p:txBody>
          <a:bodyPr/>
          <a:lstStyle/>
          <a:p>
            <a:r>
              <a:rPr lang="fr-FR" smtClean="0"/>
              <a:t>thb 14 fevrier 2013</a:t>
            </a:r>
          </a:p>
        </p:txBody>
      </p:sp>
      <p:sp>
        <p:nvSpPr>
          <p:cNvPr id="13315" name="Espace réservé du numéro de diapositive 5"/>
          <p:cNvSpPr>
            <a:spLocks noGrp="1"/>
          </p:cNvSpPr>
          <p:nvPr>
            <p:ph type="sldNum" sz="quarter" idx="12"/>
          </p:nvPr>
        </p:nvSpPr>
        <p:spPr>
          <a:noFill/>
        </p:spPr>
        <p:txBody>
          <a:bodyPr/>
          <a:lstStyle/>
          <a:p>
            <a:fld id="{1A156AB6-6776-4C1E-AB06-69EA8D8E5C4C}" type="slidenum">
              <a:rPr lang="fr-FR" smtClean="0"/>
              <a:pPr/>
              <a:t>10</a:t>
            </a:fld>
            <a:endParaRPr lang="fr-FR" smtClean="0"/>
          </a:p>
        </p:txBody>
      </p:sp>
      <p:sp>
        <p:nvSpPr>
          <p:cNvPr id="13316" name="Rectangle 2"/>
          <p:cNvSpPr>
            <a:spLocks noChangeArrowheads="1"/>
          </p:cNvSpPr>
          <p:nvPr/>
        </p:nvSpPr>
        <p:spPr bwMode="auto">
          <a:xfrm>
            <a:off x="495300" y="1447800"/>
            <a:ext cx="8915400" cy="4111625"/>
          </a:xfrm>
          <a:prstGeom prst="rect">
            <a:avLst/>
          </a:prstGeom>
          <a:solidFill>
            <a:srgbClr val="E1DED7">
              <a:alpha val="50195"/>
            </a:srgbClr>
          </a:solidFill>
          <a:ln w="9525">
            <a:noFill/>
            <a:miter lim="800000"/>
            <a:headEnd/>
            <a:tailEnd/>
          </a:ln>
        </p:spPr>
        <p:txBody>
          <a:bodyPr/>
          <a:lstStyle/>
          <a:p>
            <a:pPr marL="360363" indent="-360363">
              <a:lnSpc>
                <a:spcPct val="90000"/>
              </a:lnSpc>
              <a:spcBef>
                <a:spcPct val="20000"/>
              </a:spcBef>
              <a:buClr>
                <a:schemeClr val="accent2"/>
              </a:buClr>
            </a:pPr>
            <a:r>
              <a:rPr lang="fr-FR" sz="2400" b="1">
                <a:solidFill>
                  <a:srgbClr val="669900"/>
                </a:solidFill>
              </a:rPr>
              <a:t>La réglementation française</a:t>
            </a:r>
          </a:p>
          <a:p>
            <a:pPr marL="360363" indent="-360363" algn="l">
              <a:lnSpc>
                <a:spcPct val="90000"/>
              </a:lnSpc>
              <a:spcBef>
                <a:spcPct val="20000"/>
              </a:spcBef>
              <a:buClr>
                <a:schemeClr val="accent2"/>
              </a:buClr>
            </a:pPr>
            <a:endParaRPr lang="fr-FR" sz="1600">
              <a:solidFill>
                <a:srgbClr val="000080"/>
              </a:solidFill>
            </a:endParaRPr>
          </a:p>
          <a:p>
            <a:pPr marL="360363" indent="-360363" algn="l">
              <a:lnSpc>
                <a:spcPct val="90000"/>
              </a:lnSpc>
              <a:spcBef>
                <a:spcPct val="20000"/>
              </a:spcBef>
              <a:buClr>
                <a:schemeClr val="accent2"/>
              </a:buClr>
            </a:pPr>
            <a:r>
              <a:rPr lang="fr-FR" sz="2400" b="1"/>
              <a:t>Le Code de la route : </a:t>
            </a:r>
          </a:p>
          <a:p>
            <a:pPr marL="360363" indent="-360363" algn="l">
              <a:lnSpc>
                <a:spcPct val="90000"/>
              </a:lnSpc>
              <a:spcBef>
                <a:spcPct val="20000"/>
              </a:spcBef>
              <a:buClr>
                <a:schemeClr val="accent2"/>
              </a:buClr>
            </a:pPr>
            <a:endParaRPr lang="fr-FR" sz="2400" b="1"/>
          </a:p>
          <a:p>
            <a:pPr marL="360363" indent="-360363" algn="l">
              <a:lnSpc>
                <a:spcPct val="90000"/>
              </a:lnSpc>
              <a:spcBef>
                <a:spcPct val="20000"/>
              </a:spcBef>
              <a:buClr>
                <a:schemeClr val="accent2"/>
              </a:buClr>
            </a:pPr>
            <a:r>
              <a:rPr lang="fr-FR" sz="2400" b="1"/>
              <a:t>3 chapitres : </a:t>
            </a:r>
          </a:p>
          <a:p>
            <a:pPr marL="360363" indent="-360363" algn="l">
              <a:lnSpc>
                <a:spcPct val="90000"/>
              </a:lnSpc>
              <a:spcBef>
                <a:spcPct val="20000"/>
              </a:spcBef>
              <a:buClr>
                <a:schemeClr val="accent2"/>
              </a:buClr>
              <a:buFontTx/>
              <a:buChar char="-"/>
            </a:pPr>
            <a:r>
              <a:rPr lang="fr-FR" sz="2400" b="1"/>
              <a:t>Le conducteur</a:t>
            </a:r>
          </a:p>
          <a:p>
            <a:pPr marL="360363" indent="-360363" algn="l">
              <a:lnSpc>
                <a:spcPct val="90000"/>
              </a:lnSpc>
              <a:spcBef>
                <a:spcPct val="20000"/>
              </a:spcBef>
              <a:buClr>
                <a:schemeClr val="accent2"/>
              </a:buClr>
              <a:buFontTx/>
              <a:buChar char="-"/>
            </a:pPr>
            <a:r>
              <a:rPr lang="fr-FR" sz="2400" b="1"/>
              <a:t>L’usage des voies</a:t>
            </a:r>
          </a:p>
          <a:p>
            <a:pPr marL="360363" indent="-360363" algn="l">
              <a:lnSpc>
                <a:spcPct val="90000"/>
              </a:lnSpc>
              <a:spcBef>
                <a:spcPct val="20000"/>
              </a:spcBef>
              <a:buClr>
                <a:schemeClr val="accent2"/>
              </a:buClr>
              <a:buFontTx/>
              <a:buChar char="-"/>
            </a:pPr>
            <a:r>
              <a:rPr lang="fr-FR" sz="2400" b="1"/>
              <a:t>Le véhicule</a:t>
            </a:r>
          </a:p>
          <a:p>
            <a:pPr marL="687388" lvl="1" indent="-147638" algn="l">
              <a:lnSpc>
                <a:spcPct val="90000"/>
              </a:lnSpc>
              <a:spcBef>
                <a:spcPct val="20000"/>
              </a:spcBef>
              <a:buClr>
                <a:schemeClr val="accent2"/>
              </a:buClr>
              <a:buFontTx/>
              <a:buChar char="-"/>
            </a:pPr>
            <a:r>
              <a:rPr lang="fr-FR" b="1"/>
              <a:t>Dispositions techniques, </a:t>
            </a:r>
          </a:p>
          <a:p>
            <a:pPr marL="687388" lvl="1" indent="-147638" algn="l">
              <a:lnSpc>
                <a:spcPct val="90000"/>
              </a:lnSpc>
              <a:spcBef>
                <a:spcPct val="20000"/>
              </a:spcBef>
              <a:buClr>
                <a:schemeClr val="accent2"/>
              </a:buClr>
              <a:buFontTx/>
              <a:buChar char="-"/>
            </a:pPr>
            <a:r>
              <a:rPr lang="fr-FR" b="1"/>
              <a:t>Dispositions administratives,</a:t>
            </a:r>
          </a:p>
        </p:txBody>
      </p:sp>
      <p:sp>
        <p:nvSpPr>
          <p:cNvPr id="13317" name="Rectangle 3"/>
          <p:cNvSpPr>
            <a:spLocks noChangeAspect="1" noChangeArrowheads="1"/>
          </p:cNvSpPr>
          <p:nvPr/>
        </p:nvSpPr>
        <p:spPr bwMode="auto">
          <a:xfrm>
            <a:off x="1816100" y="609600"/>
            <a:ext cx="6008688" cy="457200"/>
          </a:xfrm>
          <a:prstGeom prst="rect">
            <a:avLst/>
          </a:prstGeom>
          <a:noFill/>
          <a:ln w="9525">
            <a:noFill/>
            <a:miter lim="800000"/>
            <a:headEnd/>
            <a:tailEnd/>
          </a:ln>
        </p:spPr>
        <p:txBody>
          <a:bodyPr wrap="none"/>
          <a:lstStyle/>
          <a:p>
            <a:pPr algn="l"/>
            <a:r>
              <a:rPr lang="fr-FR" sz="2400" b="1">
                <a:solidFill>
                  <a:schemeClr val="accent2"/>
                </a:solidFill>
              </a:rPr>
              <a:t>L’homologation des véhicules</a:t>
            </a: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Espace réservé du pied de page 4"/>
          <p:cNvSpPr>
            <a:spLocks noGrp="1"/>
          </p:cNvSpPr>
          <p:nvPr>
            <p:ph type="ftr" sz="quarter" idx="11"/>
          </p:nvPr>
        </p:nvSpPr>
        <p:spPr>
          <a:noFill/>
        </p:spPr>
        <p:txBody>
          <a:bodyPr/>
          <a:lstStyle/>
          <a:p>
            <a:r>
              <a:rPr lang="fr-FR" smtClean="0"/>
              <a:t>thb 14 fevrier 2013</a:t>
            </a:r>
          </a:p>
        </p:txBody>
      </p:sp>
      <p:sp>
        <p:nvSpPr>
          <p:cNvPr id="14339" name="Espace réservé du numéro de diapositive 5"/>
          <p:cNvSpPr>
            <a:spLocks noGrp="1"/>
          </p:cNvSpPr>
          <p:nvPr>
            <p:ph type="sldNum" sz="quarter" idx="12"/>
          </p:nvPr>
        </p:nvSpPr>
        <p:spPr>
          <a:noFill/>
        </p:spPr>
        <p:txBody>
          <a:bodyPr/>
          <a:lstStyle/>
          <a:p>
            <a:fld id="{475A8E7B-7907-419A-819B-58E698AB7B4B}" type="slidenum">
              <a:rPr lang="fr-FR" smtClean="0"/>
              <a:pPr/>
              <a:t>11</a:t>
            </a:fld>
            <a:endParaRPr lang="fr-FR" smtClean="0"/>
          </a:p>
        </p:txBody>
      </p:sp>
      <p:sp>
        <p:nvSpPr>
          <p:cNvPr id="14340" name="Rectangle 2"/>
          <p:cNvSpPr>
            <a:spLocks noChangeArrowheads="1"/>
          </p:cNvSpPr>
          <p:nvPr/>
        </p:nvSpPr>
        <p:spPr bwMode="auto">
          <a:xfrm>
            <a:off x="495300" y="1447800"/>
            <a:ext cx="8915400" cy="4111625"/>
          </a:xfrm>
          <a:prstGeom prst="rect">
            <a:avLst/>
          </a:prstGeom>
          <a:solidFill>
            <a:srgbClr val="E1DED7">
              <a:alpha val="50195"/>
            </a:srgbClr>
          </a:solidFill>
          <a:ln w="9525">
            <a:noFill/>
            <a:miter lim="800000"/>
            <a:headEnd/>
            <a:tailEnd/>
          </a:ln>
        </p:spPr>
        <p:txBody>
          <a:bodyPr/>
          <a:lstStyle/>
          <a:p>
            <a:pPr marL="360363" indent="-360363">
              <a:lnSpc>
                <a:spcPct val="90000"/>
              </a:lnSpc>
              <a:spcBef>
                <a:spcPct val="20000"/>
              </a:spcBef>
              <a:buClr>
                <a:schemeClr val="accent2"/>
              </a:buClr>
            </a:pPr>
            <a:r>
              <a:rPr lang="fr-FR" sz="2400" b="1">
                <a:solidFill>
                  <a:srgbClr val="669900"/>
                </a:solidFill>
              </a:rPr>
              <a:t>La réglementation française</a:t>
            </a:r>
          </a:p>
          <a:p>
            <a:pPr marL="360363" indent="-360363" algn="l">
              <a:lnSpc>
                <a:spcPct val="90000"/>
              </a:lnSpc>
              <a:spcBef>
                <a:spcPct val="20000"/>
              </a:spcBef>
              <a:buClr>
                <a:schemeClr val="accent2"/>
              </a:buClr>
            </a:pPr>
            <a:endParaRPr lang="fr-FR" sz="1600">
              <a:solidFill>
                <a:srgbClr val="000080"/>
              </a:solidFill>
            </a:endParaRPr>
          </a:p>
          <a:p>
            <a:pPr marL="360363" indent="-360363" algn="l">
              <a:lnSpc>
                <a:spcPct val="90000"/>
              </a:lnSpc>
              <a:spcBef>
                <a:spcPct val="20000"/>
              </a:spcBef>
              <a:buClr>
                <a:schemeClr val="accent2"/>
              </a:buClr>
            </a:pPr>
            <a:r>
              <a:rPr lang="fr-FR" sz="2400" b="1"/>
              <a:t>Le Code de la route : </a:t>
            </a:r>
          </a:p>
          <a:p>
            <a:pPr marL="360363" indent="-360363" algn="l">
              <a:lnSpc>
                <a:spcPct val="90000"/>
              </a:lnSpc>
              <a:spcBef>
                <a:spcPct val="20000"/>
              </a:spcBef>
              <a:buClr>
                <a:schemeClr val="accent2"/>
              </a:buClr>
            </a:pPr>
            <a:endParaRPr lang="fr-FR" sz="2400" b="1"/>
          </a:p>
        </p:txBody>
      </p:sp>
      <p:sp>
        <p:nvSpPr>
          <p:cNvPr id="14341" name="Rectangle 3"/>
          <p:cNvSpPr>
            <a:spLocks noChangeAspect="1" noChangeArrowheads="1"/>
          </p:cNvSpPr>
          <p:nvPr/>
        </p:nvSpPr>
        <p:spPr bwMode="auto">
          <a:xfrm>
            <a:off x="1816100" y="609600"/>
            <a:ext cx="6008688" cy="457200"/>
          </a:xfrm>
          <a:prstGeom prst="rect">
            <a:avLst/>
          </a:prstGeom>
          <a:noFill/>
          <a:ln w="9525">
            <a:noFill/>
            <a:miter lim="800000"/>
            <a:headEnd/>
            <a:tailEnd/>
          </a:ln>
        </p:spPr>
        <p:txBody>
          <a:bodyPr wrap="none"/>
          <a:lstStyle/>
          <a:p>
            <a:pPr algn="l"/>
            <a:r>
              <a:rPr lang="fr-FR" sz="2400" b="1">
                <a:solidFill>
                  <a:schemeClr val="accent2"/>
                </a:solidFill>
              </a:rPr>
              <a:t>L’homologation des véhicules</a:t>
            </a:r>
          </a:p>
        </p:txBody>
      </p:sp>
      <p:sp>
        <p:nvSpPr>
          <p:cNvPr id="14342" name="Rectangle 6"/>
          <p:cNvSpPr>
            <a:spLocks noChangeArrowheads="1"/>
          </p:cNvSpPr>
          <p:nvPr/>
        </p:nvSpPr>
        <p:spPr bwMode="auto">
          <a:xfrm>
            <a:off x="3740150" y="2781300"/>
            <a:ext cx="2138363" cy="433388"/>
          </a:xfrm>
          <a:prstGeom prst="rect">
            <a:avLst/>
          </a:prstGeom>
          <a:solidFill>
            <a:srgbClr val="FFCC99"/>
          </a:solidFill>
          <a:ln w="25400" algn="ctr">
            <a:solidFill>
              <a:schemeClr val="tx1"/>
            </a:solidFill>
            <a:miter lim="800000"/>
            <a:headEnd/>
            <a:tailEnd type="none" w="lg" len="lg"/>
          </a:ln>
        </p:spPr>
        <p:txBody>
          <a:bodyPr wrap="none" anchor="ctr"/>
          <a:lstStyle/>
          <a:p>
            <a:r>
              <a:rPr lang="fr-FR" sz="1800" b="1"/>
              <a:t>LOIS, </a:t>
            </a:r>
          </a:p>
        </p:txBody>
      </p:sp>
      <p:sp>
        <p:nvSpPr>
          <p:cNvPr id="14343" name="Rectangle 7"/>
          <p:cNvSpPr>
            <a:spLocks noChangeArrowheads="1"/>
          </p:cNvSpPr>
          <p:nvPr/>
        </p:nvSpPr>
        <p:spPr bwMode="auto">
          <a:xfrm>
            <a:off x="3740150" y="3644900"/>
            <a:ext cx="2138363" cy="433388"/>
          </a:xfrm>
          <a:prstGeom prst="rect">
            <a:avLst/>
          </a:prstGeom>
          <a:solidFill>
            <a:srgbClr val="FFCC99"/>
          </a:solidFill>
          <a:ln w="25400" algn="ctr">
            <a:solidFill>
              <a:schemeClr val="tx1"/>
            </a:solidFill>
            <a:miter lim="800000"/>
            <a:headEnd/>
            <a:tailEnd type="none" w="lg" len="lg"/>
          </a:ln>
        </p:spPr>
        <p:txBody>
          <a:bodyPr wrap="none" anchor="ctr"/>
          <a:lstStyle/>
          <a:p>
            <a:r>
              <a:rPr lang="fr-FR" sz="1800" b="1"/>
              <a:t>DECRETS</a:t>
            </a:r>
          </a:p>
        </p:txBody>
      </p:sp>
      <p:sp>
        <p:nvSpPr>
          <p:cNvPr id="14344" name="Rectangle 8"/>
          <p:cNvSpPr>
            <a:spLocks noChangeArrowheads="1"/>
          </p:cNvSpPr>
          <p:nvPr/>
        </p:nvSpPr>
        <p:spPr bwMode="auto">
          <a:xfrm>
            <a:off x="3740150" y="4581525"/>
            <a:ext cx="2138363" cy="433388"/>
          </a:xfrm>
          <a:prstGeom prst="rect">
            <a:avLst/>
          </a:prstGeom>
          <a:solidFill>
            <a:srgbClr val="FFCC99"/>
          </a:solidFill>
          <a:ln w="25400" algn="ctr">
            <a:solidFill>
              <a:schemeClr val="tx1"/>
            </a:solidFill>
            <a:miter lim="800000"/>
            <a:headEnd/>
            <a:tailEnd type="none" w="lg" len="lg"/>
          </a:ln>
        </p:spPr>
        <p:txBody>
          <a:bodyPr wrap="none" anchor="ctr"/>
          <a:lstStyle/>
          <a:p>
            <a:r>
              <a:rPr lang="fr-FR" sz="1800" b="1"/>
              <a:t>ARRETES</a:t>
            </a:r>
          </a:p>
        </p:txBody>
      </p:sp>
      <p:sp>
        <p:nvSpPr>
          <p:cNvPr id="14345" name="Rectangle 9"/>
          <p:cNvSpPr>
            <a:spLocks noChangeArrowheads="1"/>
          </p:cNvSpPr>
          <p:nvPr/>
        </p:nvSpPr>
        <p:spPr bwMode="auto">
          <a:xfrm>
            <a:off x="3297238" y="5516563"/>
            <a:ext cx="3024187" cy="433387"/>
          </a:xfrm>
          <a:prstGeom prst="rect">
            <a:avLst/>
          </a:prstGeom>
          <a:solidFill>
            <a:srgbClr val="FFCC99"/>
          </a:solidFill>
          <a:ln w="25400" algn="ctr">
            <a:solidFill>
              <a:schemeClr val="tx1"/>
            </a:solidFill>
            <a:miter lim="800000"/>
            <a:headEnd/>
            <a:tailEnd type="none" w="lg" len="lg"/>
          </a:ln>
        </p:spPr>
        <p:txBody>
          <a:bodyPr wrap="none" anchor="ctr"/>
          <a:lstStyle/>
          <a:p>
            <a:r>
              <a:rPr lang="fr-FR" sz="1800" b="1"/>
              <a:t>CIRCULAIRES et NOTES</a:t>
            </a:r>
          </a:p>
        </p:txBody>
      </p:sp>
      <p:cxnSp>
        <p:nvCxnSpPr>
          <p:cNvPr id="14346" name="AutoShape 10"/>
          <p:cNvCxnSpPr>
            <a:cxnSpLocks noChangeShapeType="1"/>
            <a:stCxn id="14342" idx="2"/>
            <a:endCxn id="14343" idx="0"/>
          </p:cNvCxnSpPr>
          <p:nvPr/>
        </p:nvCxnSpPr>
        <p:spPr bwMode="auto">
          <a:xfrm>
            <a:off x="4810125" y="3227388"/>
            <a:ext cx="0" cy="404812"/>
          </a:xfrm>
          <a:prstGeom prst="straightConnector1">
            <a:avLst/>
          </a:prstGeom>
          <a:noFill/>
          <a:ln w="25400">
            <a:solidFill>
              <a:schemeClr val="tx1"/>
            </a:solidFill>
            <a:round/>
            <a:headEnd/>
            <a:tailEnd type="triangle" w="lg" len="lg"/>
          </a:ln>
        </p:spPr>
      </p:cxnSp>
      <p:cxnSp>
        <p:nvCxnSpPr>
          <p:cNvPr id="14347" name="AutoShape 11"/>
          <p:cNvCxnSpPr>
            <a:cxnSpLocks noChangeShapeType="1"/>
            <a:stCxn id="14343" idx="2"/>
            <a:endCxn id="14344" idx="0"/>
          </p:cNvCxnSpPr>
          <p:nvPr/>
        </p:nvCxnSpPr>
        <p:spPr bwMode="auto">
          <a:xfrm>
            <a:off x="4810125" y="4090988"/>
            <a:ext cx="0" cy="477837"/>
          </a:xfrm>
          <a:prstGeom prst="straightConnector1">
            <a:avLst/>
          </a:prstGeom>
          <a:noFill/>
          <a:ln w="25400">
            <a:solidFill>
              <a:schemeClr val="tx1"/>
            </a:solidFill>
            <a:round/>
            <a:headEnd/>
            <a:tailEnd type="triangle" w="lg" len="lg"/>
          </a:ln>
        </p:spPr>
      </p:cxnSp>
      <p:cxnSp>
        <p:nvCxnSpPr>
          <p:cNvPr id="14348" name="AutoShape 12"/>
          <p:cNvCxnSpPr>
            <a:cxnSpLocks noChangeShapeType="1"/>
            <a:stCxn id="14344" idx="2"/>
            <a:endCxn id="14345" idx="0"/>
          </p:cNvCxnSpPr>
          <p:nvPr/>
        </p:nvCxnSpPr>
        <p:spPr bwMode="auto">
          <a:xfrm>
            <a:off x="4810125" y="5027613"/>
            <a:ext cx="0" cy="476250"/>
          </a:xfrm>
          <a:prstGeom prst="straightConnector1">
            <a:avLst/>
          </a:prstGeom>
          <a:noFill/>
          <a:ln w="25400">
            <a:solidFill>
              <a:schemeClr val="tx1"/>
            </a:solidFill>
            <a:round/>
            <a:headEnd/>
            <a:tailEnd type="triangle" w="lg" len="lg"/>
          </a:ln>
        </p:spPr>
      </p:cxn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Espace réservé du pied de page 4"/>
          <p:cNvSpPr>
            <a:spLocks noGrp="1"/>
          </p:cNvSpPr>
          <p:nvPr>
            <p:ph type="ftr" sz="quarter" idx="11"/>
          </p:nvPr>
        </p:nvSpPr>
        <p:spPr>
          <a:noFill/>
        </p:spPr>
        <p:txBody>
          <a:bodyPr/>
          <a:lstStyle/>
          <a:p>
            <a:r>
              <a:rPr lang="fr-FR" smtClean="0"/>
              <a:t>thb 14 fevrier 2013</a:t>
            </a:r>
          </a:p>
        </p:txBody>
      </p:sp>
      <p:sp>
        <p:nvSpPr>
          <p:cNvPr id="15363" name="Espace réservé du numéro de diapositive 5"/>
          <p:cNvSpPr>
            <a:spLocks noGrp="1"/>
          </p:cNvSpPr>
          <p:nvPr>
            <p:ph type="sldNum" sz="quarter" idx="12"/>
          </p:nvPr>
        </p:nvSpPr>
        <p:spPr>
          <a:noFill/>
        </p:spPr>
        <p:txBody>
          <a:bodyPr/>
          <a:lstStyle/>
          <a:p>
            <a:fld id="{2E296A47-154F-4A4C-8C97-C32731F6BF8C}" type="slidenum">
              <a:rPr lang="fr-FR" smtClean="0"/>
              <a:pPr/>
              <a:t>12</a:t>
            </a:fld>
            <a:endParaRPr lang="fr-FR" smtClean="0"/>
          </a:p>
        </p:txBody>
      </p:sp>
      <p:sp>
        <p:nvSpPr>
          <p:cNvPr id="15364" name="Rectangle 2"/>
          <p:cNvSpPr>
            <a:spLocks noChangeArrowheads="1"/>
          </p:cNvSpPr>
          <p:nvPr/>
        </p:nvSpPr>
        <p:spPr bwMode="auto">
          <a:xfrm>
            <a:off x="495300" y="1447800"/>
            <a:ext cx="8915400" cy="4111625"/>
          </a:xfrm>
          <a:prstGeom prst="rect">
            <a:avLst/>
          </a:prstGeom>
          <a:solidFill>
            <a:srgbClr val="E1DED7">
              <a:alpha val="50195"/>
            </a:srgbClr>
          </a:solidFill>
          <a:ln w="9525">
            <a:noFill/>
            <a:miter lim="800000"/>
            <a:headEnd/>
            <a:tailEnd/>
          </a:ln>
        </p:spPr>
        <p:txBody>
          <a:bodyPr/>
          <a:lstStyle/>
          <a:p>
            <a:pPr marL="360363" indent="-360363" algn="l">
              <a:lnSpc>
                <a:spcPct val="90000"/>
              </a:lnSpc>
              <a:spcBef>
                <a:spcPct val="20000"/>
              </a:spcBef>
              <a:buClr>
                <a:schemeClr val="accent2"/>
              </a:buClr>
            </a:pPr>
            <a:endParaRPr lang="fr-FR" sz="2400" b="1"/>
          </a:p>
        </p:txBody>
      </p:sp>
      <p:sp>
        <p:nvSpPr>
          <p:cNvPr id="15365" name="Rectangle 3"/>
          <p:cNvSpPr>
            <a:spLocks noChangeAspect="1" noChangeArrowheads="1"/>
          </p:cNvSpPr>
          <p:nvPr/>
        </p:nvSpPr>
        <p:spPr bwMode="auto">
          <a:xfrm>
            <a:off x="1816100" y="609600"/>
            <a:ext cx="6008688" cy="457200"/>
          </a:xfrm>
          <a:prstGeom prst="rect">
            <a:avLst/>
          </a:prstGeom>
          <a:noFill/>
          <a:ln w="9525">
            <a:noFill/>
            <a:miter lim="800000"/>
            <a:headEnd/>
            <a:tailEnd/>
          </a:ln>
        </p:spPr>
        <p:txBody>
          <a:bodyPr wrap="none"/>
          <a:lstStyle/>
          <a:p>
            <a:pPr algn="l"/>
            <a:r>
              <a:rPr lang="fr-FR" sz="2400" b="1">
                <a:solidFill>
                  <a:schemeClr val="accent2"/>
                </a:solidFill>
              </a:rPr>
              <a:t>L’homologation des véhicules</a:t>
            </a:r>
          </a:p>
        </p:txBody>
      </p:sp>
      <p:sp>
        <p:nvSpPr>
          <p:cNvPr id="15366" name="Rectangle 4"/>
          <p:cNvSpPr>
            <a:spLocks noChangeArrowheads="1"/>
          </p:cNvSpPr>
          <p:nvPr/>
        </p:nvSpPr>
        <p:spPr bwMode="auto">
          <a:xfrm>
            <a:off x="920750" y="1341438"/>
            <a:ext cx="1833563" cy="433387"/>
          </a:xfrm>
          <a:prstGeom prst="rect">
            <a:avLst/>
          </a:prstGeom>
          <a:solidFill>
            <a:srgbClr val="FFCC99"/>
          </a:solidFill>
          <a:ln w="25400" algn="ctr">
            <a:solidFill>
              <a:schemeClr val="tx1"/>
            </a:solidFill>
            <a:miter lim="800000"/>
            <a:headEnd/>
            <a:tailEnd type="none" w="lg" len="lg"/>
          </a:ln>
        </p:spPr>
        <p:txBody>
          <a:bodyPr wrap="none" anchor="ctr"/>
          <a:lstStyle/>
          <a:p>
            <a:r>
              <a:rPr lang="fr-FR" sz="1600" b="1"/>
              <a:t>LOIS, </a:t>
            </a:r>
          </a:p>
        </p:txBody>
      </p:sp>
      <p:sp>
        <p:nvSpPr>
          <p:cNvPr id="15367" name="Rectangle 5"/>
          <p:cNvSpPr>
            <a:spLocks noChangeArrowheads="1"/>
          </p:cNvSpPr>
          <p:nvPr/>
        </p:nvSpPr>
        <p:spPr bwMode="auto">
          <a:xfrm>
            <a:off x="920750" y="2925763"/>
            <a:ext cx="1833563" cy="433387"/>
          </a:xfrm>
          <a:prstGeom prst="rect">
            <a:avLst/>
          </a:prstGeom>
          <a:solidFill>
            <a:srgbClr val="FFCC99"/>
          </a:solidFill>
          <a:ln w="25400" algn="ctr">
            <a:solidFill>
              <a:schemeClr val="tx1"/>
            </a:solidFill>
            <a:miter lim="800000"/>
            <a:headEnd/>
            <a:tailEnd type="none" w="lg" len="lg"/>
          </a:ln>
        </p:spPr>
        <p:txBody>
          <a:bodyPr wrap="none" anchor="ctr"/>
          <a:lstStyle/>
          <a:p>
            <a:r>
              <a:rPr lang="fr-FR" sz="1600" b="1"/>
              <a:t>DECRETS</a:t>
            </a:r>
          </a:p>
        </p:txBody>
      </p:sp>
      <p:sp>
        <p:nvSpPr>
          <p:cNvPr id="15368" name="Rectangle 6"/>
          <p:cNvSpPr>
            <a:spLocks noChangeArrowheads="1"/>
          </p:cNvSpPr>
          <p:nvPr/>
        </p:nvSpPr>
        <p:spPr bwMode="auto">
          <a:xfrm>
            <a:off x="920750" y="3860800"/>
            <a:ext cx="1833563" cy="433388"/>
          </a:xfrm>
          <a:prstGeom prst="rect">
            <a:avLst/>
          </a:prstGeom>
          <a:solidFill>
            <a:srgbClr val="FFCC99"/>
          </a:solidFill>
          <a:ln w="25400" algn="ctr">
            <a:solidFill>
              <a:schemeClr val="tx1"/>
            </a:solidFill>
            <a:miter lim="800000"/>
            <a:headEnd/>
            <a:tailEnd type="none" w="lg" len="lg"/>
          </a:ln>
        </p:spPr>
        <p:txBody>
          <a:bodyPr wrap="none" anchor="ctr"/>
          <a:lstStyle/>
          <a:p>
            <a:r>
              <a:rPr lang="fr-FR" sz="1600" b="1"/>
              <a:t>ARRETES</a:t>
            </a:r>
          </a:p>
        </p:txBody>
      </p:sp>
      <p:sp>
        <p:nvSpPr>
          <p:cNvPr id="15369" name="Rectangle 7"/>
          <p:cNvSpPr>
            <a:spLocks noChangeArrowheads="1"/>
          </p:cNvSpPr>
          <p:nvPr/>
        </p:nvSpPr>
        <p:spPr bwMode="auto">
          <a:xfrm>
            <a:off x="488950" y="5013325"/>
            <a:ext cx="2592388" cy="433388"/>
          </a:xfrm>
          <a:prstGeom prst="rect">
            <a:avLst/>
          </a:prstGeom>
          <a:solidFill>
            <a:srgbClr val="FFCC99"/>
          </a:solidFill>
          <a:ln w="25400" algn="ctr">
            <a:solidFill>
              <a:schemeClr val="tx1"/>
            </a:solidFill>
            <a:miter lim="800000"/>
            <a:headEnd/>
            <a:tailEnd type="none" w="lg" len="lg"/>
          </a:ln>
        </p:spPr>
        <p:txBody>
          <a:bodyPr wrap="none" anchor="ctr"/>
          <a:lstStyle/>
          <a:p>
            <a:r>
              <a:rPr lang="fr-FR" sz="1600" b="1"/>
              <a:t>CIRCULAIRES et NOTES</a:t>
            </a:r>
          </a:p>
        </p:txBody>
      </p:sp>
      <p:cxnSp>
        <p:nvCxnSpPr>
          <p:cNvPr id="15370" name="AutoShape 8"/>
          <p:cNvCxnSpPr>
            <a:cxnSpLocks noChangeShapeType="1"/>
            <a:stCxn id="15366" idx="2"/>
            <a:endCxn id="15367" idx="0"/>
          </p:cNvCxnSpPr>
          <p:nvPr/>
        </p:nvCxnSpPr>
        <p:spPr bwMode="auto">
          <a:xfrm>
            <a:off x="1838325" y="1787525"/>
            <a:ext cx="0" cy="1125538"/>
          </a:xfrm>
          <a:prstGeom prst="straightConnector1">
            <a:avLst/>
          </a:prstGeom>
          <a:noFill/>
          <a:ln w="25400">
            <a:solidFill>
              <a:schemeClr val="tx1"/>
            </a:solidFill>
            <a:round/>
            <a:headEnd/>
            <a:tailEnd type="triangle" w="lg" len="lg"/>
          </a:ln>
        </p:spPr>
      </p:cxnSp>
      <p:cxnSp>
        <p:nvCxnSpPr>
          <p:cNvPr id="15371" name="AutoShape 9"/>
          <p:cNvCxnSpPr>
            <a:cxnSpLocks noChangeShapeType="1"/>
            <a:stCxn id="15367" idx="2"/>
            <a:endCxn id="15368" idx="0"/>
          </p:cNvCxnSpPr>
          <p:nvPr/>
        </p:nvCxnSpPr>
        <p:spPr bwMode="auto">
          <a:xfrm>
            <a:off x="1838325" y="3371850"/>
            <a:ext cx="0" cy="476250"/>
          </a:xfrm>
          <a:prstGeom prst="straightConnector1">
            <a:avLst/>
          </a:prstGeom>
          <a:noFill/>
          <a:ln w="25400">
            <a:solidFill>
              <a:schemeClr val="tx1"/>
            </a:solidFill>
            <a:round/>
            <a:headEnd/>
            <a:tailEnd type="triangle" w="lg" len="lg"/>
          </a:ln>
        </p:spPr>
      </p:cxnSp>
      <p:cxnSp>
        <p:nvCxnSpPr>
          <p:cNvPr id="15372" name="AutoShape 10"/>
          <p:cNvCxnSpPr>
            <a:cxnSpLocks noChangeShapeType="1"/>
            <a:stCxn id="15368" idx="2"/>
            <a:endCxn id="15369" idx="0"/>
          </p:cNvCxnSpPr>
          <p:nvPr/>
        </p:nvCxnSpPr>
        <p:spPr bwMode="auto">
          <a:xfrm flipH="1">
            <a:off x="1785938" y="4306888"/>
            <a:ext cx="52387" cy="693737"/>
          </a:xfrm>
          <a:prstGeom prst="straightConnector1">
            <a:avLst/>
          </a:prstGeom>
          <a:noFill/>
          <a:ln w="25400">
            <a:solidFill>
              <a:schemeClr val="tx1"/>
            </a:solidFill>
            <a:round/>
            <a:headEnd/>
            <a:tailEnd type="triangle" w="lg" len="lg"/>
          </a:ln>
        </p:spPr>
      </p:cxnSp>
      <p:sp>
        <p:nvSpPr>
          <p:cNvPr id="15373" name="Rectangle 11"/>
          <p:cNvSpPr>
            <a:spLocks noChangeArrowheads="1"/>
          </p:cNvSpPr>
          <p:nvPr/>
        </p:nvSpPr>
        <p:spPr bwMode="auto">
          <a:xfrm>
            <a:off x="3297238" y="1196975"/>
            <a:ext cx="6119812" cy="1438275"/>
          </a:xfrm>
          <a:prstGeom prst="rect">
            <a:avLst/>
          </a:prstGeom>
          <a:solidFill>
            <a:schemeClr val="accent1"/>
          </a:solidFill>
          <a:ln w="25400" algn="ctr">
            <a:solidFill>
              <a:schemeClr val="tx1"/>
            </a:solidFill>
            <a:miter lim="800000"/>
            <a:headEnd/>
            <a:tailEnd type="none" w="lg" len="lg"/>
          </a:ln>
        </p:spPr>
        <p:txBody>
          <a:bodyPr anchor="ctr"/>
          <a:lstStyle/>
          <a:p>
            <a:pPr algn="l"/>
            <a:r>
              <a:rPr lang="fr-FR" sz="1400" b="1"/>
              <a:t>Ex : Article R313-15 du code de la route</a:t>
            </a:r>
          </a:p>
          <a:p>
            <a:pPr algn="l"/>
            <a:r>
              <a:rPr lang="fr-FR" sz="1400" b="1" u="sng"/>
              <a:t>Feux de marche arrière</a:t>
            </a:r>
            <a:r>
              <a:rPr lang="fr-FR" sz="1400"/>
              <a:t>. </a:t>
            </a:r>
          </a:p>
          <a:p>
            <a:pPr algn="l"/>
            <a:r>
              <a:rPr lang="fr-FR" sz="1200"/>
              <a:t>Tout véhicule à moteur, toute remorque, à l'exception des motocyclettes et des cyclomoteurs à deux roues, peut être muni d'un ou de deux feux de marche arrière, émettant une lumière blanche.</a:t>
            </a:r>
            <a:r>
              <a:rPr lang="fr-FR"/>
              <a:t> </a:t>
            </a:r>
          </a:p>
        </p:txBody>
      </p:sp>
      <p:sp>
        <p:nvSpPr>
          <p:cNvPr id="15374" name="Rectangle 12"/>
          <p:cNvSpPr>
            <a:spLocks noChangeArrowheads="1"/>
          </p:cNvSpPr>
          <p:nvPr/>
        </p:nvSpPr>
        <p:spPr bwMode="auto">
          <a:xfrm>
            <a:off x="3282950" y="2997200"/>
            <a:ext cx="6350000" cy="3311525"/>
          </a:xfrm>
          <a:prstGeom prst="rect">
            <a:avLst/>
          </a:prstGeom>
          <a:solidFill>
            <a:schemeClr val="accent1"/>
          </a:solidFill>
          <a:ln w="25400" algn="ctr">
            <a:solidFill>
              <a:schemeClr val="tx1"/>
            </a:solidFill>
            <a:miter lim="800000"/>
            <a:headEnd/>
            <a:tailEnd type="none" w="lg" len="lg"/>
          </a:ln>
        </p:spPr>
        <p:txBody>
          <a:bodyPr anchor="ctr"/>
          <a:lstStyle/>
          <a:p>
            <a:pPr algn="l"/>
            <a:r>
              <a:rPr lang="fr-FR" sz="1400" b="1"/>
              <a:t>Arrêté du 16 juillet 1954 relatif à l’éclairage et à la signalisation des véhicules</a:t>
            </a:r>
          </a:p>
          <a:p>
            <a:pPr algn="l"/>
            <a:endParaRPr lang="fr-FR" sz="1400" b="1"/>
          </a:p>
          <a:p>
            <a:pPr algn="l"/>
            <a:r>
              <a:rPr lang="fr-FR" sz="1200" b="1"/>
              <a:t>Feux de marche arrière et projecteurs orientables</a:t>
            </a:r>
          </a:p>
          <a:p>
            <a:pPr algn="l"/>
            <a:r>
              <a:rPr lang="fr-FR" sz="1200" b="1"/>
              <a:t>Art. 35. - </a:t>
            </a:r>
            <a:r>
              <a:rPr lang="fr-FR" sz="1200" i="1"/>
              <a:t>(Arr. du 3-8-1971) </a:t>
            </a:r>
            <a:r>
              <a:rPr lang="fr-FR" sz="1200"/>
              <a:t>" Un véhicule peut, aux conditions ci-après, porter à l'arrière soit un feu d'une puissance inférieure ou égale à 25 watts, soit deux feux placés symétriquement d'une puissance unitaire inférieure ou égale à 21 watts.</a:t>
            </a:r>
          </a:p>
          <a:p>
            <a:pPr algn="l"/>
            <a:r>
              <a:rPr lang="fr-FR" sz="1200" i="1"/>
              <a:t>(Arr. du 28-6-1979) </a:t>
            </a:r>
            <a:r>
              <a:rPr lang="fr-FR" sz="1200"/>
              <a:t>" Ces feux doivent émettre une lumière blanche sous la forme d'un faisceau lumineux étalé et rabattu vers le sol, de façon à ne provoquer aucun éblouissement pour un conducteur venant de l'arrière ".</a:t>
            </a:r>
          </a:p>
          <a:p>
            <a:pPr algn="l"/>
            <a:r>
              <a:rPr lang="fr-FR" sz="1200"/>
              <a:t>Aucun point de la plage éclairante ne doit être à moins de 0,25 mètre au-dessus du sol et à plus de 1,20 mètre. L'allumage de ces feux ne doit pouvoir être réalisé que lorsque la boîte de vitesses est sur la combinaison correspondant à la marche arrière, sauf si la puissance unitaire de ces feux ne dépasse pas 7 watts et si leur allumage est commandé par un interrupteur spécial. "</a:t>
            </a:r>
          </a:p>
          <a:p>
            <a:pPr algn="l"/>
            <a:r>
              <a:rPr lang="fr-FR" sz="1200" i="1"/>
              <a:t>……</a:t>
            </a:r>
            <a:endParaRPr lang="fr-FR" sz="1200"/>
          </a:p>
        </p:txBody>
      </p:sp>
      <p:sp>
        <p:nvSpPr>
          <p:cNvPr id="15375" name="Line 13"/>
          <p:cNvSpPr>
            <a:spLocks noChangeShapeType="1"/>
          </p:cNvSpPr>
          <p:nvPr/>
        </p:nvSpPr>
        <p:spPr bwMode="auto">
          <a:xfrm>
            <a:off x="6392863" y="2636838"/>
            <a:ext cx="0" cy="360362"/>
          </a:xfrm>
          <a:prstGeom prst="line">
            <a:avLst/>
          </a:prstGeom>
          <a:noFill/>
          <a:ln w="25400">
            <a:solidFill>
              <a:schemeClr val="tx1"/>
            </a:solidFill>
            <a:round/>
            <a:headEnd/>
            <a:tailEnd type="triangle" w="lg" len="lg"/>
          </a:ln>
        </p:spPr>
        <p:txBody>
          <a:bodyPr/>
          <a:lstStyle/>
          <a:p>
            <a:endParaRPr lang="en-US"/>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Espace réservé du pied de page 4"/>
          <p:cNvSpPr>
            <a:spLocks noGrp="1"/>
          </p:cNvSpPr>
          <p:nvPr>
            <p:ph type="ftr" sz="quarter" idx="11"/>
          </p:nvPr>
        </p:nvSpPr>
        <p:spPr>
          <a:noFill/>
        </p:spPr>
        <p:txBody>
          <a:bodyPr/>
          <a:lstStyle/>
          <a:p>
            <a:r>
              <a:rPr lang="fr-FR" smtClean="0"/>
              <a:t>thb 14 fevrier 2013</a:t>
            </a:r>
          </a:p>
        </p:txBody>
      </p:sp>
      <p:sp>
        <p:nvSpPr>
          <p:cNvPr id="16387" name="Espace réservé du numéro de diapositive 5"/>
          <p:cNvSpPr>
            <a:spLocks noGrp="1"/>
          </p:cNvSpPr>
          <p:nvPr>
            <p:ph type="sldNum" sz="quarter" idx="12"/>
          </p:nvPr>
        </p:nvSpPr>
        <p:spPr>
          <a:noFill/>
        </p:spPr>
        <p:txBody>
          <a:bodyPr/>
          <a:lstStyle/>
          <a:p>
            <a:fld id="{33E53A51-43C5-4587-91CE-66083351FAA2}" type="slidenum">
              <a:rPr lang="fr-FR" smtClean="0"/>
              <a:pPr/>
              <a:t>13</a:t>
            </a:fld>
            <a:endParaRPr lang="fr-FR" smtClean="0"/>
          </a:p>
        </p:txBody>
      </p:sp>
      <p:sp>
        <p:nvSpPr>
          <p:cNvPr id="16388" name="Rectangle 2"/>
          <p:cNvSpPr>
            <a:spLocks noChangeArrowheads="1"/>
          </p:cNvSpPr>
          <p:nvPr/>
        </p:nvSpPr>
        <p:spPr bwMode="auto">
          <a:xfrm>
            <a:off x="495300" y="1447800"/>
            <a:ext cx="8915400" cy="4111625"/>
          </a:xfrm>
          <a:prstGeom prst="rect">
            <a:avLst/>
          </a:prstGeom>
          <a:solidFill>
            <a:srgbClr val="E1DED7">
              <a:alpha val="50195"/>
            </a:srgbClr>
          </a:solidFill>
          <a:ln w="9525">
            <a:noFill/>
            <a:miter lim="800000"/>
            <a:headEnd/>
            <a:tailEnd/>
          </a:ln>
        </p:spPr>
        <p:txBody>
          <a:bodyPr/>
          <a:lstStyle/>
          <a:p>
            <a:pPr marL="360363" indent="-360363">
              <a:lnSpc>
                <a:spcPct val="90000"/>
              </a:lnSpc>
              <a:spcBef>
                <a:spcPct val="20000"/>
              </a:spcBef>
              <a:buClr>
                <a:schemeClr val="accent2"/>
              </a:buClr>
            </a:pPr>
            <a:r>
              <a:rPr lang="fr-FR" sz="2400" b="1">
                <a:solidFill>
                  <a:srgbClr val="669900"/>
                </a:solidFill>
              </a:rPr>
              <a:t>LA REGLEMENTATION EUROPEENNE (BRUXELLES)</a:t>
            </a:r>
          </a:p>
          <a:p>
            <a:pPr marL="360363" indent="-360363" algn="l">
              <a:lnSpc>
                <a:spcPct val="90000"/>
              </a:lnSpc>
              <a:spcBef>
                <a:spcPct val="20000"/>
              </a:spcBef>
              <a:buClr>
                <a:schemeClr val="accent2"/>
              </a:buClr>
            </a:pPr>
            <a:endParaRPr lang="fr-FR" sz="1600">
              <a:solidFill>
                <a:srgbClr val="000080"/>
              </a:solidFill>
            </a:endParaRPr>
          </a:p>
          <a:p>
            <a:pPr marL="360363" indent="-360363" algn="l">
              <a:lnSpc>
                <a:spcPct val="90000"/>
              </a:lnSpc>
              <a:spcBef>
                <a:spcPct val="20000"/>
              </a:spcBef>
              <a:buClr>
                <a:schemeClr val="accent2"/>
              </a:buClr>
            </a:pPr>
            <a:r>
              <a:rPr lang="fr-FR" sz="1800" b="1"/>
              <a:t>On distingue 2 types de textes :</a:t>
            </a:r>
          </a:p>
          <a:p>
            <a:pPr marL="360363" indent="-360363" algn="l">
              <a:lnSpc>
                <a:spcPct val="90000"/>
              </a:lnSpc>
              <a:spcBef>
                <a:spcPct val="20000"/>
              </a:spcBef>
              <a:buClr>
                <a:schemeClr val="accent2"/>
              </a:buClr>
            </a:pPr>
            <a:endParaRPr lang="fr-FR" sz="1800" b="1"/>
          </a:p>
          <a:p>
            <a:pPr marL="360363" indent="-360363" algn="l">
              <a:spcBef>
                <a:spcPct val="20000"/>
              </a:spcBef>
              <a:buClr>
                <a:schemeClr val="accent2"/>
              </a:buClr>
              <a:buFont typeface="Wingdings" pitchFamily="2" charset="2"/>
              <a:buChar char="Ø"/>
            </a:pPr>
            <a:r>
              <a:rPr lang="fr-FR" sz="1800" b="1"/>
              <a:t>Le </a:t>
            </a:r>
            <a:r>
              <a:rPr lang="fr-FR" sz="1800" b="1">
                <a:solidFill>
                  <a:schemeClr val="accent2"/>
                </a:solidFill>
              </a:rPr>
              <a:t>règlement</a:t>
            </a:r>
            <a:r>
              <a:rPr lang="fr-FR" sz="1800" b="1"/>
              <a:t> : il est directement applicable dans tous les états membres. C’est une loi supranationale.</a:t>
            </a:r>
            <a:br>
              <a:rPr lang="fr-FR" sz="1800" b="1"/>
            </a:br>
            <a:r>
              <a:rPr lang="fr-FR" sz="1800" b="1"/>
              <a:t>Ex : Règlement 3821/85 relatif au chronotachygraphe</a:t>
            </a:r>
          </a:p>
          <a:p>
            <a:pPr marL="360363" indent="-360363" algn="l">
              <a:spcBef>
                <a:spcPct val="20000"/>
              </a:spcBef>
              <a:buClr>
                <a:schemeClr val="accent2"/>
              </a:buClr>
              <a:buFont typeface="Wingdings" pitchFamily="2" charset="2"/>
              <a:buChar char="Ø"/>
            </a:pPr>
            <a:endParaRPr lang="fr-FR" sz="1800" b="1"/>
          </a:p>
          <a:p>
            <a:pPr marL="360363" indent="-360363" algn="l">
              <a:spcBef>
                <a:spcPct val="20000"/>
              </a:spcBef>
              <a:buClr>
                <a:schemeClr val="accent2"/>
              </a:buClr>
              <a:buFont typeface="Wingdings" pitchFamily="2" charset="2"/>
              <a:buChar char="Ø"/>
            </a:pPr>
            <a:r>
              <a:rPr lang="fr-FR" sz="1800" b="1"/>
              <a:t>La </a:t>
            </a:r>
            <a:r>
              <a:rPr lang="fr-FR" sz="1800" b="1">
                <a:solidFill>
                  <a:schemeClr val="accent2"/>
                </a:solidFill>
              </a:rPr>
              <a:t>directive</a:t>
            </a:r>
            <a:r>
              <a:rPr lang="fr-FR" sz="1800" b="1"/>
              <a:t> : Elle nécessite que chaque état prenne des dispositions législatives pour qu’elle soit applicable dans le pays. Par contre les pays de l’Union Européenne se doivent de transposer ces directives en droit national.</a:t>
            </a:r>
            <a:br>
              <a:rPr lang="fr-FR" sz="1800" b="1"/>
            </a:br>
            <a:r>
              <a:rPr lang="fr-FR" sz="1800" b="1"/>
              <a:t>Ex : 2001/85 : transport en commun de personnes</a:t>
            </a:r>
          </a:p>
        </p:txBody>
      </p:sp>
      <p:sp>
        <p:nvSpPr>
          <p:cNvPr id="16389" name="Rectangle 3"/>
          <p:cNvSpPr>
            <a:spLocks noChangeAspect="1" noChangeArrowheads="1"/>
          </p:cNvSpPr>
          <p:nvPr/>
        </p:nvSpPr>
        <p:spPr bwMode="auto">
          <a:xfrm>
            <a:off x="1816100" y="609600"/>
            <a:ext cx="6008688" cy="457200"/>
          </a:xfrm>
          <a:prstGeom prst="rect">
            <a:avLst/>
          </a:prstGeom>
          <a:noFill/>
          <a:ln w="9525">
            <a:noFill/>
            <a:miter lim="800000"/>
            <a:headEnd/>
            <a:tailEnd/>
          </a:ln>
        </p:spPr>
        <p:txBody>
          <a:bodyPr wrap="none"/>
          <a:lstStyle/>
          <a:p>
            <a:pPr algn="l"/>
            <a:r>
              <a:rPr lang="fr-FR" sz="2400" b="1">
                <a:solidFill>
                  <a:schemeClr val="accent2"/>
                </a:solidFill>
              </a:rPr>
              <a:t>L’homologation des véhicules</a:t>
            </a: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Espace réservé du pied de page 4"/>
          <p:cNvSpPr>
            <a:spLocks noGrp="1"/>
          </p:cNvSpPr>
          <p:nvPr>
            <p:ph type="ftr" sz="quarter" idx="11"/>
          </p:nvPr>
        </p:nvSpPr>
        <p:spPr>
          <a:noFill/>
        </p:spPr>
        <p:txBody>
          <a:bodyPr/>
          <a:lstStyle/>
          <a:p>
            <a:r>
              <a:rPr lang="fr-FR" smtClean="0"/>
              <a:t>thb 14 fevrier 2013</a:t>
            </a:r>
          </a:p>
        </p:txBody>
      </p:sp>
      <p:sp>
        <p:nvSpPr>
          <p:cNvPr id="17411" name="Espace réservé du numéro de diapositive 5"/>
          <p:cNvSpPr>
            <a:spLocks noGrp="1"/>
          </p:cNvSpPr>
          <p:nvPr>
            <p:ph type="sldNum" sz="quarter" idx="12"/>
          </p:nvPr>
        </p:nvSpPr>
        <p:spPr>
          <a:noFill/>
        </p:spPr>
        <p:txBody>
          <a:bodyPr/>
          <a:lstStyle/>
          <a:p>
            <a:fld id="{9A6E4564-6940-4337-AE6D-C7901927069D}" type="slidenum">
              <a:rPr lang="fr-FR" smtClean="0"/>
              <a:pPr/>
              <a:t>14</a:t>
            </a:fld>
            <a:endParaRPr lang="fr-FR" smtClean="0"/>
          </a:p>
        </p:txBody>
      </p:sp>
      <p:sp>
        <p:nvSpPr>
          <p:cNvPr id="17412" name="Rectangle 2"/>
          <p:cNvSpPr>
            <a:spLocks noChangeArrowheads="1"/>
          </p:cNvSpPr>
          <p:nvPr/>
        </p:nvSpPr>
        <p:spPr bwMode="auto">
          <a:xfrm>
            <a:off x="495300" y="1447800"/>
            <a:ext cx="8915400" cy="4357688"/>
          </a:xfrm>
          <a:prstGeom prst="rect">
            <a:avLst/>
          </a:prstGeom>
          <a:solidFill>
            <a:srgbClr val="E1DED7">
              <a:alpha val="50195"/>
            </a:srgbClr>
          </a:solidFill>
          <a:ln w="9525">
            <a:noFill/>
            <a:miter lim="800000"/>
            <a:headEnd/>
            <a:tailEnd/>
          </a:ln>
        </p:spPr>
        <p:txBody>
          <a:bodyPr/>
          <a:lstStyle/>
          <a:p>
            <a:pPr indent="4763">
              <a:lnSpc>
                <a:spcPct val="90000"/>
              </a:lnSpc>
              <a:spcBef>
                <a:spcPct val="20000"/>
              </a:spcBef>
              <a:buClr>
                <a:schemeClr val="accent2"/>
              </a:buClr>
            </a:pPr>
            <a:r>
              <a:rPr lang="fr-FR" sz="2400" b="1">
                <a:solidFill>
                  <a:srgbClr val="669900"/>
                </a:solidFill>
              </a:rPr>
              <a:t>LA REGLEMENTATION DE GENEVE (O.N.U.)</a:t>
            </a:r>
          </a:p>
          <a:p>
            <a:pPr indent="4763" algn="l">
              <a:lnSpc>
                <a:spcPct val="90000"/>
              </a:lnSpc>
              <a:spcBef>
                <a:spcPct val="20000"/>
              </a:spcBef>
              <a:buClr>
                <a:schemeClr val="accent2"/>
              </a:buClr>
            </a:pPr>
            <a:endParaRPr lang="fr-FR" sz="1600">
              <a:solidFill>
                <a:srgbClr val="000080"/>
              </a:solidFill>
            </a:endParaRPr>
          </a:p>
          <a:p>
            <a:pPr indent="4763" algn="l">
              <a:lnSpc>
                <a:spcPct val="90000"/>
              </a:lnSpc>
              <a:spcBef>
                <a:spcPct val="20000"/>
              </a:spcBef>
              <a:buClr>
                <a:schemeClr val="accent2"/>
              </a:buClr>
            </a:pPr>
            <a:r>
              <a:rPr lang="fr-FR" sz="1800" b="1"/>
              <a:t>Les règlements sont issus de la mise en œuvre de l’accord de 1958 ayant pour but de faciliter les échanges économiques entre les différents pays signataires.</a:t>
            </a:r>
            <a:r>
              <a:rPr lang="fr-FR" sz="1800" b="1">
                <a:solidFill>
                  <a:srgbClr val="FF0000"/>
                </a:solidFill>
              </a:rPr>
              <a:t> </a:t>
            </a:r>
          </a:p>
          <a:p>
            <a:pPr indent="4763" algn="l">
              <a:spcBef>
                <a:spcPct val="20000"/>
              </a:spcBef>
              <a:buClr>
                <a:schemeClr val="accent2"/>
              </a:buClr>
            </a:pPr>
            <a:endParaRPr lang="fr-FR" sz="1800" b="1"/>
          </a:p>
          <a:p>
            <a:pPr indent="4763" algn="l">
              <a:spcBef>
                <a:spcPct val="20000"/>
              </a:spcBef>
              <a:buClr>
                <a:schemeClr val="accent2"/>
              </a:buClr>
            </a:pPr>
            <a:r>
              <a:rPr lang="fr-FR" sz="1800" b="1"/>
              <a:t>Dès lors qu’un pays signe un règlement, celui-ci est reconnu dans le pays signataire sans autre démarche administrative.</a:t>
            </a:r>
          </a:p>
          <a:p>
            <a:pPr indent="4763" algn="l">
              <a:spcBef>
                <a:spcPct val="20000"/>
              </a:spcBef>
              <a:buClr>
                <a:schemeClr val="accent2"/>
              </a:buClr>
            </a:pPr>
            <a:r>
              <a:rPr lang="fr-FR" sz="1800" b="1"/>
              <a:t>L’Union Européenne participe aux travaux des Nations Unies. Pour des raisons de facilité, l’Union Européenne a décidé d’abroger tous les textes de Bruxelles propres à la réception des véhicules qui avaient des équivalents au sein des Nations Unies et de ne conserver que les Directives cadres de réception et les textes sans équivalent</a:t>
            </a:r>
          </a:p>
          <a:p>
            <a:pPr indent="4763" algn="l">
              <a:spcBef>
                <a:spcPct val="20000"/>
              </a:spcBef>
              <a:buClr>
                <a:schemeClr val="accent2"/>
              </a:buClr>
            </a:pPr>
            <a:endParaRPr lang="fr-FR" sz="1800" b="1"/>
          </a:p>
          <a:p>
            <a:pPr indent="4763" algn="l">
              <a:spcBef>
                <a:spcPct val="20000"/>
              </a:spcBef>
              <a:buClr>
                <a:schemeClr val="accent2"/>
              </a:buClr>
            </a:pPr>
            <a:r>
              <a:rPr lang="fr-FR" sz="1800" b="1"/>
              <a:t>Exemple : le règlement 48.</a:t>
            </a:r>
          </a:p>
          <a:p>
            <a:pPr indent="4763" algn="l">
              <a:spcBef>
                <a:spcPct val="20000"/>
              </a:spcBef>
              <a:buClr>
                <a:schemeClr val="accent2"/>
              </a:buClr>
            </a:pPr>
            <a:endParaRPr lang="fr-FR" sz="1800" b="1"/>
          </a:p>
          <a:p>
            <a:pPr indent="4763" algn="l">
              <a:lnSpc>
                <a:spcPct val="90000"/>
              </a:lnSpc>
              <a:spcBef>
                <a:spcPct val="20000"/>
              </a:spcBef>
              <a:buClr>
                <a:schemeClr val="accent2"/>
              </a:buClr>
            </a:pPr>
            <a:endParaRPr lang="fr-FR" sz="1800" b="1"/>
          </a:p>
          <a:p>
            <a:pPr indent="4763" algn="l">
              <a:lnSpc>
                <a:spcPct val="90000"/>
              </a:lnSpc>
              <a:spcBef>
                <a:spcPct val="20000"/>
              </a:spcBef>
              <a:buClr>
                <a:schemeClr val="accent2"/>
              </a:buClr>
            </a:pPr>
            <a:endParaRPr lang="fr-FR" sz="1800" b="1"/>
          </a:p>
        </p:txBody>
      </p:sp>
      <p:sp>
        <p:nvSpPr>
          <p:cNvPr id="17413" name="Rectangle 3"/>
          <p:cNvSpPr>
            <a:spLocks noChangeAspect="1" noChangeArrowheads="1"/>
          </p:cNvSpPr>
          <p:nvPr/>
        </p:nvSpPr>
        <p:spPr bwMode="auto">
          <a:xfrm>
            <a:off x="1816100" y="609600"/>
            <a:ext cx="6008688" cy="457200"/>
          </a:xfrm>
          <a:prstGeom prst="rect">
            <a:avLst/>
          </a:prstGeom>
          <a:noFill/>
          <a:ln w="9525">
            <a:noFill/>
            <a:miter lim="800000"/>
            <a:headEnd/>
            <a:tailEnd/>
          </a:ln>
        </p:spPr>
        <p:txBody>
          <a:bodyPr wrap="none"/>
          <a:lstStyle/>
          <a:p>
            <a:pPr algn="l"/>
            <a:r>
              <a:rPr lang="fr-FR" sz="2400" b="1">
                <a:solidFill>
                  <a:schemeClr val="accent2"/>
                </a:solidFill>
              </a:rPr>
              <a:t>L’homologation des véhicules</a:t>
            </a: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Espace réservé du pied de page 4"/>
          <p:cNvSpPr>
            <a:spLocks noGrp="1"/>
          </p:cNvSpPr>
          <p:nvPr>
            <p:ph type="ftr" sz="quarter" idx="11"/>
          </p:nvPr>
        </p:nvSpPr>
        <p:spPr>
          <a:noFill/>
        </p:spPr>
        <p:txBody>
          <a:bodyPr/>
          <a:lstStyle/>
          <a:p>
            <a:r>
              <a:rPr lang="fr-FR" smtClean="0"/>
              <a:t>thb 14 fevrier 2013</a:t>
            </a:r>
          </a:p>
        </p:txBody>
      </p:sp>
      <p:sp>
        <p:nvSpPr>
          <p:cNvPr id="18435" name="Espace réservé du numéro de diapositive 5"/>
          <p:cNvSpPr>
            <a:spLocks noGrp="1"/>
          </p:cNvSpPr>
          <p:nvPr>
            <p:ph type="sldNum" sz="quarter" idx="12"/>
          </p:nvPr>
        </p:nvSpPr>
        <p:spPr>
          <a:noFill/>
        </p:spPr>
        <p:txBody>
          <a:bodyPr/>
          <a:lstStyle/>
          <a:p>
            <a:fld id="{C06C7F2B-5337-4B5E-8BF7-08C327377254}" type="slidenum">
              <a:rPr lang="fr-FR" smtClean="0"/>
              <a:pPr/>
              <a:t>15</a:t>
            </a:fld>
            <a:endParaRPr lang="fr-FR" smtClean="0"/>
          </a:p>
        </p:txBody>
      </p:sp>
      <p:sp>
        <p:nvSpPr>
          <p:cNvPr id="18436" name="Rectangle 2"/>
          <p:cNvSpPr>
            <a:spLocks noChangeArrowheads="1"/>
          </p:cNvSpPr>
          <p:nvPr/>
        </p:nvSpPr>
        <p:spPr bwMode="auto">
          <a:xfrm>
            <a:off x="495300" y="1447800"/>
            <a:ext cx="8915400" cy="4111625"/>
          </a:xfrm>
          <a:prstGeom prst="rect">
            <a:avLst/>
          </a:prstGeom>
          <a:solidFill>
            <a:srgbClr val="E1DED7">
              <a:alpha val="50195"/>
            </a:srgbClr>
          </a:solidFill>
          <a:ln w="9525">
            <a:noFill/>
            <a:miter lim="800000"/>
            <a:headEnd/>
            <a:tailEnd/>
          </a:ln>
        </p:spPr>
        <p:txBody>
          <a:bodyPr/>
          <a:lstStyle/>
          <a:p>
            <a:pPr marL="360363" indent="-360363">
              <a:lnSpc>
                <a:spcPct val="90000"/>
              </a:lnSpc>
              <a:spcBef>
                <a:spcPct val="20000"/>
              </a:spcBef>
              <a:buClr>
                <a:schemeClr val="accent2"/>
              </a:buClr>
            </a:pPr>
            <a:r>
              <a:rPr lang="fr-FR" sz="2400" b="1">
                <a:solidFill>
                  <a:srgbClr val="669900"/>
                </a:solidFill>
              </a:rPr>
              <a:t>La réglementation française</a:t>
            </a:r>
          </a:p>
          <a:p>
            <a:pPr marL="360363" indent="-360363" algn="l">
              <a:lnSpc>
                <a:spcPct val="90000"/>
              </a:lnSpc>
              <a:spcBef>
                <a:spcPct val="20000"/>
              </a:spcBef>
              <a:buClr>
                <a:schemeClr val="accent2"/>
              </a:buClr>
            </a:pPr>
            <a:endParaRPr lang="fr-FR" sz="1600">
              <a:solidFill>
                <a:srgbClr val="000080"/>
              </a:solidFill>
            </a:endParaRPr>
          </a:p>
          <a:p>
            <a:pPr marL="360363" indent="-360363" algn="l">
              <a:lnSpc>
                <a:spcPct val="90000"/>
              </a:lnSpc>
              <a:spcBef>
                <a:spcPct val="20000"/>
              </a:spcBef>
              <a:buClr>
                <a:schemeClr val="accent2"/>
              </a:buClr>
            </a:pPr>
            <a:r>
              <a:rPr lang="fr-FR" sz="2400" b="1"/>
              <a:t>Dans certains cas, le code de la route mentionne une directive ou un règlement.  </a:t>
            </a:r>
          </a:p>
          <a:p>
            <a:pPr marL="360363" indent="-360363" algn="l">
              <a:lnSpc>
                <a:spcPct val="90000"/>
              </a:lnSpc>
              <a:spcBef>
                <a:spcPct val="20000"/>
              </a:spcBef>
              <a:buClr>
                <a:schemeClr val="accent2"/>
              </a:buClr>
            </a:pPr>
            <a:endParaRPr lang="fr-FR" sz="2400" b="1"/>
          </a:p>
          <a:p>
            <a:pPr marL="360363" indent="-360363" algn="l">
              <a:lnSpc>
                <a:spcPct val="90000"/>
              </a:lnSpc>
              <a:spcBef>
                <a:spcPct val="20000"/>
              </a:spcBef>
              <a:buClr>
                <a:schemeClr val="accent2"/>
              </a:buClr>
            </a:pPr>
            <a:r>
              <a:rPr lang="fr-FR" sz="2400" b="1"/>
              <a:t>Ex R70 : Plaques rétro réflectorisées.</a:t>
            </a:r>
          </a:p>
          <a:p>
            <a:pPr marL="360363" indent="-360363" algn="l">
              <a:lnSpc>
                <a:spcPct val="90000"/>
              </a:lnSpc>
              <a:spcBef>
                <a:spcPct val="20000"/>
              </a:spcBef>
              <a:buClr>
                <a:schemeClr val="accent2"/>
              </a:buClr>
            </a:pPr>
            <a:endParaRPr lang="fr-FR" sz="2400" b="1"/>
          </a:p>
          <a:p>
            <a:pPr marL="360363" indent="-360363" algn="l">
              <a:lnSpc>
                <a:spcPct val="90000"/>
              </a:lnSpc>
              <a:spcBef>
                <a:spcPct val="20000"/>
              </a:spcBef>
              <a:buClr>
                <a:schemeClr val="accent2"/>
              </a:buClr>
            </a:pPr>
            <a:r>
              <a:rPr lang="fr-FR" sz="2400" b="1"/>
              <a:t>Le code de la route peut aussi mentionner des normes ISO, CEN, ou NF.</a:t>
            </a:r>
          </a:p>
        </p:txBody>
      </p:sp>
      <p:sp>
        <p:nvSpPr>
          <p:cNvPr id="18437" name="Rectangle 3"/>
          <p:cNvSpPr>
            <a:spLocks noChangeAspect="1" noChangeArrowheads="1"/>
          </p:cNvSpPr>
          <p:nvPr/>
        </p:nvSpPr>
        <p:spPr bwMode="auto">
          <a:xfrm>
            <a:off x="1816100" y="609600"/>
            <a:ext cx="6008688" cy="457200"/>
          </a:xfrm>
          <a:prstGeom prst="rect">
            <a:avLst/>
          </a:prstGeom>
          <a:noFill/>
          <a:ln w="9525">
            <a:noFill/>
            <a:miter lim="800000"/>
            <a:headEnd/>
            <a:tailEnd/>
          </a:ln>
        </p:spPr>
        <p:txBody>
          <a:bodyPr wrap="none"/>
          <a:lstStyle/>
          <a:p>
            <a:pPr algn="l"/>
            <a:r>
              <a:rPr lang="fr-FR" sz="2400" b="1">
                <a:solidFill>
                  <a:schemeClr val="accent2"/>
                </a:solidFill>
              </a:rPr>
              <a:t>L’homologation des véhicules</a:t>
            </a: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9458" name="Espace réservé du pied de page 4"/>
          <p:cNvSpPr>
            <a:spLocks noGrp="1"/>
          </p:cNvSpPr>
          <p:nvPr>
            <p:ph type="ftr" sz="quarter" idx="11"/>
          </p:nvPr>
        </p:nvSpPr>
        <p:spPr>
          <a:noFill/>
        </p:spPr>
        <p:txBody>
          <a:bodyPr/>
          <a:lstStyle/>
          <a:p>
            <a:r>
              <a:rPr lang="fr-FR" smtClean="0"/>
              <a:t>thb 14 fevrier 2013</a:t>
            </a:r>
          </a:p>
        </p:txBody>
      </p:sp>
      <p:sp>
        <p:nvSpPr>
          <p:cNvPr id="19459" name="Espace réservé du numéro de diapositive 5"/>
          <p:cNvSpPr>
            <a:spLocks noGrp="1"/>
          </p:cNvSpPr>
          <p:nvPr>
            <p:ph type="sldNum" sz="quarter" idx="12"/>
          </p:nvPr>
        </p:nvSpPr>
        <p:spPr>
          <a:noFill/>
        </p:spPr>
        <p:txBody>
          <a:bodyPr/>
          <a:lstStyle/>
          <a:p>
            <a:fld id="{13F1705D-9147-445E-B665-25F32983C99A}" type="slidenum">
              <a:rPr lang="fr-FR" smtClean="0"/>
              <a:pPr/>
              <a:t>16</a:t>
            </a:fld>
            <a:endParaRPr lang="fr-FR" smtClean="0"/>
          </a:p>
        </p:txBody>
      </p:sp>
      <p:sp>
        <p:nvSpPr>
          <p:cNvPr id="391170" name="Rectangle 2"/>
          <p:cNvSpPr>
            <a:spLocks noGrp="1" noChangeAspect="1" noChangeArrowheads="1"/>
          </p:cNvSpPr>
          <p:nvPr>
            <p:ph type="ctrTitle"/>
          </p:nvPr>
        </p:nvSpPr>
        <p:spPr>
          <a:xfrm>
            <a:off x="742950" y="1600200"/>
            <a:ext cx="8420100" cy="2549525"/>
          </a:xfrm>
          <a:solidFill>
            <a:srgbClr val="E1DED7">
              <a:alpha val="50195"/>
            </a:srgbClr>
          </a:solidFill>
        </p:spPr>
        <p:txBody>
          <a:bodyPr/>
          <a:lstStyle/>
          <a:p>
            <a:pPr algn="ctr" eaLnBrk="1" hangingPunct="1"/>
            <a:r>
              <a:rPr lang="fr-FR" sz="4000" smtClean="0"/>
              <a:t>Opérateurs Qualifiés</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withEffect">
                                  <p:stCondLst>
                                    <p:cond delay="0"/>
                                  </p:stCondLst>
                                  <p:childTnLst>
                                    <p:set>
                                      <p:cBhvr>
                                        <p:cTn id="6" dur="1" fill="hold">
                                          <p:stCondLst>
                                            <p:cond delay="0"/>
                                          </p:stCondLst>
                                        </p:cTn>
                                        <p:tgtEl>
                                          <p:spTgt spid="391170"/>
                                        </p:tgtEl>
                                        <p:attrNameLst>
                                          <p:attrName>style.visibility</p:attrName>
                                        </p:attrNameLst>
                                      </p:cBhvr>
                                      <p:to>
                                        <p:strVal val="visible"/>
                                      </p:to>
                                    </p:set>
                                    <p:animEffect transition="in" filter="fade">
                                      <p:cBhvr>
                                        <p:cTn id="7" dur="1000"/>
                                        <p:tgtEl>
                                          <p:spTgt spid="391170"/>
                                        </p:tgtEl>
                                      </p:cBhvr>
                                    </p:animEffect>
                                    <p:anim calcmode="lin" valueType="num">
                                      <p:cBhvr>
                                        <p:cTn id="8" dur="1000" fill="hold"/>
                                        <p:tgtEl>
                                          <p:spTgt spid="391170"/>
                                        </p:tgtEl>
                                        <p:attrNameLst>
                                          <p:attrName>ppt_x</p:attrName>
                                        </p:attrNameLst>
                                      </p:cBhvr>
                                      <p:tavLst>
                                        <p:tav tm="0">
                                          <p:val>
                                            <p:strVal val="#ppt_x"/>
                                          </p:val>
                                        </p:tav>
                                        <p:tav tm="100000">
                                          <p:val>
                                            <p:strVal val="#ppt_x"/>
                                          </p:val>
                                        </p:tav>
                                      </p:tavLst>
                                    </p:anim>
                                    <p:anim calcmode="lin" valueType="num">
                                      <p:cBhvr>
                                        <p:cTn id="9" dur="1000" fill="hold"/>
                                        <p:tgtEl>
                                          <p:spTgt spid="39117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1170"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Espace réservé du pied de page 4"/>
          <p:cNvSpPr>
            <a:spLocks noGrp="1"/>
          </p:cNvSpPr>
          <p:nvPr>
            <p:ph type="ftr" sz="quarter" idx="11"/>
          </p:nvPr>
        </p:nvSpPr>
        <p:spPr>
          <a:noFill/>
        </p:spPr>
        <p:txBody>
          <a:bodyPr/>
          <a:lstStyle/>
          <a:p>
            <a:r>
              <a:rPr lang="fr-FR" smtClean="0"/>
              <a:t>thb 14 fevrier 2013</a:t>
            </a:r>
          </a:p>
        </p:txBody>
      </p:sp>
      <p:sp>
        <p:nvSpPr>
          <p:cNvPr id="20483" name="Espace réservé du numéro de diapositive 5"/>
          <p:cNvSpPr>
            <a:spLocks noGrp="1"/>
          </p:cNvSpPr>
          <p:nvPr>
            <p:ph type="sldNum" sz="quarter" idx="12"/>
          </p:nvPr>
        </p:nvSpPr>
        <p:spPr>
          <a:noFill/>
        </p:spPr>
        <p:txBody>
          <a:bodyPr/>
          <a:lstStyle/>
          <a:p>
            <a:fld id="{86B99B72-5CAC-47C0-AB98-9FDB60A3165F}" type="slidenum">
              <a:rPr lang="fr-FR" smtClean="0"/>
              <a:pPr/>
              <a:t>17</a:t>
            </a:fld>
            <a:endParaRPr lang="fr-FR" smtClean="0"/>
          </a:p>
        </p:txBody>
      </p:sp>
      <p:sp>
        <p:nvSpPr>
          <p:cNvPr id="20484" name="Rectangle 2"/>
          <p:cNvSpPr>
            <a:spLocks noChangeAspect="1" noChangeArrowheads="1"/>
          </p:cNvSpPr>
          <p:nvPr/>
        </p:nvSpPr>
        <p:spPr bwMode="auto">
          <a:xfrm>
            <a:off x="1816100" y="609600"/>
            <a:ext cx="6008688" cy="457200"/>
          </a:xfrm>
          <a:prstGeom prst="rect">
            <a:avLst/>
          </a:prstGeom>
          <a:noFill/>
          <a:ln w="9525">
            <a:noFill/>
            <a:miter lim="800000"/>
            <a:headEnd/>
            <a:tailEnd/>
          </a:ln>
        </p:spPr>
        <p:txBody>
          <a:bodyPr wrap="none"/>
          <a:lstStyle/>
          <a:p>
            <a:pPr algn="l"/>
            <a:r>
              <a:rPr lang="fr-FR" sz="2400" b="1" dirty="0">
                <a:solidFill>
                  <a:schemeClr val="accent2"/>
                </a:solidFill>
              </a:rPr>
              <a:t>Opérateurs qualifiés </a:t>
            </a:r>
            <a:endParaRPr lang="fr-FR" sz="2400" b="1" dirty="0" smtClean="0">
              <a:solidFill>
                <a:schemeClr val="accent2"/>
              </a:solidFill>
            </a:endParaRPr>
          </a:p>
          <a:p>
            <a:pPr algn="l"/>
            <a:endParaRPr lang="fr-FR" sz="2400" b="1" dirty="0">
              <a:solidFill>
                <a:schemeClr val="accent2"/>
              </a:solidFill>
            </a:endParaRPr>
          </a:p>
        </p:txBody>
      </p:sp>
      <p:sp>
        <p:nvSpPr>
          <p:cNvPr id="20485" name="Rectangle 4"/>
          <p:cNvSpPr>
            <a:spLocks noChangeArrowheads="1"/>
          </p:cNvSpPr>
          <p:nvPr/>
        </p:nvSpPr>
        <p:spPr bwMode="auto">
          <a:xfrm>
            <a:off x="488950" y="1341438"/>
            <a:ext cx="9072563" cy="4967287"/>
          </a:xfrm>
          <a:prstGeom prst="rect">
            <a:avLst/>
          </a:prstGeom>
          <a:solidFill>
            <a:srgbClr val="E1DED7">
              <a:alpha val="50195"/>
            </a:srgbClr>
          </a:solidFill>
          <a:ln w="9525" algn="ctr">
            <a:noFill/>
            <a:round/>
            <a:headEnd/>
            <a:tailEnd/>
          </a:ln>
        </p:spPr>
        <p:txBody>
          <a:bodyPr/>
          <a:lstStyle/>
          <a:p>
            <a:pPr marL="261938" indent="-261938">
              <a:spcBef>
                <a:spcPct val="20000"/>
              </a:spcBef>
              <a:buClr>
                <a:schemeClr val="accent2"/>
              </a:buClr>
            </a:pPr>
            <a:r>
              <a:rPr lang="fr-FR" sz="2400" b="1">
                <a:solidFill>
                  <a:srgbClr val="669900"/>
                </a:solidFill>
              </a:rPr>
              <a:t>Textes fondateurs du certificat de conformité initial</a:t>
            </a:r>
            <a:endParaRPr lang="en-GB" sz="2400" b="1">
              <a:solidFill>
                <a:srgbClr val="669900"/>
              </a:solidFill>
            </a:endParaRPr>
          </a:p>
          <a:p>
            <a:pPr marL="261938" indent="-261938">
              <a:spcBef>
                <a:spcPct val="20000"/>
              </a:spcBef>
              <a:buClr>
                <a:schemeClr val="accent2"/>
              </a:buClr>
            </a:pPr>
            <a:endParaRPr lang="en-GB" sz="2400" b="1">
              <a:solidFill>
                <a:srgbClr val="669900"/>
              </a:solidFill>
            </a:endParaRPr>
          </a:p>
          <a:p>
            <a:pPr marL="261938" indent="-261938" algn="l">
              <a:spcBef>
                <a:spcPct val="20000"/>
              </a:spcBef>
              <a:buClr>
                <a:schemeClr val="accent2"/>
              </a:buClr>
              <a:buFontTx/>
              <a:buBlip>
                <a:blip r:embed="rId3"/>
              </a:buBlip>
            </a:pPr>
            <a:r>
              <a:rPr lang="fr-FR" b="1"/>
              <a:t>Décret n°2005 – 1434 du 18 novembre 2005 (modification du code de la route)</a:t>
            </a:r>
          </a:p>
          <a:p>
            <a:pPr marL="792163" lvl="1" indent="-350838" algn="l">
              <a:spcBef>
                <a:spcPct val="20000"/>
              </a:spcBef>
              <a:buClr>
                <a:schemeClr val="accent2"/>
              </a:buClr>
              <a:buFontTx/>
              <a:buBlip>
                <a:blip r:embed="rId3"/>
              </a:buBlip>
            </a:pPr>
            <a:r>
              <a:rPr lang="fr-FR" sz="1800" b="1"/>
              <a:t>remplacement de la visite technique initiale par le contrôle de conformité initial</a:t>
            </a:r>
            <a:r>
              <a:rPr lang="fr-FR" sz="2400" b="1"/>
              <a:t> </a:t>
            </a:r>
            <a:r>
              <a:rPr lang="fr-FR" sz="1800" b="1"/>
              <a:t>(CCI)</a:t>
            </a:r>
            <a:endParaRPr lang="en-GB" sz="1400" b="1"/>
          </a:p>
          <a:p>
            <a:pPr marL="261938" indent="-261938" algn="l">
              <a:spcBef>
                <a:spcPct val="20000"/>
              </a:spcBef>
              <a:buClr>
                <a:schemeClr val="accent2"/>
              </a:buClr>
              <a:buFontTx/>
              <a:buBlip>
                <a:blip r:embed="rId3"/>
              </a:buBlip>
            </a:pPr>
            <a:r>
              <a:rPr lang="fr-FR" b="1"/>
              <a:t>Arrêtés du 18 novembre 2005</a:t>
            </a:r>
            <a:r>
              <a:rPr lang="fr-FR" sz="2400" b="1"/>
              <a:t> </a:t>
            </a:r>
            <a:endParaRPr lang="en-GB" b="1"/>
          </a:p>
          <a:p>
            <a:pPr marL="792163" lvl="1" indent="-350838" algn="l">
              <a:spcBef>
                <a:spcPct val="20000"/>
              </a:spcBef>
              <a:buClr>
                <a:schemeClr val="accent2"/>
              </a:buClr>
              <a:buFontTx/>
              <a:buBlip>
                <a:blip r:embed="rId3"/>
              </a:buBlip>
            </a:pPr>
            <a:r>
              <a:rPr lang="fr-FR" sz="1800" b="1"/>
              <a:t>mise en place du processus de contrôle de conformité initial</a:t>
            </a:r>
          </a:p>
          <a:p>
            <a:pPr marL="792163" lvl="1" indent="-350838" algn="l">
              <a:spcBef>
                <a:spcPct val="20000"/>
              </a:spcBef>
              <a:buClr>
                <a:schemeClr val="accent2"/>
              </a:buClr>
              <a:buFontTx/>
              <a:buBlip>
                <a:blip r:embed="rId3"/>
              </a:buBlip>
            </a:pPr>
            <a:r>
              <a:rPr lang="fr-FR" sz="1800" b="1"/>
              <a:t>reconnaissance en préfecture dans l'arrêté du 5 novembre 1984 (immatriculation)</a:t>
            </a:r>
            <a:endParaRPr lang="en-GB" sz="1600" b="1"/>
          </a:p>
          <a:p>
            <a:pPr marL="261938" indent="-261938" algn="l">
              <a:spcBef>
                <a:spcPct val="20000"/>
              </a:spcBef>
              <a:buClr>
                <a:schemeClr val="accent2"/>
              </a:buClr>
              <a:buFontTx/>
              <a:buBlip>
                <a:blip r:embed="rId3"/>
              </a:buBlip>
            </a:pPr>
            <a:r>
              <a:rPr lang="fr-FR" b="1"/>
              <a:t>Circulaire n°2005-75 du 29 novembre 2005 : conditions de qualification</a:t>
            </a:r>
            <a:endParaRPr lang="en-GB" b="1"/>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Espace réservé du pied de page 4"/>
          <p:cNvSpPr>
            <a:spLocks noGrp="1"/>
          </p:cNvSpPr>
          <p:nvPr>
            <p:ph type="ftr" sz="quarter" idx="11"/>
          </p:nvPr>
        </p:nvSpPr>
        <p:spPr>
          <a:noFill/>
        </p:spPr>
        <p:txBody>
          <a:bodyPr/>
          <a:lstStyle/>
          <a:p>
            <a:r>
              <a:rPr lang="fr-FR" smtClean="0"/>
              <a:t>thb 14 fevrier 2013</a:t>
            </a:r>
          </a:p>
        </p:txBody>
      </p:sp>
      <p:sp>
        <p:nvSpPr>
          <p:cNvPr id="21507" name="Espace réservé du numéro de diapositive 5"/>
          <p:cNvSpPr>
            <a:spLocks noGrp="1"/>
          </p:cNvSpPr>
          <p:nvPr>
            <p:ph type="sldNum" sz="quarter" idx="12"/>
          </p:nvPr>
        </p:nvSpPr>
        <p:spPr>
          <a:noFill/>
        </p:spPr>
        <p:txBody>
          <a:bodyPr/>
          <a:lstStyle/>
          <a:p>
            <a:fld id="{EE79D315-8A4B-422D-A0E2-7C818BF92C83}" type="slidenum">
              <a:rPr lang="fr-FR" smtClean="0"/>
              <a:pPr/>
              <a:t>18</a:t>
            </a:fld>
            <a:endParaRPr lang="fr-FR" smtClean="0"/>
          </a:p>
        </p:txBody>
      </p:sp>
      <p:sp>
        <p:nvSpPr>
          <p:cNvPr id="21508" name="Rectangle 3"/>
          <p:cNvSpPr>
            <a:spLocks noChangeArrowheads="1"/>
          </p:cNvSpPr>
          <p:nvPr/>
        </p:nvSpPr>
        <p:spPr bwMode="auto">
          <a:xfrm>
            <a:off x="488950" y="1341438"/>
            <a:ext cx="9072563" cy="4967287"/>
          </a:xfrm>
          <a:prstGeom prst="rect">
            <a:avLst/>
          </a:prstGeom>
          <a:solidFill>
            <a:srgbClr val="E1DED7">
              <a:alpha val="50195"/>
            </a:srgbClr>
          </a:solidFill>
          <a:ln w="9525" algn="ctr">
            <a:noFill/>
            <a:round/>
            <a:headEnd/>
            <a:tailEnd/>
          </a:ln>
        </p:spPr>
        <p:txBody>
          <a:bodyPr/>
          <a:lstStyle/>
          <a:p>
            <a:pPr marL="261938" indent="-261938">
              <a:spcBef>
                <a:spcPct val="20000"/>
              </a:spcBef>
              <a:buClr>
                <a:schemeClr val="accent2"/>
              </a:buClr>
            </a:pPr>
            <a:r>
              <a:rPr lang="fr-FR" sz="2400" b="1">
                <a:solidFill>
                  <a:srgbClr val="669900"/>
                </a:solidFill>
              </a:rPr>
              <a:t>Les véhicules concernés :</a:t>
            </a:r>
            <a:endParaRPr lang="en-GB" sz="2400" b="1">
              <a:solidFill>
                <a:srgbClr val="669900"/>
              </a:solidFill>
            </a:endParaRPr>
          </a:p>
          <a:p>
            <a:pPr marL="261938" indent="-261938" algn="l">
              <a:spcBef>
                <a:spcPct val="20000"/>
              </a:spcBef>
              <a:buClr>
                <a:schemeClr val="accent2"/>
              </a:buClr>
            </a:pPr>
            <a:endParaRPr lang="en-GB" sz="2400" b="1">
              <a:solidFill>
                <a:srgbClr val="669900"/>
              </a:solidFill>
            </a:endParaRPr>
          </a:p>
          <a:p>
            <a:pPr marL="792163" lvl="1" indent="-350838" algn="l">
              <a:spcBef>
                <a:spcPct val="20000"/>
              </a:spcBef>
              <a:buClr>
                <a:schemeClr val="accent2"/>
              </a:buClr>
              <a:buFontTx/>
              <a:buBlip>
                <a:blip r:embed="rId3"/>
              </a:buBlip>
            </a:pPr>
            <a:r>
              <a:rPr lang="en-GB" sz="2400" b="1"/>
              <a:t>Neufs</a:t>
            </a:r>
          </a:p>
          <a:p>
            <a:pPr marL="792163" lvl="1" indent="-350838" algn="l">
              <a:spcBef>
                <a:spcPct val="20000"/>
              </a:spcBef>
              <a:buClr>
                <a:schemeClr val="accent2"/>
              </a:buClr>
              <a:buFontTx/>
              <a:buBlip>
                <a:blip r:embed="rId3"/>
              </a:buBlip>
            </a:pPr>
            <a:r>
              <a:rPr lang="en-GB" sz="2400" b="1"/>
              <a:t>Véhicules de transport de marchandises de PTAC + 3,5Tonnes </a:t>
            </a:r>
          </a:p>
          <a:p>
            <a:pPr marL="792163" lvl="1" indent="-350838" algn="l">
              <a:spcBef>
                <a:spcPct val="20000"/>
              </a:spcBef>
              <a:buClr>
                <a:schemeClr val="accent2"/>
              </a:buClr>
              <a:buFontTx/>
              <a:buBlip>
                <a:blip r:embed="rId3"/>
              </a:buBlip>
            </a:pPr>
            <a:r>
              <a:rPr lang="en-GB" sz="2400" b="1"/>
              <a:t>Annexe VII : Certificat de carrossage</a:t>
            </a:r>
          </a:p>
          <a:p>
            <a:pPr marL="792163" lvl="1" indent="-350838" algn="l">
              <a:spcBef>
                <a:spcPct val="20000"/>
              </a:spcBef>
              <a:buClr>
                <a:schemeClr val="accent2"/>
              </a:buClr>
              <a:buFontTx/>
              <a:buBlip>
                <a:blip r:embed="rId3"/>
              </a:buBlip>
            </a:pPr>
            <a:r>
              <a:rPr lang="en-GB" sz="2400" b="1"/>
              <a:t>Hors véhicules à usage spécial sauf les BOM</a:t>
            </a: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Espace réservé du pied de page 4"/>
          <p:cNvSpPr>
            <a:spLocks noGrp="1"/>
          </p:cNvSpPr>
          <p:nvPr>
            <p:ph type="ftr" sz="quarter" idx="11"/>
          </p:nvPr>
        </p:nvSpPr>
        <p:spPr>
          <a:noFill/>
        </p:spPr>
        <p:txBody>
          <a:bodyPr/>
          <a:lstStyle/>
          <a:p>
            <a:r>
              <a:rPr lang="fr-FR" smtClean="0"/>
              <a:t>thb 14 fevrier 2013</a:t>
            </a:r>
          </a:p>
        </p:txBody>
      </p:sp>
      <p:sp>
        <p:nvSpPr>
          <p:cNvPr id="22531" name="Espace réservé du numéro de diapositive 5"/>
          <p:cNvSpPr>
            <a:spLocks noGrp="1"/>
          </p:cNvSpPr>
          <p:nvPr>
            <p:ph type="sldNum" sz="quarter" idx="12"/>
          </p:nvPr>
        </p:nvSpPr>
        <p:spPr>
          <a:noFill/>
        </p:spPr>
        <p:txBody>
          <a:bodyPr/>
          <a:lstStyle/>
          <a:p>
            <a:fld id="{8E3DE3FF-46C6-4881-825F-6A6A72F922EE}" type="slidenum">
              <a:rPr lang="fr-FR" smtClean="0"/>
              <a:pPr/>
              <a:t>19</a:t>
            </a:fld>
            <a:endParaRPr lang="fr-FR" smtClean="0"/>
          </a:p>
        </p:txBody>
      </p:sp>
      <p:sp>
        <p:nvSpPr>
          <p:cNvPr id="22532" name="Rectangle 2"/>
          <p:cNvSpPr>
            <a:spLocks noChangeArrowheads="1"/>
          </p:cNvSpPr>
          <p:nvPr/>
        </p:nvSpPr>
        <p:spPr bwMode="auto">
          <a:xfrm>
            <a:off x="4808538" y="1341438"/>
            <a:ext cx="4752975" cy="4967287"/>
          </a:xfrm>
          <a:prstGeom prst="rect">
            <a:avLst/>
          </a:prstGeom>
          <a:solidFill>
            <a:srgbClr val="E1DED7">
              <a:alpha val="50195"/>
            </a:srgbClr>
          </a:solidFill>
          <a:ln w="9525" algn="ctr">
            <a:noFill/>
            <a:round/>
            <a:headEnd/>
            <a:tailEnd/>
          </a:ln>
        </p:spPr>
        <p:txBody>
          <a:bodyPr/>
          <a:lstStyle/>
          <a:p>
            <a:pPr marL="261938" indent="-261938">
              <a:spcBef>
                <a:spcPct val="20000"/>
              </a:spcBef>
              <a:buClr>
                <a:schemeClr val="accent2"/>
              </a:buClr>
            </a:pPr>
            <a:r>
              <a:rPr lang="fr-FR" sz="2400" b="1">
                <a:solidFill>
                  <a:srgbClr val="669900"/>
                </a:solidFill>
              </a:rPr>
              <a:t>Annexe VII : Le certificat de carrossage</a:t>
            </a:r>
            <a:endParaRPr lang="en-GB" sz="2400" b="1">
              <a:solidFill>
                <a:srgbClr val="669900"/>
              </a:solidFill>
            </a:endParaRPr>
          </a:p>
          <a:p>
            <a:pPr marL="261938" indent="-261938" algn="l">
              <a:spcBef>
                <a:spcPct val="20000"/>
              </a:spcBef>
              <a:buClr>
                <a:schemeClr val="accent2"/>
              </a:buClr>
            </a:pPr>
            <a:endParaRPr lang="en-GB" sz="2400" b="1">
              <a:solidFill>
                <a:srgbClr val="669900"/>
              </a:solidFill>
            </a:endParaRPr>
          </a:p>
          <a:p>
            <a:pPr marL="792163" lvl="1" indent="-350838" algn="l">
              <a:spcBef>
                <a:spcPct val="20000"/>
              </a:spcBef>
              <a:buClr>
                <a:schemeClr val="accent2"/>
              </a:buClr>
              <a:buFontTx/>
              <a:buBlip>
                <a:blip r:embed="rId3"/>
              </a:buBlip>
            </a:pPr>
            <a:r>
              <a:rPr lang="en-GB" sz="2400" b="1"/>
              <a:t>Délivré en 2 exemplaires au client </a:t>
            </a:r>
          </a:p>
          <a:p>
            <a:pPr marL="792163" lvl="1" indent="-350838" algn="l">
              <a:spcBef>
                <a:spcPct val="20000"/>
              </a:spcBef>
              <a:buClr>
                <a:schemeClr val="accent2"/>
              </a:buClr>
              <a:buFontTx/>
              <a:buBlip>
                <a:blip r:embed="rId3"/>
              </a:buBlip>
            </a:pPr>
            <a:r>
              <a:rPr lang="en-GB" sz="2400" b="1"/>
              <a:t>Le client le présente aux mines pour la VTI</a:t>
            </a:r>
          </a:p>
          <a:p>
            <a:pPr marL="792163" lvl="1" indent="-350838" algn="l">
              <a:spcBef>
                <a:spcPct val="20000"/>
              </a:spcBef>
              <a:buClr>
                <a:schemeClr val="accent2"/>
              </a:buClr>
              <a:buFontTx/>
              <a:buBlip>
                <a:blip r:embed="rId3"/>
              </a:buBlip>
            </a:pPr>
            <a:r>
              <a:rPr lang="en-GB" sz="2400" b="1"/>
              <a:t>Le PV de VTI est remis au client qui peut aller en préfecture pour immatriculation</a:t>
            </a:r>
          </a:p>
        </p:txBody>
      </p:sp>
      <p:pic>
        <p:nvPicPr>
          <p:cNvPr id="22533" name="Picture 3"/>
          <p:cNvPicPr>
            <a:picLocks noChangeAspect="1" noChangeArrowheads="1"/>
          </p:cNvPicPr>
          <p:nvPr/>
        </p:nvPicPr>
        <p:blipFill>
          <a:blip r:embed="rId4" cstate="print"/>
          <a:srcRect/>
          <a:stretch>
            <a:fillRect/>
          </a:stretch>
        </p:blipFill>
        <p:spPr bwMode="auto">
          <a:xfrm>
            <a:off x="776288" y="1268413"/>
            <a:ext cx="3778250" cy="5237162"/>
          </a:xfrm>
          <a:prstGeom prst="rect">
            <a:avLst/>
          </a:prstGeom>
          <a:noFill/>
          <a:ln w="25400" algn="ctr">
            <a:noFill/>
            <a:miter lim="800000"/>
            <a:headEnd/>
            <a:tailEnd type="none" w="lg" len="lg"/>
          </a:ln>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Espace réservé du pied de page 4"/>
          <p:cNvSpPr>
            <a:spLocks noGrp="1"/>
          </p:cNvSpPr>
          <p:nvPr>
            <p:ph type="ftr" sz="quarter" idx="11"/>
          </p:nvPr>
        </p:nvSpPr>
        <p:spPr>
          <a:noFill/>
        </p:spPr>
        <p:txBody>
          <a:bodyPr/>
          <a:lstStyle/>
          <a:p>
            <a:r>
              <a:rPr lang="fr-FR" smtClean="0"/>
              <a:t>thb 14 fevrier 2013</a:t>
            </a:r>
          </a:p>
        </p:txBody>
      </p:sp>
      <p:sp>
        <p:nvSpPr>
          <p:cNvPr id="5123" name="Espace réservé du numéro de diapositive 5"/>
          <p:cNvSpPr>
            <a:spLocks noGrp="1"/>
          </p:cNvSpPr>
          <p:nvPr>
            <p:ph type="sldNum" sz="quarter" idx="12"/>
          </p:nvPr>
        </p:nvSpPr>
        <p:spPr>
          <a:noFill/>
        </p:spPr>
        <p:txBody>
          <a:bodyPr/>
          <a:lstStyle/>
          <a:p>
            <a:fld id="{B0A568E8-274E-4471-896C-A9D802B2E304}" type="slidenum">
              <a:rPr lang="fr-FR" smtClean="0"/>
              <a:pPr/>
              <a:t>2</a:t>
            </a:fld>
            <a:endParaRPr lang="fr-FR" smtClean="0"/>
          </a:p>
        </p:txBody>
      </p:sp>
      <p:sp>
        <p:nvSpPr>
          <p:cNvPr id="5124" name="Rectangle 3"/>
          <p:cNvSpPr>
            <a:spLocks noGrp="1" noChangeArrowheads="1"/>
          </p:cNvSpPr>
          <p:nvPr>
            <p:ph type="body" idx="1"/>
          </p:nvPr>
        </p:nvSpPr>
        <p:spPr>
          <a:xfrm>
            <a:off x="495300" y="1628775"/>
            <a:ext cx="8915400" cy="4724400"/>
          </a:xfrm>
        </p:spPr>
        <p:txBody>
          <a:bodyPr/>
          <a:lstStyle/>
          <a:p>
            <a:pPr marL="261938" indent="-261938" algn="ctr" eaLnBrk="1" hangingPunct="1"/>
            <a:r>
              <a:rPr lang="fr-FR" smtClean="0">
                <a:solidFill>
                  <a:srgbClr val="669900"/>
                </a:solidFill>
              </a:rPr>
              <a:t>CLASSEMENT ADMINISTRATIF DES VEHICULES</a:t>
            </a:r>
          </a:p>
          <a:p>
            <a:pPr marL="261938" indent="-261938" eaLnBrk="1" hangingPunct="1"/>
            <a:endParaRPr lang="fr-FR" smtClean="0">
              <a:solidFill>
                <a:srgbClr val="33CC33"/>
              </a:solidFill>
            </a:endParaRPr>
          </a:p>
          <a:p>
            <a:pPr marL="261938" indent="-261938" eaLnBrk="1" hangingPunct="1">
              <a:buFontTx/>
              <a:buBlip>
                <a:blip r:embed="rId3"/>
              </a:buBlip>
            </a:pPr>
            <a:r>
              <a:rPr lang="fr-FR" sz="2000" smtClean="0"/>
              <a:t>La réglementation nationale définit des genres et des carrosseries qui sont indiqués sur le certificat d’immatriculation ( carte grise )</a:t>
            </a:r>
          </a:p>
          <a:p>
            <a:pPr marL="261938" indent="-261938" eaLnBrk="1" hangingPunct="1">
              <a:buFontTx/>
              <a:buBlip>
                <a:blip r:embed="rId3"/>
              </a:buBlip>
            </a:pPr>
            <a:r>
              <a:rPr lang="fr-FR" sz="2000" smtClean="0"/>
              <a:t>4 grandes catégories d ’utilisation</a:t>
            </a:r>
          </a:p>
          <a:p>
            <a:pPr marL="792163" lvl="1" indent="-350838" eaLnBrk="1" hangingPunct="1">
              <a:buFont typeface="Wingdings" pitchFamily="2" charset="2"/>
              <a:buChar char="Ø"/>
            </a:pPr>
            <a:r>
              <a:rPr lang="fr-FR" smtClean="0"/>
              <a:t>véhicules affectés au transport de personnes</a:t>
            </a:r>
          </a:p>
          <a:p>
            <a:pPr marL="792163" lvl="1" indent="-350838" eaLnBrk="1" hangingPunct="1">
              <a:buFont typeface="Wingdings" pitchFamily="2" charset="2"/>
              <a:buChar char="Ø"/>
            </a:pPr>
            <a:r>
              <a:rPr lang="fr-FR" smtClean="0"/>
              <a:t>véhicules affectés au transport de marchandises</a:t>
            </a:r>
          </a:p>
          <a:p>
            <a:pPr marL="792163" lvl="1" indent="-350838" eaLnBrk="1" hangingPunct="1">
              <a:buFont typeface="Wingdings" pitchFamily="2" charset="2"/>
              <a:buChar char="Ø"/>
            </a:pPr>
            <a:r>
              <a:rPr lang="fr-FR" smtClean="0"/>
              <a:t>véhicules spécialisés non affectés au transport des marchandises (VSAP)</a:t>
            </a:r>
          </a:p>
          <a:p>
            <a:pPr marL="792163" lvl="1" indent="-350838" eaLnBrk="1" hangingPunct="1">
              <a:buFont typeface="Wingdings" pitchFamily="2" charset="2"/>
              <a:buChar char="Ø"/>
            </a:pPr>
            <a:r>
              <a:rPr lang="fr-FR" smtClean="0"/>
              <a:t>véhicules agricoles </a:t>
            </a:r>
          </a:p>
        </p:txBody>
      </p:sp>
      <p:sp>
        <p:nvSpPr>
          <p:cNvPr id="5125" name="Rectangle 4"/>
          <p:cNvSpPr>
            <a:spLocks noChangeAspect="1" noChangeArrowheads="1"/>
          </p:cNvSpPr>
          <p:nvPr/>
        </p:nvSpPr>
        <p:spPr bwMode="auto">
          <a:xfrm>
            <a:off x="1816100" y="609600"/>
            <a:ext cx="6008688" cy="457200"/>
          </a:xfrm>
          <a:prstGeom prst="rect">
            <a:avLst/>
          </a:prstGeom>
          <a:noFill/>
          <a:ln w="9525">
            <a:noFill/>
            <a:miter lim="800000"/>
            <a:headEnd/>
            <a:tailEnd/>
          </a:ln>
        </p:spPr>
        <p:txBody>
          <a:bodyPr wrap="none"/>
          <a:lstStyle/>
          <a:p>
            <a:pPr algn="l"/>
            <a:r>
              <a:rPr lang="fr-FR" sz="2400" b="1">
                <a:solidFill>
                  <a:schemeClr val="accent2"/>
                </a:solidFill>
              </a:rPr>
              <a:t>L’homologation des véhicules</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7" name="Espace réservé du pied de page 3"/>
          <p:cNvSpPr>
            <a:spLocks noGrp="1"/>
          </p:cNvSpPr>
          <p:nvPr>
            <p:ph type="ftr" sz="quarter" idx="11"/>
          </p:nvPr>
        </p:nvSpPr>
        <p:spPr>
          <a:noFill/>
        </p:spPr>
        <p:txBody>
          <a:bodyPr/>
          <a:lstStyle/>
          <a:p>
            <a:r>
              <a:rPr lang="fr-FR" smtClean="0"/>
              <a:t>thb 14 fevrier 2013</a:t>
            </a:r>
          </a:p>
        </p:txBody>
      </p:sp>
      <p:sp>
        <p:nvSpPr>
          <p:cNvPr id="1028" name="Espace réservé du numéro de diapositive 4"/>
          <p:cNvSpPr>
            <a:spLocks noGrp="1"/>
          </p:cNvSpPr>
          <p:nvPr>
            <p:ph type="sldNum" sz="quarter" idx="12"/>
          </p:nvPr>
        </p:nvSpPr>
        <p:spPr>
          <a:noFill/>
        </p:spPr>
        <p:txBody>
          <a:bodyPr/>
          <a:lstStyle/>
          <a:p>
            <a:fld id="{4E37710C-182D-458E-855A-ED5EAF7DA5BF}" type="slidenum">
              <a:rPr lang="fr-FR" smtClean="0"/>
              <a:pPr/>
              <a:t>20</a:t>
            </a:fld>
            <a:endParaRPr lang="fr-FR" smtClean="0"/>
          </a:p>
        </p:txBody>
      </p:sp>
      <p:graphicFrame>
        <p:nvGraphicFramePr>
          <p:cNvPr id="1026" name="Object 11"/>
          <p:cNvGraphicFramePr>
            <a:graphicFrameLocks noChangeAspect="1"/>
          </p:cNvGraphicFramePr>
          <p:nvPr>
            <p:ph/>
          </p:nvPr>
        </p:nvGraphicFramePr>
        <p:xfrm>
          <a:off x="1958975" y="765175"/>
          <a:ext cx="3930650" cy="5562600"/>
        </p:xfrm>
        <a:graphic>
          <a:graphicData uri="http://schemas.openxmlformats.org/presentationml/2006/ole">
            <p:oleObj spid="_x0000_s1026" name="Acrobat Document" r:id="rId4" imgW="5667146" imgH="8019898" progId="AcroExch.Document.7">
              <p:embed/>
            </p:oleObj>
          </a:graphicData>
        </a:graphic>
      </p:graphicFrame>
      <p:sp>
        <p:nvSpPr>
          <p:cNvPr id="1029" name="Rectangle 13"/>
          <p:cNvSpPr>
            <a:spLocks noChangeArrowheads="1"/>
          </p:cNvSpPr>
          <p:nvPr/>
        </p:nvSpPr>
        <p:spPr bwMode="auto">
          <a:xfrm>
            <a:off x="5961063" y="1341438"/>
            <a:ext cx="3600450" cy="4967287"/>
          </a:xfrm>
          <a:prstGeom prst="rect">
            <a:avLst/>
          </a:prstGeom>
          <a:solidFill>
            <a:srgbClr val="E1DED7">
              <a:alpha val="50195"/>
            </a:srgbClr>
          </a:solidFill>
          <a:ln w="9525" algn="ctr">
            <a:noFill/>
            <a:round/>
            <a:headEnd/>
            <a:tailEnd/>
          </a:ln>
        </p:spPr>
        <p:txBody>
          <a:bodyPr/>
          <a:lstStyle/>
          <a:p>
            <a:pPr marL="261938" indent="-261938">
              <a:spcBef>
                <a:spcPct val="20000"/>
              </a:spcBef>
              <a:buClr>
                <a:schemeClr val="accent2"/>
              </a:buClr>
            </a:pPr>
            <a:r>
              <a:rPr lang="fr-FR" sz="1800" b="1">
                <a:solidFill>
                  <a:srgbClr val="669900"/>
                </a:solidFill>
              </a:rPr>
              <a:t>Le CCI</a:t>
            </a:r>
          </a:p>
          <a:p>
            <a:pPr marL="261938" indent="-261938">
              <a:spcBef>
                <a:spcPct val="20000"/>
              </a:spcBef>
              <a:buClr>
                <a:schemeClr val="accent2"/>
              </a:buClr>
            </a:pPr>
            <a:r>
              <a:rPr lang="fr-FR" sz="1800" b="1">
                <a:solidFill>
                  <a:srgbClr val="669900"/>
                </a:solidFill>
              </a:rPr>
              <a:t>Contrôle de conformité initial</a:t>
            </a:r>
            <a:endParaRPr lang="en-GB" sz="1800" b="1">
              <a:solidFill>
                <a:srgbClr val="669900"/>
              </a:solidFill>
            </a:endParaRPr>
          </a:p>
          <a:p>
            <a:pPr marL="261938" indent="-261938" algn="l">
              <a:spcBef>
                <a:spcPct val="20000"/>
              </a:spcBef>
              <a:buClr>
                <a:schemeClr val="accent2"/>
              </a:buClr>
            </a:pPr>
            <a:endParaRPr lang="en-GB" sz="1800" b="1">
              <a:solidFill>
                <a:srgbClr val="669900"/>
              </a:solidFill>
            </a:endParaRPr>
          </a:p>
          <a:p>
            <a:pPr marL="792163" lvl="1" indent="-350838" algn="l">
              <a:spcBef>
                <a:spcPct val="20000"/>
              </a:spcBef>
              <a:buClr>
                <a:schemeClr val="accent2"/>
              </a:buClr>
              <a:buFontTx/>
              <a:buBlip>
                <a:blip r:embed="rId5"/>
              </a:buBlip>
            </a:pPr>
            <a:r>
              <a:rPr lang="en-GB" sz="1800" b="1"/>
              <a:t>Délivré en 2 exemplaires au client qui peut aller directement en préfecture pour immatriculation</a:t>
            </a: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Espace réservé du pied de page 4"/>
          <p:cNvSpPr>
            <a:spLocks noGrp="1"/>
          </p:cNvSpPr>
          <p:nvPr>
            <p:ph type="ftr" sz="quarter" idx="11"/>
          </p:nvPr>
        </p:nvSpPr>
        <p:spPr>
          <a:noFill/>
        </p:spPr>
        <p:txBody>
          <a:bodyPr/>
          <a:lstStyle/>
          <a:p>
            <a:r>
              <a:rPr lang="fr-FR" smtClean="0"/>
              <a:t>thb 14 fevrier 2013</a:t>
            </a:r>
          </a:p>
        </p:txBody>
      </p:sp>
      <p:sp>
        <p:nvSpPr>
          <p:cNvPr id="24579" name="Espace réservé du numéro de diapositive 5"/>
          <p:cNvSpPr>
            <a:spLocks noGrp="1"/>
          </p:cNvSpPr>
          <p:nvPr>
            <p:ph type="sldNum" sz="quarter" idx="12"/>
          </p:nvPr>
        </p:nvSpPr>
        <p:spPr>
          <a:noFill/>
        </p:spPr>
        <p:txBody>
          <a:bodyPr/>
          <a:lstStyle/>
          <a:p>
            <a:fld id="{179761DE-197E-45AA-9962-2F593E822226}" type="slidenum">
              <a:rPr lang="fr-FR" smtClean="0"/>
              <a:pPr/>
              <a:t>21</a:t>
            </a:fld>
            <a:endParaRPr lang="fr-FR" smtClean="0"/>
          </a:p>
        </p:txBody>
      </p:sp>
      <p:sp>
        <p:nvSpPr>
          <p:cNvPr id="24580" name="Rectangle 2"/>
          <p:cNvSpPr>
            <a:spLocks noChangeAspect="1" noChangeArrowheads="1"/>
          </p:cNvSpPr>
          <p:nvPr/>
        </p:nvSpPr>
        <p:spPr bwMode="auto">
          <a:xfrm>
            <a:off x="1816100" y="609600"/>
            <a:ext cx="6008688" cy="457200"/>
          </a:xfrm>
          <a:prstGeom prst="rect">
            <a:avLst/>
          </a:prstGeom>
          <a:noFill/>
          <a:ln w="9525">
            <a:noFill/>
            <a:miter lim="800000"/>
            <a:headEnd/>
            <a:tailEnd/>
          </a:ln>
        </p:spPr>
        <p:txBody>
          <a:bodyPr wrap="none"/>
          <a:lstStyle/>
          <a:p>
            <a:pPr algn="l"/>
            <a:r>
              <a:rPr lang="fr-FR" sz="2400" b="1" dirty="0">
                <a:solidFill>
                  <a:schemeClr val="accent2"/>
                </a:solidFill>
              </a:rPr>
              <a:t>Opérateurs qualifiés </a:t>
            </a:r>
          </a:p>
          <a:p>
            <a:pPr algn="l"/>
            <a:endParaRPr lang="fr-FR" sz="2400" b="1" dirty="0">
              <a:solidFill>
                <a:schemeClr val="accent2"/>
              </a:solidFill>
            </a:endParaRPr>
          </a:p>
        </p:txBody>
      </p:sp>
      <p:sp>
        <p:nvSpPr>
          <p:cNvPr id="24581" name="Rectangle 3"/>
          <p:cNvSpPr>
            <a:spLocks noChangeArrowheads="1"/>
          </p:cNvSpPr>
          <p:nvPr/>
        </p:nvSpPr>
        <p:spPr bwMode="auto">
          <a:xfrm>
            <a:off x="488950" y="1341438"/>
            <a:ext cx="9072563" cy="4967287"/>
          </a:xfrm>
          <a:prstGeom prst="rect">
            <a:avLst/>
          </a:prstGeom>
          <a:solidFill>
            <a:srgbClr val="E1DED7">
              <a:alpha val="50195"/>
            </a:srgbClr>
          </a:solidFill>
          <a:ln w="9525" algn="ctr">
            <a:noFill/>
            <a:round/>
            <a:headEnd/>
            <a:tailEnd/>
          </a:ln>
        </p:spPr>
        <p:txBody>
          <a:bodyPr/>
          <a:lstStyle/>
          <a:p>
            <a:pPr marL="261938" indent="-261938">
              <a:spcBef>
                <a:spcPct val="20000"/>
              </a:spcBef>
              <a:buClr>
                <a:schemeClr val="accent2"/>
              </a:buClr>
            </a:pPr>
            <a:r>
              <a:rPr lang="fr-FR" sz="2400" b="1">
                <a:solidFill>
                  <a:srgbClr val="669900"/>
                </a:solidFill>
              </a:rPr>
              <a:t>L’opérateur qualifié</a:t>
            </a:r>
            <a:endParaRPr lang="en-GB" sz="2400" b="1">
              <a:solidFill>
                <a:srgbClr val="669900"/>
              </a:solidFill>
            </a:endParaRPr>
          </a:p>
          <a:p>
            <a:pPr marL="261938" indent="-261938" algn="l">
              <a:spcBef>
                <a:spcPct val="20000"/>
              </a:spcBef>
              <a:buClr>
                <a:schemeClr val="accent2"/>
              </a:buClr>
            </a:pPr>
            <a:endParaRPr lang="en-GB" sz="2400" b="1">
              <a:solidFill>
                <a:srgbClr val="669900"/>
              </a:solidFill>
            </a:endParaRPr>
          </a:p>
          <a:p>
            <a:pPr marL="792163" lvl="1" indent="-350838" algn="l">
              <a:spcBef>
                <a:spcPct val="20000"/>
              </a:spcBef>
              <a:buClr>
                <a:schemeClr val="accent2"/>
              </a:buClr>
            </a:pPr>
            <a:r>
              <a:rPr lang="en-GB"/>
              <a:t>“ Pour accorder la qualification prévue à l’article R 323-25, le laboratoire agréé visé à l’article 4 de l’arrêté du 18 novembre 2005 relatif au contrôle de conformité initial (CCI) prévu à l’article R323-25 du code de la route, s’assure de l’existence de mesures et de procédures satisfaisantes aptes à garantir un contrôle effectif, de façon que les composants, systèmes ou véhicules en cause, une fois en production, respectent les données réglementaires afin que le véhicule complété soit conforme.</a:t>
            </a:r>
          </a:p>
          <a:p>
            <a:pPr marL="792163" lvl="1" indent="-350838" algn="l">
              <a:spcBef>
                <a:spcPct val="20000"/>
              </a:spcBef>
              <a:buClr>
                <a:schemeClr val="accent2"/>
              </a:buClr>
            </a:pPr>
            <a:r>
              <a:rPr lang="en-GB"/>
              <a:t>Cette qualification s’appuie sur </a:t>
            </a:r>
            <a:r>
              <a:rPr lang="en-GB" b="1"/>
              <a:t>une évaluation initiale</a:t>
            </a:r>
            <a:r>
              <a:rPr lang="en-GB"/>
              <a:t> et sur le respect des dispositions relatives à la </a:t>
            </a:r>
            <a:r>
              <a:rPr lang="en-GB" b="1"/>
              <a:t>conformité des produits vis à vis du Code de la Route</a:t>
            </a:r>
            <a:r>
              <a:rPr lang="en-GB"/>
              <a:t>.”</a:t>
            </a:r>
          </a:p>
          <a:p>
            <a:pPr marL="792163" lvl="1" indent="-350838" algn="l">
              <a:spcBef>
                <a:spcPct val="20000"/>
              </a:spcBef>
              <a:buClr>
                <a:schemeClr val="accent2"/>
              </a:buClr>
              <a:buFontTx/>
              <a:buBlip>
                <a:blip r:embed="rId3"/>
              </a:buBlip>
            </a:pPr>
            <a:endParaRPr lang="en-GB" sz="2400" b="1"/>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Espace réservé du pied de page 4"/>
          <p:cNvSpPr>
            <a:spLocks noGrp="1"/>
          </p:cNvSpPr>
          <p:nvPr>
            <p:ph type="ftr" sz="quarter" idx="11"/>
          </p:nvPr>
        </p:nvSpPr>
        <p:spPr>
          <a:noFill/>
        </p:spPr>
        <p:txBody>
          <a:bodyPr/>
          <a:lstStyle/>
          <a:p>
            <a:r>
              <a:rPr lang="fr-FR" smtClean="0"/>
              <a:t>thb 14 fevrier 2013</a:t>
            </a:r>
          </a:p>
        </p:txBody>
      </p:sp>
      <p:sp>
        <p:nvSpPr>
          <p:cNvPr id="25603" name="Espace réservé du numéro de diapositive 5"/>
          <p:cNvSpPr>
            <a:spLocks noGrp="1"/>
          </p:cNvSpPr>
          <p:nvPr>
            <p:ph type="sldNum" sz="quarter" idx="12"/>
          </p:nvPr>
        </p:nvSpPr>
        <p:spPr>
          <a:noFill/>
        </p:spPr>
        <p:txBody>
          <a:bodyPr/>
          <a:lstStyle/>
          <a:p>
            <a:fld id="{7C096D90-AEC2-41C6-93C1-3F196CCB3E3B}" type="slidenum">
              <a:rPr lang="fr-FR" smtClean="0"/>
              <a:pPr/>
              <a:t>22</a:t>
            </a:fld>
            <a:endParaRPr lang="fr-FR" smtClean="0"/>
          </a:p>
        </p:txBody>
      </p:sp>
      <p:sp>
        <p:nvSpPr>
          <p:cNvPr id="25604" name="Rectangle 2"/>
          <p:cNvSpPr>
            <a:spLocks noChangeAspect="1" noChangeArrowheads="1"/>
          </p:cNvSpPr>
          <p:nvPr/>
        </p:nvSpPr>
        <p:spPr bwMode="auto">
          <a:xfrm>
            <a:off x="1816100" y="609600"/>
            <a:ext cx="6008688" cy="457200"/>
          </a:xfrm>
          <a:prstGeom prst="rect">
            <a:avLst/>
          </a:prstGeom>
          <a:noFill/>
          <a:ln w="9525">
            <a:noFill/>
            <a:miter lim="800000"/>
            <a:headEnd/>
            <a:tailEnd/>
          </a:ln>
        </p:spPr>
        <p:txBody>
          <a:bodyPr wrap="none"/>
          <a:lstStyle/>
          <a:p>
            <a:pPr algn="l"/>
            <a:r>
              <a:rPr lang="fr-FR" sz="2400" b="1" dirty="0">
                <a:solidFill>
                  <a:schemeClr val="accent2"/>
                </a:solidFill>
              </a:rPr>
              <a:t>Opérateurs qualifiés </a:t>
            </a:r>
          </a:p>
          <a:p>
            <a:pPr algn="l"/>
            <a:endParaRPr lang="fr-FR" sz="2400" b="1" dirty="0">
              <a:solidFill>
                <a:schemeClr val="accent2"/>
              </a:solidFill>
            </a:endParaRPr>
          </a:p>
        </p:txBody>
      </p:sp>
      <p:sp>
        <p:nvSpPr>
          <p:cNvPr id="25605" name="Rectangle 3"/>
          <p:cNvSpPr>
            <a:spLocks noChangeArrowheads="1"/>
          </p:cNvSpPr>
          <p:nvPr/>
        </p:nvSpPr>
        <p:spPr bwMode="auto">
          <a:xfrm>
            <a:off x="488950" y="1341438"/>
            <a:ext cx="9072563" cy="4967287"/>
          </a:xfrm>
          <a:prstGeom prst="rect">
            <a:avLst/>
          </a:prstGeom>
          <a:solidFill>
            <a:srgbClr val="E1DED7">
              <a:alpha val="50195"/>
            </a:srgbClr>
          </a:solidFill>
          <a:ln w="9525" algn="ctr">
            <a:noFill/>
            <a:round/>
            <a:headEnd/>
            <a:tailEnd/>
          </a:ln>
        </p:spPr>
        <p:txBody>
          <a:bodyPr/>
          <a:lstStyle/>
          <a:p>
            <a:pPr marL="261938" indent="-261938">
              <a:spcBef>
                <a:spcPct val="20000"/>
              </a:spcBef>
              <a:buClr>
                <a:schemeClr val="accent2"/>
              </a:buClr>
            </a:pPr>
            <a:r>
              <a:rPr lang="fr-FR" sz="2400" b="1">
                <a:solidFill>
                  <a:srgbClr val="669900"/>
                </a:solidFill>
              </a:rPr>
              <a:t>L’opérateur qualifié</a:t>
            </a:r>
            <a:endParaRPr lang="en-GB" sz="2400" b="1">
              <a:solidFill>
                <a:srgbClr val="669900"/>
              </a:solidFill>
            </a:endParaRPr>
          </a:p>
          <a:p>
            <a:pPr marL="261938" indent="-261938">
              <a:spcBef>
                <a:spcPct val="20000"/>
              </a:spcBef>
              <a:buClr>
                <a:schemeClr val="accent2"/>
              </a:buClr>
            </a:pPr>
            <a:endParaRPr lang="en-GB" sz="2400" b="1">
              <a:solidFill>
                <a:srgbClr val="669900"/>
              </a:solidFill>
            </a:endParaRPr>
          </a:p>
          <a:p>
            <a:pPr marL="261938" indent="-261938" algn="l">
              <a:spcBef>
                <a:spcPct val="20000"/>
              </a:spcBef>
              <a:buClr>
                <a:schemeClr val="accent2"/>
              </a:buClr>
              <a:buFontTx/>
              <a:buBlip>
                <a:blip r:embed="rId3"/>
              </a:buBlip>
            </a:pPr>
            <a:r>
              <a:rPr lang="en-GB" sz="2800" b="1"/>
              <a:t>Pour devenir opérateur qualifié :</a:t>
            </a:r>
          </a:p>
          <a:p>
            <a:pPr marL="792163" lvl="1" indent="-350838" algn="l">
              <a:spcBef>
                <a:spcPct val="20000"/>
              </a:spcBef>
              <a:buClr>
                <a:schemeClr val="accent2"/>
              </a:buClr>
              <a:buFontTx/>
              <a:buBlip>
                <a:blip r:embed="rId3"/>
              </a:buBlip>
            </a:pPr>
            <a:r>
              <a:rPr lang="en-GB" sz="2400" b="1"/>
              <a:t>Disposer d’un SQ (Système qualité)</a:t>
            </a:r>
          </a:p>
          <a:p>
            <a:pPr marL="792163" lvl="1" indent="-350838" algn="l">
              <a:spcBef>
                <a:spcPct val="20000"/>
              </a:spcBef>
              <a:buClr>
                <a:schemeClr val="accent2"/>
              </a:buClr>
              <a:buFontTx/>
              <a:buBlip>
                <a:blip r:embed="rId3"/>
              </a:buBlip>
            </a:pPr>
            <a:r>
              <a:rPr lang="en-GB" sz="2400" b="1"/>
              <a:t>Maitriser la conformité de son produit par rapport à la réglementation</a:t>
            </a:r>
          </a:p>
          <a:p>
            <a:pPr marL="792163" lvl="1" indent="-350838" algn="l">
              <a:spcBef>
                <a:spcPct val="20000"/>
              </a:spcBef>
              <a:buClr>
                <a:schemeClr val="accent2"/>
              </a:buClr>
              <a:buFontTx/>
              <a:buBlip>
                <a:blip r:embed="rId3"/>
              </a:buBlip>
            </a:pPr>
            <a:endParaRPr lang="en-GB" sz="2400" b="1"/>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Espace réservé du pied de page 4"/>
          <p:cNvSpPr>
            <a:spLocks noGrp="1"/>
          </p:cNvSpPr>
          <p:nvPr>
            <p:ph type="ftr" sz="quarter" idx="11"/>
          </p:nvPr>
        </p:nvSpPr>
        <p:spPr>
          <a:noFill/>
        </p:spPr>
        <p:txBody>
          <a:bodyPr/>
          <a:lstStyle/>
          <a:p>
            <a:r>
              <a:rPr lang="fr-FR" smtClean="0"/>
              <a:t>thb 14 fevrier 2013</a:t>
            </a:r>
          </a:p>
        </p:txBody>
      </p:sp>
      <p:sp>
        <p:nvSpPr>
          <p:cNvPr id="26627" name="Espace réservé du numéro de diapositive 5"/>
          <p:cNvSpPr>
            <a:spLocks noGrp="1"/>
          </p:cNvSpPr>
          <p:nvPr>
            <p:ph type="sldNum" sz="quarter" idx="12"/>
          </p:nvPr>
        </p:nvSpPr>
        <p:spPr>
          <a:noFill/>
        </p:spPr>
        <p:txBody>
          <a:bodyPr/>
          <a:lstStyle/>
          <a:p>
            <a:fld id="{AE846B91-E659-4311-B678-D46301893D98}" type="slidenum">
              <a:rPr lang="fr-FR" smtClean="0"/>
              <a:pPr/>
              <a:t>23</a:t>
            </a:fld>
            <a:endParaRPr lang="fr-FR" smtClean="0"/>
          </a:p>
        </p:txBody>
      </p:sp>
      <p:sp>
        <p:nvSpPr>
          <p:cNvPr id="26628" name="Rectangle 2"/>
          <p:cNvSpPr>
            <a:spLocks noChangeAspect="1" noChangeArrowheads="1"/>
          </p:cNvSpPr>
          <p:nvPr/>
        </p:nvSpPr>
        <p:spPr bwMode="auto">
          <a:xfrm>
            <a:off x="1816100" y="609600"/>
            <a:ext cx="6008688" cy="457200"/>
          </a:xfrm>
          <a:prstGeom prst="rect">
            <a:avLst/>
          </a:prstGeom>
          <a:noFill/>
          <a:ln w="9525">
            <a:noFill/>
            <a:miter lim="800000"/>
            <a:headEnd/>
            <a:tailEnd/>
          </a:ln>
        </p:spPr>
        <p:txBody>
          <a:bodyPr wrap="none"/>
          <a:lstStyle/>
          <a:p>
            <a:pPr algn="l"/>
            <a:r>
              <a:rPr lang="fr-FR" sz="2400" b="1" dirty="0">
                <a:solidFill>
                  <a:schemeClr val="accent2"/>
                </a:solidFill>
              </a:rPr>
              <a:t>Opérateurs qualifiés </a:t>
            </a:r>
          </a:p>
          <a:p>
            <a:pPr algn="l"/>
            <a:endParaRPr lang="fr-FR" sz="2400" b="1" dirty="0">
              <a:solidFill>
                <a:schemeClr val="accent2"/>
              </a:solidFill>
            </a:endParaRPr>
          </a:p>
        </p:txBody>
      </p:sp>
      <p:sp>
        <p:nvSpPr>
          <p:cNvPr id="26629" name="Rectangle 3"/>
          <p:cNvSpPr>
            <a:spLocks noChangeArrowheads="1"/>
          </p:cNvSpPr>
          <p:nvPr/>
        </p:nvSpPr>
        <p:spPr bwMode="auto">
          <a:xfrm>
            <a:off x="488950" y="1341438"/>
            <a:ext cx="9072563" cy="4967287"/>
          </a:xfrm>
          <a:prstGeom prst="rect">
            <a:avLst/>
          </a:prstGeom>
          <a:solidFill>
            <a:srgbClr val="E1DED7">
              <a:alpha val="50195"/>
            </a:srgbClr>
          </a:solidFill>
          <a:ln w="9525" algn="ctr">
            <a:noFill/>
            <a:round/>
            <a:headEnd/>
            <a:tailEnd/>
          </a:ln>
        </p:spPr>
        <p:txBody>
          <a:bodyPr/>
          <a:lstStyle/>
          <a:p>
            <a:pPr marL="261938" indent="-261938">
              <a:spcBef>
                <a:spcPct val="20000"/>
              </a:spcBef>
              <a:buClr>
                <a:schemeClr val="accent2"/>
              </a:buClr>
            </a:pPr>
            <a:r>
              <a:rPr lang="fr-FR" sz="2400" b="1">
                <a:solidFill>
                  <a:srgbClr val="669900"/>
                </a:solidFill>
              </a:rPr>
              <a:t>L’opérateur qualifié</a:t>
            </a:r>
            <a:endParaRPr lang="en-GB" sz="2400" b="1">
              <a:solidFill>
                <a:srgbClr val="669900"/>
              </a:solidFill>
            </a:endParaRPr>
          </a:p>
          <a:p>
            <a:pPr marL="261938" indent="-261938">
              <a:spcBef>
                <a:spcPct val="20000"/>
              </a:spcBef>
              <a:buClr>
                <a:schemeClr val="accent2"/>
              </a:buClr>
            </a:pPr>
            <a:endParaRPr lang="en-GB" sz="2400" b="1">
              <a:solidFill>
                <a:srgbClr val="669900"/>
              </a:solidFill>
            </a:endParaRPr>
          </a:p>
          <a:p>
            <a:pPr marL="261938" indent="-261938" algn="l">
              <a:spcBef>
                <a:spcPct val="20000"/>
              </a:spcBef>
              <a:buClr>
                <a:schemeClr val="accent2"/>
              </a:buClr>
              <a:buFontTx/>
              <a:buBlip>
                <a:blip r:embed="rId3"/>
              </a:buBlip>
            </a:pPr>
            <a:r>
              <a:rPr lang="en-GB" sz="2800" b="1"/>
              <a:t> L’évaluation initiale (du SQ) :</a:t>
            </a:r>
          </a:p>
          <a:p>
            <a:pPr marL="792163" lvl="1" indent="-350838" algn="l">
              <a:spcBef>
                <a:spcPct val="20000"/>
              </a:spcBef>
              <a:buClr>
                <a:schemeClr val="accent2"/>
              </a:buClr>
              <a:buFontTx/>
              <a:buBlip>
                <a:blip r:embed="rId3"/>
              </a:buBlip>
            </a:pPr>
            <a:r>
              <a:rPr lang="en-GB" sz="2400" b="1"/>
              <a:t>Le système qualité peut être validé par la certification ISO 9001/2008</a:t>
            </a:r>
          </a:p>
          <a:p>
            <a:pPr marL="792163" lvl="1" indent="-350838" algn="l">
              <a:spcBef>
                <a:spcPct val="20000"/>
              </a:spcBef>
              <a:buClr>
                <a:schemeClr val="accent2"/>
              </a:buClr>
              <a:buFontTx/>
              <a:buBlip>
                <a:blip r:embed="rId3"/>
              </a:buBlip>
            </a:pPr>
            <a:r>
              <a:rPr lang="en-GB" sz="2800" b="1"/>
              <a:t> </a:t>
            </a:r>
            <a:r>
              <a:rPr lang="en-GB" sz="2400" b="1"/>
              <a:t>L’évaluation initiale, dans le cadre de la qualification, est une vérification focalisée sur les aspects réglementaires liés au produit uniquement.</a:t>
            </a:r>
          </a:p>
          <a:p>
            <a:pPr marL="792163" lvl="1" indent="-350838" algn="l">
              <a:spcBef>
                <a:spcPct val="20000"/>
              </a:spcBef>
              <a:buClr>
                <a:schemeClr val="accent2"/>
              </a:buClr>
              <a:buFontTx/>
              <a:buBlip>
                <a:blip r:embed="rId3"/>
              </a:buBlip>
            </a:pPr>
            <a:endParaRPr lang="en-GB" sz="2800" b="1"/>
          </a:p>
          <a:p>
            <a:pPr marL="792163" lvl="1" indent="-350838" algn="l">
              <a:spcBef>
                <a:spcPct val="20000"/>
              </a:spcBef>
              <a:buClr>
                <a:schemeClr val="accent2"/>
              </a:buClr>
              <a:buFontTx/>
              <a:buBlip>
                <a:blip r:embed="rId3"/>
              </a:buBlip>
            </a:pPr>
            <a:endParaRPr lang="en-GB" sz="2800" b="1"/>
          </a:p>
          <a:p>
            <a:pPr marL="792163" lvl="1" indent="-350838" algn="l">
              <a:spcBef>
                <a:spcPct val="20000"/>
              </a:spcBef>
              <a:buClr>
                <a:schemeClr val="accent2"/>
              </a:buClr>
            </a:pPr>
            <a:endParaRPr lang="en-GB"/>
          </a:p>
          <a:p>
            <a:pPr marL="792163" lvl="1" indent="-350838" algn="l">
              <a:spcBef>
                <a:spcPct val="20000"/>
              </a:spcBef>
              <a:buClr>
                <a:schemeClr val="accent2"/>
              </a:buClr>
              <a:buFontTx/>
              <a:buBlip>
                <a:blip r:embed="rId3"/>
              </a:buBlip>
            </a:pPr>
            <a:endParaRPr lang="en-GB" sz="2400" b="1"/>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Espace réservé du pied de page 4"/>
          <p:cNvSpPr>
            <a:spLocks noGrp="1"/>
          </p:cNvSpPr>
          <p:nvPr>
            <p:ph type="ftr" sz="quarter" idx="11"/>
          </p:nvPr>
        </p:nvSpPr>
        <p:spPr>
          <a:noFill/>
        </p:spPr>
        <p:txBody>
          <a:bodyPr/>
          <a:lstStyle/>
          <a:p>
            <a:r>
              <a:rPr lang="fr-FR" smtClean="0"/>
              <a:t>thb 14 fevrier 2013</a:t>
            </a:r>
          </a:p>
        </p:txBody>
      </p:sp>
      <p:sp>
        <p:nvSpPr>
          <p:cNvPr id="27651" name="Espace réservé du numéro de diapositive 5"/>
          <p:cNvSpPr>
            <a:spLocks noGrp="1"/>
          </p:cNvSpPr>
          <p:nvPr>
            <p:ph type="sldNum" sz="quarter" idx="12"/>
          </p:nvPr>
        </p:nvSpPr>
        <p:spPr>
          <a:noFill/>
        </p:spPr>
        <p:txBody>
          <a:bodyPr/>
          <a:lstStyle/>
          <a:p>
            <a:fld id="{777116EB-AE20-4488-9B68-6B474D6B1CA9}" type="slidenum">
              <a:rPr lang="fr-FR" smtClean="0"/>
              <a:pPr/>
              <a:t>24</a:t>
            </a:fld>
            <a:endParaRPr lang="fr-FR" smtClean="0"/>
          </a:p>
        </p:txBody>
      </p:sp>
      <p:sp>
        <p:nvSpPr>
          <p:cNvPr id="27652" name="Rectangle 2"/>
          <p:cNvSpPr>
            <a:spLocks noChangeAspect="1" noChangeArrowheads="1"/>
          </p:cNvSpPr>
          <p:nvPr/>
        </p:nvSpPr>
        <p:spPr bwMode="auto">
          <a:xfrm>
            <a:off x="1816100" y="609600"/>
            <a:ext cx="6008688" cy="457200"/>
          </a:xfrm>
          <a:prstGeom prst="rect">
            <a:avLst/>
          </a:prstGeom>
          <a:noFill/>
          <a:ln w="9525">
            <a:noFill/>
            <a:miter lim="800000"/>
            <a:headEnd/>
            <a:tailEnd/>
          </a:ln>
        </p:spPr>
        <p:txBody>
          <a:bodyPr wrap="none"/>
          <a:lstStyle/>
          <a:p>
            <a:pPr algn="l"/>
            <a:r>
              <a:rPr lang="fr-FR" sz="2400" b="1" dirty="0">
                <a:solidFill>
                  <a:schemeClr val="accent2"/>
                </a:solidFill>
              </a:rPr>
              <a:t>Opérateurs qualifiés </a:t>
            </a:r>
          </a:p>
          <a:p>
            <a:pPr algn="l"/>
            <a:endParaRPr lang="fr-FR" sz="2400" b="1" dirty="0">
              <a:solidFill>
                <a:schemeClr val="accent2"/>
              </a:solidFill>
            </a:endParaRPr>
          </a:p>
        </p:txBody>
      </p:sp>
      <p:sp>
        <p:nvSpPr>
          <p:cNvPr id="27653" name="Rectangle 3"/>
          <p:cNvSpPr>
            <a:spLocks noChangeArrowheads="1"/>
          </p:cNvSpPr>
          <p:nvPr/>
        </p:nvSpPr>
        <p:spPr bwMode="auto">
          <a:xfrm>
            <a:off x="488950" y="1341438"/>
            <a:ext cx="9072563" cy="4967287"/>
          </a:xfrm>
          <a:prstGeom prst="rect">
            <a:avLst/>
          </a:prstGeom>
          <a:solidFill>
            <a:srgbClr val="E1DED7">
              <a:alpha val="50195"/>
            </a:srgbClr>
          </a:solidFill>
          <a:ln w="9525" algn="ctr">
            <a:noFill/>
            <a:round/>
            <a:headEnd/>
            <a:tailEnd/>
          </a:ln>
        </p:spPr>
        <p:txBody>
          <a:bodyPr/>
          <a:lstStyle/>
          <a:p>
            <a:pPr marL="261938" indent="-261938">
              <a:spcBef>
                <a:spcPct val="20000"/>
              </a:spcBef>
              <a:buClr>
                <a:schemeClr val="accent2"/>
              </a:buClr>
            </a:pPr>
            <a:r>
              <a:rPr lang="fr-FR" sz="2400" b="1">
                <a:solidFill>
                  <a:srgbClr val="669900"/>
                </a:solidFill>
              </a:rPr>
              <a:t>L’opérateur qualifié</a:t>
            </a:r>
          </a:p>
          <a:p>
            <a:pPr marL="261938" indent="-261938">
              <a:spcBef>
                <a:spcPct val="20000"/>
              </a:spcBef>
              <a:buClr>
                <a:schemeClr val="accent2"/>
              </a:buClr>
            </a:pPr>
            <a:endParaRPr lang="fr-FR" sz="2400" b="1">
              <a:solidFill>
                <a:srgbClr val="669900"/>
              </a:solidFill>
            </a:endParaRPr>
          </a:p>
          <a:p>
            <a:pPr marL="261938" indent="-261938" algn="l">
              <a:spcBef>
                <a:spcPct val="20000"/>
              </a:spcBef>
              <a:buClr>
                <a:schemeClr val="accent2"/>
              </a:buClr>
              <a:buFontTx/>
              <a:buBlip>
                <a:blip r:embed="rId3"/>
              </a:buBlip>
            </a:pPr>
            <a:r>
              <a:rPr lang="fr-FR" sz="2800" b="1"/>
              <a:t>La maitrise du produit :</a:t>
            </a:r>
          </a:p>
          <a:p>
            <a:pPr marL="792163" lvl="1" indent="-350838">
              <a:spcBef>
                <a:spcPct val="20000"/>
              </a:spcBef>
              <a:buClr>
                <a:schemeClr val="accent2"/>
              </a:buClr>
            </a:pPr>
            <a:r>
              <a:rPr lang="fr-FR"/>
              <a:t>.</a:t>
            </a:r>
            <a:r>
              <a:rPr lang="fr-FR" sz="2400" b="1"/>
              <a:t>“</a:t>
            </a:r>
            <a:r>
              <a:rPr lang="fr-FR"/>
              <a:t>Tout véhicule, système ou composant doit être construit et installé de façon à être conforme aux exigences réglementaires</a:t>
            </a:r>
          </a:p>
          <a:p>
            <a:pPr marL="792163" lvl="1" indent="-350838">
              <a:spcBef>
                <a:spcPct val="20000"/>
              </a:spcBef>
              <a:buClr>
                <a:schemeClr val="accent2"/>
              </a:buClr>
            </a:pPr>
            <a:endParaRPr lang="fr-FR"/>
          </a:p>
          <a:p>
            <a:pPr marL="792163" lvl="1" indent="-350838" algn="l">
              <a:spcBef>
                <a:spcPct val="20000"/>
              </a:spcBef>
              <a:buClr>
                <a:schemeClr val="accent2"/>
              </a:buClr>
              <a:buFontTx/>
              <a:buBlip>
                <a:blip r:embed="rId3"/>
              </a:buBlip>
            </a:pPr>
            <a:r>
              <a:rPr lang="fr-FR" sz="2400" b="1"/>
              <a:t>Le carrossier doit avoir accès à la réglementation, la connaitre, la gérer,</a:t>
            </a:r>
          </a:p>
          <a:p>
            <a:pPr marL="792163" lvl="1" indent="-350838" algn="l">
              <a:spcBef>
                <a:spcPct val="20000"/>
              </a:spcBef>
              <a:buClr>
                <a:schemeClr val="accent2"/>
              </a:buClr>
              <a:buFontTx/>
              <a:buBlip>
                <a:blip r:embed="rId3"/>
              </a:buBlip>
            </a:pPr>
            <a:r>
              <a:rPr lang="fr-FR" sz="2400" b="1"/>
              <a:t>Maitrise des équipements d’essais et de mesures (étalonnages des appareils de mesure…)</a:t>
            </a:r>
          </a:p>
          <a:p>
            <a:pPr marL="792163" lvl="1" indent="-350838" algn="l">
              <a:spcBef>
                <a:spcPct val="20000"/>
              </a:spcBef>
              <a:buClr>
                <a:schemeClr val="accent2"/>
              </a:buClr>
              <a:buFontTx/>
              <a:buBlip>
                <a:blip r:embed="rId3"/>
              </a:buBlip>
            </a:pPr>
            <a:r>
              <a:rPr lang="fr-FR" sz="2400" b="1"/>
              <a:t>Maitrise des équipements montés, (homologations et notices de montage)</a:t>
            </a:r>
          </a:p>
          <a:p>
            <a:pPr marL="792163" lvl="1" indent="-350838" algn="l">
              <a:spcBef>
                <a:spcPct val="20000"/>
              </a:spcBef>
              <a:buClr>
                <a:schemeClr val="accent2"/>
              </a:buClr>
              <a:buFontTx/>
              <a:buBlip>
                <a:blip r:embed="rId3"/>
              </a:buBlip>
            </a:pPr>
            <a:endParaRPr lang="fr-FR" sz="2400" b="1"/>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Espace réservé du pied de page 4"/>
          <p:cNvSpPr>
            <a:spLocks noGrp="1"/>
          </p:cNvSpPr>
          <p:nvPr>
            <p:ph type="ftr" sz="quarter" idx="11"/>
          </p:nvPr>
        </p:nvSpPr>
        <p:spPr>
          <a:noFill/>
        </p:spPr>
        <p:txBody>
          <a:bodyPr/>
          <a:lstStyle/>
          <a:p>
            <a:r>
              <a:rPr lang="fr-FR" smtClean="0"/>
              <a:t>thb 14 fevrier 2013</a:t>
            </a:r>
          </a:p>
        </p:txBody>
      </p:sp>
      <p:sp>
        <p:nvSpPr>
          <p:cNvPr id="28675" name="Espace réservé du numéro de diapositive 5"/>
          <p:cNvSpPr>
            <a:spLocks noGrp="1"/>
          </p:cNvSpPr>
          <p:nvPr>
            <p:ph type="sldNum" sz="quarter" idx="12"/>
          </p:nvPr>
        </p:nvSpPr>
        <p:spPr>
          <a:noFill/>
        </p:spPr>
        <p:txBody>
          <a:bodyPr/>
          <a:lstStyle/>
          <a:p>
            <a:fld id="{FA0F35D7-FCD0-4B65-9620-2ADC81275E7A}" type="slidenum">
              <a:rPr lang="fr-FR" smtClean="0"/>
              <a:pPr/>
              <a:t>25</a:t>
            </a:fld>
            <a:endParaRPr lang="fr-FR" smtClean="0"/>
          </a:p>
        </p:txBody>
      </p:sp>
      <p:sp>
        <p:nvSpPr>
          <p:cNvPr id="28676" name="Rectangle 2"/>
          <p:cNvSpPr>
            <a:spLocks noChangeAspect="1" noChangeArrowheads="1"/>
          </p:cNvSpPr>
          <p:nvPr/>
        </p:nvSpPr>
        <p:spPr bwMode="auto">
          <a:xfrm>
            <a:off x="1816100" y="609600"/>
            <a:ext cx="6008688" cy="457200"/>
          </a:xfrm>
          <a:prstGeom prst="rect">
            <a:avLst/>
          </a:prstGeom>
          <a:noFill/>
          <a:ln w="9525">
            <a:noFill/>
            <a:miter lim="800000"/>
            <a:headEnd/>
            <a:tailEnd/>
          </a:ln>
        </p:spPr>
        <p:txBody>
          <a:bodyPr wrap="none"/>
          <a:lstStyle/>
          <a:p>
            <a:pPr algn="l"/>
            <a:r>
              <a:rPr lang="fr-FR" sz="2400" b="1" dirty="0">
                <a:solidFill>
                  <a:schemeClr val="accent2"/>
                </a:solidFill>
              </a:rPr>
              <a:t>Opérateurs qualifiés </a:t>
            </a:r>
          </a:p>
          <a:p>
            <a:pPr algn="l"/>
            <a:endParaRPr lang="fr-FR" sz="2400" b="1" dirty="0">
              <a:solidFill>
                <a:schemeClr val="accent2"/>
              </a:solidFill>
            </a:endParaRPr>
          </a:p>
        </p:txBody>
      </p:sp>
      <p:sp>
        <p:nvSpPr>
          <p:cNvPr id="28677" name="Rectangle 3"/>
          <p:cNvSpPr>
            <a:spLocks noChangeArrowheads="1"/>
          </p:cNvSpPr>
          <p:nvPr/>
        </p:nvSpPr>
        <p:spPr bwMode="auto">
          <a:xfrm>
            <a:off x="488950" y="1341438"/>
            <a:ext cx="9072563" cy="4967287"/>
          </a:xfrm>
          <a:prstGeom prst="rect">
            <a:avLst/>
          </a:prstGeom>
          <a:solidFill>
            <a:srgbClr val="E1DED7">
              <a:alpha val="50195"/>
            </a:srgbClr>
          </a:solidFill>
          <a:ln w="9525" algn="ctr">
            <a:noFill/>
            <a:round/>
            <a:headEnd/>
            <a:tailEnd/>
          </a:ln>
        </p:spPr>
        <p:txBody>
          <a:bodyPr/>
          <a:lstStyle/>
          <a:p>
            <a:pPr marL="261938" indent="-261938">
              <a:spcBef>
                <a:spcPct val="20000"/>
              </a:spcBef>
              <a:buClr>
                <a:schemeClr val="accent2"/>
              </a:buClr>
            </a:pPr>
            <a:r>
              <a:rPr lang="fr-FR" sz="2400" b="1">
                <a:solidFill>
                  <a:srgbClr val="669900"/>
                </a:solidFill>
              </a:rPr>
              <a:t>L’opérateur qualifié</a:t>
            </a:r>
          </a:p>
          <a:p>
            <a:pPr marL="261938" indent="-261938">
              <a:spcBef>
                <a:spcPct val="20000"/>
              </a:spcBef>
              <a:buClr>
                <a:schemeClr val="accent2"/>
              </a:buClr>
            </a:pPr>
            <a:endParaRPr lang="fr-FR" sz="2400" b="1">
              <a:solidFill>
                <a:srgbClr val="669900"/>
              </a:solidFill>
            </a:endParaRPr>
          </a:p>
          <a:p>
            <a:pPr marL="792163" lvl="1" indent="-350838">
              <a:spcBef>
                <a:spcPct val="20000"/>
              </a:spcBef>
              <a:buClr>
                <a:schemeClr val="accent2"/>
              </a:buClr>
            </a:pPr>
            <a:endParaRPr lang="fr-FR"/>
          </a:p>
          <a:p>
            <a:pPr marL="792163" lvl="1" indent="-350838" algn="l">
              <a:spcBef>
                <a:spcPct val="20000"/>
              </a:spcBef>
              <a:buClr>
                <a:schemeClr val="accent2"/>
              </a:buClr>
              <a:buFontTx/>
              <a:buBlip>
                <a:blip r:embed="rId3"/>
              </a:buBlip>
            </a:pPr>
            <a:r>
              <a:rPr lang="fr-FR" sz="2400" b="1"/>
              <a:t>Constitution du dossier du véhicule comprenant (traçabilité) :</a:t>
            </a:r>
          </a:p>
          <a:p>
            <a:pPr marL="792163" lvl="1" indent="-350838" algn="l">
              <a:spcBef>
                <a:spcPct val="20000"/>
              </a:spcBef>
              <a:buClr>
                <a:schemeClr val="accent2"/>
              </a:buClr>
              <a:buFontTx/>
              <a:buChar char="–"/>
            </a:pPr>
            <a:r>
              <a:rPr lang="fr-FR" sz="1800"/>
              <a:t>  Une copie du procès-verbal du contrôle de conformité initial (CCI),</a:t>
            </a:r>
          </a:p>
          <a:p>
            <a:pPr marL="792163" lvl="1" indent="-350838" algn="l">
              <a:spcBef>
                <a:spcPct val="20000"/>
              </a:spcBef>
              <a:buClr>
                <a:schemeClr val="accent2"/>
              </a:buClr>
              <a:buFontTx/>
              <a:buChar char="–"/>
            </a:pPr>
            <a:r>
              <a:rPr lang="fr-FR" sz="1800"/>
              <a:t>  Une copie du document de contrôle,</a:t>
            </a:r>
          </a:p>
          <a:p>
            <a:pPr marL="792163" lvl="1" indent="-350838" algn="l">
              <a:spcBef>
                <a:spcPct val="20000"/>
              </a:spcBef>
              <a:buClr>
                <a:schemeClr val="accent2"/>
              </a:buClr>
              <a:buFontTx/>
              <a:buChar char="–"/>
            </a:pPr>
            <a:r>
              <a:rPr lang="fr-FR" sz="1800"/>
              <a:t>  Les plans de positionnement documentés des dispositifs règlementaires installés et leur préconisation d’installation ou, le cas échéant, la notice descriptive du véhicule de base,</a:t>
            </a:r>
          </a:p>
          <a:p>
            <a:pPr marL="792163" lvl="1" indent="-350838" algn="l">
              <a:spcBef>
                <a:spcPct val="20000"/>
              </a:spcBef>
              <a:buClr>
                <a:schemeClr val="accent2"/>
              </a:buClr>
              <a:buFontTx/>
              <a:buChar char="–"/>
            </a:pPr>
            <a:r>
              <a:rPr lang="fr-FR" sz="1800"/>
              <a:t>  L’accord éventuel du constructeur.</a:t>
            </a:r>
          </a:p>
          <a:p>
            <a:pPr marL="792163" lvl="1" indent="-350838" algn="l">
              <a:spcBef>
                <a:spcPct val="20000"/>
              </a:spcBef>
              <a:buClr>
                <a:schemeClr val="accent2"/>
              </a:buClr>
              <a:buFontTx/>
              <a:buChar char="–"/>
            </a:pPr>
            <a:r>
              <a:rPr lang="fr-FR" sz="1800"/>
              <a:t>  Feuille de calcul de répartition des charges</a:t>
            </a:r>
          </a:p>
          <a:p>
            <a:pPr marL="792163" lvl="1" indent="-350838" algn="l">
              <a:spcBef>
                <a:spcPct val="20000"/>
              </a:spcBef>
              <a:buClr>
                <a:schemeClr val="accent2"/>
              </a:buClr>
              <a:buFontTx/>
              <a:buBlip>
                <a:blip r:embed="rId3"/>
              </a:buBlip>
            </a:pPr>
            <a:endParaRPr lang="fr-FR" b="1"/>
          </a:p>
          <a:p>
            <a:pPr marL="792163" lvl="1" indent="-350838" algn="l">
              <a:spcBef>
                <a:spcPct val="20000"/>
              </a:spcBef>
              <a:buClr>
                <a:schemeClr val="accent2"/>
              </a:buClr>
              <a:buFontTx/>
              <a:buBlip>
                <a:blip r:embed="rId3"/>
              </a:buBlip>
            </a:pPr>
            <a:endParaRPr lang="fr-FR" sz="2800" b="1"/>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1" name="Espace réservé du pied de page 3"/>
          <p:cNvSpPr>
            <a:spLocks noGrp="1"/>
          </p:cNvSpPr>
          <p:nvPr>
            <p:ph type="ftr" sz="quarter" idx="11"/>
          </p:nvPr>
        </p:nvSpPr>
        <p:spPr>
          <a:noFill/>
        </p:spPr>
        <p:txBody>
          <a:bodyPr/>
          <a:lstStyle/>
          <a:p>
            <a:r>
              <a:rPr lang="fr-FR" smtClean="0"/>
              <a:t>thb 14 fevrier 2013</a:t>
            </a:r>
          </a:p>
        </p:txBody>
      </p:sp>
      <p:sp>
        <p:nvSpPr>
          <p:cNvPr id="2052" name="Espace réservé du numéro de diapositive 4"/>
          <p:cNvSpPr>
            <a:spLocks noGrp="1"/>
          </p:cNvSpPr>
          <p:nvPr>
            <p:ph type="sldNum" sz="quarter" idx="12"/>
          </p:nvPr>
        </p:nvSpPr>
        <p:spPr>
          <a:noFill/>
        </p:spPr>
        <p:txBody>
          <a:bodyPr/>
          <a:lstStyle/>
          <a:p>
            <a:fld id="{37F8C156-DCCB-4A5E-933B-D4BAC3506D10}" type="slidenum">
              <a:rPr lang="fr-FR" smtClean="0"/>
              <a:pPr/>
              <a:t>26</a:t>
            </a:fld>
            <a:endParaRPr lang="fr-FR" smtClean="0"/>
          </a:p>
        </p:txBody>
      </p:sp>
      <p:sp>
        <p:nvSpPr>
          <p:cNvPr id="2053" name="Rectangle 3"/>
          <p:cNvSpPr>
            <a:spLocks noChangeArrowheads="1"/>
          </p:cNvSpPr>
          <p:nvPr/>
        </p:nvSpPr>
        <p:spPr bwMode="auto">
          <a:xfrm>
            <a:off x="488950" y="1341438"/>
            <a:ext cx="4319588" cy="4967287"/>
          </a:xfrm>
          <a:prstGeom prst="rect">
            <a:avLst/>
          </a:prstGeom>
          <a:solidFill>
            <a:srgbClr val="E1DED7">
              <a:alpha val="50195"/>
            </a:srgbClr>
          </a:solidFill>
          <a:ln w="9525" algn="ctr">
            <a:noFill/>
            <a:round/>
            <a:headEnd/>
            <a:tailEnd/>
          </a:ln>
        </p:spPr>
        <p:txBody>
          <a:bodyPr/>
          <a:lstStyle/>
          <a:p>
            <a:pPr marL="261938" indent="-261938">
              <a:spcBef>
                <a:spcPct val="20000"/>
              </a:spcBef>
              <a:buClr>
                <a:schemeClr val="accent2"/>
              </a:buClr>
            </a:pPr>
            <a:r>
              <a:rPr lang="fr-FR" sz="2400" b="1">
                <a:solidFill>
                  <a:srgbClr val="669900"/>
                </a:solidFill>
              </a:rPr>
              <a:t>L’opérateur qualifié</a:t>
            </a:r>
          </a:p>
          <a:p>
            <a:pPr marL="261938" indent="-261938">
              <a:spcBef>
                <a:spcPct val="20000"/>
              </a:spcBef>
              <a:buClr>
                <a:schemeClr val="accent2"/>
              </a:buClr>
            </a:pPr>
            <a:endParaRPr lang="fr-FR" sz="2400" b="1">
              <a:solidFill>
                <a:srgbClr val="669900"/>
              </a:solidFill>
            </a:endParaRPr>
          </a:p>
          <a:p>
            <a:pPr marL="792163" lvl="1" indent="-350838">
              <a:spcBef>
                <a:spcPct val="20000"/>
              </a:spcBef>
              <a:buClr>
                <a:schemeClr val="accent2"/>
              </a:buClr>
            </a:pPr>
            <a:endParaRPr lang="fr-FR"/>
          </a:p>
          <a:p>
            <a:pPr marL="792163" lvl="1" indent="-350838" algn="l">
              <a:spcBef>
                <a:spcPct val="20000"/>
              </a:spcBef>
              <a:buClr>
                <a:schemeClr val="accent2"/>
              </a:buClr>
              <a:buFontTx/>
              <a:buBlip>
                <a:blip r:embed="rId4"/>
              </a:buBlip>
            </a:pPr>
            <a:r>
              <a:rPr lang="fr-FR" sz="2400" b="1"/>
              <a:t>Le contrôle final</a:t>
            </a:r>
          </a:p>
          <a:p>
            <a:pPr marL="792163" lvl="1" indent="-350838" algn="l">
              <a:spcBef>
                <a:spcPct val="20000"/>
              </a:spcBef>
              <a:buClr>
                <a:schemeClr val="accent2"/>
              </a:buClr>
            </a:pPr>
            <a:endParaRPr lang="fr-FR" b="1"/>
          </a:p>
          <a:p>
            <a:pPr marL="792163" lvl="1" indent="-350838" algn="l">
              <a:spcBef>
                <a:spcPct val="20000"/>
              </a:spcBef>
              <a:buClr>
                <a:schemeClr val="accent2"/>
              </a:buClr>
              <a:buFontTx/>
              <a:buBlip>
                <a:blip r:embed="rId4"/>
              </a:buBlip>
            </a:pPr>
            <a:endParaRPr lang="fr-FR" sz="2800" b="1"/>
          </a:p>
        </p:txBody>
      </p:sp>
      <p:graphicFrame>
        <p:nvGraphicFramePr>
          <p:cNvPr id="2050" name="Object 6"/>
          <p:cNvGraphicFramePr>
            <a:graphicFrameLocks noChangeAspect="1"/>
          </p:cNvGraphicFramePr>
          <p:nvPr>
            <p:ph/>
          </p:nvPr>
        </p:nvGraphicFramePr>
        <p:xfrm>
          <a:off x="5073650" y="765175"/>
          <a:ext cx="4465638" cy="5778500"/>
        </p:xfrm>
        <a:graphic>
          <a:graphicData uri="http://schemas.openxmlformats.org/presentationml/2006/ole">
            <p:oleObj spid="_x0000_s2050" name="Acrobat Document" r:id="rId5" imgW="5829300" imgH="7543800" progId="AcroExch.Document.7">
              <p:embed/>
            </p:oleObj>
          </a:graphicData>
        </a:graphic>
      </p:graphicFrame>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Espace réservé du pied de page 3"/>
          <p:cNvSpPr>
            <a:spLocks noGrp="1"/>
          </p:cNvSpPr>
          <p:nvPr>
            <p:ph type="ftr" sz="quarter" idx="11"/>
          </p:nvPr>
        </p:nvSpPr>
        <p:spPr>
          <a:noFill/>
        </p:spPr>
        <p:txBody>
          <a:bodyPr/>
          <a:lstStyle/>
          <a:p>
            <a:r>
              <a:rPr lang="fr-FR" smtClean="0"/>
              <a:t>thb 14 fevrier 2013</a:t>
            </a:r>
          </a:p>
        </p:txBody>
      </p:sp>
      <p:sp>
        <p:nvSpPr>
          <p:cNvPr id="29699" name="Espace réservé du numéro de diapositive 4"/>
          <p:cNvSpPr>
            <a:spLocks noGrp="1"/>
          </p:cNvSpPr>
          <p:nvPr>
            <p:ph type="sldNum" sz="quarter" idx="12"/>
          </p:nvPr>
        </p:nvSpPr>
        <p:spPr>
          <a:noFill/>
        </p:spPr>
        <p:txBody>
          <a:bodyPr/>
          <a:lstStyle/>
          <a:p>
            <a:fld id="{7BD0DAA7-449A-4E58-BA15-DB52EC5CC312}" type="slidenum">
              <a:rPr lang="fr-FR" smtClean="0"/>
              <a:pPr/>
              <a:t>27</a:t>
            </a:fld>
            <a:endParaRPr lang="fr-FR" smtClean="0"/>
          </a:p>
        </p:txBody>
      </p:sp>
      <p:pic>
        <p:nvPicPr>
          <p:cNvPr id="29700" name="Picture 3"/>
          <p:cNvPicPr>
            <a:picLocks noChangeAspect="1" noChangeArrowheads="1"/>
          </p:cNvPicPr>
          <p:nvPr/>
        </p:nvPicPr>
        <p:blipFill>
          <a:blip r:embed="rId3" cstate="print"/>
          <a:srcRect/>
          <a:stretch>
            <a:fillRect/>
          </a:stretch>
        </p:blipFill>
        <p:spPr bwMode="auto">
          <a:xfrm>
            <a:off x="2000250" y="1125538"/>
            <a:ext cx="6503988" cy="50260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Espace réservé du pied de page 4"/>
          <p:cNvSpPr>
            <a:spLocks noGrp="1"/>
          </p:cNvSpPr>
          <p:nvPr>
            <p:ph type="ftr" sz="quarter" idx="11"/>
          </p:nvPr>
        </p:nvSpPr>
        <p:spPr>
          <a:noFill/>
        </p:spPr>
        <p:txBody>
          <a:bodyPr/>
          <a:lstStyle/>
          <a:p>
            <a:r>
              <a:rPr lang="fr-FR" smtClean="0"/>
              <a:t>thb 14 fevrier 2013</a:t>
            </a:r>
          </a:p>
        </p:txBody>
      </p:sp>
      <p:sp>
        <p:nvSpPr>
          <p:cNvPr id="21507" name="Espace réservé du numéro de diapositive 5"/>
          <p:cNvSpPr>
            <a:spLocks noGrp="1"/>
          </p:cNvSpPr>
          <p:nvPr>
            <p:ph type="sldNum" sz="quarter" idx="12"/>
          </p:nvPr>
        </p:nvSpPr>
        <p:spPr>
          <a:noFill/>
        </p:spPr>
        <p:txBody>
          <a:bodyPr/>
          <a:lstStyle/>
          <a:p>
            <a:fld id="{EE79D315-8A4B-422D-A0E2-7C818BF92C83}" type="slidenum">
              <a:rPr lang="fr-FR" smtClean="0"/>
              <a:pPr/>
              <a:t>28</a:t>
            </a:fld>
            <a:endParaRPr lang="fr-FR" smtClean="0"/>
          </a:p>
        </p:txBody>
      </p:sp>
      <p:sp>
        <p:nvSpPr>
          <p:cNvPr id="21508" name="Rectangle 3"/>
          <p:cNvSpPr>
            <a:spLocks noChangeArrowheads="1"/>
          </p:cNvSpPr>
          <p:nvPr/>
        </p:nvSpPr>
        <p:spPr bwMode="auto">
          <a:xfrm>
            <a:off x="488950" y="1341438"/>
            <a:ext cx="9072563" cy="4967287"/>
          </a:xfrm>
          <a:prstGeom prst="rect">
            <a:avLst/>
          </a:prstGeom>
          <a:solidFill>
            <a:srgbClr val="E1DED7">
              <a:alpha val="50195"/>
            </a:srgbClr>
          </a:solidFill>
          <a:ln w="9525" algn="ctr">
            <a:noFill/>
            <a:round/>
            <a:headEnd/>
            <a:tailEnd/>
          </a:ln>
        </p:spPr>
        <p:txBody>
          <a:bodyPr/>
          <a:lstStyle/>
          <a:p>
            <a:pPr marL="261938" indent="-261938">
              <a:spcBef>
                <a:spcPct val="20000"/>
              </a:spcBef>
              <a:buClr>
                <a:schemeClr val="accent2"/>
              </a:buClr>
            </a:pPr>
            <a:r>
              <a:rPr lang="fr-FR" sz="2400" b="1" dirty="0" smtClean="0">
                <a:solidFill>
                  <a:srgbClr val="669900"/>
                </a:solidFill>
              </a:rPr>
              <a:t>La procédure va être étendue aux véhicules suivants:</a:t>
            </a:r>
            <a:endParaRPr lang="en-GB" sz="2400" b="1" dirty="0">
              <a:solidFill>
                <a:srgbClr val="669900"/>
              </a:solidFill>
            </a:endParaRPr>
          </a:p>
          <a:p>
            <a:pPr marL="261938" indent="-261938" algn="l">
              <a:spcBef>
                <a:spcPct val="20000"/>
              </a:spcBef>
              <a:buClr>
                <a:schemeClr val="accent2"/>
              </a:buClr>
            </a:pPr>
            <a:endParaRPr lang="en-GB" sz="2400" b="1" dirty="0">
              <a:solidFill>
                <a:srgbClr val="669900"/>
              </a:solidFill>
            </a:endParaRPr>
          </a:p>
          <a:p>
            <a:pPr marL="792163" lvl="1" indent="-350838" algn="l">
              <a:spcBef>
                <a:spcPct val="20000"/>
              </a:spcBef>
              <a:buClr>
                <a:schemeClr val="accent2"/>
              </a:buClr>
              <a:buFontTx/>
              <a:buBlip>
                <a:blip r:embed="rId3"/>
              </a:buBlip>
            </a:pPr>
            <a:r>
              <a:rPr lang="en-GB" sz="2400" b="1" dirty="0" err="1"/>
              <a:t>Neufs</a:t>
            </a:r>
            <a:endParaRPr lang="en-GB" sz="2400" b="1" dirty="0"/>
          </a:p>
          <a:p>
            <a:pPr marL="792163" lvl="1" indent="-350838" algn="l">
              <a:spcBef>
                <a:spcPct val="20000"/>
              </a:spcBef>
              <a:buClr>
                <a:schemeClr val="accent2"/>
              </a:buClr>
              <a:buFontTx/>
              <a:buBlip>
                <a:blip r:embed="rId3"/>
              </a:buBlip>
            </a:pPr>
            <a:r>
              <a:rPr lang="en-GB" sz="2400" b="1" dirty="0" err="1"/>
              <a:t>Véhicules</a:t>
            </a:r>
            <a:r>
              <a:rPr lang="en-GB" sz="2400" b="1" dirty="0"/>
              <a:t> de transport de </a:t>
            </a:r>
            <a:r>
              <a:rPr lang="en-GB" sz="2400" b="1" dirty="0" err="1"/>
              <a:t>marchandises</a:t>
            </a:r>
            <a:r>
              <a:rPr lang="en-GB" sz="2400" b="1" dirty="0"/>
              <a:t> de PTAC </a:t>
            </a:r>
            <a:r>
              <a:rPr lang="en-GB" sz="2400" b="1" dirty="0" smtClean="0"/>
              <a:t>&lt; </a:t>
            </a:r>
            <a:r>
              <a:rPr lang="en-GB" sz="2400" b="1" dirty="0" err="1" smtClean="0"/>
              <a:t>ou</a:t>
            </a:r>
            <a:r>
              <a:rPr lang="en-GB" sz="2400" b="1" dirty="0" smtClean="0"/>
              <a:t> = </a:t>
            </a:r>
            <a:r>
              <a:rPr lang="en-GB" sz="2400" b="1" dirty="0"/>
              <a:t>3,5Tonnes </a:t>
            </a:r>
          </a:p>
          <a:p>
            <a:pPr marL="792163" lvl="1" indent="-350838" algn="l">
              <a:spcBef>
                <a:spcPct val="20000"/>
              </a:spcBef>
              <a:buClr>
                <a:schemeClr val="accent2"/>
              </a:buClr>
              <a:buFontTx/>
              <a:buBlip>
                <a:blip r:embed="rId3"/>
              </a:buBlip>
            </a:pPr>
            <a:r>
              <a:rPr lang="en-GB" sz="2400" b="1" dirty="0"/>
              <a:t>Annexe VII : </a:t>
            </a:r>
            <a:r>
              <a:rPr lang="en-GB" sz="2400" b="1" dirty="0" err="1"/>
              <a:t>Certificat</a:t>
            </a:r>
            <a:r>
              <a:rPr lang="en-GB" sz="2400" b="1" dirty="0"/>
              <a:t> de </a:t>
            </a:r>
            <a:r>
              <a:rPr lang="en-GB" sz="2400" b="1" dirty="0" err="1"/>
              <a:t>carrossage</a:t>
            </a:r>
            <a:endParaRPr lang="en-GB" sz="2400" b="1" dirty="0"/>
          </a:p>
          <a:p>
            <a:pPr marL="792163" lvl="1" indent="-350838" algn="l">
              <a:spcBef>
                <a:spcPct val="20000"/>
              </a:spcBef>
              <a:buClr>
                <a:schemeClr val="accent2"/>
              </a:buClr>
              <a:buFontTx/>
              <a:buBlip>
                <a:blip r:embed="rId3"/>
              </a:buBlip>
            </a:pPr>
            <a:r>
              <a:rPr lang="en-GB" sz="2400" b="1" dirty="0"/>
              <a:t>Hors </a:t>
            </a:r>
            <a:r>
              <a:rPr lang="en-GB" sz="2400" b="1" dirty="0" err="1"/>
              <a:t>véhicules</a:t>
            </a:r>
            <a:r>
              <a:rPr lang="en-GB" sz="2400" b="1" dirty="0"/>
              <a:t> à usage </a:t>
            </a:r>
            <a:r>
              <a:rPr lang="en-GB" sz="2400" b="1" dirty="0" err="1"/>
              <a:t>spécial</a:t>
            </a:r>
            <a:r>
              <a:rPr lang="en-GB" sz="2400" b="1" dirty="0"/>
              <a:t> </a:t>
            </a:r>
            <a:r>
              <a:rPr lang="en-GB" sz="2400" b="1" dirty="0" err="1"/>
              <a:t>sauf</a:t>
            </a:r>
            <a:r>
              <a:rPr lang="en-GB" sz="2400" b="1" dirty="0"/>
              <a:t> les BOM</a:t>
            </a: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Espace réservé du pied de page 3"/>
          <p:cNvSpPr>
            <a:spLocks noGrp="1"/>
          </p:cNvSpPr>
          <p:nvPr>
            <p:ph type="ftr" sz="quarter" idx="11"/>
          </p:nvPr>
        </p:nvSpPr>
        <p:spPr>
          <a:noFill/>
        </p:spPr>
        <p:txBody>
          <a:bodyPr/>
          <a:lstStyle/>
          <a:p>
            <a:r>
              <a:rPr lang="fr-FR" smtClean="0"/>
              <a:t>thb 14 fevrier 2013</a:t>
            </a:r>
          </a:p>
        </p:txBody>
      </p:sp>
      <p:sp>
        <p:nvSpPr>
          <p:cNvPr id="29699" name="Espace réservé du numéro de diapositive 4"/>
          <p:cNvSpPr>
            <a:spLocks noGrp="1"/>
          </p:cNvSpPr>
          <p:nvPr>
            <p:ph type="sldNum" sz="quarter" idx="12"/>
          </p:nvPr>
        </p:nvSpPr>
        <p:spPr>
          <a:noFill/>
        </p:spPr>
        <p:txBody>
          <a:bodyPr/>
          <a:lstStyle/>
          <a:p>
            <a:fld id="{7BD0DAA7-449A-4E58-BA15-DB52EC5CC312}" type="slidenum">
              <a:rPr lang="fr-FR" smtClean="0"/>
              <a:pPr/>
              <a:t>29</a:t>
            </a:fld>
            <a:endParaRPr lang="fr-FR" smtClean="0"/>
          </a:p>
        </p:txBody>
      </p:sp>
      <p:sp>
        <p:nvSpPr>
          <p:cNvPr id="5" name="ZoneTexte 4"/>
          <p:cNvSpPr txBox="1"/>
          <p:nvPr/>
        </p:nvSpPr>
        <p:spPr>
          <a:xfrm>
            <a:off x="704528" y="3212976"/>
            <a:ext cx="8424936" cy="769441"/>
          </a:xfrm>
          <a:prstGeom prst="rect">
            <a:avLst/>
          </a:prstGeom>
          <a:noFill/>
        </p:spPr>
        <p:txBody>
          <a:bodyPr wrap="square" rtlCol="0">
            <a:spAutoFit/>
          </a:bodyPr>
          <a:lstStyle/>
          <a:p>
            <a:r>
              <a:rPr lang="en-US" sz="4400" dirty="0" smtClean="0"/>
              <a:t>Merci de </a:t>
            </a:r>
            <a:r>
              <a:rPr lang="en-US" sz="4400" dirty="0" err="1" smtClean="0"/>
              <a:t>vôtre</a:t>
            </a:r>
            <a:r>
              <a:rPr lang="en-US" sz="4400" dirty="0" smtClean="0"/>
              <a:t> attention</a:t>
            </a:r>
            <a:endParaRPr lang="en-US" sz="4400"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Espace réservé du pied de page 4"/>
          <p:cNvSpPr>
            <a:spLocks noGrp="1"/>
          </p:cNvSpPr>
          <p:nvPr>
            <p:ph type="ftr" sz="quarter" idx="11"/>
          </p:nvPr>
        </p:nvSpPr>
        <p:spPr>
          <a:noFill/>
        </p:spPr>
        <p:txBody>
          <a:bodyPr/>
          <a:lstStyle/>
          <a:p>
            <a:r>
              <a:rPr lang="fr-FR" smtClean="0"/>
              <a:t>thb 14 fevrier 2013</a:t>
            </a:r>
          </a:p>
        </p:txBody>
      </p:sp>
      <p:sp>
        <p:nvSpPr>
          <p:cNvPr id="6147" name="Espace réservé du numéro de diapositive 5"/>
          <p:cNvSpPr>
            <a:spLocks noGrp="1"/>
          </p:cNvSpPr>
          <p:nvPr>
            <p:ph type="sldNum" sz="quarter" idx="12"/>
          </p:nvPr>
        </p:nvSpPr>
        <p:spPr>
          <a:noFill/>
        </p:spPr>
        <p:txBody>
          <a:bodyPr/>
          <a:lstStyle/>
          <a:p>
            <a:fld id="{C08DC4C6-9C5E-4F8B-A53B-843821AA6E6C}" type="slidenum">
              <a:rPr lang="fr-FR" smtClean="0"/>
              <a:pPr/>
              <a:t>3</a:t>
            </a:fld>
            <a:endParaRPr lang="fr-FR" smtClean="0"/>
          </a:p>
        </p:txBody>
      </p:sp>
      <p:sp>
        <p:nvSpPr>
          <p:cNvPr id="6148" name="Rectangle 4"/>
          <p:cNvSpPr>
            <a:spLocks noChangeAspect="1" noChangeArrowheads="1"/>
          </p:cNvSpPr>
          <p:nvPr/>
        </p:nvSpPr>
        <p:spPr bwMode="auto">
          <a:xfrm>
            <a:off x="1816100" y="609600"/>
            <a:ext cx="6008688" cy="457200"/>
          </a:xfrm>
          <a:prstGeom prst="rect">
            <a:avLst/>
          </a:prstGeom>
          <a:noFill/>
          <a:ln w="9525">
            <a:noFill/>
            <a:miter lim="800000"/>
            <a:headEnd/>
            <a:tailEnd/>
          </a:ln>
        </p:spPr>
        <p:txBody>
          <a:bodyPr wrap="none"/>
          <a:lstStyle/>
          <a:p>
            <a:pPr algn="l"/>
            <a:r>
              <a:rPr lang="fr-FR" sz="2400" b="1">
                <a:solidFill>
                  <a:schemeClr val="accent2"/>
                </a:solidFill>
              </a:rPr>
              <a:t>L’homologation des véhicules</a:t>
            </a:r>
          </a:p>
        </p:txBody>
      </p:sp>
      <p:sp>
        <p:nvSpPr>
          <p:cNvPr id="6149" name="Rectangle 5"/>
          <p:cNvSpPr>
            <a:spLocks noGrp="1" noChangeArrowheads="1"/>
          </p:cNvSpPr>
          <p:nvPr>
            <p:ph type="body" idx="1"/>
          </p:nvPr>
        </p:nvSpPr>
        <p:spPr>
          <a:xfrm>
            <a:off x="508000" y="1412875"/>
            <a:ext cx="8915400" cy="4724400"/>
          </a:xfrm>
        </p:spPr>
        <p:txBody>
          <a:bodyPr/>
          <a:lstStyle/>
          <a:p>
            <a:pPr algn="ctr" eaLnBrk="1" hangingPunct="1"/>
            <a:r>
              <a:rPr lang="fr-FR" smtClean="0">
                <a:solidFill>
                  <a:srgbClr val="669900"/>
                </a:solidFill>
              </a:rPr>
              <a:t>CLASSEMENT INTERNATIONAL DES VEHICULES</a:t>
            </a:r>
          </a:p>
          <a:p>
            <a:pPr eaLnBrk="1" hangingPunct="1"/>
            <a:endParaRPr lang="fr-FR" u="sng" smtClean="0"/>
          </a:p>
          <a:p>
            <a:pPr eaLnBrk="1" hangingPunct="1"/>
            <a:r>
              <a:rPr lang="fr-FR" sz="2000" u="sng" smtClean="0"/>
              <a:t>La réglementation internationale définit diverses catégories liées a l'affectation du véhicule ( 2007/46 CE):</a:t>
            </a:r>
          </a:p>
          <a:p>
            <a:pPr eaLnBrk="1" hangingPunct="1"/>
            <a:endParaRPr lang="fr-FR" sz="2000" smtClean="0"/>
          </a:p>
          <a:p>
            <a:pPr eaLnBrk="1" hangingPunct="1"/>
            <a:r>
              <a:rPr lang="fr-FR" sz="2000" u="sng" smtClean="0"/>
              <a:t>Véhicules à moteur affectés au transport de personnes et ayant au moins 4 roues :</a:t>
            </a:r>
          </a:p>
          <a:p>
            <a:pPr algn="ctr" eaLnBrk="1" hangingPunct="1"/>
            <a:r>
              <a:rPr lang="fr-FR" sz="2800" smtClean="0">
                <a:solidFill>
                  <a:schemeClr val="accent2"/>
                </a:solidFill>
              </a:rPr>
              <a:t>M1		M2		M3</a:t>
            </a:r>
          </a:p>
          <a:p>
            <a:pPr eaLnBrk="1" hangingPunct="1"/>
            <a:endParaRPr lang="fr-FR" sz="2000" smtClean="0">
              <a:solidFill>
                <a:schemeClr val="accent2"/>
              </a:solidFill>
            </a:endParaRPr>
          </a:p>
          <a:p>
            <a:pPr eaLnBrk="1" hangingPunct="1"/>
            <a:r>
              <a:rPr lang="fr-FR" sz="2000" smtClean="0"/>
              <a:t>Entrent en compte le nombre de places assises et le Poids total en charge du véhicule</a:t>
            </a: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Espace réservé du pied de page 4"/>
          <p:cNvSpPr>
            <a:spLocks noGrp="1"/>
          </p:cNvSpPr>
          <p:nvPr>
            <p:ph type="ftr" sz="quarter" idx="11"/>
          </p:nvPr>
        </p:nvSpPr>
        <p:spPr>
          <a:noFill/>
        </p:spPr>
        <p:txBody>
          <a:bodyPr/>
          <a:lstStyle/>
          <a:p>
            <a:r>
              <a:rPr lang="fr-FR" smtClean="0"/>
              <a:t>thb 14 fevrier 2013</a:t>
            </a:r>
          </a:p>
        </p:txBody>
      </p:sp>
      <p:sp>
        <p:nvSpPr>
          <p:cNvPr id="30723" name="Espace réservé du numéro de diapositive 5"/>
          <p:cNvSpPr>
            <a:spLocks noGrp="1"/>
          </p:cNvSpPr>
          <p:nvPr>
            <p:ph type="sldNum" sz="quarter" idx="12"/>
          </p:nvPr>
        </p:nvSpPr>
        <p:spPr>
          <a:noFill/>
        </p:spPr>
        <p:txBody>
          <a:bodyPr/>
          <a:lstStyle/>
          <a:p>
            <a:fld id="{81AA8EA0-0F75-4FD8-A9D7-61918AD5ECE2}" type="slidenum">
              <a:rPr lang="fr-FR" smtClean="0"/>
              <a:pPr/>
              <a:t>30</a:t>
            </a:fld>
            <a:endParaRPr lang="fr-FR" smtClean="0"/>
          </a:p>
        </p:txBody>
      </p:sp>
      <p:sp>
        <p:nvSpPr>
          <p:cNvPr id="30724" name="Rectangle 2"/>
          <p:cNvSpPr>
            <a:spLocks noChangeArrowheads="1"/>
          </p:cNvSpPr>
          <p:nvPr/>
        </p:nvSpPr>
        <p:spPr bwMode="auto">
          <a:xfrm>
            <a:off x="200025" y="1268413"/>
            <a:ext cx="9432925" cy="4968875"/>
          </a:xfrm>
          <a:prstGeom prst="rect">
            <a:avLst/>
          </a:prstGeom>
          <a:solidFill>
            <a:srgbClr val="E1DED7">
              <a:alpha val="49019"/>
            </a:srgbClr>
          </a:solidFill>
          <a:ln w="9525">
            <a:solidFill>
              <a:schemeClr val="tx1"/>
            </a:solidFill>
            <a:miter lim="800000"/>
            <a:headEnd/>
            <a:tailEnd/>
          </a:ln>
        </p:spPr>
        <p:txBody>
          <a:bodyPr wrap="none" anchor="ctr"/>
          <a:lstStyle/>
          <a:p>
            <a:endParaRPr lang="en-US"/>
          </a:p>
        </p:txBody>
      </p:sp>
      <p:sp>
        <p:nvSpPr>
          <p:cNvPr id="30725" name="Rectangle 3"/>
          <p:cNvSpPr>
            <a:spLocks noChangeAspect="1" noChangeArrowheads="1"/>
          </p:cNvSpPr>
          <p:nvPr/>
        </p:nvSpPr>
        <p:spPr bwMode="auto">
          <a:xfrm>
            <a:off x="1816100" y="609600"/>
            <a:ext cx="6008688" cy="457200"/>
          </a:xfrm>
          <a:prstGeom prst="rect">
            <a:avLst/>
          </a:prstGeom>
          <a:noFill/>
          <a:ln w="9525">
            <a:noFill/>
            <a:miter lim="800000"/>
            <a:headEnd/>
            <a:tailEnd/>
          </a:ln>
        </p:spPr>
        <p:txBody>
          <a:bodyPr wrap="none"/>
          <a:lstStyle/>
          <a:p>
            <a:pPr algn="l"/>
            <a:r>
              <a:rPr lang="fr-FR" sz="2400" b="1">
                <a:solidFill>
                  <a:schemeClr val="accent2"/>
                </a:solidFill>
              </a:rPr>
              <a:t>L’homologation des véhicules</a:t>
            </a:r>
          </a:p>
        </p:txBody>
      </p:sp>
      <p:sp>
        <p:nvSpPr>
          <p:cNvPr id="30726" name="Rectangle 4"/>
          <p:cNvSpPr>
            <a:spLocks noChangeArrowheads="1"/>
          </p:cNvSpPr>
          <p:nvPr/>
        </p:nvSpPr>
        <p:spPr bwMode="auto">
          <a:xfrm rot="10800000">
            <a:off x="488950" y="1700213"/>
            <a:ext cx="360363" cy="4176712"/>
          </a:xfrm>
          <a:prstGeom prst="rect">
            <a:avLst/>
          </a:prstGeom>
          <a:solidFill>
            <a:schemeClr val="accent1"/>
          </a:solidFill>
          <a:ln w="9525">
            <a:solidFill>
              <a:schemeClr val="tx1"/>
            </a:solidFill>
            <a:miter lim="800000"/>
            <a:headEnd/>
            <a:tailEnd/>
          </a:ln>
        </p:spPr>
        <p:txBody>
          <a:bodyPr vert="eaVert" wrap="none" anchor="ctr"/>
          <a:lstStyle/>
          <a:p>
            <a:r>
              <a:rPr lang="fr-FR" sz="1400" b="1"/>
              <a:t>FABRICATION</a:t>
            </a:r>
          </a:p>
        </p:txBody>
      </p:sp>
      <p:sp>
        <p:nvSpPr>
          <p:cNvPr id="30727" name="Rectangle 5"/>
          <p:cNvSpPr>
            <a:spLocks noChangeArrowheads="1"/>
          </p:cNvSpPr>
          <p:nvPr/>
        </p:nvSpPr>
        <p:spPr bwMode="auto">
          <a:xfrm rot="10800000">
            <a:off x="6824663" y="1700213"/>
            <a:ext cx="503237" cy="4105275"/>
          </a:xfrm>
          <a:prstGeom prst="rect">
            <a:avLst/>
          </a:prstGeom>
          <a:solidFill>
            <a:schemeClr val="accent1"/>
          </a:solidFill>
          <a:ln w="9525">
            <a:solidFill>
              <a:schemeClr val="tx1"/>
            </a:solidFill>
            <a:miter lim="800000"/>
            <a:headEnd/>
            <a:tailEnd/>
          </a:ln>
        </p:spPr>
        <p:txBody>
          <a:bodyPr vert="eaVert" wrap="none" anchor="ctr"/>
          <a:lstStyle/>
          <a:p>
            <a:r>
              <a:rPr lang="fr-FR" sz="1600" b="1"/>
              <a:t>IMMATRICULATION</a:t>
            </a:r>
          </a:p>
        </p:txBody>
      </p:sp>
      <p:sp>
        <p:nvSpPr>
          <p:cNvPr id="30728" name="Rectangle 6"/>
          <p:cNvSpPr>
            <a:spLocks noChangeArrowheads="1"/>
          </p:cNvSpPr>
          <p:nvPr/>
        </p:nvSpPr>
        <p:spPr bwMode="auto">
          <a:xfrm>
            <a:off x="919163" y="1701800"/>
            <a:ext cx="1296987" cy="433388"/>
          </a:xfrm>
          <a:prstGeom prst="rect">
            <a:avLst/>
          </a:prstGeom>
          <a:solidFill>
            <a:schemeClr val="accent1"/>
          </a:solidFill>
          <a:ln w="9525">
            <a:solidFill>
              <a:schemeClr val="tx1"/>
            </a:solidFill>
            <a:miter lim="800000"/>
            <a:headEnd/>
            <a:tailEnd/>
          </a:ln>
        </p:spPr>
        <p:txBody>
          <a:bodyPr wrap="none" anchor="ctr"/>
          <a:lstStyle/>
          <a:p>
            <a:r>
              <a:rPr lang="fr-FR" sz="1400" b="1"/>
              <a:t>RCE</a:t>
            </a:r>
          </a:p>
        </p:txBody>
      </p:sp>
      <p:sp>
        <p:nvSpPr>
          <p:cNvPr id="30729" name="Rectangle 7"/>
          <p:cNvSpPr>
            <a:spLocks noChangeArrowheads="1"/>
          </p:cNvSpPr>
          <p:nvPr/>
        </p:nvSpPr>
        <p:spPr bwMode="auto">
          <a:xfrm>
            <a:off x="919163" y="2276475"/>
            <a:ext cx="1298575" cy="433388"/>
          </a:xfrm>
          <a:prstGeom prst="rect">
            <a:avLst/>
          </a:prstGeom>
          <a:solidFill>
            <a:schemeClr val="accent1"/>
          </a:solidFill>
          <a:ln w="9525">
            <a:solidFill>
              <a:schemeClr val="tx1"/>
            </a:solidFill>
            <a:miter lim="800000"/>
            <a:headEnd/>
            <a:tailEnd/>
          </a:ln>
        </p:spPr>
        <p:txBody>
          <a:bodyPr wrap="none" anchor="ctr"/>
          <a:lstStyle/>
          <a:p>
            <a:r>
              <a:rPr lang="fr-FR" sz="1400" b="1"/>
              <a:t>RPT Complet</a:t>
            </a:r>
          </a:p>
        </p:txBody>
      </p:sp>
      <p:sp>
        <p:nvSpPr>
          <p:cNvPr id="30730" name="Rectangle 8"/>
          <p:cNvSpPr>
            <a:spLocks noChangeArrowheads="1"/>
          </p:cNvSpPr>
          <p:nvPr/>
        </p:nvSpPr>
        <p:spPr bwMode="auto">
          <a:xfrm>
            <a:off x="919163" y="2852738"/>
            <a:ext cx="1298575" cy="433387"/>
          </a:xfrm>
          <a:prstGeom prst="rect">
            <a:avLst/>
          </a:prstGeom>
          <a:solidFill>
            <a:schemeClr val="accent1"/>
          </a:solidFill>
          <a:ln w="9525">
            <a:solidFill>
              <a:schemeClr val="tx1"/>
            </a:solidFill>
            <a:miter lim="800000"/>
            <a:headEnd/>
            <a:tailEnd/>
          </a:ln>
        </p:spPr>
        <p:txBody>
          <a:bodyPr wrap="none" anchor="ctr"/>
          <a:lstStyle/>
          <a:p>
            <a:r>
              <a:rPr lang="fr-FR" sz="1400" b="1"/>
              <a:t>RPT Incomplet</a:t>
            </a:r>
          </a:p>
        </p:txBody>
      </p:sp>
      <p:sp>
        <p:nvSpPr>
          <p:cNvPr id="30731" name="Rectangle 9"/>
          <p:cNvSpPr>
            <a:spLocks noChangeArrowheads="1"/>
          </p:cNvSpPr>
          <p:nvPr/>
        </p:nvSpPr>
        <p:spPr bwMode="auto">
          <a:xfrm>
            <a:off x="4016375" y="4654550"/>
            <a:ext cx="792163" cy="433388"/>
          </a:xfrm>
          <a:prstGeom prst="rect">
            <a:avLst/>
          </a:prstGeom>
          <a:solidFill>
            <a:schemeClr val="accent1"/>
          </a:solidFill>
          <a:ln w="9525">
            <a:solidFill>
              <a:schemeClr val="tx1"/>
            </a:solidFill>
            <a:miter lim="800000"/>
            <a:headEnd/>
            <a:tailEnd/>
          </a:ln>
        </p:spPr>
        <p:txBody>
          <a:bodyPr wrap="none" anchor="ctr"/>
          <a:lstStyle/>
          <a:p>
            <a:r>
              <a:rPr lang="fr-FR" sz="1400" b="1"/>
              <a:t>RTI</a:t>
            </a:r>
          </a:p>
        </p:txBody>
      </p:sp>
      <p:sp>
        <p:nvSpPr>
          <p:cNvPr id="30732" name="Rectangle 10"/>
          <p:cNvSpPr>
            <a:spLocks noChangeArrowheads="1"/>
          </p:cNvSpPr>
          <p:nvPr/>
        </p:nvSpPr>
        <p:spPr bwMode="auto">
          <a:xfrm>
            <a:off x="992188" y="5443538"/>
            <a:ext cx="1296987" cy="433387"/>
          </a:xfrm>
          <a:prstGeom prst="rect">
            <a:avLst/>
          </a:prstGeom>
          <a:solidFill>
            <a:schemeClr val="accent1"/>
          </a:solidFill>
          <a:ln w="9525">
            <a:solidFill>
              <a:schemeClr val="tx1"/>
            </a:solidFill>
            <a:miter lim="800000"/>
            <a:headEnd/>
            <a:tailEnd/>
          </a:ln>
        </p:spPr>
        <p:txBody>
          <a:bodyPr wrap="none" anchor="ctr"/>
          <a:lstStyle/>
          <a:p>
            <a:r>
              <a:rPr lang="fr-FR" sz="1400" b="1"/>
              <a:t>RTI</a:t>
            </a:r>
          </a:p>
        </p:txBody>
      </p:sp>
      <p:sp>
        <p:nvSpPr>
          <p:cNvPr id="30733" name="Rectangle 11"/>
          <p:cNvSpPr>
            <a:spLocks noChangeArrowheads="1"/>
          </p:cNvSpPr>
          <p:nvPr/>
        </p:nvSpPr>
        <p:spPr bwMode="auto">
          <a:xfrm>
            <a:off x="2647950" y="2852738"/>
            <a:ext cx="1079500" cy="433387"/>
          </a:xfrm>
          <a:prstGeom prst="rect">
            <a:avLst/>
          </a:prstGeom>
          <a:solidFill>
            <a:schemeClr val="accent1"/>
          </a:solidFill>
          <a:ln w="9525">
            <a:solidFill>
              <a:schemeClr val="tx1"/>
            </a:solidFill>
            <a:miter lim="800000"/>
            <a:headEnd/>
            <a:tailEnd/>
          </a:ln>
        </p:spPr>
        <p:txBody>
          <a:bodyPr wrap="none" anchor="ctr"/>
          <a:lstStyle/>
          <a:p>
            <a:r>
              <a:rPr lang="fr-FR" sz="1400" b="1"/>
              <a:t>RPTC</a:t>
            </a:r>
          </a:p>
        </p:txBody>
      </p:sp>
      <p:sp>
        <p:nvSpPr>
          <p:cNvPr id="30734" name="Rectangle 12"/>
          <p:cNvSpPr>
            <a:spLocks noChangeArrowheads="1"/>
          </p:cNvSpPr>
          <p:nvPr/>
        </p:nvSpPr>
        <p:spPr bwMode="auto">
          <a:xfrm>
            <a:off x="2289175" y="3716338"/>
            <a:ext cx="1079500" cy="433387"/>
          </a:xfrm>
          <a:prstGeom prst="rect">
            <a:avLst/>
          </a:prstGeom>
          <a:solidFill>
            <a:schemeClr val="accent1"/>
          </a:solidFill>
          <a:ln w="9525">
            <a:solidFill>
              <a:schemeClr val="tx1"/>
            </a:solidFill>
            <a:miter lim="800000"/>
            <a:headEnd/>
            <a:tailEnd/>
          </a:ln>
        </p:spPr>
        <p:txBody>
          <a:bodyPr wrap="none" anchor="ctr"/>
          <a:lstStyle/>
          <a:p>
            <a:r>
              <a:rPr lang="fr-FR" sz="1400" b="1"/>
              <a:t>Annexe VII</a:t>
            </a:r>
          </a:p>
        </p:txBody>
      </p:sp>
      <p:sp>
        <p:nvSpPr>
          <p:cNvPr id="30735" name="Rectangle 13"/>
          <p:cNvSpPr>
            <a:spLocks noChangeArrowheads="1"/>
          </p:cNvSpPr>
          <p:nvPr/>
        </p:nvSpPr>
        <p:spPr bwMode="auto">
          <a:xfrm>
            <a:off x="2289175" y="4651375"/>
            <a:ext cx="1079500" cy="433388"/>
          </a:xfrm>
          <a:prstGeom prst="rect">
            <a:avLst/>
          </a:prstGeom>
          <a:solidFill>
            <a:schemeClr val="accent1"/>
          </a:solidFill>
          <a:ln w="9525">
            <a:solidFill>
              <a:schemeClr val="tx1"/>
            </a:solidFill>
            <a:miter lim="800000"/>
            <a:headEnd/>
            <a:tailEnd/>
          </a:ln>
        </p:spPr>
        <p:txBody>
          <a:bodyPr wrap="none" anchor="ctr"/>
          <a:lstStyle/>
          <a:p>
            <a:r>
              <a:rPr lang="fr-FR" sz="1400" b="1"/>
              <a:t>Annexe VIII</a:t>
            </a:r>
          </a:p>
        </p:txBody>
      </p:sp>
      <p:sp>
        <p:nvSpPr>
          <p:cNvPr id="30736" name="Line 14"/>
          <p:cNvSpPr>
            <a:spLocks noChangeShapeType="1"/>
          </p:cNvSpPr>
          <p:nvPr/>
        </p:nvSpPr>
        <p:spPr bwMode="auto">
          <a:xfrm>
            <a:off x="2216150" y="1917700"/>
            <a:ext cx="4608513" cy="0"/>
          </a:xfrm>
          <a:prstGeom prst="line">
            <a:avLst/>
          </a:prstGeom>
          <a:noFill/>
          <a:ln w="12700">
            <a:solidFill>
              <a:schemeClr val="tx1"/>
            </a:solidFill>
            <a:round/>
            <a:headEnd/>
            <a:tailEnd type="stealth" w="lg" len="lg"/>
          </a:ln>
        </p:spPr>
        <p:txBody>
          <a:bodyPr/>
          <a:lstStyle/>
          <a:p>
            <a:endParaRPr lang="en-US"/>
          </a:p>
        </p:txBody>
      </p:sp>
      <p:sp>
        <p:nvSpPr>
          <p:cNvPr id="30737" name="Line 15"/>
          <p:cNvSpPr>
            <a:spLocks noChangeShapeType="1"/>
          </p:cNvSpPr>
          <p:nvPr/>
        </p:nvSpPr>
        <p:spPr bwMode="auto">
          <a:xfrm>
            <a:off x="2216150" y="2492375"/>
            <a:ext cx="4608513" cy="0"/>
          </a:xfrm>
          <a:prstGeom prst="line">
            <a:avLst/>
          </a:prstGeom>
          <a:noFill/>
          <a:ln w="12700">
            <a:solidFill>
              <a:schemeClr val="tx1"/>
            </a:solidFill>
            <a:round/>
            <a:headEnd/>
            <a:tailEnd type="stealth" w="lg" len="lg"/>
          </a:ln>
        </p:spPr>
        <p:txBody>
          <a:bodyPr/>
          <a:lstStyle/>
          <a:p>
            <a:endParaRPr lang="en-US"/>
          </a:p>
        </p:txBody>
      </p:sp>
      <p:sp>
        <p:nvSpPr>
          <p:cNvPr id="30738" name="Line 16"/>
          <p:cNvSpPr>
            <a:spLocks noChangeShapeType="1"/>
          </p:cNvSpPr>
          <p:nvPr/>
        </p:nvSpPr>
        <p:spPr bwMode="auto">
          <a:xfrm>
            <a:off x="2289175" y="5661025"/>
            <a:ext cx="3022600" cy="0"/>
          </a:xfrm>
          <a:prstGeom prst="line">
            <a:avLst/>
          </a:prstGeom>
          <a:noFill/>
          <a:ln w="12700">
            <a:solidFill>
              <a:schemeClr val="tx1"/>
            </a:solidFill>
            <a:round/>
            <a:headEnd/>
            <a:tailEnd type="stealth" w="lg" len="lg"/>
          </a:ln>
        </p:spPr>
        <p:txBody>
          <a:bodyPr/>
          <a:lstStyle/>
          <a:p>
            <a:endParaRPr lang="en-US"/>
          </a:p>
        </p:txBody>
      </p:sp>
      <p:sp>
        <p:nvSpPr>
          <p:cNvPr id="30739" name="Line 17"/>
          <p:cNvSpPr>
            <a:spLocks noChangeShapeType="1"/>
          </p:cNvSpPr>
          <p:nvPr/>
        </p:nvSpPr>
        <p:spPr bwMode="auto">
          <a:xfrm>
            <a:off x="2216150" y="3068638"/>
            <a:ext cx="431800" cy="0"/>
          </a:xfrm>
          <a:prstGeom prst="line">
            <a:avLst/>
          </a:prstGeom>
          <a:noFill/>
          <a:ln w="12700">
            <a:solidFill>
              <a:schemeClr val="tx1"/>
            </a:solidFill>
            <a:round/>
            <a:headEnd/>
            <a:tailEnd type="stealth" w="lg" len="lg"/>
          </a:ln>
        </p:spPr>
        <p:txBody>
          <a:bodyPr/>
          <a:lstStyle/>
          <a:p>
            <a:endParaRPr lang="en-US"/>
          </a:p>
        </p:txBody>
      </p:sp>
      <p:sp>
        <p:nvSpPr>
          <p:cNvPr id="30740" name="Line 18"/>
          <p:cNvSpPr>
            <a:spLocks noChangeShapeType="1"/>
          </p:cNvSpPr>
          <p:nvPr/>
        </p:nvSpPr>
        <p:spPr bwMode="auto">
          <a:xfrm>
            <a:off x="3727450" y="3068638"/>
            <a:ext cx="3097213" cy="0"/>
          </a:xfrm>
          <a:prstGeom prst="line">
            <a:avLst/>
          </a:prstGeom>
          <a:noFill/>
          <a:ln w="12700">
            <a:solidFill>
              <a:schemeClr val="tx1"/>
            </a:solidFill>
            <a:round/>
            <a:headEnd/>
            <a:tailEnd type="stealth" w="lg" len="lg"/>
          </a:ln>
        </p:spPr>
        <p:txBody>
          <a:bodyPr/>
          <a:lstStyle/>
          <a:p>
            <a:endParaRPr lang="en-US"/>
          </a:p>
        </p:txBody>
      </p:sp>
      <p:sp>
        <p:nvSpPr>
          <p:cNvPr id="30741" name="Line 19"/>
          <p:cNvSpPr>
            <a:spLocks noChangeShapeType="1"/>
          </p:cNvSpPr>
          <p:nvPr/>
        </p:nvSpPr>
        <p:spPr bwMode="auto">
          <a:xfrm>
            <a:off x="3368675" y="4868863"/>
            <a:ext cx="649288" cy="0"/>
          </a:xfrm>
          <a:prstGeom prst="line">
            <a:avLst/>
          </a:prstGeom>
          <a:noFill/>
          <a:ln w="12700">
            <a:solidFill>
              <a:schemeClr val="tx1"/>
            </a:solidFill>
            <a:round/>
            <a:headEnd/>
            <a:tailEnd type="stealth" w="lg" len="lg"/>
          </a:ln>
        </p:spPr>
        <p:txBody>
          <a:bodyPr/>
          <a:lstStyle/>
          <a:p>
            <a:endParaRPr lang="en-US"/>
          </a:p>
        </p:txBody>
      </p:sp>
      <p:sp>
        <p:nvSpPr>
          <p:cNvPr id="30742" name="Line 20"/>
          <p:cNvSpPr>
            <a:spLocks noChangeShapeType="1"/>
          </p:cNvSpPr>
          <p:nvPr/>
        </p:nvSpPr>
        <p:spPr bwMode="auto">
          <a:xfrm>
            <a:off x="4808538" y="4868863"/>
            <a:ext cx="503237" cy="0"/>
          </a:xfrm>
          <a:prstGeom prst="line">
            <a:avLst/>
          </a:prstGeom>
          <a:noFill/>
          <a:ln w="12700">
            <a:solidFill>
              <a:schemeClr val="tx1"/>
            </a:solidFill>
            <a:round/>
            <a:headEnd/>
            <a:tailEnd type="stealth" w="lg" len="lg"/>
          </a:ln>
        </p:spPr>
        <p:txBody>
          <a:bodyPr/>
          <a:lstStyle/>
          <a:p>
            <a:endParaRPr lang="en-US"/>
          </a:p>
        </p:txBody>
      </p:sp>
      <p:sp>
        <p:nvSpPr>
          <p:cNvPr id="30743" name="Line 21"/>
          <p:cNvSpPr>
            <a:spLocks noChangeShapeType="1"/>
          </p:cNvSpPr>
          <p:nvPr/>
        </p:nvSpPr>
        <p:spPr bwMode="auto">
          <a:xfrm>
            <a:off x="1928813" y="3932238"/>
            <a:ext cx="360362" cy="0"/>
          </a:xfrm>
          <a:prstGeom prst="line">
            <a:avLst/>
          </a:prstGeom>
          <a:noFill/>
          <a:ln w="12700">
            <a:solidFill>
              <a:schemeClr val="tx1"/>
            </a:solidFill>
            <a:round/>
            <a:headEnd/>
            <a:tailEnd type="stealth" w="lg" len="lg"/>
          </a:ln>
        </p:spPr>
        <p:txBody>
          <a:bodyPr/>
          <a:lstStyle/>
          <a:p>
            <a:endParaRPr lang="en-US"/>
          </a:p>
        </p:txBody>
      </p:sp>
      <p:sp>
        <p:nvSpPr>
          <p:cNvPr id="30744" name="Line 22"/>
          <p:cNvSpPr>
            <a:spLocks noChangeShapeType="1"/>
          </p:cNvSpPr>
          <p:nvPr/>
        </p:nvSpPr>
        <p:spPr bwMode="auto">
          <a:xfrm>
            <a:off x="1568450" y="4865688"/>
            <a:ext cx="720725" cy="0"/>
          </a:xfrm>
          <a:prstGeom prst="line">
            <a:avLst/>
          </a:prstGeom>
          <a:noFill/>
          <a:ln w="12700">
            <a:solidFill>
              <a:schemeClr val="tx1"/>
            </a:solidFill>
            <a:round/>
            <a:headEnd/>
            <a:tailEnd type="stealth" w="lg" len="lg"/>
          </a:ln>
        </p:spPr>
        <p:txBody>
          <a:bodyPr/>
          <a:lstStyle/>
          <a:p>
            <a:endParaRPr lang="en-US"/>
          </a:p>
        </p:txBody>
      </p:sp>
      <p:sp>
        <p:nvSpPr>
          <p:cNvPr id="30745" name="Line 23"/>
          <p:cNvSpPr>
            <a:spLocks noChangeShapeType="1"/>
          </p:cNvSpPr>
          <p:nvPr/>
        </p:nvSpPr>
        <p:spPr bwMode="auto">
          <a:xfrm flipV="1">
            <a:off x="1568450" y="3286125"/>
            <a:ext cx="0" cy="1582738"/>
          </a:xfrm>
          <a:prstGeom prst="line">
            <a:avLst/>
          </a:prstGeom>
          <a:noFill/>
          <a:ln w="12700">
            <a:solidFill>
              <a:schemeClr val="tx1"/>
            </a:solidFill>
            <a:round/>
            <a:headEnd/>
            <a:tailEnd type="none" w="lg" len="lg"/>
          </a:ln>
        </p:spPr>
        <p:txBody>
          <a:bodyPr/>
          <a:lstStyle/>
          <a:p>
            <a:endParaRPr lang="en-US"/>
          </a:p>
        </p:txBody>
      </p:sp>
      <p:sp>
        <p:nvSpPr>
          <p:cNvPr id="30746" name="Line 24"/>
          <p:cNvSpPr>
            <a:spLocks noChangeShapeType="1"/>
          </p:cNvSpPr>
          <p:nvPr/>
        </p:nvSpPr>
        <p:spPr bwMode="auto">
          <a:xfrm flipV="1">
            <a:off x="1927225" y="3284538"/>
            <a:ext cx="0" cy="649287"/>
          </a:xfrm>
          <a:prstGeom prst="line">
            <a:avLst/>
          </a:prstGeom>
          <a:noFill/>
          <a:ln w="12700">
            <a:solidFill>
              <a:schemeClr val="tx1"/>
            </a:solidFill>
            <a:round/>
            <a:headEnd/>
            <a:tailEnd type="none" w="lg" len="lg"/>
          </a:ln>
        </p:spPr>
        <p:txBody>
          <a:bodyPr/>
          <a:lstStyle/>
          <a:p>
            <a:endParaRPr lang="en-US"/>
          </a:p>
        </p:txBody>
      </p:sp>
      <p:pic>
        <p:nvPicPr>
          <p:cNvPr id="30747" name="Picture 25" descr="j0279384[1]"/>
          <p:cNvPicPr>
            <a:picLocks noChangeAspect="1" noChangeArrowheads="1"/>
          </p:cNvPicPr>
          <p:nvPr/>
        </p:nvPicPr>
        <p:blipFill>
          <a:blip r:embed="rId3" cstate="print"/>
          <a:srcRect/>
          <a:stretch>
            <a:fillRect/>
          </a:stretch>
        </p:blipFill>
        <p:spPr bwMode="auto">
          <a:xfrm>
            <a:off x="9064625" y="2890838"/>
            <a:ext cx="415925" cy="360362"/>
          </a:xfrm>
          <a:prstGeom prst="rect">
            <a:avLst/>
          </a:prstGeom>
          <a:solidFill>
            <a:srgbClr val="E1DED7"/>
          </a:solidFill>
          <a:ln w="9525">
            <a:noFill/>
            <a:miter lim="800000"/>
            <a:headEnd/>
            <a:tailEnd/>
          </a:ln>
        </p:spPr>
      </p:pic>
      <p:sp>
        <p:nvSpPr>
          <p:cNvPr id="30748" name="Line 26"/>
          <p:cNvSpPr>
            <a:spLocks noChangeShapeType="1"/>
          </p:cNvSpPr>
          <p:nvPr/>
        </p:nvSpPr>
        <p:spPr bwMode="auto">
          <a:xfrm>
            <a:off x="7832725" y="3108325"/>
            <a:ext cx="1223963" cy="0"/>
          </a:xfrm>
          <a:prstGeom prst="line">
            <a:avLst/>
          </a:prstGeom>
          <a:noFill/>
          <a:ln w="12700">
            <a:solidFill>
              <a:schemeClr val="tx1"/>
            </a:solidFill>
            <a:round/>
            <a:headEnd/>
            <a:tailEnd type="stealth" w="lg" len="lg"/>
          </a:ln>
        </p:spPr>
        <p:txBody>
          <a:bodyPr/>
          <a:lstStyle/>
          <a:p>
            <a:endParaRPr lang="en-US"/>
          </a:p>
        </p:txBody>
      </p:sp>
      <p:sp>
        <p:nvSpPr>
          <p:cNvPr id="30749" name="Line 27"/>
          <p:cNvSpPr>
            <a:spLocks noChangeShapeType="1"/>
          </p:cNvSpPr>
          <p:nvPr/>
        </p:nvSpPr>
        <p:spPr bwMode="auto">
          <a:xfrm>
            <a:off x="7329488" y="3876675"/>
            <a:ext cx="215900" cy="0"/>
          </a:xfrm>
          <a:prstGeom prst="line">
            <a:avLst/>
          </a:prstGeom>
          <a:noFill/>
          <a:ln w="12700">
            <a:solidFill>
              <a:schemeClr val="tx1"/>
            </a:solidFill>
            <a:round/>
            <a:headEnd/>
            <a:tailEnd type="stealth" w="lg" len="lg"/>
          </a:ln>
        </p:spPr>
        <p:txBody>
          <a:bodyPr/>
          <a:lstStyle/>
          <a:p>
            <a:endParaRPr lang="en-US"/>
          </a:p>
        </p:txBody>
      </p:sp>
      <p:pic>
        <p:nvPicPr>
          <p:cNvPr id="30750" name="Picture 28" descr="j0279384[1]"/>
          <p:cNvPicPr>
            <a:picLocks noChangeAspect="1" noChangeArrowheads="1"/>
          </p:cNvPicPr>
          <p:nvPr/>
        </p:nvPicPr>
        <p:blipFill>
          <a:blip r:embed="rId3" cstate="print"/>
          <a:srcRect/>
          <a:stretch>
            <a:fillRect/>
          </a:stretch>
        </p:blipFill>
        <p:spPr bwMode="auto">
          <a:xfrm>
            <a:off x="8482013" y="3659188"/>
            <a:ext cx="415925" cy="360362"/>
          </a:xfrm>
          <a:prstGeom prst="rect">
            <a:avLst/>
          </a:prstGeom>
          <a:solidFill>
            <a:srgbClr val="E1DED7"/>
          </a:solidFill>
          <a:ln w="9525">
            <a:noFill/>
            <a:miter lim="800000"/>
            <a:headEnd/>
            <a:tailEnd/>
          </a:ln>
        </p:spPr>
      </p:pic>
      <p:sp>
        <p:nvSpPr>
          <p:cNvPr id="30751" name="Text Box 29"/>
          <p:cNvSpPr txBox="1">
            <a:spLocks noChangeArrowheads="1"/>
          </p:cNvSpPr>
          <p:nvPr/>
        </p:nvSpPr>
        <p:spPr bwMode="auto">
          <a:xfrm>
            <a:off x="4376738" y="1557338"/>
            <a:ext cx="2016125" cy="608012"/>
          </a:xfrm>
          <a:prstGeom prst="rect">
            <a:avLst/>
          </a:prstGeom>
          <a:solidFill>
            <a:schemeClr val="accent2">
              <a:alpha val="20000"/>
            </a:schemeClr>
          </a:solidFill>
          <a:ln w="12700" algn="ctr">
            <a:solidFill>
              <a:schemeClr val="accent2"/>
            </a:solidFill>
            <a:miter lim="800000"/>
            <a:headEnd/>
            <a:tailEnd type="none" w="lg" len="lg"/>
          </a:ln>
        </p:spPr>
        <p:txBody>
          <a:bodyPr>
            <a:spAutoFit/>
          </a:bodyPr>
          <a:lstStyle/>
          <a:p>
            <a:pPr>
              <a:spcBef>
                <a:spcPct val="50000"/>
              </a:spcBef>
            </a:pPr>
            <a:r>
              <a:rPr lang="fr-FR" sz="1800" b="1"/>
              <a:t>COP</a:t>
            </a:r>
          </a:p>
          <a:p>
            <a:pPr>
              <a:spcBef>
                <a:spcPct val="50000"/>
              </a:spcBef>
            </a:pPr>
            <a:r>
              <a:rPr lang="fr-FR" sz="1000" b="1"/>
              <a:t>Conformité de Production</a:t>
            </a:r>
          </a:p>
        </p:txBody>
      </p:sp>
      <p:pic>
        <p:nvPicPr>
          <p:cNvPr id="30752" name="Picture 30"/>
          <p:cNvPicPr>
            <a:picLocks noChangeAspect="1" noChangeArrowheads="1"/>
          </p:cNvPicPr>
          <p:nvPr/>
        </p:nvPicPr>
        <p:blipFill>
          <a:blip r:embed="rId4" cstate="print"/>
          <a:srcRect/>
          <a:stretch>
            <a:fillRect/>
          </a:stretch>
        </p:blipFill>
        <p:spPr bwMode="auto">
          <a:xfrm>
            <a:off x="5313363" y="4581525"/>
            <a:ext cx="1008062" cy="509588"/>
          </a:xfrm>
          <a:prstGeom prst="rect">
            <a:avLst/>
          </a:prstGeom>
          <a:noFill/>
          <a:ln w="9525">
            <a:solidFill>
              <a:schemeClr val="tx1"/>
            </a:solidFill>
            <a:miter lim="800000"/>
            <a:headEnd/>
            <a:tailEnd/>
          </a:ln>
        </p:spPr>
      </p:pic>
      <p:pic>
        <p:nvPicPr>
          <p:cNvPr id="30753" name="Picture 31"/>
          <p:cNvPicPr>
            <a:picLocks noChangeAspect="1" noChangeArrowheads="1"/>
          </p:cNvPicPr>
          <p:nvPr/>
        </p:nvPicPr>
        <p:blipFill>
          <a:blip r:embed="rId5" cstate="print"/>
          <a:srcRect/>
          <a:stretch>
            <a:fillRect/>
          </a:stretch>
        </p:blipFill>
        <p:spPr bwMode="auto">
          <a:xfrm>
            <a:off x="7545388" y="3800475"/>
            <a:ext cx="647700" cy="315913"/>
          </a:xfrm>
          <a:prstGeom prst="rect">
            <a:avLst/>
          </a:prstGeom>
          <a:noFill/>
          <a:ln w="9525">
            <a:solidFill>
              <a:schemeClr val="tx1"/>
            </a:solidFill>
            <a:miter lim="800000"/>
            <a:headEnd/>
            <a:tailEnd/>
          </a:ln>
        </p:spPr>
      </p:pic>
      <p:sp>
        <p:nvSpPr>
          <p:cNvPr id="30754" name="Line 32"/>
          <p:cNvSpPr>
            <a:spLocks noChangeShapeType="1"/>
          </p:cNvSpPr>
          <p:nvPr/>
        </p:nvSpPr>
        <p:spPr bwMode="auto">
          <a:xfrm>
            <a:off x="6321425" y="4868863"/>
            <a:ext cx="503238" cy="0"/>
          </a:xfrm>
          <a:prstGeom prst="line">
            <a:avLst/>
          </a:prstGeom>
          <a:noFill/>
          <a:ln w="12700">
            <a:solidFill>
              <a:schemeClr val="tx1"/>
            </a:solidFill>
            <a:round/>
            <a:headEnd/>
            <a:tailEnd type="stealth" w="lg" len="lg"/>
          </a:ln>
        </p:spPr>
        <p:txBody>
          <a:bodyPr/>
          <a:lstStyle/>
          <a:p>
            <a:endParaRPr lang="en-US"/>
          </a:p>
        </p:txBody>
      </p:sp>
      <p:pic>
        <p:nvPicPr>
          <p:cNvPr id="30755" name="Picture 33"/>
          <p:cNvPicPr>
            <a:picLocks noChangeAspect="1" noChangeArrowheads="1"/>
          </p:cNvPicPr>
          <p:nvPr/>
        </p:nvPicPr>
        <p:blipFill>
          <a:blip r:embed="rId4" cstate="print"/>
          <a:srcRect/>
          <a:stretch>
            <a:fillRect/>
          </a:stretch>
        </p:blipFill>
        <p:spPr bwMode="auto">
          <a:xfrm>
            <a:off x="5313363" y="5373688"/>
            <a:ext cx="1008062" cy="509587"/>
          </a:xfrm>
          <a:prstGeom prst="rect">
            <a:avLst/>
          </a:prstGeom>
          <a:noFill/>
          <a:ln w="9525">
            <a:solidFill>
              <a:schemeClr val="tx1"/>
            </a:solidFill>
            <a:miter lim="800000"/>
            <a:headEnd/>
            <a:tailEnd/>
          </a:ln>
        </p:spPr>
      </p:pic>
      <p:sp>
        <p:nvSpPr>
          <p:cNvPr id="30756" name="Line 34"/>
          <p:cNvSpPr>
            <a:spLocks noChangeShapeType="1"/>
          </p:cNvSpPr>
          <p:nvPr/>
        </p:nvSpPr>
        <p:spPr bwMode="auto">
          <a:xfrm>
            <a:off x="6321425" y="5589588"/>
            <a:ext cx="503238" cy="0"/>
          </a:xfrm>
          <a:prstGeom prst="line">
            <a:avLst/>
          </a:prstGeom>
          <a:noFill/>
          <a:ln w="12700">
            <a:solidFill>
              <a:schemeClr val="tx1"/>
            </a:solidFill>
            <a:round/>
            <a:headEnd/>
            <a:tailEnd type="stealth" w="lg" len="lg"/>
          </a:ln>
        </p:spPr>
        <p:txBody>
          <a:bodyPr/>
          <a:lstStyle/>
          <a:p>
            <a:endParaRPr lang="en-US"/>
          </a:p>
        </p:txBody>
      </p:sp>
      <p:sp>
        <p:nvSpPr>
          <p:cNvPr id="30757" name="Line 35"/>
          <p:cNvSpPr>
            <a:spLocks noChangeShapeType="1"/>
          </p:cNvSpPr>
          <p:nvPr/>
        </p:nvSpPr>
        <p:spPr bwMode="auto">
          <a:xfrm>
            <a:off x="3368675" y="3932238"/>
            <a:ext cx="3455988" cy="0"/>
          </a:xfrm>
          <a:prstGeom prst="line">
            <a:avLst/>
          </a:prstGeom>
          <a:noFill/>
          <a:ln w="12700">
            <a:solidFill>
              <a:schemeClr val="tx1"/>
            </a:solidFill>
            <a:round/>
            <a:headEnd/>
            <a:tailEnd type="stealth" w="lg" len="lg"/>
          </a:ln>
        </p:spPr>
        <p:txBody>
          <a:bodyPr/>
          <a:lstStyle/>
          <a:p>
            <a:endParaRPr lang="en-US"/>
          </a:p>
        </p:txBody>
      </p:sp>
      <p:sp>
        <p:nvSpPr>
          <p:cNvPr id="30758" name="Text Box 36"/>
          <p:cNvSpPr txBox="1">
            <a:spLocks noChangeArrowheads="1"/>
          </p:cNvSpPr>
          <p:nvPr/>
        </p:nvSpPr>
        <p:spPr bwMode="auto">
          <a:xfrm>
            <a:off x="7545388" y="4090988"/>
            <a:ext cx="719137" cy="274637"/>
          </a:xfrm>
          <a:prstGeom prst="rect">
            <a:avLst/>
          </a:prstGeom>
          <a:noFill/>
          <a:ln w="12700" algn="ctr">
            <a:noFill/>
            <a:miter lim="800000"/>
            <a:headEnd/>
            <a:tailEnd type="none" w="lg" len="lg"/>
          </a:ln>
        </p:spPr>
        <p:txBody>
          <a:bodyPr>
            <a:spAutoFit/>
          </a:bodyPr>
          <a:lstStyle/>
          <a:p>
            <a:pPr>
              <a:spcBef>
                <a:spcPct val="50000"/>
              </a:spcBef>
            </a:pPr>
            <a:r>
              <a:rPr lang="fr-FR" sz="1200" b="1"/>
              <a:t>2 mois</a:t>
            </a:r>
          </a:p>
        </p:txBody>
      </p:sp>
      <p:sp>
        <p:nvSpPr>
          <p:cNvPr id="30759" name="Line 37"/>
          <p:cNvSpPr>
            <a:spLocks noChangeShapeType="1"/>
          </p:cNvSpPr>
          <p:nvPr/>
        </p:nvSpPr>
        <p:spPr bwMode="auto">
          <a:xfrm>
            <a:off x="8193088" y="3875088"/>
            <a:ext cx="288925" cy="0"/>
          </a:xfrm>
          <a:prstGeom prst="line">
            <a:avLst/>
          </a:prstGeom>
          <a:noFill/>
          <a:ln w="12700">
            <a:solidFill>
              <a:schemeClr val="tx1"/>
            </a:solidFill>
            <a:round/>
            <a:headEnd/>
            <a:tailEnd type="stealth" w="lg" len="lg"/>
          </a:ln>
        </p:spPr>
        <p:txBody>
          <a:bodyPr/>
          <a:lstStyle/>
          <a:p>
            <a:endParaRPr lang="en-US"/>
          </a:p>
        </p:txBody>
      </p:sp>
      <p:sp>
        <p:nvSpPr>
          <p:cNvPr id="30760" name="Text Box 38"/>
          <p:cNvSpPr txBox="1">
            <a:spLocks noChangeArrowheads="1"/>
          </p:cNvSpPr>
          <p:nvPr/>
        </p:nvSpPr>
        <p:spPr bwMode="auto">
          <a:xfrm>
            <a:off x="8337550" y="3946525"/>
            <a:ext cx="719138" cy="274638"/>
          </a:xfrm>
          <a:prstGeom prst="rect">
            <a:avLst/>
          </a:prstGeom>
          <a:noFill/>
          <a:ln w="12700" algn="ctr">
            <a:noFill/>
            <a:miter lim="800000"/>
            <a:headEnd/>
            <a:tailEnd type="none" w="lg" len="lg"/>
          </a:ln>
        </p:spPr>
        <p:txBody>
          <a:bodyPr>
            <a:spAutoFit/>
          </a:bodyPr>
          <a:lstStyle/>
          <a:p>
            <a:pPr>
              <a:spcBef>
                <a:spcPct val="50000"/>
              </a:spcBef>
            </a:pPr>
            <a:r>
              <a:rPr lang="fr-FR" sz="1200" b="1"/>
              <a:t>1 an</a:t>
            </a:r>
          </a:p>
        </p:txBody>
      </p:sp>
      <p:sp>
        <p:nvSpPr>
          <p:cNvPr id="30761" name="AutoShape 39"/>
          <p:cNvSpPr>
            <a:spLocks/>
          </p:cNvSpPr>
          <p:nvPr/>
        </p:nvSpPr>
        <p:spPr bwMode="auto">
          <a:xfrm>
            <a:off x="7400925" y="2459038"/>
            <a:ext cx="431800" cy="863600"/>
          </a:xfrm>
          <a:prstGeom prst="rightBrace">
            <a:avLst>
              <a:gd name="adj1" fmla="val 16667"/>
              <a:gd name="adj2" fmla="val 50000"/>
            </a:avLst>
          </a:prstGeom>
          <a:noFill/>
          <a:ln w="12700">
            <a:solidFill>
              <a:schemeClr val="tx1"/>
            </a:solidFill>
            <a:round/>
            <a:headEnd/>
            <a:tailEnd type="none" w="lg" len="lg"/>
          </a:ln>
        </p:spPr>
        <p:txBody>
          <a:bodyPr wrap="none" anchor="ctr"/>
          <a:lstStyle/>
          <a:p>
            <a:endParaRPr lang="en-US"/>
          </a:p>
        </p:txBody>
      </p:sp>
      <p:sp>
        <p:nvSpPr>
          <p:cNvPr id="30762" name="Text Box 40"/>
          <p:cNvSpPr txBox="1">
            <a:spLocks noChangeArrowheads="1"/>
          </p:cNvSpPr>
          <p:nvPr/>
        </p:nvSpPr>
        <p:spPr bwMode="auto">
          <a:xfrm>
            <a:off x="7761288" y="3082925"/>
            <a:ext cx="1152525" cy="274638"/>
          </a:xfrm>
          <a:prstGeom prst="rect">
            <a:avLst/>
          </a:prstGeom>
          <a:noFill/>
          <a:ln w="12700" algn="ctr">
            <a:noFill/>
            <a:miter lim="800000"/>
            <a:headEnd/>
            <a:tailEnd type="none" w="lg" len="lg"/>
          </a:ln>
        </p:spPr>
        <p:txBody>
          <a:bodyPr>
            <a:spAutoFit/>
          </a:bodyPr>
          <a:lstStyle/>
          <a:p>
            <a:pPr>
              <a:spcBef>
                <a:spcPct val="50000"/>
              </a:spcBef>
            </a:pPr>
            <a:r>
              <a:rPr lang="fr-FR" sz="1200" b="1"/>
              <a:t>4 ans (&lt;3,5t)</a:t>
            </a:r>
          </a:p>
        </p:txBody>
      </p:sp>
      <p:pic>
        <p:nvPicPr>
          <p:cNvPr id="30763" name="Picture 41" descr="j0279384[1]"/>
          <p:cNvPicPr>
            <a:picLocks noChangeAspect="1" noChangeArrowheads="1"/>
          </p:cNvPicPr>
          <p:nvPr/>
        </p:nvPicPr>
        <p:blipFill>
          <a:blip r:embed="rId3" cstate="print"/>
          <a:srcRect/>
          <a:stretch>
            <a:fillRect/>
          </a:stretch>
        </p:blipFill>
        <p:spPr bwMode="auto">
          <a:xfrm>
            <a:off x="8482013" y="2314575"/>
            <a:ext cx="415925" cy="360363"/>
          </a:xfrm>
          <a:prstGeom prst="rect">
            <a:avLst/>
          </a:prstGeom>
          <a:solidFill>
            <a:srgbClr val="E1DED7"/>
          </a:solidFill>
          <a:ln w="9525">
            <a:noFill/>
            <a:miter lim="800000"/>
            <a:headEnd/>
            <a:tailEnd/>
          </a:ln>
        </p:spPr>
      </p:pic>
      <p:sp>
        <p:nvSpPr>
          <p:cNvPr id="30764" name="Line 42"/>
          <p:cNvSpPr>
            <a:spLocks noChangeShapeType="1"/>
          </p:cNvSpPr>
          <p:nvPr/>
        </p:nvSpPr>
        <p:spPr bwMode="auto">
          <a:xfrm>
            <a:off x="7832725" y="2532063"/>
            <a:ext cx="649288" cy="0"/>
          </a:xfrm>
          <a:prstGeom prst="line">
            <a:avLst/>
          </a:prstGeom>
          <a:noFill/>
          <a:ln w="12700">
            <a:solidFill>
              <a:schemeClr val="tx1"/>
            </a:solidFill>
            <a:round/>
            <a:headEnd/>
            <a:tailEnd type="stealth" w="lg" len="lg"/>
          </a:ln>
        </p:spPr>
        <p:txBody>
          <a:bodyPr/>
          <a:lstStyle/>
          <a:p>
            <a:endParaRPr lang="en-US"/>
          </a:p>
        </p:txBody>
      </p:sp>
      <p:sp>
        <p:nvSpPr>
          <p:cNvPr id="30765" name="Text Box 43"/>
          <p:cNvSpPr txBox="1">
            <a:spLocks noChangeArrowheads="1"/>
          </p:cNvSpPr>
          <p:nvPr/>
        </p:nvSpPr>
        <p:spPr bwMode="auto">
          <a:xfrm>
            <a:off x="7832725" y="2505075"/>
            <a:ext cx="647700" cy="457200"/>
          </a:xfrm>
          <a:prstGeom prst="rect">
            <a:avLst/>
          </a:prstGeom>
          <a:noFill/>
          <a:ln w="12700" algn="ctr">
            <a:noFill/>
            <a:miter lim="800000"/>
            <a:headEnd/>
            <a:tailEnd type="none" w="lg" len="lg"/>
          </a:ln>
        </p:spPr>
        <p:txBody>
          <a:bodyPr>
            <a:spAutoFit/>
          </a:bodyPr>
          <a:lstStyle/>
          <a:p>
            <a:pPr>
              <a:spcBef>
                <a:spcPct val="50000"/>
              </a:spcBef>
            </a:pPr>
            <a:r>
              <a:rPr lang="fr-FR" sz="1200" b="1"/>
              <a:t>1 an (&gt;3,5t)</a:t>
            </a:r>
          </a:p>
        </p:txBody>
      </p:sp>
      <p:pic>
        <p:nvPicPr>
          <p:cNvPr id="30766" name="Picture 44" descr="j0279384[1]"/>
          <p:cNvPicPr>
            <a:picLocks noChangeAspect="1" noChangeArrowheads="1"/>
          </p:cNvPicPr>
          <p:nvPr/>
        </p:nvPicPr>
        <p:blipFill>
          <a:blip r:embed="rId3" cstate="print"/>
          <a:srcRect/>
          <a:stretch>
            <a:fillRect/>
          </a:stretch>
        </p:blipFill>
        <p:spPr bwMode="auto">
          <a:xfrm>
            <a:off x="9064625" y="5373688"/>
            <a:ext cx="415925" cy="360362"/>
          </a:xfrm>
          <a:prstGeom prst="rect">
            <a:avLst/>
          </a:prstGeom>
          <a:solidFill>
            <a:srgbClr val="E1DED7"/>
          </a:solidFill>
          <a:ln w="9525">
            <a:noFill/>
            <a:miter lim="800000"/>
            <a:headEnd/>
            <a:tailEnd/>
          </a:ln>
        </p:spPr>
      </p:pic>
      <p:sp>
        <p:nvSpPr>
          <p:cNvPr id="30767" name="Line 45"/>
          <p:cNvSpPr>
            <a:spLocks noChangeShapeType="1"/>
          </p:cNvSpPr>
          <p:nvPr/>
        </p:nvSpPr>
        <p:spPr bwMode="auto">
          <a:xfrm>
            <a:off x="7832725" y="5591175"/>
            <a:ext cx="1223963" cy="0"/>
          </a:xfrm>
          <a:prstGeom prst="line">
            <a:avLst/>
          </a:prstGeom>
          <a:noFill/>
          <a:ln w="12700">
            <a:solidFill>
              <a:schemeClr val="tx1"/>
            </a:solidFill>
            <a:round/>
            <a:headEnd/>
            <a:tailEnd type="stealth" w="lg" len="lg"/>
          </a:ln>
        </p:spPr>
        <p:txBody>
          <a:bodyPr/>
          <a:lstStyle/>
          <a:p>
            <a:endParaRPr lang="en-US"/>
          </a:p>
        </p:txBody>
      </p:sp>
      <p:sp>
        <p:nvSpPr>
          <p:cNvPr id="30768" name="AutoShape 46"/>
          <p:cNvSpPr>
            <a:spLocks/>
          </p:cNvSpPr>
          <p:nvPr/>
        </p:nvSpPr>
        <p:spPr bwMode="auto">
          <a:xfrm>
            <a:off x="7400925" y="4652963"/>
            <a:ext cx="431800" cy="1152525"/>
          </a:xfrm>
          <a:prstGeom prst="rightBrace">
            <a:avLst>
              <a:gd name="adj1" fmla="val 22243"/>
              <a:gd name="adj2" fmla="val 50000"/>
            </a:avLst>
          </a:prstGeom>
          <a:noFill/>
          <a:ln w="12700">
            <a:solidFill>
              <a:schemeClr val="tx1"/>
            </a:solidFill>
            <a:round/>
            <a:headEnd/>
            <a:tailEnd type="none" w="lg" len="lg"/>
          </a:ln>
        </p:spPr>
        <p:txBody>
          <a:bodyPr wrap="none" anchor="ctr"/>
          <a:lstStyle/>
          <a:p>
            <a:endParaRPr lang="en-US"/>
          </a:p>
        </p:txBody>
      </p:sp>
      <p:sp>
        <p:nvSpPr>
          <p:cNvPr id="30769" name="Text Box 47"/>
          <p:cNvSpPr txBox="1">
            <a:spLocks noChangeArrowheads="1"/>
          </p:cNvSpPr>
          <p:nvPr/>
        </p:nvSpPr>
        <p:spPr bwMode="auto">
          <a:xfrm>
            <a:off x="7905750" y="5565775"/>
            <a:ext cx="1152525" cy="274638"/>
          </a:xfrm>
          <a:prstGeom prst="rect">
            <a:avLst/>
          </a:prstGeom>
          <a:noFill/>
          <a:ln w="12700" algn="ctr">
            <a:noFill/>
            <a:miter lim="800000"/>
            <a:headEnd/>
            <a:tailEnd type="none" w="lg" len="lg"/>
          </a:ln>
        </p:spPr>
        <p:txBody>
          <a:bodyPr>
            <a:spAutoFit/>
          </a:bodyPr>
          <a:lstStyle/>
          <a:p>
            <a:pPr>
              <a:spcBef>
                <a:spcPct val="50000"/>
              </a:spcBef>
            </a:pPr>
            <a:r>
              <a:rPr lang="fr-FR" sz="1200" b="1"/>
              <a:t>4 ans (&lt;3,5t)</a:t>
            </a:r>
          </a:p>
        </p:txBody>
      </p:sp>
      <p:pic>
        <p:nvPicPr>
          <p:cNvPr id="30770" name="Picture 48" descr="j0279384[1]"/>
          <p:cNvPicPr>
            <a:picLocks noChangeAspect="1" noChangeArrowheads="1"/>
          </p:cNvPicPr>
          <p:nvPr/>
        </p:nvPicPr>
        <p:blipFill>
          <a:blip r:embed="rId3" cstate="print"/>
          <a:srcRect/>
          <a:stretch>
            <a:fillRect/>
          </a:stretch>
        </p:blipFill>
        <p:spPr bwMode="auto">
          <a:xfrm>
            <a:off x="8482013" y="4652963"/>
            <a:ext cx="415925" cy="360362"/>
          </a:xfrm>
          <a:prstGeom prst="rect">
            <a:avLst/>
          </a:prstGeom>
          <a:solidFill>
            <a:srgbClr val="E1DED7"/>
          </a:solidFill>
          <a:ln w="9525">
            <a:noFill/>
            <a:miter lim="800000"/>
            <a:headEnd/>
            <a:tailEnd/>
          </a:ln>
        </p:spPr>
      </p:pic>
      <p:sp>
        <p:nvSpPr>
          <p:cNvPr id="30771" name="Line 49"/>
          <p:cNvSpPr>
            <a:spLocks noChangeShapeType="1"/>
          </p:cNvSpPr>
          <p:nvPr/>
        </p:nvSpPr>
        <p:spPr bwMode="auto">
          <a:xfrm>
            <a:off x="7832725" y="4870450"/>
            <a:ext cx="649288" cy="0"/>
          </a:xfrm>
          <a:prstGeom prst="line">
            <a:avLst/>
          </a:prstGeom>
          <a:noFill/>
          <a:ln w="12700">
            <a:solidFill>
              <a:schemeClr val="tx1"/>
            </a:solidFill>
            <a:round/>
            <a:headEnd/>
            <a:tailEnd type="stealth" w="lg" len="lg"/>
          </a:ln>
        </p:spPr>
        <p:txBody>
          <a:bodyPr/>
          <a:lstStyle/>
          <a:p>
            <a:endParaRPr lang="en-US"/>
          </a:p>
        </p:txBody>
      </p:sp>
      <p:sp>
        <p:nvSpPr>
          <p:cNvPr id="30772" name="Text Box 50"/>
          <p:cNvSpPr txBox="1">
            <a:spLocks noChangeArrowheads="1"/>
          </p:cNvSpPr>
          <p:nvPr/>
        </p:nvSpPr>
        <p:spPr bwMode="auto">
          <a:xfrm>
            <a:off x="7832725" y="4843463"/>
            <a:ext cx="647700" cy="457200"/>
          </a:xfrm>
          <a:prstGeom prst="rect">
            <a:avLst/>
          </a:prstGeom>
          <a:noFill/>
          <a:ln w="12700" algn="ctr">
            <a:noFill/>
            <a:miter lim="800000"/>
            <a:headEnd/>
            <a:tailEnd type="none" w="lg" len="lg"/>
          </a:ln>
        </p:spPr>
        <p:txBody>
          <a:bodyPr>
            <a:spAutoFit/>
          </a:bodyPr>
          <a:lstStyle/>
          <a:p>
            <a:pPr>
              <a:spcBef>
                <a:spcPct val="50000"/>
              </a:spcBef>
            </a:pPr>
            <a:r>
              <a:rPr lang="fr-FR" sz="1200" b="1"/>
              <a:t>1 an (&gt;3,5t)</a:t>
            </a:r>
          </a:p>
        </p:txBody>
      </p:sp>
      <p:pic>
        <p:nvPicPr>
          <p:cNvPr id="30773" name="Picture 51" descr="j0279384[1]"/>
          <p:cNvPicPr>
            <a:picLocks noChangeAspect="1" noChangeArrowheads="1"/>
          </p:cNvPicPr>
          <p:nvPr/>
        </p:nvPicPr>
        <p:blipFill>
          <a:blip r:embed="rId3" cstate="print"/>
          <a:srcRect/>
          <a:stretch>
            <a:fillRect/>
          </a:stretch>
        </p:blipFill>
        <p:spPr bwMode="auto">
          <a:xfrm>
            <a:off x="9056688" y="1652588"/>
            <a:ext cx="415925" cy="360362"/>
          </a:xfrm>
          <a:prstGeom prst="rect">
            <a:avLst/>
          </a:prstGeom>
          <a:solidFill>
            <a:srgbClr val="E1DED7"/>
          </a:solidFill>
          <a:ln w="9525">
            <a:noFill/>
            <a:miter lim="800000"/>
            <a:headEnd/>
            <a:tailEnd/>
          </a:ln>
        </p:spPr>
      </p:pic>
      <p:sp>
        <p:nvSpPr>
          <p:cNvPr id="30774" name="Line 52"/>
          <p:cNvSpPr>
            <a:spLocks noChangeShapeType="1"/>
          </p:cNvSpPr>
          <p:nvPr/>
        </p:nvSpPr>
        <p:spPr bwMode="auto">
          <a:xfrm>
            <a:off x="7329488" y="1870075"/>
            <a:ext cx="1727200" cy="0"/>
          </a:xfrm>
          <a:prstGeom prst="line">
            <a:avLst/>
          </a:prstGeom>
          <a:noFill/>
          <a:ln w="12700">
            <a:solidFill>
              <a:schemeClr val="tx1"/>
            </a:solidFill>
            <a:round/>
            <a:headEnd/>
            <a:tailEnd type="stealth" w="lg" len="lg"/>
          </a:ln>
        </p:spPr>
        <p:txBody>
          <a:bodyPr/>
          <a:lstStyle/>
          <a:p>
            <a:endParaRPr lang="en-US"/>
          </a:p>
        </p:txBody>
      </p:sp>
      <p:sp>
        <p:nvSpPr>
          <p:cNvPr id="30775" name="Text Box 53"/>
          <p:cNvSpPr txBox="1">
            <a:spLocks noChangeArrowheads="1"/>
          </p:cNvSpPr>
          <p:nvPr/>
        </p:nvSpPr>
        <p:spPr bwMode="auto">
          <a:xfrm>
            <a:off x="7473950" y="1844675"/>
            <a:ext cx="1295400" cy="274638"/>
          </a:xfrm>
          <a:prstGeom prst="rect">
            <a:avLst/>
          </a:prstGeom>
          <a:noFill/>
          <a:ln w="12700" algn="ctr">
            <a:noFill/>
            <a:miter lim="800000"/>
            <a:headEnd/>
            <a:tailEnd type="none" w="lg" len="lg"/>
          </a:ln>
        </p:spPr>
        <p:txBody>
          <a:bodyPr>
            <a:spAutoFit/>
          </a:bodyPr>
          <a:lstStyle/>
          <a:p>
            <a:pPr>
              <a:spcBef>
                <a:spcPct val="50000"/>
              </a:spcBef>
            </a:pPr>
            <a:r>
              <a:rPr lang="fr-FR" sz="1200" b="1"/>
              <a:t>4 ans (&lt;3,5t)</a:t>
            </a:r>
          </a:p>
        </p:txBody>
      </p:sp>
      <p:sp>
        <p:nvSpPr>
          <p:cNvPr id="30776" name="Text Box 54"/>
          <p:cNvSpPr txBox="1">
            <a:spLocks noChangeArrowheads="1"/>
          </p:cNvSpPr>
          <p:nvPr/>
        </p:nvSpPr>
        <p:spPr bwMode="auto">
          <a:xfrm>
            <a:off x="2216150" y="1628775"/>
            <a:ext cx="1295400" cy="274638"/>
          </a:xfrm>
          <a:prstGeom prst="rect">
            <a:avLst/>
          </a:prstGeom>
          <a:noFill/>
          <a:ln w="12700" algn="ctr">
            <a:noFill/>
            <a:miter lim="800000"/>
            <a:headEnd/>
            <a:tailEnd type="none" w="lg" len="lg"/>
          </a:ln>
        </p:spPr>
        <p:txBody>
          <a:bodyPr>
            <a:spAutoFit/>
          </a:bodyPr>
          <a:lstStyle/>
          <a:p>
            <a:pPr>
              <a:spcBef>
                <a:spcPct val="50000"/>
              </a:spcBef>
            </a:pPr>
            <a:r>
              <a:rPr lang="fr-FR" sz="1200" b="1"/>
              <a:t>Catégorie M1</a:t>
            </a: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Espace réservé du pied de page 4"/>
          <p:cNvSpPr>
            <a:spLocks noGrp="1"/>
          </p:cNvSpPr>
          <p:nvPr>
            <p:ph type="ftr" sz="quarter" idx="11"/>
          </p:nvPr>
        </p:nvSpPr>
        <p:spPr>
          <a:noFill/>
        </p:spPr>
        <p:txBody>
          <a:bodyPr/>
          <a:lstStyle/>
          <a:p>
            <a:r>
              <a:rPr lang="fr-FR" smtClean="0"/>
              <a:t>thb 14 fevrier 2013</a:t>
            </a:r>
          </a:p>
        </p:txBody>
      </p:sp>
      <p:sp>
        <p:nvSpPr>
          <p:cNvPr id="31747" name="Espace réservé du numéro de diapositive 5"/>
          <p:cNvSpPr>
            <a:spLocks noGrp="1"/>
          </p:cNvSpPr>
          <p:nvPr>
            <p:ph type="sldNum" sz="quarter" idx="12"/>
          </p:nvPr>
        </p:nvSpPr>
        <p:spPr>
          <a:noFill/>
        </p:spPr>
        <p:txBody>
          <a:bodyPr/>
          <a:lstStyle/>
          <a:p>
            <a:fld id="{00530D64-4EFD-4A24-A197-CEB609889772}" type="slidenum">
              <a:rPr lang="fr-FR" smtClean="0"/>
              <a:pPr/>
              <a:t>31</a:t>
            </a:fld>
            <a:endParaRPr lang="fr-FR" smtClean="0"/>
          </a:p>
        </p:txBody>
      </p:sp>
      <p:sp>
        <p:nvSpPr>
          <p:cNvPr id="31748" name="Rectangle 2"/>
          <p:cNvSpPr>
            <a:spLocks noChangeArrowheads="1"/>
          </p:cNvSpPr>
          <p:nvPr/>
        </p:nvSpPr>
        <p:spPr bwMode="auto">
          <a:xfrm>
            <a:off x="200025" y="1268413"/>
            <a:ext cx="9432925" cy="4968875"/>
          </a:xfrm>
          <a:prstGeom prst="rect">
            <a:avLst/>
          </a:prstGeom>
          <a:solidFill>
            <a:srgbClr val="E1DED7">
              <a:alpha val="49019"/>
            </a:srgbClr>
          </a:solidFill>
          <a:ln w="9525">
            <a:solidFill>
              <a:schemeClr val="tx1"/>
            </a:solidFill>
            <a:miter lim="800000"/>
            <a:headEnd/>
            <a:tailEnd/>
          </a:ln>
        </p:spPr>
        <p:txBody>
          <a:bodyPr wrap="none" anchor="ctr"/>
          <a:lstStyle/>
          <a:p>
            <a:endParaRPr lang="en-US"/>
          </a:p>
        </p:txBody>
      </p:sp>
      <p:sp>
        <p:nvSpPr>
          <p:cNvPr id="31749" name="Rectangle 3"/>
          <p:cNvSpPr>
            <a:spLocks noChangeAspect="1" noChangeArrowheads="1"/>
          </p:cNvSpPr>
          <p:nvPr/>
        </p:nvSpPr>
        <p:spPr bwMode="auto">
          <a:xfrm>
            <a:off x="1816100" y="609600"/>
            <a:ext cx="6008688" cy="457200"/>
          </a:xfrm>
          <a:prstGeom prst="rect">
            <a:avLst/>
          </a:prstGeom>
          <a:noFill/>
          <a:ln w="9525">
            <a:noFill/>
            <a:miter lim="800000"/>
            <a:headEnd/>
            <a:tailEnd/>
          </a:ln>
        </p:spPr>
        <p:txBody>
          <a:bodyPr wrap="none"/>
          <a:lstStyle/>
          <a:p>
            <a:pPr algn="l"/>
            <a:r>
              <a:rPr lang="fr-FR" sz="2400" b="1">
                <a:solidFill>
                  <a:schemeClr val="accent2"/>
                </a:solidFill>
              </a:rPr>
              <a:t>L’homologation des véhicules</a:t>
            </a:r>
          </a:p>
        </p:txBody>
      </p:sp>
      <p:sp>
        <p:nvSpPr>
          <p:cNvPr id="31750" name="Rectangle 4"/>
          <p:cNvSpPr>
            <a:spLocks noChangeArrowheads="1"/>
          </p:cNvSpPr>
          <p:nvPr/>
        </p:nvSpPr>
        <p:spPr bwMode="auto">
          <a:xfrm rot="10800000">
            <a:off x="488950" y="1700213"/>
            <a:ext cx="360363" cy="4176712"/>
          </a:xfrm>
          <a:prstGeom prst="rect">
            <a:avLst/>
          </a:prstGeom>
          <a:solidFill>
            <a:schemeClr val="accent1"/>
          </a:solidFill>
          <a:ln w="9525">
            <a:solidFill>
              <a:schemeClr val="tx1"/>
            </a:solidFill>
            <a:miter lim="800000"/>
            <a:headEnd/>
            <a:tailEnd/>
          </a:ln>
        </p:spPr>
        <p:txBody>
          <a:bodyPr vert="eaVert" wrap="none" anchor="ctr"/>
          <a:lstStyle/>
          <a:p>
            <a:r>
              <a:rPr lang="fr-FR" sz="1400" b="1"/>
              <a:t>FABRICATION</a:t>
            </a:r>
          </a:p>
        </p:txBody>
      </p:sp>
      <p:sp>
        <p:nvSpPr>
          <p:cNvPr id="31751" name="Rectangle 5"/>
          <p:cNvSpPr>
            <a:spLocks noChangeArrowheads="1"/>
          </p:cNvSpPr>
          <p:nvPr/>
        </p:nvSpPr>
        <p:spPr bwMode="auto">
          <a:xfrm rot="10800000">
            <a:off x="6824663" y="1700213"/>
            <a:ext cx="503237" cy="4105275"/>
          </a:xfrm>
          <a:prstGeom prst="rect">
            <a:avLst/>
          </a:prstGeom>
          <a:solidFill>
            <a:schemeClr val="accent1"/>
          </a:solidFill>
          <a:ln w="9525">
            <a:solidFill>
              <a:schemeClr val="tx1"/>
            </a:solidFill>
            <a:miter lim="800000"/>
            <a:headEnd/>
            <a:tailEnd/>
          </a:ln>
        </p:spPr>
        <p:txBody>
          <a:bodyPr vert="eaVert" wrap="none" anchor="ctr"/>
          <a:lstStyle/>
          <a:p>
            <a:r>
              <a:rPr lang="fr-FR" sz="1600" b="1"/>
              <a:t>IMMATRICULATION</a:t>
            </a:r>
          </a:p>
        </p:txBody>
      </p:sp>
      <p:sp>
        <p:nvSpPr>
          <p:cNvPr id="31752" name="Rectangle 6"/>
          <p:cNvSpPr>
            <a:spLocks noChangeArrowheads="1"/>
          </p:cNvSpPr>
          <p:nvPr/>
        </p:nvSpPr>
        <p:spPr bwMode="auto">
          <a:xfrm>
            <a:off x="919163" y="1701800"/>
            <a:ext cx="1296987" cy="433388"/>
          </a:xfrm>
          <a:prstGeom prst="rect">
            <a:avLst/>
          </a:prstGeom>
          <a:solidFill>
            <a:schemeClr val="accent1"/>
          </a:solidFill>
          <a:ln w="9525">
            <a:solidFill>
              <a:schemeClr val="tx1"/>
            </a:solidFill>
            <a:miter lim="800000"/>
            <a:headEnd/>
            <a:tailEnd/>
          </a:ln>
        </p:spPr>
        <p:txBody>
          <a:bodyPr wrap="none" anchor="ctr"/>
          <a:lstStyle/>
          <a:p>
            <a:r>
              <a:rPr lang="fr-FR" sz="1400" b="1"/>
              <a:t>RCE</a:t>
            </a:r>
          </a:p>
        </p:txBody>
      </p:sp>
      <p:sp>
        <p:nvSpPr>
          <p:cNvPr id="31753" name="Rectangle 7"/>
          <p:cNvSpPr>
            <a:spLocks noChangeArrowheads="1"/>
          </p:cNvSpPr>
          <p:nvPr/>
        </p:nvSpPr>
        <p:spPr bwMode="auto">
          <a:xfrm>
            <a:off x="919163" y="2276475"/>
            <a:ext cx="1298575" cy="433388"/>
          </a:xfrm>
          <a:prstGeom prst="rect">
            <a:avLst/>
          </a:prstGeom>
          <a:solidFill>
            <a:schemeClr val="accent1"/>
          </a:solidFill>
          <a:ln w="9525">
            <a:solidFill>
              <a:schemeClr val="tx1"/>
            </a:solidFill>
            <a:miter lim="800000"/>
            <a:headEnd/>
            <a:tailEnd/>
          </a:ln>
        </p:spPr>
        <p:txBody>
          <a:bodyPr wrap="none" anchor="ctr"/>
          <a:lstStyle/>
          <a:p>
            <a:r>
              <a:rPr lang="fr-FR" sz="1400" b="1"/>
              <a:t>RPT Complet</a:t>
            </a:r>
          </a:p>
        </p:txBody>
      </p:sp>
      <p:sp>
        <p:nvSpPr>
          <p:cNvPr id="31754" name="Rectangle 8"/>
          <p:cNvSpPr>
            <a:spLocks noChangeArrowheads="1"/>
          </p:cNvSpPr>
          <p:nvPr/>
        </p:nvSpPr>
        <p:spPr bwMode="auto">
          <a:xfrm>
            <a:off x="919163" y="2852738"/>
            <a:ext cx="1298575" cy="433387"/>
          </a:xfrm>
          <a:prstGeom prst="rect">
            <a:avLst/>
          </a:prstGeom>
          <a:solidFill>
            <a:schemeClr val="accent1"/>
          </a:solidFill>
          <a:ln w="9525">
            <a:solidFill>
              <a:schemeClr val="tx1"/>
            </a:solidFill>
            <a:miter lim="800000"/>
            <a:headEnd/>
            <a:tailEnd/>
          </a:ln>
        </p:spPr>
        <p:txBody>
          <a:bodyPr wrap="none" anchor="ctr"/>
          <a:lstStyle/>
          <a:p>
            <a:r>
              <a:rPr lang="fr-FR" sz="1400" b="1"/>
              <a:t>RPT Incomplet</a:t>
            </a:r>
          </a:p>
        </p:txBody>
      </p:sp>
      <p:sp>
        <p:nvSpPr>
          <p:cNvPr id="31755" name="Rectangle 9"/>
          <p:cNvSpPr>
            <a:spLocks noChangeArrowheads="1"/>
          </p:cNvSpPr>
          <p:nvPr/>
        </p:nvSpPr>
        <p:spPr bwMode="auto">
          <a:xfrm>
            <a:off x="4016375" y="4654550"/>
            <a:ext cx="792163" cy="433388"/>
          </a:xfrm>
          <a:prstGeom prst="rect">
            <a:avLst/>
          </a:prstGeom>
          <a:solidFill>
            <a:schemeClr val="accent1"/>
          </a:solidFill>
          <a:ln w="9525">
            <a:solidFill>
              <a:schemeClr val="tx1"/>
            </a:solidFill>
            <a:miter lim="800000"/>
            <a:headEnd/>
            <a:tailEnd/>
          </a:ln>
        </p:spPr>
        <p:txBody>
          <a:bodyPr wrap="none" anchor="ctr"/>
          <a:lstStyle/>
          <a:p>
            <a:r>
              <a:rPr lang="fr-FR" sz="1400" b="1"/>
              <a:t>RTI</a:t>
            </a:r>
          </a:p>
        </p:txBody>
      </p:sp>
      <p:sp>
        <p:nvSpPr>
          <p:cNvPr id="31756" name="Rectangle 10"/>
          <p:cNvSpPr>
            <a:spLocks noChangeArrowheads="1"/>
          </p:cNvSpPr>
          <p:nvPr/>
        </p:nvSpPr>
        <p:spPr bwMode="auto">
          <a:xfrm>
            <a:off x="992188" y="5443538"/>
            <a:ext cx="1296987" cy="433387"/>
          </a:xfrm>
          <a:prstGeom prst="rect">
            <a:avLst/>
          </a:prstGeom>
          <a:solidFill>
            <a:schemeClr val="accent1"/>
          </a:solidFill>
          <a:ln w="9525">
            <a:solidFill>
              <a:schemeClr val="tx1"/>
            </a:solidFill>
            <a:miter lim="800000"/>
            <a:headEnd/>
            <a:tailEnd/>
          </a:ln>
        </p:spPr>
        <p:txBody>
          <a:bodyPr wrap="none" anchor="ctr"/>
          <a:lstStyle/>
          <a:p>
            <a:r>
              <a:rPr lang="fr-FR" sz="1400" b="1"/>
              <a:t>RTI</a:t>
            </a:r>
          </a:p>
        </p:txBody>
      </p:sp>
      <p:sp>
        <p:nvSpPr>
          <p:cNvPr id="31757" name="Rectangle 11"/>
          <p:cNvSpPr>
            <a:spLocks noChangeArrowheads="1"/>
          </p:cNvSpPr>
          <p:nvPr/>
        </p:nvSpPr>
        <p:spPr bwMode="auto">
          <a:xfrm>
            <a:off x="2647950" y="2852738"/>
            <a:ext cx="1079500" cy="433387"/>
          </a:xfrm>
          <a:prstGeom prst="rect">
            <a:avLst/>
          </a:prstGeom>
          <a:solidFill>
            <a:schemeClr val="accent1"/>
          </a:solidFill>
          <a:ln w="9525">
            <a:solidFill>
              <a:schemeClr val="tx1"/>
            </a:solidFill>
            <a:miter lim="800000"/>
            <a:headEnd/>
            <a:tailEnd/>
          </a:ln>
        </p:spPr>
        <p:txBody>
          <a:bodyPr wrap="none" anchor="ctr"/>
          <a:lstStyle/>
          <a:p>
            <a:r>
              <a:rPr lang="fr-FR" sz="1400" b="1"/>
              <a:t>RPTC</a:t>
            </a:r>
          </a:p>
        </p:txBody>
      </p:sp>
      <p:sp>
        <p:nvSpPr>
          <p:cNvPr id="31758" name="Rectangle 12"/>
          <p:cNvSpPr>
            <a:spLocks noChangeArrowheads="1"/>
          </p:cNvSpPr>
          <p:nvPr/>
        </p:nvSpPr>
        <p:spPr bwMode="auto">
          <a:xfrm>
            <a:off x="2289175" y="3716338"/>
            <a:ext cx="1079500" cy="433387"/>
          </a:xfrm>
          <a:prstGeom prst="rect">
            <a:avLst/>
          </a:prstGeom>
          <a:solidFill>
            <a:schemeClr val="accent1"/>
          </a:solidFill>
          <a:ln w="9525">
            <a:solidFill>
              <a:schemeClr val="tx1"/>
            </a:solidFill>
            <a:miter lim="800000"/>
            <a:headEnd/>
            <a:tailEnd/>
          </a:ln>
        </p:spPr>
        <p:txBody>
          <a:bodyPr wrap="none" anchor="ctr"/>
          <a:lstStyle/>
          <a:p>
            <a:r>
              <a:rPr lang="fr-FR" sz="1400" b="1"/>
              <a:t>Annexe VII</a:t>
            </a:r>
          </a:p>
        </p:txBody>
      </p:sp>
      <p:sp>
        <p:nvSpPr>
          <p:cNvPr id="31759" name="Rectangle 13"/>
          <p:cNvSpPr>
            <a:spLocks noChangeArrowheads="1"/>
          </p:cNvSpPr>
          <p:nvPr/>
        </p:nvSpPr>
        <p:spPr bwMode="auto">
          <a:xfrm>
            <a:off x="2289175" y="4651375"/>
            <a:ext cx="1079500" cy="433388"/>
          </a:xfrm>
          <a:prstGeom prst="rect">
            <a:avLst/>
          </a:prstGeom>
          <a:solidFill>
            <a:schemeClr val="accent1"/>
          </a:solidFill>
          <a:ln w="9525">
            <a:solidFill>
              <a:schemeClr val="tx1"/>
            </a:solidFill>
            <a:miter lim="800000"/>
            <a:headEnd/>
            <a:tailEnd/>
          </a:ln>
        </p:spPr>
        <p:txBody>
          <a:bodyPr wrap="none" anchor="ctr"/>
          <a:lstStyle/>
          <a:p>
            <a:r>
              <a:rPr lang="fr-FR" sz="1400" b="1"/>
              <a:t>Annexe VIII</a:t>
            </a:r>
          </a:p>
        </p:txBody>
      </p:sp>
      <p:sp>
        <p:nvSpPr>
          <p:cNvPr id="31760" name="Line 14"/>
          <p:cNvSpPr>
            <a:spLocks noChangeShapeType="1"/>
          </p:cNvSpPr>
          <p:nvPr/>
        </p:nvSpPr>
        <p:spPr bwMode="auto">
          <a:xfrm>
            <a:off x="2216150" y="1917700"/>
            <a:ext cx="4608513" cy="0"/>
          </a:xfrm>
          <a:prstGeom prst="line">
            <a:avLst/>
          </a:prstGeom>
          <a:noFill/>
          <a:ln w="12700">
            <a:solidFill>
              <a:schemeClr val="tx1"/>
            </a:solidFill>
            <a:round/>
            <a:headEnd/>
            <a:tailEnd type="stealth" w="lg" len="lg"/>
          </a:ln>
        </p:spPr>
        <p:txBody>
          <a:bodyPr/>
          <a:lstStyle/>
          <a:p>
            <a:endParaRPr lang="en-US"/>
          </a:p>
        </p:txBody>
      </p:sp>
      <p:sp>
        <p:nvSpPr>
          <p:cNvPr id="31761" name="Line 15"/>
          <p:cNvSpPr>
            <a:spLocks noChangeShapeType="1"/>
          </p:cNvSpPr>
          <p:nvPr/>
        </p:nvSpPr>
        <p:spPr bwMode="auto">
          <a:xfrm>
            <a:off x="2216150" y="2492375"/>
            <a:ext cx="4608513" cy="0"/>
          </a:xfrm>
          <a:prstGeom prst="line">
            <a:avLst/>
          </a:prstGeom>
          <a:noFill/>
          <a:ln w="12700">
            <a:solidFill>
              <a:schemeClr val="tx1"/>
            </a:solidFill>
            <a:round/>
            <a:headEnd/>
            <a:tailEnd type="stealth" w="lg" len="lg"/>
          </a:ln>
        </p:spPr>
        <p:txBody>
          <a:bodyPr/>
          <a:lstStyle/>
          <a:p>
            <a:endParaRPr lang="en-US"/>
          </a:p>
        </p:txBody>
      </p:sp>
      <p:sp>
        <p:nvSpPr>
          <p:cNvPr id="31762" name="Line 16"/>
          <p:cNvSpPr>
            <a:spLocks noChangeShapeType="1"/>
          </p:cNvSpPr>
          <p:nvPr/>
        </p:nvSpPr>
        <p:spPr bwMode="auto">
          <a:xfrm>
            <a:off x="2289175" y="5661025"/>
            <a:ext cx="3022600" cy="0"/>
          </a:xfrm>
          <a:prstGeom prst="line">
            <a:avLst/>
          </a:prstGeom>
          <a:noFill/>
          <a:ln w="12700">
            <a:solidFill>
              <a:schemeClr val="tx1"/>
            </a:solidFill>
            <a:round/>
            <a:headEnd/>
            <a:tailEnd type="stealth" w="lg" len="lg"/>
          </a:ln>
        </p:spPr>
        <p:txBody>
          <a:bodyPr/>
          <a:lstStyle/>
          <a:p>
            <a:endParaRPr lang="en-US"/>
          </a:p>
        </p:txBody>
      </p:sp>
      <p:sp>
        <p:nvSpPr>
          <p:cNvPr id="31763" name="Line 17"/>
          <p:cNvSpPr>
            <a:spLocks noChangeShapeType="1"/>
          </p:cNvSpPr>
          <p:nvPr/>
        </p:nvSpPr>
        <p:spPr bwMode="auto">
          <a:xfrm>
            <a:off x="2216150" y="3068638"/>
            <a:ext cx="431800" cy="0"/>
          </a:xfrm>
          <a:prstGeom prst="line">
            <a:avLst/>
          </a:prstGeom>
          <a:noFill/>
          <a:ln w="12700">
            <a:solidFill>
              <a:schemeClr val="tx1"/>
            </a:solidFill>
            <a:round/>
            <a:headEnd/>
            <a:tailEnd type="stealth" w="lg" len="lg"/>
          </a:ln>
        </p:spPr>
        <p:txBody>
          <a:bodyPr/>
          <a:lstStyle/>
          <a:p>
            <a:endParaRPr lang="en-US"/>
          </a:p>
        </p:txBody>
      </p:sp>
      <p:sp>
        <p:nvSpPr>
          <p:cNvPr id="31764" name="Line 18"/>
          <p:cNvSpPr>
            <a:spLocks noChangeShapeType="1"/>
          </p:cNvSpPr>
          <p:nvPr/>
        </p:nvSpPr>
        <p:spPr bwMode="auto">
          <a:xfrm>
            <a:off x="3727450" y="3068638"/>
            <a:ext cx="3097213" cy="0"/>
          </a:xfrm>
          <a:prstGeom prst="line">
            <a:avLst/>
          </a:prstGeom>
          <a:noFill/>
          <a:ln w="12700">
            <a:solidFill>
              <a:schemeClr val="tx1"/>
            </a:solidFill>
            <a:round/>
            <a:headEnd/>
            <a:tailEnd type="stealth" w="lg" len="lg"/>
          </a:ln>
        </p:spPr>
        <p:txBody>
          <a:bodyPr/>
          <a:lstStyle/>
          <a:p>
            <a:endParaRPr lang="en-US"/>
          </a:p>
        </p:txBody>
      </p:sp>
      <p:sp>
        <p:nvSpPr>
          <p:cNvPr id="31765" name="Line 19"/>
          <p:cNvSpPr>
            <a:spLocks noChangeShapeType="1"/>
          </p:cNvSpPr>
          <p:nvPr/>
        </p:nvSpPr>
        <p:spPr bwMode="auto">
          <a:xfrm>
            <a:off x="3368675" y="4868863"/>
            <a:ext cx="649288" cy="0"/>
          </a:xfrm>
          <a:prstGeom prst="line">
            <a:avLst/>
          </a:prstGeom>
          <a:noFill/>
          <a:ln w="12700">
            <a:solidFill>
              <a:schemeClr val="tx1"/>
            </a:solidFill>
            <a:round/>
            <a:headEnd/>
            <a:tailEnd type="stealth" w="lg" len="lg"/>
          </a:ln>
        </p:spPr>
        <p:txBody>
          <a:bodyPr/>
          <a:lstStyle/>
          <a:p>
            <a:endParaRPr lang="en-US"/>
          </a:p>
        </p:txBody>
      </p:sp>
      <p:sp>
        <p:nvSpPr>
          <p:cNvPr id="31766" name="Line 20"/>
          <p:cNvSpPr>
            <a:spLocks noChangeShapeType="1"/>
          </p:cNvSpPr>
          <p:nvPr/>
        </p:nvSpPr>
        <p:spPr bwMode="auto">
          <a:xfrm>
            <a:off x="4808538" y="4868863"/>
            <a:ext cx="503237" cy="0"/>
          </a:xfrm>
          <a:prstGeom prst="line">
            <a:avLst/>
          </a:prstGeom>
          <a:noFill/>
          <a:ln w="12700">
            <a:solidFill>
              <a:schemeClr val="tx1"/>
            </a:solidFill>
            <a:round/>
            <a:headEnd/>
            <a:tailEnd type="stealth" w="lg" len="lg"/>
          </a:ln>
        </p:spPr>
        <p:txBody>
          <a:bodyPr/>
          <a:lstStyle/>
          <a:p>
            <a:endParaRPr lang="en-US"/>
          </a:p>
        </p:txBody>
      </p:sp>
      <p:sp>
        <p:nvSpPr>
          <p:cNvPr id="31767" name="Line 21"/>
          <p:cNvSpPr>
            <a:spLocks noChangeShapeType="1"/>
          </p:cNvSpPr>
          <p:nvPr/>
        </p:nvSpPr>
        <p:spPr bwMode="auto">
          <a:xfrm>
            <a:off x="1928813" y="3932238"/>
            <a:ext cx="360362" cy="0"/>
          </a:xfrm>
          <a:prstGeom prst="line">
            <a:avLst/>
          </a:prstGeom>
          <a:noFill/>
          <a:ln w="12700">
            <a:solidFill>
              <a:schemeClr val="tx1"/>
            </a:solidFill>
            <a:round/>
            <a:headEnd/>
            <a:tailEnd type="stealth" w="lg" len="lg"/>
          </a:ln>
        </p:spPr>
        <p:txBody>
          <a:bodyPr/>
          <a:lstStyle/>
          <a:p>
            <a:endParaRPr lang="en-US"/>
          </a:p>
        </p:txBody>
      </p:sp>
      <p:sp>
        <p:nvSpPr>
          <p:cNvPr id="31768" name="Line 22"/>
          <p:cNvSpPr>
            <a:spLocks noChangeShapeType="1"/>
          </p:cNvSpPr>
          <p:nvPr/>
        </p:nvSpPr>
        <p:spPr bwMode="auto">
          <a:xfrm>
            <a:off x="1568450" y="4865688"/>
            <a:ext cx="720725" cy="0"/>
          </a:xfrm>
          <a:prstGeom prst="line">
            <a:avLst/>
          </a:prstGeom>
          <a:noFill/>
          <a:ln w="12700">
            <a:solidFill>
              <a:schemeClr val="tx1"/>
            </a:solidFill>
            <a:round/>
            <a:headEnd/>
            <a:tailEnd type="stealth" w="lg" len="lg"/>
          </a:ln>
        </p:spPr>
        <p:txBody>
          <a:bodyPr/>
          <a:lstStyle/>
          <a:p>
            <a:endParaRPr lang="en-US"/>
          </a:p>
        </p:txBody>
      </p:sp>
      <p:sp>
        <p:nvSpPr>
          <p:cNvPr id="31769" name="Line 23"/>
          <p:cNvSpPr>
            <a:spLocks noChangeShapeType="1"/>
          </p:cNvSpPr>
          <p:nvPr/>
        </p:nvSpPr>
        <p:spPr bwMode="auto">
          <a:xfrm flipV="1">
            <a:off x="1568450" y="3286125"/>
            <a:ext cx="0" cy="1582738"/>
          </a:xfrm>
          <a:prstGeom prst="line">
            <a:avLst/>
          </a:prstGeom>
          <a:noFill/>
          <a:ln w="12700">
            <a:solidFill>
              <a:schemeClr val="tx1"/>
            </a:solidFill>
            <a:round/>
            <a:headEnd/>
            <a:tailEnd type="none" w="lg" len="lg"/>
          </a:ln>
        </p:spPr>
        <p:txBody>
          <a:bodyPr/>
          <a:lstStyle/>
          <a:p>
            <a:endParaRPr lang="en-US"/>
          </a:p>
        </p:txBody>
      </p:sp>
      <p:sp>
        <p:nvSpPr>
          <p:cNvPr id="31770" name="Line 24"/>
          <p:cNvSpPr>
            <a:spLocks noChangeShapeType="1"/>
          </p:cNvSpPr>
          <p:nvPr/>
        </p:nvSpPr>
        <p:spPr bwMode="auto">
          <a:xfrm flipV="1">
            <a:off x="1927225" y="3284538"/>
            <a:ext cx="0" cy="649287"/>
          </a:xfrm>
          <a:prstGeom prst="line">
            <a:avLst/>
          </a:prstGeom>
          <a:noFill/>
          <a:ln w="12700">
            <a:solidFill>
              <a:schemeClr val="tx1"/>
            </a:solidFill>
            <a:round/>
            <a:headEnd/>
            <a:tailEnd type="none" w="lg" len="lg"/>
          </a:ln>
        </p:spPr>
        <p:txBody>
          <a:bodyPr/>
          <a:lstStyle/>
          <a:p>
            <a:endParaRPr lang="en-US"/>
          </a:p>
        </p:txBody>
      </p:sp>
      <p:pic>
        <p:nvPicPr>
          <p:cNvPr id="31771" name="Picture 25" descr="j0279384[1]"/>
          <p:cNvPicPr>
            <a:picLocks noChangeAspect="1" noChangeArrowheads="1"/>
          </p:cNvPicPr>
          <p:nvPr/>
        </p:nvPicPr>
        <p:blipFill>
          <a:blip r:embed="rId3" cstate="print"/>
          <a:srcRect/>
          <a:stretch>
            <a:fillRect/>
          </a:stretch>
        </p:blipFill>
        <p:spPr bwMode="auto">
          <a:xfrm>
            <a:off x="9064625" y="2890838"/>
            <a:ext cx="415925" cy="360362"/>
          </a:xfrm>
          <a:prstGeom prst="rect">
            <a:avLst/>
          </a:prstGeom>
          <a:solidFill>
            <a:srgbClr val="E1DED7"/>
          </a:solidFill>
          <a:ln w="9525">
            <a:noFill/>
            <a:miter lim="800000"/>
            <a:headEnd/>
            <a:tailEnd/>
          </a:ln>
        </p:spPr>
      </p:pic>
      <p:sp>
        <p:nvSpPr>
          <p:cNvPr id="31772" name="Line 26"/>
          <p:cNvSpPr>
            <a:spLocks noChangeShapeType="1"/>
          </p:cNvSpPr>
          <p:nvPr/>
        </p:nvSpPr>
        <p:spPr bwMode="auto">
          <a:xfrm>
            <a:off x="7832725" y="3108325"/>
            <a:ext cx="1223963" cy="0"/>
          </a:xfrm>
          <a:prstGeom prst="line">
            <a:avLst/>
          </a:prstGeom>
          <a:noFill/>
          <a:ln w="12700">
            <a:solidFill>
              <a:schemeClr val="tx1"/>
            </a:solidFill>
            <a:round/>
            <a:headEnd/>
            <a:tailEnd type="stealth" w="lg" len="lg"/>
          </a:ln>
        </p:spPr>
        <p:txBody>
          <a:bodyPr/>
          <a:lstStyle/>
          <a:p>
            <a:endParaRPr lang="en-US"/>
          </a:p>
        </p:txBody>
      </p:sp>
      <p:sp>
        <p:nvSpPr>
          <p:cNvPr id="31773" name="Line 27"/>
          <p:cNvSpPr>
            <a:spLocks noChangeShapeType="1"/>
          </p:cNvSpPr>
          <p:nvPr/>
        </p:nvSpPr>
        <p:spPr bwMode="auto">
          <a:xfrm>
            <a:off x="7329488" y="3876675"/>
            <a:ext cx="215900" cy="0"/>
          </a:xfrm>
          <a:prstGeom prst="line">
            <a:avLst/>
          </a:prstGeom>
          <a:noFill/>
          <a:ln w="12700">
            <a:solidFill>
              <a:schemeClr val="tx1"/>
            </a:solidFill>
            <a:round/>
            <a:headEnd/>
            <a:tailEnd type="stealth" w="lg" len="lg"/>
          </a:ln>
        </p:spPr>
        <p:txBody>
          <a:bodyPr/>
          <a:lstStyle/>
          <a:p>
            <a:endParaRPr lang="en-US"/>
          </a:p>
        </p:txBody>
      </p:sp>
      <p:pic>
        <p:nvPicPr>
          <p:cNvPr id="31774" name="Picture 28" descr="j0279384[1]"/>
          <p:cNvPicPr>
            <a:picLocks noChangeAspect="1" noChangeArrowheads="1"/>
          </p:cNvPicPr>
          <p:nvPr/>
        </p:nvPicPr>
        <p:blipFill>
          <a:blip r:embed="rId3" cstate="print"/>
          <a:srcRect/>
          <a:stretch>
            <a:fillRect/>
          </a:stretch>
        </p:blipFill>
        <p:spPr bwMode="auto">
          <a:xfrm>
            <a:off x="8482013" y="3659188"/>
            <a:ext cx="415925" cy="360362"/>
          </a:xfrm>
          <a:prstGeom prst="rect">
            <a:avLst/>
          </a:prstGeom>
          <a:solidFill>
            <a:srgbClr val="E1DED7"/>
          </a:solidFill>
          <a:ln w="9525">
            <a:noFill/>
            <a:miter lim="800000"/>
            <a:headEnd/>
            <a:tailEnd/>
          </a:ln>
        </p:spPr>
      </p:pic>
      <p:sp>
        <p:nvSpPr>
          <p:cNvPr id="31775" name="Text Box 29"/>
          <p:cNvSpPr txBox="1">
            <a:spLocks noChangeArrowheads="1"/>
          </p:cNvSpPr>
          <p:nvPr/>
        </p:nvSpPr>
        <p:spPr bwMode="auto">
          <a:xfrm>
            <a:off x="4376738" y="1557338"/>
            <a:ext cx="2016125" cy="608012"/>
          </a:xfrm>
          <a:prstGeom prst="rect">
            <a:avLst/>
          </a:prstGeom>
          <a:solidFill>
            <a:schemeClr val="accent2">
              <a:alpha val="20000"/>
            </a:schemeClr>
          </a:solidFill>
          <a:ln w="12700" algn="ctr">
            <a:solidFill>
              <a:schemeClr val="accent2"/>
            </a:solidFill>
            <a:miter lim="800000"/>
            <a:headEnd/>
            <a:tailEnd type="none" w="lg" len="lg"/>
          </a:ln>
        </p:spPr>
        <p:txBody>
          <a:bodyPr>
            <a:spAutoFit/>
          </a:bodyPr>
          <a:lstStyle/>
          <a:p>
            <a:pPr>
              <a:spcBef>
                <a:spcPct val="50000"/>
              </a:spcBef>
            </a:pPr>
            <a:r>
              <a:rPr lang="fr-FR" sz="1800" b="1"/>
              <a:t>COP</a:t>
            </a:r>
          </a:p>
          <a:p>
            <a:pPr>
              <a:spcBef>
                <a:spcPct val="50000"/>
              </a:spcBef>
            </a:pPr>
            <a:r>
              <a:rPr lang="fr-FR" sz="1000" b="1"/>
              <a:t>Conformité de Production</a:t>
            </a:r>
          </a:p>
        </p:txBody>
      </p:sp>
      <p:pic>
        <p:nvPicPr>
          <p:cNvPr id="31776" name="Picture 30"/>
          <p:cNvPicPr>
            <a:picLocks noChangeAspect="1" noChangeArrowheads="1"/>
          </p:cNvPicPr>
          <p:nvPr/>
        </p:nvPicPr>
        <p:blipFill>
          <a:blip r:embed="rId4" cstate="print"/>
          <a:srcRect/>
          <a:stretch>
            <a:fillRect/>
          </a:stretch>
        </p:blipFill>
        <p:spPr bwMode="auto">
          <a:xfrm>
            <a:off x="5313363" y="4581525"/>
            <a:ext cx="1008062" cy="509588"/>
          </a:xfrm>
          <a:prstGeom prst="rect">
            <a:avLst/>
          </a:prstGeom>
          <a:noFill/>
          <a:ln w="9525">
            <a:solidFill>
              <a:schemeClr val="tx1"/>
            </a:solidFill>
            <a:miter lim="800000"/>
            <a:headEnd/>
            <a:tailEnd/>
          </a:ln>
        </p:spPr>
      </p:pic>
      <p:pic>
        <p:nvPicPr>
          <p:cNvPr id="31777" name="Picture 31"/>
          <p:cNvPicPr>
            <a:picLocks noChangeAspect="1" noChangeArrowheads="1"/>
          </p:cNvPicPr>
          <p:nvPr/>
        </p:nvPicPr>
        <p:blipFill>
          <a:blip r:embed="rId5" cstate="print"/>
          <a:srcRect/>
          <a:stretch>
            <a:fillRect/>
          </a:stretch>
        </p:blipFill>
        <p:spPr bwMode="auto">
          <a:xfrm>
            <a:off x="7545388" y="3800475"/>
            <a:ext cx="647700" cy="315913"/>
          </a:xfrm>
          <a:prstGeom prst="rect">
            <a:avLst/>
          </a:prstGeom>
          <a:noFill/>
          <a:ln w="9525">
            <a:solidFill>
              <a:schemeClr val="tx1"/>
            </a:solidFill>
            <a:miter lim="800000"/>
            <a:headEnd/>
            <a:tailEnd/>
          </a:ln>
        </p:spPr>
      </p:pic>
      <p:sp>
        <p:nvSpPr>
          <p:cNvPr id="31778" name="Line 32"/>
          <p:cNvSpPr>
            <a:spLocks noChangeShapeType="1"/>
          </p:cNvSpPr>
          <p:nvPr/>
        </p:nvSpPr>
        <p:spPr bwMode="auto">
          <a:xfrm>
            <a:off x="6321425" y="4868863"/>
            <a:ext cx="503238" cy="0"/>
          </a:xfrm>
          <a:prstGeom prst="line">
            <a:avLst/>
          </a:prstGeom>
          <a:noFill/>
          <a:ln w="12700">
            <a:solidFill>
              <a:schemeClr val="tx1"/>
            </a:solidFill>
            <a:round/>
            <a:headEnd/>
            <a:tailEnd type="stealth" w="lg" len="lg"/>
          </a:ln>
        </p:spPr>
        <p:txBody>
          <a:bodyPr/>
          <a:lstStyle/>
          <a:p>
            <a:endParaRPr lang="en-US"/>
          </a:p>
        </p:txBody>
      </p:sp>
      <p:pic>
        <p:nvPicPr>
          <p:cNvPr id="31779" name="Picture 33"/>
          <p:cNvPicPr>
            <a:picLocks noChangeAspect="1" noChangeArrowheads="1"/>
          </p:cNvPicPr>
          <p:nvPr/>
        </p:nvPicPr>
        <p:blipFill>
          <a:blip r:embed="rId4" cstate="print"/>
          <a:srcRect/>
          <a:stretch>
            <a:fillRect/>
          </a:stretch>
        </p:blipFill>
        <p:spPr bwMode="auto">
          <a:xfrm>
            <a:off x="5313363" y="5373688"/>
            <a:ext cx="1008062" cy="509587"/>
          </a:xfrm>
          <a:prstGeom prst="rect">
            <a:avLst/>
          </a:prstGeom>
          <a:noFill/>
          <a:ln w="9525">
            <a:solidFill>
              <a:schemeClr val="tx1"/>
            </a:solidFill>
            <a:miter lim="800000"/>
            <a:headEnd/>
            <a:tailEnd/>
          </a:ln>
        </p:spPr>
      </p:pic>
      <p:sp>
        <p:nvSpPr>
          <p:cNvPr id="31780" name="Line 34"/>
          <p:cNvSpPr>
            <a:spLocks noChangeShapeType="1"/>
          </p:cNvSpPr>
          <p:nvPr/>
        </p:nvSpPr>
        <p:spPr bwMode="auto">
          <a:xfrm>
            <a:off x="6321425" y="5589588"/>
            <a:ext cx="503238" cy="0"/>
          </a:xfrm>
          <a:prstGeom prst="line">
            <a:avLst/>
          </a:prstGeom>
          <a:noFill/>
          <a:ln w="12700">
            <a:solidFill>
              <a:schemeClr val="tx1"/>
            </a:solidFill>
            <a:round/>
            <a:headEnd/>
            <a:tailEnd type="stealth" w="lg" len="lg"/>
          </a:ln>
        </p:spPr>
        <p:txBody>
          <a:bodyPr/>
          <a:lstStyle/>
          <a:p>
            <a:endParaRPr lang="en-US"/>
          </a:p>
        </p:txBody>
      </p:sp>
      <p:sp>
        <p:nvSpPr>
          <p:cNvPr id="31781" name="Line 35"/>
          <p:cNvSpPr>
            <a:spLocks noChangeShapeType="1"/>
          </p:cNvSpPr>
          <p:nvPr/>
        </p:nvSpPr>
        <p:spPr bwMode="auto">
          <a:xfrm>
            <a:off x="3368675" y="3932238"/>
            <a:ext cx="3455988" cy="0"/>
          </a:xfrm>
          <a:prstGeom prst="line">
            <a:avLst/>
          </a:prstGeom>
          <a:noFill/>
          <a:ln w="12700">
            <a:solidFill>
              <a:schemeClr val="tx1"/>
            </a:solidFill>
            <a:round/>
            <a:headEnd/>
            <a:tailEnd type="stealth" w="lg" len="lg"/>
          </a:ln>
        </p:spPr>
        <p:txBody>
          <a:bodyPr/>
          <a:lstStyle/>
          <a:p>
            <a:endParaRPr lang="en-US"/>
          </a:p>
        </p:txBody>
      </p:sp>
      <p:sp>
        <p:nvSpPr>
          <p:cNvPr id="31782" name="Text Box 36"/>
          <p:cNvSpPr txBox="1">
            <a:spLocks noChangeArrowheads="1"/>
          </p:cNvSpPr>
          <p:nvPr/>
        </p:nvSpPr>
        <p:spPr bwMode="auto">
          <a:xfrm>
            <a:off x="7545388" y="4090988"/>
            <a:ext cx="719137" cy="274637"/>
          </a:xfrm>
          <a:prstGeom prst="rect">
            <a:avLst/>
          </a:prstGeom>
          <a:noFill/>
          <a:ln w="12700" algn="ctr">
            <a:noFill/>
            <a:miter lim="800000"/>
            <a:headEnd/>
            <a:tailEnd type="none" w="lg" len="lg"/>
          </a:ln>
        </p:spPr>
        <p:txBody>
          <a:bodyPr>
            <a:spAutoFit/>
          </a:bodyPr>
          <a:lstStyle/>
          <a:p>
            <a:pPr>
              <a:spcBef>
                <a:spcPct val="50000"/>
              </a:spcBef>
            </a:pPr>
            <a:r>
              <a:rPr lang="fr-FR" sz="1200" b="1"/>
              <a:t>2 mois</a:t>
            </a:r>
          </a:p>
        </p:txBody>
      </p:sp>
      <p:sp>
        <p:nvSpPr>
          <p:cNvPr id="31783" name="Line 37"/>
          <p:cNvSpPr>
            <a:spLocks noChangeShapeType="1"/>
          </p:cNvSpPr>
          <p:nvPr/>
        </p:nvSpPr>
        <p:spPr bwMode="auto">
          <a:xfrm>
            <a:off x="8193088" y="3875088"/>
            <a:ext cx="288925" cy="0"/>
          </a:xfrm>
          <a:prstGeom prst="line">
            <a:avLst/>
          </a:prstGeom>
          <a:noFill/>
          <a:ln w="12700">
            <a:solidFill>
              <a:schemeClr val="tx1"/>
            </a:solidFill>
            <a:round/>
            <a:headEnd/>
            <a:tailEnd type="stealth" w="lg" len="lg"/>
          </a:ln>
        </p:spPr>
        <p:txBody>
          <a:bodyPr/>
          <a:lstStyle/>
          <a:p>
            <a:endParaRPr lang="en-US"/>
          </a:p>
        </p:txBody>
      </p:sp>
      <p:sp>
        <p:nvSpPr>
          <p:cNvPr id="31784" name="Text Box 38"/>
          <p:cNvSpPr txBox="1">
            <a:spLocks noChangeArrowheads="1"/>
          </p:cNvSpPr>
          <p:nvPr/>
        </p:nvSpPr>
        <p:spPr bwMode="auto">
          <a:xfrm>
            <a:off x="8337550" y="3946525"/>
            <a:ext cx="719138" cy="274638"/>
          </a:xfrm>
          <a:prstGeom prst="rect">
            <a:avLst/>
          </a:prstGeom>
          <a:noFill/>
          <a:ln w="12700" algn="ctr">
            <a:noFill/>
            <a:miter lim="800000"/>
            <a:headEnd/>
            <a:tailEnd type="none" w="lg" len="lg"/>
          </a:ln>
        </p:spPr>
        <p:txBody>
          <a:bodyPr>
            <a:spAutoFit/>
          </a:bodyPr>
          <a:lstStyle/>
          <a:p>
            <a:pPr>
              <a:spcBef>
                <a:spcPct val="50000"/>
              </a:spcBef>
            </a:pPr>
            <a:r>
              <a:rPr lang="fr-FR" sz="1200" b="1"/>
              <a:t>1 an</a:t>
            </a:r>
          </a:p>
        </p:txBody>
      </p:sp>
      <p:sp>
        <p:nvSpPr>
          <p:cNvPr id="31785" name="AutoShape 39"/>
          <p:cNvSpPr>
            <a:spLocks/>
          </p:cNvSpPr>
          <p:nvPr/>
        </p:nvSpPr>
        <p:spPr bwMode="auto">
          <a:xfrm>
            <a:off x="7400925" y="2459038"/>
            <a:ext cx="431800" cy="863600"/>
          </a:xfrm>
          <a:prstGeom prst="rightBrace">
            <a:avLst>
              <a:gd name="adj1" fmla="val 16667"/>
              <a:gd name="adj2" fmla="val 50000"/>
            </a:avLst>
          </a:prstGeom>
          <a:noFill/>
          <a:ln w="12700">
            <a:solidFill>
              <a:schemeClr val="tx1"/>
            </a:solidFill>
            <a:round/>
            <a:headEnd/>
            <a:tailEnd type="none" w="lg" len="lg"/>
          </a:ln>
        </p:spPr>
        <p:txBody>
          <a:bodyPr wrap="none" anchor="ctr"/>
          <a:lstStyle/>
          <a:p>
            <a:endParaRPr lang="en-US"/>
          </a:p>
        </p:txBody>
      </p:sp>
      <p:sp>
        <p:nvSpPr>
          <p:cNvPr id="31786" name="Text Box 40"/>
          <p:cNvSpPr txBox="1">
            <a:spLocks noChangeArrowheads="1"/>
          </p:cNvSpPr>
          <p:nvPr/>
        </p:nvSpPr>
        <p:spPr bwMode="auto">
          <a:xfrm>
            <a:off x="7761288" y="3082925"/>
            <a:ext cx="1152525" cy="274638"/>
          </a:xfrm>
          <a:prstGeom prst="rect">
            <a:avLst/>
          </a:prstGeom>
          <a:noFill/>
          <a:ln w="12700" algn="ctr">
            <a:noFill/>
            <a:miter lim="800000"/>
            <a:headEnd/>
            <a:tailEnd type="none" w="lg" len="lg"/>
          </a:ln>
        </p:spPr>
        <p:txBody>
          <a:bodyPr>
            <a:spAutoFit/>
          </a:bodyPr>
          <a:lstStyle/>
          <a:p>
            <a:pPr>
              <a:spcBef>
                <a:spcPct val="50000"/>
              </a:spcBef>
            </a:pPr>
            <a:r>
              <a:rPr lang="fr-FR" sz="1200" b="1"/>
              <a:t>4 ans (&lt;3,5t)</a:t>
            </a:r>
          </a:p>
        </p:txBody>
      </p:sp>
      <p:pic>
        <p:nvPicPr>
          <p:cNvPr id="31787" name="Picture 41" descr="j0279384[1]"/>
          <p:cNvPicPr>
            <a:picLocks noChangeAspect="1" noChangeArrowheads="1"/>
          </p:cNvPicPr>
          <p:nvPr/>
        </p:nvPicPr>
        <p:blipFill>
          <a:blip r:embed="rId3" cstate="print"/>
          <a:srcRect/>
          <a:stretch>
            <a:fillRect/>
          </a:stretch>
        </p:blipFill>
        <p:spPr bwMode="auto">
          <a:xfrm>
            <a:off x="8482013" y="2314575"/>
            <a:ext cx="415925" cy="360363"/>
          </a:xfrm>
          <a:prstGeom prst="rect">
            <a:avLst/>
          </a:prstGeom>
          <a:solidFill>
            <a:srgbClr val="E1DED7"/>
          </a:solidFill>
          <a:ln w="9525">
            <a:noFill/>
            <a:miter lim="800000"/>
            <a:headEnd/>
            <a:tailEnd/>
          </a:ln>
        </p:spPr>
      </p:pic>
      <p:sp>
        <p:nvSpPr>
          <p:cNvPr id="31788" name="Line 42"/>
          <p:cNvSpPr>
            <a:spLocks noChangeShapeType="1"/>
          </p:cNvSpPr>
          <p:nvPr/>
        </p:nvSpPr>
        <p:spPr bwMode="auto">
          <a:xfrm>
            <a:off x="7832725" y="2532063"/>
            <a:ext cx="649288" cy="0"/>
          </a:xfrm>
          <a:prstGeom prst="line">
            <a:avLst/>
          </a:prstGeom>
          <a:noFill/>
          <a:ln w="12700">
            <a:solidFill>
              <a:schemeClr val="tx1"/>
            </a:solidFill>
            <a:round/>
            <a:headEnd/>
            <a:tailEnd type="stealth" w="lg" len="lg"/>
          </a:ln>
        </p:spPr>
        <p:txBody>
          <a:bodyPr/>
          <a:lstStyle/>
          <a:p>
            <a:endParaRPr lang="en-US"/>
          </a:p>
        </p:txBody>
      </p:sp>
      <p:sp>
        <p:nvSpPr>
          <p:cNvPr id="31789" name="Text Box 43"/>
          <p:cNvSpPr txBox="1">
            <a:spLocks noChangeArrowheads="1"/>
          </p:cNvSpPr>
          <p:nvPr/>
        </p:nvSpPr>
        <p:spPr bwMode="auto">
          <a:xfrm>
            <a:off x="7832725" y="2505075"/>
            <a:ext cx="647700" cy="457200"/>
          </a:xfrm>
          <a:prstGeom prst="rect">
            <a:avLst/>
          </a:prstGeom>
          <a:noFill/>
          <a:ln w="12700" algn="ctr">
            <a:noFill/>
            <a:miter lim="800000"/>
            <a:headEnd/>
            <a:tailEnd type="none" w="lg" len="lg"/>
          </a:ln>
        </p:spPr>
        <p:txBody>
          <a:bodyPr>
            <a:spAutoFit/>
          </a:bodyPr>
          <a:lstStyle/>
          <a:p>
            <a:pPr>
              <a:spcBef>
                <a:spcPct val="50000"/>
              </a:spcBef>
            </a:pPr>
            <a:r>
              <a:rPr lang="fr-FR" sz="1200" b="1"/>
              <a:t>1 an (&gt;3,5t)</a:t>
            </a:r>
          </a:p>
        </p:txBody>
      </p:sp>
      <p:pic>
        <p:nvPicPr>
          <p:cNvPr id="31790" name="Picture 44" descr="j0279384[1]"/>
          <p:cNvPicPr>
            <a:picLocks noChangeAspect="1" noChangeArrowheads="1"/>
          </p:cNvPicPr>
          <p:nvPr/>
        </p:nvPicPr>
        <p:blipFill>
          <a:blip r:embed="rId3" cstate="print"/>
          <a:srcRect/>
          <a:stretch>
            <a:fillRect/>
          </a:stretch>
        </p:blipFill>
        <p:spPr bwMode="auto">
          <a:xfrm>
            <a:off x="9064625" y="5373688"/>
            <a:ext cx="415925" cy="360362"/>
          </a:xfrm>
          <a:prstGeom prst="rect">
            <a:avLst/>
          </a:prstGeom>
          <a:solidFill>
            <a:srgbClr val="E1DED7"/>
          </a:solidFill>
          <a:ln w="9525">
            <a:noFill/>
            <a:miter lim="800000"/>
            <a:headEnd/>
            <a:tailEnd/>
          </a:ln>
        </p:spPr>
      </p:pic>
      <p:sp>
        <p:nvSpPr>
          <p:cNvPr id="31791" name="Line 45"/>
          <p:cNvSpPr>
            <a:spLocks noChangeShapeType="1"/>
          </p:cNvSpPr>
          <p:nvPr/>
        </p:nvSpPr>
        <p:spPr bwMode="auto">
          <a:xfrm>
            <a:off x="7832725" y="5591175"/>
            <a:ext cx="1223963" cy="0"/>
          </a:xfrm>
          <a:prstGeom prst="line">
            <a:avLst/>
          </a:prstGeom>
          <a:noFill/>
          <a:ln w="12700">
            <a:solidFill>
              <a:schemeClr val="tx1"/>
            </a:solidFill>
            <a:round/>
            <a:headEnd/>
            <a:tailEnd type="stealth" w="lg" len="lg"/>
          </a:ln>
        </p:spPr>
        <p:txBody>
          <a:bodyPr/>
          <a:lstStyle/>
          <a:p>
            <a:endParaRPr lang="en-US"/>
          </a:p>
        </p:txBody>
      </p:sp>
      <p:sp>
        <p:nvSpPr>
          <p:cNvPr id="31792" name="AutoShape 46"/>
          <p:cNvSpPr>
            <a:spLocks/>
          </p:cNvSpPr>
          <p:nvPr/>
        </p:nvSpPr>
        <p:spPr bwMode="auto">
          <a:xfrm>
            <a:off x="7400925" y="4652963"/>
            <a:ext cx="431800" cy="1152525"/>
          </a:xfrm>
          <a:prstGeom prst="rightBrace">
            <a:avLst>
              <a:gd name="adj1" fmla="val 22243"/>
              <a:gd name="adj2" fmla="val 50000"/>
            </a:avLst>
          </a:prstGeom>
          <a:noFill/>
          <a:ln w="12700">
            <a:solidFill>
              <a:schemeClr val="tx1"/>
            </a:solidFill>
            <a:round/>
            <a:headEnd/>
            <a:tailEnd type="none" w="lg" len="lg"/>
          </a:ln>
        </p:spPr>
        <p:txBody>
          <a:bodyPr wrap="none" anchor="ctr"/>
          <a:lstStyle/>
          <a:p>
            <a:endParaRPr lang="en-US"/>
          </a:p>
        </p:txBody>
      </p:sp>
      <p:sp>
        <p:nvSpPr>
          <p:cNvPr id="31793" name="Text Box 47"/>
          <p:cNvSpPr txBox="1">
            <a:spLocks noChangeArrowheads="1"/>
          </p:cNvSpPr>
          <p:nvPr/>
        </p:nvSpPr>
        <p:spPr bwMode="auto">
          <a:xfrm>
            <a:off x="7905750" y="5565775"/>
            <a:ext cx="1152525" cy="274638"/>
          </a:xfrm>
          <a:prstGeom prst="rect">
            <a:avLst/>
          </a:prstGeom>
          <a:noFill/>
          <a:ln w="12700" algn="ctr">
            <a:noFill/>
            <a:miter lim="800000"/>
            <a:headEnd/>
            <a:tailEnd type="none" w="lg" len="lg"/>
          </a:ln>
        </p:spPr>
        <p:txBody>
          <a:bodyPr>
            <a:spAutoFit/>
          </a:bodyPr>
          <a:lstStyle/>
          <a:p>
            <a:pPr>
              <a:spcBef>
                <a:spcPct val="50000"/>
              </a:spcBef>
            </a:pPr>
            <a:r>
              <a:rPr lang="fr-FR" sz="1200" b="1"/>
              <a:t>4 ans (&lt;3,5t)</a:t>
            </a:r>
          </a:p>
        </p:txBody>
      </p:sp>
      <p:pic>
        <p:nvPicPr>
          <p:cNvPr id="31794" name="Picture 48" descr="j0279384[1]"/>
          <p:cNvPicPr>
            <a:picLocks noChangeAspect="1" noChangeArrowheads="1"/>
          </p:cNvPicPr>
          <p:nvPr/>
        </p:nvPicPr>
        <p:blipFill>
          <a:blip r:embed="rId3" cstate="print"/>
          <a:srcRect/>
          <a:stretch>
            <a:fillRect/>
          </a:stretch>
        </p:blipFill>
        <p:spPr bwMode="auto">
          <a:xfrm>
            <a:off x="8482013" y="4652963"/>
            <a:ext cx="415925" cy="360362"/>
          </a:xfrm>
          <a:prstGeom prst="rect">
            <a:avLst/>
          </a:prstGeom>
          <a:solidFill>
            <a:srgbClr val="E1DED7"/>
          </a:solidFill>
          <a:ln w="9525">
            <a:noFill/>
            <a:miter lim="800000"/>
            <a:headEnd/>
            <a:tailEnd/>
          </a:ln>
        </p:spPr>
      </p:pic>
      <p:sp>
        <p:nvSpPr>
          <p:cNvPr id="31795" name="Line 49"/>
          <p:cNvSpPr>
            <a:spLocks noChangeShapeType="1"/>
          </p:cNvSpPr>
          <p:nvPr/>
        </p:nvSpPr>
        <p:spPr bwMode="auto">
          <a:xfrm>
            <a:off x="7832725" y="4870450"/>
            <a:ext cx="649288" cy="0"/>
          </a:xfrm>
          <a:prstGeom prst="line">
            <a:avLst/>
          </a:prstGeom>
          <a:noFill/>
          <a:ln w="12700">
            <a:solidFill>
              <a:schemeClr val="tx1"/>
            </a:solidFill>
            <a:round/>
            <a:headEnd/>
            <a:tailEnd type="stealth" w="lg" len="lg"/>
          </a:ln>
        </p:spPr>
        <p:txBody>
          <a:bodyPr/>
          <a:lstStyle/>
          <a:p>
            <a:endParaRPr lang="en-US"/>
          </a:p>
        </p:txBody>
      </p:sp>
      <p:sp>
        <p:nvSpPr>
          <p:cNvPr id="31796" name="Text Box 50"/>
          <p:cNvSpPr txBox="1">
            <a:spLocks noChangeArrowheads="1"/>
          </p:cNvSpPr>
          <p:nvPr/>
        </p:nvSpPr>
        <p:spPr bwMode="auto">
          <a:xfrm>
            <a:off x="7832725" y="4843463"/>
            <a:ext cx="647700" cy="457200"/>
          </a:xfrm>
          <a:prstGeom prst="rect">
            <a:avLst/>
          </a:prstGeom>
          <a:noFill/>
          <a:ln w="12700" algn="ctr">
            <a:noFill/>
            <a:miter lim="800000"/>
            <a:headEnd/>
            <a:tailEnd type="none" w="lg" len="lg"/>
          </a:ln>
        </p:spPr>
        <p:txBody>
          <a:bodyPr>
            <a:spAutoFit/>
          </a:bodyPr>
          <a:lstStyle/>
          <a:p>
            <a:pPr>
              <a:spcBef>
                <a:spcPct val="50000"/>
              </a:spcBef>
            </a:pPr>
            <a:r>
              <a:rPr lang="fr-FR" sz="1200" b="1"/>
              <a:t>1 an (&gt;3,5t)</a:t>
            </a:r>
          </a:p>
        </p:txBody>
      </p:sp>
      <p:pic>
        <p:nvPicPr>
          <p:cNvPr id="31797" name="Picture 51" descr="j0279384[1]"/>
          <p:cNvPicPr>
            <a:picLocks noChangeAspect="1" noChangeArrowheads="1"/>
          </p:cNvPicPr>
          <p:nvPr/>
        </p:nvPicPr>
        <p:blipFill>
          <a:blip r:embed="rId3" cstate="print"/>
          <a:srcRect/>
          <a:stretch>
            <a:fillRect/>
          </a:stretch>
        </p:blipFill>
        <p:spPr bwMode="auto">
          <a:xfrm>
            <a:off x="9056688" y="1652588"/>
            <a:ext cx="415925" cy="360362"/>
          </a:xfrm>
          <a:prstGeom prst="rect">
            <a:avLst/>
          </a:prstGeom>
          <a:solidFill>
            <a:srgbClr val="E1DED7"/>
          </a:solidFill>
          <a:ln w="9525">
            <a:noFill/>
            <a:miter lim="800000"/>
            <a:headEnd/>
            <a:tailEnd/>
          </a:ln>
        </p:spPr>
      </p:pic>
      <p:sp>
        <p:nvSpPr>
          <p:cNvPr id="31798" name="Line 52"/>
          <p:cNvSpPr>
            <a:spLocks noChangeShapeType="1"/>
          </p:cNvSpPr>
          <p:nvPr/>
        </p:nvSpPr>
        <p:spPr bwMode="auto">
          <a:xfrm>
            <a:off x="7329488" y="1870075"/>
            <a:ext cx="1727200" cy="0"/>
          </a:xfrm>
          <a:prstGeom prst="line">
            <a:avLst/>
          </a:prstGeom>
          <a:noFill/>
          <a:ln w="12700">
            <a:solidFill>
              <a:schemeClr val="tx1"/>
            </a:solidFill>
            <a:round/>
            <a:headEnd/>
            <a:tailEnd type="stealth" w="lg" len="lg"/>
          </a:ln>
        </p:spPr>
        <p:txBody>
          <a:bodyPr/>
          <a:lstStyle/>
          <a:p>
            <a:endParaRPr lang="en-US"/>
          </a:p>
        </p:txBody>
      </p:sp>
      <p:sp>
        <p:nvSpPr>
          <p:cNvPr id="31799" name="Text Box 53"/>
          <p:cNvSpPr txBox="1">
            <a:spLocks noChangeArrowheads="1"/>
          </p:cNvSpPr>
          <p:nvPr/>
        </p:nvSpPr>
        <p:spPr bwMode="auto">
          <a:xfrm>
            <a:off x="7473950" y="1844675"/>
            <a:ext cx="1295400" cy="274638"/>
          </a:xfrm>
          <a:prstGeom prst="rect">
            <a:avLst/>
          </a:prstGeom>
          <a:noFill/>
          <a:ln w="12700" algn="ctr">
            <a:noFill/>
            <a:miter lim="800000"/>
            <a:headEnd/>
            <a:tailEnd type="none" w="lg" len="lg"/>
          </a:ln>
        </p:spPr>
        <p:txBody>
          <a:bodyPr>
            <a:spAutoFit/>
          </a:bodyPr>
          <a:lstStyle/>
          <a:p>
            <a:pPr>
              <a:spcBef>
                <a:spcPct val="50000"/>
              </a:spcBef>
            </a:pPr>
            <a:r>
              <a:rPr lang="fr-FR" sz="1200" b="1"/>
              <a:t>4 ans (&lt;3,5t)</a:t>
            </a:r>
          </a:p>
        </p:txBody>
      </p:sp>
      <p:sp>
        <p:nvSpPr>
          <p:cNvPr id="31800" name="Text Box 55"/>
          <p:cNvSpPr txBox="1">
            <a:spLocks noChangeArrowheads="1"/>
          </p:cNvSpPr>
          <p:nvPr/>
        </p:nvSpPr>
        <p:spPr bwMode="auto">
          <a:xfrm>
            <a:off x="2216150" y="1628775"/>
            <a:ext cx="1295400" cy="274638"/>
          </a:xfrm>
          <a:prstGeom prst="rect">
            <a:avLst/>
          </a:prstGeom>
          <a:noFill/>
          <a:ln w="12700" algn="ctr">
            <a:noFill/>
            <a:miter lim="800000"/>
            <a:headEnd/>
            <a:tailEnd type="none" w="lg" len="lg"/>
          </a:ln>
        </p:spPr>
        <p:txBody>
          <a:bodyPr>
            <a:spAutoFit/>
          </a:bodyPr>
          <a:lstStyle/>
          <a:p>
            <a:pPr>
              <a:spcBef>
                <a:spcPct val="50000"/>
              </a:spcBef>
            </a:pPr>
            <a:r>
              <a:rPr lang="fr-FR" sz="1200" b="1"/>
              <a:t>Catégorie M1</a:t>
            </a: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2770" name="Espace réservé du pied de page 4"/>
          <p:cNvSpPr>
            <a:spLocks noGrp="1"/>
          </p:cNvSpPr>
          <p:nvPr>
            <p:ph type="ftr" sz="quarter" idx="11"/>
          </p:nvPr>
        </p:nvSpPr>
        <p:spPr>
          <a:noFill/>
        </p:spPr>
        <p:txBody>
          <a:bodyPr/>
          <a:lstStyle/>
          <a:p>
            <a:r>
              <a:rPr lang="fr-FR" smtClean="0"/>
              <a:t>thb 14 fevrier 2013</a:t>
            </a:r>
          </a:p>
        </p:txBody>
      </p:sp>
      <p:sp>
        <p:nvSpPr>
          <p:cNvPr id="32771" name="Espace réservé du numéro de diapositive 5"/>
          <p:cNvSpPr>
            <a:spLocks noGrp="1"/>
          </p:cNvSpPr>
          <p:nvPr>
            <p:ph type="sldNum" sz="quarter" idx="12"/>
          </p:nvPr>
        </p:nvSpPr>
        <p:spPr>
          <a:noFill/>
        </p:spPr>
        <p:txBody>
          <a:bodyPr/>
          <a:lstStyle/>
          <a:p>
            <a:fld id="{F68936B9-8692-4988-BA67-69205AF36607}" type="slidenum">
              <a:rPr lang="fr-FR" smtClean="0"/>
              <a:pPr/>
              <a:t>32</a:t>
            </a:fld>
            <a:endParaRPr lang="fr-FR" smtClean="0"/>
          </a:p>
        </p:txBody>
      </p:sp>
      <p:sp>
        <p:nvSpPr>
          <p:cNvPr id="32772" name="Rectangle 2"/>
          <p:cNvSpPr>
            <a:spLocks noChangeArrowheads="1"/>
          </p:cNvSpPr>
          <p:nvPr/>
        </p:nvSpPr>
        <p:spPr bwMode="auto">
          <a:xfrm>
            <a:off x="200025" y="1268413"/>
            <a:ext cx="9432925" cy="4752975"/>
          </a:xfrm>
          <a:prstGeom prst="rect">
            <a:avLst/>
          </a:prstGeom>
          <a:solidFill>
            <a:srgbClr val="E1DED7">
              <a:alpha val="49019"/>
            </a:srgbClr>
          </a:solidFill>
          <a:ln w="9525">
            <a:solidFill>
              <a:schemeClr val="tx1"/>
            </a:solidFill>
            <a:miter lim="800000"/>
            <a:headEnd/>
            <a:tailEnd/>
          </a:ln>
        </p:spPr>
        <p:txBody>
          <a:bodyPr wrap="none" anchor="ctr"/>
          <a:lstStyle/>
          <a:p>
            <a:endParaRPr lang="en-US"/>
          </a:p>
        </p:txBody>
      </p:sp>
      <p:sp>
        <p:nvSpPr>
          <p:cNvPr id="32773" name="Rectangle 3"/>
          <p:cNvSpPr>
            <a:spLocks noChangeAspect="1" noChangeArrowheads="1"/>
          </p:cNvSpPr>
          <p:nvPr/>
        </p:nvSpPr>
        <p:spPr bwMode="auto">
          <a:xfrm>
            <a:off x="1816100" y="609600"/>
            <a:ext cx="6008688" cy="457200"/>
          </a:xfrm>
          <a:prstGeom prst="rect">
            <a:avLst/>
          </a:prstGeom>
          <a:noFill/>
          <a:ln w="9525">
            <a:noFill/>
            <a:miter lim="800000"/>
            <a:headEnd/>
            <a:tailEnd/>
          </a:ln>
        </p:spPr>
        <p:txBody>
          <a:bodyPr wrap="none"/>
          <a:lstStyle/>
          <a:p>
            <a:pPr algn="l"/>
            <a:r>
              <a:rPr lang="fr-FR" sz="2400" b="1">
                <a:solidFill>
                  <a:schemeClr val="accent2"/>
                </a:solidFill>
              </a:rPr>
              <a:t>L’homologation des véhicules</a:t>
            </a:r>
          </a:p>
        </p:txBody>
      </p:sp>
      <p:sp>
        <p:nvSpPr>
          <p:cNvPr id="32774" name="Rectangle 4"/>
          <p:cNvSpPr>
            <a:spLocks noChangeArrowheads="1"/>
          </p:cNvSpPr>
          <p:nvPr/>
        </p:nvSpPr>
        <p:spPr bwMode="auto">
          <a:xfrm rot="10800000">
            <a:off x="488950" y="1700213"/>
            <a:ext cx="360363" cy="4176712"/>
          </a:xfrm>
          <a:prstGeom prst="rect">
            <a:avLst/>
          </a:prstGeom>
          <a:solidFill>
            <a:schemeClr val="accent1"/>
          </a:solidFill>
          <a:ln w="9525">
            <a:solidFill>
              <a:schemeClr val="tx1"/>
            </a:solidFill>
            <a:miter lim="800000"/>
            <a:headEnd/>
            <a:tailEnd/>
          </a:ln>
        </p:spPr>
        <p:txBody>
          <a:bodyPr vert="eaVert" wrap="none" anchor="ctr"/>
          <a:lstStyle/>
          <a:p>
            <a:r>
              <a:rPr lang="fr-FR" sz="1400" b="1"/>
              <a:t>FABRICATION</a:t>
            </a:r>
          </a:p>
        </p:txBody>
      </p:sp>
      <p:sp>
        <p:nvSpPr>
          <p:cNvPr id="32775" name="Rectangle 5"/>
          <p:cNvSpPr>
            <a:spLocks noChangeArrowheads="1"/>
          </p:cNvSpPr>
          <p:nvPr/>
        </p:nvSpPr>
        <p:spPr bwMode="auto">
          <a:xfrm rot="10800000">
            <a:off x="6824663" y="1700213"/>
            <a:ext cx="503237" cy="4105275"/>
          </a:xfrm>
          <a:prstGeom prst="rect">
            <a:avLst/>
          </a:prstGeom>
          <a:solidFill>
            <a:schemeClr val="accent1"/>
          </a:solidFill>
          <a:ln w="9525">
            <a:solidFill>
              <a:schemeClr val="tx1"/>
            </a:solidFill>
            <a:miter lim="800000"/>
            <a:headEnd/>
            <a:tailEnd/>
          </a:ln>
        </p:spPr>
        <p:txBody>
          <a:bodyPr vert="eaVert" wrap="none" anchor="ctr"/>
          <a:lstStyle/>
          <a:p>
            <a:r>
              <a:rPr lang="fr-FR" sz="1600" b="1"/>
              <a:t>IMMATRICULATION</a:t>
            </a:r>
          </a:p>
        </p:txBody>
      </p:sp>
      <p:sp>
        <p:nvSpPr>
          <p:cNvPr id="32776" name="Rectangle 6"/>
          <p:cNvSpPr>
            <a:spLocks noChangeArrowheads="1"/>
          </p:cNvSpPr>
          <p:nvPr/>
        </p:nvSpPr>
        <p:spPr bwMode="auto">
          <a:xfrm>
            <a:off x="919163" y="1701800"/>
            <a:ext cx="1296987" cy="433388"/>
          </a:xfrm>
          <a:prstGeom prst="rect">
            <a:avLst/>
          </a:prstGeom>
          <a:solidFill>
            <a:schemeClr val="accent1"/>
          </a:solidFill>
          <a:ln w="9525">
            <a:solidFill>
              <a:schemeClr val="tx1"/>
            </a:solidFill>
            <a:miter lim="800000"/>
            <a:headEnd/>
            <a:tailEnd/>
          </a:ln>
        </p:spPr>
        <p:txBody>
          <a:bodyPr wrap="none" anchor="ctr"/>
          <a:lstStyle/>
          <a:p>
            <a:r>
              <a:rPr lang="fr-FR" sz="1400" b="1"/>
              <a:t>RCE</a:t>
            </a:r>
          </a:p>
        </p:txBody>
      </p:sp>
      <p:sp>
        <p:nvSpPr>
          <p:cNvPr id="32777" name="Rectangle 7"/>
          <p:cNvSpPr>
            <a:spLocks noChangeArrowheads="1"/>
          </p:cNvSpPr>
          <p:nvPr/>
        </p:nvSpPr>
        <p:spPr bwMode="auto">
          <a:xfrm>
            <a:off x="919163" y="2276475"/>
            <a:ext cx="1298575" cy="433388"/>
          </a:xfrm>
          <a:prstGeom prst="rect">
            <a:avLst/>
          </a:prstGeom>
          <a:solidFill>
            <a:schemeClr val="accent1"/>
          </a:solidFill>
          <a:ln w="9525">
            <a:solidFill>
              <a:schemeClr val="tx1"/>
            </a:solidFill>
            <a:miter lim="800000"/>
            <a:headEnd/>
            <a:tailEnd/>
          </a:ln>
        </p:spPr>
        <p:txBody>
          <a:bodyPr wrap="none" anchor="ctr"/>
          <a:lstStyle/>
          <a:p>
            <a:r>
              <a:rPr lang="fr-FR" sz="1400" b="1"/>
              <a:t>RPT Complet</a:t>
            </a:r>
          </a:p>
        </p:txBody>
      </p:sp>
      <p:sp>
        <p:nvSpPr>
          <p:cNvPr id="32778" name="Rectangle 8"/>
          <p:cNvSpPr>
            <a:spLocks noChangeArrowheads="1"/>
          </p:cNvSpPr>
          <p:nvPr/>
        </p:nvSpPr>
        <p:spPr bwMode="auto">
          <a:xfrm>
            <a:off x="919163" y="2852738"/>
            <a:ext cx="1298575" cy="433387"/>
          </a:xfrm>
          <a:prstGeom prst="rect">
            <a:avLst/>
          </a:prstGeom>
          <a:solidFill>
            <a:schemeClr val="accent1"/>
          </a:solidFill>
          <a:ln w="9525">
            <a:solidFill>
              <a:schemeClr val="tx1"/>
            </a:solidFill>
            <a:miter lim="800000"/>
            <a:headEnd/>
            <a:tailEnd/>
          </a:ln>
        </p:spPr>
        <p:txBody>
          <a:bodyPr wrap="none" anchor="ctr"/>
          <a:lstStyle/>
          <a:p>
            <a:r>
              <a:rPr lang="fr-FR" sz="1400" b="1"/>
              <a:t>RPT Incomplet</a:t>
            </a:r>
          </a:p>
        </p:txBody>
      </p:sp>
      <p:sp>
        <p:nvSpPr>
          <p:cNvPr id="32779" name="Rectangle 9"/>
          <p:cNvSpPr>
            <a:spLocks noChangeArrowheads="1"/>
          </p:cNvSpPr>
          <p:nvPr/>
        </p:nvSpPr>
        <p:spPr bwMode="auto">
          <a:xfrm>
            <a:off x="4016375" y="4654550"/>
            <a:ext cx="792163" cy="433388"/>
          </a:xfrm>
          <a:prstGeom prst="rect">
            <a:avLst/>
          </a:prstGeom>
          <a:solidFill>
            <a:schemeClr val="accent1"/>
          </a:solidFill>
          <a:ln w="9525">
            <a:solidFill>
              <a:schemeClr val="tx1"/>
            </a:solidFill>
            <a:miter lim="800000"/>
            <a:headEnd/>
            <a:tailEnd/>
          </a:ln>
        </p:spPr>
        <p:txBody>
          <a:bodyPr wrap="none" anchor="ctr"/>
          <a:lstStyle/>
          <a:p>
            <a:r>
              <a:rPr lang="fr-FR" sz="1400" b="1"/>
              <a:t>RTI</a:t>
            </a:r>
          </a:p>
        </p:txBody>
      </p:sp>
      <p:sp>
        <p:nvSpPr>
          <p:cNvPr id="32780" name="Rectangle 10"/>
          <p:cNvSpPr>
            <a:spLocks noChangeArrowheads="1"/>
          </p:cNvSpPr>
          <p:nvPr/>
        </p:nvSpPr>
        <p:spPr bwMode="auto">
          <a:xfrm>
            <a:off x="992188" y="5443538"/>
            <a:ext cx="1296987" cy="433387"/>
          </a:xfrm>
          <a:prstGeom prst="rect">
            <a:avLst/>
          </a:prstGeom>
          <a:solidFill>
            <a:schemeClr val="accent1"/>
          </a:solidFill>
          <a:ln w="9525">
            <a:solidFill>
              <a:schemeClr val="tx1"/>
            </a:solidFill>
            <a:miter lim="800000"/>
            <a:headEnd/>
            <a:tailEnd/>
          </a:ln>
        </p:spPr>
        <p:txBody>
          <a:bodyPr wrap="none" anchor="ctr"/>
          <a:lstStyle/>
          <a:p>
            <a:r>
              <a:rPr lang="fr-FR" sz="1400" b="1"/>
              <a:t>RTI</a:t>
            </a:r>
          </a:p>
        </p:txBody>
      </p:sp>
      <p:sp>
        <p:nvSpPr>
          <p:cNvPr id="32781" name="Rectangle 11"/>
          <p:cNvSpPr>
            <a:spLocks noChangeArrowheads="1"/>
          </p:cNvSpPr>
          <p:nvPr/>
        </p:nvSpPr>
        <p:spPr bwMode="auto">
          <a:xfrm>
            <a:off x="2647950" y="2852738"/>
            <a:ext cx="1079500" cy="433387"/>
          </a:xfrm>
          <a:prstGeom prst="rect">
            <a:avLst/>
          </a:prstGeom>
          <a:solidFill>
            <a:schemeClr val="accent1"/>
          </a:solidFill>
          <a:ln w="9525">
            <a:solidFill>
              <a:schemeClr val="tx1"/>
            </a:solidFill>
            <a:miter lim="800000"/>
            <a:headEnd/>
            <a:tailEnd/>
          </a:ln>
        </p:spPr>
        <p:txBody>
          <a:bodyPr wrap="none" anchor="ctr"/>
          <a:lstStyle/>
          <a:p>
            <a:r>
              <a:rPr lang="fr-FR" sz="1400" b="1"/>
              <a:t>RPTC</a:t>
            </a:r>
          </a:p>
        </p:txBody>
      </p:sp>
      <p:sp>
        <p:nvSpPr>
          <p:cNvPr id="32782" name="Rectangle 12"/>
          <p:cNvSpPr>
            <a:spLocks noChangeArrowheads="1"/>
          </p:cNvSpPr>
          <p:nvPr/>
        </p:nvSpPr>
        <p:spPr bwMode="auto">
          <a:xfrm>
            <a:off x="2289175" y="3716338"/>
            <a:ext cx="1079500" cy="433387"/>
          </a:xfrm>
          <a:prstGeom prst="rect">
            <a:avLst/>
          </a:prstGeom>
          <a:solidFill>
            <a:schemeClr val="accent1"/>
          </a:solidFill>
          <a:ln w="9525">
            <a:solidFill>
              <a:schemeClr val="tx1"/>
            </a:solidFill>
            <a:miter lim="800000"/>
            <a:headEnd/>
            <a:tailEnd/>
          </a:ln>
        </p:spPr>
        <p:txBody>
          <a:bodyPr wrap="none" anchor="ctr"/>
          <a:lstStyle/>
          <a:p>
            <a:r>
              <a:rPr lang="fr-FR" sz="1400" b="1"/>
              <a:t>Annexe VII</a:t>
            </a:r>
          </a:p>
        </p:txBody>
      </p:sp>
      <p:sp>
        <p:nvSpPr>
          <p:cNvPr id="32783" name="Rectangle 13"/>
          <p:cNvSpPr>
            <a:spLocks noChangeArrowheads="1"/>
          </p:cNvSpPr>
          <p:nvPr/>
        </p:nvSpPr>
        <p:spPr bwMode="auto">
          <a:xfrm>
            <a:off x="2289175" y="4651375"/>
            <a:ext cx="1079500" cy="433388"/>
          </a:xfrm>
          <a:prstGeom prst="rect">
            <a:avLst/>
          </a:prstGeom>
          <a:solidFill>
            <a:schemeClr val="accent1"/>
          </a:solidFill>
          <a:ln w="9525">
            <a:solidFill>
              <a:schemeClr val="tx1"/>
            </a:solidFill>
            <a:miter lim="800000"/>
            <a:headEnd/>
            <a:tailEnd/>
          </a:ln>
        </p:spPr>
        <p:txBody>
          <a:bodyPr wrap="none" anchor="ctr"/>
          <a:lstStyle/>
          <a:p>
            <a:r>
              <a:rPr lang="fr-FR" sz="1400" b="1"/>
              <a:t>Annexe VIII</a:t>
            </a:r>
          </a:p>
        </p:txBody>
      </p:sp>
      <p:sp>
        <p:nvSpPr>
          <p:cNvPr id="32784" name="Line 14"/>
          <p:cNvSpPr>
            <a:spLocks noChangeShapeType="1"/>
          </p:cNvSpPr>
          <p:nvPr/>
        </p:nvSpPr>
        <p:spPr bwMode="auto">
          <a:xfrm>
            <a:off x="2216150" y="1917700"/>
            <a:ext cx="4608513" cy="0"/>
          </a:xfrm>
          <a:prstGeom prst="line">
            <a:avLst/>
          </a:prstGeom>
          <a:noFill/>
          <a:ln w="12700">
            <a:solidFill>
              <a:schemeClr val="tx1"/>
            </a:solidFill>
            <a:round/>
            <a:headEnd/>
            <a:tailEnd type="stealth" w="lg" len="lg"/>
          </a:ln>
        </p:spPr>
        <p:txBody>
          <a:bodyPr/>
          <a:lstStyle/>
          <a:p>
            <a:endParaRPr lang="en-US"/>
          </a:p>
        </p:txBody>
      </p:sp>
      <p:sp>
        <p:nvSpPr>
          <p:cNvPr id="32785" name="Line 15"/>
          <p:cNvSpPr>
            <a:spLocks noChangeShapeType="1"/>
          </p:cNvSpPr>
          <p:nvPr/>
        </p:nvSpPr>
        <p:spPr bwMode="auto">
          <a:xfrm>
            <a:off x="2216150" y="2492375"/>
            <a:ext cx="4608513" cy="0"/>
          </a:xfrm>
          <a:prstGeom prst="line">
            <a:avLst/>
          </a:prstGeom>
          <a:noFill/>
          <a:ln w="12700">
            <a:solidFill>
              <a:schemeClr val="tx1"/>
            </a:solidFill>
            <a:round/>
            <a:headEnd/>
            <a:tailEnd type="stealth" w="lg" len="lg"/>
          </a:ln>
        </p:spPr>
        <p:txBody>
          <a:bodyPr/>
          <a:lstStyle/>
          <a:p>
            <a:endParaRPr lang="en-US"/>
          </a:p>
        </p:txBody>
      </p:sp>
      <p:sp>
        <p:nvSpPr>
          <p:cNvPr id="32786" name="Line 16"/>
          <p:cNvSpPr>
            <a:spLocks noChangeShapeType="1"/>
          </p:cNvSpPr>
          <p:nvPr/>
        </p:nvSpPr>
        <p:spPr bwMode="auto">
          <a:xfrm>
            <a:off x="2289175" y="5661025"/>
            <a:ext cx="3022600" cy="0"/>
          </a:xfrm>
          <a:prstGeom prst="line">
            <a:avLst/>
          </a:prstGeom>
          <a:noFill/>
          <a:ln w="12700">
            <a:solidFill>
              <a:schemeClr val="tx1"/>
            </a:solidFill>
            <a:round/>
            <a:headEnd/>
            <a:tailEnd type="stealth" w="lg" len="lg"/>
          </a:ln>
        </p:spPr>
        <p:txBody>
          <a:bodyPr/>
          <a:lstStyle/>
          <a:p>
            <a:endParaRPr lang="en-US"/>
          </a:p>
        </p:txBody>
      </p:sp>
      <p:sp>
        <p:nvSpPr>
          <p:cNvPr id="32787" name="Line 17"/>
          <p:cNvSpPr>
            <a:spLocks noChangeShapeType="1"/>
          </p:cNvSpPr>
          <p:nvPr/>
        </p:nvSpPr>
        <p:spPr bwMode="auto">
          <a:xfrm>
            <a:off x="2216150" y="3068638"/>
            <a:ext cx="431800" cy="0"/>
          </a:xfrm>
          <a:prstGeom prst="line">
            <a:avLst/>
          </a:prstGeom>
          <a:noFill/>
          <a:ln w="12700">
            <a:solidFill>
              <a:schemeClr val="tx1"/>
            </a:solidFill>
            <a:round/>
            <a:headEnd/>
            <a:tailEnd type="stealth" w="lg" len="lg"/>
          </a:ln>
        </p:spPr>
        <p:txBody>
          <a:bodyPr/>
          <a:lstStyle/>
          <a:p>
            <a:endParaRPr lang="en-US"/>
          </a:p>
        </p:txBody>
      </p:sp>
      <p:sp>
        <p:nvSpPr>
          <p:cNvPr id="32788" name="Line 18"/>
          <p:cNvSpPr>
            <a:spLocks noChangeShapeType="1"/>
          </p:cNvSpPr>
          <p:nvPr/>
        </p:nvSpPr>
        <p:spPr bwMode="auto">
          <a:xfrm>
            <a:off x="3727450" y="3068638"/>
            <a:ext cx="3097213" cy="0"/>
          </a:xfrm>
          <a:prstGeom prst="line">
            <a:avLst/>
          </a:prstGeom>
          <a:noFill/>
          <a:ln w="12700">
            <a:solidFill>
              <a:schemeClr val="tx1"/>
            </a:solidFill>
            <a:round/>
            <a:headEnd/>
            <a:tailEnd type="stealth" w="lg" len="lg"/>
          </a:ln>
        </p:spPr>
        <p:txBody>
          <a:bodyPr/>
          <a:lstStyle/>
          <a:p>
            <a:endParaRPr lang="en-US"/>
          </a:p>
        </p:txBody>
      </p:sp>
      <p:sp>
        <p:nvSpPr>
          <p:cNvPr id="32789" name="Line 19"/>
          <p:cNvSpPr>
            <a:spLocks noChangeShapeType="1"/>
          </p:cNvSpPr>
          <p:nvPr/>
        </p:nvSpPr>
        <p:spPr bwMode="auto">
          <a:xfrm>
            <a:off x="3368675" y="4868863"/>
            <a:ext cx="649288" cy="0"/>
          </a:xfrm>
          <a:prstGeom prst="line">
            <a:avLst/>
          </a:prstGeom>
          <a:noFill/>
          <a:ln w="12700">
            <a:solidFill>
              <a:schemeClr val="tx1"/>
            </a:solidFill>
            <a:round/>
            <a:headEnd/>
            <a:tailEnd type="stealth" w="lg" len="lg"/>
          </a:ln>
        </p:spPr>
        <p:txBody>
          <a:bodyPr/>
          <a:lstStyle/>
          <a:p>
            <a:endParaRPr lang="en-US"/>
          </a:p>
        </p:txBody>
      </p:sp>
      <p:sp>
        <p:nvSpPr>
          <p:cNvPr id="32790" name="Line 20"/>
          <p:cNvSpPr>
            <a:spLocks noChangeShapeType="1"/>
          </p:cNvSpPr>
          <p:nvPr/>
        </p:nvSpPr>
        <p:spPr bwMode="auto">
          <a:xfrm>
            <a:off x="4808538" y="4868863"/>
            <a:ext cx="503237" cy="0"/>
          </a:xfrm>
          <a:prstGeom prst="line">
            <a:avLst/>
          </a:prstGeom>
          <a:noFill/>
          <a:ln w="12700">
            <a:solidFill>
              <a:schemeClr val="tx1"/>
            </a:solidFill>
            <a:round/>
            <a:headEnd/>
            <a:tailEnd type="stealth" w="lg" len="lg"/>
          </a:ln>
        </p:spPr>
        <p:txBody>
          <a:bodyPr/>
          <a:lstStyle/>
          <a:p>
            <a:endParaRPr lang="en-US"/>
          </a:p>
        </p:txBody>
      </p:sp>
      <p:sp>
        <p:nvSpPr>
          <p:cNvPr id="32791" name="Line 21"/>
          <p:cNvSpPr>
            <a:spLocks noChangeShapeType="1"/>
          </p:cNvSpPr>
          <p:nvPr/>
        </p:nvSpPr>
        <p:spPr bwMode="auto">
          <a:xfrm>
            <a:off x="1928813" y="3932238"/>
            <a:ext cx="360362" cy="0"/>
          </a:xfrm>
          <a:prstGeom prst="line">
            <a:avLst/>
          </a:prstGeom>
          <a:noFill/>
          <a:ln w="12700">
            <a:solidFill>
              <a:schemeClr val="tx1"/>
            </a:solidFill>
            <a:round/>
            <a:headEnd/>
            <a:tailEnd type="stealth" w="lg" len="lg"/>
          </a:ln>
        </p:spPr>
        <p:txBody>
          <a:bodyPr/>
          <a:lstStyle/>
          <a:p>
            <a:endParaRPr lang="en-US"/>
          </a:p>
        </p:txBody>
      </p:sp>
      <p:sp>
        <p:nvSpPr>
          <p:cNvPr id="32792" name="Line 22"/>
          <p:cNvSpPr>
            <a:spLocks noChangeShapeType="1"/>
          </p:cNvSpPr>
          <p:nvPr/>
        </p:nvSpPr>
        <p:spPr bwMode="auto">
          <a:xfrm>
            <a:off x="1568450" y="4865688"/>
            <a:ext cx="720725" cy="0"/>
          </a:xfrm>
          <a:prstGeom prst="line">
            <a:avLst/>
          </a:prstGeom>
          <a:noFill/>
          <a:ln w="12700">
            <a:solidFill>
              <a:schemeClr val="tx1"/>
            </a:solidFill>
            <a:round/>
            <a:headEnd/>
            <a:tailEnd type="stealth" w="lg" len="lg"/>
          </a:ln>
        </p:spPr>
        <p:txBody>
          <a:bodyPr/>
          <a:lstStyle/>
          <a:p>
            <a:endParaRPr lang="en-US"/>
          </a:p>
        </p:txBody>
      </p:sp>
      <p:sp>
        <p:nvSpPr>
          <p:cNvPr id="32793" name="Line 23"/>
          <p:cNvSpPr>
            <a:spLocks noChangeShapeType="1"/>
          </p:cNvSpPr>
          <p:nvPr/>
        </p:nvSpPr>
        <p:spPr bwMode="auto">
          <a:xfrm flipV="1">
            <a:off x="1568450" y="3286125"/>
            <a:ext cx="0" cy="1582738"/>
          </a:xfrm>
          <a:prstGeom prst="line">
            <a:avLst/>
          </a:prstGeom>
          <a:noFill/>
          <a:ln w="12700">
            <a:solidFill>
              <a:schemeClr val="tx1"/>
            </a:solidFill>
            <a:round/>
            <a:headEnd/>
            <a:tailEnd type="none" w="lg" len="lg"/>
          </a:ln>
        </p:spPr>
        <p:txBody>
          <a:bodyPr/>
          <a:lstStyle/>
          <a:p>
            <a:endParaRPr lang="en-US"/>
          </a:p>
        </p:txBody>
      </p:sp>
      <p:sp>
        <p:nvSpPr>
          <p:cNvPr id="32794" name="Line 24"/>
          <p:cNvSpPr>
            <a:spLocks noChangeShapeType="1"/>
          </p:cNvSpPr>
          <p:nvPr/>
        </p:nvSpPr>
        <p:spPr bwMode="auto">
          <a:xfrm flipV="1">
            <a:off x="1927225" y="3284538"/>
            <a:ext cx="0" cy="649287"/>
          </a:xfrm>
          <a:prstGeom prst="line">
            <a:avLst/>
          </a:prstGeom>
          <a:noFill/>
          <a:ln w="12700">
            <a:solidFill>
              <a:schemeClr val="tx1"/>
            </a:solidFill>
            <a:round/>
            <a:headEnd/>
            <a:tailEnd type="none" w="lg" len="lg"/>
          </a:ln>
        </p:spPr>
        <p:txBody>
          <a:bodyPr/>
          <a:lstStyle/>
          <a:p>
            <a:endParaRPr lang="en-US"/>
          </a:p>
        </p:txBody>
      </p:sp>
      <p:pic>
        <p:nvPicPr>
          <p:cNvPr id="32795" name="Picture 25" descr="j0279384[1]"/>
          <p:cNvPicPr>
            <a:picLocks noChangeAspect="1" noChangeArrowheads="1"/>
          </p:cNvPicPr>
          <p:nvPr/>
        </p:nvPicPr>
        <p:blipFill>
          <a:blip r:embed="rId3" cstate="print"/>
          <a:srcRect/>
          <a:stretch>
            <a:fillRect/>
          </a:stretch>
        </p:blipFill>
        <p:spPr bwMode="auto">
          <a:xfrm>
            <a:off x="9064625" y="2890838"/>
            <a:ext cx="415925" cy="360362"/>
          </a:xfrm>
          <a:prstGeom prst="rect">
            <a:avLst/>
          </a:prstGeom>
          <a:solidFill>
            <a:srgbClr val="E1DED7"/>
          </a:solidFill>
          <a:ln w="9525">
            <a:noFill/>
            <a:miter lim="800000"/>
            <a:headEnd/>
            <a:tailEnd/>
          </a:ln>
        </p:spPr>
      </p:pic>
      <p:sp>
        <p:nvSpPr>
          <p:cNvPr id="32796" name="Line 26"/>
          <p:cNvSpPr>
            <a:spLocks noChangeShapeType="1"/>
          </p:cNvSpPr>
          <p:nvPr/>
        </p:nvSpPr>
        <p:spPr bwMode="auto">
          <a:xfrm>
            <a:off x="7832725" y="3108325"/>
            <a:ext cx="1223963" cy="0"/>
          </a:xfrm>
          <a:prstGeom prst="line">
            <a:avLst/>
          </a:prstGeom>
          <a:noFill/>
          <a:ln w="12700">
            <a:solidFill>
              <a:schemeClr val="tx1"/>
            </a:solidFill>
            <a:round/>
            <a:headEnd/>
            <a:tailEnd type="stealth" w="lg" len="lg"/>
          </a:ln>
        </p:spPr>
        <p:txBody>
          <a:bodyPr/>
          <a:lstStyle/>
          <a:p>
            <a:endParaRPr lang="en-US"/>
          </a:p>
        </p:txBody>
      </p:sp>
      <p:sp>
        <p:nvSpPr>
          <p:cNvPr id="32797" name="Line 27"/>
          <p:cNvSpPr>
            <a:spLocks noChangeShapeType="1"/>
          </p:cNvSpPr>
          <p:nvPr/>
        </p:nvSpPr>
        <p:spPr bwMode="auto">
          <a:xfrm>
            <a:off x="7329488" y="3876675"/>
            <a:ext cx="215900" cy="0"/>
          </a:xfrm>
          <a:prstGeom prst="line">
            <a:avLst/>
          </a:prstGeom>
          <a:noFill/>
          <a:ln w="12700">
            <a:solidFill>
              <a:schemeClr val="tx1"/>
            </a:solidFill>
            <a:round/>
            <a:headEnd/>
            <a:tailEnd type="stealth" w="lg" len="lg"/>
          </a:ln>
        </p:spPr>
        <p:txBody>
          <a:bodyPr/>
          <a:lstStyle/>
          <a:p>
            <a:endParaRPr lang="en-US"/>
          </a:p>
        </p:txBody>
      </p:sp>
      <p:pic>
        <p:nvPicPr>
          <p:cNvPr id="32798" name="Picture 28" descr="j0279384[1]"/>
          <p:cNvPicPr>
            <a:picLocks noChangeAspect="1" noChangeArrowheads="1"/>
          </p:cNvPicPr>
          <p:nvPr/>
        </p:nvPicPr>
        <p:blipFill>
          <a:blip r:embed="rId3" cstate="print"/>
          <a:srcRect/>
          <a:stretch>
            <a:fillRect/>
          </a:stretch>
        </p:blipFill>
        <p:spPr bwMode="auto">
          <a:xfrm>
            <a:off x="8482013" y="3659188"/>
            <a:ext cx="415925" cy="360362"/>
          </a:xfrm>
          <a:prstGeom prst="rect">
            <a:avLst/>
          </a:prstGeom>
          <a:solidFill>
            <a:srgbClr val="E1DED7"/>
          </a:solidFill>
          <a:ln w="9525">
            <a:noFill/>
            <a:miter lim="800000"/>
            <a:headEnd/>
            <a:tailEnd/>
          </a:ln>
        </p:spPr>
      </p:pic>
      <p:sp>
        <p:nvSpPr>
          <p:cNvPr id="32799" name="Text Box 29"/>
          <p:cNvSpPr txBox="1">
            <a:spLocks noChangeArrowheads="1"/>
          </p:cNvSpPr>
          <p:nvPr/>
        </p:nvSpPr>
        <p:spPr bwMode="auto">
          <a:xfrm>
            <a:off x="4376738" y="1557338"/>
            <a:ext cx="2016125" cy="608012"/>
          </a:xfrm>
          <a:prstGeom prst="rect">
            <a:avLst/>
          </a:prstGeom>
          <a:solidFill>
            <a:schemeClr val="accent2">
              <a:alpha val="59999"/>
            </a:schemeClr>
          </a:solidFill>
          <a:ln w="12700" algn="ctr">
            <a:solidFill>
              <a:schemeClr val="accent2"/>
            </a:solidFill>
            <a:miter lim="800000"/>
            <a:headEnd/>
            <a:tailEnd type="none" w="lg" len="lg"/>
          </a:ln>
        </p:spPr>
        <p:txBody>
          <a:bodyPr>
            <a:spAutoFit/>
          </a:bodyPr>
          <a:lstStyle/>
          <a:p>
            <a:pPr>
              <a:spcBef>
                <a:spcPct val="50000"/>
              </a:spcBef>
            </a:pPr>
            <a:r>
              <a:rPr lang="fr-FR" sz="1800" b="1"/>
              <a:t>COP</a:t>
            </a:r>
          </a:p>
          <a:p>
            <a:pPr>
              <a:spcBef>
                <a:spcPct val="50000"/>
              </a:spcBef>
            </a:pPr>
            <a:r>
              <a:rPr lang="fr-FR" sz="1000" b="1"/>
              <a:t>Conformité de Production</a:t>
            </a:r>
          </a:p>
        </p:txBody>
      </p:sp>
      <p:pic>
        <p:nvPicPr>
          <p:cNvPr id="32800" name="Picture 30"/>
          <p:cNvPicPr>
            <a:picLocks noChangeAspect="1" noChangeArrowheads="1"/>
          </p:cNvPicPr>
          <p:nvPr/>
        </p:nvPicPr>
        <p:blipFill>
          <a:blip r:embed="rId4" cstate="print"/>
          <a:srcRect/>
          <a:stretch>
            <a:fillRect/>
          </a:stretch>
        </p:blipFill>
        <p:spPr bwMode="auto">
          <a:xfrm>
            <a:off x="5313363" y="4581525"/>
            <a:ext cx="1008062" cy="509588"/>
          </a:xfrm>
          <a:prstGeom prst="rect">
            <a:avLst/>
          </a:prstGeom>
          <a:noFill/>
          <a:ln w="9525">
            <a:solidFill>
              <a:schemeClr val="tx1"/>
            </a:solidFill>
            <a:miter lim="800000"/>
            <a:headEnd/>
            <a:tailEnd/>
          </a:ln>
        </p:spPr>
      </p:pic>
      <p:sp>
        <p:nvSpPr>
          <p:cNvPr id="32801" name="Line 32"/>
          <p:cNvSpPr>
            <a:spLocks noChangeShapeType="1"/>
          </p:cNvSpPr>
          <p:nvPr/>
        </p:nvSpPr>
        <p:spPr bwMode="auto">
          <a:xfrm>
            <a:off x="6321425" y="4868863"/>
            <a:ext cx="503238" cy="0"/>
          </a:xfrm>
          <a:prstGeom prst="line">
            <a:avLst/>
          </a:prstGeom>
          <a:noFill/>
          <a:ln w="12700">
            <a:solidFill>
              <a:schemeClr val="tx1"/>
            </a:solidFill>
            <a:round/>
            <a:headEnd/>
            <a:tailEnd type="stealth" w="lg" len="lg"/>
          </a:ln>
        </p:spPr>
        <p:txBody>
          <a:bodyPr/>
          <a:lstStyle/>
          <a:p>
            <a:endParaRPr lang="en-US"/>
          </a:p>
        </p:txBody>
      </p:sp>
      <p:pic>
        <p:nvPicPr>
          <p:cNvPr id="32802" name="Picture 33"/>
          <p:cNvPicPr>
            <a:picLocks noChangeAspect="1" noChangeArrowheads="1"/>
          </p:cNvPicPr>
          <p:nvPr/>
        </p:nvPicPr>
        <p:blipFill>
          <a:blip r:embed="rId4" cstate="print"/>
          <a:srcRect/>
          <a:stretch>
            <a:fillRect/>
          </a:stretch>
        </p:blipFill>
        <p:spPr bwMode="auto">
          <a:xfrm>
            <a:off x="5313363" y="5373688"/>
            <a:ext cx="1008062" cy="509587"/>
          </a:xfrm>
          <a:prstGeom prst="rect">
            <a:avLst/>
          </a:prstGeom>
          <a:noFill/>
          <a:ln w="9525">
            <a:solidFill>
              <a:schemeClr val="tx1"/>
            </a:solidFill>
            <a:miter lim="800000"/>
            <a:headEnd/>
            <a:tailEnd/>
          </a:ln>
        </p:spPr>
      </p:pic>
      <p:sp>
        <p:nvSpPr>
          <p:cNvPr id="32803" name="Line 34"/>
          <p:cNvSpPr>
            <a:spLocks noChangeShapeType="1"/>
          </p:cNvSpPr>
          <p:nvPr/>
        </p:nvSpPr>
        <p:spPr bwMode="auto">
          <a:xfrm>
            <a:off x="6321425" y="5589588"/>
            <a:ext cx="503238" cy="0"/>
          </a:xfrm>
          <a:prstGeom prst="line">
            <a:avLst/>
          </a:prstGeom>
          <a:noFill/>
          <a:ln w="12700">
            <a:solidFill>
              <a:schemeClr val="tx1"/>
            </a:solidFill>
            <a:round/>
            <a:headEnd/>
            <a:tailEnd type="stealth" w="lg" len="lg"/>
          </a:ln>
        </p:spPr>
        <p:txBody>
          <a:bodyPr/>
          <a:lstStyle/>
          <a:p>
            <a:endParaRPr lang="en-US"/>
          </a:p>
        </p:txBody>
      </p:sp>
      <p:sp>
        <p:nvSpPr>
          <p:cNvPr id="32804" name="Line 35"/>
          <p:cNvSpPr>
            <a:spLocks noChangeShapeType="1"/>
          </p:cNvSpPr>
          <p:nvPr/>
        </p:nvSpPr>
        <p:spPr bwMode="auto">
          <a:xfrm>
            <a:off x="3368675" y="3932238"/>
            <a:ext cx="3455988" cy="0"/>
          </a:xfrm>
          <a:prstGeom prst="line">
            <a:avLst/>
          </a:prstGeom>
          <a:noFill/>
          <a:ln w="12700">
            <a:solidFill>
              <a:schemeClr val="tx1"/>
            </a:solidFill>
            <a:round/>
            <a:headEnd/>
            <a:tailEnd type="stealth" w="lg" len="lg"/>
          </a:ln>
        </p:spPr>
        <p:txBody>
          <a:bodyPr/>
          <a:lstStyle/>
          <a:p>
            <a:endParaRPr lang="en-US"/>
          </a:p>
        </p:txBody>
      </p:sp>
      <p:sp>
        <p:nvSpPr>
          <p:cNvPr id="32805" name="Text Box 36"/>
          <p:cNvSpPr txBox="1">
            <a:spLocks noChangeArrowheads="1"/>
          </p:cNvSpPr>
          <p:nvPr/>
        </p:nvSpPr>
        <p:spPr bwMode="auto">
          <a:xfrm>
            <a:off x="7545388" y="4090988"/>
            <a:ext cx="719137" cy="274637"/>
          </a:xfrm>
          <a:prstGeom prst="rect">
            <a:avLst/>
          </a:prstGeom>
          <a:noFill/>
          <a:ln w="12700" algn="ctr">
            <a:noFill/>
            <a:miter lim="800000"/>
            <a:headEnd/>
            <a:tailEnd type="none" w="lg" len="lg"/>
          </a:ln>
        </p:spPr>
        <p:txBody>
          <a:bodyPr>
            <a:spAutoFit/>
          </a:bodyPr>
          <a:lstStyle/>
          <a:p>
            <a:pPr>
              <a:spcBef>
                <a:spcPct val="50000"/>
              </a:spcBef>
            </a:pPr>
            <a:r>
              <a:rPr lang="fr-FR" sz="1200" b="1"/>
              <a:t>2 mois</a:t>
            </a:r>
          </a:p>
        </p:txBody>
      </p:sp>
      <p:sp>
        <p:nvSpPr>
          <p:cNvPr id="32806" name="Line 37"/>
          <p:cNvSpPr>
            <a:spLocks noChangeShapeType="1"/>
          </p:cNvSpPr>
          <p:nvPr/>
        </p:nvSpPr>
        <p:spPr bwMode="auto">
          <a:xfrm>
            <a:off x="8193088" y="3875088"/>
            <a:ext cx="288925" cy="0"/>
          </a:xfrm>
          <a:prstGeom prst="line">
            <a:avLst/>
          </a:prstGeom>
          <a:noFill/>
          <a:ln w="12700">
            <a:solidFill>
              <a:schemeClr val="tx1"/>
            </a:solidFill>
            <a:round/>
            <a:headEnd/>
            <a:tailEnd type="stealth" w="lg" len="lg"/>
          </a:ln>
        </p:spPr>
        <p:txBody>
          <a:bodyPr/>
          <a:lstStyle/>
          <a:p>
            <a:endParaRPr lang="en-US"/>
          </a:p>
        </p:txBody>
      </p:sp>
      <p:sp>
        <p:nvSpPr>
          <p:cNvPr id="32807" name="Text Box 38"/>
          <p:cNvSpPr txBox="1">
            <a:spLocks noChangeArrowheads="1"/>
          </p:cNvSpPr>
          <p:nvPr/>
        </p:nvSpPr>
        <p:spPr bwMode="auto">
          <a:xfrm>
            <a:off x="8337550" y="3946525"/>
            <a:ext cx="719138" cy="274638"/>
          </a:xfrm>
          <a:prstGeom prst="rect">
            <a:avLst/>
          </a:prstGeom>
          <a:noFill/>
          <a:ln w="12700" algn="ctr">
            <a:noFill/>
            <a:miter lim="800000"/>
            <a:headEnd/>
            <a:tailEnd type="none" w="lg" len="lg"/>
          </a:ln>
        </p:spPr>
        <p:txBody>
          <a:bodyPr>
            <a:spAutoFit/>
          </a:bodyPr>
          <a:lstStyle/>
          <a:p>
            <a:pPr>
              <a:spcBef>
                <a:spcPct val="50000"/>
              </a:spcBef>
            </a:pPr>
            <a:r>
              <a:rPr lang="fr-FR" sz="1200" b="1"/>
              <a:t>1 an</a:t>
            </a:r>
          </a:p>
        </p:txBody>
      </p:sp>
      <p:sp>
        <p:nvSpPr>
          <p:cNvPr id="32808" name="AutoShape 39"/>
          <p:cNvSpPr>
            <a:spLocks/>
          </p:cNvSpPr>
          <p:nvPr/>
        </p:nvSpPr>
        <p:spPr bwMode="auto">
          <a:xfrm>
            <a:off x="7400925" y="2459038"/>
            <a:ext cx="431800" cy="863600"/>
          </a:xfrm>
          <a:prstGeom prst="rightBrace">
            <a:avLst>
              <a:gd name="adj1" fmla="val 16667"/>
              <a:gd name="adj2" fmla="val 50000"/>
            </a:avLst>
          </a:prstGeom>
          <a:noFill/>
          <a:ln w="12700">
            <a:solidFill>
              <a:schemeClr val="tx1"/>
            </a:solidFill>
            <a:round/>
            <a:headEnd/>
            <a:tailEnd type="none" w="lg" len="lg"/>
          </a:ln>
        </p:spPr>
        <p:txBody>
          <a:bodyPr wrap="none" anchor="ctr"/>
          <a:lstStyle/>
          <a:p>
            <a:endParaRPr lang="en-US"/>
          </a:p>
        </p:txBody>
      </p:sp>
      <p:sp>
        <p:nvSpPr>
          <p:cNvPr id="32809" name="Text Box 40"/>
          <p:cNvSpPr txBox="1">
            <a:spLocks noChangeArrowheads="1"/>
          </p:cNvSpPr>
          <p:nvPr/>
        </p:nvSpPr>
        <p:spPr bwMode="auto">
          <a:xfrm>
            <a:off x="7761288" y="3082925"/>
            <a:ext cx="1152525" cy="274638"/>
          </a:xfrm>
          <a:prstGeom prst="rect">
            <a:avLst/>
          </a:prstGeom>
          <a:noFill/>
          <a:ln w="12700" algn="ctr">
            <a:noFill/>
            <a:miter lim="800000"/>
            <a:headEnd/>
            <a:tailEnd type="none" w="lg" len="lg"/>
          </a:ln>
        </p:spPr>
        <p:txBody>
          <a:bodyPr>
            <a:spAutoFit/>
          </a:bodyPr>
          <a:lstStyle/>
          <a:p>
            <a:pPr>
              <a:spcBef>
                <a:spcPct val="50000"/>
              </a:spcBef>
            </a:pPr>
            <a:r>
              <a:rPr lang="fr-FR" sz="1200" b="1"/>
              <a:t>4 ans (&lt;3,5t)</a:t>
            </a:r>
          </a:p>
        </p:txBody>
      </p:sp>
      <p:pic>
        <p:nvPicPr>
          <p:cNvPr id="32810" name="Picture 41" descr="j0279384[1]"/>
          <p:cNvPicPr>
            <a:picLocks noChangeAspect="1" noChangeArrowheads="1"/>
          </p:cNvPicPr>
          <p:nvPr/>
        </p:nvPicPr>
        <p:blipFill>
          <a:blip r:embed="rId3" cstate="print"/>
          <a:srcRect/>
          <a:stretch>
            <a:fillRect/>
          </a:stretch>
        </p:blipFill>
        <p:spPr bwMode="auto">
          <a:xfrm>
            <a:off x="8482013" y="2314575"/>
            <a:ext cx="415925" cy="360363"/>
          </a:xfrm>
          <a:prstGeom prst="rect">
            <a:avLst/>
          </a:prstGeom>
          <a:solidFill>
            <a:srgbClr val="E1DED7"/>
          </a:solidFill>
          <a:ln w="9525">
            <a:noFill/>
            <a:miter lim="800000"/>
            <a:headEnd/>
            <a:tailEnd/>
          </a:ln>
        </p:spPr>
      </p:pic>
      <p:sp>
        <p:nvSpPr>
          <p:cNvPr id="32811" name="Line 42"/>
          <p:cNvSpPr>
            <a:spLocks noChangeShapeType="1"/>
          </p:cNvSpPr>
          <p:nvPr/>
        </p:nvSpPr>
        <p:spPr bwMode="auto">
          <a:xfrm>
            <a:off x="7832725" y="2532063"/>
            <a:ext cx="649288" cy="0"/>
          </a:xfrm>
          <a:prstGeom prst="line">
            <a:avLst/>
          </a:prstGeom>
          <a:noFill/>
          <a:ln w="12700">
            <a:solidFill>
              <a:schemeClr val="tx1"/>
            </a:solidFill>
            <a:round/>
            <a:headEnd/>
            <a:tailEnd type="stealth" w="lg" len="lg"/>
          </a:ln>
        </p:spPr>
        <p:txBody>
          <a:bodyPr/>
          <a:lstStyle/>
          <a:p>
            <a:endParaRPr lang="en-US"/>
          </a:p>
        </p:txBody>
      </p:sp>
      <p:sp>
        <p:nvSpPr>
          <p:cNvPr id="32812" name="Text Box 43"/>
          <p:cNvSpPr txBox="1">
            <a:spLocks noChangeArrowheads="1"/>
          </p:cNvSpPr>
          <p:nvPr/>
        </p:nvSpPr>
        <p:spPr bwMode="auto">
          <a:xfrm>
            <a:off x="7832725" y="2505075"/>
            <a:ext cx="647700" cy="457200"/>
          </a:xfrm>
          <a:prstGeom prst="rect">
            <a:avLst/>
          </a:prstGeom>
          <a:noFill/>
          <a:ln w="12700" algn="ctr">
            <a:noFill/>
            <a:miter lim="800000"/>
            <a:headEnd/>
            <a:tailEnd type="none" w="lg" len="lg"/>
          </a:ln>
        </p:spPr>
        <p:txBody>
          <a:bodyPr>
            <a:spAutoFit/>
          </a:bodyPr>
          <a:lstStyle/>
          <a:p>
            <a:pPr>
              <a:spcBef>
                <a:spcPct val="50000"/>
              </a:spcBef>
            </a:pPr>
            <a:r>
              <a:rPr lang="fr-FR" sz="1200" b="1"/>
              <a:t>1 an (&gt;3,5t)</a:t>
            </a:r>
          </a:p>
        </p:txBody>
      </p:sp>
      <p:pic>
        <p:nvPicPr>
          <p:cNvPr id="32813" name="Picture 44" descr="j0279384[1]"/>
          <p:cNvPicPr>
            <a:picLocks noChangeAspect="1" noChangeArrowheads="1"/>
          </p:cNvPicPr>
          <p:nvPr/>
        </p:nvPicPr>
        <p:blipFill>
          <a:blip r:embed="rId3" cstate="print"/>
          <a:srcRect/>
          <a:stretch>
            <a:fillRect/>
          </a:stretch>
        </p:blipFill>
        <p:spPr bwMode="auto">
          <a:xfrm>
            <a:off x="9064625" y="5373688"/>
            <a:ext cx="415925" cy="360362"/>
          </a:xfrm>
          <a:prstGeom prst="rect">
            <a:avLst/>
          </a:prstGeom>
          <a:solidFill>
            <a:srgbClr val="E1DED7"/>
          </a:solidFill>
          <a:ln w="9525">
            <a:noFill/>
            <a:miter lim="800000"/>
            <a:headEnd/>
            <a:tailEnd/>
          </a:ln>
        </p:spPr>
      </p:pic>
      <p:sp>
        <p:nvSpPr>
          <p:cNvPr id="32814" name="Line 45"/>
          <p:cNvSpPr>
            <a:spLocks noChangeShapeType="1"/>
          </p:cNvSpPr>
          <p:nvPr/>
        </p:nvSpPr>
        <p:spPr bwMode="auto">
          <a:xfrm>
            <a:off x="7832725" y="5591175"/>
            <a:ext cx="1223963" cy="0"/>
          </a:xfrm>
          <a:prstGeom prst="line">
            <a:avLst/>
          </a:prstGeom>
          <a:noFill/>
          <a:ln w="12700">
            <a:solidFill>
              <a:schemeClr val="tx1"/>
            </a:solidFill>
            <a:round/>
            <a:headEnd/>
            <a:tailEnd type="stealth" w="lg" len="lg"/>
          </a:ln>
        </p:spPr>
        <p:txBody>
          <a:bodyPr/>
          <a:lstStyle/>
          <a:p>
            <a:endParaRPr lang="en-US"/>
          </a:p>
        </p:txBody>
      </p:sp>
      <p:sp>
        <p:nvSpPr>
          <p:cNvPr id="32815" name="AutoShape 46"/>
          <p:cNvSpPr>
            <a:spLocks/>
          </p:cNvSpPr>
          <p:nvPr/>
        </p:nvSpPr>
        <p:spPr bwMode="auto">
          <a:xfrm>
            <a:off x="7400925" y="4652963"/>
            <a:ext cx="431800" cy="1152525"/>
          </a:xfrm>
          <a:prstGeom prst="rightBrace">
            <a:avLst>
              <a:gd name="adj1" fmla="val 22243"/>
              <a:gd name="adj2" fmla="val 50000"/>
            </a:avLst>
          </a:prstGeom>
          <a:noFill/>
          <a:ln w="12700">
            <a:solidFill>
              <a:schemeClr val="tx1"/>
            </a:solidFill>
            <a:round/>
            <a:headEnd/>
            <a:tailEnd type="none" w="lg" len="lg"/>
          </a:ln>
        </p:spPr>
        <p:txBody>
          <a:bodyPr wrap="none" anchor="ctr"/>
          <a:lstStyle/>
          <a:p>
            <a:endParaRPr lang="en-US"/>
          </a:p>
        </p:txBody>
      </p:sp>
      <p:sp>
        <p:nvSpPr>
          <p:cNvPr id="32816" name="Text Box 47"/>
          <p:cNvSpPr txBox="1">
            <a:spLocks noChangeArrowheads="1"/>
          </p:cNvSpPr>
          <p:nvPr/>
        </p:nvSpPr>
        <p:spPr bwMode="auto">
          <a:xfrm>
            <a:off x="7905750" y="5565775"/>
            <a:ext cx="1152525" cy="274638"/>
          </a:xfrm>
          <a:prstGeom prst="rect">
            <a:avLst/>
          </a:prstGeom>
          <a:noFill/>
          <a:ln w="12700" algn="ctr">
            <a:noFill/>
            <a:miter lim="800000"/>
            <a:headEnd/>
            <a:tailEnd type="none" w="lg" len="lg"/>
          </a:ln>
        </p:spPr>
        <p:txBody>
          <a:bodyPr>
            <a:spAutoFit/>
          </a:bodyPr>
          <a:lstStyle/>
          <a:p>
            <a:pPr>
              <a:spcBef>
                <a:spcPct val="50000"/>
              </a:spcBef>
            </a:pPr>
            <a:r>
              <a:rPr lang="fr-FR" sz="1200" b="1"/>
              <a:t>4 ans (&lt;3,5t)</a:t>
            </a:r>
          </a:p>
        </p:txBody>
      </p:sp>
      <p:pic>
        <p:nvPicPr>
          <p:cNvPr id="32817" name="Picture 48" descr="j0279384[1]"/>
          <p:cNvPicPr>
            <a:picLocks noChangeAspect="1" noChangeArrowheads="1"/>
          </p:cNvPicPr>
          <p:nvPr/>
        </p:nvPicPr>
        <p:blipFill>
          <a:blip r:embed="rId3" cstate="print"/>
          <a:srcRect/>
          <a:stretch>
            <a:fillRect/>
          </a:stretch>
        </p:blipFill>
        <p:spPr bwMode="auto">
          <a:xfrm>
            <a:off x="8482013" y="4652963"/>
            <a:ext cx="415925" cy="360362"/>
          </a:xfrm>
          <a:prstGeom prst="rect">
            <a:avLst/>
          </a:prstGeom>
          <a:solidFill>
            <a:srgbClr val="E1DED7"/>
          </a:solidFill>
          <a:ln w="9525">
            <a:noFill/>
            <a:miter lim="800000"/>
            <a:headEnd/>
            <a:tailEnd/>
          </a:ln>
        </p:spPr>
      </p:pic>
      <p:sp>
        <p:nvSpPr>
          <p:cNvPr id="32818" name="Line 49"/>
          <p:cNvSpPr>
            <a:spLocks noChangeShapeType="1"/>
          </p:cNvSpPr>
          <p:nvPr/>
        </p:nvSpPr>
        <p:spPr bwMode="auto">
          <a:xfrm>
            <a:off x="7832725" y="4870450"/>
            <a:ext cx="649288" cy="0"/>
          </a:xfrm>
          <a:prstGeom prst="line">
            <a:avLst/>
          </a:prstGeom>
          <a:noFill/>
          <a:ln w="12700">
            <a:solidFill>
              <a:schemeClr val="tx1"/>
            </a:solidFill>
            <a:round/>
            <a:headEnd/>
            <a:tailEnd type="stealth" w="lg" len="lg"/>
          </a:ln>
        </p:spPr>
        <p:txBody>
          <a:bodyPr/>
          <a:lstStyle/>
          <a:p>
            <a:endParaRPr lang="en-US"/>
          </a:p>
        </p:txBody>
      </p:sp>
      <p:sp>
        <p:nvSpPr>
          <p:cNvPr id="32819" name="Text Box 50"/>
          <p:cNvSpPr txBox="1">
            <a:spLocks noChangeArrowheads="1"/>
          </p:cNvSpPr>
          <p:nvPr/>
        </p:nvSpPr>
        <p:spPr bwMode="auto">
          <a:xfrm>
            <a:off x="7832725" y="4843463"/>
            <a:ext cx="647700" cy="457200"/>
          </a:xfrm>
          <a:prstGeom prst="rect">
            <a:avLst/>
          </a:prstGeom>
          <a:noFill/>
          <a:ln w="12700" algn="ctr">
            <a:noFill/>
            <a:miter lim="800000"/>
            <a:headEnd/>
            <a:tailEnd type="none" w="lg" len="lg"/>
          </a:ln>
        </p:spPr>
        <p:txBody>
          <a:bodyPr>
            <a:spAutoFit/>
          </a:bodyPr>
          <a:lstStyle/>
          <a:p>
            <a:pPr>
              <a:spcBef>
                <a:spcPct val="50000"/>
              </a:spcBef>
            </a:pPr>
            <a:r>
              <a:rPr lang="fr-FR" sz="1200" b="1"/>
              <a:t>1 an (&gt;3,5t)</a:t>
            </a:r>
          </a:p>
        </p:txBody>
      </p:sp>
      <p:pic>
        <p:nvPicPr>
          <p:cNvPr id="32820" name="Picture 51" descr="j0279384[1]"/>
          <p:cNvPicPr>
            <a:picLocks noChangeAspect="1" noChangeArrowheads="1"/>
          </p:cNvPicPr>
          <p:nvPr/>
        </p:nvPicPr>
        <p:blipFill>
          <a:blip r:embed="rId3" cstate="print"/>
          <a:srcRect/>
          <a:stretch>
            <a:fillRect/>
          </a:stretch>
        </p:blipFill>
        <p:spPr bwMode="auto">
          <a:xfrm>
            <a:off x="9056688" y="1652588"/>
            <a:ext cx="415925" cy="360362"/>
          </a:xfrm>
          <a:prstGeom prst="rect">
            <a:avLst/>
          </a:prstGeom>
          <a:solidFill>
            <a:srgbClr val="E1DED7"/>
          </a:solidFill>
          <a:ln w="9525">
            <a:noFill/>
            <a:miter lim="800000"/>
            <a:headEnd/>
            <a:tailEnd/>
          </a:ln>
        </p:spPr>
      </p:pic>
      <p:sp>
        <p:nvSpPr>
          <p:cNvPr id="32821" name="Line 52"/>
          <p:cNvSpPr>
            <a:spLocks noChangeShapeType="1"/>
          </p:cNvSpPr>
          <p:nvPr/>
        </p:nvSpPr>
        <p:spPr bwMode="auto">
          <a:xfrm>
            <a:off x="7329488" y="1870075"/>
            <a:ext cx="1727200" cy="0"/>
          </a:xfrm>
          <a:prstGeom prst="line">
            <a:avLst/>
          </a:prstGeom>
          <a:noFill/>
          <a:ln w="12700">
            <a:solidFill>
              <a:schemeClr val="tx1"/>
            </a:solidFill>
            <a:round/>
            <a:headEnd/>
            <a:tailEnd type="stealth" w="lg" len="lg"/>
          </a:ln>
        </p:spPr>
        <p:txBody>
          <a:bodyPr/>
          <a:lstStyle/>
          <a:p>
            <a:endParaRPr lang="en-US"/>
          </a:p>
        </p:txBody>
      </p:sp>
      <p:sp>
        <p:nvSpPr>
          <p:cNvPr id="32822" name="Text Box 53"/>
          <p:cNvSpPr txBox="1">
            <a:spLocks noChangeArrowheads="1"/>
          </p:cNvSpPr>
          <p:nvPr/>
        </p:nvSpPr>
        <p:spPr bwMode="auto">
          <a:xfrm>
            <a:off x="7473950" y="1844675"/>
            <a:ext cx="1295400" cy="274638"/>
          </a:xfrm>
          <a:prstGeom prst="rect">
            <a:avLst/>
          </a:prstGeom>
          <a:noFill/>
          <a:ln w="12700" algn="ctr">
            <a:noFill/>
            <a:miter lim="800000"/>
            <a:headEnd/>
            <a:tailEnd type="none" w="lg" len="lg"/>
          </a:ln>
        </p:spPr>
        <p:txBody>
          <a:bodyPr>
            <a:spAutoFit/>
          </a:bodyPr>
          <a:lstStyle/>
          <a:p>
            <a:pPr>
              <a:spcBef>
                <a:spcPct val="50000"/>
              </a:spcBef>
            </a:pPr>
            <a:r>
              <a:rPr lang="fr-FR" sz="1200" b="1"/>
              <a:t>4 ans (&lt;3,5t)</a:t>
            </a:r>
          </a:p>
        </p:txBody>
      </p:sp>
      <p:sp>
        <p:nvSpPr>
          <p:cNvPr id="297015" name="Text Box 55"/>
          <p:cNvSpPr txBox="1">
            <a:spLocks noChangeArrowheads="1"/>
          </p:cNvSpPr>
          <p:nvPr/>
        </p:nvSpPr>
        <p:spPr bwMode="auto">
          <a:xfrm>
            <a:off x="2289175" y="1628775"/>
            <a:ext cx="1295400" cy="274638"/>
          </a:xfrm>
          <a:prstGeom prst="rect">
            <a:avLst/>
          </a:prstGeom>
          <a:noFill/>
          <a:ln w="12700" algn="ctr">
            <a:noFill/>
            <a:miter lim="800000"/>
            <a:headEnd/>
            <a:tailEnd type="none" w="lg" len="lg"/>
          </a:ln>
        </p:spPr>
        <p:txBody>
          <a:bodyPr>
            <a:spAutoFit/>
          </a:bodyPr>
          <a:lstStyle/>
          <a:p>
            <a:pPr>
              <a:spcBef>
                <a:spcPct val="50000"/>
              </a:spcBef>
            </a:pPr>
            <a:r>
              <a:rPr lang="fr-FR" sz="1200" b="1"/>
              <a:t>Catégorie M1</a:t>
            </a:r>
          </a:p>
        </p:txBody>
      </p:sp>
      <p:sp>
        <p:nvSpPr>
          <p:cNvPr id="297016" name="Text Box 56"/>
          <p:cNvSpPr txBox="1">
            <a:spLocks noChangeArrowheads="1"/>
          </p:cNvSpPr>
          <p:nvPr/>
        </p:nvSpPr>
        <p:spPr bwMode="auto">
          <a:xfrm>
            <a:off x="4953000" y="2276475"/>
            <a:ext cx="1655763" cy="2016125"/>
          </a:xfrm>
          <a:prstGeom prst="rect">
            <a:avLst/>
          </a:prstGeom>
          <a:solidFill>
            <a:srgbClr val="FF612F">
              <a:alpha val="74117"/>
            </a:srgbClr>
          </a:solidFill>
          <a:ln w="12700" algn="ctr">
            <a:solidFill>
              <a:schemeClr val="accent2"/>
            </a:solidFill>
            <a:miter lim="800000"/>
            <a:headEnd/>
            <a:tailEnd type="none" w="lg" len="lg"/>
          </a:ln>
        </p:spPr>
        <p:txBody>
          <a:bodyPr anchor="ctr" anchorCtr="1"/>
          <a:lstStyle/>
          <a:p>
            <a:pPr>
              <a:spcBef>
                <a:spcPct val="50000"/>
              </a:spcBef>
            </a:pPr>
            <a:endParaRPr lang="fr-FR" sz="1600" b="1"/>
          </a:p>
          <a:p>
            <a:pPr>
              <a:spcBef>
                <a:spcPct val="50000"/>
              </a:spcBef>
            </a:pPr>
            <a:r>
              <a:rPr lang="fr-FR" sz="1600" b="1"/>
              <a:t>MAITRISE DE LA PRODUCTION</a:t>
            </a:r>
            <a:endParaRPr lang="fr-FR" sz="900" b="1"/>
          </a:p>
        </p:txBody>
      </p:sp>
      <p:sp>
        <p:nvSpPr>
          <p:cNvPr id="297019" name="Text Box 59"/>
          <p:cNvSpPr txBox="1">
            <a:spLocks noChangeArrowheads="1"/>
          </p:cNvSpPr>
          <p:nvPr/>
        </p:nvSpPr>
        <p:spPr bwMode="auto">
          <a:xfrm>
            <a:off x="4305300" y="6092825"/>
            <a:ext cx="2303463" cy="379413"/>
          </a:xfrm>
          <a:prstGeom prst="rect">
            <a:avLst/>
          </a:prstGeom>
          <a:solidFill>
            <a:srgbClr val="00FF00">
              <a:alpha val="70195"/>
            </a:srgbClr>
          </a:solidFill>
          <a:ln w="12700" algn="ctr">
            <a:solidFill>
              <a:schemeClr val="accent2"/>
            </a:solidFill>
            <a:miter lim="800000"/>
            <a:headEnd/>
            <a:tailEnd type="none" w="lg" len="lg"/>
          </a:ln>
        </p:spPr>
        <p:txBody>
          <a:bodyPr>
            <a:spAutoFit/>
          </a:bodyPr>
          <a:lstStyle/>
          <a:p>
            <a:pPr>
              <a:spcBef>
                <a:spcPct val="50000"/>
              </a:spcBef>
            </a:pPr>
            <a:r>
              <a:rPr lang="fr-FR" sz="1800" b="1"/>
              <a:t>SMQ</a:t>
            </a:r>
            <a:endParaRPr lang="fr-FR" sz="1000" b="1"/>
          </a:p>
        </p:txBody>
      </p:sp>
      <p:sp>
        <p:nvSpPr>
          <p:cNvPr id="297021" name="AutoShape 61"/>
          <p:cNvSpPr>
            <a:spLocks noChangeArrowheads="1"/>
          </p:cNvSpPr>
          <p:nvPr/>
        </p:nvSpPr>
        <p:spPr bwMode="auto">
          <a:xfrm>
            <a:off x="6105525" y="4076700"/>
            <a:ext cx="360363" cy="2089150"/>
          </a:xfrm>
          <a:prstGeom prst="upDownArrow">
            <a:avLst>
              <a:gd name="adj1" fmla="val 19824"/>
              <a:gd name="adj2" fmla="val 57786"/>
            </a:avLst>
          </a:prstGeom>
          <a:gradFill rotWithShape="1">
            <a:gsLst>
              <a:gs pos="0">
                <a:srgbClr val="FF0000"/>
              </a:gs>
              <a:gs pos="100000">
                <a:srgbClr val="33CC33"/>
              </a:gs>
            </a:gsLst>
            <a:lin ang="5400000" scaled="1"/>
          </a:gradFill>
          <a:ln w="12700" algn="ctr">
            <a:solidFill>
              <a:schemeClr val="tx1"/>
            </a:solidFill>
            <a:miter lim="800000"/>
            <a:headEnd/>
            <a:tailEnd type="none" w="lg" len="lg"/>
          </a:ln>
        </p:spPr>
        <p:txBody>
          <a:bodyPr wrap="none" anchor="ctr"/>
          <a:lstStyle/>
          <a:p>
            <a:endParaRPr lang="en-US"/>
          </a:p>
        </p:txBody>
      </p:sp>
      <p:sp>
        <p:nvSpPr>
          <p:cNvPr id="297022" name="AutoShape 62"/>
          <p:cNvSpPr>
            <a:spLocks noChangeArrowheads="1"/>
          </p:cNvSpPr>
          <p:nvPr/>
        </p:nvSpPr>
        <p:spPr bwMode="auto">
          <a:xfrm>
            <a:off x="4376738" y="2060575"/>
            <a:ext cx="360362" cy="4105275"/>
          </a:xfrm>
          <a:prstGeom prst="upDownArrow">
            <a:avLst>
              <a:gd name="adj1" fmla="val 19824"/>
              <a:gd name="adj2" fmla="val 113552"/>
            </a:avLst>
          </a:prstGeom>
          <a:gradFill rotWithShape="1">
            <a:gsLst>
              <a:gs pos="0">
                <a:schemeClr val="accent2"/>
              </a:gs>
              <a:gs pos="100000">
                <a:srgbClr val="33CC33"/>
              </a:gs>
            </a:gsLst>
            <a:lin ang="5400000" scaled="1"/>
          </a:gradFill>
          <a:ln w="12700" algn="ctr">
            <a:solidFill>
              <a:schemeClr val="tx1"/>
            </a:solidFill>
            <a:miter lim="800000"/>
            <a:headEnd/>
            <a:tailEnd type="none" w="lg" len="lg"/>
          </a:ln>
        </p:spPr>
        <p:txBody>
          <a:bodyPr wrap="none" anchor="ctr"/>
          <a:lstStyle/>
          <a:p>
            <a:endParaRPr lang="en-US"/>
          </a:p>
        </p:txBody>
      </p:sp>
      <p:sp>
        <p:nvSpPr>
          <p:cNvPr id="32828" name="Rectangle 66"/>
          <p:cNvSpPr>
            <a:spLocks noChangeArrowheads="1"/>
          </p:cNvSpPr>
          <p:nvPr/>
        </p:nvSpPr>
        <p:spPr bwMode="auto">
          <a:xfrm>
            <a:off x="7545388" y="3644900"/>
            <a:ext cx="720725" cy="433388"/>
          </a:xfrm>
          <a:prstGeom prst="rect">
            <a:avLst/>
          </a:prstGeom>
          <a:solidFill>
            <a:srgbClr val="FFCC99"/>
          </a:solidFill>
          <a:ln w="9525">
            <a:solidFill>
              <a:schemeClr val="tx1"/>
            </a:solidFill>
            <a:miter lim="800000"/>
            <a:headEnd/>
            <a:tailEnd/>
          </a:ln>
        </p:spPr>
        <p:txBody>
          <a:bodyPr wrap="none" anchor="ctr"/>
          <a:lstStyle/>
          <a:p>
            <a:r>
              <a:rPr lang="fr-FR" b="1"/>
              <a:t>VTI</a:t>
            </a:r>
          </a:p>
        </p:txBody>
      </p:sp>
      <p:sp>
        <p:nvSpPr>
          <p:cNvPr id="297023" name="Text Box 63"/>
          <p:cNvSpPr txBox="1">
            <a:spLocks noChangeArrowheads="1"/>
          </p:cNvSpPr>
          <p:nvPr/>
        </p:nvSpPr>
        <p:spPr bwMode="auto">
          <a:xfrm>
            <a:off x="2287588" y="1611313"/>
            <a:ext cx="1944687" cy="304800"/>
          </a:xfrm>
          <a:prstGeom prst="rect">
            <a:avLst/>
          </a:prstGeom>
          <a:solidFill>
            <a:srgbClr val="E1DED7"/>
          </a:solidFill>
          <a:ln w="12700" algn="ctr">
            <a:noFill/>
            <a:miter lim="800000"/>
            <a:headEnd/>
            <a:tailEnd type="none" w="lg" len="lg"/>
          </a:ln>
        </p:spPr>
        <p:txBody>
          <a:bodyPr>
            <a:spAutoFit/>
          </a:bodyPr>
          <a:lstStyle/>
          <a:p>
            <a:pPr>
              <a:spcBef>
                <a:spcPct val="50000"/>
              </a:spcBef>
            </a:pPr>
            <a:r>
              <a:rPr lang="fr-FR" sz="1400" b="1">
                <a:solidFill>
                  <a:srgbClr val="FF0000"/>
                </a:solidFill>
              </a:rPr>
              <a:t>Catégorie M, N et O</a:t>
            </a:r>
          </a:p>
        </p:txBody>
      </p:sp>
      <p:grpSp>
        <p:nvGrpSpPr>
          <p:cNvPr id="2" name="Group 64"/>
          <p:cNvGrpSpPr>
            <a:grpSpLocks/>
          </p:cNvGrpSpPr>
          <p:nvPr/>
        </p:nvGrpSpPr>
        <p:grpSpPr bwMode="auto">
          <a:xfrm>
            <a:off x="7545388" y="3500438"/>
            <a:ext cx="720725" cy="792162"/>
            <a:chOff x="4753" y="2251"/>
            <a:chExt cx="454" cy="499"/>
          </a:xfrm>
        </p:grpSpPr>
        <p:sp>
          <p:nvSpPr>
            <p:cNvPr id="32831" name="Line 57"/>
            <p:cNvSpPr>
              <a:spLocks noChangeShapeType="1"/>
            </p:cNvSpPr>
            <p:nvPr/>
          </p:nvSpPr>
          <p:spPr bwMode="auto">
            <a:xfrm>
              <a:off x="4753" y="2251"/>
              <a:ext cx="454" cy="499"/>
            </a:xfrm>
            <a:prstGeom prst="line">
              <a:avLst/>
            </a:prstGeom>
            <a:noFill/>
            <a:ln w="38100">
              <a:solidFill>
                <a:srgbClr val="FF0000"/>
              </a:solidFill>
              <a:round/>
              <a:headEnd/>
              <a:tailEnd type="none" w="lg" len="lg"/>
            </a:ln>
          </p:spPr>
          <p:txBody>
            <a:bodyPr/>
            <a:lstStyle/>
            <a:p>
              <a:endParaRPr lang="en-US"/>
            </a:p>
          </p:txBody>
        </p:sp>
        <p:sp>
          <p:nvSpPr>
            <p:cNvPr id="32832" name="Line 58"/>
            <p:cNvSpPr>
              <a:spLocks noChangeShapeType="1"/>
            </p:cNvSpPr>
            <p:nvPr/>
          </p:nvSpPr>
          <p:spPr bwMode="auto">
            <a:xfrm flipH="1">
              <a:off x="4798" y="2251"/>
              <a:ext cx="363" cy="499"/>
            </a:xfrm>
            <a:prstGeom prst="line">
              <a:avLst/>
            </a:prstGeom>
            <a:noFill/>
            <a:ln w="57150">
              <a:solidFill>
                <a:srgbClr val="FF0000"/>
              </a:solidFill>
              <a:round/>
              <a:headEnd/>
              <a:tailEnd type="none" w="lg" len="lg"/>
            </a:ln>
          </p:spPr>
          <p:txBody>
            <a:bodyPr/>
            <a:lstStyle/>
            <a:p>
              <a:endParaRPr lang="en-US"/>
            </a:p>
          </p:txBody>
        </p:sp>
      </p:gr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7" presetClass="emph" presetSubtype="0" repeatCount="3000" fill="hold" grpId="1" nodeType="clickEffect">
                                  <p:stCondLst>
                                    <p:cond delay="0"/>
                                  </p:stCondLst>
                                  <p:childTnLst>
                                    <p:animClr clrSpc="rgb" dir="cw">
                                      <p:cBhvr override="childStyle">
                                        <p:cTn id="6" dur="250" autoRev="1" fill="hold"/>
                                        <p:tgtEl>
                                          <p:spTgt spid="297015"/>
                                        </p:tgtEl>
                                        <p:attrNameLst>
                                          <p:attrName>style.color</p:attrName>
                                        </p:attrNameLst>
                                      </p:cBhvr>
                                      <p:to>
                                        <a:schemeClr val="bg1"/>
                                      </p:to>
                                    </p:animClr>
                                    <p:animClr clrSpc="rgb" dir="cw">
                                      <p:cBhvr>
                                        <p:cTn id="7" dur="250" autoRev="1" fill="hold"/>
                                        <p:tgtEl>
                                          <p:spTgt spid="297015"/>
                                        </p:tgtEl>
                                        <p:attrNameLst>
                                          <p:attrName>fillcolor</p:attrName>
                                        </p:attrNameLst>
                                      </p:cBhvr>
                                      <p:to>
                                        <a:schemeClr val="bg1"/>
                                      </p:to>
                                    </p:animClr>
                                    <p:set>
                                      <p:cBhvr>
                                        <p:cTn id="8" dur="250" autoRev="1" fill="hold"/>
                                        <p:tgtEl>
                                          <p:spTgt spid="297015"/>
                                        </p:tgtEl>
                                        <p:attrNameLst>
                                          <p:attrName>fill.type</p:attrName>
                                        </p:attrNameLst>
                                      </p:cBhvr>
                                      <p:to>
                                        <p:strVal val="solid"/>
                                      </p:to>
                                    </p:set>
                                    <p:set>
                                      <p:cBhvr>
                                        <p:cTn id="9" dur="250" autoRev="1" fill="hold"/>
                                        <p:tgtEl>
                                          <p:spTgt spid="297015"/>
                                        </p:tgtEl>
                                        <p:attrNameLst>
                                          <p:attrName>fill.on</p:attrName>
                                        </p:attrNameLst>
                                      </p:cBhvr>
                                      <p:to>
                                        <p:strVal val="true"/>
                                      </p:to>
                                    </p:set>
                                  </p:childTnLst>
                                </p:cTn>
                              </p:par>
                            </p:childTnLst>
                          </p:cTn>
                        </p:par>
                        <p:par>
                          <p:cTn id="10" fill="hold">
                            <p:stCondLst>
                              <p:cond delay="1500"/>
                            </p:stCondLst>
                            <p:childTnLst>
                              <p:par>
                                <p:cTn id="11" presetID="10" presetClass="exit" presetSubtype="0" fill="hold" grpId="0" nodeType="afterEffect">
                                  <p:stCondLst>
                                    <p:cond delay="0"/>
                                  </p:stCondLst>
                                  <p:childTnLst>
                                    <p:animEffect transition="out" filter="fade">
                                      <p:cBhvr>
                                        <p:cTn id="12" dur="2000"/>
                                        <p:tgtEl>
                                          <p:spTgt spid="297015"/>
                                        </p:tgtEl>
                                      </p:cBhvr>
                                    </p:animEffect>
                                    <p:set>
                                      <p:cBhvr>
                                        <p:cTn id="13" dur="1" fill="hold">
                                          <p:stCondLst>
                                            <p:cond delay="1999"/>
                                          </p:stCondLst>
                                        </p:cTn>
                                        <p:tgtEl>
                                          <p:spTgt spid="297015"/>
                                        </p:tgtEl>
                                        <p:attrNameLst>
                                          <p:attrName>style.visibility</p:attrName>
                                        </p:attrNameLst>
                                      </p:cBhvr>
                                      <p:to>
                                        <p:strVal val="hidden"/>
                                      </p:to>
                                    </p:set>
                                  </p:childTnLst>
                                </p:cTn>
                              </p:par>
                            </p:childTnLst>
                          </p:cTn>
                        </p:par>
                        <p:par>
                          <p:cTn id="14" fill="hold">
                            <p:stCondLst>
                              <p:cond delay="3500"/>
                            </p:stCondLst>
                            <p:childTnLst>
                              <p:par>
                                <p:cTn id="15" presetID="10" presetClass="entr" presetSubtype="0" fill="hold" grpId="0" nodeType="afterEffect">
                                  <p:stCondLst>
                                    <p:cond delay="0"/>
                                  </p:stCondLst>
                                  <p:childTnLst>
                                    <p:set>
                                      <p:cBhvr>
                                        <p:cTn id="16" dur="1" fill="hold">
                                          <p:stCondLst>
                                            <p:cond delay="0"/>
                                          </p:stCondLst>
                                        </p:cTn>
                                        <p:tgtEl>
                                          <p:spTgt spid="297023"/>
                                        </p:tgtEl>
                                        <p:attrNameLst>
                                          <p:attrName>style.visibility</p:attrName>
                                        </p:attrNameLst>
                                      </p:cBhvr>
                                      <p:to>
                                        <p:strVal val="visible"/>
                                      </p:to>
                                    </p:set>
                                    <p:animEffect transition="in" filter="fade">
                                      <p:cBhvr>
                                        <p:cTn id="17" dur="2000"/>
                                        <p:tgtEl>
                                          <p:spTgt spid="297023"/>
                                        </p:tgtEl>
                                      </p:cBhvr>
                                    </p:animEffect>
                                  </p:childTnLst>
                                </p:cTn>
                              </p:par>
                            </p:childTnLst>
                          </p:cTn>
                        </p:par>
                        <p:par>
                          <p:cTn id="18" fill="hold">
                            <p:stCondLst>
                              <p:cond delay="5500"/>
                            </p:stCondLst>
                            <p:childTnLst>
                              <p:par>
                                <p:cTn id="19" presetID="27" presetClass="emph" presetSubtype="0" repeatCount="4000" fill="hold" grpId="1" nodeType="afterEffect">
                                  <p:stCondLst>
                                    <p:cond delay="0"/>
                                  </p:stCondLst>
                                  <p:childTnLst>
                                    <p:animClr clrSpc="rgb" dir="cw">
                                      <p:cBhvr override="childStyle">
                                        <p:cTn id="20" dur="250" autoRev="1" fill="hold"/>
                                        <p:tgtEl>
                                          <p:spTgt spid="297023"/>
                                        </p:tgtEl>
                                        <p:attrNameLst>
                                          <p:attrName>style.color</p:attrName>
                                        </p:attrNameLst>
                                      </p:cBhvr>
                                      <p:to>
                                        <a:schemeClr val="bg1"/>
                                      </p:to>
                                    </p:animClr>
                                    <p:animClr clrSpc="rgb" dir="cw">
                                      <p:cBhvr>
                                        <p:cTn id="21" dur="250" autoRev="1" fill="hold"/>
                                        <p:tgtEl>
                                          <p:spTgt spid="297023"/>
                                        </p:tgtEl>
                                        <p:attrNameLst>
                                          <p:attrName>fillcolor</p:attrName>
                                        </p:attrNameLst>
                                      </p:cBhvr>
                                      <p:to>
                                        <a:schemeClr val="bg1"/>
                                      </p:to>
                                    </p:animClr>
                                    <p:set>
                                      <p:cBhvr>
                                        <p:cTn id="22" dur="250" autoRev="1" fill="hold"/>
                                        <p:tgtEl>
                                          <p:spTgt spid="297023"/>
                                        </p:tgtEl>
                                        <p:attrNameLst>
                                          <p:attrName>fill.type</p:attrName>
                                        </p:attrNameLst>
                                      </p:cBhvr>
                                      <p:to>
                                        <p:strVal val="solid"/>
                                      </p:to>
                                    </p:set>
                                    <p:set>
                                      <p:cBhvr>
                                        <p:cTn id="23" dur="250" autoRev="1" fill="hold"/>
                                        <p:tgtEl>
                                          <p:spTgt spid="297023"/>
                                        </p:tgtEl>
                                        <p:attrNameLst>
                                          <p:attrName>fill.on</p:attrName>
                                        </p:attrNameLst>
                                      </p:cBhvr>
                                      <p:to>
                                        <p:strVal val="true"/>
                                      </p:to>
                                    </p:set>
                                  </p:childTnLst>
                                </p:cTn>
                              </p:par>
                            </p:childTnLst>
                          </p:cTn>
                        </p:par>
                        <p:par>
                          <p:cTn id="24" fill="hold">
                            <p:stCondLst>
                              <p:cond delay="7500"/>
                            </p:stCondLst>
                            <p:childTnLst>
                              <p:par>
                                <p:cTn id="25" presetID="23" presetClass="entr" presetSubtype="36" fill="hold" grpId="0" nodeType="afterEffect">
                                  <p:stCondLst>
                                    <p:cond delay="0"/>
                                  </p:stCondLst>
                                  <p:childTnLst>
                                    <p:set>
                                      <p:cBhvr>
                                        <p:cTn id="26" dur="1" fill="hold">
                                          <p:stCondLst>
                                            <p:cond delay="0"/>
                                          </p:stCondLst>
                                        </p:cTn>
                                        <p:tgtEl>
                                          <p:spTgt spid="297016"/>
                                        </p:tgtEl>
                                        <p:attrNameLst>
                                          <p:attrName>style.visibility</p:attrName>
                                        </p:attrNameLst>
                                      </p:cBhvr>
                                      <p:to>
                                        <p:strVal val="visible"/>
                                      </p:to>
                                    </p:set>
                                    <p:anim calcmode="lin" valueType="num">
                                      <p:cBhvr>
                                        <p:cTn id="27" dur="500" fill="hold"/>
                                        <p:tgtEl>
                                          <p:spTgt spid="297016"/>
                                        </p:tgtEl>
                                        <p:attrNameLst>
                                          <p:attrName>ppt_w</p:attrName>
                                        </p:attrNameLst>
                                      </p:cBhvr>
                                      <p:tavLst>
                                        <p:tav tm="0">
                                          <p:val>
                                            <p:strVal val="(6*min(max(#ppt_w*#ppt_h,.3),1)-7.4)/-.7*#ppt_w"/>
                                          </p:val>
                                        </p:tav>
                                        <p:tav tm="100000">
                                          <p:val>
                                            <p:strVal val="#ppt_w"/>
                                          </p:val>
                                        </p:tav>
                                      </p:tavLst>
                                    </p:anim>
                                    <p:anim calcmode="lin" valueType="num">
                                      <p:cBhvr>
                                        <p:cTn id="28" dur="500" fill="hold"/>
                                        <p:tgtEl>
                                          <p:spTgt spid="297016"/>
                                        </p:tgtEl>
                                        <p:attrNameLst>
                                          <p:attrName>ppt_h</p:attrName>
                                        </p:attrNameLst>
                                      </p:cBhvr>
                                      <p:tavLst>
                                        <p:tav tm="0">
                                          <p:val>
                                            <p:strVal val="(6*min(max(#ppt_w*#ppt_h,.3),1)-7.4)/-.7*#ppt_h"/>
                                          </p:val>
                                        </p:tav>
                                        <p:tav tm="100000">
                                          <p:val>
                                            <p:strVal val="#ppt_h"/>
                                          </p:val>
                                        </p:tav>
                                      </p:tavLst>
                                    </p:anim>
                                    <p:anim calcmode="lin" valueType="num">
                                      <p:cBhvr>
                                        <p:cTn id="29" dur="500" fill="hold"/>
                                        <p:tgtEl>
                                          <p:spTgt spid="297016"/>
                                        </p:tgtEl>
                                        <p:attrNameLst>
                                          <p:attrName>ppt_x</p:attrName>
                                        </p:attrNameLst>
                                      </p:cBhvr>
                                      <p:tavLst>
                                        <p:tav tm="0">
                                          <p:val>
                                            <p:fltVal val="0.5"/>
                                          </p:val>
                                        </p:tav>
                                        <p:tav tm="100000">
                                          <p:val>
                                            <p:strVal val="#ppt_x"/>
                                          </p:val>
                                        </p:tav>
                                      </p:tavLst>
                                    </p:anim>
                                    <p:anim calcmode="lin" valueType="num">
                                      <p:cBhvr>
                                        <p:cTn id="30" dur="500" fill="hold"/>
                                        <p:tgtEl>
                                          <p:spTgt spid="297016"/>
                                        </p:tgtEl>
                                        <p:attrNameLst>
                                          <p:attrName>ppt_y</p:attrName>
                                        </p:attrNameLst>
                                      </p:cBhvr>
                                      <p:tavLst>
                                        <p:tav tm="0">
                                          <p:val>
                                            <p:strVal val="1+(6*min(max(#ppt_w*#ppt_h,.3),1)-7.4)/-.7*#ppt_h/2"/>
                                          </p:val>
                                        </p:tav>
                                        <p:tav tm="100000">
                                          <p:val>
                                            <p:strVal val="#ppt_y"/>
                                          </p:val>
                                        </p:tav>
                                      </p:tavLst>
                                    </p:anim>
                                  </p:childTnLst>
                                </p:cTn>
                              </p:par>
                            </p:childTnLst>
                          </p:cTn>
                        </p:par>
                        <p:par>
                          <p:cTn id="31" fill="hold">
                            <p:stCondLst>
                              <p:cond delay="8000"/>
                            </p:stCondLst>
                            <p:childTnLst>
                              <p:par>
                                <p:cTn id="32" presetID="27" presetClass="emph" presetSubtype="0" repeatCount="4000" fill="hold" grpId="1" nodeType="afterEffect">
                                  <p:stCondLst>
                                    <p:cond delay="0"/>
                                  </p:stCondLst>
                                  <p:childTnLst>
                                    <p:animClr clrSpc="rgb" dir="cw">
                                      <p:cBhvr override="childStyle">
                                        <p:cTn id="33" dur="250" autoRev="1" fill="hold"/>
                                        <p:tgtEl>
                                          <p:spTgt spid="297016"/>
                                        </p:tgtEl>
                                        <p:attrNameLst>
                                          <p:attrName>style.color</p:attrName>
                                        </p:attrNameLst>
                                      </p:cBhvr>
                                      <p:to>
                                        <a:schemeClr val="bg1"/>
                                      </p:to>
                                    </p:animClr>
                                    <p:animClr clrSpc="rgb" dir="cw">
                                      <p:cBhvr>
                                        <p:cTn id="34" dur="250" autoRev="1" fill="hold"/>
                                        <p:tgtEl>
                                          <p:spTgt spid="297016"/>
                                        </p:tgtEl>
                                        <p:attrNameLst>
                                          <p:attrName>fillcolor</p:attrName>
                                        </p:attrNameLst>
                                      </p:cBhvr>
                                      <p:to>
                                        <a:schemeClr val="bg1"/>
                                      </p:to>
                                    </p:animClr>
                                    <p:set>
                                      <p:cBhvr>
                                        <p:cTn id="35" dur="250" autoRev="1" fill="hold"/>
                                        <p:tgtEl>
                                          <p:spTgt spid="297016"/>
                                        </p:tgtEl>
                                        <p:attrNameLst>
                                          <p:attrName>fill.type</p:attrName>
                                        </p:attrNameLst>
                                      </p:cBhvr>
                                      <p:to>
                                        <p:strVal val="solid"/>
                                      </p:to>
                                    </p:set>
                                    <p:set>
                                      <p:cBhvr>
                                        <p:cTn id="36" dur="250" autoRev="1" fill="hold"/>
                                        <p:tgtEl>
                                          <p:spTgt spid="297016"/>
                                        </p:tgtEl>
                                        <p:attrNameLst>
                                          <p:attrName>fill.on</p:attrName>
                                        </p:attrNameLst>
                                      </p:cBhvr>
                                      <p:to>
                                        <p:strVal val="true"/>
                                      </p:to>
                                    </p:set>
                                  </p:childTnLst>
                                </p:cTn>
                              </p:par>
                              <p:par>
                                <p:cTn id="37" presetID="23" presetClass="entr" presetSubtype="288" fill="hold" nodeType="withEffect">
                                  <p:stCondLst>
                                    <p:cond delay="0"/>
                                  </p:stCondLst>
                                  <p:childTnLst>
                                    <p:set>
                                      <p:cBhvr>
                                        <p:cTn id="38" dur="1" fill="hold">
                                          <p:stCondLst>
                                            <p:cond delay="0"/>
                                          </p:stCondLst>
                                        </p:cTn>
                                        <p:tgtEl>
                                          <p:spTgt spid="2"/>
                                        </p:tgtEl>
                                        <p:attrNameLst>
                                          <p:attrName>style.visibility</p:attrName>
                                        </p:attrNameLst>
                                      </p:cBhvr>
                                      <p:to>
                                        <p:strVal val="visible"/>
                                      </p:to>
                                    </p:set>
                                    <p:anim calcmode="lin" valueType="num">
                                      <p:cBhvr>
                                        <p:cTn id="39" dur="500" fill="hold"/>
                                        <p:tgtEl>
                                          <p:spTgt spid="2"/>
                                        </p:tgtEl>
                                        <p:attrNameLst>
                                          <p:attrName>ppt_w</p:attrName>
                                        </p:attrNameLst>
                                      </p:cBhvr>
                                      <p:tavLst>
                                        <p:tav tm="0">
                                          <p:val>
                                            <p:strVal val="4/3*#ppt_w"/>
                                          </p:val>
                                        </p:tav>
                                        <p:tav tm="100000">
                                          <p:val>
                                            <p:strVal val="#ppt_w"/>
                                          </p:val>
                                        </p:tav>
                                      </p:tavLst>
                                    </p:anim>
                                    <p:anim calcmode="lin" valueType="num">
                                      <p:cBhvr>
                                        <p:cTn id="40" dur="500" fill="hold"/>
                                        <p:tgtEl>
                                          <p:spTgt spid="2"/>
                                        </p:tgtEl>
                                        <p:attrNameLst>
                                          <p:attrName>ppt_h</p:attrName>
                                        </p:attrNameLst>
                                      </p:cBhvr>
                                      <p:tavLst>
                                        <p:tav tm="0">
                                          <p:val>
                                            <p:strVal val="4/3*#ppt_h"/>
                                          </p:val>
                                        </p:tav>
                                        <p:tav tm="100000">
                                          <p:val>
                                            <p:strVal val="#ppt_h"/>
                                          </p:val>
                                        </p:tav>
                                      </p:tavLst>
                                    </p:anim>
                                  </p:childTnLst>
                                </p:cTn>
                              </p:par>
                            </p:childTnLst>
                          </p:cTn>
                        </p:par>
                        <p:par>
                          <p:cTn id="41" fill="hold">
                            <p:stCondLst>
                              <p:cond delay="10000"/>
                            </p:stCondLst>
                            <p:childTnLst>
                              <p:par>
                                <p:cTn id="42" presetID="26" presetClass="emph" presetSubtype="0" repeatCount="4000" fill="hold" nodeType="afterEffect">
                                  <p:stCondLst>
                                    <p:cond delay="0"/>
                                  </p:stCondLst>
                                  <p:childTnLst>
                                    <p:animEffect transition="out" filter="fade">
                                      <p:cBhvr>
                                        <p:cTn id="43" dur="500" tmFilter="0, 0; .2, .5; .8, .5; 1, 0"/>
                                        <p:tgtEl>
                                          <p:spTgt spid="2"/>
                                        </p:tgtEl>
                                      </p:cBhvr>
                                    </p:animEffect>
                                    <p:animScale>
                                      <p:cBhvr>
                                        <p:cTn id="44" dur="250" autoRev="1" fill="hold"/>
                                        <p:tgtEl>
                                          <p:spTgt spid="2"/>
                                        </p:tgtEl>
                                      </p:cBhvr>
                                      <p:by x="105000" y="105000"/>
                                    </p:animScale>
                                  </p:childTnLst>
                                </p:cTn>
                              </p:par>
                            </p:childTnLst>
                          </p:cTn>
                        </p:par>
                        <p:par>
                          <p:cTn id="45" fill="hold">
                            <p:stCondLst>
                              <p:cond delay="12000"/>
                            </p:stCondLst>
                            <p:childTnLst>
                              <p:par>
                                <p:cTn id="46" presetID="23" presetClass="entr" presetSubtype="16" fill="hold" grpId="1" nodeType="afterEffect">
                                  <p:stCondLst>
                                    <p:cond delay="0"/>
                                  </p:stCondLst>
                                  <p:childTnLst>
                                    <p:set>
                                      <p:cBhvr>
                                        <p:cTn id="47" dur="1" fill="hold">
                                          <p:stCondLst>
                                            <p:cond delay="0"/>
                                          </p:stCondLst>
                                        </p:cTn>
                                        <p:tgtEl>
                                          <p:spTgt spid="297019"/>
                                        </p:tgtEl>
                                        <p:attrNameLst>
                                          <p:attrName>style.visibility</p:attrName>
                                        </p:attrNameLst>
                                      </p:cBhvr>
                                      <p:to>
                                        <p:strVal val="visible"/>
                                      </p:to>
                                    </p:set>
                                    <p:anim calcmode="lin" valueType="num">
                                      <p:cBhvr>
                                        <p:cTn id="48" dur="500" fill="hold"/>
                                        <p:tgtEl>
                                          <p:spTgt spid="297019"/>
                                        </p:tgtEl>
                                        <p:attrNameLst>
                                          <p:attrName>ppt_w</p:attrName>
                                        </p:attrNameLst>
                                      </p:cBhvr>
                                      <p:tavLst>
                                        <p:tav tm="0">
                                          <p:val>
                                            <p:fltVal val="0"/>
                                          </p:val>
                                        </p:tav>
                                        <p:tav tm="100000">
                                          <p:val>
                                            <p:strVal val="#ppt_w"/>
                                          </p:val>
                                        </p:tav>
                                      </p:tavLst>
                                    </p:anim>
                                    <p:anim calcmode="lin" valueType="num">
                                      <p:cBhvr>
                                        <p:cTn id="49" dur="500" fill="hold"/>
                                        <p:tgtEl>
                                          <p:spTgt spid="297019"/>
                                        </p:tgtEl>
                                        <p:attrNameLst>
                                          <p:attrName>ppt_h</p:attrName>
                                        </p:attrNameLst>
                                      </p:cBhvr>
                                      <p:tavLst>
                                        <p:tav tm="0">
                                          <p:val>
                                            <p:fltVal val="0"/>
                                          </p:val>
                                        </p:tav>
                                        <p:tav tm="100000">
                                          <p:val>
                                            <p:strVal val="#ppt_h"/>
                                          </p:val>
                                        </p:tav>
                                      </p:tavLst>
                                    </p:anim>
                                  </p:childTnLst>
                                </p:cTn>
                              </p:par>
                              <p:par>
                                <p:cTn id="50" presetID="10" presetClass="entr" presetSubtype="0" fill="hold" grpId="0" nodeType="withEffect">
                                  <p:stCondLst>
                                    <p:cond delay="0"/>
                                  </p:stCondLst>
                                  <p:childTnLst>
                                    <p:set>
                                      <p:cBhvr>
                                        <p:cTn id="51" dur="1" fill="hold">
                                          <p:stCondLst>
                                            <p:cond delay="0"/>
                                          </p:stCondLst>
                                        </p:cTn>
                                        <p:tgtEl>
                                          <p:spTgt spid="297022"/>
                                        </p:tgtEl>
                                        <p:attrNameLst>
                                          <p:attrName>style.visibility</p:attrName>
                                        </p:attrNameLst>
                                      </p:cBhvr>
                                      <p:to>
                                        <p:strVal val="visible"/>
                                      </p:to>
                                    </p:set>
                                    <p:animEffect transition="in" filter="fade">
                                      <p:cBhvr>
                                        <p:cTn id="52" dur="2000"/>
                                        <p:tgtEl>
                                          <p:spTgt spid="297022"/>
                                        </p:tgtEl>
                                      </p:cBhvr>
                                    </p:animEffect>
                                  </p:childTnLst>
                                </p:cTn>
                              </p:par>
                              <p:par>
                                <p:cTn id="53" presetID="10" presetClass="entr" presetSubtype="0" fill="hold" grpId="0" nodeType="withEffect">
                                  <p:stCondLst>
                                    <p:cond delay="0"/>
                                  </p:stCondLst>
                                  <p:childTnLst>
                                    <p:set>
                                      <p:cBhvr>
                                        <p:cTn id="54" dur="1" fill="hold">
                                          <p:stCondLst>
                                            <p:cond delay="0"/>
                                          </p:stCondLst>
                                        </p:cTn>
                                        <p:tgtEl>
                                          <p:spTgt spid="297021"/>
                                        </p:tgtEl>
                                        <p:attrNameLst>
                                          <p:attrName>style.visibility</p:attrName>
                                        </p:attrNameLst>
                                      </p:cBhvr>
                                      <p:to>
                                        <p:strVal val="visible"/>
                                      </p:to>
                                    </p:set>
                                    <p:animEffect transition="in" filter="fade">
                                      <p:cBhvr>
                                        <p:cTn id="55" dur="2000"/>
                                        <p:tgtEl>
                                          <p:spTgt spid="297021"/>
                                        </p:tgtEl>
                                      </p:cBhvr>
                                    </p:animEffect>
                                  </p:childTnLst>
                                </p:cTn>
                              </p:par>
                            </p:childTnLst>
                          </p:cTn>
                        </p:par>
                        <p:par>
                          <p:cTn id="56" fill="hold">
                            <p:stCondLst>
                              <p:cond delay="14000"/>
                            </p:stCondLst>
                            <p:childTnLst>
                              <p:par>
                                <p:cTn id="57" presetID="6" presetClass="emph" presetSubtype="0" repeatCount="10000" decel="50000" autoRev="1" fill="hold" grpId="1" nodeType="afterEffect">
                                  <p:stCondLst>
                                    <p:cond delay="0"/>
                                  </p:stCondLst>
                                  <p:childTnLst>
                                    <p:animScale>
                                      <p:cBhvr>
                                        <p:cTn id="58" dur="500" fill="hold"/>
                                        <p:tgtEl>
                                          <p:spTgt spid="297021"/>
                                        </p:tgtEl>
                                      </p:cBhvr>
                                      <p:by x="120000" y="120000"/>
                                    </p:animScale>
                                  </p:childTnLst>
                                </p:cTn>
                              </p:par>
                              <p:par>
                                <p:cTn id="59" presetID="6" presetClass="emph" presetSubtype="0" repeatCount="10000" decel="50000" autoRev="1" fill="hold" grpId="1" nodeType="withEffect">
                                  <p:stCondLst>
                                    <p:cond delay="0"/>
                                  </p:stCondLst>
                                  <p:childTnLst>
                                    <p:animScale>
                                      <p:cBhvr>
                                        <p:cTn id="60" dur="500" fill="hold"/>
                                        <p:tgtEl>
                                          <p:spTgt spid="297022"/>
                                        </p:tgtEl>
                                      </p:cBhvr>
                                      <p:by x="120000" y="120000"/>
                                    </p:animScale>
                                  </p:childTnLst>
                                </p:cTn>
                              </p:par>
                              <p:par>
                                <p:cTn id="61" presetID="6" presetClass="emph" presetSubtype="0" repeatCount="4000" autoRev="1" fill="hold" grpId="0" nodeType="withEffect">
                                  <p:stCondLst>
                                    <p:cond delay="0"/>
                                  </p:stCondLst>
                                  <p:childTnLst>
                                    <p:animScale>
                                      <p:cBhvr>
                                        <p:cTn id="62" dur="1000" fill="hold"/>
                                        <p:tgtEl>
                                          <p:spTgt spid="297019"/>
                                        </p:tgtEl>
                                      </p:cBhvr>
                                      <p:by x="110000" y="11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7015" grpId="0"/>
      <p:bldP spid="297015" grpId="1"/>
      <p:bldP spid="297016" grpId="0" animBg="1"/>
      <p:bldP spid="297016" grpId="1" animBg="1"/>
      <p:bldP spid="297019" grpId="0" animBg="1"/>
      <p:bldP spid="297019" grpId="1" animBg="1"/>
      <p:bldP spid="297021" grpId="0" animBg="1"/>
      <p:bldP spid="297021" grpId="1" animBg="1"/>
      <p:bldP spid="297022" grpId="0" animBg="1"/>
      <p:bldP spid="297022" grpId="1" animBg="1"/>
      <p:bldP spid="297023" grpId="0" animBg="1"/>
      <p:bldP spid="297023" grpId="1"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Espace réservé du pied de page 4"/>
          <p:cNvSpPr>
            <a:spLocks noGrp="1"/>
          </p:cNvSpPr>
          <p:nvPr>
            <p:ph type="ftr" sz="quarter" idx="11"/>
          </p:nvPr>
        </p:nvSpPr>
        <p:spPr>
          <a:noFill/>
        </p:spPr>
        <p:txBody>
          <a:bodyPr/>
          <a:lstStyle/>
          <a:p>
            <a:r>
              <a:rPr lang="fr-FR" smtClean="0"/>
              <a:t>thb 14 fevrier 2013</a:t>
            </a:r>
          </a:p>
        </p:txBody>
      </p:sp>
      <p:sp>
        <p:nvSpPr>
          <p:cNvPr id="23555" name="Espace réservé du numéro de diapositive 5"/>
          <p:cNvSpPr>
            <a:spLocks noGrp="1"/>
          </p:cNvSpPr>
          <p:nvPr>
            <p:ph type="sldNum" sz="quarter" idx="12"/>
          </p:nvPr>
        </p:nvSpPr>
        <p:spPr>
          <a:noFill/>
        </p:spPr>
        <p:txBody>
          <a:bodyPr/>
          <a:lstStyle/>
          <a:p>
            <a:fld id="{7A678B7F-98FE-466A-9BC6-296C56B2DA7C}" type="slidenum">
              <a:rPr lang="fr-FR" smtClean="0"/>
              <a:pPr/>
              <a:t>33</a:t>
            </a:fld>
            <a:endParaRPr lang="fr-FR" smtClean="0"/>
          </a:p>
        </p:txBody>
      </p:sp>
      <p:pic>
        <p:nvPicPr>
          <p:cNvPr id="23556" name="Picture 4"/>
          <p:cNvPicPr>
            <a:picLocks noChangeAspect="1" noChangeArrowheads="1"/>
          </p:cNvPicPr>
          <p:nvPr/>
        </p:nvPicPr>
        <p:blipFill>
          <a:blip r:embed="rId3" cstate="print"/>
          <a:srcRect/>
          <a:stretch>
            <a:fillRect/>
          </a:stretch>
        </p:blipFill>
        <p:spPr bwMode="auto">
          <a:xfrm>
            <a:off x="2936875" y="692150"/>
            <a:ext cx="4214813" cy="5884863"/>
          </a:xfrm>
          <a:prstGeom prst="rect">
            <a:avLst/>
          </a:prstGeom>
          <a:noFill/>
          <a:ln w="25400" algn="ctr">
            <a:noFill/>
            <a:miter lim="800000"/>
            <a:headEnd/>
            <a:tailEnd type="none" w="lg" len="lg"/>
          </a:ln>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Espace réservé du pied de page 4"/>
          <p:cNvSpPr>
            <a:spLocks noGrp="1"/>
          </p:cNvSpPr>
          <p:nvPr>
            <p:ph type="ftr" sz="quarter" idx="11"/>
          </p:nvPr>
        </p:nvSpPr>
        <p:spPr>
          <a:noFill/>
        </p:spPr>
        <p:txBody>
          <a:bodyPr/>
          <a:lstStyle/>
          <a:p>
            <a:r>
              <a:rPr lang="fr-FR" smtClean="0"/>
              <a:t>thb 14 fevrier 2013</a:t>
            </a:r>
          </a:p>
        </p:txBody>
      </p:sp>
      <p:sp>
        <p:nvSpPr>
          <p:cNvPr id="7171" name="Espace réservé du numéro de diapositive 5"/>
          <p:cNvSpPr>
            <a:spLocks noGrp="1"/>
          </p:cNvSpPr>
          <p:nvPr>
            <p:ph type="sldNum" sz="quarter" idx="12"/>
          </p:nvPr>
        </p:nvSpPr>
        <p:spPr>
          <a:noFill/>
        </p:spPr>
        <p:txBody>
          <a:bodyPr/>
          <a:lstStyle/>
          <a:p>
            <a:fld id="{88AD182A-EF80-4C57-9209-2BAE88021E0A}" type="slidenum">
              <a:rPr lang="fr-FR" smtClean="0"/>
              <a:pPr/>
              <a:t>4</a:t>
            </a:fld>
            <a:endParaRPr lang="fr-FR" smtClean="0"/>
          </a:p>
        </p:txBody>
      </p:sp>
      <p:sp>
        <p:nvSpPr>
          <p:cNvPr id="7172" name="Rectangle 2"/>
          <p:cNvSpPr>
            <a:spLocks noChangeAspect="1" noChangeArrowheads="1"/>
          </p:cNvSpPr>
          <p:nvPr/>
        </p:nvSpPr>
        <p:spPr bwMode="auto">
          <a:xfrm>
            <a:off x="1816100" y="609600"/>
            <a:ext cx="6008688" cy="457200"/>
          </a:xfrm>
          <a:prstGeom prst="rect">
            <a:avLst/>
          </a:prstGeom>
          <a:noFill/>
          <a:ln w="9525">
            <a:noFill/>
            <a:miter lim="800000"/>
            <a:headEnd/>
            <a:tailEnd/>
          </a:ln>
        </p:spPr>
        <p:txBody>
          <a:bodyPr wrap="none"/>
          <a:lstStyle/>
          <a:p>
            <a:pPr algn="l"/>
            <a:r>
              <a:rPr lang="fr-FR" sz="2400" b="1">
                <a:solidFill>
                  <a:schemeClr val="accent2"/>
                </a:solidFill>
              </a:rPr>
              <a:t>L’homologation des véhicules</a:t>
            </a:r>
          </a:p>
        </p:txBody>
      </p:sp>
      <p:sp>
        <p:nvSpPr>
          <p:cNvPr id="7173" name="Rectangle 3"/>
          <p:cNvSpPr>
            <a:spLocks noGrp="1" noChangeArrowheads="1"/>
          </p:cNvSpPr>
          <p:nvPr>
            <p:ph type="body" idx="1"/>
          </p:nvPr>
        </p:nvSpPr>
        <p:spPr>
          <a:xfrm>
            <a:off x="508000" y="1412875"/>
            <a:ext cx="8915400" cy="4724400"/>
          </a:xfrm>
        </p:spPr>
        <p:txBody>
          <a:bodyPr/>
          <a:lstStyle/>
          <a:p>
            <a:pPr algn="ctr" eaLnBrk="1" hangingPunct="1"/>
            <a:r>
              <a:rPr lang="fr-FR" smtClean="0">
                <a:solidFill>
                  <a:srgbClr val="669900"/>
                </a:solidFill>
              </a:rPr>
              <a:t>CLASSEMENT INTERNATIONAL DES VEHICULES</a:t>
            </a:r>
          </a:p>
          <a:p>
            <a:pPr eaLnBrk="1" hangingPunct="1"/>
            <a:endParaRPr lang="fr-FR" u="sng" smtClean="0"/>
          </a:p>
          <a:p>
            <a:pPr eaLnBrk="1" hangingPunct="1"/>
            <a:r>
              <a:rPr lang="fr-FR" sz="2000" u="sng" smtClean="0"/>
              <a:t>Véhicules à moteur affectés au transport de marchandises et ayant au moins 4 roues:</a:t>
            </a:r>
          </a:p>
          <a:p>
            <a:pPr algn="ctr" eaLnBrk="1" hangingPunct="1"/>
            <a:r>
              <a:rPr lang="fr-FR" sz="2800" smtClean="0">
                <a:solidFill>
                  <a:schemeClr val="accent2"/>
                </a:solidFill>
              </a:rPr>
              <a:t>N1		N2		N3</a:t>
            </a:r>
          </a:p>
          <a:p>
            <a:pPr eaLnBrk="1" hangingPunct="1"/>
            <a:endParaRPr lang="fr-FR" u="sng" smtClean="0"/>
          </a:p>
          <a:p>
            <a:pPr eaLnBrk="1" hangingPunct="1"/>
            <a:r>
              <a:rPr lang="fr-FR" sz="2000" smtClean="0"/>
              <a:t>Entre en compte le Poids total en charge du véhicule</a:t>
            </a:r>
          </a:p>
          <a:p>
            <a:pPr eaLnBrk="1" hangingPunct="1"/>
            <a:endParaRPr lang="fr-FR" sz="2000" smtClean="0"/>
          </a:p>
          <a:p>
            <a:pPr eaLnBrk="1" hangingPunct="1"/>
            <a:endParaRPr lang="fr-FR" sz="2000" u="sng" smtClean="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Espace réservé du pied de page 4"/>
          <p:cNvSpPr>
            <a:spLocks noGrp="1"/>
          </p:cNvSpPr>
          <p:nvPr>
            <p:ph type="ftr" sz="quarter" idx="11"/>
          </p:nvPr>
        </p:nvSpPr>
        <p:spPr>
          <a:noFill/>
        </p:spPr>
        <p:txBody>
          <a:bodyPr/>
          <a:lstStyle/>
          <a:p>
            <a:r>
              <a:rPr lang="fr-FR" smtClean="0"/>
              <a:t>thb 14 fevrier 2013</a:t>
            </a:r>
          </a:p>
        </p:txBody>
      </p:sp>
      <p:sp>
        <p:nvSpPr>
          <p:cNvPr id="8195" name="Espace réservé du numéro de diapositive 5"/>
          <p:cNvSpPr>
            <a:spLocks noGrp="1"/>
          </p:cNvSpPr>
          <p:nvPr>
            <p:ph type="sldNum" sz="quarter" idx="12"/>
          </p:nvPr>
        </p:nvSpPr>
        <p:spPr>
          <a:noFill/>
        </p:spPr>
        <p:txBody>
          <a:bodyPr/>
          <a:lstStyle/>
          <a:p>
            <a:fld id="{20AFC23B-D9EA-4F85-8EC9-64190D8712CF}" type="slidenum">
              <a:rPr lang="fr-FR" smtClean="0"/>
              <a:pPr/>
              <a:t>5</a:t>
            </a:fld>
            <a:endParaRPr lang="fr-FR" smtClean="0"/>
          </a:p>
        </p:txBody>
      </p:sp>
      <p:sp>
        <p:nvSpPr>
          <p:cNvPr id="8196" name="Rectangle 2"/>
          <p:cNvSpPr>
            <a:spLocks noChangeAspect="1" noChangeArrowheads="1"/>
          </p:cNvSpPr>
          <p:nvPr/>
        </p:nvSpPr>
        <p:spPr bwMode="auto">
          <a:xfrm>
            <a:off x="1816100" y="609600"/>
            <a:ext cx="6008688" cy="457200"/>
          </a:xfrm>
          <a:prstGeom prst="rect">
            <a:avLst/>
          </a:prstGeom>
          <a:noFill/>
          <a:ln w="9525">
            <a:noFill/>
            <a:miter lim="800000"/>
            <a:headEnd/>
            <a:tailEnd/>
          </a:ln>
        </p:spPr>
        <p:txBody>
          <a:bodyPr wrap="none"/>
          <a:lstStyle/>
          <a:p>
            <a:pPr algn="l"/>
            <a:r>
              <a:rPr lang="fr-FR" sz="2400" b="1">
                <a:solidFill>
                  <a:schemeClr val="accent2"/>
                </a:solidFill>
              </a:rPr>
              <a:t>L’homologation des véhicules</a:t>
            </a:r>
          </a:p>
        </p:txBody>
      </p:sp>
      <p:sp>
        <p:nvSpPr>
          <p:cNvPr id="8197" name="Rectangle 3"/>
          <p:cNvSpPr>
            <a:spLocks noGrp="1" noChangeArrowheads="1"/>
          </p:cNvSpPr>
          <p:nvPr>
            <p:ph type="body" idx="1"/>
          </p:nvPr>
        </p:nvSpPr>
        <p:spPr>
          <a:xfrm>
            <a:off x="508000" y="1412875"/>
            <a:ext cx="8915400" cy="4724400"/>
          </a:xfrm>
        </p:spPr>
        <p:txBody>
          <a:bodyPr/>
          <a:lstStyle/>
          <a:p>
            <a:pPr algn="ctr" eaLnBrk="1" hangingPunct="1"/>
            <a:r>
              <a:rPr lang="fr-FR" smtClean="0">
                <a:solidFill>
                  <a:srgbClr val="669900"/>
                </a:solidFill>
              </a:rPr>
              <a:t>CLASSEMENT INTERNATIONAL DES VEHICULES</a:t>
            </a:r>
          </a:p>
          <a:p>
            <a:pPr eaLnBrk="1" hangingPunct="1"/>
            <a:endParaRPr lang="fr-FR" u="sng" smtClean="0"/>
          </a:p>
          <a:p>
            <a:pPr eaLnBrk="1" hangingPunct="1"/>
            <a:r>
              <a:rPr lang="fr-FR" sz="2000" u="sng" smtClean="0"/>
              <a:t>Véhicules remorqués :</a:t>
            </a:r>
          </a:p>
          <a:p>
            <a:pPr algn="ctr" eaLnBrk="1" hangingPunct="1"/>
            <a:r>
              <a:rPr lang="fr-FR" sz="2800" smtClean="0">
                <a:solidFill>
                  <a:schemeClr val="accent2"/>
                </a:solidFill>
              </a:rPr>
              <a:t>O1		O2		O3		O4</a:t>
            </a:r>
            <a:endParaRPr lang="fr-FR" u="sng" smtClean="0">
              <a:solidFill>
                <a:schemeClr val="accent2"/>
              </a:solidFill>
            </a:endParaRPr>
          </a:p>
          <a:p>
            <a:pPr eaLnBrk="1" hangingPunct="1"/>
            <a:endParaRPr lang="fr-FR" sz="2000" smtClean="0"/>
          </a:p>
          <a:p>
            <a:pPr eaLnBrk="1" hangingPunct="1"/>
            <a:r>
              <a:rPr lang="fr-FR" sz="2000" smtClean="0"/>
              <a:t>Entre en compte le Poids Total autorisé en charge </a:t>
            </a:r>
          </a:p>
          <a:p>
            <a:pPr eaLnBrk="1" hangingPunct="1"/>
            <a:endParaRPr lang="fr-FR" sz="2000" smtClean="0"/>
          </a:p>
          <a:p>
            <a:pPr eaLnBrk="1" hangingPunct="1"/>
            <a:r>
              <a:rPr lang="fr-FR" sz="2000" smtClean="0"/>
              <a:t>Deux autres directives cadres définissent les catégories internationales pour les cyclos, motos, tricycles, quadricycles, tracteurs et remorques agricoles. </a:t>
            </a:r>
          </a:p>
          <a:p>
            <a:pPr eaLnBrk="1" hangingPunct="1"/>
            <a:endParaRPr lang="fr-FR" sz="2000" smtClean="0"/>
          </a:p>
          <a:p>
            <a:pPr eaLnBrk="1" hangingPunct="1"/>
            <a:endParaRPr lang="fr-FR" sz="2000" u="sng" smtClean="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Espace réservé du pied de page 2"/>
          <p:cNvSpPr>
            <a:spLocks noGrp="1"/>
          </p:cNvSpPr>
          <p:nvPr>
            <p:ph type="ftr" sz="quarter" idx="11"/>
          </p:nvPr>
        </p:nvSpPr>
        <p:spPr>
          <a:noFill/>
        </p:spPr>
        <p:txBody>
          <a:bodyPr/>
          <a:lstStyle/>
          <a:p>
            <a:r>
              <a:rPr lang="fr-FR" smtClean="0"/>
              <a:t>thb 14 fevrier 2013</a:t>
            </a:r>
          </a:p>
        </p:txBody>
      </p:sp>
      <p:sp>
        <p:nvSpPr>
          <p:cNvPr id="9219" name="Espace réservé du numéro de diapositive 3"/>
          <p:cNvSpPr>
            <a:spLocks noGrp="1"/>
          </p:cNvSpPr>
          <p:nvPr>
            <p:ph type="sldNum" sz="quarter" idx="12"/>
          </p:nvPr>
        </p:nvSpPr>
        <p:spPr>
          <a:noFill/>
        </p:spPr>
        <p:txBody>
          <a:bodyPr/>
          <a:lstStyle/>
          <a:p>
            <a:fld id="{13A2D266-C42A-4CFF-8E0E-E87D57ACE91C}" type="slidenum">
              <a:rPr lang="fr-FR" smtClean="0"/>
              <a:pPr/>
              <a:t>6</a:t>
            </a:fld>
            <a:endParaRPr lang="fr-FR" smtClean="0"/>
          </a:p>
        </p:txBody>
      </p:sp>
      <p:sp>
        <p:nvSpPr>
          <p:cNvPr id="9220" name="Rectangle 2"/>
          <p:cNvSpPr>
            <a:spLocks noChangeArrowheads="1"/>
          </p:cNvSpPr>
          <p:nvPr/>
        </p:nvSpPr>
        <p:spPr bwMode="auto">
          <a:xfrm>
            <a:off x="661988" y="1700213"/>
            <a:ext cx="8347075" cy="3529012"/>
          </a:xfrm>
          <a:prstGeom prst="rect">
            <a:avLst/>
          </a:prstGeom>
          <a:solidFill>
            <a:srgbClr val="E1DED7">
              <a:alpha val="50195"/>
            </a:srgbClr>
          </a:solidFill>
          <a:ln w="9525" algn="ctr">
            <a:noFill/>
            <a:miter lim="800000"/>
            <a:headEnd/>
            <a:tailEnd/>
          </a:ln>
        </p:spPr>
        <p:txBody>
          <a:bodyPr/>
          <a:lstStyle/>
          <a:p>
            <a:pPr marL="9525" indent="-9525">
              <a:spcBef>
                <a:spcPct val="20000"/>
              </a:spcBef>
              <a:buClr>
                <a:schemeClr val="accent2"/>
              </a:buClr>
              <a:tabLst>
                <a:tab pos="365125" algn="l"/>
              </a:tabLst>
            </a:pPr>
            <a:r>
              <a:rPr lang="fr-FR" sz="2400" b="1">
                <a:solidFill>
                  <a:srgbClr val="669900"/>
                </a:solidFill>
              </a:rPr>
              <a:t>POURQUOI UNE RECEPTION ?</a:t>
            </a:r>
          </a:p>
          <a:p>
            <a:pPr marL="9525" indent="-9525" algn="l">
              <a:spcBef>
                <a:spcPct val="20000"/>
              </a:spcBef>
              <a:buClr>
                <a:schemeClr val="accent2"/>
              </a:buClr>
              <a:tabLst>
                <a:tab pos="365125" algn="l"/>
              </a:tabLst>
            </a:pPr>
            <a:endParaRPr lang="fr-FR" b="1"/>
          </a:p>
          <a:p>
            <a:pPr marL="9525" indent="-9525" algn="l">
              <a:spcBef>
                <a:spcPct val="20000"/>
              </a:spcBef>
              <a:buClr>
                <a:schemeClr val="accent2"/>
              </a:buClr>
              <a:tabLst>
                <a:tab pos="365125" algn="l"/>
              </a:tabLst>
            </a:pPr>
            <a:r>
              <a:rPr lang="fr-FR" b="1"/>
              <a:t>Pour s’assurer et certifier qu’un véhicule:</a:t>
            </a:r>
          </a:p>
          <a:p>
            <a:pPr marL="1028700" lvl="1" indent="-484188" algn="l">
              <a:spcBef>
                <a:spcPct val="20000"/>
              </a:spcBef>
              <a:buClr>
                <a:schemeClr val="accent2"/>
              </a:buClr>
              <a:buFontTx/>
              <a:buBlip>
                <a:blip r:embed="rId3"/>
              </a:buBlip>
              <a:tabLst>
                <a:tab pos="365125" algn="l"/>
              </a:tabLst>
            </a:pPr>
            <a:r>
              <a:rPr lang="fr-FR" b="1"/>
              <a:t>Neuf </a:t>
            </a:r>
            <a:endParaRPr lang="fr-FR" b="1">
              <a:sym typeface="ZapfDingbats BT"/>
            </a:endParaRPr>
          </a:p>
          <a:p>
            <a:pPr marL="1028700" lvl="1" indent="-484188" algn="l">
              <a:spcBef>
                <a:spcPct val="20000"/>
              </a:spcBef>
              <a:buClr>
                <a:schemeClr val="accent2"/>
              </a:buClr>
              <a:buFontTx/>
              <a:buBlip>
                <a:blip r:embed="rId3"/>
              </a:buBlip>
              <a:tabLst>
                <a:tab pos="365125" algn="l"/>
              </a:tabLst>
            </a:pPr>
            <a:r>
              <a:rPr lang="fr-FR" b="1"/>
              <a:t>ou usagé qui a subi des modifications notables, ou démuni d’une immatriculation </a:t>
            </a:r>
            <a:endParaRPr lang="fr-FR" b="1">
              <a:sym typeface="ZapfDingbats BT"/>
            </a:endParaRPr>
          </a:p>
          <a:p>
            <a:pPr marL="9525" indent="-9525" algn="l">
              <a:spcBef>
                <a:spcPct val="20000"/>
              </a:spcBef>
              <a:buClr>
                <a:schemeClr val="accent2"/>
              </a:buClr>
              <a:tabLst>
                <a:tab pos="365125" algn="l"/>
              </a:tabLst>
            </a:pPr>
            <a:r>
              <a:rPr lang="fr-FR" b="1">
                <a:sym typeface="ZapfDingbats BT"/>
              </a:rPr>
              <a:t>satisfait aux exigences techniques prescrites par les réglementations nationales et Européennes</a:t>
            </a:r>
            <a:r>
              <a:rPr lang="fr-FR" sz="2400" b="1">
                <a:sym typeface="ZapfDingbats BT"/>
              </a:rPr>
              <a:t> </a:t>
            </a:r>
            <a:r>
              <a:rPr lang="fr-FR" b="1">
                <a:sym typeface="ZapfDingbats BT"/>
              </a:rPr>
              <a:t>afin de pouvoir</a:t>
            </a:r>
            <a:r>
              <a:rPr lang="fr-FR" sz="2400" b="1">
                <a:sym typeface="ZapfDingbats BT"/>
              </a:rPr>
              <a:t> </a:t>
            </a:r>
            <a:r>
              <a:rPr lang="fr-FR" b="1">
                <a:sym typeface="ZapfDingbats BT"/>
              </a:rPr>
              <a:t>être mis en circulation</a:t>
            </a:r>
          </a:p>
          <a:p>
            <a:pPr marL="9525" indent="-9525" algn="l">
              <a:spcBef>
                <a:spcPct val="20000"/>
              </a:spcBef>
              <a:buClr>
                <a:schemeClr val="accent2"/>
              </a:buClr>
              <a:tabLst>
                <a:tab pos="365125" algn="l"/>
              </a:tabLst>
            </a:pPr>
            <a:endParaRPr lang="fr-FR" b="1">
              <a:sym typeface="ZapfDingbats BT"/>
            </a:endParaRPr>
          </a:p>
          <a:p>
            <a:pPr marL="9525" indent="-9525" algn="l">
              <a:spcBef>
                <a:spcPct val="20000"/>
              </a:spcBef>
              <a:buClr>
                <a:schemeClr val="accent2"/>
              </a:buClr>
              <a:tabLst>
                <a:tab pos="365125" algn="l"/>
              </a:tabLst>
            </a:pPr>
            <a:endParaRPr lang="fr-FR" b="1">
              <a:sym typeface="ZapfDingbats BT"/>
            </a:endParaRPr>
          </a:p>
          <a:p>
            <a:pPr marL="9525" indent="-9525" algn="l">
              <a:spcBef>
                <a:spcPct val="20000"/>
              </a:spcBef>
              <a:buClr>
                <a:schemeClr val="accent2"/>
              </a:buClr>
              <a:tabLst>
                <a:tab pos="365125" algn="l"/>
              </a:tabLst>
            </a:pPr>
            <a:endParaRPr lang="fr-FR" b="1">
              <a:sym typeface="ZapfDingbats BT"/>
            </a:endParaRPr>
          </a:p>
        </p:txBody>
      </p:sp>
      <p:sp>
        <p:nvSpPr>
          <p:cNvPr id="9221" name="Rectangle 3"/>
          <p:cNvSpPr>
            <a:spLocks noChangeAspect="1" noChangeArrowheads="1"/>
          </p:cNvSpPr>
          <p:nvPr/>
        </p:nvSpPr>
        <p:spPr bwMode="auto">
          <a:xfrm>
            <a:off x="1816100" y="609600"/>
            <a:ext cx="6008688" cy="457200"/>
          </a:xfrm>
          <a:prstGeom prst="rect">
            <a:avLst/>
          </a:prstGeom>
          <a:noFill/>
          <a:ln w="9525">
            <a:noFill/>
            <a:miter lim="800000"/>
            <a:headEnd/>
            <a:tailEnd/>
          </a:ln>
        </p:spPr>
        <p:txBody>
          <a:bodyPr wrap="none"/>
          <a:lstStyle/>
          <a:p>
            <a:pPr algn="l"/>
            <a:r>
              <a:rPr lang="fr-FR" sz="2400" b="1">
                <a:solidFill>
                  <a:schemeClr val="accent2"/>
                </a:solidFill>
              </a:rPr>
              <a:t>L’homologation des véhicules</a:t>
            </a: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Espace réservé du pied de page 2"/>
          <p:cNvSpPr>
            <a:spLocks noGrp="1"/>
          </p:cNvSpPr>
          <p:nvPr>
            <p:ph type="ftr" sz="quarter" idx="11"/>
          </p:nvPr>
        </p:nvSpPr>
        <p:spPr>
          <a:noFill/>
        </p:spPr>
        <p:txBody>
          <a:bodyPr/>
          <a:lstStyle/>
          <a:p>
            <a:r>
              <a:rPr lang="fr-FR" smtClean="0"/>
              <a:t>thb 14 fevrier 2013</a:t>
            </a:r>
          </a:p>
        </p:txBody>
      </p:sp>
      <p:sp>
        <p:nvSpPr>
          <p:cNvPr id="10243" name="Espace réservé du numéro de diapositive 3"/>
          <p:cNvSpPr>
            <a:spLocks noGrp="1"/>
          </p:cNvSpPr>
          <p:nvPr>
            <p:ph type="sldNum" sz="quarter" idx="12"/>
          </p:nvPr>
        </p:nvSpPr>
        <p:spPr>
          <a:noFill/>
        </p:spPr>
        <p:txBody>
          <a:bodyPr/>
          <a:lstStyle/>
          <a:p>
            <a:fld id="{FEECA18B-D2E4-4744-88A5-B640FCA934A1}" type="slidenum">
              <a:rPr lang="fr-FR" smtClean="0"/>
              <a:pPr/>
              <a:t>7</a:t>
            </a:fld>
            <a:endParaRPr lang="fr-FR" smtClean="0"/>
          </a:p>
        </p:txBody>
      </p:sp>
      <p:sp>
        <p:nvSpPr>
          <p:cNvPr id="10244" name="Rectangle 2"/>
          <p:cNvSpPr>
            <a:spLocks noChangeArrowheads="1"/>
          </p:cNvSpPr>
          <p:nvPr/>
        </p:nvSpPr>
        <p:spPr bwMode="auto">
          <a:xfrm>
            <a:off x="661988" y="1700213"/>
            <a:ext cx="8347075" cy="3529012"/>
          </a:xfrm>
          <a:prstGeom prst="rect">
            <a:avLst/>
          </a:prstGeom>
          <a:solidFill>
            <a:srgbClr val="E1DED7">
              <a:alpha val="50195"/>
            </a:srgbClr>
          </a:solidFill>
          <a:ln w="9525" algn="ctr">
            <a:noFill/>
            <a:miter lim="800000"/>
            <a:headEnd/>
            <a:tailEnd/>
          </a:ln>
        </p:spPr>
        <p:txBody>
          <a:bodyPr/>
          <a:lstStyle/>
          <a:p>
            <a:pPr marL="9525" indent="-9525">
              <a:spcBef>
                <a:spcPct val="20000"/>
              </a:spcBef>
              <a:buClr>
                <a:schemeClr val="accent2"/>
              </a:buClr>
              <a:tabLst>
                <a:tab pos="365125" algn="l"/>
              </a:tabLst>
            </a:pPr>
            <a:r>
              <a:rPr lang="fr-FR" sz="2400" b="1">
                <a:solidFill>
                  <a:srgbClr val="669900"/>
                </a:solidFill>
              </a:rPr>
              <a:t>SELON QUEL REFERENTIEL?</a:t>
            </a:r>
          </a:p>
          <a:p>
            <a:pPr marL="9525" indent="-9525">
              <a:spcBef>
                <a:spcPct val="20000"/>
              </a:spcBef>
              <a:buClr>
                <a:schemeClr val="accent2"/>
              </a:buClr>
              <a:tabLst>
                <a:tab pos="365125" algn="l"/>
              </a:tabLst>
            </a:pPr>
            <a:endParaRPr lang="fr-FR" sz="2400" b="1">
              <a:solidFill>
                <a:srgbClr val="669900"/>
              </a:solidFill>
            </a:endParaRPr>
          </a:p>
          <a:p>
            <a:pPr marL="9525" indent="-9525" algn="l">
              <a:spcBef>
                <a:spcPct val="20000"/>
              </a:spcBef>
              <a:buClr>
                <a:schemeClr val="accent2"/>
              </a:buClr>
              <a:tabLst>
                <a:tab pos="365125" algn="l"/>
              </a:tabLst>
            </a:pPr>
            <a:r>
              <a:rPr lang="fr-FR" b="1"/>
              <a:t>Les premières tentatives de réception européenne ont été publiées en 1970. Peu à peu, le cahier des charges a été complété.</a:t>
            </a:r>
          </a:p>
          <a:p>
            <a:pPr marL="9525" indent="-9525" algn="l">
              <a:spcBef>
                <a:spcPct val="20000"/>
              </a:spcBef>
              <a:buClr>
                <a:schemeClr val="accent2"/>
              </a:buClr>
              <a:tabLst>
                <a:tab pos="365125" algn="l"/>
              </a:tabLst>
            </a:pPr>
            <a:endParaRPr lang="fr-FR" b="1"/>
          </a:p>
          <a:p>
            <a:pPr marL="9525" indent="-9525" algn="l">
              <a:spcBef>
                <a:spcPct val="20000"/>
              </a:spcBef>
              <a:buClr>
                <a:schemeClr val="accent2"/>
              </a:buClr>
              <a:tabLst>
                <a:tab pos="365125" algn="l"/>
              </a:tabLst>
            </a:pPr>
            <a:r>
              <a:rPr lang="fr-FR" b="1"/>
              <a:t>En 1992, la première Directive cadre applicable a été publiée, elle ne s ’appliquait qu’aux véhicules de catégorie M1.</a:t>
            </a:r>
          </a:p>
          <a:p>
            <a:pPr marL="9525" indent="-9525" algn="l">
              <a:spcBef>
                <a:spcPct val="20000"/>
              </a:spcBef>
              <a:buClr>
                <a:schemeClr val="accent2"/>
              </a:buClr>
              <a:tabLst>
                <a:tab pos="365125" algn="l"/>
              </a:tabLst>
            </a:pPr>
            <a:endParaRPr lang="fr-FR" b="1"/>
          </a:p>
          <a:p>
            <a:pPr marL="9525" indent="-9525" algn="l">
              <a:spcBef>
                <a:spcPct val="20000"/>
              </a:spcBef>
              <a:buClr>
                <a:schemeClr val="accent2"/>
              </a:buClr>
              <a:tabLst>
                <a:tab pos="365125" algn="l"/>
              </a:tabLst>
            </a:pPr>
            <a:r>
              <a:rPr lang="fr-FR" b="1"/>
              <a:t>En 2007, une nouvelle directive cadre, 2007/46/CE, a été publiée étendant la réception européenne des véhicules à l’ensemble des catégories M, N et O </a:t>
            </a:r>
          </a:p>
        </p:txBody>
      </p:sp>
      <p:sp>
        <p:nvSpPr>
          <p:cNvPr id="10245" name="Rectangle 3"/>
          <p:cNvSpPr>
            <a:spLocks noChangeAspect="1" noChangeArrowheads="1"/>
          </p:cNvSpPr>
          <p:nvPr/>
        </p:nvSpPr>
        <p:spPr bwMode="auto">
          <a:xfrm>
            <a:off x="1816100" y="609600"/>
            <a:ext cx="6008688" cy="457200"/>
          </a:xfrm>
          <a:prstGeom prst="rect">
            <a:avLst/>
          </a:prstGeom>
          <a:noFill/>
          <a:ln w="9525">
            <a:noFill/>
            <a:miter lim="800000"/>
            <a:headEnd/>
            <a:tailEnd/>
          </a:ln>
        </p:spPr>
        <p:txBody>
          <a:bodyPr wrap="none"/>
          <a:lstStyle/>
          <a:p>
            <a:pPr algn="l"/>
            <a:r>
              <a:rPr lang="fr-FR" sz="2400" b="1">
                <a:solidFill>
                  <a:schemeClr val="accent2"/>
                </a:solidFill>
              </a:rPr>
              <a:t>L’homologation des véhicules</a:t>
            </a: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Espace réservé du pied de page 2"/>
          <p:cNvSpPr>
            <a:spLocks noGrp="1"/>
          </p:cNvSpPr>
          <p:nvPr>
            <p:ph type="ftr" sz="quarter" idx="11"/>
          </p:nvPr>
        </p:nvSpPr>
        <p:spPr>
          <a:noFill/>
        </p:spPr>
        <p:txBody>
          <a:bodyPr/>
          <a:lstStyle/>
          <a:p>
            <a:r>
              <a:rPr lang="fr-FR" smtClean="0"/>
              <a:t>thb 14 fevrier 2013</a:t>
            </a:r>
          </a:p>
        </p:txBody>
      </p:sp>
      <p:sp>
        <p:nvSpPr>
          <p:cNvPr id="11267" name="Espace réservé du numéro de diapositive 3"/>
          <p:cNvSpPr>
            <a:spLocks noGrp="1"/>
          </p:cNvSpPr>
          <p:nvPr>
            <p:ph type="sldNum" sz="quarter" idx="12"/>
          </p:nvPr>
        </p:nvSpPr>
        <p:spPr>
          <a:noFill/>
        </p:spPr>
        <p:txBody>
          <a:bodyPr/>
          <a:lstStyle/>
          <a:p>
            <a:fld id="{27240C5F-283D-4AFB-B0F4-CBAAF0021213}" type="slidenum">
              <a:rPr lang="fr-FR" smtClean="0"/>
              <a:pPr/>
              <a:t>8</a:t>
            </a:fld>
            <a:endParaRPr lang="fr-FR" smtClean="0"/>
          </a:p>
        </p:txBody>
      </p:sp>
      <p:sp>
        <p:nvSpPr>
          <p:cNvPr id="11268" name="Rectangle 2"/>
          <p:cNvSpPr>
            <a:spLocks noChangeArrowheads="1"/>
          </p:cNvSpPr>
          <p:nvPr/>
        </p:nvSpPr>
        <p:spPr bwMode="auto">
          <a:xfrm>
            <a:off x="661988" y="1700213"/>
            <a:ext cx="8347075" cy="3529012"/>
          </a:xfrm>
          <a:prstGeom prst="rect">
            <a:avLst/>
          </a:prstGeom>
          <a:solidFill>
            <a:srgbClr val="E1DED7">
              <a:alpha val="50195"/>
            </a:srgbClr>
          </a:solidFill>
          <a:ln w="9525" algn="ctr">
            <a:noFill/>
            <a:miter lim="800000"/>
            <a:headEnd/>
            <a:tailEnd/>
          </a:ln>
        </p:spPr>
        <p:txBody>
          <a:bodyPr/>
          <a:lstStyle/>
          <a:p>
            <a:pPr marL="9525" indent="-9525">
              <a:spcBef>
                <a:spcPct val="20000"/>
              </a:spcBef>
              <a:buClr>
                <a:schemeClr val="accent2"/>
              </a:buClr>
              <a:tabLst>
                <a:tab pos="365125" algn="l"/>
              </a:tabLst>
            </a:pPr>
            <a:r>
              <a:rPr lang="fr-FR" sz="2400" b="1">
                <a:solidFill>
                  <a:srgbClr val="669900"/>
                </a:solidFill>
              </a:rPr>
              <a:t>QUEL ECHEANCIER ?</a:t>
            </a:r>
          </a:p>
          <a:p>
            <a:pPr marL="9525" indent="-9525">
              <a:spcBef>
                <a:spcPct val="20000"/>
              </a:spcBef>
              <a:buClr>
                <a:schemeClr val="accent2"/>
              </a:buClr>
              <a:tabLst>
                <a:tab pos="365125" algn="l"/>
              </a:tabLst>
            </a:pPr>
            <a:endParaRPr lang="fr-FR" sz="2400" b="1">
              <a:solidFill>
                <a:srgbClr val="669900"/>
              </a:solidFill>
            </a:endParaRPr>
          </a:p>
          <a:p>
            <a:pPr marL="9525" indent="-9525" algn="l">
              <a:spcBef>
                <a:spcPct val="20000"/>
              </a:spcBef>
              <a:buClr>
                <a:schemeClr val="accent2"/>
              </a:buClr>
              <a:tabLst>
                <a:tab pos="365125" algn="l"/>
              </a:tabLst>
            </a:pPr>
            <a:r>
              <a:rPr lang="fr-FR" b="1"/>
              <a:t>La Directive  a été progressivement rendue obligatoire en fonction des catégories internationales, de l’état du véhicule (incomplet, complet, complété) et du fait qu’il s’agisse d’un Nouveau Type ou d’un Type déjà réceptionné.</a:t>
            </a:r>
          </a:p>
          <a:p>
            <a:pPr marL="9525" indent="-9525" algn="l">
              <a:spcBef>
                <a:spcPct val="20000"/>
              </a:spcBef>
              <a:buClr>
                <a:schemeClr val="accent2"/>
              </a:buClr>
              <a:tabLst>
                <a:tab pos="365125" algn="l"/>
              </a:tabLst>
            </a:pPr>
            <a:endParaRPr lang="fr-FR" b="1"/>
          </a:p>
          <a:p>
            <a:pPr marL="9525" indent="-9525" algn="l">
              <a:spcBef>
                <a:spcPct val="20000"/>
              </a:spcBef>
              <a:buClr>
                <a:schemeClr val="accent2"/>
              </a:buClr>
              <a:tabLst>
                <a:tab pos="365125" algn="l"/>
              </a:tabLst>
            </a:pPr>
            <a:r>
              <a:rPr lang="fr-FR" b="1"/>
              <a:t>Cet échéancier s’étend du 29 avril 2009 au 29 octobre 2014</a:t>
            </a:r>
          </a:p>
        </p:txBody>
      </p:sp>
      <p:sp>
        <p:nvSpPr>
          <p:cNvPr id="11269" name="Rectangle 3"/>
          <p:cNvSpPr>
            <a:spLocks noChangeAspect="1" noChangeArrowheads="1"/>
          </p:cNvSpPr>
          <p:nvPr/>
        </p:nvSpPr>
        <p:spPr bwMode="auto">
          <a:xfrm>
            <a:off x="1816100" y="609600"/>
            <a:ext cx="6008688" cy="457200"/>
          </a:xfrm>
          <a:prstGeom prst="rect">
            <a:avLst/>
          </a:prstGeom>
          <a:noFill/>
          <a:ln w="9525">
            <a:noFill/>
            <a:miter lim="800000"/>
            <a:headEnd/>
            <a:tailEnd/>
          </a:ln>
        </p:spPr>
        <p:txBody>
          <a:bodyPr wrap="none"/>
          <a:lstStyle/>
          <a:p>
            <a:pPr algn="l"/>
            <a:r>
              <a:rPr lang="fr-FR" sz="2400" b="1">
                <a:solidFill>
                  <a:schemeClr val="accent2"/>
                </a:solidFill>
              </a:rPr>
              <a:t>L’homologation des véhicules</a:t>
            </a: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Espace réservé du pied de page 2"/>
          <p:cNvSpPr>
            <a:spLocks noGrp="1"/>
          </p:cNvSpPr>
          <p:nvPr>
            <p:ph type="ftr" sz="quarter" idx="11"/>
          </p:nvPr>
        </p:nvSpPr>
        <p:spPr>
          <a:noFill/>
        </p:spPr>
        <p:txBody>
          <a:bodyPr/>
          <a:lstStyle/>
          <a:p>
            <a:r>
              <a:rPr lang="fr-FR" smtClean="0"/>
              <a:t>thb 14 fevrier 2013</a:t>
            </a:r>
          </a:p>
        </p:txBody>
      </p:sp>
      <p:sp>
        <p:nvSpPr>
          <p:cNvPr id="12291" name="Espace réservé du numéro de diapositive 3"/>
          <p:cNvSpPr>
            <a:spLocks noGrp="1"/>
          </p:cNvSpPr>
          <p:nvPr>
            <p:ph type="sldNum" sz="quarter" idx="12"/>
          </p:nvPr>
        </p:nvSpPr>
        <p:spPr>
          <a:noFill/>
        </p:spPr>
        <p:txBody>
          <a:bodyPr/>
          <a:lstStyle/>
          <a:p>
            <a:fld id="{77038CA5-CF85-4D2C-A61D-2D5B4258B5D2}" type="slidenum">
              <a:rPr lang="fr-FR" smtClean="0"/>
              <a:pPr/>
              <a:t>9</a:t>
            </a:fld>
            <a:endParaRPr lang="fr-FR" smtClean="0"/>
          </a:p>
        </p:txBody>
      </p:sp>
      <p:sp>
        <p:nvSpPr>
          <p:cNvPr id="12292" name="Rectangle 2"/>
          <p:cNvSpPr>
            <a:spLocks noChangeArrowheads="1"/>
          </p:cNvSpPr>
          <p:nvPr/>
        </p:nvSpPr>
        <p:spPr bwMode="auto">
          <a:xfrm>
            <a:off x="661988" y="1700213"/>
            <a:ext cx="8347075" cy="3529012"/>
          </a:xfrm>
          <a:prstGeom prst="rect">
            <a:avLst/>
          </a:prstGeom>
          <a:solidFill>
            <a:srgbClr val="E1DED7">
              <a:alpha val="50195"/>
            </a:srgbClr>
          </a:solidFill>
          <a:ln w="9525" algn="ctr">
            <a:noFill/>
            <a:miter lim="800000"/>
            <a:headEnd/>
            <a:tailEnd/>
          </a:ln>
        </p:spPr>
        <p:txBody>
          <a:bodyPr/>
          <a:lstStyle/>
          <a:p>
            <a:pPr marL="9525" indent="-9525">
              <a:spcBef>
                <a:spcPct val="20000"/>
              </a:spcBef>
              <a:buClr>
                <a:schemeClr val="accent2"/>
              </a:buClr>
              <a:tabLst>
                <a:tab pos="365125" algn="l"/>
              </a:tabLst>
            </a:pPr>
            <a:r>
              <a:rPr lang="fr-FR" sz="2400" b="1">
                <a:solidFill>
                  <a:srgbClr val="669900"/>
                </a:solidFill>
              </a:rPr>
              <a:t>QUEL CAHIER DES CHARGES ?</a:t>
            </a:r>
          </a:p>
          <a:p>
            <a:pPr marL="9525" indent="-9525">
              <a:spcBef>
                <a:spcPct val="20000"/>
              </a:spcBef>
              <a:buClr>
                <a:schemeClr val="accent2"/>
              </a:buClr>
              <a:tabLst>
                <a:tab pos="365125" algn="l"/>
              </a:tabLst>
            </a:pPr>
            <a:endParaRPr lang="fr-FR" sz="2400" b="1">
              <a:solidFill>
                <a:srgbClr val="669900"/>
              </a:solidFill>
            </a:endParaRPr>
          </a:p>
          <a:p>
            <a:pPr marL="9525" indent="-9525" algn="l">
              <a:spcBef>
                <a:spcPct val="20000"/>
              </a:spcBef>
              <a:buClr>
                <a:schemeClr val="accent2"/>
              </a:buClr>
              <a:tabLst>
                <a:tab pos="365125" algn="l"/>
              </a:tabLst>
            </a:pPr>
            <a:r>
              <a:rPr lang="fr-FR" b="1"/>
              <a:t>A ce jour, près de 70 textes, appelés partiels, sont inclus dans la Directive cadre.</a:t>
            </a:r>
          </a:p>
          <a:p>
            <a:pPr marL="9525" indent="-9525" algn="l">
              <a:spcBef>
                <a:spcPct val="20000"/>
              </a:spcBef>
              <a:buClr>
                <a:schemeClr val="accent2"/>
              </a:buClr>
              <a:tabLst>
                <a:tab pos="365125" algn="l"/>
              </a:tabLst>
            </a:pPr>
            <a:endParaRPr lang="fr-FR" b="1"/>
          </a:p>
          <a:p>
            <a:pPr marL="9525" indent="-9525" algn="l">
              <a:spcBef>
                <a:spcPct val="20000"/>
              </a:spcBef>
              <a:buClr>
                <a:schemeClr val="accent2"/>
              </a:buClr>
              <a:tabLst>
                <a:tab pos="365125" algn="l"/>
              </a:tabLst>
            </a:pPr>
            <a:r>
              <a:rPr lang="fr-FR" b="1"/>
              <a:t>Ces textes s’appliquent en fonction des catégories de véhicules.</a:t>
            </a:r>
          </a:p>
          <a:p>
            <a:pPr marL="9525" indent="-9525" algn="l">
              <a:spcBef>
                <a:spcPct val="20000"/>
              </a:spcBef>
              <a:buClr>
                <a:schemeClr val="accent2"/>
              </a:buClr>
              <a:tabLst>
                <a:tab pos="365125" algn="l"/>
              </a:tabLst>
            </a:pPr>
            <a:endParaRPr lang="fr-FR" b="1"/>
          </a:p>
          <a:p>
            <a:pPr marL="9525" indent="-9525" algn="l">
              <a:spcBef>
                <a:spcPct val="20000"/>
              </a:spcBef>
              <a:buClr>
                <a:schemeClr val="accent2"/>
              </a:buClr>
              <a:tabLst>
                <a:tab pos="365125" algn="l"/>
              </a:tabLst>
            </a:pPr>
            <a:r>
              <a:rPr lang="fr-FR" b="1"/>
              <a:t>Ces textes concernent des domaines aussi variés que les émissions (sonore, gazeuses ou radio électriques) la sécurité passive (choc, ceintures, vitrages, etc), la sécurité active (photométrie, freinage, direction, etc) et des domaines divers (recyclabilité)</a:t>
            </a:r>
          </a:p>
        </p:txBody>
      </p:sp>
      <p:sp>
        <p:nvSpPr>
          <p:cNvPr id="12293" name="Rectangle 3"/>
          <p:cNvSpPr>
            <a:spLocks noChangeAspect="1" noChangeArrowheads="1"/>
          </p:cNvSpPr>
          <p:nvPr/>
        </p:nvSpPr>
        <p:spPr bwMode="auto">
          <a:xfrm>
            <a:off x="1816100" y="609600"/>
            <a:ext cx="6008688" cy="457200"/>
          </a:xfrm>
          <a:prstGeom prst="rect">
            <a:avLst/>
          </a:prstGeom>
          <a:noFill/>
          <a:ln w="9525">
            <a:noFill/>
            <a:miter lim="800000"/>
            <a:headEnd/>
            <a:tailEnd/>
          </a:ln>
        </p:spPr>
        <p:txBody>
          <a:bodyPr wrap="none"/>
          <a:lstStyle/>
          <a:p>
            <a:pPr algn="l"/>
            <a:r>
              <a:rPr lang="fr-FR" sz="2400" b="1">
                <a:solidFill>
                  <a:schemeClr val="accent2"/>
                </a:solidFill>
              </a:rPr>
              <a:t>L’homologation des véhicules</a:t>
            </a: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Modèle par défaut">
  <a:themeElements>
    <a:clrScheme name="Modèle par défaut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Modèle par défau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25400" cap="flat" cmpd="sng" algn="ctr">
          <a:solidFill>
            <a:schemeClr val="tx1"/>
          </a:solidFill>
          <a:prstDash val="solid"/>
          <a:round/>
          <a:headEnd type="none" w="med" len="med"/>
          <a:tailEnd type="none" w="lg" len="lg"/>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fr-FR" sz="2000" b="0" i="0" u="none" strike="noStrike" cap="none" normalizeH="0" baseline="0" smtClean="0">
            <a:ln>
              <a:noFill/>
            </a:ln>
            <a:solidFill>
              <a:schemeClr val="tx1"/>
            </a:solidFill>
            <a:effectLst/>
            <a:latin typeface="Arial" pitchFamily="34" charset="0"/>
          </a:defRPr>
        </a:defPPr>
      </a:lstStyle>
    </a:spDef>
    <a:lnDef>
      <a:spPr bwMode="auto">
        <a:xfrm>
          <a:off x="0" y="0"/>
          <a:ext cx="1" cy="1"/>
        </a:xfrm>
        <a:custGeom>
          <a:avLst/>
          <a:gdLst/>
          <a:ahLst/>
          <a:cxnLst/>
          <a:rect l="0" t="0" r="0" b="0"/>
          <a:pathLst/>
        </a:custGeom>
        <a:solidFill>
          <a:schemeClr val="accent1"/>
        </a:solidFill>
        <a:ln w="25400" cap="flat" cmpd="sng" algn="ctr">
          <a:solidFill>
            <a:schemeClr val="tx1"/>
          </a:solidFill>
          <a:prstDash val="solid"/>
          <a:round/>
          <a:headEnd type="none" w="med" len="med"/>
          <a:tailEnd type="none" w="lg" len="lg"/>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fr-FR" sz="2000" b="0" i="0" u="none" strike="noStrike" cap="none" normalizeH="0" baseline="0" smtClean="0">
            <a:ln>
              <a:noFill/>
            </a:ln>
            <a:solidFill>
              <a:schemeClr val="tx1"/>
            </a:solidFill>
            <a:effectLst/>
            <a:latin typeface="Arial" pitchFamily="34" charset="0"/>
          </a:defRPr>
        </a:defPPr>
      </a:lstStyle>
    </a:lnDef>
  </a:objectDefaults>
  <a:extraClrSchemeLst>
    <a:extraClrScheme>
      <a:clrScheme name="Modèle par défaut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Modèle par défaut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Modèle par défaut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Modèle par défaut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Modèle par défaut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Modèle par défaut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Modèle par défaut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Modèle par défaut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Modèle par défaut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Modèle par défaut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Modèle par défaut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Modèle par défaut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Thème Offic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hème Offic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7401</TotalTime>
  <Words>1727</Words>
  <Application>Microsoft Office PowerPoint</Application>
  <PresentationFormat>Format A4 (210 x 297 mm)</PresentationFormat>
  <Paragraphs>366</Paragraphs>
  <Slides>33</Slides>
  <Notes>33</Notes>
  <HiddenSlides>0</HiddenSlides>
  <MMClips>0</MMClips>
  <ScaleCrop>false</ScaleCrop>
  <HeadingPairs>
    <vt:vector size="8" baseType="variant">
      <vt:variant>
        <vt:lpstr>Polices utilisées</vt:lpstr>
      </vt:variant>
      <vt:variant>
        <vt:i4>3</vt:i4>
      </vt:variant>
      <vt:variant>
        <vt:lpstr>Thème</vt:lpstr>
      </vt:variant>
      <vt:variant>
        <vt:i4>1</vt:i4>
      </vt:variant>
      <vt:variant>
        <vt:lpstr>Serveurs OLE incorporés</vt:lpstr>
      </vt:variant>
      <vt:variant>
        <vt:i4>1</vt:i4>
      </vt:variant>
      <vt:variant>
        <vt:lpstr>Titres des diapositives</vt:lpstr>
      </vt:variant>
      <vt:variant>
        <vt:i4>33</vt:i4>
      </vt:variant>
    </vt:vector>
  </HeadingPairs>
  <TitlesOfParts>
    <vt:vector size="38" baseType="lpstr">
      <vt:lpstr>Arial</vt:lpstr>
      <vt:lpstr>Wingdings</vt:lpstr>
      <vt:lpstr>ZapfDingbats BT</vt:lpstr>
      <vt:lpstr>Modèle par défaut</vt:lpstr>
      <vt:lpstr>Adobe Acrobat 7.0 Document</vt:lpstr>
      <vt:lpstr>Homologation des véhicules</vt:lpstr>
      <vt:lpstr>Diapositive 2</vt:lpstr>
      <vt:lpstr>Diapositive 3</vt:lpstr>
      <vt:lpstr>Diapositive 4</vt:lpstr>
      <vt:lpstr>Diapositive 5</vt:lpstr>
      <vt:lpstr>Diapositive 6</vt:lpstr>
      <vt:lpstr>Diapositive 7</vt:lpstr>
      <vt:lpstr>Diapositive 8</vt:lpstr>
      <vt:lpstr>Diapositive 9</vt:lpstr>
      <vt:lpstr>Diapositive 10</vt:lpstr>
      <vt:lpstr>Diapositive 11</vt:lpstr>
      <vt:lpstr>Diapositive 12</vt:lpstr>
      <vt:lpstr>Diapositive 13</vt:lpstr>
      <vt:lpstr>Diapositive 14</vt:lpstr>
      <vt:lpstr>Diapositive 15</vt:lpstr>
      <vt:lpstr>Opérateurs Qualifiés</vt:lpstr>
      <vt:lpstr>Diapositive 17</vt:lpstr>
      <vt:lpstr>Diapositive 18</vt:lpstr>
      <vt:lpstr>Diapositive 19</vt:lpstr>
      <vt:lpstr>Diapositive 20</vt:lpstr>
      <vt:lpstr>Diapositive 21</vt:lpstr>
      <vt:lpstr>Diapositive 22</vt:lpstr>
      <vt:lpstr>Diapositive 23</vt:lpstr>
      <vt:lpstr>Diapositive 24</vt:lpstr>
      <vt:lpstr>Diapositive 25</vt:lpstr>
      <vt:lpstr>Diapositive 26</vt:lpstr>
      <vt:lpstr>Diapositive 27</vt:lpstr>
      <vt:lpstr>Diapositive 28</vt:lpstr>
      <vt:lpstr>Diapositive 29</vt:lpstr>
      <vt:lpstr>Diapositive 30</vt:lpstr>
      <vt:lpstr>Diapositive 31</vt:lpstr>
      <vt:lpstr>Diapositive 32</vt:lpstr>
      <vt:lpstr>Diapositive 33</vt:lpstr>
    </vt:vector>
  </TitlesOfParts>
  <Company>CARCOSERCO</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LA FFC</dc:title>
  <dc:creator>DUTARTRE</dc:creator>
  <cp:lastModifiedBy>MHD</cp:lastModifiedBy>
  <cp:revision>228</cp:revision>
  <dcterms:created xsi:type="dcterms:W3CDTF">2004-12-16T17:29:38Z</dcterms:created>
  <dcterms:modified xsi:type="dcterms:W3CDTF">2013-03-20T15:54:54Z</dcterms:modified>
</cp:coreProperties>
</file>