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60" r:id="rId3"/>
    <p:sldId id="261" r:id="rId4"/>
    <p:sldId id="263" r:id="rId5"/>
    <p:sldId id="262" r:id="rId6"/>
    <p:sldId id="265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66" r:id="rId15"/>
    <p:sldId id="274" r:id="rId16"/>
    <p:sldId id="275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06AE1-1294-45BD-A9BD-0236284CD9F9}" type="doc">
      <dgm:prSet loTypeId="urn:microsoft.com/office/officeart/2005/8/layout/hierarchy2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523BAE65-D19B-4460-93D8-0C30F47D60C0}">
      <dgm:prSet phldrT="[Texte]"/>
      <dgm:spPr/>
      <dgm:t>
        <a:bodyPr/>
        <a:lstStyle/>
        <a:p>
          <a:r>
            <a:rPr lang="fr-FR" dirty="0" smtClean="0"/>
            <a:t>BASE</a:t>
          </a:r>
        </a:p>
        <a:p>
          <a:r>
            <a:rPr lang="fr-FR" dirty="0" smtClean="0"/>
            <a:t>USIWORKS</a:t>
          </a:r>
          <a:endParaRPr lang="fr-FR" dirty="0"/>
        </a:p>
      </dgm:t>
    </dgm:pt>
    <dgm:pt modelId="{ACAC3096-FF25-428B-96BE-519A3B43FE99}" type="parTrans" cxnId="{3F1648EB-31CD-4E2B-A1D3-7F25BF16B971}">
      <dgm:prSet/>
      <dgm:spPr/>
      <dgm:t>
        <a:bodyPr/>
        <a:lstStyle/>
        <a:p>
          <a:endParaRPr lang="fr-FR"/>
        </a:p>
      </dgm:t>
    </dgm:pt>
    <dgm:pt modelId="{77475C98-D4B8-498C-918B-6684DF669ECB}" type="sibTrans" cxnId="{3F1648EB-31CD-4E2B-A1D3-7F25BF16B971}">
      <dgm:prSet/>
      <dgm:spPr/>
      <dgm:t>
        <a:bodyPr/>
        <a:lstStyle/>
        <a:p>
          <a:endParaRPr lang="fr-FR"/>
        </a:p>
      </dgm:t>
    </dgm:pt>
    <dgm:pt modelId="{398FA51F-CC25-4152-AF8D-77B26E21FFC2}">
      <dgm:prSet phldrT="[Texte]"/>
      <dgm:spPr/>
      <dgm:t>
        <a:bodyPr/>
        <a:lstStyle/>
        <a:p>
          <a:r>
            <a:rPr lang="fr-FR" dirty="0" smtClean="0"/>
            <a:t>PROFESSEUR</a:t>
          </a:r>
          <a:endParaRPr lang="fr-FR" dirty="0"/>
        </a:p>
      </dgm:t>
    </dgm:pt>
    <dgm:pt modelId="{CCD5ADF2-DD27-446F-9254-773ACB4DDFEF}" type="parTrans" cxnId="{394F3C9E-3F75-4F92-8AB8-A7EA23DBF29F}">
      <dgm:prSet/>
      <dgm:spPr/>
      <dgm:t>
        <a:bodyPr/>
        <a:lstStyle/>
        <a:p>
          <a:endParaRPr lang="fr-FR"/>
        </a:p>
      </dgm:t>
    </dgm:pt>
    <dgm:pt modelId="{3EDE435A-6B3D-450E-9524-97A405CDDA09}" type="sibTrans" cxnId="{394F3C9E-3F75-4F92-8AB8-A7EA23DBF29F}">
      <dgm:prSet/>
      <dgm:spPr/>
      <dgm:t>
        <a:bodyPr/>
        <a:lstStyle/>
        <a:p>
          <a:endParaRPr lang="fr-FR"/>
        </a:p>
      </dgm:t>
    </dgm:pt>
    <dgm:pt modelId="{DCF6C012-8431-48C8-AEEB-09D5D01BD6F2}">
      <dgm:prSet phldrT="[Texte]"/>
      <dgm:spPr/>
      <dgm:t>
        <a:bodyPr/>
        <a:lstStyle/>
        <a:p>
          <a:r>
            <a:rPr lang="fr-FR" dirty="0" smtClean="0"/>
            <a:t>PREPARATION</a:t>
          </a:r>
          <a:endParaRPr lang="fr-FR" dirty="0"/>
        </a:p>
      </dgm:t>
    </dgm:pt>
    <dgm:pt modelId="{FF786024-1900-4695-AFB4-E0A3568958BC}" type="parTrans" cxnId="{3A57E271-DA4E-421E-B9AB-29B891B75A67}">
      <dgm:prSet/>
      <dgm:spPr/>
      <dgm:t>
        <a:bodyPr/>
        <a:lstStyle/>
        <a:p>
          <a:endParaRPr lang="fr-FR"/>
        </a:p>
      </dgm:t>
    </dgm:pt>
    <dgm:pt modelId="{44411653-F385-4E5F-A9DA-3E8452866A74}" type="sibTrans" cxnId="{3A57E271-DA4E-421E-B9AB-29B891B75A67}">
      <dgm:prSet/>
      <dgm:spPr/>
      <dgm:t>
        <a:bodyPr/>
        <a:lstStyle/>
        <a:p>
          <a:endParaRPr lang="fr-FR"/>
        </a:p>
      </dgm:t>
    </dgm:pt>
    <dgm:pt modelId="{F3B24FB3-EAA5-49BF-945F-E252216ABAF9}">
      <dgm:prSet phldrT="[Texte]"/>
      <dgm:spPr/>
      <dgm:t>
        <a:bodyPr/>
        <a:lstStyle/>
        <a:p>
          <a:r>
            <a:rPr lang="fr-FR" dirty="0" smtClean="0"/>
            <a:t>APPORTS THEORIQUES</a:t>
          </a:r>
        </a:p>
      </dgm:t>
    </dgm:pt>
    <dgm:pt modelId="{EF109E4B-4365-4067-A1AD-903B1F5D3A0A}" type="parTrans" cxnId="{F51F177D-DCAF-484B-87A5-13AD248DD3EA}">
      <dgm:prSet/>
      <dgm:spPr/>
      <dgm:t>
        <a:bodyPr/>
        <a:lstStyle/>
        <a:p>
          <a:endParaRPr lang="fr-FR"/>
        </a:p>
      </dgm:t>
    </dgm:pt>
    <dgm:pt modelId="{3DCD83E3-7D3A-49BB-8E5B-2B80118324B9}" type="sibTrans" cxnId="{F51F177D-DCAF-484B-87A5-13AD248DD3EA}">
      <dgm:prSet/>
      <dgm:spPr/>
      <dgm:t>
        <a:bodyPr/>
        <a:lstStyle/>
        <a:p>
          <a:endParaRPr lang="fr-FR"/>
        </a:p>
      </dgm:t>
    </dgm:pt>
    <dgm:pt modelId="{1A636370-93F6-4002-AAF3-2C7CEBF8CA02}">
      <dgm:prSet phldrT="[Texte]"/>
      <dgm:spPr/>
      <dgm:t>
        <a:bodyPr/>
        <a:lstStyle/>
        <a:p>
          <a:r>
            <a:rPr lang="fr-FR" dirty="0" smtClean="0"/>
            <a:t>ELEVE</a:t>
          </a:r>
          <a:endParaRPr lang="fr-FR" dirty="0"/>
        </a:p>
      </dgm:t>
    </dgm:pt>
    <dgm:pt modelId="{2737F2EC-1840-4CB7-B93F-D3AC9F4CE539}" type="parTrans" cxnId="{4CD76ED3-A896-4C76-95B9-311DB2AF3ED2}">
      <dgm:prSet/>
      <dgm:spPr/>
      <dgm:t>
        <a:bodyPr/>
        <a:lstStyle/>
        <a:p>
          <a:endParaRPr lang="fr-FR"/>
        </a:p>
      </dgm:t>
    </dgm:pt>
    <dgm:pt modelId="{83247A52-0B11-4B80-8925-F0556062AD2B}" type="sibTrans" cxnId="{4CD76ED3-A896-4C76-95B9-311DB2AF3ED2}">
      <dgm:prSet/>
      <dgm:spPr/>
      <dgm:t>
        <a:bodyPr/>
        <a:lstStyle/>
        <a:p>
          <a:endParaRPr lang="fr-FR"/>
        </a:p>
      </dgm:t>
    </dgm:pt>
    <dgm:pt modelId="{FC072B93-6205-42B5-A4A8-4D582DA7C2B3}">
      <dgm:prSet phldrT="[Texte]"/>
      <dgm:spPr/>
      <dgm:t>
        <a:bodyPr/>
        <a:lstStyle/>
        <a:p>
          <a:r>
            <a:rPr lang="fr-FR" dirty="0" smtClean="0"/>
            <a:t>RESSOURCES</a:t>
          </a:r>
          <a:endParaRPr lang="fr-FR" dirty="0"/>
        </a:p>
      </dgm:t>
    </dgm:pt>
    <dgm:pt modelId="{F2A24402-6E63-405F-AB4C-FDB0A2766688}" type="parTrans" cxnId="{0ED9AEB8-0F3A-4D79-9F5E-C1E158DDF835}">
      <dgm:prSet/>
      <dgm:spPr/>
      <dgm:t>
        <a:bodyPr/>
        <a:lstStyle/>
        <a:p>
          <a:endParaRPr lang="fr-FR"/>
        </a:p>
      </dgm:t>
    </dgm:pt>
    <dgm:pt modelId="{CA5C2B35-D74E-4E21-8F33-FD0A98F483ED}" type="sibTrans" cxnId="{0ED9AEB8-0F3A-4D79-9F5E-C1E158DDF835}">
      <dgm:prSet/>
      <dgm:spPr/>
      <dgm:t>
        <a:bodyPr/>
        <a:lstStyle/>
        <a:p>
          <a:endParaRPr lang="fr-FR"/>
        </a:p>
      </dgm:t>
    </dgm:pt>
    <dgm:pt modelId="{311C166A-A09E-4703-B1D1-E36B1282A1E5}">
      <dgm:prSet/>
      <dgm:spPr/>
      <dgm:t>
        <a:bodyPr/>
        <a:lstStyle/>
        <a:p>
          <a:r>
            <a:rPr lang="fr-FR" dirty="0" smtClean="0"/>
            <a:t>Utilisation des ressources multimédias</a:t>
          </a:r>
          <a:endParaRPr lang="fr-FR" dirty="0"/>
        </a:p>
      </dgm:t>
    </dgm:pt>
    <dgm:pt modelId="{C98C3398-773C-4D32-A7E5-540DFC2BAB3A}" type="parTrans" cxnId="{84315785-9BC6-437B-AB07-AB24B362C6CD}">
      <dgm:prSet/>
      <dgm:spPr/>
      <dgm:t>
        <a:bodyPr/>
        <a:lstStyle/>
        <a:p>
          <a:endParaRPr lang="fr-FR"/>
        </a:p>
      </dgm:t>
    </dgm:pt>
    <dgm:pt modelId="{B58B9D9D-06E6-4523-B551-2E2FB80FDD39}" type="sibTrans" cxnId="{84315785-9BC6-437B-AB07-AB24B362C6CD}">
      <dgm:prSet/>
      <dgm:spPr/>
      <dgm:t>
        <a:bodyPr/>
        <a:lstStyle/>
        <a:p>
          <a:endParaRPr lang="fr-FR"/>
        </a:p>
      </dgm:t>
    </dgm:pt>
    <dgm:pt modelId="{CA1859D8-79D2-47C8-BB6C-36C73F1B7AB5}">
      <dgm:prSet/>
      <dgm:spPr/>
      <dgm:t>
        <a:bodyPr/>
        <a:lstStyle/>
        <a:p>
          <a:r>
            <a:rPr lang="fr-FR" dirty="0" smtClean="0"/>
            <a:t>Intégration aux cours </a:t>
          </a:r>
          <a:endParaRPr lang="fr-FR" dirty="0"/>
        </a:p>
      </dgm:t>
    </dgm:pt>
    <dgm:pt modelId="{B8FA7F5F-47DF-4603-9AB7-459C49604F42}" type="parTrans" cxnId="{A2F3D31A-0245-459A-A7DD-DC35F43AD6A1}">
      <dgm:prSet/>
      <dgm:spPr/>
      <dgm:t>
        <a:bodyPr/>
        <a:lstStyle/>
        <a:p>
          <a:endParaRPr lang="fr-FR"/>
        </a:p>
      </dgm:t>
    </dgm:pt>
    <dgm:pt modelId="{642B3633-9046-4A06-9100-84A2D2B3913D}" type="sibTrans" cxnId="{A2F3D31A-0245-459A-A7DD-DC35F43AD6A1}">
      <dgm:prSet/>
      <dgm:spPr/>
      <dgm:t>
        <a:bodyPr/>
        <a:lstStyle/>
        <a:p>
          <a:endParaRPr lang="fr-FR"/>
        </a:p>
      </dgm:t>
    </dgm:pt>
    <dgm:pt modelId="{60DD901E-3BF8-4CAE-824E-0E55633DBDA7}">
      <dgm:prSet/>
      <dgm:spPr/>
      <dgm:t>
        <a:bodyPr/>
        <a:lstStyle/>
        <a:p>
          <a:r>
            <a:rPr lang="fr-FR" dirty="0" smtClean="0"/>
            <a:t>SYNTHESE</a:t>
          </a:r>
          <a:endParaRPr lang="fr-FR" dirty="0"/>
        </a:p>
      </dgm:t>
    </dgm:pt>
    <dgm:pt modelId="{14C1B673-5587-4E88-A235-E9120DF922C4}" type="parTrans" cxnId="{56D0123C-28E2-4165-9990-EE82DA3C431C}">
      <dgm:prSet/>
      <dgm:spPr/>
      <dgm:t>
        <a:bodyPr/>
        <a:lstStyle/>
        <a:p>
          <a:endParaRPr lang="fr-FR"/>
        </a:p>
      </dgm:t>
    </dgm:pt>
    <dgm:pt modelId="{286B49D1-DD67-4EC9-A56A-95DCD70DC2D2}" type="sibTrans" cxnId="{56D0123C-28E2-4165-9990-EE82DA3C431C}">
      <dgm:prSet/>
      <dgm:spPr/>
      <dgm:t>
        <a:bodyPr/>
        <a:lstStyle/>
        <a:p>
          <a:endParaRPr lang="fr-FR"/>
        </a:p>
      </dgm:t>
    </dgm:pt>
    <dgm:pt modelId="{64FEBD56-3413-4427-929F-99135B51B06C}">
      <dgm:prSet/>
      <dgm:spPr/>
      <dgm:t>
        <a:bodyPr/>
        <a:lstStyle/>
        <a:p>
          <a:r>
            <a:rPr lang="fr-FR" dirty="0" smtClean="0"/>
            <a:t>Comparaison de résultats,…</a:t>
          </a:r>
          <a:endParaRPr lang="fr-FR" dirty="0"/>
        </a:p>
      </dgm:t>
    </dgm:pt>
    <dgm:pt modelId="{A9D25948-81A4-4C9B-B50C-C1D96B2D43D4}" type="parTrans" cxnId="{B82BDAD0-83EC-4A3A-B891-F828C88715B2}">
      <dgm:prSet/>
      <dgm:spPr/>
      <dgm:t>
        <a:bodyPr/>
        <a:lstStyle/>
        <a:p>
          <a:endParaRPr lang="fr-FR"/>
        </a:p>
      </dgm:t>
    </dgm:pt>
    <dgm:pt modelId="{B00C4615-AEBB-4559-9621-8E3AD2164237}" type="sibTrans" cxnId="{B82BDAD0-83EC-4A3A-B891-F828C88715B2}">
      <dgm:prSet/>
      <dgm:spPr/>
      <dgm:t>
        <a:bodyPr/>
        <a:lstStyle/>
        <a:p>
          <a:endParaRPr lang="fr-FR"/>
        </a:p>
      </dgm:t>
    </dgm:pt>
    <dgm:pt modelId="{AA3DC7F8-9861-4E90-90D9-D1521FC36E6A}">
      <dgm:prSet/>
      <dgm:spPr/>
      <dgm:t>
        <a:bodyPr/>
        <a:lstStyle/>
        <a:p>
          <a:r>
            <a:rPr lang="fr-FR" dirty="0" smtClean="0"/>
            <a:t>Activités de TP</a:t>
          </a:r>
          <a:endParaRPr lang="fr-FR" dirty="0"/>
        </a:p>
      </dgm:t>
    </dgm:pt>
    <dgm:pt modelId="{26D4199A-925B-450E-9275-7639D7228ACE}" type="parTrans" cxnId="{A47D61D5-8B59-477F-9913-DE86F0463A03}">
      <dgm:prSet/>
      <dgm:spPr/>
      <dgm:t>
        <a:bodyPr/>
        <a:lstStyle/>
        <a:p>
          <a:endParaRPr lang="fr-FR"/>
        </a:p>
      </dgm:t>
    </dgm:pt>
    <dgm:pt modelId="{7B7714EE-841F-41C8-9D92-668D8B6C204D}" type="sibTrans" cxnId="{A47D61D5-8B59-477F-9913-DE86F0463A03}">
      <dgm:prSet/>
      <dgm:spPr/>
      <dgm:t>
        <a:bodyPr/>
        <a:lstStyle/>
        <a:p>
          <a:endParaRPr lang="fr-FR"/>
        </a:p>
      </dgm:t>
    </dgm:pt>
    <dgm:pt modelId="{312F847E-9BD2-4AD2-8645-2B87D5E9B0B4}">
      <dgm:prSet/>
      <dgm:spPr/>
      <dgm:t>
        <a:bodyPr/>
        <a:lstStyle/>
        <a:p>
          <a:r>
            <a:rPr lang="fr-FR" dirty="0" smtClean="0"/>
            <a:t>Activités de remédiation</a:t>
          </a:r>
          <a:endParaRPr lang="fr-FR" dirty="0"/>
        </a:p>
      </dgm:t>
    </dgm:pt>
    <dgm:pt modelId="{2148FEA9-399E-488E-BF57-B8D0D8839120}" type="parTrans" cxnId="{1DE1595A-8661-4E88-A028-1BDF58EB10A5}">
      <dgm:prSet/>
      <dgm:spPr/>
      <dgm:t>
        <a:bodyPr/>
        <a:lstStyle/>
        <a:p>
          <a:endParaRPr lang="fr-FR"/>
        </a:p>
      </dgm:t>
    </dgm:pt>
    <dgm:pt modelId="{48F20DDE-59E5-4E9F-9A29-C4EECA4148B9}" type="sibTrans" cxnId="{1DE1595A-8661-4E88-A028-1BDF58EB10A5}">
      <dgm:prSet/>
      <dgm:spPr/>
      <dgm:t>
        <a:bodyPr/>
        <a:lstStyle/>
        <a:p>
          <a:endParaRPr lang="fr-FR"/>
        </a:p>
      </dgm:t>
    </dgm:pt>
    <dgm:pt modelId="{A5C3AECA-33C0-4AAB-834D-91FB38B5B611}">
      <dgm:prSet/>
      <dgm:spPr/>
      <dgm:t>
        <a:bodyPr/>
        <a:lstStyle/>
        <a:p>
          <a:r>
            <a:rPr lang="fr-FR" dirty="0" smtClean="0"/>
            <a:t>Quizz,…</a:t>
          </a:r>
          <a:endParaRPr lang="fr-FR" dirty="0"/>
        </a:p>
      </dgm:t>
    </dgm:pt>
    <dgm:pt modelId="{E89E2A19-704C-4304-9BAB-BCB9918DC057}" type="parTrans" cxnId="{70F8618D-DBA6-499D-9C7A-C3D45E890ED7}">
      <dgm:prSet/>
      <dgm:spPr/>
      <dgm:t>
        <a:bodyPr/>
        <a:lstStyle/>
        <a:p>
          <a:endParaRPr lang="fr-FR"/>
        </a:p>
      </dgm:t>
    </dgm:pt>
    <dgm:pt modelId="{C2FFDF9B-88D4-48C7-8FE9-B3ED38323536}" type="sibTrans" cxnId="{70F8618D-DBA6-499D-9C7A-C3D45E890ED7}">
      <dgm:prSet/>
      <dgm:spPr/>
      <dgm:t>
        <a:bodyPr/>
        <a:lstStyle/>
        <a:p>
          <a:endParaRPr lang="fr-FR"/>
        </a:p>
      </dgm:t>
    </dgm:pt>
    <dgm:pt modelId="{A897A59C-E89A-42CA-B5FA-F3AE49454B86}" type="pres">
      <dgm:prSet presAssocID="{42906AE1-1294-45BD-A9BD-0236284CD9F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BC8136-3C1E-4537-939D-27385622516F}" type="pres">
      <dgm:prSet presAssocID="{523BAE65-D19B-4460-93D8-0C30F47D60C0}" presName="root1" presStyleCnt="0"/>
      <dgm:spPr/>
    </dgm:pt>
    <dgm:pt modelId="{3FBE0381-CD59-4BC4-AE45-049361100A77}" type="pres">
      <dgm:prSet presAssocID="{523BAE65-D19B-4460-93D8-0C30F47D60C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FD0715F-98B9-4E68-90B5-A72C54C08346}" type="pres">
      <dgm:prSet presAssocID="{523BAE65-D19B-4460-93D8-0C30F47D60C0}" presName="level2hierChild" presStyleCnt="0"/>
      <dgm:spPr/>
    </dgm:pt>
    <dgm:pt modelId="{F0C57B46-30E8-47E5-A34B-5945844DBCD2}" type="pres">
      <dgm:prSet presAssocID="{CCD5ADF2-DD27-446F-9254-773ACB4DDFEF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8154791D-D19B-46A0-A6CB-BB8D50A1A1E7}" type="pres">
      <dgm:prSet presAssocID="{CCD5ADF2-DD27-446F-9254-773ACB4DDFEF}" presName="connTx" presStyleLbl="parChTrans1D2" presStyleIdx="0" presStyleCnt="2"/>
      <dgm:spPr/>
      <dgm:t>
        <a:bodyPr/>
        <a:lstStyle/>
        <a:p>
          <a:endParaRPr lang="fr-FR"/>
        </a:p>
      </dgm:t>
    </dgm:pt>
    <dgm:pt modelId="{6BEDAC76-DF50-4441-A70B-9F0961F528CA}" type="pres">
      <dgm:prSet presAssocID="{398FA51F-CC25-4152-AF8D-77B26E21FFC2}" presName="root2" presStyleCnt="0"/>
      <dgm:spPr/>
    </dgm:pt>
    <dgm:pt modelId="{FB49F8A1-86CC-401E-BA48-F8DAAD7C5C6D}" type="pres">
      <dgm:prSet presAssocID="{398FA51F-CC25-4152-AF8D-77B26E21FFC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91D8DB9-BD73-4B2E-BB2D-657B35DD4A1D}" type="pres">
      <dgm:prSet presAssocID="{398FA51F-CC25-4152-AF8D-77B26E21FFC2}" presName="level3hierChild" presStyleCnt="0"/>
      <dgm:spPr/>
    </dgm:pt>
    <dgm:pt modelId="{F8C9E91D-348B-43D6-A281-9F4D7F05E46C}" type="pres">
      <dgm:prSet presAssocID="{FF786024-1900-4695-AFB4-E0A3568958BC}" presName="conn2-1" presStyleLbl="parChTrans1D3" presStyleIdx="0" presStyleCnt="4"/>
      <dgm:spPr/>
      <dgm:t>
        <a:bodyPr/>
        <a:lstStyle/>
        <a:p>
          <a:endParaRPr lang="fr-FR"/>
        </a:p>
      </dgm:t>
    </dgm:pt>
    <dgm:pt modelId="{A5F81FFB-FA41-4B4D-9949-5711E310E5DA}" type="pres">
      <dgm:prSet presAssocID="{FF786024-1900-4695-AFB4-E0A3568958BC}" presName="connTx" presStyleLbl="parChTrans1D3" presStyleIdx="0" presStyleCnt="4"/>
      <dgm:spPr/>
      <dgm:t>
        <a:bodyPr/>
        <a:lstStyle/>
        <a:p>
          <a:endParaRPr lang="fr-FR"/>
        </a:p>
      </dgm:t>
    </dgm:pt>
    <dgm:pt modelId="{73F6605D-213C-45CA-B6D7-86686B09B96D}" type="pres">
      <dgm:prSet presAssocID="{DCF6C012-8431-48C8-AEEB-09D5D01BD6F2}" presName="root2" presStyleCnt="0"/>
      <dgm:spPr/>
    </dgm:pt>
    <dgm:pt modelId="{8F03FC2E-5901-4630-BFD7-8E7D31A5DB15}" type="pres">
      <dgm:prSet presAssocID="{DCF6C012-8431-48C8-AEEB-09D5D01BD6F2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C9495CB-5492-4A24-9092-72900A2431E3}" type="pres">
      <dgm:prSet presAssocID="{DCF6C012-8431-48C8-AEEB-09D5D01BD6F2}" presName="level3hierChild" presStyleCnt="0"/>
      <dgm:spPr/>
    </dgm:pt>
    <dgm:pt modelId="{922A9207-C5F6-484C-B0F7-AC38A15512DB}" type="pres">
      <dgm:prSet presAssocID="{B8FA7F5F-47DF-4603-9AB7-459C49604F42}" presName="conn2-1" presStyleLbl="parChTrans1D4" presStyleIdx="0" presStyleCnt="6"/>
      <dgm:spPr/>
      <dgm:t>
        <a:bodyPr/>
        <a:lstStyle/>
        <a:p>
          <a:endParaRPr lang="fr-FR"/>
        </a:p>
      </dgm:t>
    </dgm:pt>
    <dgm:pt modelId="{8F15507C-D9AB-4483-8D63-C834F16D8090}" type="pres">
      <dgm:prSet presAssocID="{B8FA7F5F-47DF-4603-9AB7-459C49604F42}" presName="connTx" presStyleLbl="parChTrans1D4" presStyleIdx="0" presStyleCnt="6"/>
      <dgm:spPr/>
      <dgm:t>
        <a:bodyPr/>
        <a:lstStyle/>
        <a:p>
          <a:endParaRPr lang="fr-FR"/>
        </a:p>
      </dgm:t>
    </dgm:pt>
    <dgm:pt modelId="{A28762EE-44B8-4A36-9248-78C96AE12E7A}" type="pres">
      <dgm:prSet presAssocID="{CA1859D8-79D2-47C8-BB6C-36C73F1B7AB5}" presName="root2" presStyleCnt="0"/>
      <dgm:spPr/>
    </dgm:pt>
    <dgm:pt modelId="{65C84F93-0CBE-4A45-B608-A5288231024E}" type="pres">
      <dgm:prSet presAssocID="{CA1859D8-79D2-47C8-BB6C-36C73F1B7AB5}" presName="LevelTwoTextNode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EB9F30E-D583-4CD9-9780-12D26889AFCF}" type="pres">
      <dgm:prSet presAssocID="{CA1859D8-79D2-47C8-BB6C-36C73F1B7AB5}" presName="level3hierChild" presStyleCnt="0"/>
      <dgm:spPr/>
    </dgm:pt>
    <dgm:pt modelId="{B83608AB-8699-4026-953C-51E92F833638}" type="pres">
      <dgm:prSet presAssocID="{EF109E4B-4365-4067-A1AD-903B1F5D3A0A}" presName="conn2-1" presStyleLbl="parChTrans1D3" presStyleIdx="1" presStyleCnt="4"/>
      <dgm:spPr/>
      <dgm:t>
        <a:bodyPr/>
        <a:lstStyle/>
        <a:p>
          <a:endParaRPr lang="fr-FR"/>
        </a:p>
      </dgm:t>
    </dgm:pt>
    <dgm:pt modelId="{0471149C-A0BE-41D6-9D78-84426C736A89}" type="pres">
      <dgm:prSet presAssocID="{EF109E4B-4365-4067-A1AD-903B1F5D3A0A}" presName="connTx" presStyleLbl="parChTrans1D3" presStyleIdx="1" presStyleCnt="4"/>
      <dgm:spPr/>
      <dgm:t>
        <a:bodyPr/>
        <a:lstStyle/>
        <a:p>
          <a:endParaRPr lang="fr-FR"/>
        </a:p>
      </dgm:t>
    </dgm:pt>
    <dgm:pt modelId="{4169F052-DC2F-48F3-8668-AA56C3FFF8D2}" type="pres">
      <dgm:prSet presAssocID="{F3B24FB3-EAA5-49BF-945F-E252216ABAF9}" presName="root2" presStyleCnt="0"/>
      <dgm:spPr/>
    </dgm:pt>
    <dgm:pt modelId="{BB2C1019-5445-46E4-96DB-3B7F7615A0D2}" type="pres">
      <dgm:prSet presAssocID="{F3B24FB3-EAA5-49BF-945F-E252216ABAF9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002D37F-4313-4BAC-B536-9E6ED399E4B4}" type="pres">
      <dgm:prSet presAssocID="{F3B24FB3-EAA5-49BF-945F-E252216ABAF9}" presName="level3hierChild" presStyleCnt="0"/>
      <dgm:spPr/>
    </dgm:pt>
    <dgm:pt modelId="{418E4724-BBCF-43DC-A1B0-1EC6A2E455E2}" type="pres">
      <dgm:prSet presAssocID="{C98C3398-773C-4D32-A7E5-540DFC2BAB3A}" presName="conn2-1" presStyleLbl="parChTrans1D4" presStyleIdx="1" presStyleCnt="6"/>
      <dgm:spPr/>
      <dgm:t>
        <a:bodyPr/>
        <a:lstStyle/>
        <a:p>
          <a:endParaRPr lang="fr-FR"/>
        </a:p>
      </dgm:t>
    </dgm:pt>
    <dgm:pt modelId="{ED5AFFDE-C4D5-428C-89AC-069D603B0D5F}" type="pres">
      <dgm:prSet presAssocID="{C98C3398-773C-4D32-A7E5-540DFC2BAB3A}" presName="connTx" presStyleLbl="parChTrans1D4" presStyleIdx="1" presStyleCnt="6"/>
      <dgm:spPr/>
      <dgm:t>
        <a:bodyPr/>
        <a:lstStyle/>
        <a:p>
          <a:endParaRPr lang="fr-FR"/>
        </a:p>
      </dgm:t>
    </dgm:pt>
    <dgm:pt modelId="{8CB9DD82-D6B5-4E6E-86D2-7F6784CFCC03}" type="pres">
      <dgm:prSet presAssocID="{311C166A-A09E-4703-B1D1-E36B1282A1E5}" presName="root2" presStyleCnt="0"/>
      <dgm:spPr/>
    </dgm:pt>
    <dgm:pt modelId="{BD6627D7-F721-499F-BE51-CDC53841460F}" type="pres">
      <dgm:prSet presAssocID="{311C166A-A09E-4703-B1D1-E36B1282A1E5}" presName="LevelTwoTextNode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F6AF367-E69F-46D8-AC3E-7EEDF0009396}" type="pres">
      <dgm:prSet presAssocID="{311C166A-A09E-4703-B1D1-E36B1282A1E5}" presName="level3hierChild" presStyleCnt="0"/>
      <dgm:spPr/>
    </dgm:pt>
    <dgm:pt modelId="{455D64E0-A414-452C-8CE7-2E2BD5A0D5ED}" type="pres">
      <dgm:prSet presAssocID="{14C1B673-5587-4E88-A235-E9120DF922C4}" presName="conn2-1" presStyleLbl="parChTrans1D3" presStyleIdx="2" presStyleCnt="4"/>
      <dgm:spPr/>
      <dgm:t>
        <a:bodyPr/>
        <a:lstStyle/>
        <a:p>
          <a:endParaRPr lang="fr-FR"/>
        </a:p>
      </dgm:t>
    </dgm:pt>
    <dgm:pt modelId="{8C35C984-BA1C-4467-8273-ED943B34C516}" type="pres">
      <dgm:prSet presAssocID="{14C1B673-5587-4E88-A235-E9120DF922C4}" presName="connTx" presStyleLbl="parChTrans1D3" presStyleIdx="2" presStyleCnt="4"/>
      <dgm:spPr/>
      <dgm:t>
        <a:bodyPr/>
        <a:lstStyle/>
        <a:p>
          <a:endParaRPr lang="fr-FR"/>
        </a:p>
      </dgm:t>
    </dgm:pt>
    <dgm:pt modelId="{5F80BA92-CCE9-45BE-B796-003514AB1026}" type="pres">
      <dgm:prSet presAssocID="{60DD901E-3BF8-4CAE-824E-0E55633DBDA7}" presName="root2" presStyleCnt="0"/>
      <dgm:spPr/>
    </dgm:pt>
    <dgm:pt modelId="{1A1E9758-B37D-459F-8C42-350A2A113868}" type="pres">
      <dgm:prSet presAssocID="{60DD901E-3BF8-4CAE-824E-0E55633DBDA7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6BFCFB4-C27C-4DB9-AB67-27D24C4FB1BF}" type="pres">
      <dgm:prSet presAssocID="{60DD901E-3BF8-4CAE-824E-0E55633DBDA7}" presName="level3hierChild" presStyleCnt="0"/>
      <dgm:spPr/>
    </dgm:pt>
    <dgm:pt modelId="{BB63A287-EAF1-4657-887B-A88BBEDAFC55}" type="pres">
      <dgm:prSet presAssocID="{A9D25948-81A4-4C9B-B50C-C1D96B2D43D4}" presName="conn2-1" presStyleLbl="parChTrans1D4" presStyleIdx="2" presStyleCnt="6"/>
      <dgm:spPr/>
      <dgm:t>
        <a:bodyPr/>
        <a:lstStyle/>
        <a:p>
          <a:endParaRPr lang="fr-FR"/>
        </a:p>
      </dgm:t>
    </dgm:pt>
    <dgm:pt modelId="{21E09473-8A1E-4065-8FE7-87E4B47E09A5}" type="pres">
      <dgm:prSet presAssocID="{A9D25948-81A4-4C9B-B50C-C1D96B2D43D4}" presName="connTx" presStyleLbl="parChTrans1D4" presStyleIdx="2" presStyleCnt="6"/>
      <dgm:spPr/>
      <dgm:t>
        <a:bodyPr/>
        <a:lstStyle/>
        <a:p>
          <a:endParaRPr lang="fr-FR"/>
        </a:p>
      </dgm:t>
    </dgm:pt>
    <dgm:pt modelId="{CB57B829-F3C2-4708-9A23-97CAC5CD4102}" type="pres">
      <dgm:prSet presAssocID="{64FEBD56-3413-4427-929F-99135B51B06C}" presName="root2" presStyleCnt="0"/>
      <dgm:spPr/>
    </dgm:pt>
    <dgm:pt modelId="{8F4DF0C1-9568-486B-97E6-C28F0D99EB6A}" type="pres">
      <dgm:prSet presAssocID="{64FEBD56-3413-4427-929F-99135B51B06C}" presName="LevelTwoTextNode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1DADB33-499D-495F-8F33-A471517206E0}" type="pres">
      <dgm:prSet presAssocID="{64FEBD56-3413-4427-929F-99135B51B06C}" presName="level3hierChild" presStyleCnt="0"/>
      <dgm:spPr/>
    </dgm:pt>
    <dgm:pt modelId="{2F1075E8-23BF-4F1C-B837-641FF9948BEB}" type="pres">
      <dgm:prSet presAssocID="{2737F2EC-1840-4CB7-B93F-D3AC9F4CE539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E0CD93F4-FF4A-4093-9EDC-4ADACEEE3782}" type="pres">
      <dgm:prSet presAssocID="{2737F2EC-1840-4CB7-B93F-D3AC9F4CE539}" presName="connTx" presStyleLbl="parChTrans1D2" presStyleIdx="1" presStyleCnt="2"/>
      <dgm:spPr/>
      <dgm:t>
        <a:bodyPr/>
        <a:lstStyle/>
        <a:p>
          <a:endParaRPr lang="fr-FR"/>
        </a:p>
      </dgm:t>
    </dgm:pt>
    <dgm:pt modelId="{FC107960-0B75-47EF-90D1-E383A5B6FE7B}" type="pres">
      <dgm:prSet presAssocID="{1A636370-93F6-4002-AAF3-2C7CEBF8CA02}" presName="root2" presStyleCnt="0"/>
      <dgm:spPr/>
    </dgm:pt>
    <dgm:pt modelId="{8A3C4098-C907-468B-B531-EFA6C79804D3}" type="pres">
      <dgm:prSet presAssocID="{1A636370-93F6-4002-AAF3-2C7CEBF8CA02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C0A46A2-6380-4E75-B605-585E60E7D806}" type="pres">
      <dgm:prSet presAssocID="{1A636370-93F6-4002-AAF3-2C7CEBF8CA02}" presName="level3hierChild" presStyleCnt="0"/>
      <dgm:spPr/>
    </dgm:pt>
    <dgm:pt modelId="{7CA96CAA-D8E6-4CBF-9D2B-D98A6CEEA28C}" type="pres">
      <dgm:prSet presAssocID="{F2A24402-6E63-405F-AB4C-FDB0A2766688}" presName="conn2-1" presStyleLbl="parChTrans1D3" presStyleIdx="3" presStyleCnt="4"/>
      <dgm:spPr/>
      <dgm:t>
        <a:bodyPr/>
        <a:lstStyle/>
        <a:p>
          <a:endParaRPr lang="fr-FR"/>
        </a:p>
      </dgm:t>
    </dgm:pt>
    <dgm:pt modelId="{A4A8C467-2941-4CD3-8BE3-78CE38911941}" type="pres">
      <dgm:prSet presAssocID="{F2A24402-6E63-405F-AB4C-FDB0A2766688}" presName="connTx" presStyleLbl="parChTrans1D3" presStyleIdx="3" presStyleCnt="4"/>
      <dgm:spPr/>
      <dgm:t>
        <a:bodyPr/>
        <a:lstStyle/>
        <a:p>
          <a:endParaRPr lang="fr-FR"/>
        </a:p>
      </dgm:t>
    </dgm:pt>
    <dgm:pt modelId="{B56F5C33-9E99-47E8-A0D2-C8B5C9D033BF}" type="pres">
      <dgm:prSet presAssocID="{FC072B93-6205-42B5-A4A8-4D582DA7C2B3}" presName="root2" presStyleCnt="0"/>
      <dgm:spPr/>
    </dgm:pt>
    <dgm:pt modelId="{5C4E21D6-F93E-4575-9054-AA55B697DA1D}" type="pres">
      <dgm:prSet presAssocID="{FC072B93-6205-42B5-A4A8-4D582DA7C2B3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DD37643E-8B73-4DA0-BD7D-F1799262A513}" type="pres">
      <dgm:prSet presAssocID="{FC072B93-6205-42B5-A4A8-4D582DA7C2B3}" presName="level3hierChild" presStyleCnt="0"/>
      <dgm:spPr/>
    </dgm:pt>
    <dgm:pt modelId="{F669AC54-4699-4D9A-9D4B-BF7213F37F33}" type="pres">
      <dgm:prSet presAssocID="{26D4199A-925B-450E-9275-7639D7228ACE}" presName="conn2-1" presStyleLbl="parChTrans1D4" presStyleIdx="3" presStyleCnt="6"/>
      <dgm:spPr/>
      <dgm:t>
        <a:bodyPr/>
        <a:lstStyle/>
        <a:p>
          <a:endParaRPr lang="fr-FR"/>
        </a:p>
      </dgm:t>
    </dgm:pt>
    <dgm:pt modelId="{4573DFCA-275F-43FC-8769-C02ACC6DD924}" type="pres">
      <dgm:prSet presAssocID="{26D4199A-925B-450E-9275-7639D7228ACE}" presName="connTx" presStyleLbl="parChTrans1D4" presStyleIdx="3" presStyleCnt="6"/>
      <dgm:spPr/>
      <dgm:t>
        <a:bodyPr/>
        <a:lstStyle/>
        <a:p>
          <a:endParaRPr lang="fr-FR"/>
        </a:p>
      </dgm:t>
    </dgm:pt>
    <dgm:pt modelId="{EAB7AAA2-39DF-4EB0-AA0C-634FFDD39EB6}" type="pres">
      <dgm:prSet presAssocID="{AA3DC7F8-9861-4E90-90D9-D1521FC36E6A}" presName="root2" presStyleCnt="0"/>
      <dgm:spPr/>
    </dgm:pt>
    <dgm:pt modelId="{DC2DBC33-86A5-46E6-A8D9-C160E0A03393}" type="pres">
      <dgm:prSet presAssocID="{AA3DC7F8-9861-4E90-90D9-D1521FC36E6A}" presName="LevelTwoTextNode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D85FD42-E255-45C0-BAF5-AA0047AA5EA7}" type="pres">
      <dgm:prSet presAssocID="{AA3DC7F8-9861-4E90-90D9-D1521FC36E6A}" presName="level3hierChild" presStyleCnt="0"/>
      <dgm:spPr/>
    </dgm:pt>
    <dgm:pt modelId="{BA01542B-2335-46E3-9B8C-161A576F4E67}" type="pres">
      <dgm:prSet presAssocID="{2148FEA9-399E-488E-BF57-B8D0D8839120}" presName="conn2-1" presStyleLbl="parChTrans1D4" presStyleIdx="4" presStyleCnt="6"/>
      <dgm:spPr/>
      <dgm:t>
        <a:bodyPr/>
        <a:lstStyle/>
        <a:p>
          <a:endParaRPr lang="fr-FR"/>
        </a:p>
      </dgm:t>
    </dgm:pt>
    <dgm:pt modelId="{2ED0DE3E-72A1-4075-97ED-1D71F1493E44}" type="pres">
      <dgm:prSet presAssocID="{2148FEA9-399E-488E-BF57-B8D0D8839120}" presName="connTx" presStyleLbl="parChTrans1D4" presStyleIdx="4" presStyleCnt="6"/>
      <dgm:spPr/>
      <dgm:t>
        <a:bodyPr/>
        <a:lstStyle/>
        <a:p>
          <a:endParaRPr lang="fr-FR"/>
        </a:p>
      </dgm:t>
    </dgm:pt>
    <dgm:pt modelId="{83EAAAB3-DFD2-43C0-91EC-77B9CE0FFCB3}" type="pres">
      <dgm:prSet presAssocID="{312F847E-9BD2-4AD2-8645-2B87D5E9B0B4}" presName="root2" presStyleCnt="0"/>
      <dgm:spPr/>
    </dgm:pt>
    <dgm:pt modelId="{56AA1D42-F367-4931-A5CD-E9EA6253AEE2}" type="pres">
      <dgm:prSet presAssocID="{312F847E-9BD2-4AD2-8645-2B87D5E9B0B4}" presName="LevelTwoTextNode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C0FCB06-4480-47A1-A8E0-8FB2E7C04FCE}" type="pres">
      <dgm:prSet presAssocID="{312F847E-9BD2-4AD2-8645-2B87D5E9B0B4}" presName="level3hierChild" presStyleCnt="0"/>
      <dgm:spPr/>
    </dgm:pt>
    <dgm:pt modelId="{AD7FCDD4-591C-41F1-9A81-CB4707D88735}" type="pres">
      <dgm:prSet presAssocID="{E89E2A19-704C-4304-9BAB-BCB9918DC057}" presName="conn2-1" presStyleLbl="parChTrans1D4" presStyleIdx="5" presStyleCnt="6"/>
      <dgm:spPr/>
      <dgm:t>
        <a:bodyPr/>
        <a:lstStyle/>
        <a:p>
          <a:endParaRPr lang="fr-FR"/>
        </a:p>
      </dgm:t>
    </dgm:pt>
    <dgm:pt modelId="{E1E2F23B-D186-4B9D-AB3D-C4949EBF72BD}" type="pres">
      <dgm:prSet presAssocID="{E89E2A19-704C-4304-9BAB-BCB9918DC057}" presName="connTx" presStyleLbl="parChTrans1D4" presStyleIdx="5" presStyleCnt="6"/>
      <dgm:spPr/>
      <dgm:t>
        <a:bodyPr/>
        <a:lstStyle/>
        <a:p>
          <a:endParaRPr lang="fr-FR"/>
        </a:p>
      </dgm:t>
    </dgm:pt>
    <dgm:pt modelId="{A44ABA78-9D4D-4D06-ADAE-1AC58756A0FF}" type="pres">
      <dgm:prSet presAssocID="{A5C3AECA-33C0-4AAB-834D-91FB38B5B611}" presName="root2" presStyleCnt="0"/>
      <dgm:spPr/>
    </dgm:pt>
    <dgm:pt modelId="{BE89E2E5-C51B-4B56-8174-736D47274EE0}" type="pres">
      <dgm:prSet presAssocID="{A5C3AECA-33C0-4AAB-834D-91FB38B5B611}" presName="LevelTwoTextNode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3E45F99-EB95-460B-93FA-FC0EE97A896E}" type="pres">
      <dgm:prSet presAssocID="{A5C3AECA-33C0-4AAB-834D-91FB38B5B611}" presName="level3hierChild" presStyleCnt="0"/>
      <dgm:spPr/>
    </dgm:pt>
  </dgm:ptLst>
  <dgm:cxnLst>
    <dgm:cxn modelId="{F5F43815-95B2-4B88-A065-F77082D2CB14}" type="presOf" srcId="{42906AE1-1294-45BD-A9BD-0236284CD9F9}" destId="{A897A59C-E89A-42CA-B5FA-F3AE49454B86}" srcOrd="0" destOrd="0" presId="urn:microsoft.com/office/officeart/2005/8/layout/hierarchy2"/>
    <dgm:cxn modelId="{020239F1-C808-4D9F-8F47-F12387DB3D78}" type="presOf" srcId="{A5C3AECA-33C0-4AAB-834D-91FB38B5B611}" destId="{BE89E2E5-C51B-4B56-8174-736D47274EE0}" srcOrd="0" destOrd="0" presId="urn:microsoft.com/office/officeart/2005/8/layout/hierarchy2"/>
    <dgm:cxn modelId="{2CDD3B8B-1F9C-427D-8115-56009CE2F7E0}" type="presOf" srcId="{FC072B93-6205-42B5-A4A8-4D582DA7C2B3}" destId="{5C4E21D6-F93E-4575-9054-AA55B697DA1D}" srcOrd="0" destOrd="0" presId="urn:microsoft.com/office/officeart/2005/8/layout/hierarchy2"/>
    <dgm:cxn modelId="{394F3C9E-3F75-4F92-8AB8-A7EA23DBF29F}" srcId="{523BAE65-D19B-4460-93D8-0C30F47D60C0}" destId="{398FA51F-CC25-4152-AF8D-77B26E21FFC2}" srcOrd="0" destOrd="0" parTransId="{CCD5ADF2-DD27-446F-9254-773ACB4DDFEF}" sibTransId="{3EDE435A-6B3D-450E-9524-97A405CDDA09}"/>
    <dgm:cxn modelId="{6C80B5CF-A688-4799-9FA5-0A558BB47B30}" type="presOf" srcId="{14C1B673-5587-4E88-A235-E9120DF922C4}" destId="{8C35C984-BA1C-4467-8273-ED943B34C516}" srcOrd="1" destOrd="0" presId="urn:microsoft.com/office/officeart/2005/8/layout/hierarchy2"/>
    <dgm:cxn modelId="{A5DABF9E-34A9-406A-9E2D-F0FA4AF71207}" type="presOf" srcId="{14C1B673-5587-4E88-A235-E9120DF922C4}" destId="{455D64E0-A414-452C-8CE7-2E2BD5A0D5ED}" srcOrd="0" destOrd="0" presId="urn:microsoft.com/office/officeart/2005/8/layout/hierarchy2"/>
    <dgm:cxn modelId="{56D0123C-28E2-4165-9990-EE82DA3C431C}" srcId="{398FA51F-CC25-4152-AF8D-77B26E21FFC2}" destId="{60DD901E-3BF8-4CAE-824E-0E55633DBDA7}" srcOrd="2" destOrd="0" parTransId="{14C1B673-5587-4E88-A235-E9120DF922C4}" sibTransId="{286B49D1-DD67-4EC9-A56A-95DCD70DC2D2}"/>
    <dgm:cxn modelId="{4B8031B6-9FE5-4F9B-8D4B-531C863FB5B0}" type="presOf" srcId="{E89E2A19-704C-4304-9BAB-BCB9918DC057}" destId="{E1E2F23B-D186-4B9D-AB3D-C4949EBF72BD}" srcOrd="1" destOrd="0" presId="urn:microsoft.com/office/officeart/2005/8/layout/hierarchy2"/>
    <dgm:cxn modelId="{81C263DE-2C08-4246-AA70-710E403552A3}" type="presOf" srcId="{B8FA7F5F-47DF-4603-9AB7-459C49604F42}" destId="{8F15507C-D9AB-4483-8D63-C834F16D8090}" srcOrd="1" destOrd="0" presId="urn:microsoft.com/office/officeart/2005/8/layout/hierarchy2"/>
    <dgm:cxn modelId="{221E2035-F3DA-4FCA-8976-86CF1EAED70A}" type="presOf" srcId="{2737F2EC-1840-4CB7-B93F-D3AC9F4CE539}" destId="{2F1075E8-23BF-4F1C-B837-641FF9948BEB}" srcOrd="0" destOrd="0" presId="urn:microsoft.com/office/officeart/2005/8/layout/hierarchy2"/>
    <dgm:cxn modelId="{5E0CF2AC-DB9A-4D29-BD13-1233C625424C}" type="presOf" srcId="{2148FEA9-399E-488E-BF57-B8D0D8839120}" destId="{BA01542B-2335-46E3-9B8C-161A576F4E67}" srcOrd="0" destOrd="0" presId="urn:microsoft.com/office/officeart/2005/8/layout/hierarchy2"/>
    <dgm:cxn modelId="{A10E3E11-479B-4910-BB11-68A62D66839C}" type="presOf" srcId="{FF786024-1900-4695-AFB4-E0A3568958BC}" destId="{A5F81FFB-FA41-4B4D-9949-5711E310E5DA}" srcOrd="1" destOrd="0" presId="urn:microsoft.com/office/officeart/2005/8/layout/hierarchy2"/>
    <dgm:cxn modelId="{3DC295C9-65F0-4BA9-80B9-D035502C4CBA}" type="presOf" srcId="{26D4199A-925B-450E-9275-7639D7228ACE}" destId="{F669AC54-4699-4D9A-9D4B-BF7213F37F33}" srcOrd="0" destOrd="0" presId="urn:microsoft.com/office/officeart/2005/8/layout/hierarchy2"/>
    <dgm:cxn modelId="{9DDECAF1-559B-4F38-B603-D92A7A5687D4}" type="presOf" srcId="{C98C3398-773C-4D32-A7E5-540DFC2BAB3A}" destId="{418E4724-BBCF-43DC-A1B0-1EC6A2E455E2}" srcOrd="0" destOrd="0" presId="urn:microsoft.com/office/officeart/2005/8/layout/hierarchy2"/>
    <dgm:cxn modelId="{A381E01D-6E8C-4005-8BD7-C750AD98CCF2}" type="presOf" srcId="{F3B24FB3-EAA5-49BF-945F-E252216ABAF9}" destId="{BB2C1019-5445-46E4-96DB-3B7F7615A0D2}" srcOrd="0" destOrd="0" presId="urn:microsoft.com/office/officeart/2005/8/layout/hierarchy2"/>
    <dgm:cxn modelId="{EC565CA0-FF8C-407A-8D41-93503C8C861E}" type="presOf" srcId="{1A636370-93F6-4002-AAF3-2C7CEBF8CA02}" destId="{8A3C4098-C907-468B-B531-EFA6C79804D3}" srcOrd="0" destOrd="0" presId="urn:microsoft.com/office/officeart/2005/8/layout/hierarchy2"/>
    <dgm:cxn modelId="{ACCB8B7F-5C97-42B2-AE45-0A7D57E59EFE}" type="presOf" srcId="{DCF6C012-8431-48C8-AEEB-09D5D01BD6F2}" destId="{8F03FC2E-5901-4630-BFD7-8E7D31A5DB15}" srcOrd="0" destOrd="0" presId="urn:microsoft.com/office/officeart/2005/8/layout/hierarchy2"/>
    <dgm:cxn modelId="{CA8D442F-BD37-405E-8AB4-FBAF7EAC12F5}" type="presOf" srcId="{EF109E4B-4365-4067-A1AD-903B1F5D3A0A}" destId="{B83608AB-8699-4026-953C-51E92F833638}" srcOrd="0" destOrd="0" presId="urn:microsoft.com/office/officeart/2005/8/layout/hierarchy2"/>
    <dgm:cxn modelId="{A2F3D31A-0245-459A-A7DD-DC35F43AD6A1}" srcId="{DCF6C012-8431-48C8-AEEB-09D5D01BD6F2}" destId="{CA1859D8-79D2-47C8-BB6C-36C73F1B7AB5}" srcOrd="0" destOrd="0" parTransId="{B8FA7F5F-47DF-4603-9AB7-459C49604F42}" sibTransId="{642B3633-9046-4A06-9100-84A2D2B3913D}"/>
    <dgm:cxn modelId="{B82BDAD0-83EC-4A3A-B891-F828C88715B2}" srcId="{60DD901E-3BF8-4CAE-824E-0E55633DBDA7}" destId="{64FEBD56-3413-4427-929F-99135B51B06C}" srcOrd="0" destOrd="0" parTransId="{A9D25948-81A4-4C9B-B50C-C1D96B2D43D4}" sibTransId="{B00C4615-AEBB-4559-9621-8E3AD2164237}"/>
    <dgm:cxn modelId="{70F8618D-DBA6-499D-9C7A-C3D45E890ED7}" srcId="{FC072B93-6205-42B5-A4A8-4D582DA7C2B3}" destId="{A5C3AECA-33C0-4AAB-834D-91FB38B5B611}" srcOrd="2" destOrd="0" parTransId="{E89E2A19-704C-4304-9BAB-BCB9918DC057}" sibTransId="{C2FFDF9B-88D4-48C7-8FE9-B3ED38323536}"/>
    <dgm:cxn modelId="{4CD76ED3-A896-4C76-95B9-311DB2AF3ED2}" srcId="{523BAE65-D19B-4460-93D8-0C30F47D60C0}" destId="{1A636370-93F6-4002-AAF3-2C7CEBF8CA02}" srcOrd="1" destOrd="0" parTransId="{2737F2EC-1840-4CB7-B93F-D3AC9F4CE539}" sibTransId="{83247A52-0B11-4B80-8925-F0556062AD2B}"/>
    <dgm:cxn modelId="{FD05425F-7B53-4194-9746-02CA3E4B0F1C}" type="presOf" srcId="{F2A24402-6E63-405F-AB4C-FDB0A2766688}" destId="{7CA96CAA-D8E6-4CBF-9D2B-D98A6CEEA28C}" srcOrd="0" destOrd="0" presId="urn:microsoft.com/office/officeart/2005/8/layout/hierarchy2"/>
    <dgm:cxn modelId="{E7E5CB96-CD47-4657-86E0-DF3127ED24CF}" type="presOf" srcId="{311C166A-A09E-4703-B1D1-E36B1282A1E5}" destId="{BD6627D7-F721-499F-BE51-CDC53841460F}" srcOrd="0" destOrd="0" presId="urn:microsoft.com/office/officeart/2005/8/layout/hierarchy2"/>
    <dgm:cxn modelId="{F42885A7-815C-470F-BA39-A83D22C5A955}" type="presOf" srcId="{2148FEA9-399E-488E-BF57-B8D0D8839120}" destId="{2ED0DE3E-72A1-4075-97ED-1D71F1493E44}" srcOrd="1" destOrd="0" presId="urn:microsoft.com/office/officeart/2005/8/layout/hierarchy2"/>
    <dgm:cxn modelId="{C1D143FF-2641-44BF-9A39-F2365FEE6AAA}" type="presOf" srcId="{CA1859D8-79D2-47C8-BB6C-36C73F1B7AB5}" destId="{65C84F93-0CBE-4A45-B608-A5288231024E}" srcOrd="0" destOrd="0" presId="urn:microsoft.com/office/officeart/2005/8/layout/hierarchy2"/>
    <dgm:cxn modelId="{201DB8FA-A16B-4F67-9881-08AF88D721EA}" type="presOf" srcId="{CCD5ADF2-DD27-446F-9254-773ACB4DDFEF}" destId="{8154791D-D19B-46A0-A6CB-BB8D50A1A1E7}" srcOrd="1" destOrd="0" presId="urn:microsoft.com/office/officeart/2005/8/layout/hierarchy2"/>
    <dgm:cxn modelId="{3F1648EB-31CD-4E2B-A1D3-7F25BF16B971}" srcId="{42906AE1-1294-45BD-A9BD-0236284CD9F9}" destId="{523BAE65-D19B-4460-93D8-0C30F47D60C0}" srcOrd="0" destOrd="0" parTransId="{ACAC3096-FF25-428B-96BE-519A3B43FE99}" sibTransId="{77475C98-D4B8-498C-918B-6684DF669ECB}"/>
    <dgm:cxn modelId="{444BA230-15DF-478E-8068-67B9E4989078}" type="presOf" srcId="{312F847E-9BD2-4AD2-8645-2B87D5E9B0B4}" destId="{56AA1D42-F367-4931-A5CD-E9EA6253AEE2}" srcOrd="0" destOrd="0" presId="urn:microsoft.com/office/officeart/2005/8/layout/hierarchy2"/>
    <dgm:cxn modelId="{FC1695B2-6DC7-40F4-B104-1C64BF35C8F8}" type="presOf" srcId="{EF109E4B-4365-4067-A1AD-903B1F5D3A0A}" destId="{0471149C-A0BE-41D6-9D78-84426C736A89}" srcOrd="1" destOrd="0" presId="urn:microsoft.com/office/officeart/2005/8/layout/hierarchy2"/>
    <dgm:cxn modelId="{3FBF68A4-E8B0-452C-A60B-0ABC74153650}" type="presOf" srcId="{A9D25948-81A4-4C9B-B50C-C1D96B2D43D4}" destId="{21E09473-8A1E-4065-8FE7-87E4B47E09A5}" srcOrd="1" destOrd="0" presId="urn:microsoft.com/office/officeart/2005/8/layout/hierarchy2"/>
    <dgm:cxn modelId="{0ED9AEB8-0F3A-4D79-9F5E-C1E158DDF835}" srcId="{1A636370-93F6-4002-AAF3-2C7CEBF8CA02}" destId="{FC072B93-6205-42B5-A4A8-4D582DA7C2B3}" srcOrd="0" destOrd="0" parTransId="{F2A24402-6E63-405F-AB4C-FDB0A2766688}" sibTransId="{CA5C2B35-D74E-4E21-8F33-FD0A98F483ED}"/>
    <dgm:cxn modelId="{4B5774D9-AC2C-4C71-9493-6CA242C5089F}" type="presOf" srcId="{64FEBD56-3413-4427-929F-99135B51B06C}" destId="{8F4DF0C1-9568-486B-97E6-C28F0D99EB6A}" srcOrd="0" destOrd="0" presId="urn:microsoft.com/office/officeart/2005/8/layout/hierarchy2"/>
    <dgm:cxn modelId="{A47D61D5-8B59-477F-9913-DE86F0463A03}" srcId="{FC072B93-6205-42B5-A4A8-4D582DA7C2B3}" destId="{AA3DC7F8-9861-4E90-90D9-D1521FC36E6A}" srcOrd="0" destOrd="0" parTransId="{26D4199A-925B-450E-9275-7639D7228ACE}" sibTransId="{7B7714EE-841F-41C8-9D92-668D8B6C204D}"/>
    <dgm:cxn modelId="{962B9159-2673-432C-9521-3DA97A444A96}" type="presOf" srcId="{E89E2A19-704C-4304-9BAB-BCB9918DC057}" destId="{AD7FCDD4-591C-41F1-9A81-CB4707D88735}" srcOrd="0" destOrd="0" presId="urn:microsoft.com/office/officeart/2005/8/layout/hierarchy2"/>
    <dgm:cxn modelId="{84315785-9BC6-437B-AB07-AB24B362C6CD}" srcId="{F3B24FB3-EAA5-49BF-945F-E252216ABAF9}" destId="{311C166A-A09E-4703-B1D1-E36B1282A1E5}" srcOrd="0" destOrd="0" parTransId="{C98C3398-773C-4D32-A7E5-540DFC2BAB3A}" sibTransId="{B58B9D9D-06E6-4523-B551-2E2FB80FDD39}"/>
    <dgm:cxn modelId="{535EABA8-A2D1-49DF-B001-1AAC4A0BAED3}" type="presOf" srcId="{26D4199A-925B-450E-9275-7639D7228ACE}" destId="{4573DFCA-275F-43FC-8769-C02ACC6DD924}" srcOrd="1" destOrd="0" presId="urn:microsoft.com/office/officeart/2005/8/layout/hierarchy2"/>
    <dgm:cxn modelId="{3A57E271-DA4E-421E-B9AB-29B891B75A67}" srcId="{398FA51F-CC25-4152-AF8D-77B26E21FFC2}" destId="{DCF6C012-8431-48C8-AEEB-09D5D01BD6F2}" srcOrd="0" destOrd="0" parTransId="{FF786024-1900-4695-AFB4-E0A3568958BC}" sibTransId="{44411653-F385-4E5F-A9DA-3E8452866A74}"/>
    <dgm:cxn modelId="{CFB6677B-82A2-4692-96C6-62BFB48130B3}" type="presOf" srcId="{B8FA7F5F-47DF-4603-9AB7-459C49604F42}" destId="{922A9207-C5F6-484C-B0F7-AC38A15512DB}" srcOrd="0" destOrd="0" presId="urn:microsoft.com/office/officeart/2005/8/layout/hierarchy2"/>
    <dgm:cxn modelId="{D236EF7B-36B9-4DDB-B8AE-7FD59FC678F0}" type="presOf" srcId="{60DD901E-3BF8-4CAE-824E-0E55633DBDA7}" destId="{1A1E9758-B37D-459F-8C42-350A2A113868}" srcOrd="0" destOrd="0" presId="urn:microsoft.com/office/officeart/2005/8/layout/hierarchy2"/>
    <dgm:cxn modelId="{B03E9136-C9AC-4275-BE97-818C20968782}" type="presOf" srcId="{AA3DC7F8-9861-4E90-90D9-D1521FC36E6A}" destId="{DC2DBC33-86A5-46E6-A8D9-C160E0A03393}" srcOrd="0" destOrd="0" presId="urn:microsoft.com/office/officeart/2005/8/layout/hierarchy2"/>
    <dgm:cxn modelId="{D8D3F101-7A88-4E6F-977B-599EFA5A6B2C}" type="presOf" srcId="{523BAE65-D19B-4460-93D8-0C30F47D60C0}" destId="{3FBE0381-CD59-4BC4-AE45-049361100A77}" srcOrd="0" destOrd="0" presId="urn:microsoft.com/office/officeart/2005/8/layout/hierarchy2"/>
    <dgm:cxn modelId="{1DE1595A-8661-4E88-A028-1BDF58EB10A5}" srcId="{FC072B93-6205-42B5-A4A8-4D582DA7C2B3}" destId="{312F847E-9BD2-4AD2-8645-2B87D5E9B0B4}" srcOrd="1" destOrd="0" parTransId="{2148FEA9-399E-488E-BF57-B8D0D8839120}" sibTransId="{48F20DDE-59E5-4E9F-9A29-C4EECA4148B9}"/>
    <dgm:cxn modelId="{18EC95FF-FEBE-4FD4-9170-493DB44583EC}" type="presOf" srcId="{398FA51F-CC25-4152-AF8D-77B26E21FFC2}" destId="{FB49F8A1-86CC-401E-BA48-F8DAAD7C5C6D}" srcOrd="0" destOrd="0" presId="urn:microsoft.com/office/officeart/2005/8/layout/hierarchy2"/>
    <dgm:cxn modelId="{F570EB1B-764E-49DD-8A21-D8CD84064584}" type="presOf" srcId="{CCD5ADF2-DD27-446F-9254-773ACB4DDFEF}" destId="{F0C57B46-30E8-47E5-A34B-5945844DBCD2}" srcOrd="0" destOrd="0" presId="urn:microsoft.com/office/officeart/2005/8/layout/hierarchy2"/>
    <dgm:cxn modelId="{AE07C73F-D5C7-4630-98AF-D03D11CB03BC}" type="presOf" srcId="{2737F2EC-1840-4CB7-B93F-D3AC9F4CE539}" destId="{E0CD93F4-FF4A-4093-9EDC-4ADACEEE3782}" srcOrd="1" destOrd="0" presId="urn:microsoft.com/office/officeart/2005/8/layout/hierarchy2"/>
    <dgm:cxn modelId="{325C77D1-01C8-4A75-B606-4AE64EB8152F}" type="presOf" srcId="{C98C3398-773C-4D32-A7E5-540DFC2BAB3A}" destId="{ED5AFFDE-C4D5-428C-89AC-069D603B0D5F}" srcOrd="1" destOrd="0" presId="urn:microsoft.com/office/officeart/2005/8/layout/hierarchy2"/>
    <dgm:cxn modelId="{0AF655F8-D210-4AC6-8FED-6AC7B6CE7EF9}" type="presOf" srcId="{FF786024-1900-4695-AFB4-E0A3568958BC}" destId="{F8C9E91D-348B-43D6-A281-9F4D7F05E46C}" srcOrd="0" destOrd="0" presId="urn:microsoft.com/office/officeart/2005/8/layout/hierarchy2"/>
    <dgm:cxn modelId="{F51F177D-DCAF-484B-87A5-13AD248DD3EA}" srcId="{398FA51F-CC25-4152-AF8D-77B26E21FFC2}" destId="{F3B24FB3-EAA5-49BF-945F-E252216ABAF9}" srcOrd="1" destOrd="0" parTransId="{EF109E4B-4365-4067-A1AD-903B1F5D3A0A}" sibTransId="{3DCD83E3-7D3A-49BB-8E5B-2B80118324B9}"/>
    <dgm:cxn modelId="{5155BD76-6D86-4BFA-8EED-C21A994C208E}" type="presOf" srcId="{A9D25948-81A4-4C9B-B50C-C1D96B2D43D4}" destId="{BB63A287-EAF1-4657-887B-A88BBEDAFC55}" srcOrd="0" destOrd="0" presId="urn:microsoft.com/office/officeart/2005/8/layout/hierarchy2"/>
    <dgm:cxn modelId="{7D58CD41-37B0-4A14-B7D5-5F46C8A273E9}" type="presOf" srcId="{F2A24402-6E63-405F-AB4C-FDB0A2766688}" destId="{A4A8C467-2941-4CD3-8BE3-78CE38911941}" srcOrd="1" destOrd="0" presId="urn:microsoft.com/office/officeart/2005/8/layout/hierarchy2"/>
    <dgm:cxn modelId="{61D4EAAC-D2E8-41CB-AA8D-02FB60A4331C}" type="presParOf" srcId="{A897A59C-E89A-42CA-B5FA-F3AE49454B86}" destId="{70BC8136-3C1E-4537-939D-27385622516F}" srcOrd="0" destOrd="0" presId="urn:microsoft.com/office/officeart/2005/8/layout/hierarchy2"/>
    <dgm:cxn modelId="{A7022C62-729D-450E-AD93-466932CEB4E2}" type="presParOf" srcId="{70BC8136-3C1E-4537-939D-27385622516F}" destId="{3FBE0381-CD59-4BC4-AE45-049361100A77}" srcOrd="0" destOrd="0" presId="urn:microsoft.com/office/officeart/2005/8/layout/hierarchy2"/>
    <dgm:cxn modelId="{EF51F5DB-8C7A-4CA9-A903-9ACB79F1F735}" type="presParOf" srcId="{70BC8136-3C1E-4537-939D-27385622516F}" destId="{5FD0715F-98B9-4E68-90B5-A72C54C08346}" srcOrd="1" destOrd="0" presId="urn:microsoft.com/office/officeart/2005/8/layout/hierarchy2"/>
    <dgm:cxn modelId="{E610B773-E571-4741-BEDF-FBBA3DD2ED07}" type="presParOf" srcId="{5FD0715F-98B9-4E68-90B5-A72C54C08346}" destId="{F0C57B46-30E8-47E5-A34B-5945844DBCD2}" srcOrd="0" destOrd="0" presId="urn:microsoft.com/office/officeart/2005/8/layout/hierarchy2"/>
    <dgm:cxn modelId="{0C71E7EF-2ED3-479A-97E3-B2E3A47161D2}" type="presParOf" srcId="{F0C57B46-30E8-47E5-A34B-5945844DBCD2}" destId="{8154791D-D19B-46A0-A6CB-BB8D50A1A1E7}" srcOrd="0" destOrd="0" presId="urn:microsoft.com/office/officeart/2005/8/layout/hierarchy2"/>
    <dgm:cxn modelId="{3179D9D3-3F18-458F-AAB0-BA1E10C2FB96}" type="presParOf" srcId="{5FD0715F-98B9-4E68-90B5-A72C54C08346}" destId="{6BEDAC76-DF50-4441-A70B-9F0961F528CA}" srcOrd="1" destOrd="0" presId="urn:microsoft.com/office/officeart/2005/8/layout/hierarchy2"/>
    <dgm:cxn modelId="{F21FD6E1-5CDB-4342-9FCE-78E2D60205BA}" type="presParOf" srcId="{6BEDAC76-DF50-4441-A70B-9F0961F528CA}" destId="{FB49F8A1-86CC-401E-BA48-F8DAAD7C5C6D}" srcOrd="0" destOrd="0" presId="urn:microsoft.com/office/officeart/2005/8/layout/hierarchy2"/>
    <dgm:cxn modelId="{3869B2F8-27AE-4174-9290-1633C45B5872}" type="presParOf" srcId="{6BEDAC76-DF50-4441-A70B-9F0961F528CA}" destId="{E91D8DB9-BD73-4B2E-BB2D-657B35DD4A1D}" srcOrd="1" destOrd="0" presId="urn:microsoft.com/office/officeart/2005/8/layout/hierarchy2"/>
    <dgm:cxn modelId="{86C76B4F-7180-4A28-ACE4-51CDBC6879DE}" type="presParOf" srcId="{E91D8DB9-BD73-4B2E-BB2D-657B35DD4A1D}" destId="{F8C9E91D-348B-43D6-A281-9F4D7F05E46C}" srcOrd="0" destOrd="0" presId="urn:microsoft.com/office/officeart/2005/8/layout/hierarchy2"/>
    <dgm:cxn modelId="{F4D5F33F-E837-48C4-8EE3-05F21EA0449F}" type="presParOf" srcId="{F8C9E91D-348B-43D6-A281-9F4D7F05E46C}" destId="{A5F81FFB-FA41-4B4D-9949-5711E310E5DA}" srcOrd="0" destOrd="0" presId="urn:microsoft.com/office/officeart/2005/8/layout/hierarchy2"/>
    <dgm:cxn modelId="{75BA855C-FBA0-4468-BA6A-5F7E78A1BAB3}" type="presParOf" srcId="{E91D8DB9-BD73-4B2E-BB2D-657B35DD4A1D}" destId="{73F6605D-213C-45CA-B6D7-86686B09B96D}" srcOrd="1" destOrd="0" presId="urn:microsoft.com/office/officeart/2005/8/layout/hierarchy2"/>
    <dgm:cxn modelId="{46C337FF-B537-442E-8007-AA2331A0942F}" type="presParOf" srcId="{73F6605D-213C-45CA-B6D7-86686B09B96D}" destId="{8F03FC2E-5901-4630-BFD7-8E7D31A5DB15}" srcOrd="0" destOrd="0" presId="urn:microsoft.com/office/officeart/2005/8/layout/hierarchy2"/>
    <dgm:cxn modelId="{B0E6365C-8518-4ECC-A57C-C751903E0ECD}" type="presParOf" srcId="{73F6605D-213C-45CA-B6D7-86686B09B96D}" destId="{1C9495CB-5492-4A24-9092-72900A2431E3}" srcOrd="1" destOrd="0" presId="urn:microsoft.com/office/officeart/2005/8/layout/hierarchy2"/>
    <dgm:cxn modelId="{1CFE06B2-45ED-47BB-B038-8CF7136B27BE}" type="presParOf" srcId="{1C9495CB-5492-4A24-9092-72900A2431E3}" destId="{922A9207-C5F6-484C-B0F7-AC38A15512DB}" srcOrd="0" destOrd="0" presId="urn:microsoft.com/office/officeart/2005/8/layout/hierarchy2"/>
    <dgm:cxn modelId="{EBCB64F9-F707-45B7-9C93-94960EAE1F77}" type="presParOf" srcId="{922A9207-C5F6-484C-B0F7-AC38A15512DB}" destId="{8F15507C-D9AB-4483-8D63-C834F16D8090}" srcOrd="0" destOrd="0" presId="urn:microsoft.com/office/officeart/2005/8/layout/hierarchy2"/>
    <dgm:cxn modelId="{A3D5788C-170B-41E2-B016-1A192AEFED87}" type="presParOf" srcId="{1C9495CB-5492-4A24-9092-72900A2431E3}" destId="{A28762EE-44B8-4A36-9248-78C96AE12E7A}" srcOrd="1" destOrd="0" presId="urn:microsoft.com/office/officeart/2005/8/layout/hierarchy2"/>
    <dgm:cxn modelId="{3C82D26F-EB1D-4AAD-9C39-08E6692CA9CD}" type="presParOf" srcId="{A28762EE-44B8-4A36-9248-78C96AE12E7A}" destId="{65C84F93-0CBE-4A45-B608-A5288231024E}" srcOrd="0" destOrd="0" presId="urn:microsoft.com/office/officeart/2005/8/layout/hierarchy2"/>
    <dgm:cxn modelId="{EE592E41-A375-4D66-852A-F7786FABEA81}" type="presParOf" srcId="{A28762EE-44B8-4A36-9248-78C96AE12E7A}" destId="{EEB9F30E-D583-4CD9-9780-12D26889AFCF}" srcOrd="1" destOrd="0" presId="urn:microsoft.com/office/officeart/2005/8/layout/hierarchy2"/>
    <dgm:cxn modelId="{0B830D5B-69E2-4371-BCB9-821563D7C9AC}" type="presParOf" srcId="{E91D8DB9-BD73-4B2E-BB2D-657B35DD4A1D}" destId="{B83608AB-8699-4026-953C-51E92F833638}" srcOrd="2" destOrd="0" presId="urn:microsoft.com/office/officeart/2005/8/layout/hierarchy2"/>
    <dgm:cxn modelId="{141439E8-BD62-495B-A146-44640B37E9DF}" type="presParOf" srcId="{B83608AB-8699-4026-953C-51E92F833638}" destId="{0471149C-A0BE-41D6-9D78-84426C736A89}" srcOrd="0" destOrd="0" presId="urn:microsoft.com/office/officeart/2005/8/layout/hierarchy2"/>
    <dgm:cxn modelId="{21562688-5CF4-4E9B-87BD-16123474285D}" type="presParOf" srcId="{E91D8DB9-BD73-4B2E-BB2D-657B35DD4A1D}" destId="{4169F052-DC2F-48F3-8668-AA56C3FFF8D2}" srcOrd="3" destOrd="0" presId="urn:microsoft.com/office/officeart/2005/8/layout/hierarchy2"/>
    <dgm:cxn modelId="{EFDEC2FC-6AE4-4F01-9974-93AC034CDB93}" type="presParOf" srcId="{4169F052-DC2F-48F3-8668-AA56C3FFF8D2}" destId="{BB2C1019-5445-46E4-96DB-3B7F7615A0D2}" srcOrd="0" destOrd="0" presId="urn:microsoft.com/office/officeart/2005/8/layout/hierarchy2"/>
    <dgm:cxn modelId="{3884AA47-505B-45C0-961C-845273A4DBE6}" type="presParOf" srcId="{4169F052-DC2F-48F3-8668-AA56C3FFF8D2}" destId="{6002D37F-4313-4BAC-B536-9E6ED399E4B4}" srcOrd="1" destOrd="0" presId="urn:microsoft.com/office/officeart/2005/8/layout/hierarchy2"/>
    <dgm:cxn modelId="{AE80EB70-7433-49CF-970E-5663DD631DD7}" type="presParOf" srcId="{6002D37F-4313-4BAC-B536-9E6ED399E4B4}" destId="{418E4724-BBCF-43DC-A1B0-1EC6A2E455E2}" srcOrd="0" destOrd="0" presId="urn:microsoft.com/office/officeart/2005/8/layout/hierarchy2"/>
    <dgm:cxn modelId="{B43DF0DA-D40C-4274-8ECC-5DDDAF218974}" type="presParOf" srcId="{418E4724-BBCF-43DC-A1B0-1EC6A2E455E2}" destId="{ED5AFFDE-C4D5-428C-89AC-069D603B0D5F}" srcOrd="0" destOrd="0" presId="urn:microsoft.com/office/officeart/2005/8/layout/hierarchy2"/>
    <dgm:cxn modelId="{7039689F-52DD-4B69-B12C-083D90CB5E34}" type="presParOf" srcId="{6002D37F-4313-4BAC-B536-9E6ED399E4B4}" destId="{8CB9DD82-D6B5-4E6E-86D2-7F6784CFCC03}" srcOrd="1" destOrd="0" presId="urn:microsoft.com/office/officeart/2005/8/layout/hierarchy2"/>
    <dgm:cxn modelId="{EF300733-CBA7-4465-BB4E-16029661F6CF}" type="presParOf" srcId="{8CB9DD82-D6B5-4E6E-86D2-7F6784CFCC03}" destId="{BD6627D7-F721-499F-BE51-CDC53841460F}" srcOrd="0" destOrd="0" presId="urn:microsoft.com/office/officeart/2005/8/layout/hierarchy2"/>
    <dgm:cxn modelId="{5DFEBE4C-D861-4B23-B80C-5F8A2985F2D9}" type="presParOf" srcId="{8CB9DD82-D6B5-4E6E-86D2-7F6784CFCC03}" destId="{3F6AF367-E69F-46D8-AC3E-7EEDF0009396}" srcOrd="1" destOrd="0" presId="urn:microsoft.com/office/officeart/2005/8/layout/hierarchy2"/>
    <dgm:cxn modelId="{5630661D-A49B-4689-B7C7-F8B5C03F9B80}" type="presParOf" srcId="{E91D8DB9-BD73-4B2E-BB2D-657B35DD4A1D}" destId="{455D64E0-A414-452C-8CE7-2E2BD5A0D5ED}" srcOrd="4" destOrd="0" presId="urn:microsoft.com/office/officeart/2005/8/layout/hierarchy2"/>
    <dgm:cxn modelId="{7E7F0DDF-8322-4E57-A2A1-6DB0F96EB49C}" type="presParOf" srcId="{455D64E0-A414-452C-8CE7-2E2BD5A0D5ED}" destId="{8C35C984-BA1C-4467-8273-ED943B34C516}" srcOrd="0" destOrd="0" presId="urn:microsoft.com/office/officeart/2005/8/layout/hierarchy2"/>
    <dgm:cxn modelId="{5838DECE-C077-4C5C-96BA-2FE09DC46210}" type="presParOf" srcId="{E91D8DB9-BD73-4B2E-BB2D-657B35DD4A1D}" destId="{5F80BA92-CCE9-45BE-B796-003514AB1026}" srcOrd="5" destOrd="0" presId="urn:microsoft.com/office/officeart/2005/8/layout/hierarchy2"/>
    <dgm:cxn modelId="{DCBA82C3-3A17-4C00-AEDF-89B38A3C1666}" type="presParOf" srcId="{5F80BA92-CCE9-45BE-B796-003514AB1026}" destId="{1A1E9758-B37D-459F-8C42-350A2A113868}" srcOrd="0" destOrd="0" presId="urn:microsoft.com/office/officeart/2005/8/layout/hierarchy2"/>
    <dgm:cxn modelId="{09382204-2631-4A49-8FCB-F6FEA037D2A5}" type="presParOf" srcId="{5F80BA92-CCE9-45BE-B796-003514AB1026}" destId="{66BFCFB4-C27C-4DB9-AB67-27D24C4FB1BF}" srcOrd="1" destOrd="0" presId="urn:microsoft.com/office/officeart/2005/8/layout/hierarchy2"/>
    <dgm:cxn modelId="{DC76F52F-4231-41D2-A7AA-C0DB477E87D5}" type="presParOf" srcId="{66BFCFB4-C27C-4DB9-AB67-27D24C4FB1BF}" destId="{BB63A287-EAF1-4657-887B-A88BBEDAFC55}" srcOrd="0" destOrd="0" presId="urn:microsoft.com/office/officeart/2005/8/layout/hierarchy2"/>
    <dgm:cxn modelId="{32285646-8316-4410-92DF-39E8B4B8F514}" type="presParOf" srcId="{BB63A287-EAF1-4657-887B-A88BBEDAFC55}" destId="{21E09473-8A1E-4065-8FE7-87E4B47E09A5}" srcOrd="0" destOrd="0" presId="urn:microsoft.com/office/officeart/2005/8/layout/hierarchy2"/>
    <dgm:cxn modelId="{5FB4CAA7-08B3-455B-A621-30D73398C6F0}" type="presParOf" srcId="{66BFCFB4-C27C-4DB9-AB67-27D24C4FB1BF}" destId="{CB57B829-F3C2-4708-9A23-97CAC5CD4102}" srcOrd="1" destOrd="0" presId="urn:microsoft.com/office/officeart/2005/8/layout/hierarchy2"/>
    <dgm:cxn modelId="{326E0DDE-824A-42F1-BC34-C28C3FB80B07}" type="presParOf" srcId="{CB57B829-F3C2-4708-9A23-97CAC5CD4102}" destId="{8F4DF0C1-9568-486B-97E6-C28F0D99EB6A}" srcOrd="0" destOrd="0" presId="urn:microsoft.com/office/officeart/2005/8/layout/hierarchy2"/>
    <dgm:cxn modelId="{B761D7EB-593B-48FB-B707-13EB353B4522}" type="presParOf" srcId="{CB57B829-F3C2-4708-9A23-97CAC5CD4102}" destId="{21DADB33-499D-495F-8F33-A471517206E0}" srcOrd="1" destOrd="0" presId="urn:microsoft.com/office/officeart/2005/8/layout/hierarchy2"/>
    <dgm:cxn modelId="{8D747A92-6900-401A-B5CF-78E308C30001}" type="presParOf" srcId="{5FD0715F-98B9-4E68-90B5-A72C54C08346}" destId="{2F1075E8-23BF-4F1C-B837-641FF9948BEB}" srcOrd="2" destOrd="0" presId="urn:microsoft.com/office/officeart/2005/8/layout/hierarchy2"/>
    <dgm:cxn modelId="{04AFDCE1-03DF-4CD8-9DFC-2C5276A31ACB}" type="presParOf" srcId="{2F1075E8-23BF-4F1C-B837-641FF9948BEB}" destId="{E0CD93F4-FF4A-4093-9EDC-4ADACEEE3782}" srcOrd="0" destOrd="0" presId="urn:microsoft.com/office/officeart/2005/8/layout/hierarchy2"/>
    <dgm:cxn modelId="{CCAD9988-7FE0-4873-AB01-32627B166724}" type="presParOf" srcId="{5FD0715F-98B9-4E68-90B5-A72C54C08346}" destId="{FC107960-0B75-47EF-90D1-E383A5B6FE7B}" srcOrd="3" destOrd="0" presId="urn:microsoft.com/office/officeart/2005/8/layout/hierarchy2"/>
    <dgm:cxn modelId="{8DD95D5D-1DBE-4ACF-BF96-8E27AE79E255}" type="presParOf" srcId="{FC107960-0B75-47EF-90D1-E383A5B6FE7B}" destId="{8A3C4098-C907-468B-B531-EFA6C79804D3}" srcOrd="0" destOrd="0" presId="urn:microsoft.com/office/officeart/2005/8/layout/hierarchy2"/>
    <dgm:cxn modelId="{317C9CE6-1404-492A-AD45-3B20E1DED015}" type="presParOf" srcId="{FC107960-0B75-47EF-90D1-E383A5B6FE7B}" destId="{8C0A46A2-6380-4E75-B605-585E60E7D806}" srcOrd="1" destOrd="0" presId="urn:microsoft.com/office/officeart/2005/8/layout/hierarchy2"/>
    <dgm:cxn modelId="{3EF413E4-D85E-4D9C-BD81-89916F55C202}" type="presParOf" srcId="{8C0A46A2-6380-4E75-B605-585E60E7D806}" destId="{7CA96CAA-D8E6-4CBF-9D2B-D98A6CEEA28C}" srcOrd="0" destOrd="0" presId="urn:microsoft.com/office/officeart/2005/8/layout/hierarchy2"/>
    <dgm:cxn modelId="{35124326-4C9C-4E8F-AC2C-5B5F5698A4B3}" type="presParOf" srcId="{7CA96CAA-D8E6-4CBF-9D2B-D98A6CEEA28C}" destId="{A4A8C467-2941-4CD3-8BE3-78CE38911941}" srcOrd="0" destOrd="0" presId="urn:microsoft.com/office/officeart/2005/8/layout/hierarchy2"/>
    <dgm:cxn modelId="{44AD3A0C-D9C8-4576-8A03-6323E7DDCE78}" type="presParOf" srcId="{8C0A46A2-6380-4E75-B605-585E60E7D806}" destId="{B56F5C33-9E99-47E8-A0D2-C8B5C9D033BF}" srcOrd="1" destOrd="0" presId="urn:microsoft.com/office/officeart/2005/8/layout/hierarchy2"/>
    <dgm:cxn modelId="{F55B3F69-0DF5-4270-9B0B-805ABD6C2529}" type="presParOf" srcId="{B56F5C33-9E99-47E8-A0D2-C8B5C9D033BF}" destId="{5C4E21D6-F93E-4575-9054-AA55B697DA1D}" srcOrd="0" destOrd="0" presId="urn:microsoft.com/office/officeart/2005/8/layout/hierarchy2"/>
    <dgm:cxn modelId="{DBF17AED-E63D-41C1-B08C-5C804804DC9D}" type="presParOf" srcId="{B56F5C33-9E99-47E8-A0D2-C8B5C9D033BF}" destId="{DD37643E-8B73-4DA0-BD7D-F1799262A513}" srcOrd="1" destOrd="0" presId="urn:microsoft.com/office/officeart/2005/8/layout/hierarchy2"/>
    <dgm:cxn modelId="{F7EC5AC5-A93A-48E6-AD3D-5428FFCB6290}" type="presParOf" srcId="{DD37643E-8B73-4DA0-BD7D-F1799262A513}" destId="{F669AC54-4699-4D9A-9D4B-BF7213F37F33}" srcOrd="0" destOrd="0" presId="urn:microsoft.com/office/officeart/2005/8/layout/hierarchy2"/>
    <dgm:cxn modelId="{3A4CDC35-9C6D-4501-BB03-FB2C3ECCA4E1}" type="presParOf" srcId="{F669AC54-4699-4D9A-9D4B-BF7213F37F33}" destId="{4573DFCA-275F-43FC-8769-C02ACC6DD924}" srcOrd="0" destOrd="0" presId="urn:microsoft.com/office/officeart/2005/8/layout/hierarchy2"/>
    <dgm:cxn modelId="{2455E94E-2EC9-43E0-AD1D-17D3425111B9}" type="presParOf" srcId="{DD37643E-8B73-4DA0-BD7D-F1799262A513}" destId="{EAB7AAA2-39DF-4EB0-AA0C-634FFDD39EB6}" srcOrd="1" destOrd="0" presId="urn:microsoft.com/office/officeart/2005/8/layout/hierarchy2"/>
    <dgm:cxn modelId="{F2567843-C167-42FD-9613-FDED9C660FD5}" type="presParOf" srcId="{EAB7AAA2-39DF-4EB0-AA0C-634FFDD39EB6}" destId="{DC2DBC33-86A5-46E6-A8D9-C160E0A03393}" srcOrd="0" destOrd="0" presId="urn:microsoft.com/office/officeart/2005/8/layout/hierarchy2"/>
    <dgm:cxn modelId="{17F2539B-3ECF-46DA-BC96-07E17FAEF928}" type="presParOf" srcId="{EAB7AAA2-39DF-4EB0-AA0C-634FFDD39EB6}" destId="{3D85FD42-E255-45C0-BAF5-AA0047AA5EA7}" srcOrd="1" destOrd="0" presId="urn:microsoft.com/office/officeart/2005/8/layout/hierarchy2"/>
    <dgm:cxn modelId="{0B91C25A-1CC6-45E6-ABB3-C3F167E68FB3}" type="presParOf" srcId="{DD37643E-8B73-4DA0-BD7D-F1799262A513}" destId="{BA01542B-2335-46E3-9B8C-161A576F4E67}" srcOrd="2" destOrd="0" presId="urn:microsoft.com/office/officeart/2005/8/layout/hierarchy2"/>
    <dgm:cxn modelId="{4A00906A-AFD6-472F-86B0-54A87BDA2FA9}" type="presParOf" srcId="{BA01542B-2335-46E3-9B8C-161A576F4E67}" destId="{2ED0DE3E-72A1-4075-97ED-1D71F1493E44}" srcOrd="0" destOrd="0" presId="urn:microsoft.com/office/officeart/2005/8/layout/hierarchy2"/>
    <dgm:cxn modelId="{D6360957-56AE-4F86-A3C2-2070B3A10CD4}" type="presParOf" srcId="{DD37643E-8B73-4DA0-BD7D-F1799262A513}" destId="{83EAAAB3-DFD2-43C0-91EC-77B9CE0FFCB3}" srcOrd="3" destOrd="0" presId="urn:microsoft.com/office/officeart/2005/8/layout/hierarchy2"/>
    <dgm:cxn modelId="{BE7D40F4-85D8-4FE9-B4AC-7AF0DCD6359A}" type="presParOf" srcId="{83EAAAB3-DFD2-43C0-91EC-77B9CE0FFCB3}" destId="{56AA1D42-F367-4931-A5CD-E9EA6253AEE2}" srcOrd="0" destOrd="0" presId="urn:microsoft.com/office/officeart/2005/8/layout/hierarchy2"/>
    <dgm:cxn modelId="{36866EC0-CF66-44C4-97D5-F79F5886B84C}" type="presParOf" srcId="{83EAAAB3-DFD2-43C0-91EC-77B9CE0FFCB3}" destId="{1C0FCB06-4480-47A1-A8E0-8FB2E7C04FCE}" srcOrd="1" destOrd="0" presId="urn:microsoft.com/office/officeart/2005/8/layout/hierarchy2"/>
    <dgm:cxn modelId="{7D505011-63C6-44DA-8ED0-A5B41CC4DA81}" type="presParOf" srcId="{DD37643E-8B73-4DA0-BD7D-F1799262A513}" destId="{AD7FCDD4-591C-41F1-9A81-CB4707D88735}" srcOrd="4" destOrd="0" presId="urn:microsoft.com/office/officeart/2005/8/layout/hierarchy2"/>
    <dgm:cxn modelId="{13DD582C-5C41-417D-B2BC-767159DA5D16}" type="presParOf" srcId="{AD7FCDD4-591C-41F1-9A81-CB4707D88735}" destId="{E1E2F23B-D186-4B9D-AB3D-C4949EBF72BD}" srcOrd="0" destOrd="0" presId="urn:microsoft.com/office/officeart/2005/8/layout/hierarchy2"/>
    <dgm:cxn modelId="{0677F3B9-7323-4EF1-A759-BEF9AF343B47}" type="presParOf" srcId="{DD37643E-8B73-4DA0-BD7D-F1799262A513}" destId="{A44ABA78-9D4D-4D06-ADAE-1AC58756A0FF}" srcOrd="5" destOrd="0" presId="urn:microsoft.com/office/officeart/2005/8/layout/hierarchy2"/>
    <dgm:cxn modelId="{2B407B0B-A854-4062-9139-46EE680C5140}" type="presParOf" srcId="{A44ABA78-9D4D-4D06-ADAE-1AC58756A0FF}" destId="{BE89E2E5-C51B-4B56-8174-736D47274EE0}" srcOrd="0" destOrd="0" presId="urn:microsoft.com/office/officeart/2005/8/layout/hierarchy2"/>
    <dgm:cxn modelId="{7789BE5C-587C-48A3-A43A-B80CEA189670}" type="presParOf" srcId="{A44ABA78-9D4D-4D06-ADAE-1AC58756A0FF}" destId="{03E45F99-EB95-460B-93FA-FC0EE97A896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F60F8D-ACFB-4BDB-9294-F428D3F9C17D}" type="doc">
      <dgm:prSet loTypeId="urn:microsoft.com/office/officeart/2005/8/layout/orgChart1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E91C1B90-FD6D-4E61-BE6F-CA3FE7C6014F}">
      <dgm:prSet phldrT="[Texte]" custT="1"/>
      <dgm:spPr/>
      <dgm:t>
        <a:bodyPr/>
        <a:lstStyle/>
        <a:p>
          <a:r>
            <a:rPr lang="fr-FR" sz="3200" dirty="0" smtClean="0"/>
            <a:t>2 pistes ont été développées</a:t>
          </a:r>
          <a:endParaRPr lang="fr-FR" sz="3200" dirty="0"/>
        </a:p>
      </dgm:t>
    </dgm:pt>
    <dgm:pt modelId="{7181594E-2F7C-426D-91D1-C272AC76B745}" type="parTrans" cxnId="{F746F672-231D-4F24-93BF-01011450ABE0}">
      <dgm:prSet/>
      <dgm:spPr/>
      <dgm:t>
        <a:bodyPr/>
        <a:lstStyle/>
        <a:p>
          <a:endParaRPr lang="fr-FR"/>
        </a:p>
      </dgm:t>
    </dgm:pt>
    <dgm:pt modelId="{E3623541-D3C6-4318-9B99-79569C1DD9FB}" type="sibTrans" cxnId="{F746F672-231D-4F24-93BF-01011450ABE0}">
      <dgm:prSet/>
      <dgm:spPr/>
      <dgm:t>
        <a:bodyPr/>
        <a:lstStyle/>
        <a:p>
          <a:endParaRPr lang="fr-FR"/>
        </a:p>
      </dgm:t>
    </dgm:pt>
    <dgm:pt modelId="{A9C2E5A7-8741-4F26-99E0-C4C15B564274}">
      <dgm:prSet phldrT="[Texte]"/>
      <dgm:spPr/>
      <dgm:t>
        <a:bodyPr/>
        <a:lstStyle/>
        <a:p>
          <a:r>
            <a:rPr lang="fr-FR" dirty="0" smtClean="0"/>
            <a:t>Application </a:t>
          </a:r>
          <a:r>
            <a:rPr lang="fr-FR" dirty="0" err="1" smtClean="0"/>
            <a:t>TPWorks</a:t>
          </a:r>
          <a:r>
            <a:rPr lang="fr-FR" dirty="0" smtClean="0"/>
            <a:t> permettant de croiser compétences, centres d’intérêts et la structure de la base </a:t>
          </a:r>
          <a:endParaRPr lang="fr-FR" dirty="0"/>
        </a:p>
      </dgm:t>
    </dgm:pt>
    <dgm:pt modelId="{8443EE8C-6D00-4225-998F-EA87A44CF06A}" type="parTrans" cxnId="{D38BC223-6260-4CE5-BB94-21B3A846C832}">
      <dgm:prSet/>
      <dgm:spPr/>
      <dgm:t>
        <a:bodyPr/>
        <a:lstStyle/>
        <a:p>
          <a:endParaRPr lang="fr-FR"/>
        </a:p>
      </dgm:t>
    </dgm:pt>
    <dgm:pt modelId="{95FD3E93-5608-49C4-A3CB-EA898CA235D0}" type="sibTrans" cxnId="{D38BC223-6260-4CE5-BB94-21B3A846C832}">
      <dgm:prSet/>
      <dgm:spPr/>
      <dgm:t>
        <a:bodyPr/>
        <a:lstStyle/>
        <a:p>
          <a:endParaRPr lang="fr-FR"/>
        </a:p>
      </dgm:t>
    </dgm:pt>
    <dgm:pt modelId="{A11D49D5-A2A2-43E9-BE94-5FC56A1D92D7}">
      <dgm:prSet phldrT="[Texte]" custT="1"/>
      <dgm:spPr/>
      <dgm:t>
        <a:bodyPr/>
        <a:lstStyle/>
        <a:p>
          <a:r>
            <a:rPr lang="fr-FR" sz="2800" dirty="0" smtClean="0"/>
            <a:t>Activités pédagogiques</a:t>
          </a:r>
          <a:endParaRPr lang="fr-FR" sz="2800" dirty="0"/>
        </a:p>
      </dgm:t>
    </dgm:pt>
    <dgm:pt modelId="{A3A02525-146D-4724-A11E-9412481556E4}" type="parTrans" cxnId="{72D164B9-63D4-4B1B-8FDD-299E204245B1}">
      <dgm:prSet/>
      <dgm:spPr/>
      <dgm:t>
        <a:bodyPr/>
        <a:lstStyle/>
        <a:p>
          <a:endParaRPr lang="fr-FR"/>
        </a:p>
      </dgm:t>
    </dgm:pt>
    <dgm:pt modelId="{7D1F03F7-11B0-4BDB-BA76-BA93BF1C48EC}" type="sibTrans" cxnId="{72D164B9-63D4-4B1B-8FDD-299E204245B1}">
      <dgm:prSet/>
      <dgm:spPr/>
      <dgm:t>
        <a:bodyPr/>
        <a:lstStyle/>
        <a:p>
          <a:endParaRPr lang="fr-FR"/>
        </a:p>
      </dgm:t>
    </dgm:pt>
    <dgm:pt modelId="{2140F344-0758-4A37-8B7F-E3578CEE839B}" type="pres">
      <dgm:prSet presAssocID="{89F60F8D-ACFB-4BDB-9294-F428D3F9C17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45DAA679-55D5-4F8E-B8B8-AD93279A10B2}" type="pres">
      <dgm:prSet presAssocID="{E91C1B90-FD6D-4E61-BE6F-CA3FE7C6014F}" presName="hierRoot1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D823B4A1-AB1F-4A04-BAF7-F788DA5BAF16}" type="pres">
      <dgm:prSet presAssocID="{E91C1B90-FD6D-4E61-BE6F-CA3FE7C6014F}" presName="rootComposite1" presStyleCnt="0"/>
      <dgm:spPr/>
      <dgm:t>
        <a:bodyPr/>
        <a:lstStyle/>
        <a:p>
          <a:endParaRPr lang="fr-FR"/>
        </a:p>
      </dgm:t>
    </dgm:pt>
    <dgm:pt modelId="{B043AB22-A601-4975-937F-05AC33D4443B}" type="pres">
      <dgm:prSet presAssocID="{E91C1B90-FD6D-4E61-BE6F-CA3FE7C6014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145A72B-C94F-4513-8580-CA0323CA1321}" type="pres">
      <dgm:prSet presAssocID="{E91C1B90-FD6D-4E61-BE6F-CA3FE7C6014F}" presName="rootConnector1" presStyleLbl="node1" presStyleIdx="0" presStyleCnt="0"/>
      <dgm:spPr/>
      <dgm:t>
        <a:bodyPr/>
        <a:lstStyle/>
        <a:p>
          <a:endParaRPr lang="fr-FR"/>
        </a:p>
      </dgm:t>
    </dgm:pt>
    <dgm:pt modelId="{51B3CFDD-E68D-4A69-834C-B13B864751F5}" type="pres">
      <dgm:prSet presAssocID="{E91C1B90-FD6D-4E61-BE6F-CA3FE7C6014F}" presName="hierChild2" presStyleCnt="0"/>
      <dgm:spPr/>
      <dgm:t>
        <a:bodyPr/>
        <a:lstStyle/>
        <a:p>
          <a:endParaRPr lang="fr-FR"/>
        </a:p>
      </dgm:t>
    </dgm:pt>
    <dgm:pt modelId="{284214CD-6805-4737-9A53-9A1835A5DC24}" type="pres">
      <dgm:prSet presAssocID="{8443EE8C-6D00-4225-998F-EA87A44CF06A}" presName="Name37" presStyleLbl="parChTrans1D2" presStyleIdx="0" presStyleCnt="2"/>
      <dgm:spPr/>
      <dgm:t>
        <a:bodyPr/>
        <a:lstStyle/>
        <a:p>
          <a:endParaRPr lang="fr-FR"/>
        </a:p>
      </dgm:t>
    </dgm:pt>
    <dgm:pt modelId="{476E386C-48A6-4BCF-B323-AEE4317DD7C1}" type="pres">
      <dgm:prSet presAssocID="{A9C2E5A7-8741-4F26-99E0-C4C15B564274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83F1E589-AE43-4C78-84BD-13EB0FE4CADE}" type="pres">
      <dgm:prSet presAssocID="{A9C2E5A7-8741-4F26-99E0-C4C15B564274}" presName="rootComposite" presStyleCnt="0"/>
      <dgm:spPr/>
      <dgm:t>
        <a:bodyPr/>
        <a:lstStyle/>
        <a:p>
          <a:endParaRPr lang="fr-FR"/>
        </a:p>
      </dgm:t>
    </dgm:pt>
    <dgm:pt modelId="{CA0F93E2-F95A-4BA2-AB66-BAD6AB9A43A7}" type="pres">
      <dgm:prSet presAssocID="{A9C2E5A7-8741-4F26-99E0-C4C15B56427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72DE516-8989-45E7-847F-5EEBD31D7B54}" type="pres">
      <dgm:prSet presAssocID="{A9C2E5A7-8741-4F26-99E0-C4C15B564274}" presName="rootConnector" presStyleLbl="node2" presStyleIdx="0" presStyleCnt="2"/>
      <dgm:spPr/>
      <dgm:t>
        <a:bodyPr/>
        <a:lstStyle/>
        <a:p>
          <a:endParaRPr lang="fr-FR"/>
        </a:p>
      </dgm:t>
    </dgm:pt>
    <dgm:pt modelId="{E9E2F3EA-2003-4986-879E-916D723B5994}" type="pres">
      <dgm:prSet presAssocID="{A9C2E5A7-8741-4F26-99E0-C4C15B564274}" presName="hierChild4" presStyleCnt="0"/>
      <dgm:spPr/>
      <dgm:t>
        <a:bodyPr/>
        <a:lstStyle/>
        <a:p>
          <a:endParaRPr lang="fr-FR"/>
        </a:p>
      </dgm:t>
    </dgm:pt>
    <dgm:pt modelId="{AD40CC05-50A5-4CFF-B50E-A9E09D009970}" type="pres">
      <dgm:prSet presAssocID="{A9C2E5A7-8741-4F26-99E0-C4C15B564274}" presName="hierChild5" presStyleCnt="0"/>
      <dgm:spPr/>
      <dgm:t>
        <a:bodyPr/>
        <a:lstStyle/>
        <a:p>
          <a:endParaRPr lang="fr-FR"/>
        </a:p>
      </dgm:t>
    </dgm:pt>
    <dgm:pt modelId="{B7B91803-98CA-4FB7-ADB0-1FEC153F2EF3}" type="pres">
      <dgm:prSet presAssocID="{A3A02525-146D-4724-A11E-9412481556E4}" presName="Name37" presStyleLbl="parChTrans1D2" presStyleIdx="1" presStyleCnt="2"/>
      <dgm:spPr/>
      <dgm:t>
        <a:bodyPr/>
        <a:lstStyle/>
        <a:p>
          <a:endParaRPr lang="fr-FR"/>
        </a:p>
      </dgm:t>
    </dgm:pt>
    <dgm:pt modelId="{7BC1F683-CDB3-42C9-89FF-E979F310D7BA}" type="pres">
      <dgm:prSet presAssocID="{A11D49D5-A2A2-43E9-BE94-5FC56A1D92D7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FR"/>
        </a:p>
      </dgm:t>
    </dgm:pt>
    <dgm:pt modelId="{30F34A8C-BA05-42E0-8011-E704C5D17971}" type="pres">
      <dgm:prSet presAssocID="{A11D49D5-A2A2-43E9-BE94-5FC56A1D92D7}" presName="rootComposite" presStyleCnt="0"/>
      <dgm:spPr/>
      <dgm:t>
        <a:bodyPr/>
        <a:lstStyle/>
        <a:p>
          <a:endParaRPr lang="fr-FR"/>
        </a:p>
      </dgm:t>
    </dgm:pt>
    <dgm:pt modelId="{034CD2AA-4EC4-4A12-ADC5-32C3B7BE8645}" type="pres">
      <dgm:prSet presAssocID="{A11D49D5-A2A2-43E9-BE94-5FC56A1D92D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168F1FD-365A-4527-A0FF-38F752CAFFF9}" type="pres">
      <dgm:prSet presAssocID="{A11D49D5-A2A2-43E9-BE94-5FC56A1D92D7}" presName="rootConnector" presStyleLbl="node2" presStyleIdx="1" presStyleCnt="2"/>
      <dgm:spPr/>
      <dgm:t>
        <a:bodyPr/>
        <a:lstStyle/>
        <a:p>
          <a:endParaRPr lang="fr-FR"/>
        </a:p>
      </dgm:t>
    </dgm:pt>
    <dgm:pt modelId="{3739377E-487C-4AEC-93BB-5F3E31F2909F}" type="pres">
      <dgm:prSet presAssocID="{A11D49D5-A2A2-43E9-BE94-5FC56A1D92D7}" presName="hierChild4" presStyleCnt="0"/>
      <dgm:spPr/>
      <dgm:t>
        <a:bodyPr/>
        <a:lstStyle/>
        <a:p>
          <a:endParaRPr lang="fr-FR"/>
        </a:p>
      </dgm:t>
    </dgm:pt>
    <dgm:pt modelId="{F9A4A01A-757A-422A-87E2-359835D931D7}" type="pres">
      <dgm:prSet presAssocID="{A11D49D5-A2A2-43E9-BE94-5FC56A1D92D7}" presName="hierChild5" presStyleCnt="0"/>
      <dgm:spPr/>
      <dgm:t>
        <a:bodyPr/>
        <a:lstStyle/>
        <a:p>
          <a:endParaRPr lang="fr-FR"/>
        </a:p>
      </dgm:t>
    </dgm:pt>
    <dgm:pt modelId="{D6D5CE20-448A-4371-80E3-16945AB469EC}" type="pres">
      <dgm:prSet presAssocID="{E91C1B90-FD6D-4E61-BE6F-CA3FE7C6014F}" presName="hierChild3" presStyleCnt="0"/>
      <dgm:spPr/>
      <dgm:t>
        <a:bodyPr/>
        <a:lstStyle/>
        <a:p>
          <a:endParaRPr lang="fr-FR"/>
        </a:p>
      </dgm:t>
    </dgm:pt>
  </dgm:ptLst>
  <dgm:cxnLst>
    <dgm:cxn modelId="{E752B5B1-AE83-4337-A8DD-ECC9DD496872}" type="presOf" srcId="{A3A02525-146D-4724-A11E-9412481556E4}" destId="{B7B91803-98CA-4FB7-ADB0-1FEC153F2EF3}" srcOrd="0" destOrd="0" presId="urn:microsoft.com/office/officeart/2005/8/layout/orgChart1"/>
    <dgm:cxn modelId="{674B8372-D45E-42C9-B20B-045FAF6B2BE5}" type="presOf" srcId="{E91C1B90-FD6D-4E61-BE6F-CA3FE7C6014F}" destId="{B043AB22-A601-4975-937F-05AC33D4443B}" srcOrd="0" destOrd="0" presId="urn:microsoft.com/office/officeart/2005/8/layout/orgChart1"/>
    <dgm:cxn modelId="{E1F737D0-C20E-482D-B7D1-D6ABC2A5C9D3}" type="presOf" srcId="{A9C2E5A7-8741-4F26-99E0-C4C15B564274}" destId="{CA0F93E2-F95A-4BA2-AB66-BAD6AB9A43A7}" srcOrd="0" destOrd="0" presId="urn:microsoft.com/office/officeart/2005/8/layout/orgChart1"/>
    <dgm:cxn modelId="{06DF218F-60E6-4997-BB80-9EA171170278}" type="presOf" srcId="{A9C2E5A7-8741-4F26-99E0-C4C15B564274}" destId="{572DE516-8989-45E7-847F-5EEBD31D7B54}" srcOrd="1" destOrd="0" presId="urn:microsoft.com/office/officeart/2005/8/layout/orgChart1"/>
    <dgm:cxn modelId="{40AC3BDB-5CE8-494C-8573-97C1AA02FEB4}" type="presOf" srcId="{89F60F8D-ACFB-4BDB-9294-F428D3F9C17D}" destId="{2140F344-0758-4A37-8B7F-E3578CEE839B}" srcOrd="0" destOrd="0" presId="urn:microsoft.com/office/officeart/2005/8/layout/orgChart1"/>
    <dgm:cxn modelId="{D38BC223-6260-4CE5-BB94-21B3A846C832}" srcId="{E91C1B90-FD6D-4E61-BE6F-CA3FE7C6014F}" destId="{A9C2E5A7-8741-4F26-99E0-C4C15B564274}" srcOrd="0" destOrd="0" parTransId="{8443EE8C-6D00-4225-998F-EA87A44CF06A}" sibTransId="{95FD3E93-5608-49C4-A3CB-EA898CA235D0}"/>
    <dgm:cxn modelId="{711E9067-70D7-46D5-82B5-70235306ADB5}" type="presOf" srcId="{A11D49D5-A2A2-43E9-BE94-5FC56A1D92D7}" destId="{A168F1FD-365A-4527-A0FF-38F752CAFFF9}" srcOrd="1" destOrd="0" presId="urn:microsoft.com/office/officeart/2005/8/layout/orgChart1"/>
    <dgm:cxn modelId="{5656ED6B-ADE0-49A1-956B-FED946BDA5C0}" type="presOf" srcId="{A11D49D5-A2A2-43E9-BE94-5FC56A1D92D7}" destId="{034CD2AA-4EC4-4A12-ADC5-32C3B7BE8645}" srcOrd="0" destOrd="0" presId="urn:microsoft.com/office/officeart/2005/8/layout/orgChart1"/>
    <dgm:cxn modelId="{A00CD6E2-B234-49D6-A195-3003219C8F3E}" type="presOf" srcId="{8443EE8C-6D00-4225-998F-EA87A44CF06A}" destId="{284214CD-6805-4737-9A53-9A1835A5DC24}" srcOrd="0" destOrd="0" presId="urn:microsoft.com/office/officeart/2005/8/layout/orgChart1"/>
    <dgm:cxn modelId="{F746F672-231D-4F24-93BF-01011450ABE0}" srcId="{89F60F8D-ACFB-4BDB-9294-F428D3F9C17D}" destId="{E91C1B90-FD6D-4E61-BE6F-CA3FE7C6014F}" srcOrd="0" destOrd="0" parTransId="{7181594E-2F7C-426D-91D1-C272AC76B745}" sibTransId="{E3623541-D3C6-4318-9B99-79569C1DD9FB}"/>
    <dgm:cxn modelId="{72D164B9-63D4-4B1B-8FDD-299E204245B1}" srcId="{E91C1B90-FD6D-4E61-BE6F-CA3FE7C6014F}" destId="{A11D49D5-A2A2-43E9-BE94-5FC56A1D92D7}" srcOrd="1" destOrd="0" parTransId="{A3A02525-146D-4724-A11E-9412481556E4}" sibTransId="{7D1F03F7-11B0-4BDB-BA76-BA93BF1C48EC}"/>
    <dgm:cxn modelId="{FB1F882F-7CA1-464D-9D29-A8FCD594C7E6}" type="presOf" srcId="{E91C1B90-FD6D-4E61-BE6F-CA3FE7C6014F}" destId="{F145A72B-C94F-4513-8580-CA0323CA1321}" srcOrd="1" destOrd="0" presId="urn:microsoft.com/office/officeart/2005/8/layout/orgChart1"/>
    <dgm:cxn modelId="{814C8D14-D52E-4E87-8DDF-C0D9F9C86FB6}" type="presParOf" srcId="{2140F344-0758-4A37-8B7F-E3578CEE839B}" destId="{45DAA679-55D5-4F8E-B8B8-AD93279A10B2}" srcOrd="0" destOrd="0" presId="urn:microsoft.com/office/officeart/2005/8/layout/orgChart1"/>
    <dgm:cxn modelId="{E1754C90-5082-4459-9FC8-8A96BBB765ED}" type="presParOf" srcId="{45DAA679-55D5-4F8E-B8B8-AD93279A10B2}" destId="{D823B4A1-AB1F-4A04-BAF7-F788DA5BAF16}" srcOrd="0" destOrd="0" presId="urn:microsoft.com/office/officeart/2005/8/layout/orgChart1"/>
    <dgm:cxn modelId="{A98FED51-1376-4EDF-815F-3E094858BB7D}" type="presParOf" srcId="{D823B4A1-AB1F-4A04-BAF7-F788DA5BAF16}" destId="{B043AB22-A601-4975-937F-05AC33D4443B}" srcOrd="0" destOrd="0" presId="urn:microsoft.com/office/officeart/2005/8/layout/orgChart1"/>
    <dgm:cxn modelId="{12392319-9FCB-4D12-9608-7EFA8FD6E492}" type="presParOf" srcId="{D823B4A1-AB1F-4A04-BAF7-F788DA5BAF16}" destId="{F145A72B-C94F-4513-8580-CA0323CA1321}" srcOrd="1" destOrd="0" presId="urn:microsoft.com/office/officeart/2005/8/layout/orgChart1"/>
    <dgm:cxn modelId="{AFDC16BA-D554-450F-858B-8A0DEA354AAF}" type="presParOf" srcId="{45DAA679-55D5-4F8E-B8B8-AD93279A10B2}" destId="{51B3CFDD-E68D-4A69-834C-B13B864751F5}" srcOrd="1" destOrd="0" presId="urn:microsoft.com/office/officeart/2005/8/layout/orgChart1"/>
    <dgm:cxn modelId="{8CD55052-214C-4969-9BAF-9BEE660265A1}" type="presParOf" srcId="{51B3CFDD-E68D-4A69-834C-B13B864751F5}" destId="{284214CD-6805-4737-9A53-9A1835A5DC24}" srcOrd="0" destOrd="0" presId="urn:microsoft.com/office/officeart/2005/8/layout/orgChart1"/>
    <dgm:cxn modelId="{914797EE-86E2-4453-A4DF-09AFBD46C52D}" type="presParOf" srcId="{51B3CFDD-E68D-4A69-834C-B13B864751F5}" destId="{476E386C-48A6-4BCF-B323-AEE4317DD7C1}" srcOrd="1" destOrd="0" presId="urn:microsoft.com/office/officeart/2005/8/layout/orgChart1"/>
    <dgm:cxn modelId="{BDCCE34B-FD06-4A27-AAB8-22699CD18A73}" type="presParOf" srcId="{476E386C-48A6-4BCF-B323-AEE4317DD7C1}" destId="{83F1E589-AE43-4C78-84BD-13EB0FE4CADE}" srcOrd="0" destOrd="0" presId="urn:microsoft.com/office/officeart/2005/8/layout/orgChart1"/>
    <dgm:cxn modelId="{0706CFFD-7E61-431A-BA8B-31D2411B8059}" type="presParOf" srcId="{83F1E589-AE43-4C78-84BD-13EB0FE4CADE}" destId="{CA0F93E2-F95A-4BA2-AB66-BAD6AB9A43A7}" srcOrd="0" destOrd="0" presId="urn:microsoft.com/office/officeart/2005/8/layout/orgChart1"/>
    <dgm:cxn modelId="{13A5F5E7-E900-4CD5-B838-CDC1CB4198D9}" type="presParOf" srcId="{83F1E589-AE43-4C78-84BD-13EB0FE4CADE}" destId="{572DE516-8989-45E7-847F-5EEBD31D7B54}" srcOrd="1" destOrd="0" presId="urn:microsoft.com/office/officeart/2005/8/layout/orgChart1"/>
    <dgm:cxn modelId="{9DBB6F08-BBA4-46EC-9C79-D9D0395FE229}" type="presParOf" srcId="{476E386C-48A6-4BCF-B323-AEE4317DD7C1}" destId="{E9E2F3EA-2003-4986-879E-916D723B5994}" srcOrd="1" destOrd="0" presId="urn:microsoft.com/office/officeart/2005/8/layout/orgChart1"/>
    <dgm:cxn modelId="{9BC6B2DB-5AFD-44BF-B077-FBEFBD48DF44}" type="presParOf" srcId="{476E386C-48A6-4BCF-B323-AEE4317DD7C1}" destId="{AD40CC05-50A5-4CFF-B50E-A9E09D009970}" srcOrd="2" destOrd="0" presId="urn:microsoft.com/office/officeart/2005/8/layout/orgChart1"/>
    <dgm:cxn modelId="{07CF350C-BED8-44A3-AAEC-66C00E15C04C}" type="presParOf" srcId="{51B3CFDD-E68D-4A69-834C-B13B864751F5}" destId="{B7B91803-98CA-4FB7-ADB0-1FEC153F2EF3}" srcOrd="2" destOrd="0" presId="urn:microsoft.com/office/officeart/2005/8/layout/orgChart1"/>
    <dgm:cxn modelId="{2A826158-6A8B-4E86-804F-91C418E1F02C}" type="presParOf" srcId="{51B3CFDD-E68D-4A69-834C-B13B864751F5}" destId="{7BC1F683-CDB3-42C9-89FF-E979F310D7BA}" srcOrd="3" destOrd="0" presId="urn:microsoft.com/office/officeart/2005/8/layout/orgChart1"/>
    <dgm:cxn modelId="{229EC15B-0FC3-441E-A3A6-AD1DE9EC64AC}" type="presParOf" srcId="{7BC1F683-CDB3-42C9-89FF-E979F310D7BA}" destId="{30F34A8C-BA05-42E0-8011-E704C5D17971}" srcOrd="0" destOrd="0" presId="urn:microsoft.com/office/officeart/2005/8/layout/orgChart1"/>
    <dgm:cxn modelId="{C48DAB59-23D6-408F-A6EB-2CCFDA8D87B3}" type="presParOf" srcId="{30F34A8C-BA05-42E0-8011-E704C5D17971}" destId="{034CD2AA-4EC4-4A12-ADC5-32C3B7BE8645}" srcOrd="0" destOrd="0" presId="urn:microsoft.com/office/officeart/2005/8/layout/orgChart1"/>
    <dgm:cxn modelId="{45C5B6CF-E223-4C3E-9B4D-17B696D38D88}" type="presParOf" srcId="{30F34A8C-BA05-42E0-8011-E704C5D17971}" destId="{A168F1FD-365A-4527-A0FF-38F752CAFFF9}" srcOrd="1" destOrd="0" presId="urn:microsoft.com/office/officeart/2005/8/layout/orgChart1"/>
    <dgm:cxn modelId="{56879BCA-7171-4662-9339-73CDF2019EBE}" type="presParOf" srcId="{7BC1F683-CDB3-42C9-89FF-E979F310D7BA}" destId="{3739377E-487C-4AEC-93BB-5F3E31F2909F}" srcOrd="1" destOrd="0" presId="urn:microsoft.com/office/officeart/2005/8/layout/orgChart1"/>
    <dgm:cxn modelId="{D791982E-BE3A-4538-B085-6CA5B725171C}" type="presParOf" srcId="{7BC1F683-CDB3-42C9-89FF-E979F310D7BA}" destId="{F9A4A01A-757A-422A-87E2-359835D931D7}" srcOrd="2" destOrd="0" presId="urn:microsoft.com/office/officeart/2005/8/layout/orgChart1"/>
    <dgm:cxn modelId="{F9A686AD-A10A-4870-987E-111A233856AA}" type="presParOf" srcId="{45DAA679-55D5-4F8E-B8B8-AD93279A10B2}" destId="{D6D5CE20-448A-4371-80E3-16945AB469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E0381-CD59-4BC4-AE45-049361100A77}">
      <dsp:nvSpPr>
        <dsp:cNvPr id="0" name=""/>
        <dsp:cNvSpPr/>
      </dsp:nvSpPr>
      <dsp:spPr>
        <a:xfrm>
          <a:off x="3956" y="2597562"/>
          <a:ext cx="1652325" cy="826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BASE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USIWORKS</a:t>
          </a:r>
          <a:endParaRPr lang="fr-FR" sz="1800" kern="1200" dirty="0"/>
        </a:p>
      </dsp:txBody>
      <dsp:txXfrm>
        <a:off x="28153" y="2621759"/>
        <a:ext cx="1603931" cy="777768"/>
      </dsp:txXfrm>
    </dsp:sp>
    <dsp:sp modelId="{F0C57B46-30E8-47E5-A34B-5945844DBCD2}">
      <dsp:nvSpPr>
        <dsp:cNvPr id="0" name=""/>
        <dsp:cNvSpPr/>
      </dsp:nvSpPr>
      <dsp:spPr>
        <a:xfrm rot="17692822">
          <a:off x="1201281" y="2285729"/>
          <a:ext cx="1570931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570931" y="1234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947474" y="2258804"/>
        <a:ext cx="78546" cy="78546"/>
      </dsp:txXfrm>
    </dsp:sp>
    <dsp:sp modelId="{FB49F8A1-86CC-401E-BA48-F8DAAD7C5C6D}">
      <dsp:nvSpPr>
        <dsp:cNvPr id="0" name=""/>
        <dsp:cNvSpPr/>
      </dsp:nvSpPr>
      <dsp:spPr>
        <a:xfrm>
          <a:off x="2317213" y="1172431"/>
          <a:ext cx="1652325" cy="826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PROFESSEUR</a:t>
          </a:r>
          <a:endParaRPr lang="fr-FR" sz="1800" kern="1200" dirty="0"/>
        </a:p>
      </dsp:txBody>
      <dsp:txXfrm>
        <a:off x="2341410" y="1196628"/>
        <a:ext cx="1603931" cy="777768"/>
      </dsp:txXfrm>
    </dsp:sp>
    <dsp:sp modelId="{F8C9E91D-348B-43D6-A281-9F4D7F05E46C}">
      <dsp:nvSpPr>
        <dsp:cNvPr id="0" name=""/>
        <dsp:cNvSpPr/>
      </dsp:nvSpPr>
      <dsp:spPr>
        <a:xfrm rot="18289469">
          <a:off x="3721321" y="1098120"/>
          <a:ext cx="1157365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157365" y="1234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271069" y="1081534"/>
        <a:ext cx="57868" cy="57868"/>
      </dsp:txXfrm>
    </dsp:sp>
    <dsp:sp modelId="{8F03FC2E-5901-4630-BFD7-8E7D31A5DB15}">
      <dsp:nvSpPr>
        <dsp:cNvPr id="0" name=""/>
        <dsp:cNvSpPr/>
      </dsp:nvSpPr>
      <dsp:spPr>
        <a:xfrm>
          <a:off x="4630469" y="222343"/>
          <a:ext cx="1652325" cy="826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PREPARATION</a:t>
          </a:r>
          <a:endParaRPr lang="fr-FR" sz="1800" kern="1200" dirty="0"/>
        </a:p>
      </dsp:txBody>
      <dsp:txXfrm>
        <a:off x="4654666" y="246540"/>
        <a:ext cx="1603931" cy="777768"/>
      </dsp:txXfrm>
    </dsp:sp>
    <dsp:sp modelId="{922A9207-C5F6-484C-B0F7-AC38A15512DB}">
      <dsp:nvSpPr>
        <dsp:cNvPr id="0" name=""/>
        <dsp:cNvSpPr/>
      </dsp:nvSpPr>
      <dsp:spPr>
        <a:xfrm>
          <a:off x="6282794" y="623076"/>
          <a:ext cx="660930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660930" y="123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596736" y="618901"/>
        <a:ext cx="33046" cy="33046"/>
      </dsp:txXfrm>
    </dsp:sp>
    <dsp:sp modelId="{65C84F93-0CBE-4A45-B608-A5288231024E}">
      <dsp:nvSpPr>
        <dsp:cNvPr id="0" name=""/>
        <dsp:cNvSpPr/>
      </dsp:nvSpPr>
      <dsp:spPr>
        <a:xfrm>
          <a:off x="6943725" y="222343"/>
          <a:ext cx="1652325" cy="826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Intégration aux cours </a:t>
          </a:r>
          <a:endParaRPr lang="fr-FR" sz="1800" kern="1200" dirty="0"/>
        </a:p>
      </dsp:txBody>
      <dsp:txXfrm>
        <a:off x="6967922" y="246540"/>
        <a:ext cx="1603931" cy="777768"/>
      </dsp:txXfrm>
    </dsp:sp>
    <dsp:sp modelId="{B83608AB-8699-4026-953C-51E92F833638}">
      <dsp:nvSpPr>
        <dsp:cNvPr id="0" name=""/>
        <dsp:cNvSpPr/>
      </dsp:nvSpPr>
      <dsp:spPr>
        <a:xfrm>
          <a:off x="3969538" y="1573163"/>
          <a:ext cx="660930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660930" y="1234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283480" y="1568989"/>
        <a:ext cx="33046" cy="33046"/>
      </dsp:txXfrm>
    </dsp:sp>
    <dsp:sp modelId="{BB2C1019-5445-46E4-96DB-3B7F7615A0D2}">
      <dsp:nvSpPr>
        <dsp:cNvPr id="0" name=""/>
        <dsp:cNvSpPr/>
      </dsp:nvSpPr>
      <dsp:spPr>
        <a:xfrm>
          <a:off x="4630469" y="1172431"/>
          <a:ext cx="1652325" cy="826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APPORTS THEORIQUES</a:t>
          </a:r>
        </a:p>
      </dsp:txBody>
      <dsp:txXfrm>
        <a:off x="4654666" y="1196628"/>
        <a:ext cx="1603931" cy="777768"/>
      </dsp:txXfrm>
    </dsp:sp>
    <dsp:sp modelId="{418E4724-BBCF-43DC-A1B0-1EC6A2E455E2}">
      <dsp:nvSpPr>
        <dsp:cNvPr id="0" name=""/>
        <dsp:cNvSpPr/>
      </dsp:nvSpPr>
      <dsp:spPr>
        <a:xfrm>
          <a:off x="6282794" y="1573163"/>
          <a:ext cx="660930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660930" y="123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596736" y="1568989"/>
        <a:ext cx="33046" cy="33046"/>
      </dsp:txXfrm>
    </dsp:sp>
    <dsp:sp modelId="{BD6627D7-F721-499F-BE51-CDC53841460F}">
      <dsp:nvSpPr>
        <dsp:cNvPr id="0" name=""/>
        <dsp:cNvSpPr/>
      </dsp:nvSpPr>
      <dsp:spPr>
        <a:xfrm>
          <a:off x="6943725" y="1172431"/>
          <a:ext cx="1652325" cy="826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Utilisation des ressources multimédias</a:t>
          </a:r>
          <a:endParaRPr lang="fr-FR" sz="1800" kern="1200" dirty="0"/>
        </a:p>
      </dsp:txBody>
      <dsp:txXfrm>
        <a:off x="6967922" y="1196628"/>
        <a:ext cx="1603931" cy="777768"/>
      </dsp:txXfrm>
    </dsp:sp>
    <dsp:sp modelId="{455D64E0-A414-452C-8CE7-2E2BD5A0D5ED}">
      <dsp:nvSpPr>
        <dsp:cNvPr id="0" name=""/>
        <dsp:cNvSpPr/>
      </dsp:nvSpPr>
      <dsp:spPr>
        <a:xfrm rot="3310531">
          <a:off x="3721321" y="2048207"/>
          <a:ext cx="1157365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157365" y="1234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271069" y="2031622"/>
        <a:ext cx="57868" cy="57868"/>
      </dsp:txXfrm>
    </dsp:sp>
    <dsp:sp modelId="{1A1E9758-B37D-459F-8C42-350A2A113868}">
      <dsp:nvSpPr>
        <dsp:cNvPr id="0" name=""/>
        <dsp:cNvSpPr/>
      </dsp:nvSpPr>
      <dsp:spPr>
        <a:xfrm>
          <a:off x="4630469" y="2122518"/>
          <a:ext cx="1652325" cy="826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SYNTHESE</a:t>
          </a:r>
          <a:endParaRPr lang="fr-FR" sz="1800" kern="1200" dirty="0"/>
        </a:p>
      </dsp:txBody>
      <dsp:txXfrm>
        <a:off x="4654666" y="2146715"/>
        <a:ext cx="1603931" cy="777768"/>
      </dsp:txXfrm>
    </dsp:sp>
    <dsp:sp modelId="{BB63A287-EAF1-4657-887B-A88BBEDAFC55}">
      <dsp:nvSpPr>
        <dsp:cNvPr id="0" name=""/>
        <dsp:cNvSpPr/>
      </dsp:nvSpPr>
      <dsp:spPr>
        <a:xfrm>
          <a:off x="6282794" y="2523251"/>
          <a:ext cx="660930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660930" y="123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596736" y="2519076"/>
        <a:ext cx="33046" cy="33046"/>
      </dsp:txXfrm>
    </dsp:sp>
    <dsp:sp modelId="{8F4DF0C1-9568-486B-97E6-C28F0D99EB6A}">
      <dsp:nvSpPr>
        <dsp:cNvPr id="0" name=""/>
        <dsp:cNvSpPr/>
      </dsp:nvSpPr>
      <dsp:spPr>
        <a:xfrm>
          <a:off x="6943725" y="2122518"/>
          <a:ext cx="1652325" cy="826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Comparaison de résultats,…</a:t>
          </a:r>
          <a:endParaRPr lang="fr-FR" sz="1800" kern="1200" dirty="0"/>
        </a:p>
      </dsp:txBody>
      <dsp:txXfrm>
        <a:off x="6967922" y="2146715"/>
        <a:ext cx="1603931" cy="777768"/>
      </dsp:txXfrm>
    </dsp:sp>
    <dsp:sp modelId="{2F1075E8-23BF-4F1C-B837-641FF9948BEB}">
      <dsp:nvSpPr>
        <dsp:cNvPr id="0" name=""/>
        <dsp:cNvSpPr/>
      </dsp:nvSpPr>
      <dsp:spPr>
        <a:xfrm rot="3907178">
          <a:off x="1201281" y="3710860"/>
          <a:ext cx="1570931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570931" y="1234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1947474" y="3683935"/>
        <a:ext cx="78546" cy="78546"/>
      </dsp:txXfrm>
    </dsp:sp>
    <dsp:sp modelId="{8A3C4098-C907-468B-B531-EFA6C79804D3}">
      <dsp:nvSpPr>
        <dsp:cNvPr id="0" name=""/>
        <dsp:cNvSpPr/>
      </dsp:nvSpPr>
      <dsp:spPr>
        <a:xfrm>
          <a:off x="2317213" y="4022693"/>
          <a:ext cx="1652325" cy="826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ELEVE</a:t>
          </a:r>
          <a:endParaRPr lang="fr-FR" sz="1800" kern="1200" dirty="0"/>
        </a:p>
      </dsp:txBody>
      <dsp:txXfrm>
        <a:off x="2341410" y="4046890"/>
        <a:ext cx="1603931" cy="777768"/>
      </dsp:txXfrm>
    </dsp:sp>
    <dsp:sp modelId="{7CA96CAA-D8E6-4CBF-9D2B-D98A6CEEA28C}">
      <dsp:nvSpPr>
        <dsp:cNvPr id="0" name=""/>
        <dsp:cNvSpPr/>
      </dsp:nvSpPr>
      <dsp:spPr>
        <a:xfrm>
          <a:off x="3969538" y="4423425"/>
          <a:ext cx="660930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660930" y="12348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283480" y="4419251"/>
        <a:ext cx="33046" cy="33046"/>
      </dsp:txXfrm>
    </dsp:sp>
    <dsp:sp modelId="{5C4E21D6-F93E-4575-9054-AA55B697DA1D}">
      <dsp:nvSpPr>
        <dsp:cNvPr id="0" name=""/>
        <dsp:cNvSpPr/>
      </dsp:nvSpPr>
      <dsp:spPr>
        <a:xfrm>
          <a:off x="4630469" y="4022693"/>
          <a:ext cx="1652325" cy="826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RESSOURCES</a:t>
          </a:r>
          <a:endParaRPr lang="fr-FR" sz="1800" kern="1200" dirty="0"/>
        </a:p>
      </dsp:txBody>
      <dsp:txXfrm>
        <a:off x="4654666" y="4046890"/>
        <a:ext cx="1603931" cy="777768"/>
      </dsp:txXfrm>
    </dsp:sp>
    <dsp:sp modelId="{F669AC54-4699-4D9A-9D4B-BF7213F37F33}">
      <dsp:nvSpPr>
        <dsp:cNvPr id="0" name=""/>
        <dsp:cNvSpPr/>
      </dsp:nvSpPr>
      <dsp:spPr>
        <a:xfrm rot="18289469">
          <a:off x="6034577" y="3948382"/>
          <a:ext cx="1157365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157365" y="123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584326" y="3931796"/>
        <a:ext cx="57868" cy="57868"/>
      </dsp:txXfrm>
    </dsp:sp>
    <dsp:sp modelId="{DC2DBC33-86A5-46E6-A8D9-C160E0A03393}">
      <dsp:nvSpPr>
        <dsp:cNvPr id="0" name=""/>
        <dsp:cNvSpPr/>
      </dsp:nvSpPr>
      <dsp:spPr>
        <a:xfrm>
          <a:off x="6943725" y="3072605"/>
          <a:ext cx="1652325" cy="826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Activités de TP</a:t>
          </a:r>
          <a:endParaRPr lang="fr-FR" sz="1800" kern="1200" dirty="0"/>
        </a:p>
      </dsp:txBody>
      <dsp:txXfrm>
        <a:off x="6967922" y="3096802"/>
        <a:ext cx="1603931" cy="777768"/>
      </dsp:txXfrm>
    </dsp:sp>
    <dsp:sp modelId="{BA01542B-2335-46E3-9B8C-161A576F4E67}">
      <dsp:nvSpPr>
        <dsp:cNvPr id="0" name=""/>
        <dsp:cNvSpPr/>
      </dsp:nvSpPr>
      <dsp:spPr>
        <a:xfrm>
          <a:off x="6282794" y="4423425"/>
          <a:ext cx="660930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660930" y="123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596736" y="4419251"/>
        <a:ext cx="33046" cy="33046"/>
      </dsp:txXfrm>
    </dsp:sp>
    <dsp:sp modelId="{56AA1D42-F367-4931-A5CD-E9EA6253AEE2}">
      <dsp:nvSpPr>
        <dsp:cNvPr id="0" name=""/>
        <dsp:cNvSpPr/>
      </dsp:nvSpPr>
      <dsp:spPr>
        <a:xfrm>
          <a:off x="6943725" y="4022693"/>
          <a:ext cx="1652325" cy="826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Activités de remédiation</a:t>
          </a:r>
          <a:endParaRPr lang="fr-FR" sz="1800" kern="1200" dirty="0"/>
        </a:p>
      </dsp:txBody>
      <dsp:txXfrm>
        <a:off x="6967922" y="4046890"/>
        <a:ext cx="1603931" cy="777768"/>
      </dsp:txXfrm>
    </dsp:sp>
    <dsp:sp modelId="{AD7FCDD4-591C-41F1-9A81-CB4707D88735}">
      <dsp:nvSpPr>
        <dsp:cNvPr id="0" name=""/>
        <dsp:cNvSpPr/>
      </dsp:nvSpPr>
      <dsp:spPr>
        <a:xfrm rot="3310531">
          <a:off x="6034577" y="4898469"/>
          <a:ext cx="1157365" cy="24697"/>
        </a:xfrm>
        <a:custGeom>
          <a:avLst/>
          <a:gdLst/>
          <a:ahLst/>
          <a:cxnLst/>
          <a:rect l="0" t="0" r="0" b="0"/>
          <a:pathLst>
            <a:path>
              <a:moveTo>
                <a:pt x="0" y="12348"/>
              </a:moveTo>
              <a:lnTo>
                <a:pt x="1157365" y="1234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6584326" y="4881884"/>
        <a:ext cx="57868" cy="57868"/>
      </dsp:txXfrm>
    </dsp:sp>
    <dsp:sp modelId="{BE89E2E5-C51B-4B56-8174-736D47274EE0}">
      <dsp:nvSpPr>
        <dsp:cNvPr id="0" name=""/>
        <dsp:cNvSpPr/>
      </dsp:nvSpPr>
      <dsp:spPr>
        <a:xfrm>
          <a:off x="6943725" y="4972780"/>
          <a:ext cx="1652325" cy="826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 smtClean="0"/>
            <a:t>Quizz,…</a:t>
          </a:r>
          <a:endParaRPr lang="fr-FR" sz="1800" kern="1200" dirty="0"/>
        </a:p>
      </dsp:txBody>
      <dsp:txXfrm>
        <a:off x="6967922" y="4996977"/>
        <a:ext cx="1603931" cy="7777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91803-98CA-4FB7-ADB0-1FEC153F2EF3}">
      <dsp:nvSpPr>
        <dsp:cNvPr id="0" name=""/>
        <dsp:cNvSpPr/>
      </dsp:nvSpPr>
      <dsp:spPr>
        <a:xfrm>
          <a:off x="4177088" y="2411585"/>
          <a:ext cx="2285900" cy="793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726"/>
              </a:lnTo>
              <a:lnTo>
                <a:pt x="2285900" y="396726"/>
              </a:lnTo>
              <a:lnTo>
                <a:pt x="2285900" y="79345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214CD-6805-4737-9A53-9A1835A5DC24}">
      <dsp:nvSpPr>
        <dsp:cNvPr id="0" name=""/>
        <dsp:cNvSpPr/>
      </dsp:nvSpPr>
      <dsp:spPr>
        <a:xfrm>
          <a:off x="1891188" y="2411585"/>
          <a:ext cx="2285900" cy="793453"/>
        </a:xfrm>
        <a:custGeom>
          <a:avLst/>
          <a:gdLst/>
          <a:ahLst/>
          <a:cxnLst/>
          <a:rect l="0" t="0" r="0" b="0"/>
          <a:pathLst>
            <a:path>
              <a:moveTo>
                <a:pt x="2285900" y="0"/>
              </a:moveTo>
              <a:lnTo>
                <a:pt x="2285900" y="396726"/>
              </a:lnTo>
              <a:lnTo>
                <a:pt x="0" y="396726"/>
              </a:lnTo>
              <a:lnTo>
                <a:pt x="0" y="79345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43AB22-A601-4975-937F-05AC33D4443B}">
      <dsp:nvSpPr>
        <dsp:cNvPr id="0" name=""/>
        <dsp:cNvSpPr/>
      </dsp:nvSpPr>
      <dsp:spPr>
        <a:xfrm>
          <a:off x="2287914" y="522411"/>
          <a:ext cx="3778347" cy="18891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2 pistes ont été développées</a:t>
          </a:r>
          <a:endParaRPr lang="fr-FR" sz="3200" kern="1200" dirty="0"/>
        </a:p>
      </dsp:txBody>
      <dsp:txXfrm>
        <a:off x="2287914" y="522411"/>
        <a:ext cx="3778347" cy="1889173"/>
      </dsp:txXfrm>
    </dsp:sp>
    <dsp:sp modelId="{CA0F93E2-F95A-4BA2-AB66-BAD6AB9A43A7}">
      <dsp:nvSpPr>
        <dsp:cNvPr id="0" name=""/>
        <dsp:cNvSpPr/>
      </dsp:nvSpPr>
      <dsp:spPr>
        <a:xfrm>
          <a:off x="2014" y="3205038"/>
          <a:ext cx="3778347" cy="18891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kern="1200" dirty="0" smtClean="0"/>
            <a:t>Application </a:t>
          </a:r>
          <a:r>
            <a:rPr lang="fr-FR" sz="2600" kern="1200" dirty="0" err="1" smtClean="0"/>
            <a:t>TPWorks</a:t>
          </a:r>
          <a:r>
            <a:rPr lang="fr-FR" sz="2600" kern="1200" dirty="0" smtClean="0"/>
            <a:t> permettant de croiser compétences, centres d’intérêts et la structure de la base </a:t>
          </a:r>
          <a:endParaRPr lang="fr-FR" sz="2600" kern="1200" dirty="0"/>
        </a:p>
      </dsp:txBody>
      <dsp:txXfrm>
        <a:off x="2014" y="3205038"/>
        <a:ext cx="3778347" cy="1889173"/>
      </dsp:txXfrm>
    </dsp:sp>
    <dsp:sp modelId="{034CD2AA-4EC4-4A12-ADC5-32C3B7BE8645}">
      <dsp:nvSpPr>
        <dsp:cNvPr id="0" name=""/>
        <dsp:cNvSpPr/>
      </dsp:nvSpPr>
      <dsp:spPr>
        <a:xfrm>
          <a:off x="4573815" y="3205038"/>
          <a:ext cx="3778347" cy="18891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Activités pédagogiques</a:t>
          </a:r>
          <a:endParaRPr lang="fr-FR" sz="2800" kern="1200" dirty="0"/>
        </a:p>
      </dsp:txBody>
      <dsp:txXfrm>
        <a:off x="4573815" y="3205038"/>
        <a:ext cx="3778347" cy="1889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C9A71-3AC3-4AF7-B9AA-5A409FAF998D}" type="datetimeFigureOut">
              <a:rPr lang="fr-FR" smtClean="0"/>
              <a:t>27/03/2013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B31CF-0E69-47E9-A956-2D4F16D2BD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55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B31CF-0E69-47E9-A956-2D4F16D2BD0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785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5476-921F-4A3C-8713-6C533B993484}" type="datetimeFigureOut">
              <a:rPr lang="fr-FR" smtClean="0"/>
              <a:t>27/03/2013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9801-A682-4F76-9840-59372825D4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69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5476-921F-4A3C-8713-6C533B993484}" type="datetimeFigureOut">
              <a:rPr lang="fr-FR" smtClean="0"/>
              <a:t>27/03/2013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9801-A682-4F76-9840-59372825D4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596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5476-921F-4A3C-8713-6C533B993484}" type="datetimeFigureOut">
              <a:rPr lang="fr-FR" smtClean="0"/>
              <a:t>27/03/2013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9801-A682-4F76-9840-59372825D4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98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5476-921F-4A3C-8713-6C533B993484}" type="datetimeFigureOut">
              <a:rPr lang="fr-FR" smtClean="0"/>
              <a:t>27/03/2013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9801-A682-4F76-9840-59372825D4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075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5476-921F-4A3C-8713-6C533B993484}" type="datetimeFigureOut">
              <a:rPr lang="fr-FR" smtClean="0"/>
              <a:t>27/03/2013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9801-A682-4F76-9840-59372825D4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87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5476-921F-4A3C-8713-6C533B993484}" type="datetimeFigureOut">
              <a:rPr lang="fr-FR" smtClean="0"/>
              <a:t>27/03/2013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9801-A682-4F76-9840-59372825D4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809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5476-921F-4A3C-8713-6C533B993484}" type="datetimeFigureOut">
              <a:rPr lang="fr-FR" smtClean="0"/>
              <a:t>27/03/2013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9801-A682-4F76-9840-59372825D4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5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5476-921F-4A3C-8713-6C533B993484}" type="datetimeFigureOut">
              <a:rPr lang="fr-FR" smtClean="0"/>
              <a:t>27/03/2013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9801-A682-4F76-9840-59372825D4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6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5476-921F-4A3C-8713-6C533B993484}" type="datetimeFigureOut">
              <a:rPr lang="fr-FR" smtClean="0"/>
              <a:t>27/03/2013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9801-A682-4F76-9840-59372825D4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38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5476-921F-4A3C-8713-6C533B993484}" type="datetimeFigureOut">
              <a:rPr lang="fr-FR" smtClean="0"/>
              <a:t>27/03/2013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9801-A682-4F76-9840-59372825D4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38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5476-921F-4A3C-8713-6C533B993484}" type="datetimeFigureOut">
              <a:rPr lang="fr-FR" smtClean="0"/>
              <a:t>27/03/2013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B9801-A682-4F76-9840-59372825D4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09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B5476-921F-4A3C-8713-6C533B993484}" type="datetimeFigureOut">
              <a:rPr lang="fr-FR" smtClean="0"/>
              <a:t>27/03/2013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B9801-A682-4F76-9840-59372825D4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94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6.xml"/><Relationship Id="rId4" Type="http://schemas.openxmlformats.org/officeDocument/2006/relationships/image" Target="../media/image3.jpeg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duscol.education.fr/sti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499997" y="1"/>
            <a:ext cx="8639563" cy="836712"/>
            <a:chOff x="499997" y="1"/>
            <a:chExt cx="8639563" cy="836712"/>
          </a:xfrm>
        </p:grpSpPr>
        <p:pic>
          <p:nvPicPr>
            <p:cNvPr id="9" name="Picture 3" descr="C:\Users\utilisateur\Documents\2012-2013\EDPI\EDPI SESSION 2012-2013\Propositions de sujets 2013\Malenger U11 2013\Sujet 2013 au 11-04-2012\Logos\academie de lil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230" y="1803"/>
              <a:ext cx="1087330" cy="786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97" y="1"/>
              <a:ext cx="901699" cy="8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Connecteur droit 10"/>
            <p:cNvCxnSpPr/>
            <p:nvPr/>
          </p:nvCxnSpPr>
          <p:spPr>
            <a:xfrm>
              <a:off x="1387068" y="648398"/>
              <a:ext cx="6868292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348816" y="16203"/>
            <a:ext cx="6640512" cy="629771"/>
          </a:xfrm>
        </p:spPr>
        <p:txBody>
          <a:bodyPr>
            <a:noAutofit/>
          </a:bodyPr>
          <a:lstStyle/>
          <a:p>
            <a:r>
              <a:rPr lang="fr-FR" sz="3200" dirty="0" smtClean="0"/>
              <a:t>Activités et environnements</a:t>
            </a:r>
            <a:endParaRPr lang="fr-FR" sz="3200" dirty="0"/>
          </a:p>
        </p:txBody>
      </p:sp>
      <p:sp>
        <p:nvSpPr>
          <p:cNvPr id="12" name="Rectangle 11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solidFill>
            <a:srgbClr val="797EB4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L’utilisation des ressources numériques</a:t>
            </a:r>
            <a:endParaRPr lang="fr-FR" sz="2800" dirty="0"/>
          </a:p>
        </p:txBody>
      </p:sp>
      <p:grpSp>
        <p:nvGrpSpPr>
          <p:cNvPr id="13" name="Group 57"/>
          <p:cNvGrpSpPr>
            <a:grpSpLocks/>
          </p:cNvGrpSpPr>
          <p:nvPr/>
        </p:nvGrpSpPr>
        <p:grpSpPr bwMode="auto">
          <a:xfrm>
            <a:off x="2928938" y="1457325"/>
            <a:ext cx="6062662" cy="5334000"/>
            <a:chOff x="1707" y="553"/>
            <a:chExt cx="3819" cy="3329"/>
          </a:xfrm>
        </p:grpSpPr>
        <p:sp>
          <p:nvSpPr>
            <p:cNvPr id="14" name="AutoShape 55" descr="Papier recyclé"/>
            <p:cNvSpPr>
              <a:spLocks noChangeArrowheads="1"/>
            </p:cNvSpPr>
            <p:nvPr/>
          </p:nvSpPr>
          <p:spPr bwMode="auto">
            <a:xfrm>
              <a:off x="1707" y="553"/>
              <a:ext cx="3819" cy="3329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>
                <a:alphaModFix amt="67000"/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5" name="Oval 56"/>
            <p:cNvSpPr>
              <a:spLocks noChangeArrowheads="1"/>
            </p:cNvSpPr>
            <p:nvPr/>
          </p:nvSpPr>
          <p:spPr bwMode="auto">
            <a:xfrm>
              <a:off x="4439" y="998"/>
              <a:ext cx="1078" cy="567"/>
            </a:xfrm>
            <a:prstGeom prst="ellipse">
              <a:avLst/>
            </a:prstGeom>
            <a:solidFill>
              <a:srgbClr val="FFCC99">
                <a:alpha val="6705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fr-FR" sz="1400"/>
                <a:t>Environnement</a:t>
              </a:r>
            </a:p>
            <a:p>
              <a:r>
                <a:rPr lang="fr-FR" sz="1400"/>
                <a:t>Informatique</a:t>
              </a:r>
            </a:p>
            <a:p>
              <a:r>
                <a:rPr lang="fr-FR" sz="1400"/>
                <a:t>sur plateforme</a:t>
              </a:r>
            </a:p>
          </p:txBody>
        </p:sp>
      </p:grp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869950" y="4422775"/>
            <a:ext cx="1800225" cy="65087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latin typeface="Arial" charset="0"/>
              </a:rPr>
              <a:t>Support didactisé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7134225" y="3497263"/>
            <a:ext cx="1800225" cy="925512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latin typeface="Arial" charset="0"/>
              </a:rPr>
              <a:t>Formalisation des connaissances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317875" y="1758950"/>
            <a:ext cx="2087563" cy="6508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latin typeface="Arial" charset="0"/>
              </a:rPr>
              <a:t>Aides méthodologiques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7043738" y="5419725"/>
            <a:ext cx="1619250" cy="936625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latin typeface="Arial" charset="0"/>
              </a:rPr>
              <a:t>Ressources numériques spécifiques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140075" y="5419725"/>
            <a:ext cx="1619250" cy="9239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latin typeface="Arial" charset="0"/>
              </a:rPr>
              <a:t>Ressources numériques générales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869950" y="2767013"/>
            <a:ext cx="1800225" cy="6508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latin typeface="Arial" charset="0"/>
              </a:rPr>
              <a:t>Objectif de formation</a:t>
            </a:r>
          </a:p>
        </p:txBody>
      </p:sp>
      <p:cxnSp>
        <p:nvCxnSpPr>
          <p:cNvPr id="22" name="AutoShape 17"/>
          <p:cNvCxnSpPr>
            <a:cxnSpLocks noChangeShapeType="1"/>
            <a:stCxn id="21" idx="3"/>
            <a:endCxn id="47" idx="1"/>
          </p:cNvCxnSpPr>
          <p:nvPr/>
        </p:nvCxnSpPr>
        <p:spPr bwMode="auto">
          <a:xfrm>
            <a:off x="2670175" y="3092450"/>
            <a:ext cx="377825" cy="8540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19"/>
          <p:cNvCxnSpPr>
            <a:cxnSpLocks noChangeShapeType="1"/>
            <a:stCxn id="16" idx="3"/>
            <a:endCxn id="47" idx="1"/>
          </p:cNvCxnSpPr>
          <p:nvPr/>
        </p:nvCxnSpPr>
        <p:spPr bwMode="auto">
          <a:xfrm flipV="1">
            <a:off x="2670175" y="3946525"/>
            <a:ext cx="377825" cy="8016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869950" y="6003925"/>
            <a:ext cx="1800225" cy="6508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latin typeface="Arial" charset="0"/>
              </a:rPr>
              <a:t>Support           « technique »</a:t>
            </a:r>
          </a:p>
        </p:txBody>
      </p:sp>
      <p:cxnSp>
        <p:nvCxnSpPr>
          <p:cNvPr id="25" name="AutoShape 21"/>
          <p:cNvCxnSpPr>
            <a:cxnSpLocks noChangeShapeType="1"/>
            <a:stCxn id="24" idx="0"/>
            <a:endCxn id="16" idx="2"/>
          </p:cNvCxnSpPr>
          <p:nvPr/>
        </p:nvCxnSpPr>
        <p:spPr bwMode="auto">
          <a:xfrm flipV="1">
            <a:off x="1770063" y="5073650"/>
            <a:ext cx="0" cy="930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2"/>
          <p:cNvCxnSpPr>
            <a:cxnSpLocks noChangeShapeType="1"/>
            <a:stCxn id="21" idx="1"/>
            <a:endCxn id="24" idx="1"/>
          </p:cNvCxnSpPr>
          <p:nvPr/>
        </p:nvCxnSpPr>
        <p:spPr bwMode="auto">
          <a:xfrm rot="10800000" flipH="1" flipV="1">
            <a:off x="869950" y="3092450"/>
            <a:ext cx="1588" cy="3236913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3"/>
          <p:cNvCxnSpPr>
            <a:cxnSpLocks noChangeShapeType="1"/>
          </p:cNvCxnSpPr>
          <p:nvPr/>
        </p:nvCxnSpPr>
        <p:spPr bwMode="auto">
          <a:xfrm rot="5400000">
            <a:off x="4241800" y="3913188"/>
            <a:ext cx="1138237" cy="18748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24"/>
          <p:cNvCxnSpPr>
            <a:cxnSpLocks noChangeShapeType="1"/>
            <a:stCxn id="48" idx="2"/>
            <a:endCxn id="19" idx="0"/>
          </p:cNvCxnSpPr>
          <p:nvPr/>
        </p:nvCxnSpPr>
        <p:spPr bwMode="auto">
          <a:xfrm rot="16200000" flipH="1">
            <a:off x="6237288" y="3803650"/>
            <a:ext cx="1138237" cy="2093913"/>
          </a:xfrm>
          <a:prstGeom prst="bentConnector3">
            <a:avLst>
              <a:gd name="adj1" fmla="val 4993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25"/>
          <p:cNvCxnSpPr>
            <a:cxnSpLocks noChangeShapeType="1"/>
            <a:stCxn id="48" idx="0"/>
            <a:endCxn id="18" idx="2"/>
          </p:cNvCxnSpPr>
          <p:nvPr/>
        </p:nvCxnSpPr>
        <p:spPr bwMode="auto">
          <a:xfrm rot="5400000" flipH="1">
            <a:off x="4450556" y="2321719"/>
            <a:ext cx="1220788" cy="1397000"/>
          </a:xfrm>
          <a:prstGeom prst="bentConnector3">
            <a:avLst>
              <a:gd name="adj1" fmla="val 4993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5694363" y="1758950"/>
            <a:ext cx="1511300" cy="65087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latin typeface="Arial" charset="0"/>
              </a:rPr>
              <a:t>Assistances techniques</a:t>
            </a:r>
          </a:p>
        </p:txBody>
      </p:sp>
      <p:cxnSp>
        <p:nvCxnSpPr>
          <p:cNvPr id="31" name="AutoShape 27"/>
          <p:cNvCxnSpPr>
            <a:cxnSpLocks noChangeShapeType="1"/>
            <a:stCxn id="48" idx="0"/>
            <a:endCxn id="30" idx="2"/>
          </p:cNvCxnSpPr>
          <p:nvPr/>
        </p:nvCxnSpPr>
        <p:spPr bwMode="auto">
          <a:xfrm rot="16200000">
            <a:off x="5494338" y="2674937"/>
            <a:ext cx="1220788" cy="690563"/>
          </a:xfrm>
          <a:prstGeom prst="bentConnector3">
            <a:avLst>
              <a:gd name="adj1" fmla="val 4993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28"/>
          <p:cNvCxnSpPr>
            <a:cxnSpLocks noChangeShapeType="1"/>
            <a:stCxn id="48" idx="3"/>
            <a:endCxn id="17" idx="1"/>
          </p:cNvCxnSpPr>
          <p:nvPr/>
        </p:nvCxnSpPr>
        <p:spPr bwMode="auto">
          <a:xfrm>
            <a:off x="6559550" y="3956050"/>
            <a:ext cx="574675" cy="47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FF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842963" y="1020763"/>
            <a:ext cx="1800225" cy="684212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>
                <a:latin typeface="Arial" charset="0"/>
              </a:rPr>
              <a:t>Référentiel       et stratégie</a:t>
            </a:r>
          </a:p>
        </p:txBody>
      </p:sp>
      <p:cxnSp>
        <p:nvCxnSpPr>
          <p:cNvPr id="34" name="AutoShape 16"/>
          <p:cNvCxnSpPr>
            <a:cxnSpLocks noChangeShapeType="1"/>
            <a:stCxn id="33" idx="2"/>
            <a:endCxn id="21" idx="0"/>
          </p:cNvCxnSpPr>
          <p:nvPr/>
        </p:nvCxnSpPr>
        <p:spPr bwMode="auto">
          <a:xfrm>
            <a:off x="1743075" y="1704975"/>
            <a:ext cx="26988" cy="106203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32"/>
          <p:cNvCxnSpPr>
            <a:cxnSpLocks noChangeShapeType="1"/>
            <a:stCxn id="47" idx="3"/>
            <a:endCxn id="48" idx="1"/>
          </p:cNvCxnSpPr>
          <p:nvPr/>
        </p:nvCxnSpPr>
        <p:spPr bwMode="auto">
          <a:xfrm>
            <a:off x="4757738" y="3946525"/>
            <a:ext cx="200025" cy="9525"/>
          </a:xfrm>
          <a:prstGeom prst="straightConnector1">
            <a:avLst/>
          </a:prstGeom>
          <a:noFill/>
          <a:ln w="9525">
            <a:solidFill>
              <a:srgbClr val="FFFF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AutoShape 3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85850" y="2840038"/>
            <a:ext cx="1368425" cy="503237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7" name="AutoShape 3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85850" y="4495800"/>
            <a:ext cx="1376363" cy="530225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" name="AutoShape 3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2350" y="6115050"/>
            <a:ext cx="1441450" cy="503238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9" name="AutoShape 36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605213" y="1830388"/>
            <a:ext cx="1584325" cy="503237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" name="AutoShape 3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94363" y="1830388"/>
            <a:ext cx="1493837" cy="53975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" name="AutoShape 38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89313" y="3703638"/>
            <a:ext cx="1008062" cy="503237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2" name="AutoShape 3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45075" y="3703638"/>
            <a:ext cx="1368425" cy="503237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" name="AutoShape 40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78688" y="3630613"/>
            <a:ext cx="1439862" cy="647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4" name="Group 50"/>
          <p:cNvGrpSpPr>
            <a:grpSpLocks/>
          </p:cNvGrpSpPr>
          <p:nvPr/>
        </p:nvGrpSpPr>
        <p:grpSpPr bwMode="auto">
          <a:xfrm>
            <a:off x="1709738" y="3405188"/>
            <a:ext cx="5410200" cy="585787"/>
            <a:chOff x="960" y="1791"/>
            <a:chExt cx="3408" cy="369"/>
          </a:xfrm>
        </p:grpSpPr>
        <p:sp>
          <p:nvSpPr>
            <p:cNvPr id="45" name="Line 49"/>
            <p:cNvSpPr>
              <a:spLocks noChangeShapeType="1"/>
            </p:cNvSpPr>
            <p:nvPr/>
          </p:nvSpPr>
          <p:spPr bwMode="auto">
            <a:xfrm>
              <a:off x="960" y="2148"/>
              <a:ext cx="340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Line 48"/>
            <p:cNvSpPr>
              <a:spLocks noChangeShapeType="1"/>
            </p:cNvSpPr>
            <p:nvPr/>
          </p:nvSpPr>
          <p:spPr bwMode="auto">
            <a:xfrm flipH="1">
              <a:off x="981" y="1791"/>
              <a:ext cx="0" cy="36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3048000" y="3640138"/>
            <a:ext cx="1709738" cy="61118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dist">
              <a:spcBef>
                <a:spcPct val="50000"/>
              </a:spcBef>
              <a:defRPr/>
            </a:pPr>
            <a:r>
              <a:rPr lang="fr-FR" sz="1800" spc="-150" dirty="0">
                <a:latin typeface="+mn-lt"/>
                <a:ea typeface="+mn-ea"/>
                <a:cs typeface="+mn-cs"/>
              </a:rPr>
              <a:t>Problématique</a:t>
            </a: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auto">
          <a:xfrm>
            <a:off x="4957763" y="3630613"/>
            <a:ext cx="1601787" cy="6508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 dirty="0">
                <a:latin typeface="Arial" charset="0"/>
              </a:rPr>
              <a:t>Activités de </a:t>
            </a:r>
            <a:r>
              <a:rPr lang="fr-FR" sz="1800" dirty="0" smtClean="0">
                <a:latin typeface="Arial" charset="0"/>
              </a:rPr>
              <a:t>l’</a:t>
            </a:r>
            <a:r>
              <a:rPr lang="fr-FR" altLang="ja-JP" sz="1800" dirty="0" smtClean="0">
                <a:latin typeface="Arial" charset="0"/>
              </a:rPr>
              <a:t>élève</a:t>
            </a:r>
            <a:endParaRPr lang="fr-FR" sz="1800" dirty="0">
              <a:latin typeface="Arial" charset="0"/>
            </a:endParaRP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5062538" y="5419725"/>
            <a:ext cx="1619250" cy="92392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800" dirty="0">
                <a:latin typeface="Arial" charset="0"/>
              </a:rPr>
              <a:t>Ressources numériques disciplinaires</a:t>
            </a:r>
          </a:p>
        </p:txBody>
      </p:sp>
      <p:cxnSp>
        <p:nvCxnSpPr>
          <p:cNvPr id="50" name="Connecteur droit avec flèche 46"/>
          <p:cNvCxnSpPr>
            <a:cxnSpLocks noChangeShapeType="1"/>
          </p:cNvCxnSpPr>
          <p:nvPr/>
        </p:nvCxnSpPr>
        <p:spPr bwMode="auto">
          <a:xfrm rot="5400000">
            <a:off x="5444332" y="5114131"/>
            <a:ext cx="6096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Ellipse 1"/>
          <p:cNvSpPr/>
          <p:nvPr/>
        </p:nvSpPr>
        <p:spPr>
          <a:xfrm>
            <a:off x="4810918" y="5026025"/>
            <a:ext cx="2232820" cy="17653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92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499997" y="1"/>
            <a:ext cx="8639563" cy="836712"/>
            <a:chOff x="499997" y="1"/>
            <a:chExt cx="8639563" cy="836712"/>
          </a:xfrm>
        </p:grpSpPr>
        <p:pic>
          <p:nvPicPr>
            <p:cNvPr id="9" name="Picture 3" descr="C:\Users\utilisateur\Documents\2012-2013\EDPI\EDPI SESSION 2012-2013\Propositions de sujets 2013\Malenger U11 2013\Sujet 2013 au 11-04-2012\Logos\academie de lill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230" y="1803"/>
              <a:ext cx="1087330" cy="786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97" y="1"/>
              <a:ext cx="901699" cy="8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Connecteur droit 10"/>
            <p:cNvCxnSpPr/>
            <p:nvPr/>
          </p:nvCxnSpPr>
          <p:spPr>
            <a:xfrm>
              <a:off x="1387068" y="648398"/>
              <a:ext cx="6868292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348816" y="16203"/>
            <a:ext cx="6640512" cy="629771"/>
          </a:xfrm>
        </p:spPr>
        <p:txBody>
          <a:bodyPr>
            <a:noAutofit/>
          </a:bodyPr>
          <a:lstStyle/>
          <a:p>
            <a:r>
              <a:rPr lang="fr-FR" sz="3200" dirty="0" smtClean="0"/>
              <a:t>Activités et environnements</a:t>
            </a:r>
            <a:endParaRPr lang="fr-FR" sz="3200" dirty="0"/>
          </a:p>
        </p:txBody>
      </p:sp>
      <p:sp>
        <p:nvSpPr>
          <p:cNvPr id="12" name="Rectangle 11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solidFill>
            <a:srgbClr val="797EB4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L’utilisation des ressources numériques</a:t>
            </a:r>
            <a:endParaRPr lang="fr-FR" sz="2800" dirty="0"/>
          </a:p>
        </p:txBody>
      </p:sp>
      <p:sp>
        <p:nvSpPr>
          <p:cNvPr id="2" name="Rectangle 1"/>
          <p:cNvSpPr/>
          <p:nvPr/>
        </p:nvSpPr>
        <p:spPr>
          <a:xfrm>
            <a:off x="950846" y="764704"/>
            <a:ext cx="79416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ACTIVITE DE SYNTHESE DU PROFESSEUR AVEC LE </a:t>
            </a:r>
            <a:r>
              <a:rPr lang="fr-FR" b="1" dirty="0" smtClean="0"/>
              <a:t>GROUPE</a:t>
            </a:r>
          </a:p>
          <a:p>
            <a:endParaRPr lang="fr-FR" dirty="0"/>
          </a:p>
          <a:p>
            <a:r>
              <a:rPr lang="fr-FR" sz="2000" dirty="0"/>
              <a:t>L’activité de synthèse menée par le professeur </a:t>
            </a:r>
            <a:r>
              <a:rPr lang="fr-FR" sz="2000" dirty="0" smtClean="0"/>
              <a:t>favorise </a:t>
            </a:r>
            <a:r>
              <a:rPr lang="fr-FR" sz="2000" dirty="0"/>
              <a:t>les échanges avec les élèves en confrontant les divers usinages</a:t>
            </a:r>
            <a:r>
              <a:rPr lang="fr-FR" sz="2000" dirty="0" smtClean="0"/>
              <a:t>.</a:t>
            </a:r>
          </a:p>
          <a:p>
            <a:endParaRPr lang="fr-FR" dirty="0"/>
          </a:p>
          <a:p>
            <a:r>
              <a:rPr lang="fr-FR" b="1" dirty="0" smtClean="0"/>
              <a:t>	                En </a:t>
            </a:r>
            <a:r>
              <a:rPr lang="fr-FR" b="1" dirty="0"/>
              <a:t>utilisant le tableau interactif de la </a:t>
            </a:r>
            <a:r>
              <a:rPr lang="fr-FR" b="1" dirty="0" smtClean="0"/>
              <a:t>base</a:t>
            </a:r>
            <a:endParaRPr lang="fr-FR" dirty="0"/>
          </a:p>
        </p:txBody>
      </p:sp>
      <p:pic>
        <p:nvPicPr>
          <p:cNvPr id="13" name="Image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2564904"/>
            <a:ext cx="5971540" cy="419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256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499997" y="1"/>
            <a:ext cx="8639563" cy="836712"/>
            <a:chOff x="499997" y="1"/>
            <a:chExt cx="8639563" cy="836712"/>
          </a:xfrm>
        </p:grpSpPr>
        <p:pic>
          <p:nvPicPr>
            <p:cNvPr id="9" name="Picture 3" descr="C:\Users\utilisateur\Documents\2012-2013\EDPI\EDPI SESSION 2012-2013\Propositions de sujets 2013\Malenger U11 2013\Sujet 2013 au 11-04-2012\Logos\academie de lil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230" y="1803"/>
              <a:ext cx="1087330" cy="786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97" y="1"/>
              <a:ext cx="901699" cy="8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Connecteur droit 10"/>
            <p:cNvCxnSpPr/>
            <p:nvPr/>
          </p:nvCxnSpPr>
          <p:spPr>
            <a:xfrm>
              <a:off x="1387068" y="648398"/>
              <a:ext cx="6868292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348816" y="16203"/>
            <a:ext cx="6640512" cy="629771"/>
          </a:xfrm>
        </p:spPr>
        <p:txBody>
          <a:bodyPr>
            <a:noAutofit/>
          </a:bodyPr>
          <a:lstStyle/>
          <a:p>
            <a:r>
              <a:rPr lang="fr-FR" sz="3200" dirty="0" smtClean="0"/>
              <a:t>Activités et environnements</a:t>
            </a:r>
            <a:endParaRPr lang="fr-FR" sz="3200" dirty="0"/>
          </a:p>
        </p:txBody>
      </p:sp>
      <p:sp>
        <p:nvSpPr>
          <p:cNvPr id="12" name="Rectangle 11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solidFill>
            <a:srgbClr val="797EB4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L’utilisation des ressources numériques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827584" y="1322759"/>
            <a:ext cx="784887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200" dirty="0" smtClean="0"/>
              <a:t>1. Le </a:t>
            </a:r>
            <a:r>
              <a:rPr lang="fr-FR" sz="2200" dirty="0"/>
              <a:t>professeur projette la base et accède au tableau </a:t>
            </a:r>
            <a:r>
              <a:rPr lang="fr-FR" sz="2200" dirty="0" smtClean="0"/>
              <a:t>précédent. </a:t>
            </a:r>
          </a:p>
          <a:p>
            <a:pPr lvl="0"/>
            <a:endParaRPr lang="fr-FR" sz="2200" dirty="0" smtClean="0"/>
          </a:p>
          <a:p>
            <a:pPr lvl="0"/>
            <a:r>
              <a:rPr lang="fr-FR" sz="2200" dirty="0" smtClean="0"/>
              <a:t>2. En </a:t>
            </a:r>
            <a:r>
              <a:rPr lang="fr-FR" sz="2200" dirty="0"/>
              <a:t>cliquant sur le schéma, une vidéo d’usinage </a:t>
            </a:r>
            <a:r>
              <a:rPr lang="fr-FR" sz="2200" dirty="0" smtClean="0"/>
              <a:t>démarre </a:t>
            </a:r>
            <a:r>
              <a:rPr lang="fr-FR" sz="2200" dirty="0"/>
              <a:t>ce qui </a:t>
            </a:r>
            <a:r>
              <a:rPr lang="fr-FR" sz="2200" dirty="0" smtClean="0"/>
              <a:t>permet </a:t>
            </a:r>
            <a:r>
              <a:rPr lang="fr-FR" sz="2200" dirty="0"/>
              <a:t>de créer un moment interactif avec les élèves </a:t>
            </a:r>
            <a:r>
              <a:rPr lang="fr-FR" sz="2200" dirty="0" smtClean="0"/>
              <a:t>…</a:t>
            </a:r>
          </a:p>
          <a:p>
            <a:pPr lvl="0"/>
            <a:endParaRPr lang="fr-FR" sz="2200" dirty="0"/>
          </a:p>
          <a:p>
            <a:r>
              <a:rPr lang="fr-FR" sz="2200" dirty="0" smtClean="0"/>
              <a:t>	</a:t>
            </a:r>
            <a:r>
              <a:rPr lang="fr-FR" sz="2200" i="1" u="sng" dirty="0" smtClean="0"/>
              <a:t>Exemple </a:t>
            </a:r>
            <a:r>
              <a:rPr lang="fr-FR" sz="2200" i="1" u="sng" dirty="0"/>
              <a:t>de questions :</a:t>
            </a:r>
          </a:p>
          <a:p>
            <a:r>
              <a:rPr lang="fr-FR" sz="2200" i="1" dirty="0" smtClean="0"/>
              <a:t>	«</a:t>
            </a:r>
            <a:r>
              <a:rPr lang="fr-FR" sz="2200" i="1" dirty="0"/>
              <a:t> Qui pense avoir utilisé ce mode de travail ? »</a:t>
            </a:r>
          </a:p>
          <a:p>
            <a:r>
              <a:rPr lang="fr-FR" sz="2200" i="1" dirty="0" smtClean="0"/>
              <a:t>	«</a:t>
            </a:r>
            <a:r>
              <a:rPr lang="fr-FR" sz="2200" i="1" dirty="0"/>
              <a:t> Sur quelle pièce ? Quelle surface avez-vous obtenue ?  »  </a:t>
            </a:r>
            <a:endParaRPr lang="fr-FR" sz="2200" i="1" dirty="0" smtClean="0"/>
          </a:p>
          <a:p>
            <a:r>
              <a:rPr lang="fr-FR" sz="2200" i="1" dirty="0"/>
              <a:t>	</a:t>
            </a:r>
            <a:r>
              <a:rPr lang="fr-FR" sz="2200" i="1" dirty="0" smtClean="0"/>
              <a:t>etc...</a:t>
            </a:r>
          </a:p>
          <a:p>
            <a:endParaRPr lang="fr-FR" sz="2200" dirty="0"/>
          </a:p>
          <a:p>
            <a:r>
              <a:rPr lang="fr-FR" sz="2200" dirty="0" smtClean="0"/>
              <a:t>3. Les </a:t>
            </a:r>
            <a:r>
              <a:rPr lang="fr-FR" sz="2200" dirty="0"/>
              <a:t>élèves </a:t>
            </a:r>
            <a:r>
              <a:rPr lang="fr-FR" sz="2200" dirty="0" smtClean="0"/>
              <a:t>complètent au </a:t>
            </a:r>
            <a:r>
              <a:rPr lang="fr-FR" sz="2200" dirty="0"/>
              <a:t>fur et à mesure le document de synthèse proposé </a:t>
            </a:r>
            <a:r>
              <a:rPr lang="fr-FR" sz="2200" dirty="0" smtClean="0"/>
              <a:t>ci-après, </a:t>
            </a:r>
            <a:r>
              <a:rPr lang="fr-FR" sz="2200" dirty="0"/>
              <a:t>reprenant les exemples de la base </a:t>
            </a:r>
            <a:r>
              <a:rPr lang="fr-FR" sz="2200" i="1" dirty="0"/>
              <a:t>USIWORKS.</a:t>
            </a:r>
            <a:endParaRPr lang="fr-FR" sz="22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256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499997" y="1"/>
            <a:ext cx="8639563" cy="836712"/>
            <a:chOff x="499997" y="1"/>
            <a:chExt cx="8639563" cy="836712"/>
          </a:xfrm>
        </p:grpSpPr>
        <p:pic>
          <p:nvPicPr>
            <p:cNvPr id="9" name="Picture 3" descr="C:\Users\utilisateur\Documents\2012-2013\EDPI\EDPI SESSION 2012-2013\Propositions de sujets 2013\Malenger U11 2013\Sujet 2013 au 11-04-2012\Logos\academie de lil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230" y="1803"/>
              <a:ext cx="1087330" cy="786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97" y="1"/>
              <a:ext cx="901699" cy="8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Connecteur droit 10"/>
            <p:cNvCxnSpPr/>
            <p:nvPr/>
          </p:nvCxnSpPr>
          <p:spPr>
            <a:xfrm>
              <a:off x="1387068" y="648398"/>
              <a:ext cx="6868292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348816" y="16203"/>
            <a:ext cx="6640512" cy="629771"/>
          </a:xfrm>
        </p:spPr>
        <p:txBody>
          <a:bodyPr>
            <a:noAutofit/>
          </a:bodyPr>
          <a:lstStyle/>
          <a:p>
            <a:r>
              <a:rPr lang="fr-FR" sz="3200" dirty="0" smtClean="0"/>
              <a:t>Activités et environnements</a:t>
            </a:r>
            <a:endParaRPr lang="fr-FR" sz="3200" dirty="0"/>
          </a:p>
        </p:txBody>
      </p:sp>
      <p:sp>
        <p:nvSpPr>
          <p:cNvPr id="12" name="Rectangle 11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solidFill>
            <a:srgbClr val="797EB4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L’utilisation des ressources numériques</a:t>
            </a:r>
            <a:endParaRPr lang="fr-FR" sz="28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 l="14713" t="11586" r="20230" b="16874"/>
          <a:stretch>
            <a:fillRect/>
          </a:stretch>
        </p:blipFill>
        <p:spPr bwMode="auto">
          <a:xfrm>
            <a:off x="583664" y="1052735"/>
            <a:ext cx="8452832" cy="567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0256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499997" y="1"/>
            <a:ext cx="8639563" cy="836712"/>
            <a:chOff x="499997" y="1"/>
            <a:chExt cx="8639563" cy="836712"/>
          </a:xfrm>
        </p:grpSpPr>
        <p:pic>
          <p:nvPicPr>
            <p:cNvPr id="9" name="Picture 3" descr="C:\Users\utilisateur\Documents\2012-2013\EDPI\EDPI SESSION 2012-2013\Propositions de sujets 2013\Malenger U11 2013\Sujet 2013 au 11-04-2012\Logos\academie de lil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230" y="1803"/>
              <a:ext cx="1087330" cy="786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97" y="1"/>
              <a:ext cx="901699" cy="8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Connecteur droit 10"/>
            <p:cNvCxnSpPr/>
            <p:nvPr/>
          </p:nvCxnSpPr>
          <p:spPr>
            <a:xfrm>
              <a:off x="1387068" y="648398"/>
              <a:ext cx="6868292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348816" y="16203"/>
            <a:ext cx="6640512" cy="629771"/>
          </a:xfrm>
        </p:spPr>
        <p:txBody>
          <a:bodyPr>
            <a:noAutofit/>
          </a:bodyPr>
          <a:lstStyle/>
          <a:p>
            <a:r>
              <a:rPr lang="fr-FR" sz="3200" dirty="0" smtClean="0"/>
              <a:t>Activités et environnements</a:t>
            </a:r>
            <a:endParaRPr lang="fr-FR" sz="3200" dirty="0"/>
          </a:p>
        </p:txBody>
      </p:sp>
      <p:sp>
        <p:nvSpPr>
          <p:cNvPr id="12" name="Rectangle 11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solidFill>
            <a:srgbClr val="797EB4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L’utilisation des ressources numériques</a:t>
            </a:r>
            <a:endParaRPr lang="fr-FR" sz="28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 l="14598" t="18207" r="19885" b="14299"/>
          <a:stretch>
            <a:fillRect/>
          </a:stretch>
        </p:blipFill>
        <p:spPr bwMode="auto">
          <a:xfrm>
            <a:off x="588841" y="1150883"/>
            <a:ext cx="8447655" cy="543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0256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499997" y="1"/>
            <a:ext cx="8639563" cy="836712"/>
            <a:chOff x="499997" y="1"/>
            <a:chExt cx="8639563" cy="836712"/>
          </a:xfrm>
        </p:grpSpPr>
        <p:pic>
          <p:nvPicPr>
            <p:cNvPr id="9" name="Picture 3" descr="C:\Users\utilisateur\Documents\2012-2013\EDPI\EDPI SESSION 2012-2013\Propositions de sujets 2013\Malenger U11 2013\Sujet 2013 au 11-04-2012\Logos\academie de lil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230" y="1803"/>
              <a:ext cx="1087330" cy="786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97" y="1"/>
              <a:ext cx="901699" cy="8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Connecteur droit 10"/>
            <p:cNvCxnSpPr/>
            <p:nvPr/>
          </p:nvCxnSpPr>
          <p:spPr>
            <a:xfrm>
              <a:off x="1387068" y="648398"/>
              <a:ext cx="6868292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348816" y="16203"/>
            <a:ext cx="6640512" cy="629771"/>
          </a:xfrm>
        </p:spPr>
        <p:txBody>
          <a:bodyPr>
            <a:noAutofit/>
          </a:bodyPr>
          <a:lstStyle/>
          <a:p>
            <a:r>
              <a:rPr lang="fr-FR" sz="3200" dirty="0" smtClean="0"/>
              <a:t>Activités et environnements</a:t>
            </a:r>
            <a:endParaRPr lang="fr-FR" sz="3200" dirty="0"/>
          </a:p>
        </p:txBody>
      </p:sp>
      <p:sp>
        <p:nvSpPr>
          <p:cNvPr id="12" name="Rectangle 11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solidFill>
            <a:srgbClr val="797EB4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L’utilisation des ressources numériques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2098591"/>
            <a:ext cx="29388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Autoévaluation</a:t>
            </a:r>
          </a:p>
          <a:p>
            <a:endParaRPr lang="fr-FR" dirty="0"/>
          </a:p>
          <a:p>
            <a:r>
              <a:rPr lang="fr-FR" sz="2400" dirty="0"/>
              <a:t>L’élève peut s’auto évaluer à partir d’un QUIZZ disponible dans la </a:t>
            </a:r>
            <a:r>
              <a:rPr lang="fr-FR" sz="2400" dirty="0" smtClean="0"/>
              <a:t>base.</a:t>
            </a:r>
            <a:endParaRPr lang="fr-FR" sz="2400" dirty="0"/>
          </a:p>
          <a:p>
            <a:endParaRPr lang="fr-F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 l="31724" t="16736" r="35058" b="28460"/>
          <a:stretch>
            <a:fillRect/>
          </a:stretch>
        </p:blipFill>
        <p:spPr bwMode="auto">
          <a:xfrm>
            <a:off x="3847036" y="1196752"/>
            <a:ext cx="4901428" cy="505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0708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499997" y="1"/>
            <a:ext cx="8639563" cy="836712"/>
            <a:chOff x="499997" y="1"/>
            <a:chExt cx="8639563" cy="836712"/>
          </a:xfrm>
        </p:grpSpPr>
        <p:pic>
          <p:nvPicPr>
            <p:cNvPr id="9" name="Picture 3" descr="C:\Users\utilisateur\Documents\2012-2013\EDPI\EDPI SESSION 2012-2013\Propositions de sujets 2013\Malenger U11 2013\Sujet 2013 au 11-04-2012\Logos\academie de lil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230" y="1803"/>
              <a:ext cx="1087330" cy="786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97" y="1"/>
              <a:ext cx="901699" cy="8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Connecteur droit 10"/>
            <p:cNvCxnSpPr/>
            <p:nvPr/>
          </p:nvCxnSpPr>
          <p:spPr>
            <a:xfrm>
              <a:off x="1387068" y="648398"/>
              <a:ext cx="6868292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348816" y="16203"/>
            <a:ext cx="6640512" cy="629771"/>
          </a:xfrm>
        </p:spPr>
        <p:txBody>
          <a:bodyPr>
            <a:noAutofit/>
          </a:bodyPr>
          <a:lstStyle/>
          <a:p>
            <a:r>
              <a:rPr lang="fr-FR" sz="3200" dirty="0" smtClean="0"/>
              <a:t>Activités et environnements</a:t>
            </a:r>
            <a:endParaRPr lang="fr-FR" sz="3200" dirty="0"/>
          </a:p>
        </p:txBody>
      </p:sp>
      <p:sp>
        <p:nvSpPr>
          <p:cNvPr id="12" name="Rectangle 11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solidFill>
            <a:srgbClr val="797EB4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L’utilisation des ressources numériques</a:t>
            </a: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950846" y="980728"/>
            <a:ext cx="818871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Le dossier relatif aux travaux menés sur la base sera mis en ligne prochainement sur le site du CNRMS :</a:t>
            </a:r>
          </a:p>
          <a:p>
            <a:endParaRPr lang="fr-FR" sz="2800" dirty="0"/>
          </a:p>
          <a:p>
            <a:r>
              <a:rPr lang="fr-FR" sz="2800" dirty="0" smtClean="0">
                <a:hlinkClick r:id="rId4"/>
              </a:rPr>
              <a:t>http://www.eduscol.education.fr/sti/</a:t>
            </a:r>
            <a:endParaRPr lang="fr-FR" sz="2800" dirty="0" smtClean="0"/>
          </a:p>
          <a:p>
            <a:endParaRPr lang="fr-FR" sz="2800" dirty="0"/>
          </a:p>
          <a:p>
            <a:r>
              <a:rPr lang="fr-FR" sz="2800" dirty="0" smtClean="0"/>
              <a:t>2 journées de formation à publics volontaires sont en cours dans l’Académie de Lille avec pour objectif :</a:t>
            </a:r>
          </a:p>
          <a:p>
            <a:endParaRPr lang="fr-FR" sz="2800" dirty="0" smtClean="0"/>
          </a:p>
          <a:p>
            <a:pPr marL="342900" indent="-342900">
              <a:buFontTx/>
              <a:buChar char="-"/>
            </a:pPr>
            <a:r>
              <a:rPr lang="fr-FR" sz="2800" dirty="0"/>
              <a:t>d</a:t>
            </a:r>
            <a:r>
              <a:rPr lang="fr-FR" sz="2800" dirty="0" smtClean="0"/>
              <a:t>e présenter la base USIWORKS et ses exploitations pédagogiques</a:t>
            </a:r>
          </a:p>
          <a:p>
            <a:pPr marL="342900" indent="-342900">
              <a:buFontTx/>
              <a:buChar char="-"/>
            </a:pPr>
            <a:r>
              <a:rPr lang="fr-FR" sz="2800" dirty="0" smtClean="0"/>
              <a:t>d’engager les stagiaires à produire de nouvelles activités pour mutualisation.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536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499997" y="1"/>
            <a:ext cx="8639563" cy="836712"/>
            <a:chOff x="499997" y="1"/>
            <a:chExt cx="8639563" cy="836712"/>
          </a:xfrm>
        </p:grpSpPr>
        <p:pic>
          <p:nvPicPr>
            <p:cNvPr id="9" name="Picture 3" descr="C:\Users\utilisateur\Documents\2012-2013\EDPI\EDPI SESSION 2012-2013\Propositions de sujets 2013\Malenger U11 2013\Sujet 2013 au 11-04-2012\Logos\academie de lil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230" y="1803"/>
              <a:ext cx="1087330" cy="786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97" y="1"/>
              <a:ext cx="901699" cy="8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Connecteur droit 10"/>
            <p:cNvCxnSpPr/>
            <p:nvPr/>
          </p:nvCxnSpPr>
          <p:spPr>
            <a:xfrm>
              <a:off x="1387068" y="648398"/>
              <a:ext cx="6868292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348816" y="16203"/>
            <a:ext cx="6640512" cy="629771"/>
          </a:xfrm>
        </p:spPr>
        <p:txBody>
          <a:bodyPr>
            <a:noAutofit/>
          </a:bodyPr>
          <a:lstStyle/>
          <a:p>
            <a:r>
              <a:rPr lang="fr-FR" sz="3200" dirty="0" smtClean="0"/>
              <a:t>Activités et environnements</a:t>
            </a:r>
            <a:endParaRPr lang="fr-FR" sz="3200" dirty="0"/>
          </a:p>
        </p:txBody>
      </p:sp>
      <p:sp>
        <p:nvSpPr>
          <p:cNvPr id="12" name="Rectangle 11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solidFill>
            <a:srgbClr val="797EB4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L’utilisation des ressources numériques</a:t>
            </a:r>
            <a:endParaRPr lang="fr-FR" sz="28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259632" y="2457470"/>
            <a:ext cx="6984776" cy="2123658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6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Merci de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268630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499997" y="1"/>
            <a:ext cx="8639563" cy="836712"/>
            <a:chOff x="499997" y="1"/>
            <a:chExt cx="8639563" cy="836712"/>
          </a:xfrm>
        </p:grpSpPr>
        <p:pic>
          <p:nvPicPr>
            <p:cNvPr id="9" name="Picture 3" descr="C:\Users\utilisateur\Documents\2012-2013\EDPI\EDPI SESSION 2012-2013\Propositions de sujets 2013\Malenger U11 2013\Sujet 2013 au 11-04-2012\Logos\academie de lil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230" y="1803"/>
              <a:ext cx="1087330" cy="786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97" y="1"/>
              <a:ext cx="901699" cy="8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Connecteur droit 10"/>
            <p:cNvCxnSpPr/>
            <p:nvPr/>
          </p:nvCxnSpPr>
          <p:spPr>
            <a:xfrm>
              <a:off x="1387068" y="648398"/>
              <a:ext cx="6868292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348816" y="16203"/>
            <a:ext cx="6640512" cy="629771"/>
          </a:xfrm>
        </p:spPr>
        <p:txBody>
          <a:bodyPr>
            <a:noAutofit/>
          </a:bodyPr>
          <a:lstStyle/>
          <a:p>
            <a:r>
              <a:rPr lang="fr-FR" sz="3200" dirty="0" smtClean="0"/>
              <a:t>Activités et environnements</a:t>
            </a:r>
            <a:endParaRPr lang="fr-FR" sz="3200" dirty="0"/>
          </a:p>
        </p:txBody>
      </p:sp>
      <p:sp>
        <p:nvSpPr>
          <p:cNvPr id="12" name="Rectangle 11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solidFill>
            <a:srgbClr val="797EB4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L’utilisation des ressources numériques</a:t>
            </a:r>
            <a:endParaRPr lang="fr-FR" sz="2800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950846" y="1801399"/>
            <a:ext cx="7645049" cy="24196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4400" dirty="0" smtClean="0"/>
              <a:t>Présentation du travail mené </a:t>
            </a:r>
          </a:p>
          <a:p>
            <a:pPr marL="0" indent="0" algn="ctr">
              <a:buNone/>
            </a:pPr>
            <a:r>
              <a:rPr lang="fr-FR" sz="4400" dirty="0" smtClean="0"/>
              <a:t>dans le cadre du RNR </a:t>
            </a:r>
          </a:p>
          <a:p>
            <a:pPr marL="0" indent="0" algn="ctr">
              <a:buNone/>
            </a:pPr>
            <a:r>
              <a:rPr lang="fr-FR" sz="4400" dirty="0" smtClean="0"/>
              <a:t>sur l’utilisation d’une base de connaissances </a:t>
            </a:r>
          </a:p>
        </p:txBody>
      </p:sp>
    </p:spTree>
    <p:extLst>
      <p:ext uri="{BB962C8B-B14F-4D97-AF65-F5344CB8AC3E}">
        <p14:creationId xmlns:p14="http://schemas.microsoft.com/office/powerpoint/2010/main" val="17099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499997" y="1"/>
            <a:ext cx="8639563" cy="836712"/>
            <a:chOff x="499997" y="1"/>
            <a:chExt cx="8639563" cy="836712"/>
          </a:xfrm>
        </p:grpSpPr>
        <p:pic>
          <p:nvPicPr>
            <p:cNvPr id="9" name="Picture 3" descr="C:\Users\utilisateur\Documents\2012-2013\EDPI\EDPI SESSION 2012-2013\Propositions de sujets 2013\Malenger U11 2013\Sujet 2013 au 11-04-2012\Logos\academie de lil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230" y="1803"/>
              <a:ext cx="1087330" cy="786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97" y="1"/>
              <a:ext cx="901699" cy="8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Connecteur droit 10"/>
            <p:cNvCxnSpPr/>
            <p:nvPr/>
          </p:nvCxnSpPr>
          <p:spPr>
            <a:xfrm>
              <a:off x="1387068" y="648398"/>
              <a:ext cx="6868292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348816" y="16203"/>
            <a:ext cx="6640512" cy="629771"/>
          </a:xfrm>
        </p:spPr>
        <p:txBody>
          <a:bodyPr>
            <a:noAutofit/>
          </a:bodyPr>
          <a:lstStyle/>
          <a:p>
            <a:r>
              <a:rPr lang="fr-FR" sz="3200" dirty="0" smtClean="0"/>
              <a:t>Activités et environnements</a:t>
            </a:r>
            <a:endParaRPr lang="fr-FR" sz="3200" dirty="0"/>
          </a:p>
        </p:txBody>
      </p:sp>
      <p:sp>
        <p:nvSpPr>
          <p:cNvPr id="12" name="Rectangle 11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solidFill>
            <a:srgbClr val="797EB4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L’utilisation des ressources numériques</a:t>
            </a:r>
            <a:endParaRPr lang="fr-FR" sz="28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 l="19560" t="16778" r="24083" b="33000"/>
          <a:stretch>
            <a:fillRect/>
          </a:stretch>
        </p:blipFill>
        <p:spPr bwMode="auto">
          <a:xfrm>
            <a:off x="683568" y="1268760"/>
            <a:ext cx="81534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099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499997" y="1"/>
            <a:ext cx="8639563" cy="836712"/>
            <a:chOff x="499997" y="1"/>
            <a:chExt cx="8639563" cy="836712"/>
          </a:xfrm>
        </p:grpSpPr>
        <p:pic>
          <p:nvPicPr>
            <p:cNvPr id="9" name="Picture 3" descr="C:\Users\utilisateur\Documents\2012-2013\EDPI\EDPI SESSION 2012-2013\Propositions de sujets 2013\Malenger U11 2013\Sujet 2013 au 11-04-2012\Logos\academie de lil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230" y="1803"/>
              <a:ext cx="1087330" cy="786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97" y="1"/>
              <a:ext cx="901699" cy="8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Connecteur droit 10"/>
            <p:cNvCxnSpPr/>
            <p:nvPr/>
          </p:nvCxnSpPr>
          <p:spPr>
            <a:xfrm>
              <a:off x="1387068" y="648398"/>
              <a:ext cx="6868292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348816" y="16203"/>
            <a:ext cx="6640512" cy="629771"/>
          </a:xfrm>
        </p:spPr>
        <p:txBody>
          <a:bodyPr>
            <a:noAutofit/>
          </a:bodyPr>
          <a:lstStyle/>
          <a:p>
            <a:r>
              <a:rPr lang="fr-FR" sz="3200" dirty="0" smtClean="0"/>
              <a:t>Activités et environnements</a:t>
            </a:r>
            <a:endParaRPr lang="fr-FR" sz="3200" dirty="0"/>
          </a:p>
        </p:txBody>
      </p:sp>
      <p:sp>
        <p:nvSpPr>
          <p:cNvPr id="12" name="Rectangle 11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solidFill>
            <a:srgbClr val="797EB4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L’utilisation des ressources numériques</a:t>
            </a:r>
            <a:endParaRPr lang="fr-FR" sz="2800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75071845"/>
              </p:ext>
            </p:extLst>
          </p:nvPr>
        </p:nvGraphicFramePr>
        <p:xfrm>
          <a:off x="539553" y="837524"/>
          <a:ext cx="8600008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099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499997" y="1"/>
            <a:ext cx="8639563" cy="836712"/>
            <a:chOff x="499997" y="1"/>
            <a:chExt cx="8639563" cy="836712"/>
          </a:xfrm>
        </p:grpSpPr>
        <p:pic>
          <p:nvPicPr>
            <p:cNvPr id="9" name="Picture 3" descr="C:\Users\utilisateur\Documents\2012-2013\EDPI\EDPI SESSION 2012-2013\Propositions de sujets 2013\Malenger U11 2013\Sujet 2013 au 11-04-2012\Logos\academie de lil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230" y="1803"/>
              <a:ext cx="1087330" cy="786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97" y="1"/>
              <a:ext cx="901699" cy="8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Connecteur droit 10"/>
            <p:cNvCxnSpPr/>
            <p:nvPr/>
          </p:nvCxnSpPr>
          <p:spPr>
            <a:xfrm>
              <a:off x="1387068" y="648398"/>
              <a:ext cx="6868292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348816" y="16203"/>
            <a:ext cx="6640512" cy="629771"/>
          </a:xfrm>
        </p:spPr>
        <p:txBody>
          <a:bodyPr>
            <a:noAutofit/>
          </a:bodyPr>
          <a:lstStyle/>
          <a:p>
            <a:r>
              <a:rPr lang="fr-FR" sz="3200" dirty="0" smtClean="0"/>
              <a:t>Activités et environnements</a:t>
            </a:r>
            <a:endParaRPr lang="fr-FR" sz="3200" dirty="0"/>
          </a:p>
        </p:txBody>
      </p:sp>
      <p:sp>
        <p:nvSpPr>
          <p:cNvPr id="12" name="Rectangle 11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solidFill>
            <a:srgbClr val="797EB4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L’utilisation des ressources numériques</a:t>
            </a:r>
            <a:endParaRPr lang="fr-FR" sz="2800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610310" y="3356992"/>
            <a:ext cx="3817674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fr-FR" sz="2400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5004049" y="3356992"/>
            <a:ext cx="3816424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fr-FR" sz="2800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1468200767"/>
              </p:ext>
            </p:extLst>
          </p:nvPr>
        </p:nvGraphicFramePr>
        <p:xfrm>
          <a:off x="610310" y="980728"/>
          <a:ext cx="8354177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099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499997" y="1"/>
            <a:ext cx="8639563" cy="836712"/>
            <a:chOff x="499997" y="1"/>
            <a:chExt cx="8639563" cy="836712"/>
          </a:xfrm>
        </p:grpSpPr>
        <p:pic>
          <p:nvPicPr>
            <p:cNvPr id="9" name="Picture 3" descr="C:\Users\utilisateur\Documents\2012-2013\EDPI\EDPI SESSION 2012-2013\Propositions de sujets 2013\Malenger U11 2013\Sujet 2013 au 11-04-2012\Logos\academie de lil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230" y="1803"/>
              <a:ext cx="1087330" cy="786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97" y="1"/>
              <a:ext cx="901699" cy="8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Connecteur droit 10"/>
            <p:cNvCxnSpPr/>
            <p:nvPr/>
          </p:nvCxnSpPr>
          <p:spPr>
            <a:xfrm>
              <a:off x="1387068" y="648398"/>
              <a:ext cx="6868292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348816" y="16203"/>
            <a:ext cx="6640512" cy="629771"/>
          </a:xfrm>
        </p:spPr>
        <p:txBody>
          <a:bodyPr>
            <a:noAutofit/>
          </a:bodyPr>
          <a:lstStyle/>
          <a:p>
            <a:r>
              <a:rPr lang="fr-FR" sz="3200" dirty="0" smtClean="0"/>
              <a:t>Activités et environnements</a:t>
            </a:r>
            <a:endParaRPr lang="fr-FR" sz="3200" dirty="0"/>
          </a:p>
        </p:txBody>
      </p:sp>
      <p:sp>
        <p:nvSpPr>
          <p:cNvPr id="12" name="Rectangle 11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solidFill>
            <a:srgbClr val="797EB4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L’utilisation des ressources numériques</a:t>
            </a:r>
            <a:endParaRPr lang="fr-FR" sz="2800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539552" y="1160748"/>
            <a:ext cx="4680520" cy="684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800" dirty="0" smtClean="0"/>
              <a:t>Application </a:t>
            </a:r>
            <a:r>
              <a:rPr lang="fr-FR" sz="2800" dirty="0" err="1" smtClean="0"/>
              <a:t>TPWorks</a:t>
            </a:r>
            <a:endParaRPr lang="fr-FR" sz="2800" b="1" dirty="0" smtClean="0"/>
          </a:p>
          <a:p>
            <a:pPr marL="0" indent="0" algn="ctr">
              <a:buFont typeface="Arial" pitchFamily="34" charset="0"/>
              <a:buNone/>
            </a:pPr>
            <a:endParaRPr lang="fr-FR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58" y="4995899"/>
            <a:ext cx="2860722" cy="180362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Image 1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2160" y="2952654"/>
            <a:ext cx="2880320" cy="1891176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1"/>
          <a:stretch/>
        </p:blipFill>
        <p:spPr>
          <a:xfrm>
            <a:off x="6012160" y="1009658"/>
            <a:ext cx="2880320" cy="177127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7" name="Image 1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96287"/>
            <a:ext cx="4752530" cy="3600398"/>
          </a:xfrm>
          <a:prstGeom prst="rect">
            <a:avLst/>
          </a:prstGeom>
        </p:spPr>
      </p:pic>
      <p:cxnSp>
        <p:nvCxnSpPr>
          <p:cNvPr id="3" name="Connecteur en angle 2"/>
          <p:cNvCxnSpPr>
            <a:stCxn id="17" idx="3"/>
            <a:endCxn id="16" idx="1"/>
          </p:cNvCxnSpPr>
          <p:nvPr/>
        </p:nvCxnSpPr>
        <p:spPr>
          <a:xfrm flipV="1">
            <a:off x="5364090" y="1895293"/>
            <a:ext cx="648070" cy="2001193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en angle 5"/>
          <p:cNvCxnSpPr>
            <a:stCxn id="17" idx="3"/>
            <a:endCxn id="1026" idx="1"/>
          </p:cNvCxnSpPr>
          <p:nvPr/>
        </p:nvCxnSpPr>
        <p:spPr>
          <a:xfrm>
            <a:off x="5364090" y="3896486"/>
            <a:ext cx="667668" cy="2001224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ngle 18"/>
          <p:cNvCxnSpPr>
            <a:stCxn id="17" idx="3"/>
            <a:endCxn id="15" idx="1"/>
          </p:cNvCxnSpPr>
          <p:nvPr/>
        </p:nvCxnSpPr>
        <p:spPr>
          <a:xfrm>
            <a:off x="5364090" y="3896486"/>
            <a:ext cx="648070" cy="1756"/>
          </a:xfrm>
          <a:prstGeom prst="bentConnector3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49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499997" y="1"/>
            <a:ext cx="8639563" cy="836712"/>
            <a:chOff x="499997" y="1"/>
            <a:chExt cx="8639563" cy="836712"/>
          </a:xfrm>
        </p:grpSpPr>
        <p:pic>
          <p:nvPicPr>
            <p:cNvPr id="9" name="Picture 3" descr="C:\Users\utilisateur\Documents\2012-2013\EDPI\EDPI SESSION 2012-2013\Propositions de sujets 2013\Malenger U11 2013\Sujet 2013 au 11-04-2012\Logos\academie de lil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230" y="1803"/>
              <a:ext cx="1087330" cy="786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97" y="1"/>
              <a:ext cx="901699" cy="8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Connecteur droit 10"/>
            <p:cNvCxnSpPr/>
            <p:nvPr/>
          </p:nvCxnSpPr>
          <p:spPr>
            <a:xfrm>
              <a:off x="1387068" y="648398"/>
              <a:ext cx="6868292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348816" y="16203"/>
            <a:ext cx="6640512" cy="629771"/>
          </a:xfrm>
        </p:spPr>
        <p:txBody>
          <a:bodyPr>
            <a:noAutofit/>
          </a:bodyPr>
          <a:lstStyle/>
          <a:p>
            <a:r>
              <a:rPr lang="fr-FR" sz="3200" dirty="0" smtClean="0"/>
              <a:t>Activités et environnements</a:t>
            </a:r>
            <a:endParaRPr lang="fr-FR" sz="3200" dirty="0"/>
          </a:p>
        </p:txBody>
      </p:sp>
      <p:sp>
        <p:nvSpPr>
          <p:cNvPr id="12" name="Rectangle 11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solidFill>
            <a:srgbClr val="797EB4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L’utilisation des ressources numériques</a:t>
            </a:r>
            <a:endParaRPr lang="fr-FR" sz="2800" dirty="0"/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2267744" y="908720"/>
            <a:ext cx="4680520" cy="684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800" dirty="0" smtClean="0"/>
              <a:t>Activités pédagogiques</a:t>
            </a:r>
          </a:p>
          <a:p>
            <a:pPr marL="0" indent="0" algn="ctr">
              <a:buFont typeface="Arial" pitchFamily="34" charset="0"/>
              <a:buNone/>
            </a:pPr>
            <a:endParaRPr lang="fr-FR" sz="2800" dirty="0"/>
          </a:p>
        </p:txBody>
      </p:sp>
      <p:sp>
        <p:nvSpPr>
          <p:cNvPr id="2" name="ZoneTexte 1"/>
          <p:cNvSpPr txBox="1"/>
          <p:nvPr/>
        </p:nvSpPr>
        <p:spPr>
          <a:xfrm>
            <a:off x="886401" y="1592796"/>
            <a:ext cx="786962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dirty="0" smtClean="0"/>
              <a:t>3 déclinaisons sont proposées :</a:t>
            </a:r>
          </a:p>
          <a:p>
            <a:pPr lvl="0"/>
            <a:endParaRPr lang="fr-FR" sz="24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2400" dirty="0" smtClean="0"/>
              <a:t>Lors </a:t>
            </a:r>
            <a:r>
              <a:rPr lang="fr-FR" sz="2400" dirty="0"/>
              <a:t>d’une séance de </a:t>
            </a:r>
            <a:r>
              <a:rPr lang="fr-FR" sz="2400" b="1" dirty="0">
                <a:solidFill>
                  <a:srgbClr val="FF0000"/>
                </a:solidFill>
              </a:rPr>
              <a:t>synthèse d’un centre d’intérêt</a:t>
            </a:r>
            <a:r>
              <a:rPr lang="fr-FR" sz="2400" dirty="0"/>
              <a:t> : exemple proposé relatif au « CIp3 : les générations de surface » où la base USIWORKS est utilisé par le professeur</a:t>
            </a:r>
            <a:r>
              <a:rPr lang="fr-FR" sz="2400" dirty="0" smtClean="0"/>
              <a:t>,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fr-FR" sz="2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2400" dirty="0"/>
              <a:t>Lors d’une séance de </a:t>
            </a:r>
            <a:r>
              <a:rPr lang="fr-FR" sz="2400" b="1" dirty="0">
                <a:solidFill>
                  <a:srgbClr val="FF0000"/>
                </a:solidFill>
              </a:rPr>
              <a:t>remédiation en autonomie</a:t>
            </a:r>
            <a:r>
              <a:rPr lang="fr-FR" sz="2400" dirty="0"/>
              <a:t> : deux exemples proposés </a:t>
            </a:r>
            <a:r>
              <a:rPr lang="fr-FR" sz="2400" dirty="0" smtClean="0"/>
              <a:t>relatifs </a:t>
            </a:r>
            <a:r>
              <a:rPr lang="fr-FR" sz="2400" dirty="0"/>
              <a:t>au  « </a:t>
            </a:r>
            <a:r>
              <a:rPr lang="fr-FR" sz="2400" dirty="0" smtClean="0"/>
              <a:t>CIp11</a:t>
            </a:r>
            <a:r>
              <a:rPr lang="fr-FR" sz="2400" dirty="0"/>
              <a:t> : la coupe des matériaux » où la base USIWORKS est à disposition de l’élève</a:t>
            </a:r>
            <a:r>
              <a:rPr lang="fr-FR" sz="2400" dirty="0" smtClean="0"/>
              <a:t>,</a:t>
            </a:r>
          </a:p>
          <a:p>
            <a:pPr lvl="0"/>
            <a:endParaRPr lang="fr-FR" sz="24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fr-FR" sz="2400" dirty="0"/>
              <a:t>Lors d’une </a:t>
            </a:r>
            <a:r>
              <a:rPr lang="fr-FR" sz="2400" b="1" dirty="0">
                <a:solidFill>
                  <a:srgbClr val="FF0000"/>
                </a:solidFill>
              </a:rPr>
              <a:t>activité de TP</a:t>
            </a:r>
            <a:r>
              <a:rPr lang="fr-FR" sz="2400" dirty="0"/>
              <a:t> : exemple proposé relatif au « </a:t>
            </a:r>
            <a:r>
              <a:rPr lang="fr-FR" sz="2400" dirty="0" smtClean="0"/>
              <a:t>CIp20</a:t>
            </a:r>
            <a:r>
              <a:rPr lang="fr-FR" sz="2400" dirty="0"/>
              <a:t> : optimisation d’une fabrication » où la base USIWORKS est utilisée en tant que ressource.</a:t>
            </a: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423" y="922009"/>
            <a:ext cx="1891106" cy="125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02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499997" y="1"/>
            <a:ext cx="8639563" cy="836712"/>
            <a:chOff x="499997" y="1"/>
            <a:chExt cx="8639563" cy="836712"/>
          </a:xfrm>
        </p:grpSpPr>
        <p:pic>
          <p:nvPicPr>
            <p:cNvPr id="9" name="Picture 3" descr="C:\Users\utilisateur\Documents\2012-2013\EDPI\EDPI SESSION 2012-2013\Propositions de sujets 2013\Malenger U11 2013\Sujet 2013 au 11-04-2012\Logos\academie de lil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230" y="1803"/>
              <a:ext cx="1087330" cy="786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97" y="1"/>
              <a:ext cx="901699" cy="8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Connecteur droit 10"/>
            <p:cNvCxnSpPr/>
            <p:nvPr/>
          </p:nvCxnSpPr>
          <p:spPr>
            <a:xfrm>
              <a:off x="1387068" y="648398"/>
              <a:ext cx="6868292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348816" y="16203"/>
            <a:ext cx="6640512" cy="629771"/>
          </a:xfrm>
        </p:spPr>
        <p:txBody>
          <a:bodyPr>
            <a:noAutofit/>
          </a:bodyPr>
          <a:lstStyle/>
          <a:p>
            <a:r>
              <a:rPr lang="fr-FR" sz="3200" dirty="0" smtClean="0"/>
              <a:t>Activités et environnements</a:t>
            </a:r>
            <a:endParaRPr lang="fr-FR" sz="3200" dirty="0"/>
          </a:p>
        </p:txBody>
      </p:sp>
      <p:sp>
        <p:nvSpPr>
          <p:cNvPr id="12" name="Rectangle 11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solidFill>
            <a:srgbClr val="797EB4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L’utilisation des ressources numériques</a:t>
            </a:r>
            <a:endParaRPr lang="fr-FR" sz="2800" dirty="0"/>
          </a:p>
        </p:txBody>
      </p:sp>
      <p:sp>
        <p:nvSpPr>
          <p:cNvPr id="2" name="Rectangle 1"/>
          <p:cNvSpPr/>
          <p:nvPr/>
        </p:nvSpPr>
        <p:spPr>
          <a:xfrm>
            <a:off x="950846" y="853076"/>
            <a:ext cx="73045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EXEMPLE D’ACTIVITE 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DEVELOPPEE :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SYNTHESE D’UN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CENTRE D’INTERET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27584" y="1844824"/>
            <a:ext cx="792088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Pour </a:t>
            </a:r>
            <a:r>
              <a:rPr lang="fr-FR" sz="2400" dirty="0"/>
              <a:t>cette activité, la base est utilisée par le professeur lors de la </a:t>
            </a:r>
            <a:r>
              <a:rPr lang="fr-FR" sz="2400" b="1" dirty="0"/>
              <a:t>synthèse</a:t>
            </a:r>
            <a:r>
              <a:rPr lang="fr-FR" sz="2400" dirty="0"/>
              <a:t> du centre d’intérêt N° 3 «  les générations de surfaces </a:t>
            </a:r>
            <a:r>
              <a:rPr lang="fr-FR" sz="2400" dirty="0" smtClean="0"/>
              <a:t>».</a:t>
            </a:r>
          </a:p>
          <a:p>
            <a:endParaRPr lang="fr-FR" sz="2800" dirty="0"/>
          </a:p>
          <a:p>
            <a:endParaRPr lang="fr-FR" sz="2400" dirty="0" smtClean="0"/>
          </a:p>
          <a:p>
            <a:r>
              <a:rPr lang="fr-FR" sz="2400" b="1" u="sng" dirty="0"/>
              <a:t>CIp3 : Les générations de surfaces</a:t>
            </a:r>
          </a:p>
          <a:p>
            <a:r>
              <a:rPr lang="fr-FR" sz="2400" dirty="0"/>
              <a:t>A partir de l'analyse des différents travaux d'usinage sur machine-outil :</a:t>
            </a:r>
          </a:p>
          <a:p>
            <a:r>
              <a:rPr lang="fr-FR" sz="2400" dirty="0"/>
              <a:t>-  Citer les principales caractéristiques d'un principe de génération (mouvement de coupe, d'avance…).</a:t>
            </a:r>
            <a:br>
              <a:rPr lang="fr-FR" sz="2400" dirty="0"/>
            </a:br>
            <a:r>
              <a:rPr lang="fr-FR" sz="2400" dirty="0"/>
              <a:t>- Classer et décrire les principaux principes de génération.</a:t>
            </a:r>
            <a:br>
              <a:rPr lang="fr-FR" sz="2400" dirty="0"/>
            </a:br>
            <a:r>
              <a:rPr lang="fr-FR" sz="2400" dirty="0"/>
              <a:t>- Travail de forme et d'enveloppe.</a:t>
            </a:r>
          </a:p>
          <a:p>
            <a:endParaRPr lang="fr-FR" sz="24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827584" y="3504487"/>
            <a:ext cx="7920880" cy="31648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256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499997" y="1"/>
            <a:ext cx="8639563" cy="836712"/>
            <a:chOff x="499997" y="1"/>
            <a:chExt cx="8639563" cy="836712"/>
          </a:xfrm>
        </p:grpSpPr>
        <p:pic>
          <p:nvPicPr>
            <p:cNvPr id="9" name="Picture 3" descr="C:\Users\utilisateur\Documents\2012-2013\EDPI\EDPI SESSION 2012-2013\Propositions de sujets 2013\Malenger U11 2013\Sujet 2013 au 11-04-2012\Logos\academie de lill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2230" y="1803"/>
              <a:ext cx="1087330" cy="786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97" y="1"/>
              <a:ext cx="901699" cy="83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Connecteur droit 10"/>
            <p:cNvCxnSpPr/>
            <p:nvPr/>
          </p:nvCxnSpPr>
          <p:spPr>
            <a:xfrm>
              <a:off x="1387068" y="648398"/>
              <a:ext cx="6868292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348816" y="16203"/>
            <a:ext cx="6640512" cy="629771"/>
          </a:xfrm>
        </p:spPr>
        <p:txBody>
          <a:bodyPr>
            <a:noAutofit/>
          </a:bodyPr>
          <a:lstStyle/>
          <a:p>
            <a:r>
              <a:rPr lang="fr-FR" sz="3200" dirty="0" smtClean="0"/>
              <a:t>Activités et environnements</a:t>
            </a:r>
            <a:endParaRPr lang="fr-FR" sz="3200" dirty="0"/>
          </a:p>
        </p:txBody>
      </p:sp>
      <p:sp>
        <p:nvSpPr>
          <p:cNvPr id="12" name="Rectangle 11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solidFill>
            <a:srgbClr val="797EB4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800" dirty="0" smtClean="0"/>
              <a:t>L’utilisation des ressources numériques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827584" y="1268760"/>
            <a:ext cx="8208912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/>
              <a:t>ACTIVITES DU CENTRE D’INTERÊT N° </a:t>
            </a:r>
            <a:r>
              <a:rPr lang="fr-FR" sz="2000" b="1" i="1" dirty="0" smtClean="0"/>
              <a:t>3</a:t>
            </a:r>
          </a:p>
          <a:p>
            <a:endParaRPr lang="fr-FR" sz="2000" dirty="0"/>
          </a:p>
          <a:p>
            <a:r>
              <a:rPr lang="fr-FR" sz="2000" b="1" i="1" dirty="0"/>
              <a:t>Planification des activités :</a:t>
            </a:r>
            <a:endParaRPr lang="fr-FR" sz="2000" dirty="0"/>
          </a:p>
          <a:p>
            <a:r>
              <a:rPr lang="fr-FR" sz="2000" dirty="0"/>
              <a:t>Les activités sont planifiées sur 4 semaines</a:t>
            </a:r>
            <a:r>
              <a:rPr lang="fr-FR" sz="2000" dirty="0" smtClean="0"/>
              <a:t>.</a:t>
            </a:r>
          </a:p>
          <a:p>
            <a:endParaRPr lang="fr-FR" sz="2000" dirty="0"/>
          </a:p>
          <a:p>
            <a:r>
              <a:rPr lang="fr-FR" sz="2000" dirty="0" smtClean="0"/>
              <a:t>Sont prévues diverses activités </a:t>
            </a:r>
            <a:r>
              <a:rPr lang="fr-FR" sz="2000" dirty="0"/>
              <a:t>de tournage, fraisage, perçage sur différents postes </a:t>
            </a:r>
            <a:r>
              <a:rPr lang="fr-FR" sz="2000" dirty="0" smtClean="0"/>
              <a:t>(sachant </a:t>
            </a:r>
            <a:r>
              <a:rPr lang="fr-FR" sz="2000" dirty="0"/>
              <a:t>que les élèves ne feront pas toutes les activités</a:t>
            </a:r>
            <a:r>
              <a:rPr lang="fr-FR" sz="2000" dirty="0" smtClean="0"/>
              <a:t>.)</a:t>
            </a:r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 smtClean="0"/>
          </a:p>
          <a:p>
            <a:r>
              <a:rPr lang="fr-FR" sz="2000" b="1" i="1" dirty="0" smtClean="0"/>
              <a:t> </a:t>
            </a:r>
            <a:r>
              <a:rPr lang="fr-FR" sz="2000" b="1" i="1" dirty="0"/>
              <a:t>Extrait </a:t>
            </a:r>
            <a:r>
              <a:rPr lang="fr-FR" sz="2000" b="1" i="1" dirty="0" smtClean="0"/>
              <a:t>de la planification </a:t>
            </a:r>
          </a:p>
          <a:p>
            <a:r>
              <a:rPr lang="fr-FR" sz="2000" b="1" i="1" dirty="0" smtClean="0"/>
              <a:t>(</a:t>
            </a:r>
            <a:r>
              <a:rPr lang="fr-FR" sz="2000" b="1" i="1" dirty="0"/>
              <a:t>voir fichier complet« exemple de progression pédagogique</a:t>
            </a:r>
            <a:r>
              <a:rPr lang="fr-FR" sz="2000" b="1" i="1" dirty="0" smtClean="0"/>
              <a:t>»)</a:t>
            </a:r>
          </a:p>
          <a:p>
            <a:endParaRPr lang="fr-FR" b="1" i="1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3" name="Image 12"/>
          <p:cNvPicPr/>
          <p:nvPr/>
        </p:nvPicPr>
        <p:blipFill>
          <a:blip r:embed="rId4" cstate="print"/>
          <a:srcRect t="6498" b="9023"/>
          <a:stretch>
            <a:fillRect/>
          </a:stretch>
        </p:blipFill>
        <p:spPr bwMode="auto">
          <a:xfrm>
            <a:off x="1165718" y="4149080"/>
            <a:ext cx="7366722" cy="144016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256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409</Words>
  <Application>Microsoft Office PowerPoint</Application>
  <PresentationFormat>Affichage à l'écran (4:3)</PresentationFormat>
  <Paragraphs>129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Activités et environnements</vt:lpstr>
      <vt:lpstr>Activités et environnements</vt:lpstr>
      <vt:lpstr>Activités et environnements</vt:lpstr>
      <vt:lpstr>Activités et environnements</vt:lpstr>
      <vt:lpstr>Activités et environnements</vt:lpstr>
      <vt:lpstr>Activités et environnements</vt:lpstr>
      <vt:lpstr>Activités et environnements</vt:lpstr>
      <vt:lpstr>Activités et environnements</vt:lpstr>
      <vt:lpstr>Activités et environnements</vt:lpstr>
      <vt:lpstr>Activités et environnements</vt:lpstr>
      <vt:lpstr>Activités et environnements</vt:lpstr>
      <vt:lpstr>Activités et environnements</vt:lpstr>
      <vt:lpstr>Activités et environnements</vt:lpstr>
      <vt:lpstr>Activités et environnements</vt:lpstr>
      <vt:lpstr>Activités et environnements</vt:lpstr>
      <vt:lpstr>Activités et environnements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Activités et environnements</dc:title>
  <dc:creator>utilisateur</dc:creator>
  <cp:lastModifiedBy>utilisateur</cp:lastModifiedBy>
  <cp:revision>24</cp:revision>
  <dcterms:created xsi:type="dcterms:W3CDTF">2013-03-25T17:09:52Z</dcterms:created>
  <dcterms:modified xsi:type="dcterms:W3CDTF">2013-03-27T17:29:02Z</dcterms:modified>
</cp:coreProperties>
</file>