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8"/>
  </p:notesMasterIdLst>
  <p:handoutMasterIdLst>
    <p:handoutMasterId r:id="rId49"/>
  </p:handoutMasterIdLst>
  <p:sldIdLst>
    <p:sldId id="256" r:id="rId2"/>
    <p:sldId id="321" r:id="rId3"/>
    <p:sldId id="279" r:id="rId4"/>
    <p:sldId id="299" r:id="rId5"/>
    <p:sldId id="284" r:id="rId6"/>
    <p:sldId id="304" r:id="rId7"/>
    <p:sldId id="257" r:id="rId8"/>
    <p:sldId id="260" r:id="rId9"/>
    <p:sldId id="261" r:id="rId10"/>
    <p:sldId id="264" r:id="rId11"/>
    <p:sldId id="338" r:id="rId12"/>
    <p:sldId id="302" r:id="rId13"/>
    <p:sldId id="291" r:id="rId14"/>
    <p:sldId id="290" r:id="rId15"/>
    <p:sldId id="303" r:id="rId16"/>
    <p:sldId id="322" r:id="rId17"/>
    <p:sldId id="324" r:id="rId18"/>
    <p:sldId id="287" r:id="rId19"/>
    <p:sldId id="305" r:id="rId20"/>
    <p:sldId id="351" r:id="rId21"/>
    <p:sldId id="327" r:id="rId22"/>
    <p:sldId id="325" r:id="rId23"/>
    <p:sldId id="339" r:id="rId24"/>
    <p:sldId id="326" r:id="rId25"/>
    <p:sldId id="328" r:id="rId26"/>
    <p:sldId id="329" r:id="rId27"/>
    <p:sldId id="330" r:id="rId28"/>
    <p:sldId id="331" r:id="rId29"/>
    <p:sldId id="332" r:id="rId30"/>
    <p:sldId id="293" r:id="rId31"/>
    <p:sldId id="309" r:id="rId32"/>
    <p:sldId id="333" r:id="rId33"/>
    <p:sldId id="340" r:id="rId34"/>
    <p:sldId id="344" r:id="rId35"/>
    <p:sldId id="334" r:id="rId36"/>
    <p:sldId id="335" r:id="rId37"/>
    <p:sldId id="350" r:id="rId38"/>
    <p:sldId id="345" r:id="rId39"/>
    <p:sldId id="346" r:id="rId40"/>
    <p:sldId id="347" r:id="rId41"/>
    <p:sldId id="337" r:id="rId42"/>
    <p:sldId id="341" r:id="rId43"/>
    <p:sldId id="349" r:id="rId44"/>
    <p:sldId id="311" r:id="rId45"/>
    <p:sldId id="319" r:id="rId46"/>
    <p:sldId id="348" r:id="rId47"/>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87612" autoAdjust="0"/>
  </p:normalViewPr>
  <p:slideViewPr>
    <p:cSldViewPr snapToGrid="0">
      <p:cViewPr>
        <p:scale>
          <a:sx n="80" d="100"/>
          <a:sy n="80" d="100"/>
        </p:scale>
        <p:origin x="-144" y="168"/>
      </p:cViewPr>
      <p:guideLst>
        <p:guide orient="horz" pos="2160"/>
        <p:guide pos="3840"/>
      </p:guideLst>
    </p:cSldViewPr>
  </p:slideViewPr>
  <p:notesTextViewPr>
    <p:cViewPr>
      <p:scale>
        <a:sx n="1" d="1"/>
        <a:sy n="1" d="1"/>
      </p:scale>
      <p:origin x="0" y="0"/>
    </p:cViewPr>
  </p:notesTextViewPr>
  <p:sorterViewPr>
    <p:cViewPr>
      <p:scale>
        <a:sx n="90" d="100"/>
        <a:sy n="90" d="100"/>
      </p:scale>
      <p:origin x="0" y="61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_rels/data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gif"/><Relationship Id="rId5" Type="http://schemas.openxmlformats.org/officeDocument/2006/relationships/image" Target="../media/image8.jpg"/><Relationship Id="rId4" Type="http://schemas.openxmlformats.org/officeDocument/2006/relationships/image" Target="../media/image7.gif"/></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gif"/><Relationship Id="rId5" Type="http://schemas.openxmlformats.org/officeDocument/2006/relationships/image" Target="../media/image8.jpg"/><Relationship Id="rId4"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B8F2-EA3C-4066-8FFF-6DF74936000F}" type="doc">
      <dgm:prSet loTypeId="urn:microsoft.com/office/officeart/2005/8/layout/hList9" loCatId="list" qsTypeId="urn:microsoft.com/office/officeart/2005/8/quickstyle/3d3" qsCatId="3D" csTypeId="urn:microsoft.com/office/officeart/2005/8/colors/accent1_4" csCatId="accent1" phldr="1"/>
      <dgm:spPr/>
      <dgm:t>
        <a:bodyPr/>
        <a:lstStyle/>
        <a:p>
          <a:endParaRPr lang="fr-FR"/>
        </a:p>
      </dgm:t>
    </dgm:pt>
    <dgm:pt modelId="{DD71F19A-3FAA-4EB9-8176-BFE297FB36ED}">
      <dgm:prSet phldrT="[Texte]" custT="1"/>
      <dgm:spPr/>
      <dgm:t>
        <a:bodyPr/>
        <a:lstStyle/>
        <a:p>
          <a:r>
            <a:rPr lang="fr-FR" sz="1400" dirty="0" smtClean="0"/>
            <a:t>Environnement professionnel</a:t>
          </a:r>
          <a:endParaRPr lang="fr-FR" sz="1400" dirty="0"/>
        </a:p>
      </dgm:t>
    </dgm:pt>
    <dgm:pt modelId="{CDA9D6D1-6782-4B90-AB0D-C67384634DA2}" type="parTrans" cxnId="{764C1114-6D5A-48A4-A028-500C029B64BE}">
      <dgm:prSet/>
      <dgm:spPr/>
      <dgm:t>
        <a:bodyPr/>
        <a:lstStyle/>
        <a:p>
          <a:endParaRPr lang="fr-FR"/>
        </a:p>
      </dgm:t>
    </dgm:pt>
    <dgm:pt modelId="{ED7016FC-1AE1-4577-8218-1C712B4A3433}" type="sibTrans" cxnId="{764C1114-6D5A-48A4-A028-500C029B64BE}">
      <dgm:prSet/>
      <dgm:spPr/>
      <dgm:t>
        <a:bodyPr/>
        <a:lstStyle/>
        <a:p>
          <a:endParaRPr lang="fr-FR"/>
        </a:p>
      </dgm:t>
    </dgm:pt>
    <dgm:pt modelId="{BD61BD46-3320-4824-AFE2-14C9EC73D12B}">
      <dgm:prSet phldrT="[Texte]" custT="1"/>
      <dgm:spPr/>
      <dgm:t>
        <a:bodyPr/>
        <a:lstStyle/>
        <a:p>
          <a:r>
            <a:rPr lang="fr-FR" sz="2400" dirty="0" smtClean="0"/>
            <a:t>entreprises artisanales et industrielles</a:t>
          </a:r>
          <a:endParaRPr lang="fr-FR" sz="2400" dirty="0"/>
        </a:p>
      </dgm:t>
    </dgm:pt>
    <dgm:pt modelId="{01A37E09-46CE-435A-9842-C5FF15DF4A95}" type="parTrans" cxnId="{5B8CAA33-017C-43AC-BED6-5BEAFF6D3D5B}">
      <dgm:prSet/>
      <dgm:spPr/>
      <dgm:t>
        <a:bodyPr/>
        <a:lstStyle/>
        <a:p>
          <a:endParaRPr lang="fr-FR"/>
        </a:p>
      </dgm:t>
    </dgm:pt>
    <dgm:pt modelId="{B9473787-5024-46BA-A384-3FFED847EB4C}" type="sibTrans" cxnId="{5B8CAA33-017C-43AC-BED6-5BEAFF6D3D5B}">
      <dgm:prSet/>
      <dgm:spPr/>
      <dgm:t>
        <a:bodyPr/>
        <a:lstStyle/>
        <a:p>
          <a:endParaRPr lang="fr-FR"/>
        </a:p>
      </dgm:t>
    </dgm:pt>
    <dgm:pt modelId="{2E3A6187-24E2-493A-A99F-5630647C157A}">
      <dgm:prSet phldrT="[Texte]" custT="1"/>
      <dgm:spPr/>
      <dgm:t>
        <a:bodyPr/>
        <a:lstStyle/>
        <a:p>
          <a:r>
            <a:rPr lang="fr-FR" sz="2400" dirty="0" smtClean="0"/>
            <a:t>administration et collectivités</a:t>
          </a:r>
          <a:endParaRPr lang="fr-FR" sz="2400" dirty="0"/>
        </a:p>
      </dgm:t>
    </dgm:pt>
    <dgm:pt modelId="{40873979-E340-4F8C-8140-8CB82A2AEE9B}" type="parTrans" cxnId="{2C5C1E5A-639A-49D6-A9E1-DEB254FFA2A7}">
      <dgm:prSet/>
      <dgm:spPr/>
      <dgm:t>
        <a:bodyPr/>
        <a:lstStyle/>
        <a:p>
          <a:endParaRPr lang="fr-FR"/>
        </a:p>
      </dgm:t>
    </dgm:pt>
    <dgm:pt modelId="{547587A1-7AF9-428D-BE66-83B0368CF163}" type="sibTrans" cxnId="{2C5C1E5A-639A-49D6-A9E1-DEB254FFA2A7}">
      <dgm:prSet/>
      <dgm:spPr/>
      <dgm:t>
        <a:bodyPr/>
        <a:lstStyle/>
        <a:p>
          <a:endParaRPr lang="fr-FR"/>
        </a:p>
      </dgm:t>
    </dgm:pt>
    <dgm:pt modelId="{5ABFC6F3-0109-431E-AAA2-ABB00D0E9A5B}">
      <dgm:prSet phldrT="[Texte]"/>
      <dgm:spPr/>
      <dgm:t>
        <a:bodyPr/>
        <a:lstStyle/>
        <a:p>
          <a:r>
            <a:rPr lang="fr-FR" dirty="0" smtClean="0"/>
            <a:t>travaux</a:t>
          </a:r>
          <a:endParaRPr lang="fr-FR" dirty="0"/>
        </a:p>
      </dgm:t>
    </dgm:pt>
    <dgm:pt modelId="{53496EC9-0591-4F93-917C-4CF2ECA39710}" type="parTrans" cxnId="{7DC77111-C144-4537-88FE-26847DAF1430}">
      <dgm:prSet/>
      <dgm:spPr/>
      <dgm:t>
        <a:bodyPr/>
        <a:lstStyle/>
        <a:p>
          <a:endParaRPr lang="fr-FR"/>
        </a:p>
      </dgm:t>
    </dgm:pt>
    <dgm:pt modelId="{93025EF3-08A6-4077-8B36-A8299F0405DD}" type="sibTrans" cxnId="{7DC77111-C144-4537-88FE-26847DAF1430}">
      <dgm:prSet/>
      <dgm:spPr/>
      <dgm:t>
        <a:bodyPr/>
        <a:lstStyle/>
        <a:p>
          <a:endParaRPr lang="fr-FR"/>
        </a:p>
      </dgm:t>
    </dgm:pt>
    <dgm:pt modelId="{D16580E0-AE51-4062-AB14-E4830CE653BB}">
      <dgm:prSet phldrT="[Texte]" custT="1"/>
      <dgm:spPr/>
      <dgm:t>
        <a:bodyPr/>
        <a:lstStyle/>
        <a:p>
          <a:r>
            <a:rPr lang="fr-FR" sz="2400" dirty="0" smtClean="0"/>
            <a:t>neuf, rénovation, chantier</a:t>
          </a:r>
          <a:endParaRPr lang="fr-FR" sz="2400" dirty="0"/>
        </a:p>
      </dgm:t>
    </dgm:pt>
    <dgm:pt modelId="{D7ED89BD-35CE-4C52-9B6A-F9FCBA7DF2A9}" type="parTrans" cxnId="{B8D55950-F25A-4336-A2BD-8B80A58BDCA9}">
      <dgm:prSet/>
      <dgm:spPr/>
      <dgm:t>
        <a:bodyPr/>
        <a:lstStyle/>
        <a:p>
          <a:endParaRPr lang="fr-FR"/>
        </a:p>
      </dgm:t>
    </dgm:pt>
    <dgm:pt modelId="{0B6B672F-A0C7-4D0D-BF63-13F7948D8BB0}" type="sibTrans" cxnId="{B8D55950-F25A-4336-A2BD-8B80A58BDCA9}">
      <dgm:prSet/>
      <dgm:spPr/>
      <dgm:t>
        <a:bodyPr/>
        <a:lstStyle/>
        <a:p>
          <a:endParaRPr lang="fr-FR"/>
        </a:p>
      </dgm:t>
    </dgm:pt>
    <dgm:pt modelId="{8DCDC9D8-75B6-4330-BB53-4FF2E478F172}">
      <dgm:prSet phldrT="[Texte]"/>
      <dgm:spPr/>
      <dgm:t>
        <a:bodyPr/>
        <a:lstStyle/>
        <a:p>
          <a:r>
            <a:rPr lang="fr-FR" dirty="0" smtClean="0"/>
            <a:t>réalisation, </a:t>
          </a:r>
          <a:br>
            <a:rPr lang="fr-FR" dirty="0" smtClean="0"/>
          </a:br>
          <a:r>
            <a:rPr lang="fr-FR" dirty="0" smtClean="0"/>
            <a:t>mise en service, maintenance,</a:t>
          </a:r>
          <a:br>
            <a:rPr lang="fr-FR" dirty="0" smtClean="0"/>
          </a:br>
          <a:r>
            <a:rPr lang="fr-FR" dirty="0" smtClean="0"/>
            <a:t>livraison,</a:t>
          </a:r>
          <a:br>
            <a:rPr lang="fr-FR" dirty="0" smtClean="0"/>
          </a:br>
          <a:r>
            <a:rPr lang="fr-FR" dirty="0" smtClean="0"/>
            <a:t>conseils</a:t>
          </a:r>
          <a:endParaRPr lang="fr-FR" dirty="0"/>
        </a:p>
      </dgm:t>
    </dgm:pt>
    <dgm:pt modelId="{780DD406-643C-465C-A4F9-99EDD3FBAC56}" type="parTrans" cxnId="{D5D72D48-B162-4771-9E80-ADA4179B4E07}">
      <dgm:prSet/>
      <dgm:spPr/>
      <dgm:t>
        <a:bodyPr/>
        <a:lstStyle/>
        <a:p>
          <a:endParaRPr lang="fr-FR"/>
        </a:p>
      </dgm:t>
    </dgm:pt>
    <dgm:pt modelId="{12FA49AA-5B68-438D-8FED-6A95AC3B6E3E}" type="sibTrans" cxnId="{D5D72D48-B162-4771-9E80-ADA4179B4E07}">
      <dgm:prSet/>
      <dgm:spPr/>
      <dgm:t>
        <a:bodyPr/>
        <a:lstStyle/>
        <a:p>
          <a:endParaRPr lang="fr-FR"/>
        </a:p>
      </dgm:t>
    </dgm:pt>
    <dgm:pt modelId="{84D0C14B-5193-409E-96D3-C68BA8C432D2}" type="pres">
      <dgm:prSet presAssocID="{65DEB8F2-EA3C-4066-8FFF-6DF74936000F}" presName="list" presStyleCnt="0">
        <dgm:presLayoutVars>
          <dgm:dir/>
          <dgm:animLvl val="lvl"/>
        </dgm:presLayoutVars>
      </dgm:prSet>
      <dgm:spPr/>
      <dgm:t>
        <a:bodyPr/>
        <a:lstStyle/>
        <a:p>
          <a:endParaRPr lang="fr-FR"/>
        </a:p>
      </dgm:t>
    </dgm:pt>
    <dgm:pt modelId="{9D537AEF-9017-48C0-BDCD-6F5A43DE9520}" type="pres">
      <dgm:prSet presAssocID="{DD71F19A-3FAA-4EB9-8176-BFE297FB36ED}" presName="posSpace" presStyleCnt="0"/>
      <dgm:spPr/>
    </dgm:pt>
    <dgm:pt modelId="{2178B354-3DBD-442C-B7E5-40F5A777DEBA}" type="pres">
      <dgm:prSet presAssocID="{DD71F19A-3FAA-4EB9-8176-BFE297FB36ED}" presName="vertFlow" presStyleCnt="0"/>
      <dgm:spPr/>
    </dgm:pt>
    <dgm:pt modelId="{E023C865-949C-48AB-9FD3-4B8449FF347B}" type="pres">
      <dgm:prSet presAssocID="{DD71F19A-3FAA-4EB9-8176-BFE297FB36ED}" presName="topSpace" presStyleCnt="0"/>
      <dgm:spPr/>
    </dgm:pt>
    <dgm:pt modelId="{59F5EE58-5FCC-479E-B65B-4EDCDD7D1910}" type="pres">
      <dgm:prSet presAssocID="{DD71F19A-3FAA-4EB9-8176-BFE297FB36ED}" presName="firstComp" presStyleCnt="0"/>
      <dgm:spPr/>
    </dgm:pt>
    <dgm:pt modelId="{6A6DCE8C-0303-40CF-96AF-80C7E567E7B7}" type="pres">
      <dgm:prSet presAssocID="{DD71F19A-3FAA-4EB9-8176-BFE297FB36ED}" presName="firstChild" presStyleLbl="bgAccFollowNode1" presStyleIdx="0" presStyleCnt="4"/>
      <dgm:spPr/>
      <dgm:t>
        <a:bodyPr/>
        <a:lstStyle/>
        <a:p>
          <a:endParaRPr lang="fr-FR"/>
        </a:p>
      </dgm:t>
    </dgm:pt>
    <dgm:pt modelId="{54F4A0F5-79BE-457B-8B61-174551513255}" type="pres">
      <dgm:prSet presAssocID="{DD71F19A-3FAA-4EB9-8176-BFE297FB36ED}" presName="firstChildTx" presStyleLbl="bgAccFollowNode1" presStyleIdx="0" presStyleCnt="4">
        <dgm:presLayoutVars>
          <dgm:bulletEnabled val="1"/>
        </dgm:presLayoutVars>
      </dgm:prSet>
      <dgm:spPr/>
      <dgm:t>
        <a:bodyPr/>
        <a:lstStyle/>
        <a:p>
          <a:endParaRPr lang="fr-FR"/>
        </a:p>
      </dgm:t>
    </dgm:pt>
    <dgm:pt modelId="{9DD345EC-8A7B-4D0D-85CA-5B74BBE55CB4}" type="pres">
      <dgm:prSet presAssocID="{2E3A6187-24E2-493A-A99F-5630647C157A}" presName="comp" presStyleCnt="0"/>
      <dgm:spPr/>
    </dgm:pt>
    <dgm:pt modelId="{A4203045-9279-4ED1-A93D-48590D216558}" type="pres">
      <dgm:prSet presAssocID="{2E3A6187-24E2-493A-A99F-5630647C157A}" presName="child" presStyleLbl="bgAccFollowNode1" presStyleIdx="1" presStyleCnt="4"/>
      <dgm:spPr/>
      <dgm:t>
        <a:bodyPr/>
        <a:lstStyle/>
        <a:p>
          <a:endParaRPr lang="fr-FR"/>
        </a:p>
      </dgm:t>
    </dgm:pt>
    <dgm:pt modelId="{C729ADC8-B0DE-4957-B18E-89A8A81E8FE8}" type="pres">
      <dgm:prSet presAssocID="{2E3A6187-24E2-493A-A99F-5630647C157A}" presName="childTx" presStyleLbl="bgAccFollowNode1" presStyleIdx="1" presStyleCnt="4">
        <dgm:presLayoutVars>
          <dgm:bulletEnabled val="1"/>
        </dgm:presLayoutVars>
      </dgm:prSet>
      <dgm:spPr/>
      <dgm:t>
        <a:bodyPr/>
        <a:lstStyle/>
        <a:p>
          <a:endParaRPr lang="fr-FR"/>
        </a:p>
      </dgm:t>
    </dgm:pt>
    <dgm:pt modelId="{F42AF6C5-69B6-489B-84FA-4B979A02A3AC}" type="pres">
      <dgm:prSet presAssocID="{DD71F19A-3FAA-4EB9-8176-BFE297FB36ED}" presName="negSpace" presStyleCnt="0"/>
      <dgm:spPr/>
    </dgm:pt>
    <dgm:pt modelId="{93F285DE-9B67-45E0-A903-9783AEE383D0}" type="pres">
      <dgm:prSet presAssocID="{DD71F19A-3FAA-4EB9-8176-BFE297FB36ED}" presName="circle" presStyleLbl="node1" presStyleIdx="0" presStyleCnt="2"/>
      <dgm:spPr/>
      <dgm:t>
        <a:bodyPr/>
        <a:lstStyle/>
        <a:p>
          <a:endParaRPr lang="fr-FR"/>
        </a:p>
      </dgm:t>
    </dgm:pt>
    <dgm:pt modelId="{774850C1-7E78-43A3-BA49-808EAA1759E5}" type="pres">
      <dgm:prSet presAssocID="{ED7016FC-1AE1-4577-8218-1C712B4A3433}" presName="transSpace" presStyleCnt="0"/>
      <dgm:spPr/>
    </dgm:pt>
    <dgm:pt modelId="{440A9CF6-E4AB-4E84-94C5-82CB331DEBF2}" type="pres">
      <dgm:prSet presAssocID="{5ABFC6F3-0109-431E-AAA2-ABB00D0E9A5B}" presName="posSpace" presStyleCnt="0"/>
      <dgm:spPr/>
    </dgm:pt>
    <dgm:pt modelId="{B0AE714F-6359-4F62-8136-13FD8A10EFD2}" type="pres">
      <dgm:prSet presAssocID="{5ABFC6F3-0109-431E-AAA2-ABB00D0E9A5B}" presName="vertFlow" presStyleCnt="0"/>
      <dgm:spPr/>
    </dgm:pt>
    <dgm:pt modelId="{A38BBCC5-7CE8-4003-90D1-855FEA4F875C}" type="pres">
      <dgm:prSet presAssocID="{5ABFC6F3-0109-431E-AAA2-ABB00D0E9A5B}" presName="topSpace" presStyleCnt="0"/>
      <dgm:spPr/>
    </dgm:pt>
    <dgm:pt modelId="{D7B96A69-689D-487A-94CA-94D6F0047A75}" type="pres">
      <dgm:prSet presAssocID="{5ABFC6F3-0109-431E-AAA2-ABB00D0E9A5B}" presName="firstComp" presStyleCnt="0"/>
      <dgm:spPr/>
    </dgm:pt>
    <dgm:pt modelId="{AE877825-8CDC-42D3-A821-C9708BF7A57B}" type="pres">
      <dgm:prSet presAssocID="{5ABFC6F3-0109-431E-AAA2-ABB00D0E9A5B}" presName="firstChild" presStyleLbl="bgAccFollowNode1" presStyleIdx="2" presStyleCnt="4"/>
      <dgm:spPr/>
      <dgm:t>
        <a:bodyPr/>
        <a:lstStyle/>
        <a:p>
          <a:endParaRPr lang="fr-FR"/>
        </a:p>
      </dgm:t>
    </dgm:pt>
    <dgm:pt modelId="{85844E44-9480-4D6C-9589-9E6F0D82AD20}" type="pres">
      <dgm:prSet presAssocID="{5ABFC6F3-0109-431E-AAA2-ABB00D0E9A5B}" presName="firstChildTx" presStyleLbl="bgAccFollowNode1" presStyleIdx="2" presStyleCnt="4">
        <dgm:presLayoutVars>
          <dgm:bulletEnabled val="1"/>
        </dgm:presLayoutVars>
      </dgm:prSet>
      <dgm:spPr/>
      <dgm:t>
        <a:bodyPr/>
        <a:lstStyle/>
        <a:p>
          <a:endParaRPr lang="fr-FR"/>
        </a:p>
      </dgm:t>
    </dgm:pt>
    <dgm:pt modelId="{89CD5B6F-CAFE-46E9-BA9D-F8146BCB9C35}" type="pres">
      <dgm:prSet presAssocID="{8DCDC9D8-75B6-4330-BB53-4FF2E478F172}" presName="comp" presStyleCnt="0"/>
      <dgm:spPr/>
    </dgm:pt>
    <dgm:pt modelId="{51735F51-F4AE-4592-AF04-C8D3442A6DEC}" type="pres">
      <dgm:prSet presAssocID="{8DCDC9D8-75B6-4330-BB53-4FF2E478F172}" presName="child" presStyleLbl="bgAccFollowNode1" presStyleIdx="3" presStyleCnt="4"/>
      <dgm:spPr/>
      <dgm:t>
        <a:bodyPr/>
        <a:lstStyle/>
        <a:p>
          <a:endParaRPr lang="fr-FR"/>
        </a:p>
      </dgm:t>
    </dgm:pt>
    <dgm:pt modelId="{9AE503AC-C9C5-4A93-883A-55B0F3018E1F}" type="pres">
      <dgm:prSet presAssocID="{8DCDC9D8-75B6-4330-BB53-4FF2E478F172}" presName="childTx" presStyleLbl="bgAccFollowNode1" presStyleIdx="3" presStyleCnt="4">
        <dgm:presLayoutVars>
          <dgm:bulletEnabled val="1"/>
        </dgm:presLayoutVars>
      </dgm:prSet>
      <dgm:spPr/>
      <dgm:t>
        <a:bodyPr/>
        <a:lstStyle/>
        <a:p>
          <a:endParaRPr lang="fr-FR"/>
        </a:p>
      </dgm:t>
    </dgm:pt>
    <dgm:pt modelId="{4ACB13FB-E7FD-48B7-A6DE-1A57DB0BEC57}" type="pres">
      <dgm:prSet presAssocID="{5ABFC6F3-0109-431E-AAA2-ABB00D0E9A5B}" presName="negSpace" presStyleCnt="0"/>
      <dgm:spPr/>
    </dgm:pt>
    <dgm:pt modelId="{83F8AD45-4029-425A-ABC2-BE573ED01086}" type="pres">
      <dgm:prSet presAssocID="{5ABFC6F3-0109-431E-AAA2-ABB00D0E9A5B}" presName="circle" presStyleLbl="node1" presStyleIdx="1" presStyleCnt="2"/>
      <dgm:spPr/>
      <dgm:t>
        <a:bodyPr/>
        <a:lstStyle/>
        <a:p>
          <a:endParaRPr lang="fr-FR"/>
        </a:p>
      </dgm:t>
    </dgm:pt>
  </dgm:ptLst>
  <dgm:cxnLst>
    <dgm:cxn modelId="{9056180F-E24E-4079-AAE1-734095521F99}" type="presOf" srcId="{8DCDC9D8-75B6-4330-BB53-4FF2E478F172}" destId="{51735F51-F4AE-4592-AF04-C8D3442A6DEC}" srcOrd="0" destOrd="0" presId="urn:microsoft.com/office/officeart/2005/8/layout/hList9"/>
    <dgm:cxn modelId="{4E51E2DB-7B0E-45FD-AACB-9094D3F64027}" type="presOf" srcId="{D16580E0-AE51-4062-AB14-E4830CE653BB}" destId="{AE877825-8CDC-42D3-A821-C9708BF7A57B}" srcOrd="0" destOrd="0" presId="urn:microsoft.com/office/officeart/2005/8/layout/hList9"/>
    <dgm:cxn modelId="{764C1114-6D5A-48A4-A028-500C029B64BE}" srcId="{65DEB8F2-EA3C-4066-8FFF-6DF74936000F}" destId="{DD71F19A-3FAA-4EB9-8176-BFE297FB36ED}" srcOrd="0" destOrd="0" parTransId="{CDA9D6D1-6782-4B90-AB0D-C67384634DA2}" sibTransId="{ED7016FC-1AE1-4577-8218-1C712B4A3433}"/>
    <dgm:cxn modelId="{7DC77111-C144-4537-88FE-26847DAF1430}" srcId="{65DEB8F2-EA3C-4066-8FFF-6DF74936000F}" destId="{5ABFC6F3-0109-431E-AAA2-ABB00D0E9A5B}" srcOrd="1" destOrd="0" parTransId="{53496EC9-0591-4F93-917C-4CF2ECA39710}" sibTransId="{93025EF3-08A6-4077-8B36-A8299F0405DD}"/>
    <dgm:cxn modelId="{2C5C1E5A-639A-49D6-A9E1-DEB254FFA2A7}" srcId="{DD71F19A-3FAA-4EB9-8176-BFE297FB36ED}" destId="{2E3A6187-24E2-493A-A99F-5630647C157A}" srcOrd="1" destOrd="0" parTransId="{40873979-E340-4F8C-8140-8CB82A2AEE9B}" sibTransId="{547587A1-7AF9-428D-BE66-83B0368CF163}"/>
    <dgm:cxn modelId="{5C6820A6-7C1C-41D1-B997-A541FD23CBB4}" type="presOf" srcId="{2E3A6187-24E2-493A-A99F-5630647C157A}" destId="{C729ADC8-B0DE-4957-B18E-89A8A81E8FE8}" srcOrd="1" destOrd="0" presId="urn:microsoft.com/office/officeart/2005/8/layout/hList9"/>
    <dgm:cxn modelId="{B8D55950-F25A-4336-A2BD-8B80A58BDCA9}" srcId="{5ABFC6F3-0109-431E-AAA2-ABB00D0E9A5B}" destId="{D16580E0-AE51-4062-AB14-E4830CE653BB}" srcOrd="0" destOrd="0" parTransId="{D7ED89BD-35CE-4C52-9B6A-F9FCBA7DF2A9}" sibTransId="{0B6B672F-A0C7-4D0D-BF63-13F7948D8BB0}"/>
    <dgm:cxn modelId="{7209A9B0-24E3-4A28-9D9E-233ABD568AA6}" type="presOf" srcId="{5ABFC6F3-0109-431E-AAA2-ABB00D0E9A5B}" destId="{83F8AD45-4029-425A-ABC2-BE573ED01086}" srcOrd="0" destOrd="0" presId="urn:microsoft.com/office/officeart/2005/8/layout/hList9"/>
    <dgm:cxn modelId="{D5D72D48-B162-4771-9E80-ADA4179B4E07}" srcId="{5ABFC6F3-0109-431E-AAA2-ABB00D0E9A5B}" destId="{8DCDC9D8-75B6-4330-BB53-4FF2E478F172}" srcOrd="1" destOrd="0" parTransId="{780DD406-643C-465C-A4F9-99EDD3FBAC56}" sibTransId="{12FA49AA-5B68-438D-8FED-6A95AC3B6E3E}"/>
    <dgm:cxn modelId="{2F745BD2-1D61-4A49-8637-077AAF8C684D}" type="presOf" srcId="{BD61BD46-3320-4824-AFE2-14C9EC73D12B}" destId="{54F4A0F5-79BE-457B-8B61-174551513255}" srcOrd="1" destOrd="0" presId="urn:microsoft.com/office/officeart/2005/8/layout/hList9"/>
    <dgm:cxn modelId="{19D25B45-0D65-480B-A38D-D82B76B204C6}" type="presOf" srcId="{DD71F19A-3FAA-4EB9-8176-BFE297FB36ED}" destId="{93F285DE-9B67-45E0-A903-9783AEE383D0}" srcOrd="0" destOrd="0" presId="urn:microsoft.com/office/officeart/2005/8/layout/hList9"/>
    <dgm:cxn modelId="{29BC5408-ABBA-4FD6-B4C4-8E1B9DEFBF01}" type="presOf" srcId="{D16580E0-AE51-4062-AB14-E4830CE653BB}" destId="{85844E44-9480-4D6C-9589-9E6F0D82AD20}" srcOrd="1" destOrd="0" presId="urn:microsoft.com/office/officeart/2005/8/layout/hList9"/>
    <dgm:cxn modelId="{333630F3-60CC-49C5-88FD-F48A98370727}" type="presOf" srcId="{BD61BD46-3320-4824-AFE2-14C9EC73D12B}" destId="{6A6DCE8C-0303-40CF-96AF-80C7E567E7B7}" srcOrd="0" destOrd="0" presId="urn:microsoft.com/office/officeart/2005/8/layout/hList9"/>
    <dgm:cxn modelId="{6F7DD8BF-5AB2-4B26-83C2-8A6A431B9001}" type="presOf" srcId="{2E3A6187-24E2-493A-A99F-5630647C157A}" destId="{A4203045-9279-4ED1-A93D-48590D216558}" srcOrd="0" destOrd="0" presId="urn:microsoft.com/office/officeart/2005/8/layout/hList9"/>
    <dgm:cxn modelId="{4407A88C-3DBB-4BE9-917A-80B1835B2727}" type="presOf" srcId="{65DEB8F2-EA3C-4066-8FFF-6DF74936000F}" destId="{84D0C14B-5193-409E-96D3-C68BA8C432D2}" srcOrd="0" destOrd="0" presId="urn:microsoft.com/office/officeart/2005/8/layout/hList9"/>
    <dgm:cxn modelId="{5B8CAA33-017C-43AC-BED6-5BEAFF6D3D5B}" srcId="{DD71F19A-3FAA-4EB9-8176-BFE297FB36ED}" destId="{BD61BD46-3320-4824-AFE2-14C9EC73D12B}" srcOrd="0" destOrd="0" parTransId="{01A37E09-46CE-435A-9842-C5FF15DF4A95}" sibTransId="{B9473787-5024-46BA-A384-3FFED847EB4C}"/>
    <dgm:cxn modelId="{FDD17149-0937-42B9-9988-91DD834B786E}" type="presOf" srcId="{8DCDC9D8-75B6-4330-BB53-4FF2E478F172}" destId="{9AE503AC-C9C5-4A93-883A-55B0F3018E1F}" srcOrd="1" destOrd="0" presId="urn:microsoft.com/office/officeart/2005/8/layout/hList9"/>
    <dgm:cxn modelId="{B2429DDA-3A79-4647-88C9-AFE6AF31C543}" type="presParOf" srcId="{84D0C14B-5193-409E-96D3-C68BA8C432D2}" destId="{9D537AEF-9017-48C0-BDCD-6F5A43DE9520}" srcOrd="0" destOrd="0" presId="urn:microsoft.com/office/officeart/2005/8/layout/hList9"/>
    <dgm:cxn modelId="{BE233711-429D-4E7D-8A92-0FA7BD0F716A}" type="presParOf" srcId="{84D0C14B-5193-409E-96D3-C68BA8C432D2}" destId="{2178B354-3DBD-442C-B7E5-40F5A777DEBA}" srcOrd="1" destOrd="0" presId="urn:microsoft.com/office/officeart/2005/8/layout/hList9"/>
    <dgm:cxn modelId="{183E8BD1-059B-4909-9ED5-7BD416289A13}" type="presParOf" srcId="{2178B354-3DBD-442C-B7E5-40F5A777DEBA}" destId="{E023C865-949C-48AB-9FD3-4B8449FF347B}" srcOrd="0" destOrd="0" presId="urn:microsoft.com/office/officeart/2005/8/layout/hList9"/>
    <dgm:cxn modelId="{B669A82C-7A98-4D54-AAB2-3DA1ABB64B4E}" type="presParOf" srcId="{2178B354-3DBD-442C-B7E5-40F5A777DEBA}" destId="{59F5EE58-5FCC-479E-B65B-4EDCDD7D1910}" srcOrd="1" destOrd="0" presId="urn:microsoft.com/office/officeart/2005/8/layout/hList9"/>
    <dgm:cxn modelId="{DC89CB3B-8F12-48FD-B999-FA3CE73FC958}" type="presParOf" srcId="{59F5EE58-5FCC-479E-B65B-4EDCDD7D1910}" destId="{6A6DCE8C-0303-40CF-96AF-80C7E567E7B7}" srcOrd="0" destOrd="0" presId="urn:microsoft.com/office/officeart/2005/8/layout/hList9"/>
    <dgm:cxn modelId="{B2BF69CC-1B89-48D0-8394-C1A5F51AD127}" type="presParOf" srcId="{59F5EE58-5FCC-479E-B65B-4EDCDD7D1910}" destId="{54F4A0F5-79BE-457B-8B61-174551513255}" srcOrd="1" destOrd="0" presId="urn:microsoft.com/office/officeart/2005/8/layout/hList9"/>
    <dgm:cxn modelId="{66FDE0CE-DE4A-4096-8250-C24BFD9EE04D}" type="presParOf" srcId="{2178B354-3DBD-442C-B7E5-40F5A777DEBA}" destId="{9DD345EC-8A7B-4D0D-85CA-5B74BBE55CB4}" srcOrd="2" destOrd="0" presId="urn:microsoft.com/office/officeart/2005/8/layout/hList9"/>
    <dgm:cxn modelId="{7D55F0CF-B06F-47DD-820E-AF47AABFC0B5}" type="presParOf" srcId="{9DD345EC-8A7B-4D0D-85CA-5B74BBE55CB4}" destId="{A4203045-9279-4ED1-A93D-48590D216558}" srcOrd="0" destOrd="0" presId="urn:microsoft.com/office/officeart/2005/8/layout/hList9"/>
    <dgm:cxn modelId="{5011A450-CFA9-470B-AAD5-E8C014485788}" type="presParOf" srcId="{9DD345EC-8A7B-4D0D-85CA-5B74BBE55CB4}" destId="{C729ADC8-B0DE-4957-B18E-89A8A81E8FE8}" srcOrd="1" destOrd="0" presId="urn:microsoft.com/office/officeart/2005/8/layout/hList9"/>
    <dgm:cxn modelId="{196095DB-61E8-4B8A-AFD9-70E9661C05EB}" type="presParOf" srcId="{84D0C14B-5193-409E-96D3-C68BA8C432D2}" destId="{F42AF6C5-69B6-489B-84FA-4B979A02A3AC}" srcOrd="2" destOrd="0" presId="urn:microsoft.com/office/officeart/2005/8/layout/hList9"/>
    <dgm:cxn modelId="{F50067B4-07E7-4620-A3F2-12337F5E7F1F}" type="presParOf" srcId="{84D0C14B-5193-409E-96D3-C68BA8C432D2}" destId="{93F285DE-9B67-45E0-A903-9783AEE383D0}" srcOrd="3" destOrd="0" presId="urn:microsoft.com/office/officeart/2005/8/layout/hList9"/>
    <dgm:cxn modelId="{42603890-CB35-42D6-809C-079F989BB341}" type="presParOf" srcId="{84D0C14B-5193-409E-96D3-C68BA8C432D2}" destId="{774850C1-7E78-43A3-BA49-808EAA1759E5}" srcOrd="4" destOrd="0" presId="urn:microsoft.com/office/officeart/2005/8/layout/hList9"/>
    <dgm:cxn modelId="{C4DF4A93-357C-4A8B-8C56-3E44A6515A4E}" type="presParOf" srcId="{84D0C14B-5193-409E-96D3-C68BA8C432D2}" destId="{440A9CF6-E4AB-4E84-94C5-82CB331DEBF2}" srcOrd="5" destOrd="0" presId="urn:microsoft.com/office/officeart/2005/8/layout/hList9"/>
    <dgm:cxn modelId="{2D78384B-0BFA-4D07-9D2C-E55E198769C3}" type="presParOf" srcId="{84D0C14B-5193-409E-96D3-C68BA8C432D2}" destId="{B0AE714F-6359-4F62-8136-13FD8A10EFD2}" srcOrd="6" destOrd="0" presId="urn:microsoft.com/office/officeart/2005/8/layout/hList9"/>
    <dgm:cxn modelId="{03C94FED-E4AD-4683-B06A-673B8D7BF5BB}" type="presParOf" srcId="{B0AE714F-6359-4F62-8136-13FD8A10EFD2}" destId="{A38BBCC5-7CE8-4003-90D1-855FEA4F875C}" srcOrd="0" destOrd="0" presId="urn:microsoft.com/office/officeart/2005/8/layout/hList9"/>
    <dgm:cxn modelId="{04293A2D-772E-4DC9-922B-77C652DBCFF5}" type="presParOf" srcId="{B0AE714F-6359-4F62-8136-13FD8A10EFD2}" destId="{D7B96A69-689D-487A-94CA-94D6F0047A75}" srcOrd="1" destOrd="0" presId="urn:microsoft.com/office/officeart/2005/8/layout/hList9"/>
    <dgm:cxn modelId="{2D13DA94-26BF-43D1-B854-DB508E9D22FC}" type="presParOf" srcId="{D7B96A69-689D-487A-94CA-94D6F0047A75}" destId="{AE877825-8CDC-42D3-A821-C9708BF7A57B}" srcOrd="0" destOrd="0" presId="urn:microsoft.com/office/officeart/2005/8/layout/hList9"/>
    <dgm:cxn modelId="{AA43555C-82B1-4BD0-B75A-9985E4F7146D}" type="presParOf" srcId="{D7B96A69-689D-487A-94CA-94D6F0047A75}" destId="{85844E44-9480-4D6C-9589-9E6F0D82AD20}" srcOrd="1" destOrd="0" presId="urn:microsoft.com/office/officeart/2005/8/layout/hList9"/>
    <dgm:cxn modelId="{3E17A0AF-7518-419C-A323-8CB91EAB7403}" type="presParOf" srcId="{B0AE714F-6359-4F62-8136-13FD8A10EFD2}" destId="{89CD5B6F-CAFE-46E9-BA9D-F8146BCB9C35}" srcOrd="2" destOrd="0" presId="urn:microsoft.com/office/officeart/2005/8/layout/hList9"/>
    <dgm:cxn modelId="{6B51C932-F95B-4C13-861E-100312000AA2}" type="presParOf" srcId="{89CD5B6F-CAFE-46E9-BA9D-F8146BCB9C35}" destId="{51735F51-F4AE-4592-AF04-C8D3442A6DEC}" srcOrd="0" destOrd="0" presId="urn:microsoft.com/office/officeart/2005/8/layout/hList9"/>
    <dgm:cxn modelId="{C270C257-9AAE-4C04-B07C-86BC64676496}" type="presParOf" srcId="{89CD5B6F-CAFE-46E9-BA9D-F8146BCB9C35}" destId="{9AE503AC-C9C5-4A93-883A-55B0F3018E1F}" srcOrd="1" destOrd="0" presId="urn:microsoft.com/office/officeart/2005/8/layout/hList9"/>
    <dgm:cxn modelId="{80767925-72F9-4AA8-A986-E909259CB46A}" type="presParOf" srcId="{84D0C14B-5193-409E-96D3-C68BA8C432D2}" destId="{4ACB13FB-E7FD-48B7-A6DE-1A57DB0BEC57}" srcOrd="7" destOrd="0" presId="urn:microsoft.com/office/officeart/2005/8/layout/hList9"/>
    <dgm:cxn modelId="{3E6A98DA-C8E2-4866-9E2F-6EC4206769F4}" type="presParOf" srcId="{84D0C14B-5193-409E-96D3-C68BA8C432D2}" destId="{83F8AD45-4029-425A-ABC2-BE573ED0108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1FADD0-8B14-47D3-80DE-1192140EB02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fr-FR"/>
        </a:p>
      </dgm:t>
    </dgm:pt>
    <dgm:pt modelId="{519C1E1D-BE4C-4808-8311-BDD6B8F60E5D}">
      <dgm:prSet phldrT="[Texte]" custT="1"/>
      <dgm:spPr/>
      <dgm:t>
        <a:bodyPr/>
        <a:lstStyle/>
        <a:p>
          <a:r>
            <a:rPr lang="fr-FR" sz="2400" b="1" dirty="0" smtClean="0">
              <a:latin typeface="Arial" panose="020B0604020202020204" pitchFamily="34" charset="0"/>
              <a:cs typeface="Arial" panose="020B0604020202020204" pitchFamily="34" charset="0"/>
            </a:rPr>
            <a:t>BEP MELEC</a:t>
          </a:r>
          <a:endParaRPr lang="fr-FR" sz="2400" dirty="0">
            <a:latin typeface="Arial" panose="020B0604020202020204" pitchFamily="34" charset="0"/>
            <a:cs typeface="Arial" panose="020B0604020202020204" pitchFamily="34" charset="0"/>
          </a:endParaRPr>
        </a:p>
      </dgm:t>
    </dgm:pt>
    <dgm:pt modelId="{9A311BF8-E00B-47B3-A55B-C1C931958285}" type="parTrans" cxnId="{077B51AB-CECC-4626-90D6-1D9B3B7CDABC}">
      <dgm:prSet/>
      <dgm:spPr/>
      <dgm:t>
        <a:bodyPr/>
        <a:lstStyle/>
        <a:p>
          <a:endParaRPr lang="fr-FR" sz="2400">
            <a:latin typeface="Arial" panose="020B0604020202020204" pitchFamily="34" charset="0"/>
            <a:cs typeface="Arial" panose="020B0604020202020204" pitchFamily="34" charset="0"/>
          </a:endParaRPr>
        </a:p>
      </dgm:t>
    </dgm:pt>
    <dgm:pt modelId="{C842C586-083F-454E-9657-456739C1A0AD}" type="sibTrans" cxnId="{077B51AB-CECC-4626-90D6-1D9B3B7CDABC}">
      <dgm:prSet/>
      <dgm:spPr/>
      <dgm:t>
        <a:bodyPr/>
        <a:lstStyle/>
        <a:p>
          <a:endParaRPr lang="fr-FR" sz="2400">
            <a:latin typeface="Arial" panose="020B0604020202020204" pitchFamily="34" charset="0"/>
            <a:cs typeface="Arial" panose="020B0604020202020204" pitchFamily="34" charset="0"/>
          </a:endParaRPr>
        </a:p>
      </dgm:t>
    </dgm:pt>
    <dgm:pt modelId="{D395C1DF-D2DD-42B1-8B7B-ABEDAD448254}">
      <dgm:prSet phldrT="[Texte]" custT="1"/>
      <dgm:spPr/>
      <dgm:t>
        <a:bodyPr/>
        <a:lstStyle/>
        <a:p>
          <a:r>
            <a:rPr lang="fr-FR" sz="2400" dirty="0" smtClean="0">
              <a:latin typeface="Arial" panose="020B0604020202020204" pitchFamily="34" charset="0"/>
              <a:cs typeface="Arial" panose="020B0604020202020204" pitchFamily="34" charset="0"/>
            </a:rPr>
            <a:t>Certification en CCF continué au cours de la formation Bac Pro</a:t>
          </a:r>
          <a:endParaRPr lang="fr-FR" sz="2400" dirty="0">
            <a:latin typeface="Arial" panose="020B0604020202020204" pitchFamily="34" charset="0"/>
            <a:cs typeface="Arial" panose="020B0604020202020204" pitchFamily="34" charset="0"/>
          </a:endParaRPr>
        </a:p>
      </dgm:t>
    </dgm:pt>
    <dgm:pt modelId="{E39D5229-D03E-4AFC-B6A3-4CDFEC12BBBA}" type="parTrans" cxnId="{E16E40CA-2DB5-46CF-B0CC-36DC951EEF4B}">
      <dgm:prSet/>
      <dgm:spPr/>
      <dgm:t>
        <a:bodyPr/>
        <a:lstStyle/>
        <a:p>
          <a:endParaRPr lang="fr-FR" sz="2400">
            <a:latin typeface="Arial" panose="020B0604020202020204" pitchFamily="34" charset="0"/>
            <a:cs typeface="Arial" panose="020B0604020202020204" pitchFamily="34" charset="0"/>
          </a:endParaRPr>
        </a:p>
      </dgm:t>
    </dgm:pt>
    <dgm:pt modelId="{C367D764-3CC9-4E7F-AA13-15F8C79DDAF6}" type="sibTrans" cxnId="{E16E40CA-2DB5-46CF-B0CC-36DC951EEF4B}">
      <dgm:prSet/>
      <dgm:spPr/>
      <dgm:t>
        <a:bodyPr/>
        <a:lstStyle/>
        <a:p>
          <a:endParaRPr lang="fr-FR" sz="2400">
            <a:latin typeface="Arial" panose="020B0604020202020204" pitchFamily="34" charset="0"/>
            <a:cs typeface="Arial" panose="020B0604020202020204" pitchFamily="34" charset="0"/>
          </a:endParaRPr>
        </a:p>
      </dgm:t>
    </dgm:pt>
    <dgm:pt modelId="{A185AF34-4B2C-4353-A78A-F00A5A85254E}">
      <dgm:prSet phldrT="[Texte]" custT="1"/>
      <dgm:spPr/>
      <dgm:t>
        <a:bodyPr/>
        <a:lstStyle/>
        <a:p>
          <a:r>
            <a:rPr lang="fr-FR" sz="2400" dirty="0" smtClean="0">
              <a:latin typeface="Arial" panose="020B0604020202020204" pitchFamily="34" charset="0"/>
              <a:cs typeface="Arial" panose="020B0604020202020204" pitchFamily="34" charset="0"/>
            </a:rPr>
            <a:t>Même environnement professionnel</a:t>
          </a:r>
          <a:endParaRPr lang="fr-FR" sz="2400" dirty="0">
            <a:latin typeface="Arial" panose="020B0604020202020204" pitchFamily="34" charset="0"/>
            <a:cs typeface="Arial" panose="020B0604020202020204" pitchFamily="34" charset="0"/>
          </a:endParaRPr>
        </a:p>
      </dgm:t>
    </dgm:pt>
    <dgm:pt modelId="{3AA957A4-7DE0-41A8-AC88-6BFC31A80CBD}" type="parTrans" cxnId="{FABDF24B-95F0-4719-AA37-A7C558E6C778}">
      <dgm:prSet/>
      <dgm:spPr/>
      <dgm:t>
        <a:bodyPr/>
        <a:lstStyle/>
        <a:p>
          <a:endParaRPr lang="fr-FR" sz="2400">
            <a:latin typeface="Arial" panose="020B0604020202020204" pitchFamily="34" charset="0"/>
            <a:cs typeface="Arial" panose="020B0604020202020204" pitchFamily="34" charset="0"/>
          </a:endParaRPr>
        </a:p>
      </dgm:t>
    </dgm:pt>
    <dgm:pt modelId="{BD3C9DCE-7417-47DC-A0DF-F978860A2EF9}" type="sibTrans" cxnId="{FABDF24B-95F0-4719-AA37-A7C558E6C778}">
      <dgm:prSet/>
      <dgm:spPr/>
      <dgm:t>
        <a:bodyPr/>
        <a:lstStyle/>
        <a:p>
          <a:endParaRPr lang="fr-FR" sz="2400">
            <a:latin typeface="Arial" panose="020B0604020202020204" pitchFamily="34" charset="0"/>
            <a:cs typeface="Arial" panose="020B0604020202020204" pitchFamily="34" charset="0"/>
          </a:endParaRPr>
        </a:p>
      </dgm:t>
    </dgm:pt>
    <dgm:pt modelId="{890B95AF-0ED7-4A8C-A031-7B63BDE6B896}">
      <dgm:prSet phldrT="[Texte]" custT="1"/>
      <dgm:spPr/>
      <dgm:t>
        <a:bodyPr/>
        <a:lstStyle/>
        <a:p>
          <a:r>
            <a:rPr lang="fr-FR" sz="2400" dirty="0" smtClean="0">
              <a:latin typeface="Arial" panose="020B0604020202020204" pitchFamily="34" charset="0"/>
              <a:cs typeface="Arial" panose="020B0604020202020204" pitchFamily="34" charset="0"/>
            </a:rPr>
            <a:t>Limitation des tâches à des activités de niveau V</a:t>
          </a:r>
          <a:endParaRPr lang="fr-FR" sz="2400" dirty="0">
            <a:latin typeface="Arial" panose="020B0604020202020204" pitchFamily="34" charset="0"/>
            <a:cs typeface="Arial" panose="020B0604020202020204" pitchFamily="34" charset="0"/>
          </a:endParaRPr>
        </a:p>
      </dgm:t>
    </dgm:pt>
    <dgm:pt modelId="{DB0132CC-B0BA-4D76-8165-BB7F6944963D}" type="parTrans" cxnId="{450E551A-1970-400B-9072-46050E452E2B}">
      <dgm:prSet/>
      <dgm:spPr/>
      <dgm:t>
        <a:bodyPr/>
        <a:lstStyle/>
        <a:p>
          <a:endParaRPr lang="fr-FR" sz="2400">
            <a:latin typeface="Arial" panose="020B0604020202020204" pitchFamily="34" charset="0"/>
            <a:cs typeface="Arial" panose="020B0604020202020204" pitchFamily="34" charset="0"/>
          </a:endParaRPr>
        </a:p>
      </dgm:t>
    </dgm:pt>
    <dgm:pt modelId="{8BEF0DEA-C16B-4A05-897B-337EDD846D95}" type="sibTrans" cxnId="{450E551A-1970-400B-9072-46050E452E2B}">
      <dgm:prSet/>
      <dgm:spPr/>
      <dgm:t>
        <a:bodyPr/>
        <a:lstStyle/>
        <a:p>
          <a:endParaRPr lang="fr-FR" sz="2400">
            <a:latin typeface="Arial" panose="020B0604020202020204" pitchFamily="34" charset="0"/>
            <a:cs typeface="Arial" panose="020B0604020202020204" pitchFamily="34" charset="0"/>
          </a:endParaRPr>
        </a:p>
      </dgm:t>
    </dgm:pt>
    <dgm:pt modelId="{74E96B0D-6E6F-48C7-9FB3-CB2C061C7256}">
      <dgm:prSet phldrT="[Texte]" custT="1"/>
      <dgm:spPr/>
      <dgm:t>
        <a:bodyPr/>
        <a:lstStyle/>
        <a:p>
          <a:r>
            <a:rPr lang="fr-FR" sz="2400" dirty="0" smtClean="0">
              <a:latin typeface="Arial" panose="020B0604020202020204" pitchFamily="34" charset="0"/>
              <a:cs typeface="Arial" panose="020B0604020202020204" pitchFamily="34" charset="0"/>
            </a:rPr>
            <a:t>9 compétences identiques au Bac Pro MELEC avec sélection des critères d’évaluation pour un niveau V</a:t>
          </a:r>
          <a:endParaRPr lang="fr-FR" sz="2400" dirty="0">
            <a:latin typeface="Arial" panose="020B0604020202020204" pitchFamily="34" charset="0"/>
            <a:cs typeface="Arial" panose="020B0604020202020204" pitchFamily="34" charset="0"/>
          </a:endParaRPr>
        </a:p>
      </dgm:t>
    </dgm:pt>
    <dgm:pt modelId="{ADC401DF-4F4C-4624-B9F0-3502506ACDE1}" type="parTrans" cxnId="{47D4B5F5-F493-47AF-8E26-13D4E2FCA292}">
      <dgm:prSet/>
      <dgm:spPr/>
      <dgm:t>
        <a:bodyPr/>
        <a:lstStyle/>
        <a:p>
          <a:endParaRPr lang="fr-FR" sz="2400">
            <a:latin typeface="Arial" panose="020B0604020202020204" pitchFamily="34" charset="0"/>
            <a:cs typeface="Arial" panose="020B0604020202020204" pitchFamily="34" charset="0"/>
          </a:endParaRPr>
        </a:p>
      </dgm:t>
    </dgm:pt>
    <dgm:pt modelId="{0C1FE2B1-54DC-4651-A082-5B840E9B70AB}" type="sibTrans" cxnId="{47D4B5F5-F493-47AF-8E26-13D4E2FCA292}">
      <dgm:prSet/>
      <dgm:spPr/>
      <dgm:t>
        <a:bodyPr/>
        <a:lstStyle/>
        <a:p>
          <a:endParaRPr lang="fr-FR" sz="2400">
            <a:latin typeface="Arial" panose="020B0604020202020204" pitchFamily="34" charset="0"/>
            <a:cs typeface="Arial" panose="020B0604020202020204" pitchFamily="34" charset="0"/>
          </a:endParaRPr>
        </a:p>
      </dgm:t>
    </dgm:pt>
    <dgm:pt modelId="{1723E507-7327-4C41-8757-7851AFB7A9FD}" type="pres">
      <dgm:prSet presAssocID="{661FADD0-8B14-47D3-80DE-1192140EB02E}" presName="vert0" presStyleCnt="0">
        <dgm:presLayoutVars>
          <dgm:dir/>
          <dgm:animOne val="branch"/>
          <dgm:animLvl val="lvl"/>
        </dgm:presLayoutVars>
      </dgm:prSet>
      <dgm:spPr/>
      <dgm:t>
        <a:bodyPr/>
        <a:lstStyle/>
        <a:p>
          <a:endParaRPr lang="fr-FR"/>
        </a:p>
      </dgm:t>
    </dgm:pt>
    <dgm:pt modelId="{3C773E91-83EB-4D10-80CD-BF38BBA5E701}" type="pres">
      <dgm:prSet presAssocID="{519C1E1D-BE4C-4808-8311-BDD6B8F60E5D}" presName="thickLine" presStyleLbl="alignNode1" presStyleIdx="0" presStyleCnt="5"/>
      <dgm:spPr/>
    </dgm:pt>
    <dgm:pt modelId="{692376B7-9141-413B-81D6-6AE5D2300EA7}" type="pres">
      <dgm:prSet presAssocID="{519C1E1D-BE4C-4808-8311-BDD6B8F60E5D}" presName="horz1" presStyleCnt="0"/>
      <dgm:spPr/>
    </dgm:pt>
    <dgm:pt modelId="{818C36CF-946C-40AB-962F-EBBE56933EE8}" type="pres">
      <dgm:prSet presAssocID="{519C1E1D-BE4C-4808-8311-BDD6B8F60E5D}" presName="tx1" presStyleLbl="revTx" presStyleIdx="0" presStyleCnt="5"/>
      <dgm:spPr/>
      <dgm:t>
        <a:bodyPr/>
        <a:lstStyle/>
        <a:p>
          <a:endParaRPr lang="fr-FR"/>
        </a:p>
      </dgm:t>
    </dgm:pt>
    <dgm:pt modelId="{638DEDDB-947F-44CB-9BD1-665A8387B12F}" type="pres">
      <dgm:prSet presAssocID="{519C1E1D-BE4C-4808-8311-BDD6B8F60E5D}" presName="vert1" presStyleCnt="0"/>
      <dgm:spPr/>
    </dgm:pt>
    <dgm:pt modelId="{1219E27C-EC74-4F59-8E04-9D50A5E02B31}" type="pres">
      <dgm:prSet presAssocID="{A185AF34-4B2C-4353-A78A-F00A5A85254E}" presName="thickLine" presStyleLbl="alignNode1" presStyleIdx="1" presStyleCnt="5"/>
      <dgm:spPr/>
    </dgm:pt>
    <dgm:pt modelId="{28943143-0CC1-4A6B-A0A6-449FB2E63A80}" type="pres">
      <dgm:prSet presAssocID="{A185AF34-4B2C-4353-A78A-F00A5A85254E}" presName="horz1" presStyleCnt="0"/>
      <dgm:spPr/>
    </dgm:pt>
    <dgm:pt modelId="{C6FA478A-BC30-4CEB-8BAA-8DA088D3DC55}" type="pres">
      <dgm:prSet presAssocID="{A185AF34-4B2C-4353-A78A-F00A5A85254E}" presName="tx1" presStyleLbl="revTx" presStyleIdx="1" presStyleCnt="5"/>
      <dgm:spPr/>
      <dgm:t>
        <a:bodyPr/>
        <a:lstStyle/>
        <a:p>
          <a:endParaRPr lang="fr-FR"/>
        </a:p>
      </dgm:t>
    </dgm:pt>
    <dgm:pt modelId="{B44EFC36-1D9B-4BF9-AD4E-4186E0F35DE1}" type="pres">
      <dgm:prSet presAssocID="{A185AF34-4B2C-4353-A78A-F00A5A85254E}" presName="vert1" presStyleCnt="0"/>
      <dgm:spPr/>
    </dgm:pt>
    <dgm:pt modelId="{AFFF5BD8-BD5E-49EA-9491-9858F7E4F22D}" type="pres">
      <dgm:prSet presAssocID="{890B95AF-0ED7-4A8C-A031-7B63BDE6B896}" presName="thickLine" presStyleLbl="alignNode1" presStyleIdx="2" presStyleCnt="5"/>
      <dgm:spPr/>
    </dgm:pt>
    <dgm:pt modelId="{37E18AF5-851E-47AD-B123-BC286601AC99}" type="pres">
      <dgm:prSet presAssocID="{890B95AF-0ED7-4A8C-A031-7B63BDE6B896}" presName="horz1" presStyleCnt="0"/>
      <dgm:spPr/>
    </dgm:pt>
    <dgm:pt modelId="{ABF573DE-4464-47D5-AF92-31861B9E7970}" type="pres">
      <dgm:prSet presAssocID="{890B95AF-0ED7-4A8C-A031-7B63BDE6B896}" presName="tx1" presStyleLbl="revTx" presStyleIdx="2" presStyleCnt="5"/>
      <dgm:spPr/>
      <dgm:t>
        <a:bodyPr/>
        <a:lstStyle/>
        <a:p>
          <a:endParaRPr lang="fr-FR"/>
        </a:p>
      </dgm:t>
    </dgm:pt>
    <dgm:pt modelId="{DF800C88-DD0D-46B0-85FA-B84351F2B7B7}" type="pres">
      <dgm:prSet presAssocID="{890B95AF-0ED7-4A8C-A031-7B63BDE6B896}" presName="vert1" presStyleCnt="0"/>
      <dgm:spPr/>
    </dgm:pt>
    <dgm:pt modelId="{30339A2E-D42B-41CB-A421-E0A7B49DB68C}" type="pres">
      <dgm:prSet presAssocID="{74E96B0D-6E6F-48C7-9FB3-CB2C061C7256}" presName="thickLine" presStyleLbl="alignNode1" presStyleIdx="3" presStyleCnt="5"/>
      <dgm:spPr/>
    </dgm:pt>
    <dgm:pt modelId="{29CC590F-8413-4E7B-922F-4E03F00D6897}" type="pres">
      <dgm:prSet presAssocID="{74E96B0D-6E6F-48C7-9FB3-CB2C061C7256}" presName="horz1" presStyleCnt="0"/>
      <dgm:spPr/>
    </dgm:pt>
    <dgm:pt modelId="{5A35814C-25D7-4729-B25D-96CC3AD5177E}" type="pres">
      <dgm:prSet presAssocID="{74E96B0D-6E6F-48C7-9FB3-CB2C061C7256}" presName="tx1" presStyleLbl="revTx" presStyleIdx="3" presStyleCnt="5"/>
      <dgm:spPr/>
      <dgm:t>
        <a:bodyPr/>
        <a:lstStyle/>
        <a:p>
          <a:endParaRPr lang="fr-FR"/>
        </a:p>
      </dgm:t>
    </dgm:pt>
    <dgm:pt modelId="{43017E05-6DF9-4412-BAC1-8D9609D3D276}" type="pres">
      <dgm:prSet presAssocID="{74E96B0D-6E6F-48C7-9FB3-CB2C061C7256}" presName="vert1" presStyleCnt="0"/>
      <dgm:spPr/>
    </dgm:pt>
    <dgm:pt modelId="{A9C06F9A-BA0A-42F2-92C2-F5E7858844D2}" type="pres">
      <dgm:prSet presAssocID="{D395C1DF-D2DD-42B1-8B7B-ABEDAD448254}" presName="thickLine" presStyleLbl="alignNode1" presStyleIdx="4" presStyleCnt="5"/>
      <dgm:spPr/>
    </dgm:pt>
    <dgm:pt modelId="{B96E8266-E5BE-466E-93C1-D28FD3D9D8A4}" type="pres">
      <dgm:prSet presAssocID="{D395C1DF-D2DD-42B1-8B7B-ABEDAD448254}" presName="horz1" presStyleCnt="0"/>
      <dgm:spPr/>
    </dgm:pt>
    <dgm:pt modelId="{2EDE6C93-3ADB-425C-96BD-209A9A6C86D2}" type="pres">
      <dgm:prSet presAssocID="{D395C1DF-D2DD-42B1-8B7B-ABEDAD448254}" presName="tx1" presStyleLbl="revTx" presStyleIdx="4" presStyleCnt="5"/>
      <dgm:spPr/>
      <dgm:t>
        <a:bodyPr/>
        <a:lstStyle/>
        <a:p>
          <a:endParaRPr lang="fr-FR"/>
        </a:p>
      </dgm:t>
    </dgm:pt>
    <dgm:pt modelId="{005AF0BF-C7CE-4287-8233-AF00684013C9}" type="pres">
      <dgm:prSet presAssocID="{D395C1DF-D2DD-42B1-8B7B-ABEDAD448254}" presName="vert1" presStyleCnt="0"/>
      <dgm:spPr/>
    </dgm:pt>
  </dgm:ptLst>
  <dgm:cxnLst>
    <dgm:cxn modelId="{077B51AB-CECC-4626-90D6-1D9B3B7CDABC}" srcId="{661FADD0-8B14-47D3-80DE-1192140EB02E}" destId="{519C1E1D-BE4C-4808-8311-BDD6B8F60E5D}" srcOrd="0" destOrd="0" parTransId="{9A311BF8-E00B-47B3-A55B-C1C931958285}" sibTransId="{C842C586-083F-454E-9657-456739C1A0AD}"/>
    <dgm:cxn modelId="{E16E40CA-2DB5-46CF-B0CC-36DC951EEF4B}" srcId="{661FADD0-8B14-47D3-80DE-1192140EB02E}" destId="{D395C1DF-D2DD-42B1-8B7B-ABEDAD448254}" srcOrd="4" destOrd="0" parTransId="{E39D5229-D03E-4AFC-B6A3-4CDFEC12BBBA}" sibTransId="{C367D764-3CC9-4E7F-AA13-15F8C79DDAF6}"/>
    <dgm:cxn modelId="{47D4B5F5-F493-47AF-8E26-13D4E2FCA292}" srcId="{661FADD0-8B14-47D3-80DE-1192140EB02E}" destId="{74E96B0D-6E6F-48C7-9FB3-CB2C061C7256}" srcOrd="3" destOrd="0" parTransId="{ADC401DF-4F4C-4624-B9F0-3502506ACDE1}" sibTransId="{0C1FE2B1-54DC-4651-A082-5B840E9B70AB}"/>
    <dgm:cxn modelId="{450E551A-1970-400B-9072-46050E452E2B}" srcId="{661FADD0-8B14-47D3-80DE-1192140EB02E}" destId="{890B95AF-0ED7-4A8C-A031-7B63BDE6B896}" srcOrd="2" destOrd="0" parTransId="{DB0132CC-B0BA-4D76-8165-BB7F6944963D}" sibTransId="{8BEF0DEA-C16B-4A05-897B-337EDD846D95}"/>
    <dgm:cxn modelId="{041CEE3B-38B4-4B00-B6E2-23D5E8DC00D7}" type="presOf" srcId="{A185AF34-4B2C-4353-A78A-F00A5A85254E}" destId="{C6FA478A-BC30-4CEB-8BAA-8DA088D3DC55}" srcOrd="0" destOrd="0" presId="urn:microsoft.com/office/officeart/2008/layout/LinedList"/>
    <dgm:cxn modelId="{FABDF24B-95F0-4719-AA37-A7C558E6C778}" srcId="{661FADD0-8B14-47D3-80DE-1192140EB02E}" destId="{A185AF34-4B2C-4353-A78A-F00A5A85254E}" srcOrd="1" destOrd="0" parTransId="{3AA957A4-7DE0-41A8-AC88-6BFC31A80CBD}" sibTransId="{BD3C9DCE-7417-47DC-A0DF-F978860A2EF9}"/>
    <dgm:cxn modelId="{89F0D088-7920-4901-8E4F-435EC86B869A}" type="presOf" srcId="{74E96B0D-6E6F-48C7-9FB3-CB2C061C7256}" destId="{5A35814C-25D7-4729-B25D-96CC3AD5177E}" srcOrd="0" destOrd="0" presId="urn:microsoft.com/office/officeart/2008/layout/LinedList"/>
    <dgm:cxn modelId="{B4C9F5CF-2A46-4E5F-9633-1D1BB3424C41}" type="presOf" srcId="{519C1E1D-BE4C-4808-8311-BDD6B8F60E5D}" destId="{818C36CF-946C-40AB-962F-EBBE56933EE8}" srcOrd="0" destOrd="0" presId="urn:microsoft.com/office/officeart/2008/layout/LinedList"/>
    <dgm:cxn modelId="{5ECCC937-9BA0-4065-8928-01DA215A3711}" type="presOf" srcId="{890B95AF-0ED7-4A8C-A031-7B63BDE6B896}" destId="{ABF573DE-4464-47D5-AF92-31861B9E7970}" srcOrd="0" destOrd="0" presId="urn:microsoft.com/office/officeart/2008/layout/LinedList"/>
    <dgm:cxn modelId="{F6642FBE-B3A5-443B-AFE0-FFC5C06E482A}" type="presOf" srcId="{D395C1DF-D2DD-42B1-8B7B-ABEDAD448254}" destId="{2EDE6C93-3ADB-425C-96BD-209A9A6C86D2}" srcOrd="0" destOrd="0" presId="urn:microsoft.com/office/officeart/2008/layout/LinedList"/>
    <dgm:cxn modelId="{54094C7E-8831-4531-A42C-36C2F97DDC08}" type="presOf" srcId="{661FADD0-8B14-47D3-80DE-1192140EB02E}" destId="{1723E507-7327-4C41-8757-7851AFB7A9FD}" srcOrd="0" destOrd="0" presId="urn:microsoft.com/office/officeart/2008/layout/LinedList"/>
    <dgm:cxn modelId="{292C8A65-CEBB-4B13-85BA-5C737CB6576C}" type="presParOf" srcId="{1723E507-7327-4C41-8757-7851AFB7A9FD}" destId="{3C773E91-83EB-4D10-80CD-BF38BBA5E701}" srcOrd="0" destOrd="0" presId="urn:microsoft.com/office/officeart/2008/layout/LinedList"/>
    <dgm:cxn modelId="{05EC690C-B39F-4A5E-BF48-317C9469094D}" type="presParOf" srcId="{1723E507-7327-4C41-8757-7851AFB7A9FD}" destId="{692376B7-9141-413B-81D6-6AE5D2300EA7}" srcOrd="1" destOrd="0" presId="urn:microsoft.com/office/officeart/2008/layout/LinedList"/>
    <dgm:cxn modelId="{B3C0FC52-73A7-49DA-AEC5-81ADC4DB38E3}" type="presParOf" srcId="{692376B7-9141-413B-81D6-6AE5D2300EA7}" destId="{818C36CF-946C-40AB-962F-EBBE56933EE8}" srcOrd="0" destOrd="0" presId="urn:microsoft.com/office/officeart/2008/layout/LinedList"/>
    <dgm:cxn modelId="{69B9F06E-4135-4F37-8B33-0343712E1B7A}" type="presParOf" srcId="{692376B7-9141-413B-81D6-6AE5D2300EA7}" destId="{638DEDDB-947F-44CB-9BD1-665A8387B12F}" srcOrd="1" destOrd="0" presId="urn:microsoft.com/office/officeart/2008/layout/LinedList"/>
    <dgm:cxn modelId="{9E1A2059-C9C7-4293-85E7-CB13E788B3BA}" type="presParOf" srcId="{1723E507-7327-4C41-8757-7851AFB7A9FD}" destId="{1219E27C-EC74-4F59-8E04-9D50A5E02B31}" srcOrd="2" destOrd="0" presId="urn:microsoft.com/office/officeart/2008/layout/LinedList"/>
    <dgm:cxn modelId="{AEEABEA1-DC7C-4202-B2F6-8C860EB008CA}" type="presParOf" srcId="{1723E507-7327-4C41-8757-7851AFB7A9FD}" destId="{28943143-0CC1-4A6B-A0A6-449FB2E63A80}" srcOrd="3" destOrd="0" presId="urn:microsoft.com/office/officeart/2008/layout/LinedList"/>
    <dgm:cxn modelId="{DE5946D0-0FC8-461E-821C-24020C52D2AA}" type="presParOf" srcId="{28943143-0CC1-4A6B-A0A6-449FB2E63A80}" destId="{C6FA478A-BC30-4CEB-8BAA-8DA088D3DC55}" srcOrd="0" destOrd="0" presId="urn:microsoft.com/office/officeart/2008/layout/LinedList"/>
    <dgm:cxn modelId="{E96698DC-2729-4ADE-BB34-C90A75E00247}" type="presParOf" srcId="{28943143-0CC1-4A6B-A0A6-449FB2E63A80}" destId="{B44EFC36-1D9B-4BF9-AD4E-4186E0F35DE1}" srcOrd="1" destOrd="0" presId="urn:microsoft.com/office/officeart/2008/layout/LinedList"/>
    <dgm:cxn modelId="{B24AF5E2-00F9-4F00-AD6F-06EFE3C72657}" type="presParOf" srcId="{1723E507-7327-4C41-8757-7851AFB7A9FD}" destId="{AFFF5BD8-BD5E-49EA-9491-9858F7E4F22D}" srcOrd="4" destOrd="0" presId="urn:microsoft.com/office/officeart/2008/layout/LinedList"/>
    <dgm:cxn modelId="{0D986016-B58F-4A90-984A-D3AD6109E1DF}" type="presParOf" srcId="{1723E507-7327-4C41-8757-7851AFB7A9FD}" destId="{37E18AF5-851E-47AD-B123-BC286601AC99}" srcOrd="5" destOrd="0" presId="urn:microsoft.com/office/officeart/2008/layout/LinedList"/>
    <dgm:cxn modelId="{C0DF154D-BB3F-4159-81D0-575128A00861}" type="presParOf" srcId="{37E18AF5-851E-47AD-B123-BC286601AC99}" destId="{ABF573DE-4464-47D5-AF92-31861B9E7970}" srcOrd="0" destOrd="0" presId="urn:microsoft.com/office/officeart/2008/layout/LinedList"/>
    <dgm:cxn modelId="{FF667884-0D9F-4840-802E-3D4A46CA4667}" type="presParOf" srcId="{37E18AF5-851E-47AD-B123-BC286601AC99}" destId="{DF800C88-DD0D-46B0-85FA-B84351F2B7B7}" srcOrd="1" destOrd="0" presId="urn:microsoft.com/office/officeart/2008/layout/LinedList"/>
    <dgm:cxn modelId="{F928C021-B25C-4DD6-AE8B-21B90C320400}" type="presParOf" srcId="{1723E507-7327-4C41-8757-7851AFB7A9FD}" destId="{30339A2E-D42B-41CB-A421-E0A7B49DB68C}" srcOrd="6" destOrd="0" presId="urn:microsoft.com/office/officeart/2008/layout/LinedList"/>
    <dgm:cxn modelId="{2A0E1214-79F7-4301-A5E9-C7B1238E3CC4}" type="presParOf" srcId="{1723E507-7327-4C41-8757-7851AFB7A9FD}" destId="{29CC590F-8413-4E7B-922F-4E03F00D6897}" srcOrd="7" destOrd="0" presId="urn:microsoft.com/office/officeart/2008/layout/LinedList"/>
    <dgm:cxn modelId="{5AF7C911-CB6F-40FD-841D-239837A7F1EB}" type="presParOf" srcId="{29CC590F-8413-4E7B-922F-4E03F00D6897}" destId="{5A35814C-25D7-4729-B25D-96CC3AD5177E}" srcOrd="0" destOrd="0" presId="urn:microsoft.com/office/officeart/2008/layout/LinedList"/>
    <dgm:cxn modelId="{B68E1D95-D247-44C0-BB75-352867D89230}" type="presParOf" srcId="{29CC590F-8413-4E7B-922F-4E03F00D6897}" destId="{43017E05-6DF9-4412-BAC1-8D9609D3D276}" srcOrd="1" destOrd="0" presId="urn:microsoft.com/office/officeart/2008/layout/LinedList"/>
    <dgm:cxn modelId="{F097C41C-BCCC-44B9-B832-F171FD72666A}" type="presParOf" srcId="{1723E507-7327-4C41-8757-7851AFB7A9FD}" destId="{A9C06F9A-BA0A-42F2-92C2-F5E7858844D2}" srcOrd="8" destOrd="0" presId="urn:microsoft.com/office/officeart/2008/layout/LinedList"/>
    <dgm:cxn modelId="{BE498164-E1F9-466E-8A6A-11A302B51698}" type="presParOf" srcId="{1723E507-7327-4C41-8757-7851AFB7A9FD}" destId="{B96E8266-E5BE-466E-93C1-D28FD3D9D8A4}" srcOrd="9" destOrd="0" presId="urn:microsoft.com/office/officeart/2008/layout/LinedList"/>
    <dgm:cxn modelId="{916291E7-4C30-460F-9368-D6093B968776}" type="presParOf" srcId="{B96E8266-E5BE-466E-93C1-D28FD3D9D8A4}" destId="{2EDE6C93-3ADB-425C-96BD-209A9A6C86D2}" srcOrd="0" destOrd="0" presId="urn:microsoft.com/office/officeart/2008/layout/LinedList"/>
    <dgm:cxn modelId="{ED0A7B62-759B-4C9D-8F12-868824F78605}" type="presParOf" srcId="{B96E8266-E5BE-466E-93C1-D28FD3D9D8A4}" destId="{005AF0BF-C7CE-4287-8233-AF00684013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1FADD0-8B14-47D3-80DE-1192140EB02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fr-FR"/>
        </a:p>
      </dgm:t>
    </dgm:pt>
    <dgm:pt modelId="{519C1E1D-BE4C-4808-8311-BDD6B8F60E5D}">
      <dgm:prSet phldrT="[Texte]" custT="1"/>
      <dgm:spPr/>
      <dgm:t>
        <a:bodyPr/>
        <a:lstStyle/>
        <a:p>
          <a:r>
            <a:rPr lang="fr-FR" sz="2800" b="0" dirty="0" smtClean="0">
              <a:latin typeface="Arial" panose="020B0604020202020204" pitchFamily="34" charset="0"/>
              <a:cs typeface="Arial" panose="020B0604020202020204" pitchFamily="34" charset="0"/>
              <a:sym typeface="Wingdings" panose="05000000000000000000" pitchFamily="2" charset="2"/>
            </a:rPr>
            <a:t>Redonner confiance à chaque apprenant en le positionnant en situation de réussite par sa mise en activité sur des situations concrètes</a:t>
          </a:r>
          <a:endParaRPr lang="fr-FR" sz="2800" b="0" dirty="0">
            <a:latin typeface="Arial" panose="020B0604020202020204" pitchFamily="34" charset="0"/>
            <a:cs typeface="Arial" panose="020B0604020202020204" pitchFamily="34" charset="0"/>
          </a:endParaRPr>
        </a:p>
      </dgm:t>
    </dgm:pt>
    <dgm:pt modelId="{9A311BF8-E00B-47B3-A55B-C1C931958285}" type="parTrans" cxnId="{077B51AB-CECC-4626-90D6-1D9B3B7CDABC}">
      <dgm:prSet/>
      <dgm:spPr/>
      <dgm:t>
        <a:bodyPr/>
        <a:lstStyle/>
        <a:p>
          <a:endParaRPr lang="fr-FR"/>
        </a:p>
      </dgm:t>
    </dgm:pt>
    <dgm:pt modelId="{C842C586-083F-454E-9657-456739C1A0AD}" type="sibTrans" cxnId="{077B51AB-CECC-4626-90D6-1D9B3B7CDABC}">
      <dgm:prSet/>
      <dgm:spPr/>
      <dgm:t>
        <a:bodyPr/>
        <a:lstStyle/>
        <a:p>
          <a:endParaRPr lang="fr-FR"/>
        </a:p>
      </dgm:t>
    </dgm:pt>
    <dgm:pt modelId="{B42D811B-ACE1-48DB-A652-5CDEAC333F24}">
      <dgm:prSet phldrT="[Texte]" custT="1"/>
      <dgm:spPr/>
      <dgm:t>
        <a:bodyPr/>
        <a:lstStyle/>
        <a:p>
          <a:r>
            <a:rPr lang="fr-FR" sz="2800" b="0" dirty="0" smtClean="0">
              <a:latin typeface="Arial" panose="020B0604020202020204" pitchFamily="34" charset="0"/>
              <a:cs typeface="Arial" panose="020B0604020202020204" pitchFamily="34" charset="0"/>
            </a:rPr>
            <a:t>Favoriser les chantiers et les projets conduits en co-activité</a:t>
          </a:r>
          <a:endParaRPr lang="fr-FR" sz="2800" b="0" dirty="0">
            <a:latin typeface="Arial" panose="020B0604020202020204" pitchFamily="34" charset="0"/>
            <a:cs typeface="Arial" panose="020B0604020202020204" pitchFamily="34" charset="0"/>
          </a:endParaRPr>
        </a:p>
      </dgm:t>
    </dgm:pt>
    <dgm:pt modelId="{2DDC5282-2CCA-4498-85DD-AD7F3235B8A1}" type="parTrans" cxnId="{025D8D26-7FCC-46DB-9EC7-0E2E2842A642}">
      <dgm:prSet/>
      <dgm:spPr/>
      <dgm:t>
        <a:bodyPr/>
        <a:lstStyle/>
        <a:p>
          <a:endParaRPr lang="fr-FR"/>
        </a:p>
      </dgm:t>
    </dgm:pt>
    <dgm:pt modelId="{772D5E60-DA77-4F57-9FA7-6CA30AC40493}" type="sibTrans" cxnId="{025D8D26-7FCC-46DB-9EC7-0E2E2842A642}">
      <dgm:prSet/>
      <dgm:spPr/>
      <dgm:t>
        <a:bodyPr/>
        <a:lstStyle/>
        <a:p>
          <a:endParaRPr lang="fr-FR"/>
        </a:p>
      </dgm:t>
    </dgm:pt>
    <dgm:pt modelId="{9E91868F-6F13-4EF5-BBEB-652AFE3C7E00}">
      <dgm:prSet phldrT="[Texte]" custT="1"/>
      <dgm:spPr/>
      <dgm:t>
        <a:bodyPr/>
        <a:lstStyle/>
        <a:p>
          <a:r>
            <a:rPr lang="fr-FR" sz="2800" b="0" dirty="0" smtClean="0">
              <a:latin typeface="Arial" panose="020B0604020202020204" pitchFamily="34" charset="0"/>
              <a:cs typeface="Arial" panose="020B0604020202020204" pitchFamily="34" charset="0"/>
            </a:rPr>
            <a:t>Élaborer en équipe le plan de formation, outil de pilotage connu et partagé par tous les acteurs, intègrent l’AP et les EGLS</a:t>
          </a:r>
          <a:endParaRPr lang="fr-FR" sz="2800" b="0" dirty="0">
            <a:latin typeface="Arial" panose="020B0604020202020204" pitchFamily="34" charset="0"/>
            <a:cs typeface="Arial" panose="020B0604020202020204" pitchFamily="34" charset="0"/>
          </a:endParaRPr>
        </a:p>
      </dgm:t>
    </dgm:pt>
    <dgm:pt modelId="{1F91E16D-41A4-4C91-98FB-DC349B4FA656}" type="parTrans" cxnId="{03EEBA59-209D-4907-841A-BF519A2C5FE1}">
      <dgm:prSet/>
      <dgm:spPr/>
      <dgm:t>
        <a:bodyPr/>
        <a:lstStyle/>
        <a:p>
          <a:endParaRPr lang="fr-FR"/>
        </a:p>
      </dgm:t>
    </dgm:pt>
    <dgm:pt modelId="{FDFEE6EE-05DE-4CE1-860F-0B4CEAE675C7}" type="sibTrans" cxnId="{03EEBA59-209D-4907-841A-BF519A2C5FE1}">
      <dgm:prSet/>
      <dgm:spPr/>
      <dgm:t>
        <a:bodyPr/>
        <a:lstStyle/>
        <a:p>
          <a:endParaRPr lang="fr-FR"/>
        </a:p>
      </dgm:t>
    </dgm:pt>
    <dgm:pt modelId="{1723E507-7327-4C41-8757-7851AFB7A9FD}" type="pres">
      <dgm:prSet presAssocID="{661FADD0-8B14-47D3-80DE-1192140EB02E}" presName="vert0" presStyleCnt="0">
        <dgm:presLayoutVars>
          <dgm:dir/>
          <dgm:animOne val="branch"/>
          <dgm:animLvl val="lvl"/>
        </dgm:presLayoutVars>
      </dgm:prSet>
      <dgm:spPr/>
      <dgm:t>
        <a:bodyPr/>
        <a:lstStyle/>
        <a:p>
          <a:endParaRPr lang="fr-FR"/>
        </a:p>
      </dgm:t>
    </dgm:pt>
    <dgm:pt modelId="{3C773E91-83EB-4D10-80CD-BF38BBA5E701}" type="pres">
      <dgm:prSet presAssocID="{519C1E1D-BE4C-4808-8311-BDD6B8F60E5D}" presName="thickLine" presStyleLbl="alignNode1" presStyleIdx="0" presStyleCnt="3"/>
      <dgm:spPr/>
    </dgm:pt>
    <dgm:pt modelId="{692376B7-9141-413B-81D6-6AE5D2300EA7}" type="pres">
      <dgm:prSet presAssocID="{519C1E1D-BE4C-4808-8311-BDD6B8F60E5D}" presName="horz1" presStyleCnt="0"/>
      <dgm:spPr/>
    </dgm:pt>
    <dgm:pt modelId="{818C36CF-946C-40AB-962F-EBBE56933EE8}" type="pres">
      <dgm:prSet presAssocID="{519C1E1D-BE4C-4808-8311-BDD6B8F60E5D}" presName="tx1" presStyleLbl="revTx" presStyleIdx="0" presStyleCnt="3"/>
      <dgm:spPr/>
      <dgm:t>
        <a:bodyPr/>
        <a:lstStyle/>
        <a:p>
          <a:endParaRPr lang="fr-FR"/>
        </a:p>
      </dgm:t>
    </dgm:pt>
    <dgm:pt modelId="{638DEDDB-947F-44CB-9BD1-665A8387B12F}" type="pres">
      <dgm:prSet presAssocID="{519C1E1D-BE4C-4808-8311-BDD6B8F60E5D}" presName="vert1" presStyleCnt="0"/>
      <dgm:spPr/>
    </dgm:pt>
    <dgm:pt modelId="{FCD5BB9F-109D-4CAA-ACF3-EE87B107F8F2}" type="pres">
      <dgm:prSet presAssocID="{B42D811B-ACE1-48DB-A652-5CDEAC333F24}" presName="thickLine" presStyleLbl="alignNode1" presStyleIdx="1" presStyleCnt="3"/>
      <dgm:spPr/>
    </dgm:pt>
    <dgm:pt modelId="{0F96A33F-9CEA-427D-91A4-80D044AA3D8C}" type="pres">
      <dgm:prSet presAssocID="{B42D811B-ACE1-48DB-A652-5CDEAC333F24}" presName="horz1" presStyleCnt="0"/>
      <dgm:spPr/>
    </dgm:pt>
    <dgm:pt modelId="{35DEC46D-B353-4926-9399-EE8FBDB24A86}" type="pres">
      <dgm:prSet presAssocID="{B42D811B-ACE1-48DB-A652-5CDEAC333F24}" presName="tx1" presStyleLbl="revTx" presStyleIdx="1" presStyleCnt="3"/>
      <dgm:spPr/>
      <dgm:t>
        <a:bodyPr/>
        <a:lstStyle/>
        <a:p>
          <a:endParaRPr lang="fr-FR"/>
        </a:p>
      </dgm:t>
    </dgm:pt>
    <dgm:pt modelId="{B3FA7824-E541-461E-80A8-F1441DCC376B}" type="pres">
      <dgm:prSet presAssocID="{B42D811B-ACE1-48DB-A652-5CDEAC333F24}" presName="vert1" presStyleCnt="0"/>
      <dgm:spPr/>
    </dgm:pt>
    <dgm:pt modelId="{06F4D509-05DF-4EF8-B5CE-012C357A5454}" type="pres">
      <dgm:prSet presAssocID="{9E91868F-6F13-4EF5-BBEB-652AFE3C7E00}" presName="thickLine" presStyleLbl="alignNode1" presStyleIdx="2" presStyleCnt="3"/>
      <dgm:spPr/>
    </dgm:pt>
    <dgm:pt modelId="{3EEA82FC-E926-4648-85F4-D8C58E027F07}" type="pres">
      <dgm:prSet presAssocID="{9E91868F-6F13-4EF5-BBEB-652AFE3C7E00}" presName="horz1" presStyleCnt="0"/>
      <dgm:spPr/>
    </dgm:pt>
    <dgm:pt modelId="{25CC8AEB-00E3-4250-8A0F-0C7053777592}" type="pres">
      <dgm:prSet presAssocID="{9E91868F-6F13-4EF5-BBEB-652AFE3C7E00}" presName="tx1" presStyleLbl="revTx" presStyleIdx="2" presStyleCnt="3"/>
      <dgm:spPr/>
      <dgm:t>
        <a:bodyPr/>
        <a:lstStyle/>
        <a:p>
          <a:endParaRPr lang="fr-FR"/>
        </a:p>
      </dgm:t>
    </dgm:pt>
    <dgm:pt modelId="{E0B2C0C6-A1DD-4AB8-94A5-DA801AB23A7B}" type="pres">
      <dgm:prSet presAssocID="{9E91868F-6F13-4EF5-BBEB-652AFE3C7E00}" presName="vert1" presStyleCnt="0"/>
      <dgm:spPr/>
    </dgm:pt>
  </dgm:ptLst>
  <dgm:cxnLst>
    <dgm:cxn modelId="{63C5553A-8BAB-478E-9C50-045DC1864DBF}" type="presOf" srcId="{519C1E1D-BE4C-4808-8311-BDD6B8F60E5D}" destId="{818C36CF-946C-40AB-962F-EBBE56933EE8}" srcOrd="0" destOrd="0" presId="urn:microsoft.com/office/officeart/2008/layout/LinedList"/>
    <dgm:cxn modelId="{84281AD8-C633-4B92-ABC8-3FEFBAE4885F}" type="presOf" srcId="{B42D811B-ACE1-48DB-A652-5CDEAC333F24}" destId="{35DEC46D-B353-4926-9399-EE8FBDB24A86}" srcOrd="0" destOrd="0" presId="urn:microsoft.com/office/officeart/2008/layout/LinedList"/>
    <dgm:cxn modelId="{077B51AB-CECC-4626-90D6-1D9B3B7CDABC}" srcId="{661FADD0-8B14-47D3-80DE-1192140EB02E}" destId="{519C1E1D-BE4C-4808-8311-BDD6B8F60E5D}" srcOrd="0" destOrd="0" parTransId="{9A311BF8-E00B-47B3-A55B-C1C931958285}" sibTransId="{C842C586-083F-454E-9657-456739C1A0AD}"/>
    <dgm:cxn modelId="{1F65BC3E-D02C-4522-AF44-91B63D6736CD}" type="presOf" srcId="{661FADD0-8B14-47D3-80DE-1192140EB02E}" destId="{1723E507-7327-4C41-8757-7851AFB7A9FD}" srcOrd="0" destOrd="0" presId="urn:microsoft.com/office/officeart/2008/layout/LinedList"/>
    <dgm:cxn modelId="{025D8D26-7FCC-46DB-9EC7-0E2E2842A642}" srcId="{661FADD0-8B14-47D3-80DE-1192140EB02E}" destId="{B42D811B-ACE1-48DB-A652-5CDEAC333F24}" srcOrd="1" destOrd="0" parTransId="{2DDC5282-2CCA-4498-85DD-AD7F3235B8A1}" sibTransId="{772D5E60-DA77-4F57-9FA7-6CA30AC40493}"/>
    <dgm:cxn modelId="{A525569E-2032-4D72-8E89-8796238C97B5}" type="presOf" srcId="{9E91868F-6F13-4EF5-BBEB-652AFE3C7E00}" destId="{25CC8AEB-00E3-4250-8A0F-0C7053777592}" srcOrd="0" destOrd="0" presId="urn:microsoft.com/office/officeart/2008/layout/LinedList"/>
    <dgm:cxn modelId="{03EEBA59-209D-4907-841A-BF519A2C5FE1}" srcId="{661FADD0-8B14-47D3-80DE-1192140EB02E}" destId="{9E91868F-6F13-4EF5-BBEB-652AFE3C7E00}" srcOrd="2" destOrd="0" parTransId="{1F91E16D-41A4-4C91-98FB-DC349B4FA656}" sibTransId="{FDFEE6EE-05DE-4CE1-860F-0B4CEAE675C7}"/>
    <dgm:cxn modelId="{FCA708E8-C845-4513-B9FB-1CCA0E089B90}" type="presParOf" srcId="{1723E507-7327-4C41-8757-7851AFB7A9FD}" destId="{3C773E91-83EB-4D10-80CD-BF38BBA5E701}" srcOrd="0" destOrd="0" presId="urn:microsoft.com/office/officeart/2008/layout/LinedList"/>
    <dgm:cxn modelId="{D041AF98-32EE-46FD-948E-A0D80E2F8098}" type="presParOf" srcId="{1723E507-7327-4C41-8757-7851AFB7A9FD}" destId="{692376B7-9141-413B-81D6-6AE5D2300EA7}" srcOrd="1" destOrd="0" presId="urn:microsoft.com/office/officeart/2008/layout/LinedList"/>
    <dgm:cxn modelId="{E0985131-DDC5-4FC4-8C9C-7FEC95AC2AC4}" type="presParOf" srcId="{692376B7-9141-413B-81D6-6AE5D2300EA7}" destId="{818C36CF-946C-40AB-962F-EBBE56933EE8}" srcOrd="0" destOrd="0" presId="urn:microsoft.com/office/officeart/2008/layout/LinedList"/>
    <dgm:cxn modelId="{F99833B6-7A43-4D69-A82A-F2B45C798648}" type="presParOf" srcId="{692376B7-9141-413B-81D6-6AE5D2300EA7}" destId="{638DEDDB-947F-44CB-9BD1-665A8387B12F}" srcOrd="1" destOrd="0" presId="urn:microsoft.com/office/officeart/2008/layout/LinedList"/>
    <dgm:cxn modelId="{5516C5FA-29B7-4DA0-BDB0-8BC157A0F7AE}" type="presParOf" srcId="{1723E507-7327-4C41-8757-7851AFB7A9FD}" destId="{FCD5BB9F-109D-4CAA-ACF3-EE87B107F8F2}" srcOrd="2" destOrd="0" presId="urn:microsoft.com/office/officeart/2008/layout/LinedList"/>
    <dgm:cxn modelId="{B2DB4250-FAEE-43D6-A8FD-EA7F1B318CA3}" type="presParOf" srcId="{1723E507-7327-4C41-8757-7851AFB7A9FD}" destId="{0F96A33F-9CEA-427D-91A4-80D044AA3D8C}" srcOrd="3" destOrd="0" presId="urn:microsoft.com/office/officeart/2008/layout/LinedList"/>
    <dgm:cxn modelId="{6AB2E8FC-6E37-4DB1-BEAD-0F7B0B941DC9}" type="presParOf" srcId="{0F96A33F-9CEA-427D-91A4-80D044AA3D8C}" destId="{35DEC46D-B353-4926-9399-EE8FBDB24A86}" srcOrd="0" destOrd="0" presId="urn:microsoft.com/office/officeart/2008/layout/LinedList"/>
    <dgm:cxn modelId="{4BAE53F7-2B58-4BC5-9A6C-3C125ED8C1B4}" type="presParOf" srcId="{0F96A33F-9CEA-427D-91A4-80D044AA3D8C}" destId="{B3FA7824-E541-461E-80A8-F1441DCC376B}" srcOrd="1" destOrd="0" presId="urn:microsoft.com/office/officeart/2008/layout/LinedList"/>
    <dgm:cxn modelId="{09F15553-45C1-467E-A831-B0A51977A1E3}" type="presParOf" srcId="{1723E507-7327-4C41-8757-7851AFB7A9FD}" destId="{06F4D509-05DF-4EF8-B5CE-012C357A5454}" srcOrd="4" destOrd="0" presId="urn:microsoft.com/office/officeart/2008/layout/LinedList"/>
    <dgm:cxn modelId="{D31B307B-47FD-4C93-8A8D-8EABAF203DEE}" type="presParOf" srcId="{1723E507-7327-4C41-8757-7851AFB7A9FD}" destId="{3EEA82FC-E926-4648-85F4-D8C58E027F07}" srcOrd="5" destOrd="0" presId="urn:microsoft.com/office/officeart/2008/layout/LinedList"/>
    <dgm:cxn modelId="{5DFC2AFD-2497-4BFB-9162-A4CB7E10EEE1}" type="presParOf" srcId="{3EEA82FC-E926-4648-85F4-D8C58E027F07}" destId="{25CC8AEB-00E3-4250-8A0F-0C7053777592}" srcOrd="0" destOrd="0" presId="urn:microsoft.com/office/officeart/2008/layout/LinedList"/>
    <dgm:cxn modelId="{9B68A6D2-48D5-4C30-A927-99BD18DC20AC}" type="presParOf" srcId="{3EEA82FC-E926-4648-85F4-D8C58E027F07}" destId="{E0B2C0C6-A1DD-4AB8-94A5-DA801AB23A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3F8B8D-EB45-4A7E-A56D-A4023A19D588}" type="doc">
      <dgm:prSet loTypeId="urn:microsoft.com/office/officeart/2005/8/layout/hierarchy5" loCatId="hierarchy" qsTypeId="urn:microsoft.com/office/officeart/2005/8/quickstyle/3d3" qsCatId="3D" csTypeId="urn:microsoft.com/office/officeart/2005/8/colors/accent1_2" csCatId="accent1" phldr="1"/>
      <dgm:spPr/>
      <dgm:t>
        <a:bodyPr/>
        <a:lstStyle/>
        <a:p>
          <a:endParaRPr lang="fr-FR"/>
        </a:p>
      </dgm:t>
    </dgm:pt>
    <dgm:pt modelId="{A9467423-915A-435F-9161-E8D68CFA5381}">
      <dgm:prSet phldrT="[Texte]"/>
      <dgm:spPr/>
      <dgm:t>
        <a:bodyPr/>
        <a:lstStyle/>
        <a:p>
          <a:r>
            <a:rPr lang="fr-FR" dirty="0" smtClean="0"/>
            <a:t>compétence</a:t>
          </a:r>
          <a:endParaRPr lang="fr-FR" dirty="0"/>
        </a:p>
      </dgm:t>
    </dgm:pt>
    <dgm:pt modelId="{410F9BC0-343D-431A-AB2C-76EFFFECBEDD}" type="parTrans" cxnId="{2ABA57B4-C4C0-4AB1-A308-3D6EB5870645}">
      <dgm:prSet/>
      <dgm:spPr/>
      <dgm:t>
        <a:bodyPr/>
        <a:lstStyle/>
        <a:p>
          <a:endParaRPr lang="fr-FR"/>
        </a:p>
      </dgm:t>
    </dgm:pt>
    <dgm:pt modelId="{327379FA-F48E-46B3-978C-29B42AD9B03F}" type="sibTrans" cxnId="{2ABA57B4-C4C0-4AB1-A308-3D6EB5870645}">
      <dgm:prSet/>
      <dgm:spPr/>
      <dgm:t>
        <a:bodyPr/>
        <a:lstStyle/>
        <a:p>
          <a:endParaRPr lang="fr-FR"/>
        </a:p>
      </dgm:t>
    </dgm:pt>
    <dgm:pt modelId="{F3C28DE6-8C4E-41A9-91B5-2FCC541CA49D}">
      <dgm:prSet phldrT="[Texte]"/>
      <dgm:spPr/>
      <dgm:t>
        <a:bodyPr/>
        <a:lstStyle/>
        <a:p>
          <a:r>
            <a:rPr lang="fr-FR" dirty="0" smtClean="0"/>
            <a:t>critère 1</a:t>
          </a:r>
          <a:endParaRPr lang="fr-FR" dirty="0"/>
        </a:p>
      </dgm:t>
    </dgm:pt>
    <dgm:pt modelId="{B682CEAE-9271-4997-8472-ADF8A95693C9}" type="parTrans" cxnId="{A098D6E5-C22C-443D-BA98-9AEE7CA0BE48}">
      <dgm:prSet/>
      <dgm:spPr/>
      <dgm:t>
        <a:bodyPr/>
        <a:lstStyle/>
        <a:p>
          <a:endParaRPr lang="fr-FR" dirty="0"/>
        </a:p>
      </dgm:t>
    </dgm:pt>
    <dgm:pt modelId="{B8503B48-BD8C-4A32-8AA3-533E99648F97}" type="sibTrans" cxnId="{A098D6E5-C22C-443D-BA98-9AEE7CA0BE48}">
      <dgm:prSet/>
      <dgm:spPr/>
      <dgm:t>
        <a:bodyPr/>
        <a:lstStyle/>
        <a:p>
          <a:endParaRPr lang="fr-FR"/>
        </a:p>
      </dgm:t>
    </dgm:pt>
    <dgm:pt modelId="{1D337B44-70CD-4612-BD3A-A5BFB6C0DA7B}">
      <dgm:prSet phldrT="[Texte]"/>
      <dgm:spPr/>
      <dgm:t>
        <a:bodyPr/>
        <a:lstStyle/>
        <a:p>
          <a:r>
            <a:rPr lang="fr-FR" dirty="0" smtClean="0"/>
            <a:t>indicateur 1</a:t>
          </a:r>
          <a:endParaRPr lang="fr-FR" dirty="0"/>
        </a:p>
      </dgm:t>
    </dgm:pt>
    <dgm:pt modelId="{31F82783-0A7D-4BA7-B7F3-6CC9DA59E890}" type="parTrans" cxnId="{C6FC747E-F479-4EE1-9CAC-272BE8D73632}">
      <dgm:prSet/>
      <dgm:spPr/>
      <dgm:t>
        <a:bodyPr/>
        <a:lstStyle/>
        <a:p>
          <a:endParaRPr lang="fr-FR" dirty="0"/>
        </a:p>
      </dgm:t>
    </dgm:pt>
    <dgm:pt modelId="{8CAD4E82-4A43-4B96-BA3D-52EE1EFCF3CC}" type="sibTrans" cxnId="{C6FC747E-F479-4EE1-9CAC-272BE8D73632}">
      <dgm:prSet/>
      <dgm:spPr/>
      <dgm:t>
        <a:bodyPr/>
        <a:lstStyle/>
        <a:p>
          <a:endParaRPr lang="fr-FR"/>
        </a:p>
      </dgm:t>
    </dgm:pt>
    <dgm:pt modelId="{795610BC-DDA3-46CF-82EE-B2AB044C5BB6}">
      <dgm:prSet phldrT="[Texte]"/>
      <dgm:spPr/>
      <dgm:t>
        <a:bodyPr/>
        <a:lstStyle/>
        <a:p>
          <a:r>
            <a:rPr lang="fr-FR" dirty="0" smtClean="0"/>
            <a:t>indicateur 2</a:t>
          </a:r>
          <a:endParaRPr lang="fr-FR" dirty="0"/>
        </a:p>
      </dgm:t>
    </dgm:pt>
    <dgm:pt modelId="{72946CA7-7E9C-4455-98AF-1CC40A40984E}" type="parTrans" cxnId="{BFB72414-6A27-41EC-8F29-63BB22A88C1E}">
      <dgm:prSet/>
      <dgm:spPr/>
      <dgm:t>
        <a:bodyPr/>
        <a:lstStyle/>
        <a:p>
          <a:endParaRPr lang="fr-FR" dirty="0"/>
        </a:p>
      </dgm:t>
    </dgm:pt>
    <dgm:pt modelId="{230236C1-6773-47CE-9756-7A465C0BCDDA}" type="sibTrans" cxnId="{BFB72414-6A27-41EC-8F29-63BB22A88C1E}">
      <dgm:prSet/>
      <dgm:spPr/>
      <dgm:t>
        <a:bodyPr/>
        <a:lstStyle/>
        <a:p>
          <a:endParaRPr lang="fr-FR"/>
        </a:p>
      </dgm:t>
    </dgm:pt>
    <dgm:pt modelId="{74530F29-23A4-4263-B02D-731AE7A168D5}">
      <dgm:prSet phldrT="[Texte]"/>
      <dgm:spPr/>
      <dgm:t>
        <a:bodyPr/>
        <a:lstStyle/>
        <a:p>
          <a:r>
            <a:rPr lang="fr-FR" dirty="0" smtClean="0"/>
            <a:t>critère 2</a:t>
          </a:r>
          <a:endParaRPr lang="fr-FR" dirty="0"/>
        </a:p>
      </dgm:t>
    </dgm:pt>
    <dgm:pt modelId="{9A222B7D-B190-4D4A-A8ED-A25C72359407}" type="parTrans" cxnId="{5E1C2845-CD9E-41F3-8C9F-FCB73A9ECEC9}">
      <dgm:prSet/>
      <dgm:spPr/>
      <dgm:t>
        <a:bodyPr/>
        <a:lstStyle/>
        <a:p>
          <a:endParaRPr lang="fr-FR" dirty="0"/>
        </a:p>
      </dgm:t>
    </dgm:pt>
    <dgm:pt modelId="{16B12902-AE1D-4140-9B6E-5254C8C77A22}" type="sibTrans" cxnId="{5E1C2845-CD9E-41F3-8C9F-FCB73A9ECEC9}">
      <dgm:prSet/>
      <dgm:spPr/>
      <dgm:t>
        <a:bodyPr/>
        <a:lstStyle/>
        <a:p>
          <a:endParaRPr lang="fr-FR"/>
        </a:p>
      </dgm:t>
    </dgm:pt>
    <dgm:pt modelId="{176C388E-42D5-403F-BF62-479531C504E8}">
      <dgm:prSet phldrT="[Texte]"/>
      <dgm:spPr/>
      <dgm:t>
        <a:bodyPr/>
        <a:lstStyle/>
        <a:p>
          <a:r>
            <a:rPr lang="fr-FR" dirty="0" smtClean="0"/>
            <a:t>indicateur 3</a:t>
          </a:r>
          <a:endParaRPr lang="fr-FR" dirty="0"/>
        </a:p>
      </dgm:t>
    </dgm:pt>
    <dgm:pt modelId="{F8ACEFC4-D076-4551-AB38-79E6EC23AD8F}" type="parTrans" cxnId="{4C550622-113C-41F4-8021-1F5B66A4D10D}">
      <dgm:prSet/>
      <dgm:spPr/>
      <dgm:t>
        <a:bodyPr/>
        <a:lstStyle/>
        <a:p>
          <a:endParaRPr lang="fr-FR" dirty="0"/>
        </a:p>
      </dgm:t>
    </dgm:pt>
    <dgm:pt modelId="{9B95C397-6003-459F-84DE-7C90D405BBD7}" type="sibTrans" cxnId="{4C550622-113C-41F4-8021-1F5B66A4D10D}">
      <dgm:prSet/>
      <dgm:spPr/>
      <dgm:t>
        <a:bodyPr/>
        <a:lstStyle/>
        <a:p>
          <a:endParaRPr lang="fr-FR"/>
        </a:p>
      </dgm:t>
    </dgm:pt>
    <dgm:pt modelId="{E3BF4EEA-68E7-4155-A6FA-EB2E3E84626E}">
      <dgm:prSet phldrT="[Texte]"/>
      <dgm:spPr/>
      <dgm:t>
        <a:bodyPr/>
        <a:lstStyle/>
        <a:p>
          <a:r>
            <a:rPr lang="fr-FR" dirty="0" smtClean="0"/>
            <a:t>Compétence</a:t>
          </a:r>
          <a:endParaRPr lang="fr-FR" dirty="0"/>
        </a:p>
      </dgm:t>
    </dgm:pt>
    <dgm:pt modelId="{D4EAEEC1-774D-42E5-99FC-79C9B7685F01}" type="parTrans" cxnId="{9B3A6145-9EB2-490A-A30A-4535494AC89B}">
      <dgm:prSet/>
      <dgm:spPr/>
      <dgm:t>
        <a:bodyPr/>
        <a:lstStyle/>
        <a:p>
          <a:endParaRPr lang="fr-FR"/>
        </a:p>
      </dgm:t>
    </dgm:pt>
    <dgm:pt modelId="{2B105252-1CFC-4F8D-9DB0-82D9A8259F08}" type="sibTrans" cxnId="{9B3A6145-9EB2-490A-A30A-4535494AC89B}">
      <dgm:prSet/>
      <dgm:spPr/>
      <dgm:t>
        <a:bodyPr/>
        <a:lstStyle/>
        <a:p>
          <a:endParaRPr lang="fr-FR"/>
        </a:p>
      </dgm:t>
    </dgm:pt>
    <dgm:pt modelId="{34DA74C8-2840-4832-9600-D5BDEBB0DCD3}">
      <dgm:prSet phldrT="[Texte]"/>
      <dgm:spPr/>
      <dgm:t>
        <a:bodyPr/>
        <a:lstStyle/>
        <a:p>
          <a:r>
            <a:rPr lang="fr-FR" dirty="0" smtClean="0"/>
            <a:t>Critères d’évaluation</a:t>
          </a:r>
          <a:endParaRPr lang="fr-FR" dirty="0"/>
        </a:p>
      </dgm:t>
    </dgm:pt>
    <dgm:pt modelId="{184F3AA3-7F3C-47EE-ADFE-03E7CC40F300}" type="parTrans" cxnId="{87501EE8-BF5D-4909-9969-D824E326BD7E}">
      <dgm:prSet/>
      <dgm:spPr/>
      <dgm:t>
        <a:bodyPr/>
        <a:lstStyle/>
        <a:p>
          <a:endParaRPr lang="fr-FR"/>
        </a:p>
      </dgm:t>
    </dgm:pt>
    <dgm:pt modelId="{B7B88CD1-A140-4128-A92E-DA15226897DB}" type="sibTrans" cxnId="{87501EE8-BF5D-4909-9969-D824E326BD7E}">
      <dgm:prSet/>
      <dgm:spPr/>
      <dgm:t>
        <a:bodyPr/>
        <a:lstStyle/>
        <a:p>
          <a:endParaRPr lang="fr-FR"/>
        </a:p>
      </dgm:t>
    </dgm:pt>
    <dgm:pt modelId="{EB37F8F5-04A1-4A6C-AC7A-9855A5A0E863}">
      <dgm:prSet phldrT="[Texte]"/>
      <dgm:spPr>
        <a:solidFill>
          <a:schemeClr val="accent1">
            <a:lumMod val="75000"/>
          </a:schemeClr>
        </a:solidFill>
      </dgm:spPr>
      <dgm:t>
        <a:bodyPr/>
        <a:lstStyle/>
        <a:p>
          <a:r>
            <a:rPr lang="fr-FR" dirty="0" smtClean="0"/>
            <a:t>Indicateurs de réussite</a:t>
          </a:r>
          <a:endParaRPr lang="fr-FR" dirty="0"/>
        </a:p>
      </dgm:t>
    </dgm:pt>
    <dgm:pt modelId="{FC943E87-AEB1-4CC2-8B93-BC69C73E2FD1}" type="parTrans" cxnId="{7734AFEF-462F-4075-A130-00912A83FF3A}">
      <dgm:prSet/>
      <dgm:spPr/>
      <dgm:t>
        <a:bodyPr/>
        <a:lstStyle/>
        <a:p>
          <a:endParaRPr lang="fr-FR"/>
        </a:p>
      </dgm:t>
    </dgm:pt>
    <dgm:pt modelId="{AB592532-C89E-4A90-89C6-7885CC4B25AB}" type="sibTrans" cxnId="{7734AFEF-462F-4075-A130-00912A83FF3A}">
      <dgm:prSet/>
      <dgm:spPr/>
      <dgm:t>
        <a:bodyPr/>
        <a:lstStyle/>
        <a:p>
          <a:endParaRPr lang="fr-FR"/>
        </a:p>
      </dgm:t>
    </dgm:pt>
    <dgm:pt modelId="{D35D7A7F-EBE7-480C-86A4-7599822B05F0}" type="pres">
      <dgm:prSet presAssocID="{CF3F8B8D-EB45-4A7E-A56D-A4023A19D588}" presName="mainComposite" presStyleCnt="0">
        <dgm:presLayoutVars>
          <dgm:chPref val="1"/>
          <dgm:dir/>
          <dgm:animOne val="branch"/>
          <dgm:animLvl val="lvl"/>
          <dgm:resizeHandles val="exact"/>
        </dgm:presLayoutVars>
      </dgm:prSet>
      <dgm:spPr/>
      <dgm:t>
        <a:bodyPr/>
        <a:lstStyle/>
        <a:p>
          <a:endParaRPr lang="fr-FR"/>
        </a:p>
      </dgm:t>
    </dgm:pt>
    <dgm:pt modelId="{D82CD517-549B-4060-A177-E6A47D5FEE2A}" type="pres">
      <dgm:prSet presAssocID="{CF3F8B8D-EB45-4A7E-A56D-A4023A19D588}" presName="hierFlow" presStyleCnt="0"/>
      <dgm:spPr/>
    </dgm:pt>
    <dgm:pt modelId="{2F91A19D-32AC-4C94-AA00-FE53EA59048B}" type="pres">
      <dgm:prSet presAssocID="{CF3F8B8D-EB45-4A7E-A56D-A4023A19D588}" presName="firstBuf" presStyleCnt="0"/>
      <dgm:spPr/>
    </dgm:pt>
    <dgm:pt modelId="{FC9374F6-7935-4FD2-A286-E2DBFA032368}" type="pres">
      <dgm:prSet presAssocID="{CF3F8B8D-EB45-4A7E-A56D-A4023A19D588}" presName="hierChild1" presStyleCnt="0">
        <dgm:presLayoutVars>
          <dgm:chPref val="1"/>
          <dgm:animOne val="branch"/>
          <dgm:animLvl val="lvl"/>
        </dgm:presLayoutVars>
      </dgm:prSet>
      <dgm:spPr/>
    </dgm:pt>
    <dgm:pt modelId="{26B9BA8D-F1EA-422F-8190-5CCEC656362E}" type="pres">
      <dgm:prSet presAssocID="{A9467423-915A-435F-9161-E8D68CFA5381}" presName="Name17" presStyleCnt="0"/>
      <dgm:spPr/>
    </dgm:pt>
    <dgm:pt modelId="{C2123218-0CA5-4A1F-882D-6D37948857DE}" type="pres">
      <dgm:prSet presAssocID="{A9467423-915A-435F-9161-E8D68CFA5381}" presName="level1Shape" presStyleLbl="node0" presStyleIdx="0" presStyleCnt="1">
        <dgm:presLayoutVars>
          <dgm:chPref val="3"/>
        </dgm:presLayoutVars>
      </dgm:prSet>
      <dgm:spPr/>
      <dgm:t>
        <a:bodyPr/>
        <a:lstStyle/>
        <a:p>
          <a:endParaRPr lang="fr-FR"/>
        </a:p>
      </dgm:t>
    </dgm:pt>
    <dgm:pt modelId="{42EDB934-23BE-44ED-8DB4-D05EE86BCD5E}" type="pres">
      <dgm:prSet presAssocID="{A9467423-915A-435F-9161-E8D68CFA5381}" presName="hierChild2" presStyleCnt="0"/>
      <dgm:spPr/>
    </dgm:pt>
    <dgm:pt modelId="{1C3DFE51-1429-411D-B6CA-813108E9EC55}" type="pres">
      <dgm:prSet presAssocID="{B682CEAE-9271-4997-8472-ADF8A95693C9}" presName="Name25" presStyleLbl="parChTrans1D2" presStyleIdx="0" presStyleCnt="2"/>
      <dgm:spPr/>
      <dgm:t>
        <a:bodyPr/>
        <a:lstStyle/>
        <a:p>
          <a:endParaRPr lang="fr-FR"/>
        </a:p>
      </dgm:t>
    </dgm:pt>
    <dgm:pt modelId="{8B24943B-A346-4530-9FA6-EC9F52ADDD89}" type="pres">
      <dgm:prSet presAssocID="{B682CEAE-9271-4997-8472-ADF8A95693C9}" presName="connTx" presStyleLbl="parChTrans1D2" presStyleIdx="0" presStyleCnt="2"/>
      <dgm:spPr/>
      <dgm:t>
        <a:bodyPr/>
        <a:lstStyle/>
        <a:p>
          <a:endParaRPr lang="fr-FR"/>
        </a:p>
      </dgm:t>
    </dgm:pt>
    <dgm:pt modelId="{41D0BCE7-3C6E-4835-812B-D58E58CDBD92}" type="pres">
      <dgm:prSet presAssocID="{F3C28DE6-8C4E-41A9-91B5-2FCC541CA49D}" presName="Name30" presStyleCnt="0"/>
      <dgm:spPr/>
    </dgm:pt>
    <dgm:pt modelId="{993FCEC8-C05C-4EB9-8C71-0969831930EB}" type="pres">
      <dgm:prSet presAssocID="{F3C28DE6-8C4E-41A9-91B5-2FCC541CA49D}" presName="level2Shape" presStyleLbl="node2" presStyleIdx="0" presStyleCnt="2"/>
      <dgm:spPr/>
      <dgm:t>
        <a:bodyPr/>
        <a:lstStyle/>
        <a:p>
          <a:endParaRPr lang="fr-FR"/>
        </a:p>
      </dgm:t>
    </dgm:pt>
    <dgm:pt modelId="{93DE05B0-1A9C-403C-AB68-6B6255AE0FF3}" type="pres">
      <dgm:prSet presAssocID="{F3C28DE6-8C4E-41A9-91B5-2FCC541CA49D}" presName="hierChild3" presStyleCnt="0"/>
      <dgm:spPr/>
    </dgm:pt>
    <dgm:pt modelId="{B4A99936-260D-4C25-85CF-5D7D1C6491A7}" type="pres">
      <dgm:prSet presAssocID="{31F82783-0A7D-4BA7-B7F3-6CC9DA59E890}" presName="Name25" presStyleLbl="parChTrans1D3" presStyleIdx="0" presStyleCnt="3"/>
      <dgm:spPr/>
      <dgm:t>
        <a:bodyPr/>
        <a:lstStyle/>
        <a:p>
          <a:endParaRPr lang="fr-FR"/>
        </a:p>
      </dgm:t>
    </dgm:pt>
    <dgm:pt modelId="{7796CC85-C181-4377-9103-46A29372F843}" type="pres">
      <dgm:prSet presAssocID="{31F82783-0A7D-4BA7-B7F3-6CC9DA59E890}" presName="connTx" presStyleLbl="parChTrans1D3" presStyleIdx="0" presStyleCnt="3"/>
      <dgm:spPr/>
      <dgm:t>
        <a:bodyPr/>
        <a:lstStyle/>
        <a:p>
          <a:endParaRPr lang="fr-FR"/>
        </a:p>
      </dgm:t>
    </dgm:pt>
    <dgm:pt modelId="{7452CF99-D73D-40CB-B7D1-A2295DB2B4CD}" type="pres">
      <dgm:prSet presAssocID="{1D337B44-70CD-4612-BD3A-A5BFB6C0DA7B}" presName="Name30" presStyleCnt="0"/>
      <dgm:spPr/>
    </dgm:pt>
    <dgm:pt modelId="{712CB84F-FE51-4C5D-8F52-5A0D0DB4BB27}" type="pres">
      <dgm:prSet presAssocID="{1D337B44-70CD-4612-BD3A-A5BFB6C0DA7B}" presName="level2Shape" presStyleLbl="node3" presStyleIdx="0" presStyleCnt="3"/>
      <dgm:spPr/>
      <dgm:t>
        <a:bodyPr/>
        <a:lstStyle/>
        <a:p>
          <a:endParaRPr lang="fr-FR"/>
        </a:p>
      </dgm:t>
    </dgm:pt>
    <dgm:pt modelId="{7E235B2F-2AE3-474B-BBEB-2E2D5C9E094A}" type="pres">
      <dgm:prSet presAssocID="{1D337B44-70CD-4612-BD3A-A5BFB6C0DA7B}" presName="hierChild3" presStyleCnt="0"/>
      <dgm:spPr/>
    </dgm:pt>
    <dgm:pt modelId="{FAC1CAB9-B019-4848-B01E-1A67C449BCD9}" type="pres">
      <dgm:prSet presAssocID="{72946CA7-7E9C-4455-98AF-1CC40A40984E}" presName="Name25" presStyleLbl="parChTrans1D3" presStyleIdx="1" presStyleCnt="3"/>
      <dgm:spPr/>
      <dgm:t>
        <a:bodyPr/>
        <a:lstStyle/>
        <a:p>
          <a:endParaRPr lang="fr-FR"/>
        </a:p>
      </dgm:t>
    </dgm:pt>
    <dgm:pt modelId="{585B7FC3-DF26-42CA-A567-E3F9671A33D7}" type="pres">
      <dgm:prSet presAssocID="{72946CA7-7E9C-4455-98AF-1CC40A40984E}" presName="connTx" presStyleLbl="parChTrans1D3" presStyleIdx="1" presStyleCnt="3"/>
      <dgm:spPr/>
      <dgm:t>
        <a:bodyPr/>
        <a:lstStyle/>
        <a:p>
          <a:endParaRPr lang="fr-FR"/>
        </a:p>
      </dgm:t>
    </dgm:pt>
    <dgm:pt modelId="{6D687F46-68D1-48BE-B3B6-618010930D0A}" type="pres">
      <dgm:prSet presAssocID="{795610BC-DDA3-46CF-82EE-B2AB044C5BB6}" presName="Name30" presStyleCnt="0"/>
      <dgm:spPr/>
    </dgm:pt>
    <dgm:pt modelId="{4C3EC4B1-D14E-4FF1-886C-988B1776EB5F}" type="pres">
      <dgm:prSet presAssocID="{795610BC-DDA3-46CF-82EE-B2AB044C5BB6}" presName="level2Shape" presStyleLbl="node3" presStyleIdx="1" presStyleCnt="3"/>
      <dgm:spPr/>
      <dgm:t>
        <a:bodyPr/>
        <a:lstStyle/>
        <a:p>
          <a:endParaRPr lang="fr-FR"/>
        </a:p>
      </dgm:t>
    </dgm:pt>
    <dgm:pt modelId="{974C221A-9588-4150-B573-45AC0231C597}" type="pres">
      <dgm:prSet presAssocID="{795610BC-DDA3-46CF-82EE-B2AB044C5BB6}" presName="hierChild3" presStyleCnt="0"/>
      <dgm:spPr/>
    </dgm:pt>
    <dgm:pt modelId="{CBC5DF58-8806-436F-90D7-B97322220F84}" type="pres">
      <dgm:prSet presAssocID="{9A222B7D-B190-4D4A-A8ED-A25C72359407}" presName="Name25" presStyleLbl="parChTrans1D2" presStyleIdx="1" presStyleCnt="2"/>
      <dgm:spPr/>
      <dgm:t>
        <a:bodyPr/>
        <a:lstStyle/>
        <a:p>
          <a:endParaRPr lang="fr-FR"/>
        </a:p>
      </dgm:t>
    </dgm:pt>
    <dgm:pt modelId="{6F3E436D-B7F6-4950-A73E-BDD315F93C39}" type="pres">
      <dgm:prSet presAssocID="{9A222B7D-B190-4D4A-A8ED-A25C72359407}" presName="connTx" presStyleLbl="parChTrans1D2" presStyleIdx="1" presStyleCnt="2"/>
      <dgm:spPr/>
      <dgm:t>
        <a:bodyPr/>
        <a:lstStyle/>
        <a:p>
          <a:endParaRPr lang="fr-FR"/>
        </a:p>
      </dgm:t>
    </dgm:pt>
    <dgm:pt modelId="{483518E0-8FB6-4E93-9060-9612F6A77246}" type="pres">
      <dgm:prSet presAssocID="{74530F29-23A4-4263-B02D-731AE7A168D5}" presName="Name30" presStyleCnt="0"/>
      <dgm:spPr/>
    </dgm:pt>
    <dgm:pt modelId="{1503C661-8278-4A56-84A3-07DFD3A52CBD}" type="pres">
      <dgm:prSet presAssocID="{74530F29-23A4-4263-B02D-731AE7A168D5}" presName="level2Shape" presStyleLbl="node2" presStyleIdx="1" presStyleCnt="2"/>
      <dgm:spPr/>
      <dgm:t>
        <a:bodyPr/>
        <a:lstStyle/>
        <a:p>
          <a:endParaRPr lang="fr-FR"/>
        </a:p>
      </dgm:t>
    </dgm:pt>
    <dgm:pt modelId="{56FBA231-1D83-4230-8B80-F5DBCB1CF895}" type="pres">
      <dgm:prSet presAssocID="{74530F29-23A4-4263-B02D-731AE7A168D5}" presName="hierChild3" presStyleCnt="0"/>
      <dgm:spPr/>
    </dgm:pt>
    <dgm:pt modelId="{51EA7373-AB24-40CB-BEE4-7F05C1101C47}" type="pres">
      <dgm:prSet presAssocID="{F8ACEFC4-D076-4551-AB38-79E6EC23AD8F}" presName="Name25" presStyleLbl="parChTrans1D3" presStyleIdx="2" presStyleCnt="3"/>
      <dgm:spPr/>
      <dgm:t>
        <a:bodyPr/>
        <a:lstStyle/>
        <a:p>
          <a:endParaRPr lang="fr-FR"/>
        </a:p>
      </dgm:t>
    </dgm:pt>
    <dgm:pt modelId="{525C2DEE-5583-499E-903E-8A005717BBBF}" type="pres">
      <dgm:prSet presAssocID="{F8ACEFC4-D076-4551-AB38-79E6EC23AD8F}" presName="connTx" presStyleLbl="parChTrans1D3" presStyleIdx="2" presStyleCnt="3"/>
      <dgm:spPr/>
      <dgm:t>
        <a:bodyPr/>
        <a:lstStyle/>
        <a:p>
          <a:endParaRPr lang="fr-FR"/>
        </a:p>
      </dgm:t>
    </dgm:pt>
    <dgm:pt modelId="{35B85DC6-F4F7-4401-AC65-1D943489E55F}" type="pres">
      <dgm:prSet presAssocID="{176C388E-42D5-403F-BF62-479531C504E8}" presName="Name30" presStyleCnt="0"/>
      <dgm:spPr/>
    </dgm:pt>
    <dgm:pt modelId="{C55DE6E7-F3EF-4FB4-955C-ADC108DAA2E5}" type="pres">
      <dgm:prSet presAssocID="{176C388E-42D5-403F-BF62-479531C504E8}" presName="level2Shape" presStyleLbl="node3" presStyleIdx="2" presStyleCnt="3"/>
      <dgm:spPr/>
      <dgm:t>
        <a:bodyPr/>
        <a:lstStyle/>
        <a:p>
          <a:endParaRPr lang="fr-FR"/>
        </a:p>
      </dgm:t>
    </dgm:pt>
    <dgm:pt modelId="{5EC23EA4-ABA2-4019-9F29-DA9E189933DE}" type="pres">
      <dgm:prSet presAssocID="{176C388E-42D5-403F-BF62-479531C504E8}" presName="hierChild3" presStyleCnt="0"/>
      <dgm:spPr/>
    </dgm:pt>
    <dgm:pt modelId="{11F4B5F2-375B-45FA-B003-AEFDBA7CAA80}" type="pres">
      <dgm:prSet presAssocID="{CF3F8B8D-EB45-4A7E-A56D-A4023A19D588}" presName="bgShapesFlow" presStyleCnt="0"/>
      <dgm:spPr/>
    </dgm:pt>
    <dgm:pt modelId="{70129E85-1D3A-4583-AEAB-927483AC5D74}" type="pres">
      <dgm:prSet presAssocID="{E3BF4EEA-68E7-4155-A6FA-EB2E3E84626E}" presName="rectComp" presStyleCnt="0"/>
      <dgm:spPr/>
    </dgm:pt>
    <dgm:pt modelId="{8DC7CDF1-2DAC-41A2-A71E-DA5513E47CEE}" type="pres">
      <dgm:prSet presAssocID="{E3BF4EEA-68E7-4155-A6FA-EB2E3E84626E}" presName="bgRect" presStyleLbl="bgShp" presStyleIdx="0" presStyleCnt="3"/>
      <dgm:spPr/>
      <dgm:t>
        <a:bodyPr/>
        <a:lstStyle/>
        <a:p>
          <a:endParaRPr lang="fr-FR"/>
        </a:p>
      </dgm:t>
    </dgm:pt>
    <dgm:pt modelId="{80292651-E6AF-4105-AB29-41C8B6B8DA4B}" type="pres">
      <dgm:prSet presAssocID="{E3BF4EEA-68E7-4155-A6FA-EB2E3E84626E}" presName="bgRectTx" presStyleLbl="bgShp" presStyleIdx="0" presStyleCnt="3">
        <dgm:presLayoutVars>
          <dgm:bulletEnabled val="1"/>
        </dgm:presLayoutVars>
      </dgm:prSet>
      <dgm:spPr/>
      <dgm:t>
        <a:bodyPr/>
        <a:lstStyle/>
        <a:p>
          <a:endParaRPr lang="fr-FR"/>
        </a:p>
      </dgm:t>
    </dgm:pt>
    <dgm:pt modelId="{66DAFDFD-D0F2-4DB8-9AA7-BCB7A825FA72}" type="pres">
      <dgm:prSet presAssocID="{E3BF4EEA-68E7-4155-A6FA-EB2E3E84626E}" presName="spComp" presStyleCnt="0"/>
      <dgm:spPr/>
    </dgm:pt>
    <dgm:pt modelId="{71514A11-A327-4627-A8D0-4215B2010928}" type="pres">
      <dgm:prSet presAssocID="{E3BF4EEA-68E7-4155-A6FA-EB2E3E84626E}" presName="hSp" presStyleCnt="0"/>
      <dgm:spPr/>
    </dgm:pt>
    <dgm:pt modelId="{A589F640-D7DA-4604-9733-202B0A03A835}" type="pres">
      <dgm:prSet presAssocID="{34DA74C8-2840-4832-9600-D5BDEBB0DCD3}" presName="rectComp" presStyleCnt="0"/>
      <dgm:spPr/>
    </dgm:pt>
    <dgm:pt modelId="{806038A0-A132-49A7-A6EF-C1C393A6F459}" type="pres">
      <dgm:prSet presAssocID="{34DA74C8-2840-4832-9600-D5BDEBB0DCD3}" presName="bgRect" presStyleLbl="bgShp" presStyleIdx="1" presStyleCnt="3"/>
      <dgm:spPr/>
      <dgm:t>
        <a:bodyPr/>
        <a:lstStyle/>
        <a:p>
          <a:endParaRPr lang="fr-FR"/>
        </a:p>
      </dgm:t>
    </dgm:pt>
    <dgm:pt modelId="{5EEB7EE0-FA4D-4F5A-9D43-1B5273F307A5}" type="pres">
      <dgm:prSet presAssocID="{34DA74C8-2840-4832-9600-D5BDEBB0DCD3}" presName="bgRectTx" presStyleLbl="bgShp" presStyleIdx="1" presStyleCnt="3">
        <dgm:presLayoutVars>
          <dgm:bulletEnabled val="1"/>
        </dgm:presLayoutVars>
      </dgm:prSet>
      <dgm:spPr/>
      <dgm:t>
        <a:bodyPr/>
        <a:lstStyle/>
        <a:p>
          <a:endParaRPr lang="fr-FR"/>
        </a:p>
      </dgm:t>
    </dgm:pt>
    <dgm:pt modelId="{62F70A90-3F78-4D14-8C71-AF6BD8FDAE85}" type="pres">
      <dgm:prSet presAssocID="{34DA74C8-2840-4832-9600-D5BDEBB0DCD3}" presName="spComp" presStyleCnt="0"/>
      <dgm:spPr/>
    </dgm:pt>
    <dgm:pt modelId="{7D9469F8-0D7A-4B6A-9866-29A6C04FC568}" type="pres">
      <dgm:prSet presAssocID="{34DA74C8-2840-4832-9600-D5BDEBB0DCD3}" presName="hSp" presStyleCnt="0"/>
      <dgm:spPr/>
    </dgm:pt>
    <dgm:pt modelId="{0F8DC8D6-B760-42A1-8702-D85066824B6E}" type="pres">
      <dgm:prSet presAssocID="{EB37F8F5-04A1-4A6C-AC7A-9855A5A0E863}" presName="rectComp" presStyleCnt="0"/>
      <dgm:spPr/>
    </dgm:pt>
    <dgm:pt modelId="{F5BCF3E4-CB44-4873-9E0B-068CC923E471}" type="pres">
      <dgm:prSet presAssocID="{EB37F8F5-04A1-4A6C-AC7A-9855A5A0E863}" presName="bgRect" presStyleLbl="bgShp" presStyleIdx="2" presStyleCnt="3"/>
      <dgm:spPr/>
      <dgm:t>
        <a:bodyPr/>
        <a:lstStyle/>
        <a:p>
          <a:endParaRPr lang="fr-FR"/>
        </a:p>
      </dgm:t>
    </dgm:pt>
    <dgm:pt modelId="{A8ABF2C6-462F-4163-833D-782FC46DDD6C}" type="pres">
      <dgm:prSet presAssocID="{EB37F8F5-04A1-4A6C-AC7A-9855A5A0E863}" presName="bgRectTx" presStyleLbl="bgShp" presStyleIdx="2" presStyleCnt="3">
        <dgm:presLayoutVars>
          <dgm:bulletEnabled val="1"/>
        </dgm:presLayoutVars>
      </dgm:prSet>
      <dgm:spPr/>
      <dgm:t>
        <a:bodyPr/>
        <a:lstStyle/>
        <a:p>
          <a:endParaRPr lang="fr-FR"/>
        </a:p>
      </dgm:t>
    </dgm:pt>
  </dgm:ptLst>
  <dgm:cxnLst>
    <dgm:cxn modelId="{622BDDDF-3E0C-4EAB-9EF3-41D542BC6CD7}" type="presOf" srcId="{E3BF4EEA-68E7-4155-A6FA-EB2E3E84626E}" destId="{8DC7CDF1-2DAC-41A2-A71E-DA5513E47CEE}" srcOrd="0" destOrd="0" presId="urn:microsoft.com/office/officeart/2005/8/layout/hierarchy5"/>
    <dgm:cxn modelId="{750D2A0F-F427-430E-A796-D31F95851432}" type="presOf" srcId="{CF3F8B8D-EB45-4A7E-A56D-A4023A19D588}" destId="{D35D7A7F-EBE7-480C-86A4-7599822B05F0}" srcOrd="0" destOrd="0" presId="urn:microsoft.com/office/officeart/2005/8/layout/hierarchy5"/>
    <dgm:cxn modelId="{4D7931FF-DF47-4135-B837-C3865A915360}" type="presOf" srcId="{74530F29-23A4-4263-B02D-731AE7A168D5}" destId="{1503C661-8278-4A56-84A3-07DFD3A52CBD}" srcOrd="0" destOrd="0" presId="urn:microsoft.com/office/officeart/2005/8/layout/hierarchy5"/>
    <dgm:cxn modelId="{86490038-3C7C-489F-A891-CE4618D86E11}" type="presOf" srcId="{B682CEAE-9271-4997-8472-ADF8A95693C9}" destId="{1C3DFE51-1429-411D-B6CA-813108E9EC55}" srcOrd="0" destOrd="0" presId="urn:microsoft.com/office/officeart/2005/8/layout/hierarchy5"/>
    <dgm:cxn modelId="{7734AFEF-462F-4075-A130-00912A83FF3A}" srcId="{CF3F8B8D-EB45-4A7E-A56D-A4023A19D588}" destId="{EB37F8F5-04A1-4A6C-AC7A-9855A5A0E863}" srcOrd="3" destOrd="0" parTransId="{FC943E87-AEB1-4CC2-8B93-BC69C73E2FD1}" sibTransId="{AB592532-C89E-4A90-89C6-7885CC4B25AB}"/>
    <dgm:cxn modelId="{44B9407D-4B4C-4B00-8E91-B98570257E1D}" type="presOf" srcId="{F8ACEFC4-D076-4551-AB38-79E6EC23AD8F}" destId="{51EA7373-AB24-40CB-BEE4-7F05C1101C47}" srcOrd="0" destOrd="0" presId="urn:microsoft.com/office/officeart/2005/8/layout/hierarchy5"/>
    <dgm:cxn modelId="{4C550622-113C-41F4-8021-1F5B66A4D10D}" srcId="{74530F29-23A4-4263-B02D-731AE7A168D5}" destId="{176C388E-42D5-403F-BF62-479531C504E8}" srcOrd="0" destOrd="0" parTransId="{F8ACEFC4-D076-4551-AB38-79E6EC23AD8F}" sibTransId="{9B95C397-6003-459F-84DE-7C90D405BBD7}"/>
    <dgm:cxn modelId="{E3EA4FE8-154D-4803-9CD3-D2F22F8737D8}" type="presOf" srcId="{F3C28DE6-8C4E-41A9-91B5-2FCC541CA49D}" destId="{993FCEC8-C05C-4EB9-8C71-0969831930EB}" srcOrd="0" destOrd="0" presId="urn:microsoft.com/office/officeart/2005/8/layout/hierarchy5"/>
    <dgm:cxn modelId="{3394668C-73EF-4781-9426-323310BC0F67}" type="presOf" srcId="{31F82783-0A7D-4BA7-B7F3-6CC9DA59E890}" destId="{B4A99936-260D-4C25-85CF-5D7D1C6491A7}" srcOrd="0" destOrd="0" presId="urn:microsoft.com/office/officeart/2005/8/layout/hierarchy5"/>
    <dgm:cxn modelId="{C2E5D96C-7EB4-413C-BFF7-65A2DC262347}" type="presOf" srcId="{72946CA7-7E9C-4455-98AF-1CC40A40984E}" destId="{585B7FC3-DF26-42CA-A567-E3F9671A33D7}" srcOrd="1" destOrd="0" presId="urn:microsoft.com/office/officeart/2005/8/layout/hierarchy5"/>
    <dgm:cxn modelId="{35C6DEE6-7B8D-4E7C-9F16-2E8B88C86E1E}" type="presOf" srcId="{A9467423-915A-435F-9161-E8D68CFA5381}" destId="{C2123218-0CA5-4A1F-882D-6D37948857DE}" srcOrd="0" destOrd="0" presId="urn:microsoft.com/office/officeart/2005/8/layout/hierarchy5"/>
    <dgm:cxn modelId="{87501EE8-BF5D-4909-9969-D824E326BD7E}" srcId="{CF3F8B8D-EB45-4A7E-A56D-A4023A19D588}" destId="{34DA74C8-2840-4832-9600-D5BDEBB0DCD3}" srcOrd="2" destOrd="0" parTransId="{184F3AA3-7F3C-47EE-ADFE-03E7CC40F300}" sibTransId="{B7B88CD1-A140-4128-A92E-DA15226897DB}"/>
    <dgm:cxn modelId="{19D76CEE-6E50-480D-80BB-A53E62904F07}" type="presOf" srcId="{F8ACEFC4-D076-4551-AB38-79E6EC23AD8F}" destId="{525C2DEE-5583-499E-903E-8A005717BBBF}" srcOrd="1" destOrd="0" presId="urn:microsoft.com/office/officeart/2005/8/layout/hierarchy5"/>
    <dgm:cxn modelId="{75BE2319-AB22-4440-9C80-6507C38A8CC6}" type="presOf" srcId="{72946CA7-7E9C-4455-98AF-1CC40A40984E}" destId="{FAC1CAB9-B019-4848-B01E-1A67C449BCD9}" srcOrd="0" destOrd="0" presId="urn:microsoft.com/office/officeart/2005/8/layout/hierarchy5"/>
    <dgm:cxn modelId="{2ABA57B4-C4C0-4AB1-A308-3D6EB5870645}" srcId="{CF3F8B8D-EB45-4A7E-A56D-A4023A19D588}" destId="{A9467423-915A-435F-9161-E8D68CFA5381}" srcOrd="0" destOrd="0" parTransId="{410F9BC0-343D-431A-AB2C-76EFFFECBEDD}" sibTransId="{327379FA-F48E-46B3-978C-29B42AD9B03F}"/>
    <dgm:cxn modelId="{A64A25C1-FE7D-4702-9C1E-7EEA3AC31676}" type="presOf" srcId="{EB37F8F5-04A1-4A6C-AC7A-9855A5A0E863}" destId="{F5BCF3E4-CB44-4873-9E0B-068CC923E471}" srcOrd="0" destOrd="0" presId="urn:microsoft.com/office/officeart/2005/8/layout/hierarchy5"/>
    <dgm:cxn modelId="{C6FC747E-F479-4EE1-9CAC-272BE8D73632}" srcId="{F3C28DE6-8C4E-41A9-91B5-2FCC541CA49D}" destId="{1D337B44-70CD-4612-BD3A-A5BFB6C0DA7B}" srcOrd="0" destOrd="0" parTransId="{31F82783-0A7D-4BA7-B7F3-6CC9DA59E890}" sibTransId="{8CAD4E82-4A43-4B96-BA3D-52EE1EFCF3CC}"/>
    <dgm:cxn modelId="{5E1C2845-CD9E-41F3-8C9F-FCB73A9ECEC9}" srcId="{A9467423-915A-435F-9161-E8D68CFA5381}" destId="{74530F29-23A4-4263-B02D-731AE7A168D5}" srcOrd="1" destOrd="0" parTransId="{9A222B7D-B190-4D4A-A8ED-A25C72359407}" sibTransId="{16B12902-AE1D-4140-9B6E-5254C8C77A22}"/>
    <dgm:cxn modelId="{9B3A6145-9EB2-490A-A30A-4535494AC89B}" srcId="{CF3F8B8D-EB45-4A7E-A56D-A4023A19D588}" destId="{E3BF4EEA-68E7-4155-A6FA-EB2E3E84626E}" srcOrd="1" destOrd="0" parTransId="{D4EAEEC1-774D-42E5-99FC-79C9B7685F01}" sibTransId="{2B105252-1CFC-4F8D-9DB0-82D9A8259F08}"/>
    <dgm:cxn modelId="{ABBF1EBB-263F-4ED6-A5CC-15ED77AE0B52}" type="presOf" srcId="{E3BF4EEA-68E7-4155-A6FA-EB2E3E84626E}" destId="{80292651-E6AF-4105-AB29-41C8B6B8DA4B}" srcOrd="1" destOrd="0" presId="urn:microsoft.com/office/officeart/2005/8/layout/hierarchy5"/>
    <dgm:cxn modelId="{427B188F-7A9A-4B81-BB17-2F87377A7346}" type="presOf" srcId="{B682CEAE-9271-4997-8472-ADF8A95693C9}" destId="{8B24943B-A346-4530-9FA6-EC9F52ADDD89}" srcOrd="1" destOrd="0" presId="urn:microsoft.com/office/officeart/2005/8/layout/hierarchy5"/>
    <dgm:cxn modelId="{D22B1F8A-1CAA-435F-9623-F50A21613C34}" type="presOf" srcId="{EB37F8F5-04A1-4A6C-AC7A-9855A5A0E863}" destId="{A8ABF2C6-462F-4163-833D-782FC46DDD6C}" srcOrd="1" destOrd="0" presId="urn:microsoft.com/office/officeart/2005/8/layout/hierarchy5"/>
    <dgm:cxn modelId="{1BF7F099-2832-4C7C-9545-68A8DCA67049}" type="presOf" srcId="{9A222B7D-B190-4D4A-A8ED-A25C72359407}" destId="{6F3E436D-B7F6-4950-A73E-BDD315F93C39}" srcOrd="1" destOrd="0" presId="urn:microsoft.com/office/officeart/2005/8/layout/hierarchy5"/>
    <dgm:cxn modelId="{BFB72414-6A27-41EC-8F29-63BB22A88C1E}" srcId="{F3C28DE6-8C4E-41A9-91B5-2FCC541CA49D}" destId="{795610BC-DDA3-46CF-82EE-B2AB044C5BB6}" srcOrd="1" destOrd="0" parTransId="{72946CA7-7E9C-4455-98AF-1CC40A40984E}" sibTransId="{230236C1-6773-47CE-9756-7A465C0BCDDA}"/>
    <dgm:cxn modelId="{993C8321-265D-450C-B3CB-2F243FCFCCAD}" type="presOf" srcId="{795610BC-DDA3-46CF-82EE-B2AB044C5BB6}" destId="{4C3EC4B1-D14E-4FF1-886C-988B1776EB5F}" srcOrd="0" destOrd="0" presId="urn:microsoft.com/office/officeart/2005/8/layout/hierarchy5"/>
    <dgm:cxn modelId="{A098D6E5-C22C-443D-BA98-9AEE7CA0BE48}" srcId="{A9467423-915A-435F-9161-E8D68CFA5381}" destId="{F3C28DE6-8C4E-41A9-91B5-2FCC541CA49D}" srcOrd="0" destOrd="0" parTransId="{B682CEAE-9271-4997-8472-ADF8A95693C9}" sibTransId="{B8503B48-BD8C-4A32-8AA3-533E99648F97}"/>
    <dgm:cxn modelId="{15C40854-5BD2-435F-AB50-897CF1587C63}" type="presOf" srcId="{31F82783-0A7D-4BA7-B7F3-6CC9DA59E890}" destId="{7796CC85-C181-4377-9103-46A29372F843}" srcOrd="1" destOrd="0" presId="urn:microsoft.com/office/officeart/2005/8/layout/hierarchy5"/>
    <dgm:cxn modelId="{68A6AE09-1F9D-4EDB-883D-525968E430DC}" type="presOf" srcId="{9A222B7D-B190-4D4A-A8ED-A25C72359407}" destId="{CBC5DF58-8806-436F-90D7-B97322220F84}" srcOrd="0" destOrd="0" presId="urn:microsoft.com/office/officeart/2005/8/layout/hierarchy5"/>
    <dgm:cxn modelId="{F6EB256A-8A21-4C5B-969B-21C08C9C4FBD}" type="presOf" srcId="{176C388E-42D5-403F-BF62-479531C504E8}" destId="{C55DE6E7-F3EF-4FB4-955C-ADC108DAA2E5}" srcOrd="0" destOrd="0" presId="urn:microsoft.com/office/officeart/2005/8/layout/hierarchy5"/>
    <dgm:cxn modelId="{6FED6C4C-3033-43EB-A46B-A3111BA63F80}" type="presOf" srcId="{34DA74C8-2840-4832-9600-D5BDEBB0DCD3}" destId="{5EEB7EE0-FA4D-4F5A-9D43-1B5273F307A5}" srcOrd="1" destOrd="0" presId="urn:microsoft.com/office/officeart/2005/8/layout/hierarchy5"/>
    <dgm:cxn modelId="{18255C6A-799F-4418-8099-96FAD0E5BDB4}" type="presOf" srcId="{1D337B44-70CD-4612-BD3A-A5BFB6C0DA7B}" destId="{712CB84F-FE51-4C5D-8F52-5A0D0DB4BB27}" srcOrd="0" destOrd="0" presId="urn:microsoft.com/office/officeart/2005/8/layout/hierarchy5"/>
    <dgm:cxn modelId="{A57072CE-4BD9-49A5-B78D-D83ECCBACE9F}" type="presOf" srcId="{34DA74C8-2840-4832-9600-D5BDEBB0DCD3}" destId="{806038A0-A132-49A7-A6EF-C1C393A6F459}" srcOrd="0" destOrd="0" presId="urn:microsoft.com/office/officeart/2005/8/layout/hierarchy5"/>
    <dgm:cxn modelId="{4F801422-F3A3-4574-AC8F-61F510ADE73E}" type="presParOf" srcId="{D35D7A7F-EBE7-480C-86A4-7599822B05F0}" destId="{D82CD517-549B-4060-A177-E6A47D5FEE2A}" srcOrd="0" destOrd="0" presId="urn:microsoft.com/office/officeart/2005/8/layout/hierarchy5"/>
    <dgm:cxn modelId="{462147EC-19C3-44B3-B0C0-35038C4E5E9F}" type="presParOf" srcId="{D82CD517-549B-4060-A177-E6A47D5FEE2A}" destId="{2F91A19D-32AC-4C94-AA00-FE53EA59048B}" srcOrd="0" destOrd="0" presId="urn:microsoft.com/office/officeart/2005/8/layout/hierarchy5"/>
    <dgm:cxn modelId="{B8FD39F3-C7F4-441D-B305-C5C2B0303346}" type="presParOf" srcId="{D82CD517-549B-4060-A177-E6A47D5FEE2A}" destId="{FC9374F6-7935-4FD2-A286-E2DBFA032368}" srcOrd="1" destOrd="0" presId="urn:microsoft.com/office/officeart/2005/8/layout/hierarchy5"/>
    <dgm:cxn modelId="{7D2BA16D-BE11-47D5-8EB9-A7E5A80AD630}" type="presParOf" srcId="{FC9374F6-7935-4FD2-A286-E2DBFA032368}" destId="{26B9BA8D-F1EA-422F-8190-5CCEC656362E}" srcOrd="0" destOrd="0" presId="urn:microsoft.com/office/officeart/2005/8/layout/hierarchy5"/>
    <dgm:cxn modelId="{59101AC2-971D-4963-A0AD-1AF175A64EB2}" type="presParOf" srcId="{26B9BA8D-F1EA-422F-8190-5CCEC656362E}" destId="{C2123218-0CA5-4A1F-882D-6D37948857DE}" srcOrd="0" destOrd="0" presId="urn:microsoft.com/office/officeart/2005/8/layout/hierarchy5"/>
    <dgm:cxn modelId="{48D9B178-E193-41FE-AD3A-B77636B4EDC4}" type="presParOf" srcId="{26B9BA8D-F1EA-422F-8190-5CCEC656362E}" destId="{42EDB934-23BE-44ED-8DB4-D05EE86BCD5E}" srcOrd="1" destOrd="0" presId="urn:microsoft.com/office/officeart/2005/8/layout/hierarchy5"/>
    <dgm:cxn modelId="{FBE2D811-0CE6-4E6A-B1D1-97CA89694CB8}" type="presParOf" srcId="{42EDB934-23BE-44ED-8DB4-D05EE86BCD5E}" destId="{1C3DFE51-1429-411D-B6CA-813108E9EC55}" srcOrd="0" destOrd="0" presId="urn:microsoft.com/office/officeart/2005/8/layout/hierarchy5"/>
    <dgm:cxn modelId="{A5F5C20B-6403-4687-B776-15BFC1649E03}" type="presParOf" srcId="{1C3DFE51-1429-411D-B6CA-813108E9EC55}" destId="{8B24943B-A346-4530-9FA6-EC9F52ADDD89}" srcOrd="0" destOrd="0" presId="urn:microsoft.com/office/officeart/2005/8/layout/hierarchy5"/>
    <dgm:cxn modelId="{5194093D-C001-4C0D-A5D6-87A77DDE65C2}" type="presParOf" srcId="{42EDB934-23BE-44ED-8DB4-D05EE86BCD5E}" destId="{41D0BCE7-3C6E-4835-812B-D58E58CDBD92}" srcOrd="1" destOrd="0" presId="urn:microsoft.com/office/officeart/2005/8/layout/hierarchy5"/>
    <dgm:cxn modelId="{B5DFA915-5046-4C59-8BBA-D45A9032A011}" type="presParOf" srcId="{41D0BCE7-3C6E-4835-812B-D58E58CDBD92}" destId="{993FCEC8-C05C-4EB9-8C71-0969831930EB}" srcOrd="0" destOrd="0" presId="urn:microsoft.com/office/officeart/2005/8/layout/hierarchy5"/>
    <dgm:cxn modelId="{70E79FDB-D2CC-4B50-9FDB-04D3E5063B62}" type="presParOf" srcId="{41D0BCE7-3C6E-4835-812B-D58E58CDBD92}" destId="{93DE05B0-1A9C-403C-AB68-6B6255AE0FF3}" srcOrd="1" destOrd="0" presId="urn:microsoft.com/office/officeart/2005/8/layout/hierarchy5"/>
    <dgm:cxn modelId="{63D28BE4-5800-47B5-A9CA-C376C58C7B12}" type="presParOf" srcId="{93DE05B0-1A9C-403C-AB68-6B6255AE0FF3}" destId="{B4A99936-260D-4C25-85CF-5D7D1C6491A7}" srcOrd="0" destOrd="0" presId="urn:microsoft.com/office/officeart/2005/8/layout/hierarchy5"/>
    <dgm:cxn modelId="{731D07F1-6B00-42A1-AE2F-F4ACCFAD6074}" type="presParOf" srcId="{B4A99936-260D-4C25-85CF-5D7D1C6491A7}" destId="{7796CC85-C181-4377-9103-46A29372F843}" srcOrd="0" destOrd="0" presId="urn:microsoft.com/office/officeart/2005/8/layout/hierarchy5"/>
    <dgm:cxn modelId="{718CA16C-A5F2-4061-95FD-A5FE21407A66}" type="presParOf" srcId="{93DE05B0-1A9C-403C-AB68-6B6255AE0FF3}" destId="{7452CF99-D73D-40CB-B7D1-A2295DB2B4CD}" srcOrd="1" destOrd="0" presId="urn:microsoft.com/office/officeart/2005/8/layout/hierarchy5"/>
    <dgm:cxn modelId="{CD53E0BC-11A2-4440-B2FB-81BA3A2C551E}" type="presParOf" srcId="{7452CF99-D73D-40CB-B7D1-A2295DB2B4CD}" destId="{712CB84F-FE51-4C5D-8F52-5A0D0DB4BB27}" srcOrd="0" destOrd="0" presId="urn:microsoft.com/office/officeart/2005/8/layout/hierarchy5"/>
    <dgm:cxn modelId="{C5E341F5-5FC1-4F3D-B6DB-F32CF37B2B7B}" type="presParOf" srcId="{7452CF99-D73D-40CB-B7D1-A2295DB2B4CD}" destId="{7E235B2F-2AE3-474B-BBEB-2E2D5C9E094A}" srcOrd="1" destOrd="0" presId="urn:microsoft.com/office/officeart/2005/8/layout/hierarchy5"/>
    <dgm:cxn modelId="{3708750C-98EB-4DED-BCAB-658A612C48C7}" type="presParOf" srcId="{93DE05B0-1A9C-403C-AB68-6B6255AE0FF3}" destId="{FAC1CAB9-B019-4848-B01E-1A67C449BCD9}" srcOrd="2" destOrd="0" presId="urn:microsoft.com/office/officeart/2005/8/layout/hierarchy5"/>
    <dgm:cxn modelId="{DC54CBA0-8405-4D03-8663-EDEF42E14C0E}" type="presParOf" srcId="{FAC1CAB9-B019-4848-B01E-1A67C449BCD9}" destId="{585B7FC3-DF26-42CA-A567-E3F9671A33D7}" srcOrd="0" destOrd="0" presId="urn:microsoft.com/office/officeart/2005/8/layout/hierarchy5"/>
    <dgm:cxn modelId="{038BF4D6-BA5E-432A-AF95-CBB2A4550BB1}" type="presParOf" srcId="{93DE05B0-1A9C-403C-AB68-6B6255AE0FF3}" destId="{6D687F46-68D1-48BE-B3B6-618010930D0A}" srcOrd="3" destOrd="0" presId="urn:microsoft.com/office/officeart/2005/8/layout/hierarchy5"/>
    <dgm:cxn modelId="{E4D39E71-7F6A-4D5C-8B60-A00AA8923472}" type="presParOf" srcId="{6D687F46-68D1-48BE-B3B6-618010930D0A}" destId="{4C3EC4B1-D14E-4FF1-886C-988B1776EB5F}" srcOrd="0" destOrd="0" presId="urn:microsoft.com/office/officeart/2005/8/layout/hierarchy5"/>
    <dgm:cxn modelId="{F480FD4F-23CA-463B-A9E5-091E5DCB1BF7}" type="presParOf" srcId="{6D687F46-68D1-48BE-B3B6-618010930D0A}" destId="{974C221A-9588-4150-B573-45AC0231C597}" srcOrd="1" destOrd="0" presId="urn:microsoft.com/office/officeart/2005/8/layout/hierarchy5"/>
    <dgm:cxn modelId="{26BB947E-A0EE-4660-8956-B7BFBA0692ED}" type="presParOf" srcId="{42EDB934-23BE-44ED-8DB4-D05EE86BCD5E}" destId="{CBC5DF58-8806-436F-90D7-B97322220F84}" srcOrd="2" destOrd="0" presId="urn:microsoft.com/office/officeart/2005/8/layout/hierarchy5"/>
    <dgm:cxn modelId="{05980DB3-BA1D-4FF7-85C0-C09BB8097D06}" type="presParOf" srcId="{CBC5DF58-8806-436F-90D7-B97322220F84}" destId="{6F3E436D-B7F6-4950-A73E-BDD315F93C39}" srcOrd="0" destOrd="0" presId="urn:microsoft.com/office/officeart/2005/8/layout/hierarchy5"/>
    <dgm:cxn modelId="{63C9089B-369A-40F8-B406-9F29F75E8953}" type="presParOf" srcId="{42EDB934-23BE-44ED-8DB4-D05EE86BCD5E}" destId="{483518E0-8FB6-4E93-9060-9612F6A77246}" srcOrd="3" destOrd="0" presId="urn:microsoft.com/office/officeart/2005/8/layout/hierarchy5"/>
    <dgm:cxn modelId="{D9871AF3-DD58-4B7A-A155-A65FF036014E}" type="presParOf" srcId="{483518E0-8FB6-4E93-9060-9612F6A77246}" destId="{1503C661-8278-4A56-84A3-07DFD3A52CBD}" srcOrd="0" destOrd="0" presId="urn:microsoft.com/office/officeart/2005/8/layout/hierarchy5"/>
    <dgm:cxn modelId="{B057A162-53C3-4692-BFAC-F077A7279291}" type="presParOf" srcId="{483518E0-8FB6-4E93-9060-9612F6A77246}" destId="{56FBA231-1D83-4230-8B80-F5DBCB1CF895}" srcOrd="1" destOrd="0" presId="urn:microsoft.com/office/officeart/2005/8/layout/hierarchy5"/>
    <dgm:cxn modelId="{4D817AAE-5DE0-4D24-8434-2B9011A03EAB}" type="presParOf" srcId="{56FBA231-1D83-4230-8B80-F5DBCB1CF895}" destId="{51EA7373-AB24-40CB-BEE4-7F05C1101C47}" srcOrd="0" destOrd="0" presId="urn:microsoft.com/office/officeart/2005/8/layout/hierarchy5"/>
    <dgm:cxn modelId="{5E7FE035-C64C-4059-82C2-7C2D03C94F5E}" type="presParOf" srcId="{51EA7373-AB24-40CB-BEE4-7F05C1101C47}" destId="{525C2DEE-5583-499E-903E-8A005717BBBF}" srcOrd="0" destOrd="0" presId="urn:microsoft.com/office/officeart/2005/8/layout/hierarchy5"/>
    <dgm:cxn modelId="{D7B84B86-C0D1-44F8-9B5E-4EC9A6194CB4}" type="presParOf" srcId="{56FBA231-1D83-4230-8B80-F5DBCB1CF895}" destId="{35B85DC6-F4F7-4401-AC65-1D943489E55F}" srcOrd="1" destOrd="0" presId="urn:microsoft.com/office/officeart/2005/8/layout/hierarchy5"/>
    <dgm:cxn modelId="{85137549-041C-4022-897E-7E8DAF71C8C5}" type="presParOf" srcId="{35B85DC6-F4F7-4401-AC65-1D943489E55F}" destId="{C55DE6E7-F3EF-4FB4-955C-ADC108DAA2E5}" srcOrd="0" destOrd="0" presId="urn:microsoft.com/office/officeart/2005/8/layout/hierarchy5"/>
    <dgm:cxn modelId="{92FF145F-592F-429E-95C4-BD35AB5FDE29}" type="presParOf" srcId="{35B85DC6-F4F7-4401-AC65-1D943489E55F}" destId="{5EC23EA4-ABA2-4019-9F29-DA9E189933DE}" srcOrd="1" destOrd="0" presId="urn:microsoft.com/office/officeart/2005/8/layout/hierarchy5"/>
    <dgm:cxn modelId="{1627AC28-93C1-4CF6-B902-D8C6F707F7E8}" type="presParOf" srcId="{D35D7A7F-EBE7-480C-86A4-7599822B05F0}" destId="{11F4B5F2-375B-45FA-B003-AEFDBA7CAA80}" srcOrd="1" destOrd="0" presId="urn:microsoft.com/office/officeart/2005/8/layout/hierarchy5"/>
    <dgm:cxn modelId="{31B79E57-BD3F-4CCE-B106-385A504B5CE9}" type="presParOf" srcId="{11F4B5F2-375B-45FA-B003-AEFDBA7CAA80}" destId="{70129E85-1D3A-4583-AEAB-927483AC5D74}" srcOrd="0" destOrd="0" presId="urn:microsoft.com/office/officeart/2005/8/layout/hierarchy5"/>
    <dgm:cxn modelId="{4B55E895-5E04-4907-B255-CAB2985C477A}" type="presParOf" srcId="{70129E85-1D3A-4583-AEAB-927483AC5D74}" destId="{8DC7CDF1-2DAC-41A2-A71E-DA5513E47CEE}" srcOrd="0" destOrd="0" presId="urn:microsoft.com/office/officeart/2005/8/layout/hierarchy5"/>
    <dgm:cxn modelId="{50EA9AD7-B528-46D5-9066-668B25B05506}" type="presParOf" srcId="{70129E85-1D3A-4583-AEAB-927483AC5D74}" destId="{80292651-E6AF-4105-AB29-41C8B6B8DA4B}" srcOrd="1" destOrd="0" presId="urn:microsoft.com/office/officeart/2005/8/layout/hierarchy5"/>
    <dgm:cxn modelId="{CC40DA17-B48F-4F69-ABC7-4F2B05B095ED}" type="presParOf" srcId="{11F4B5F2-375B-45FA-B003-AEFDBA7CAA80}" destId="{66DAFDFD-D0F2-4DB8-9AA7-BCB7A825FA72}" srcOrd="1" destOrd="0" presId="urn:microsoft.com/office/officeart/2005/8/layout/hierarchy5"/>
    <dgm:cxn modelId="{162AB068-AFD6-4059-95C0-208702FF290A}" type="presParOf" srcId="{66DAFDFD-D0F2-4DB8-9AA7-BCB7A825FA72}" destId="{71514A11-A327-4627-A8D0-4215B2010928}" srcOrd="0" destOrd="0" presId="urn:microsoft.com/office/officeart/2005/8/layout/hierarchy5"/>
    <dgm:cxn modelId="{EDBEA54C-635D-4064-9354-7C78D042BAA5}" type="presParOf" srcId="{11F4B5F2-375B-45FA-B003-AEFDBA7CAA80}" destId="{A589F640-D7DA-4604-9733-202B0A03A835}" srcOrd="2" destOrd="0" presId="urn:microsoft.com/office/officeart/2005/8/layout/hierarchy5"/>
    <dgm:cxn modelId="{4236F72E-755A-40F8-9307-AC14EF5B2FA2}" type="presParOf" srcId="{A589F640-D7DA-4604-9733-202B0A03A835}" destId="{806038A0-A132-49A7-A6EF-C1C393A6F459}" srcOrd="0" destOrd="0" presId="urn:microsoft.com/office/officeart/2005/8/layout/hierarchy5"/>
    <dgm:cxn modelId="{38EFC2D4-0A52-43F5-B09D-B7EDF8FD5880}" type="presParOf" srcId="{A589F640-D7DA-4604-9733-202B0A03A835}" destId="{5EEB7EE0-FA4D-4F5A-9D43-1B5273F307A5}" srcOrd="1" destOrd="0" presId="urn:microsoft.com/office/officeart/2005/8/layout/hierarchy5"/>
    <dgm:cxn modelId="{9D375EBC-2461-4E1F-A3C0-796841751FEC}" type="presParOf" srcId="{11F4B5F2-375B-45FA-B003-AEFDBA7CAA80}" destId="{62F70A90-3F78-4D14-8C71-AF6BD8FDAE85}" srcOrd="3" destOrd="0" presId="urn:microsoft.com/office/officeart/2005/8/layout/hierarchy5"/>
    <dgm:cxn modelId="{87984D9B-B216-4E06-87F7-A175280E2BD0}" type="presParOf" srcId="{62F70A90-3F78-4D14-8C71-AF6BD8FDAE85}" destId="{7D9469F8-0D7A-4B6A-9866-29A6C04FC568}" srcOrd="0" destOrd="0" presId="urn:microsoft.com/office/officeart/2005/8/layout/hierarchy5"/>
    <dgm:cxn modelId="{9665F606-539E-45A6-936C-33E7B6EB3F2D}" type="presParOf" srcId="{11F4B5F2-375B-45FA-B003-AEFDBA7CAA80}" destId="{0F8DC8D6-B760-42A1-8702-D85066824B6E}" srcOrd="4" destOrd="0" presId="urn:microsoft.com/office/officeart/2005/8/layout/hierarchy5"/>
    <dgm:cxn modelId="{80EB094A-0333-49E5-92DC-5E32E04F1FA0}" type="presParOf" srcId="{0F8DC8D6-B760-42A1-8702-D85066824B6E}" destId="{F5BCF3E4-CB44-4873-9E0B-068CC923E471}" srcOrd="0" destOrd="0" presId="urn:microsoft.com/office/officeart/2005/8/layout/hierarchy5"/>
    <dgm:cxn modelId="{F866E8A2-14C1-4413-81C9-1BAD0D733D0F}" type="presParOf" srcId="{0F8DC8D6-B760-42A1-8702-D85066824B6E}" destId="{A8ABF2C6-462F-4163-833D-782FC46DDD6C}"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1FADD0-8B14-47D3-80DE-1192140EB0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19C1E1D-BE4C-4808-8311-BDD6B8F60E5D}">
      <dgm:prSet phldrT="[Texte]"/>
      <dgm:spPr/>
      <dgm:t>
        <a:bodyPr/>
        <a:lstStyle/>
        <a:p>
          <a:r>
            <a:rPr lang="fr-FR" b="0" dirty="0" smtClean="0">
              <a:latin typeface="Arial" panose="020B0604020202020204" pitchFamily="34" charset="0"/>
              <a:cs typeface="Arial" panose="020B0604020202020204" pitchFamily="34" charset="0"/>
            </a:rPr>
            <a:t>Essentielle à la formation, la préparation, le suivi et le réinvestissement des PFMP font l’objet d’une attention toute particulière de la part de l’ensemble de l’équipe pédagogique</a:t>
          </a:r>
          <a:endParaRPr lang="fr-FR" b="0" dirty="0">
            <a:latin typeface="Arial" panose="020B0604020202020204" pitchFamily="34" charset="0"/>
            <a:cs typeface="Arial" panose="020B0604020202020204" pitchFamily="34" charset="0"/>
          </a:endParaRPr>
        </a:p>
      </dgm:t>
    </dgm:pt>
    <dgm:pt modelId="{9A311BF8-E00B-47B3-A55B-C1C931958285}" type="parTrans" cxnId="{077B51AB-CECC-4626-90D6-1D9B3B7CDABC}">
      <dgm:prSet/>
      <dgm:spPr/>
      <dgm:t>
        <a:bodyPr/>
        <a:lstStyle/>
        <a:p>
          <a:endParaRPr lang="fr-FR"/>
        </a:p>
      </dgm:t>
    </dgm:pt>
    <dgm:pt modelId="{C842C586-083F-454E-9657-456739C1A0AD}" type="sibTrans" cxnId="{077B51AB-CECC-4626-90D6-1D9B3B7CDABC}">
      <dgm:prSet/>
      <dgm:spPr/>
      <dgm:t>
        <a:bodyPr/>
        <a:lstStyle/>
        <a:p>
          <a:endParaRPr lang="fr-FR"/>
        </a:p>
      </dgm:t>
    </dgm:pt>
    <dgm:pt modelId="{1EE8E607-A69A-49AD-BF43-32E9EFACEACE}">
      <dgm:prSet phldrT="[Texte]"/>
      <dgm:spPr/>
      <dgm:t>
        <a:bodyPr/>
        <a:lstStyle/>
        <a:p>
          <a:r>
            <a:rPr lang="fr-FR" b="0" dirty="0" smtClean="0">
              <a:latin typeface="Arial" panose="020B0604020202020204" pitchFamily="34" charset="0"/>
              <a:cs typeface="Arial" panose="020B0604020202020204" pitchFamily="34" charset="0"/>
            </a:rPr>
            <a:t>L’équipe éducative prépare avec attention la première PFMP afin de favoriser l’accueil chaque élève en entreprise et le bon déroulement de cette période. </a:t>
          </a:r>
          <a:r>
            <a:rPr lang="fr-FR" b="0" i="1" dirty="0" smtClean="0">
              <a:latin typeface="Arial" panose="020B0604020202020204" pitchFamily="34" charset="0"/>
              <a:cs typeface="Arial" panose="020B0604020202020204" pitchFamily="34" charset="0"/>
            </a:rPr>
            <a:t>Circulaire 2016-055 29 mars 2016</a:t>
          </a:r>
          <a:endParaRPr lang="fr-FR" b="0" dirty="0">
            <a:latin typeface="Arial" panose="020B0604020202020204" pitchFamily="34" charset="0"/>
            <a:cs typeface="Arial" panose="020B0604020202020204" pitchFamily="34" charset="0"/>
          </a:endParaRPr>
        </a:p>
      </dgm:t>
    </dgm:pt>
    <dgm:pt modelId="{1B4E3838-505D-40BD-9E92-74FFF266300F}" type="parTrans" cxnId="{AD02ACAA-C945-4DA7-AFE1-0394708DCFD1}">
      <dgm:prSet/>
      <dgm:spPr/>
      <dgm:t>
        <a:bodyPr/>
        <a:lstStyle/>
        <a:p>
          <a:endParaRPr lang="fr-FR"/>
        </a:p>
      </dgm:t>
    </dgm:pt>
    <dgm:pt modelId="{16DA21CA-D987-4457-A6B1-5A616C8BA670}" type="sibTrans" cxnId="{AD02ACAA-C945-4DA7-AFE1-0394708DCFD1}">
      <dgm:prSet/>
      <dgm:spPr/>
      <dgm:t>
        <a:bodyPr/>
        <a:lstStyle/>
        <a:p>
          <a:endParaRPr lang="fr-FR"/>
        </a:p>
      </dgm:t>
    </dgm:pt>
    <dgm:pt modelId="{EB587C7B-FA58-4417-9AB1-BAF0FBF4B255}">
      <dgm:prSet/>
      <dgm:spPr/>
      <dgm:t>
        <a:bodyPr/>
        <a:lstStyle/>
        <a:p>
          <a:r>
            <a:rPr lang="fr-FR" b="0" dirty="0" smtClean="0">
              <a:latin typeface="Arial" panose="020B0604020202020204" pitchFamily="34" charset="0"/>
              <a:cs typeface="Arial" panose="020B0604020202020204" pitchFamily="34" charset="0"/>
            </a:rPr>
            <a:t>La circulaire du 29 mars 2016 confirme les objectifs  des PFMP  et précise certains points de la mise en œuvre et notamment l’instauration d'un(e) enseignant(e) référent(e) et d'une attestation de stage</a:t>
          </a:r>
          <a:endParaRPr lang="fr-FR" b="0" dirty="0">
            <a:latin typeface="Arial" panose="020B0604020202020204" pitchFamily="34" charset="0"/>
            <a:cs typeface="Arial" panose="020B0604020202020204" pitchFamily="34" charset="0"/>
          </a:endParaRPr>
        </a:p>
      </dgm:t>
    </dgm:pt>
    <dgm:pt modelId="{72AA9FC3-C58B-4DE0-A9A8-1CF4056D872C}" type="parTrans" cxnId="{14DA4793-1738-4A3B-B912-9F13D31CEBD2}">
      <dgm:prSet/>
      <dgm:spPr/>
      <dgm:t>
        <a:bodyPr/>
        <a:lstStyle/>
        <a:p>
          <a:endParaRPr lang="fr-FR"/>
        </a:p>
      </dgm:t>
    </dgm:pt>
    <dgm:pt modelId="{56CF4731-5BD0-450C-B8D9-EFF3A32932D5}" type="sibTrans" cxnId="{14DA4793-1738-4A3B-B912-9F13D31CEBD2}">
      <dgm:prSet/>
      <dgm:spPr/>
      <dgm:t>
        <a:bodyPr/>
        <a:lstStyle/>
        <a:p>
          <a:endParaRPr lang="fr-FR"/>
        </a:p>
      </dgm:t>
    </dgm:pt>
    <dgm:pt modelId="{29DA3D2C-74D2-4A6B-9CC6-596759969A76}">
      <dgm:prSet phldrT="[Texte]"/>
      <dgm:spPr/>
      <dgm:t>
        <a:bodyPr/>
        <a:lstStyle/>
        <a:p>
          <a:r>
            <a:rPr lang="fr-FR" b="0" dirty="0" smtClean="0">
              <a:latin typeface="Arial" panose="020B0604020202020204" pitchFamily="34" charset="0"/>
              <a:cs typeface="Arial" panose="020B0604020202020204" pitchFamily="34" charset="0"/>
            </a:rPr>
            <a:t>La répartition des périodes de PFMP sur le cursus de 3 ans est construite au sein de chaque établissement en concertation pour tenir compte des contraintes internes et externes de l’établissement</a:t>
          </a:r>
          <a:endParaRPr lang="fr-FR" b="0" dirty="0">
            <a:latin typeface="Arial" panose="020B0604020202020204" pitchFamily="34" charset="0"/>
            <a:cs typeface="Arial" panose="020B0604020202020204" pitchFamily="34" charset="0"/>
          </a:endParaRPr>
        </a:p>
      </dgm:t>
    </dgm:pt>
    <dgm:pt modelId="{F907C568-4158-4787-AFC3-E0077F15DA77}" type="parTrans" cxnId="{F0E0ABAE-5697-493B-850A-C6A4675D976B}">
      <dgm:prSet/>
      <dgm:spPr/>
      <dgm:t>
        <a:bodyPr/>
        <a:lstStyle/>
        <a:p>
          <a:endParaRPr lang="fr-FR"/>
        </a:p>
      </dgm:t>
    </dgm:pt>
    <dgm:pt modelId="{74361816-0E88-44DE-BD27-86B22FF90545}" type="sibTrans" cxnId="{F0E0ABAE-5697-493B-850A-C6A4675D976B}">
      <dgm:prSet/>
      <dgm:spPr/>
      <dgm:t>
        <a:bodyPr/>
        <a:lstStyle/>
        <a:p>
          <a:endParaRPr lang="fr-FR"/>
        </a:p>
      </dgm:t>
    </dgm:pt>
    <dgm:pt modelId="{1723E507-7327-4C41-8757-7851AFB7A9FD}" type="pres">
      <dgm:prSet presAssocID="{661FADD0-8B14-47D3-80DE-1192140EB02E}" presName="vert0" presStyleCnt="0">
        <dgm:presLayoutVars>
          <dgm:dir/>
          <dgm:animOne val="branch"/>
          <dgm:animLvl val="lvl"/>
        </dgm:presLayoutVars>
      </dgm:prSet>
      <dgm:spPr/>
      <dgm:t>
        <a:bodyPr/>
        <a:lstStyle/>
        <a:p>
          <a:endParaRPr lang="fr-FR"/>
        </a:p>
      </dgm:t>
    </dgm:pt>
    <dgm:pt modelId="{3C773E91-83EB-4D10-80CD-BF38BBA5E701}" type="pres">
      <dgm:prSet presAssocID="{519C1E1D-BE4C-4808-8311-BDD6B8F60E5D}" presName="thickLine" presStyleLbl="alignNode1" presStyleIdx="0" presStyleCnt="4"/>
      <dgm:spPr/>
    </dgm:pt>
    <dgm:pt modelId="{692376B7-9141-413B-81D6-6AE5D2300EA7}" type="pres">
      <dgm:prSet presAssocID="{519C1E1D-BE4C-4808-8311-BDD6B8F60E5D}" presName="horz1" presStyleCnt="0"/>
      <dgm:spPr/>
    </dgm:pt>
    <dgm:pt modelId="{818C36CF-946C-40AB-962F-EBBE56933EE8}" type="pres">
      <dgm:prSet presAssocID="{519C1E1D-BE4C-4808-8311-BDD6B8F60E5D}" presName="tx1" presStyleLbl="revTx" presStyleIdx="0" presStyleCnt="4"/>
      <dgm:spPr/>
      <dgm:t>
        <a:bodyPr/>
        <a:lstStyle/>
        <a:p>
          <a:endParaRPr lang="fr-FR"/>
        </a:p>
      </dgm:t>
    </dgm:pt>
    <dgm:pt modelId="{638DEDDB-947F-44CB-9BD1-665A8387B12F}" type="pres">
      <dgm:prSet presAssocID="{519C1E1D-BE4C-4808-8311-BDD6B8F60E5D}" presName="vert1" presStyleCnt="0"/>
      <dgm:spPr/>
    </dgm:pt>
    <dgm:pt modelId="{1AF6599E-0482-4047-AF39-BC30CF236A98}" type="pres">
      <dgm:prSet presAssocID="{29DA3D2C-74D2-4A6B-9CC6-596759969A76}" presName="thickLine" presStyleLbl="alignNode1" presStyleIdx="1" presStyleCnt="4"/>
      <dgm:spPr/>
    </dgm:pt>
    <dgm:pt modelId="{61C27CC8-AF7D-4A5A-9F3D-7C50451CEDA1}" type="pres">
      <dgm:prSet presAssocID="{29DA3D2C-74D2-4A6B-9CC6-596759969A76}" presName="horz1" presStyleCnt="0"/>
      <dgm:spPr/>
    </dgm:pt>
    <dgm:pt modelId="{64BD7675-D322-4859-A882-D9F19DE5C625}" type="pres">
      <dgm:prSet presAssocID="{29DA3D2C-74D2-4A6B-9CC6-596759969A76}" presName="tx1" presStyleLbl="revTx" presStyleIdx="1" presStyleCnt="4"/>
      <dgm:spPr/>
      <dgm:t>
        <a:bodyPr/>
        <a:lstStyle/>
        <a:p>
          <a:endParaRPr lang="fr-FR"/>
        </a:p>
      </dgm:t>
    </dgm:pt>
    <dgm:pt modelId="{25195DF6-DD30-4AF2-A931-4CA1D25A98BA}" type="pres">
      <dgm:prSet presAssocID="{29DA3D2C-74D2-4A6B-9CC6-596759969A76}" presName="vert1" presStyleCnt="0"/>
      <dgm:spPr/>
    </dgm:pt>
    <dgm:pt modelId="{21B9EE8C-EDD1-47D3-A492-5106443D18DE}" type="pres">
      <dgm:prSet presAssocID="{1EE8E607-A69A-49AD-BF43-32E9EFACEACE}" presName="thickLine" presStyleLbl="alignNode1" presStyleIdx="2" presStyleCnt="4"/>
      <dgm:spPr/>
    </dgm:pt>
    <dgm:pt modelId="{DCFC6858-601E-4BF3-AFED-F3DCEB056BDE}" type="pres">
      <dgm:prSet presAssocID="{1EE8E607-A69A-49AD-BF43-32E9EFACEACE}" presName="horz1" presStyleCnt="0"/>
      <dgm:spPr/>
    </dgm:pt>
    <dgm:pt modelId="{03A0AA27-AAF1-4E50-9DC7-1EEF09EEF91C}" type="pres">
      <dgm:prSet presAssocID="{1EE8E607-A69A-49AD-BF43-32E9EFACEACE}" presName="tx1" presStyleLbl="revTx" presStyleIdx="2" presStyleCnt="4"/>
      <dgm:spPr/>
      <dgm:t>
        <a:bodyPr/>
        <a:lstStyle/>
        <a:p>
          <a:endParaRPr lang="fr-FR"/>
        </a:p>
      </dgm:t>
    </dgm:pt>
    <dgm:pt modelId="{1853F508-087A-4EC6-A865-B56AF5522494}" type="pres">
      <dgm:prSet presAssocID="{1EE8E607-A69A-49AD-BF43-32E9EFACEACE}" presName="vert1" presStyleCnt="0"/>
      <dgm:spPr/>
    </dgm:pt>
    <dgm:pt modelId="{0FEDDF3C-6E66-4462-8742-619CABD26B92}" type="pres">
      <dgm:prSet presAssocID="{EB587C7B-FA58-4417-9AB1-BAF0FBF4B255}" presName="thickLine" presStyleLbl="alignNode1" presStyleIdx="3" presStyleCnt="4"/>
      <dgm:spPr/>
    </dgm:pt>
    <dgm:pt modelId="{39BE6724-548F-4EBE-AA7E-0BB63F710D6A}" type="pres">
      <dgm:prSet presAssocID="{EB587C7B-FA58-4417-9AB1-BAF0FBF4B255}" presName="horz1" presStyleCnt="0"/>
      <dgm:spPr/>
    </dgm:pt>
    <dgm:pt modelId="{4AD23DAB-986E-4B07-A763-07D8D39C5D9B}" type="pres">
      <dgm:prSet presAssocID="{EB587C7B-FA58-4417-9AB1-BAF0FBF4B255}" presName="tx1" presStyleLbl="revTx" presStyleIdx="3" presStyleCnt="4"/>
      <dgm:spPr/>
      <dgm:t>
        <a:bodyPr/>
        <a:lstStyle/>
        <a:p>
          <a:endParaRPr lang="fr-FR"/>
        </a:p>
      </dgm:t>
    </dgm:pt>
    <dgm:pt modelId="{F6EA0CBB-91E9-4BF8-83FA-58B76020CC7E}" type="pres">
      <dgm:prSet presAssocID="{EB587C7B-FA58-4417-9AB1-BAF0FBF4B255}" presName="vert1" presStyleCnt="0"/>
      <dgm:spPr/>
    </dgm:pt>
  </dgm:ptLst>
  <dgm:cxnLst>
    <dgm:cxn modelId="{01DC2DE1-DD9A-4074-A502-1051A05DF0C4}" type="presOf" srcId="{1EE8E607-A69A-49AD-BF43-32E9EFACEACE}" destId="{03A0AA27-AAF1-4E50-9DC7-1EEF09EEF91C}" srcOrd="0" destOrd="0" presId="urn:microsoft.com/office/officeart/2008/layout/LinedList"/>
    <dgm:cxn modelId="{077B51AB-CECC-4626-90D6-1D9B3B7CDABC}" srcId="{661FADD0-8B14-47D3-80DE-1192140EB02E}" destId="{519C1E1D-BE4C-4808-8311-BDD6B8F60E5D}" srcOrd="0" destOrd="0" parTransId="{9A311BF8-E00B-47B3-A55B-C1C931958285}" sibTransId="{C842C586-083F-454E-9657-456739C1A0AD}"/>
    <dgm:cxn modelId="{A433F3BA-F8C9-4864-BBC1-9804737F6D89}" type="presOf" srcId="{661FADD0-8B14-47D3-80DE-1192140EB02E}" destId="{1723E507-7327-4C41-8757-7851AFB7A9FD}" srcOrd="0" destOrd="0" presId="urn:microsoft.com/office/officeart/2008/layout/LinedList"/>
    <dgm:cxn modelId="{F0E0ABAE-5697-493B-850A-C6A4675D976B}" srcId="{661FADD0-8B14-47D3-80DE-1192140EB02E}" destId="{29DA3D2C-74D2-4A6B-9CC6-596759969A76}" srcOrd="1" destOrd="0" parTransId="{F907C568-4158-4787-AFC3-E0077F15DA77}" sibTransId="{74361816-0E88-44DE-BD27-86B22FF90545}"/>
    <dgm:cxn modelId="{8CA96CDD-701A-455F-A1A7-F2CC1B04BD69}" type="presOf" srcId="{519C1E1D-BE4C-4808-8311-BDD6B8F60E5D}" destId="{818C36CF-946C-40AB-962F-EBBE56933EE8}" srcOrd="0" destOrd="0" presId="urn:microsoft.com/office/officeart/2008/layout/LinedList"/>
    <dgm:cxn modelId="{AD02ACAA-C945-4DA7-AFE1-0394708DCFD1}" srcId="{661FADD0-8B14-47D3-80DE-1192140EB02E}" destId="{1EE8E607-A69A-49AD-BF43-32E9EFACEACE}" srcOrd="2" destOrd="0" parTransId="{1B4E3838-505D-40BD-9E92-74FFF266300F}" sibTransId="{16DA21CA-D987-4457-A6B1-5A616C8BA670}"/>
    <dgm:cxn modelId="{8DC5FCFF-BAE7-4A58-801E-7A7AA8BB7325}" type="presOf" srcId="{EB587C7B-FA58-4417-9AB1-BAF0FBF4B255}" destId="{4AD23DAB-986E-4B07-A763-07D8D39C5D9B}" srcOrd="0" destOrd="0" presId="urn:microsoft.com/office/officeart/2008/layout/LinedList"/>
    <dgm:cxn modelId="{2ACB89EE-0E2D-4247-9F67-B5FD01E9E701}" type="presOf" srcId="{29DA3D2C-74D2-4A6B-9CC6-596759969A76}" destId="{64BD7675-D322-4859-A882-D9F19DE5C625}" srcOrd="0" destOrd="0" presId="urn:microsoft.com/office/officeart/2008/layout/LinedList"/>
    <dgm:cxn modelId="{14DA4793-1738-4A3B-B912-9F13D31CEBD2}" srcId="{661FADD0-8B14-47D3-80DE-1192140EB02E}" destId="{EB587C7B-FA58-4417-9AB1-BAF0FBF4B255}" srcOrd="3" destOrd="0" parTransId="{72AA9FC3-C58B-4DE0-A9A8-1CF4056D872C}" sibTransId="{56CF4731-5BD0-450C-B8D9-EFF3A32932D5}"/>
    <dgm:cxn modelId="{D456D668-C522-44CE-B996-35BC4928F384}" type="presParOf" srcId="{1723E507-7327-4C41-8757-7851AFB7A9FD}" destId="{3C773E91-83EB-4D10-80CD-BF38BBA5E701}" srcOrd="0" destOrd="0" presId="urn:microsoft.com/office/officeart/2008/layout/LinedList"/>
    <dgm:cxn modelId="{49F3D184-4A3E-45F3-A8D4-C9B598BEF5D8}" type="presParOf" srcId="{1723E507-7327-4C41-8757-7851AFB7A9FD}" destId="{692376B7-9141-413B-81D6-6AE5D2300EA7}" srcOrd="1" destOrd="0" presId="urn:microsoft.com/office/officeart/2008/layout/LinedList"/>
    <dgm:cxn modelId="{7F7613A6-F537-4E91-BF14-B2D623025A76}" type="presParOf" srcId="{692376B7-9141-413B-81D6-6AE5D2300EA7}" destId="{818C36CF-946C-40AB-962F-EBBE56933EE8}" srcOrd="0" destOrd="0" presId="urn:microsoft.com/office/officeart/2008/layout/LinedList"/>
    <dgm:cxn modelId="{4922A55C-97A9-4A7A-AF7F-705E307D9EF2}" type="presParOf" srcId="{692376B7-9141-413B-81D6-6AE5D2300EA7}" destId="{638DEDDB-947F-44CB-9BD1-665A8387B12F}" srcOrd="1" destOrd="0" presId="urn:microsoft.com/office/officeart/2008/layout/LinedList"/>
    <dgm:cxn modelId="{BA880A44-490E-4254-A37F-FECC9D8576BA}" type="presParOf" srcId="{1723E507-7327-4C41-8757-7851AFB7A9FD}" destId="{1AF6599E-0482-4047-AF39-BC30CF236A98}" srcOrd="2" destOrd="0" presId="urn:microsoft.com/office/officeart/2008/layout/LinedList"/>
    <dgm:cxn modelId="{EBA859C9-F6F4-4875-B0EA-9BCC4691371C}" type="presParOf" srcId="{1723E507-7327-4C41-8757-7851AFB7A9FD}" destId="{61C27CC8-AF7D-4A5A-9F3D-7C50451CEDA1}" srcOrd="3" destOrd="0" presId="urn:microsoft.com/office/officeart/2008/layout/LinedList"/>
    <dgm:cxn modelId="{34014DA3-4ABF-40E2-AC37-F9D3239A8534}" type="presParOf" srcId="{61C27CC8-AF7D-4A5A-9F3D-7C50451CEDA1}" destId="{64BD7675-D322-4859-A882-D9F19DE5C625}" srcOrd="0" destOrd="0" presId="urn:microsoft.com/office/officeart/2008/layout/LinedList"/>
    <dgm:cxn modelId="{95D20FA4-4325-43CF-AA3C-8371291B6128}" type="presParOf" srcId="{61C27CC8-AF7D-4A5A-9F3D-7C50451CEDA1}" destId="{25195DF6-DD30-4AF2-A931-4CA1D25A98BA}" srcOrd="1" destOrd="0" presId="urn:microsoft.com/office/officeart/2008/layout/LinedList"/>
    <dgm:cxn modelId="{C2B3600D-BC64-4B47-89C6-2D80F406D14F}" type="presParOf" srcId="{1723E507-7327-4C41-8757-7851AFB7A9FD}" destId="{21B9EE8C-EDD1-47D3-A492-5106443D18DE}" srcOrd="4" destOrd="0" presId="urn:microsoft.com/office/officeart/2008/layout/LinedList"/>
    <dgm:cxn modelId="{5AC17FF6-0DEF-4728-ACC0-81944B88B09A}" type="presParOf" srcId="{1723E507-7327-4C41-8757-7851AFB7A9FD}" destId="{DCFC6858-601E-4BF3-AFED-F3DCEB056BDE}" srcOrd="5" destOrd="0" presId="urn:microsoft.com/office/officeart/2008/layout/LinedList"/>
    <dgm:cxn modelId="{A37EECDB-A330-484C-AE47-4016F22E2BE0}" type="presParOf" srcId="{DCFC6858-601E-4BF3-AFED-F3DCEB056BDE}" destId="{03A0AA27-AAF1-4E50-9DC7-1EEF09EEF91C}" srcOrd="0" destOrd="0" presId="urn:microsoft.com/office/officeart/2008/layout/LinedList"/>
    <dgm:cxn modelId="{AF9653F5-F9EA-4E58-AD82-6B919BAB371B}" type="presParOf" srcId="{DCFC6858-601E-4BF3-AFED-F3DCEB056BDE}" destId="{1853F508-087A-4EC6-A865-B56AF5522494}" srcOrd="1" destOrd="0" presId="urn:microsoft.com/office/officeart/2008/layout/LinedList"/>
    <dgm:cxn modelId="{7152575D-75AB-4458-9B97-24B2EF0859B4}" type="presParOf" srcId="{1723E507-7327-4C41-8757-7851AFB7A9FD}" destId="{0FEDDF3C-6E66-4462-8742-619CABD26B92}" srcOrd="6" destOrd="0" presId="urn:microsoft.com/office/officeart/2008/layout/LinedList"/>
    <dgm:cxn modelId="{947934CF-B5FF-4649-893F-C59AC315CF4C}" type="presParOf" srcId="{1723E507-7327-4C41-8757-7851AFB7A9FD}" destId="{39BE6724-548F-4EBE-AA7E-0BB63F710D6A}" srcOrd="7" destOrd="0" presId="urn:microsoft.com/office/officeart/2008/layout/LinedList"/>
    <dgm:cxn modelId="{7EC5B9DF-FF1F-41B8-86E3-7806D6BAB544}" type="presParOf" srcId="{39BE6724-548F-4EBE-AA7E-0BB63F710D6A}" destId="{4AD23DAB-986E-4B07-A763-07D8D39C5D9B}" srcOrd="0" destOrd="0" presId="urn:microsoft.com/office/officeart/2008/layout/LinedList"/>
    <dgm:cxn modelId="{A1EC13AC-669F-4A6B-85EF-5AE5325E5511}" type="presParOf" srcId="{39BE6724-548F-4EBE-AA7E-0BB63F710D6A}" destId="{F6EA0CBB-91E9-4BF8-83FA-58B76020CC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35A877-015D-49FF-9944-0D979752B539}" type="doc">
      <dgm:prSet loTypeId="urn:microsoft.com/office/officeart/2005/8/layout/vList4" loCatId="list" qsTypeId="urn:microsoft.com/office/officeart/2005/8/quickstyle/3d4" qsCatId="3D" csTypeId="urn:microsoft.com/office/officeart/2005/8/colors/accent1_3" csCatId="accent1" phldr="1"/>
      <dgm:spPr/>
      <dgm:t>
        <a:bodyPr/>
        <a:lstStyle/>
        <a:p>
          <a:endParaRPr lang="fr-FR"/>
        </a:p>
      </dgm:t>
    </dgm:pt>
    <dgm:pt modelId="{E1B6BFCE-3089-41B9-88D6-AC0AE904BC32}">
      <dgm:prSet phldrT="[Texte]"/>
      <dgm:spPr/>
      <dgm:t>
        <a:bodyPr/>
        <a:lstStyle/>
        <a:p>
          <a:r>
            <a:rPr lang="fr-FR" sz="1800" b="1" dirty="0" smtClean="0">
              <a:solidFill>
                <a:schemeClr val="bg1"/>
              </a:solidFill>
            </a:rPr>
            <a:t>Objectifs</a:t>
          </a:r>
          <a:endParaRPr lang="fr-FR" sz="1800" b="1" dirty="0">
            <a:solidFill>
              <a:schemeClr val="bg1"/>
            </a:solidFill>
          </a:endParaRPr>
        </a:p>
      </dgm:t>
    </dgm:pt>
    <dgm:pt modelId="{959F55F7-6AF8-4894-A8BB-6D2EE7519499}" type="parTrans" cxnId="{F919085A-55E1-4464-8AED-E68EC457E802}">
      <dgm:prSet/>
      <dgm:spPr/>
      <dgm:t>
        <a:bodyPr/>
        <a:lstStyle/>
        <a:p>
          <a:endParaRPr lang="fr-FR">
            <a:solidFill>
              <a:schemeClr val="tx1"/>
            </a:solidFill>
          </a:endParaRPr>
        </a:p>
      </dgm:t>
    </dgm:pt>
    <dgm:pt modelId="{157C84EF-1113-4D4C-9276-F7AFC76C6A65}" type="sibTrans" cxnId="{F919085A-55E1-4464-8AED-E68EC457E802}">
      <dgm:prSet/>
      <dgm:spPr/>
      <dgm:t>
        <a:bodyPr/>
        <a:lstStyle/>
        <a:p>
          <a:endParaRPr lang="fr-FR">
            <a:solidFill>
              <a:schemeClr val="tx1"/>
            </a:solidFill>
          </a:endParaRPr>
        </a:p>
      </dgm:t>
    </dgm:pt>
    <dgm:pt modelId="{89DD27AF-DA4C-4025-89B1-795A7EA1E107}">
      <dgm:prSet phldrT="[Texte]" custT="1"/>
      <dgm:spPr/>
      <dgm:t>
        <a:bodyPr/>
        <a:lstStyle/>
        <a:p>
          <a:r>
            <a:rPr lang="fr-FR" sz="2000" dirty="0" smtClean="0">
              <a:solidFill>
                <a:schemeClr val="tx1"/>
              </a:solidFill>
            </a:rPr>
            <a:t>Rendre compte des activités en entreprise</a:t>
          </a:r>
          <a:endParaRPr lang="fr-FR" sz="2000" dirty="0">
            <a:solidFill>
              <a:schemeClr val="tx1"/>
            </a:solidFill>
          </a:endParaRPr>
        </a:p>
      </dgm:t>
    </dgm:pt>
    <dgm:pt modelId="{80B0465E-452D-4BBE-B779-F489C29AD82D}" type="parTrans" cxnId="{6E95B1F5-D045-4193-B4E7-4737360048C6}">
      <dgm:prSet/>
      <dgm:spPr/>
      <dgm:t>
        <a:bodyPr/>
        <a:lstStyle/>
        <a:p>
          <a:endParaRPr lang="fr-FR">
            <a:solidFill>
              <a:schemeClr val="tx1"/>
            </a:solidFill>
          </a:endParaRPr>
        </a:p>
      </dgm:t>
    </dgm:pt>
    <dgm:pt modelId="{3C2D3370-F43C-4AB9-B61D-EE6055636B3D}" type="sibTrans" cxnId="{6E95B1F5-D045-4193-B4E7-4737360048C6}">
      <dgm:prSet/>
      <dgm:spPr/>
      <dgm:t>
        <a:bodyPr/>
        <a:lstStyle/>
        <a:p>
          <a:endParaRPr lang="fr-FR">
            <a:solidFill>
              <a:schemeClr val="tx1"/>
            </a:solidFill>
          </a:endParaRPr>
        </a:p>
      </dgm:t>
    </dgm:pt>
    <dgm:pt modelId="{99B5CD34-4439-44B4-8771-F9F976079268}">
      <dgm:prSet phldrT="[Texte]" custT="1"/>
      <dgm:spPr/>
      <dgm:t>
        <a:bodyPr/>
        <a:lstStyle/>
        <a:p>
          <a:r>
            <a:rPr lang="fr-FR" sz="2000" dirty="0" smtClean="0">
              <a:solidFill>
                <a:schemeClr val="tx1"/>
              </a:solidFill>
            </a:rPr>
            <a:t>Etablir des « bilans entreprise » inclus dans le livret</a:t>
          </a:r>
          <a:endParaRPr lang="fr-FR" sz="2000" dirty="0">
            <a:solidFill>
              <a:schemeClr val="tx1"/>
            </a:solidFill>
          </a:endParaRPr>
        </a:p>
      </dgm:t>
    </dgm:pt>
    <dgm:pt modelId="{ED215CC9-9382-47BA-A092-F8F7473EA57F}" type="parTrans" cxnId="{2444FCF6-163F-4F32-B121-386C9F21350A}">
      <dgm:prSet/>
      <dgm:spPr/>
      <dgm:t>
        <a:bodyPr/>
        <a:lstStyle/>
        <a:p>
          <a:endParaRPr lang="fr-FR">
            <a:solidFill>
              <a:schemeClr val="tx1"/>
            </a:solidFill>
          </a:endParaRPr>
        </a:p>
      </dgm:t>
    </dgm:pt>
    <dgm:pt modelId="{F2FD5FC3-E768-445F-B151-4F964688DDAA}" type="sibTrans" cxnId="{2444FCF6-163F-4F32-B121-386C9F21350A}">
      <dgm:prSet/>
      <dgm:spPr/>
      <dgm:t>
        <a:bodyPr/>
        <a:lstStyle/>
        <a:p>
          <a:endParaRPr lang="fr-FR">
            <a:solidFill>
              <a:schemeClr val="tx1"/>
            </a:solidFill>
          </a:endParaRPr>
        </a:p>
      </dgm:t>
    </dgm:pt>
    <dgm:pt modelId="{680953C5-E237-4544-8921-EDA1BC048799}">
      <dgm:prSet phldrT="[Texte]"/>
      <dgm:spPr/>
      <dgm:t>
        <a:bodyPr/>
        <a:lstStyle/>
        <a:p>
          <a:r>
            <a:rPr lang="fr-FR" sz="1800" b="1" dirty="0" smtClean="0">
              <a:solidFill>
                <a:schemeClr val="bg1"/>
              </a:solidFill>
            </a:rPr>
            <a:t>Contenus</a:t>
          </a:r>
          <a:endParaRPr lang="fr-FR" sz="1800" b="1" dirty="0">
            <a:solidFill>
              <a:schemeClr val="bg1"/>
            </a:solidFill>
          </a:endParaRPr>
        </a:p>
      </dgm:t>
    </dgm:pt>
    <dgm:pt modelId="{A52B7DA7-CBA3-4A4D-8B28-B1280E002E98}" type="parTrans" cxnId="{1AE2C5BB-F454-4010-B383-A6A3C26D384F}">
      <dgm:prSet/>
      <dgm:spPr/>
      <dgm:t>
        <a:bodyPr/>
        <a:lstStyle/>
        <a:p>
          <a:endParaRPr lang="fr-FR">
            <a:solidFill>
              <a:schemeClr val="tx1"/>
            </a:solidFill>
          </a:endParaRPr>
        </a:p>
      </dgm:t>
    </dgm:pt>
    <dgm:pt modelId="{85C0C028-7288-48EF-B703-163767962880}" type="sibTrans" cxnId="{1AE2C5BB-F454-4010-B383-A6A3C26D384F}">
      <dgm:prSet/>
      <dgm:spPr/>
      <dgm:t>
        <a:bodyPr/>
        <a:lstStyle/>
        <a:p>
          <a:endParaRPr lang="fr-FR">
            <a:solidFill>
              <a:schemeClr val="tx1"/>
            </a:solidFill>
          </a:endParaRPr>
        </a:p>
      </dgm:t>
    </dgm:pt>
    <dgm:pt modelId="{72F3EA60-112C-4057-BCC1-0615035CD336}">
      <dgm:prSet phldrT="[Texte]"/>
      <dgm:spPr/>
      <dgm:t>
        <a:bodyPr/>
        <a:lstStyle/>
        <a:p>
          <a:r>
            <a:rPr lang="fr-FR" sz="2100" b="1" dirty="0" smtClean="0">
              <a:solidFill>
                <a:schemeClr val="bg1"/>
              </a:solidFill>
            </a:rPr>
            <a:t>Utilisations</a:t>
          </a:r>
          <a:endParaRPr lang="fr-FR" sz="2100" b="1" dirty="0">
            <a:solidFill>
              <a:schemeClr val="bg1"/>
            </a:solidFill>
          </a:endParaRPr>
        </a:p>
      </dgm:t>
    </dgm:pt>
    <dgm:pt modelId="{3A5D4490-B705-4F2E-B351-5EE5030ABEFB}" type="parTrans" cxnId="{BF5EF344-D6F7-4549-B816-0215A33004D8}">
      <dgm:prSet/>
      <dgm:spPr/>
      <dgm:t>
        <a:bodyPr/>
        <a:lstStyle/>
        <a:p>
          <a:endParaRPr lang="fr-FR">
            <a:solidFill>
              <a:schemeClr val="tx1"/>
            </a:solidFill>
          </a:endParaRPr>
        </a:p>
      </dgm:t>
    </dgm:pt>
    <dgm:pt modelId="{2C6CC8A5-FFD9-48AD-86F8-C4CD9AF4D160}" type="sibTrans" cxnId="{BF5EF344-D6F7-4549-B816-0215A33004D8}">
      <dgm:prSet/>
      <dgm:spPr/>
      <dgm:t>
        <a:bodyPr/>
        <a:lstStyle/>
        <a:p>
          <a:endParaRPr lang="fr-FR">
            <a:solidFill>
              <a:schemeClr val="tx1"/>
            </a:solidFill>
          </a:endParaRPr>
        </a:p>
      </dgm:t>
    </dgm:pt>
    <dgm:pt modelId="{4169F841-DB07-4F42-BE03-4CF13D07587D}">
      <dgm:prSet phldrT="[Texte]" custT="1"/>
      <dgm:spPr/>
      <dgm:t>
        <a:bodyPr/>
        <a:lstStyle/>
        <a:p>
          <a:r>
            <a:rPr lang="fr-FR" sz="1800" dirty="0" smtClean="0">
              <a:solidFill>
                <a:schemeClr val="tx1"/>
              </a:solidFill>
            </a:rPr>
            <a:t>L’apprenant complète autant de fiches que d’activités</a:t>
          </a:r>
          <a:endParaRPr lang="fr-FR" sz="1800" dirty="0">
            <a:solidFill>
              <a:schemeClr val="tx1"/>
            </a:solidFill>
          </a:endParaRPr>
        </a:p>
      </dgm:t>
    </dgm:pt>
    <dgm:pt modelId="{A74C3DD9-FE76-44CC-AD7F-DE69776B73A0}" type="parTrans" cxnId="{267573BD-A0B1-4A09-BAC7-384F015CE5DA}">
      <dgm:prSet/>
      <dgm:spPr/>
      <dgm:t>
        <a:bodyPr/>
        <a:lstStyle/>
        <a:p>
          <a:endParaRPr lang="fr-FR">
            <a:solidFill>
              <a:schemeClr val="tx1"/>
            </a:solidFill>
          </a:endParaRPr>
        </a:p>
      </dgm:t>
    </dgm:pt>
    <dgm:pt modelId="{73CC21C7-7957-4C2A-8342-FA0EC88B451A}" type="sibTrans" cxnId="{267573BD-A0B1-4A09-BAC7-384F015CE5DA}">
      <dgm:prSet/>
      <dgm:spPr/>
      <dgm:t>
        <a:bodyPr/>
        <a:lstStyle/>
        <a:p>
          <a:endParaRPr lang="fr-FR">
            <a:solidFill>
              <a:schemeClr val="tx1"/>
            </a:solidFill>
          </a:endParaRPr>
        </a:p>
      </dgm:t>
    </dgm:pt>
    <dgm:pt modelId="{DAA65171-D0C0-49CD-A4F2-F93F6CEE0151}">
      <dgm:prSet phldrT="[Texte]" custT="1"/>
      <dgm:spPr/>
      <dgm:t>
        <a:bodyPr/>
        <a:lstStyle/>
        <a:p>
          <a:r>
            <a:rPr lang="fr-FR" sz="2000" dirty="0" smtClean="0">
              <a:solidFill>
                <a:schemeClr val="tx1"/>
              </a:solidFill>
            </a:rPr>
            <a:t>Développer l’analyse du candidat sur ses activités</a:t>
          </a:r>
          <a:endParaRPr lang="fr-FR" sz="2000" dirty="0">
            <a:solidFill>
              <a:schemeClr val="tx1"/>
            </a:solidFill>
          </a:endParaRPr>
        </a:p>
      </dgm:t>
    </dgm:pt>
    <dgm:pt modelId="{A7DA5082-BEB3-4A0E-A831-937524C21AFE}" type="parTrans" cxnId="{00DA1319-A701-4C9D-8F55-DA0DB98D1933}">
      <dgm:prSet/>
      <dgm:spPr/>
      <dgm:t>
        <a:bodyPr/>
        <a:lstStyle/>
        <a:p>
          <a:endParaRPr lang="fr-FR">
            <a:solidFill>
              <a:schemeClr val="tx1"/>
            </a:solidFill>
          </a:endParaRPr>
        </a:p>
      </dgm:t>
    </dgm:pt>
    <dgm:pt modelId="{FECB4FEA-D960-4676-9C81-78ECD858A715}" type="sibTrans" cxnId="{00DA1319-A701-4C9D-8F55-DA0DB98D1933}">
      <dgm:prSet/>
      <dgm:spPr/>
      <dgm:t>
        <a:bodyPr/>
        <a:lstStyle/>
        <a:p>
          <a:endParaRPr lang="fr-FR">
            <a:solidFill>
              <a:schemeClr val="tx1"/>
            </a:solidFill>
          </a:endParaRPr>
        </a:p>
      </dgm:t>
    </dgm:pt>
    <dgm:pt modelId="{FDDDCB86-9BDB-47D6-B441-185043B0EFBE}">
      <dgm:prSet phldrT="[Texte]" custT="1"/>
      <dgm:spPr/>
      <dgm:t>
        <a:bodyPr/>
        <a:lstStyle/>
        <a:p>
          <a:r>
            <a:rPr lang="fr-FR" sz="2000" dirty="0" smtClean="0">
              <a:solidFill>
                <a:schemeClr val="tx1"/>
              </a:solidFill>
            </a:rPr>
            <a:t>Communiquer un bilan à l’entreprise</a:t>
          </a:r>
          <a:endParaRPr lang="fr-FR" sz="2000" dirty="0">
            <a:solidFill>
              <a:schemeClr val="tx1"/>
            </a:solidFill>
          </a:endParaRPr>
        </a:p>
      </dgm:t>
    </dgm:pt>
    <dgm:pt modelId="{A7DBE185-1387-4F15-9796-8BBE13A3326B}" type="parTrans" cxnId="{85A5034B-24BE-4E32-96EC-BA60D55F768E}">
      <dgm:prSet/>
      <dgm:spPr/>
      <dgm:t>
        <a:bodyPr/>
        <a:lstStyle/>
        <a:p>
          <a:endParaRPr lang="fr-FR">
            <a:solidFill>
              <a:schemeClr val="tx1"/>
            </a:solidFill>
          </a:endParaRPr>
        </a:p>
      </dgm:t>
    </dgm:pt>
    <dgm:pt modelId="{F34C4400-E948-4D18-814C-D90CB739AF6F}" type="sibTrans" cxnId="{85A5034B-24BE-4E32-96EC-BA60D55F768E}">
      <dgm:prSet/>
      <dgm:spPr/>
      <dgm:t>
        <a:bodyPr/>
        <a:lstStyle/>
        <a:p>
          <a:endParaRPr lang="fr-FR">
            <a:solidFill>
              <a:schemeClr val="tx1"/>
            </a:solidFill>
          </a:endParaRPr>
        </a:p>
      </dgm:t>
    </dgm:pt>
    <dgm:pt modelId="{BB8297F7-2D7F-4AEC-983C-C56E396A0382}">
      <dgm:prSet phldrT="[Texte]" custT="1"/>
      <dgm:spPr/>
      <dgm:t>
        <a:bodyPr/>
        <a:lstStyle/>
        <a:p>
          <a:r>
            <a:rPr lang="fr-FR" sz="1800" dirty="0" smtClean="0">
              <a:solidFill>
                <a:schemeClr val="tx1"/>
              </a:solidFill>
            </a:rPr>
            <a:t>Fiches activités entreprise permettant au candidat de rendre compte de son activité : analyse sur ses pratiques selon plusieurs axes : réussites, aléas, difficultés, niveau d’autonomie, niveau de responsabilité, attitudes professionnelles, …</a:t>
          </a:r>
          <a:endParaRPr lang="fr-FR" sz="1800" dirty="0">
            <a:solidFill>
              <a:schemeClr val="tx1"/>
            </a:solidFill>
          </a:endParaRPr>
        </a:p>
      </dgm:t>
    </dgm:pt>
    <dgm:pt modelId="{6FE6E8B0-B62C-4895-BD24-457B60A82BCE}" type="sibTrans" cxnId="{A939E98F-1944-4914-9AF2-6F472A52226E}">
      <dgm:prSet/>
      <dgm:spPr/>
      <dgm:t>
        <a:bodyPr/>
        <a:lstStyle/>
        <a:p>
          <a:endParaRPr lang="fr-FR">
            <a:solidFill>
              <a:schemeClr val="tx1"/>
            </a:solidFill>
          </a:endParaRPr>
        </a:p>
      </dgm:t>
    </dgm:pt>
    <dgm:pt modelId="{D2997E0C-1DD1-426F-84D6-26B993701442}" type="parTrans" cxnId="{A939E98F-1944-4914-9AF2-6F472A52226E}">
      <dgm:prSet/>
      <dgm:spPr/>
      <dgm:t>
        <a:bodyPr/>
        <a:lstStyle/>
        <a:p>
          <a:endParaRPr lang="fr-FR">
            <a:solidFill>
              <a:schemeClr val="tx1"/>
            </a:solidFill>
          </a:endParaRPr>
        </a:p>
      </dgm:t>
    </dgm:pt>
    <dgm:pt modelId="{3DB29F62-9987-4EE1-A009-EEAA4362F9BD}">
      <dgm:prSet phldrT="[Texte]" custT="1"/>
      <dgm:spPr/>
      <dgm:t>
        <a:bodyPr/>
        <a:lstStyle/>
        <a:p>
          <a:r>
            <a:rPr lang="fr-FR" sz="1800" dirty="0" smtClean="0">
              <a:solidFill>
                <a:schemeClr val="tx1"/>
              </a:solidFill>
            </a:rPr>
            <a:t>Ces fiches contribuent à l’individualisation du parcours </a:t>
          </a:r>
          <a:endParaRPr lang="fr-FR" sz="1800" dirty="0">
            <a:solidFill>
              <a:schemeClr val="tx1"/>
            </a:solidFill>
          </a:endParaRPr>
        </a:p>
      </dgm:t>
    </dgm:pt>
    <dgm:pt modelId="{D51E748F-93A8-4197-9CC2-F78F239BF839}" type="parTrans" cxnId="{DB9981D4-C4C9-4B8B-A4AC-79186E5DBDF4}">
      <dgm:prSet/>
      <dgm:spPr/>
      <dgm:t>
        <a:bodyPr/>
        <a:lstStyle/>
        <a:p>
          <a:endParaRPr lang="fr-FR"/>
        </a:p>
      </dgm:t>
    </dgm:pt>
    <dgm:pt modelId="{FFCADC5B-E627-4C86-A051-BFB141336FFF}" type="sibTrans" cxnId="{DB9981D4-C4C9-4B8B-A4AC-79186E5DBDF4}">
      <dgm:prSet/>
      <dgm:spPr/>
      <dgm:t>
        <a:bodyPr/>
        <a:lstStyle/>
        <a:p>
          <a:endParaRPr lang="fr-FR"/>
        </a:p>
      </dgm:t>
    </dgm:pt>
    <dgm:pt modelId="{280BF65A-3148-4172-AEC2-4C49843EDF2F}">
      <dgm:prSet phldrT="[Texte]" custT="1"/>
      <dgm:spPr/>
      <dgm:t>
        <a:bodyPr/>
        <a:lstStyle/>
        <a:p>
          <a:r>
            <a:rPr lang="fr-FR" sz="1800" dirty="0" smtClean="0">
              <a:solidFill>
                <a:schemeClr val="tx1"/>
              </a:solidFill>
            </a:rPr>
            <a:t>Ces fiches servent de point d’appui aux « bilans entreprise » renseignés conjointement par le tuteur et le professeur  d’enseignement professionnel</a:t>
          </a:r>
          <a:endParaRPr lang="fr-FR" sz="1800" dirty="0">
            <a:solidFill>
              <a:schemeClr val="tx1"/>
            </a:solidFill>
          </a:endParaRPr>
        </a:p>
      </dgm:t>
    </dgm:pt>
    <dgm:pt modelId="{E62E6358-9166-4C38-977B-30D652BB81B4}" type="parTrans" cxnId="{570ADBF3-BD13-4765-A047-12901E918BB7}">
      <dgm:prSet/>
      <dgm:spPr/>
      <dgm:t>
        <a:bodyPr/>
        <a:lstStyle/>
        <a:p>
          <a:endParaRPr lang="fr-FR"/>
        </a:p>
      </dgm:t>
    </dgm:pt>
    <dgm:pt modelId="{F6893445-CC85-4510-91D0-6623B42CCB30}" type="sibTrans" cxnId="{570ADBF3-BD13-4765-A047-12901E918BB7}">
      <dgm:prSet/>
      <dgm:spPr/>
      <dgm:t>
        <a:bodyPr/>
        <a:lstStyle/>
        <a:p>
          <a:endParaRPr lang="fr-FR"/>
        </a:p>
      </dgm:t>
    </dgm:pt>
    <dgm:pt modelId="{CA6C0473-0308-4C7A-A1DB-E63B7D0D2218}" type="pres">
      <dgm:prSet presAssocID="{AB35A877-015D-49FF-9944-0D979752B539}" presName="linear" presStyleCnt="0">
        <dgm:presLayoutVars>
          <dgm:dir/>
          <dgm:resizeHandles val="exact"/>
        </dgm:presLayoutVars>
      </dgm:prSet>
      <dgm:spPr/>
      <dgm:t>
        <a:bodyPr/>
        <a:lstStyle/>
        <a:p>
          <a:endParaRPr lang="fr-FR"/>
        </a:p>
      </dgm:t>
    </dgm:pt>
    <dgm:pt modelId="{2E185623-CD36-4A16-B5B5-4839EBD72E55}" type="pres">
      <dgm:prSet presAssocID="{E1B6BFCE-3089-41B9-88D6-AC0AE904BC32}" presName="comp" presStyleCnt="0"/>
      <dgm:spPr/>
    </dgm:pt>
    <dgm:pt modelId="{D896145D-7D32-4421-A39D-9BFC684BC269}" type="pres">
      <dgm:prSet presAssocID="{E1B6BFCE-3089-41B9-88D6-AC0AE904BC32}" presName="box" presStyleLbl="node1" presStyleIdx="0" presStyleCnt="3"/>
      <dgm:spPr/>
      <dgm:t>
        <a:bodyPr/>
        <a:lstStyle/>
        <a:p>
          <a:endParaRPr lang="fr-FR"/>
        </a:p>
      </dgm:t>
    </dgm:pt>
    <dgm:pt modelId="{8EB4AE1B-E3A0-4BDE-A7E7-5E79A0E6B6CC}" type="pres">
      <dgm:prSet presAssocID="{E1B6BFCE-3089-41B9-88D6-AC0AE904BC3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fr-FR"/>
        </a:p>
      </dgm:t>
    </dgm:pt>
    <dgm:pt modelId="{3C19F681-77BC-44AA-B346-95BD43FBC501}" type="pres">
      <dgm:prSet presAssocID="{E1B6BFCE-3089-41B9-88D6-AC0AE904BC32}" presName="text" presStyleLbl="node1" presStyleIdx="0" presStyleCnt="3">
        <dgm:presLayoutVars>
          <dgm:bulletEnabled val="1"/>
        </dgm:presLayoutVars>
      </dgm:prSet>
      <dgm:spPr/>
      <dgm:t>
        <a:bodyPr/>
        <a:lstStyle/>
        <a:p>
          <a:endParaRPr lang="fr-FR"/>
        </a:p>
      </dgm:t>
    </dgm:pt>
    <dgm:pt modelId="{E15AF2E8-E7C2-42D7-80C7-FEE40D83CAE1}" type="pres">
      <dgm:prSet presAssocID="{157C84EF-1113-4D4C-9276-F7AFC76C6A65}" presName="spacer" presStyleCnt="0"/>
      <dgm:spPr/>
    </dgm:pt>
    <dgm:pt modelId="{33C07869-0AA0-4ED2-98DC-C6BC69CB663E}" type="pres">
      <dgm:prSet presAssocID="{680953C5-E237-4544-8921-EDA1BC048799}" presName="comp" presStyleCnt="0"/>
      <dgm:spPr/>
    </dgm:pt>
    <dgm:pt modelId="{2395FC0A-BB76-4FD5-AFD6-DFB5B12E33E1}" type="pres">
      <dgm:prSet presAssocID="{680953C5-E237-4544-8921-EDA1BC048799}" presName="box" presStyleLbl="node1" presStyleIdx="1" presStyleCnt="3" custScaleY="87204" custLinFactNeighborY="147"/>
      <dgm:spPr/>
      <dgm:t>
        <a:bodyPr/>
        <a:lstStyle/>
        <a:p>
          <a:endParaRPr lang="fr-FR"/>
        </a:p>
      </dgm:t>
    </dgm:pt>
    <dgm:pt modelId="{A208B838-034B-4450-BB72-FE3912B75FBC}" type="pres">
      <dgm:prSet presAssocID="{680953C5-E237-4544-8921-EDA1BC048799}"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fr-FR"/>
        </a:p>
      </dgm:t>
    </dgm:pt>
    <dgm:pt modelId="{D56B712C-3AFA-4CF7-8D6E-F0AC0AFAA089}" type="pres">
      <dgm:prSet presAssocID="{680953C5-E237-4544-8921-EDA1BC048799}" presName="text" presStyleLbl="node1" presStyleIdx="1" presStyleCnt="3">
        <dgm:presLayoutVars>
          <dgm:bulletEnabled val="1"/>
        </dgm:presLayoutVars>
      </dgm:prSet>
      <dgm:spPr/>
      <dgm:t>
        <a:bodyPr/>
        <a:lstStyle/>
        <a:p>
          <a:endParaRPr lang="fr-FR"/>
        </a:p>
      </dgm:t>
    </dgm:pt>
    <dgm:pt modelId="{D4202534-B5D5-42B6-BB0E-9A6CFF27E4FB}" type="pres">
      <dgm:prSet presAssocID="{85C0C028-7288-48EF-B703-163767962880}" presName="spacer" presStyleCnt="0"/>
      <dgm:spPr/>
    </dgm:pt>
    <dgm:pt modelId="{2EACC2F9-8914-486F-95C1-F3A901BF5C20}" type="pres">
      <dgm:prSet presAssocID="{72F3EA60-112C-4057-BCC1-0615035CD336}" presName="comp" presStyleCnt="0"/>
      <dgm:spPr/>
    </dgm:pt>
    <dgm:pt modelId="{D67A10D1-168D-42AA-B6BE-130643FF13E4}" type="pres">
      <dgm:prSet presAssocID="{72F3EA60-112C-4057-BCC1-0615035CD336}" presName="box" presStyleLbl="node1" presStyleIdx="2" presStyleCnt="3"/>
      <dgm:spPr/>
      <dgm:t>
        <a:bodyPr/>
        <a:lstStyle/>
        <a:p>
          <a:endParaRPr lang="fr-FR"/>
        </a:p>
      </dgm:t>
    </dgm:pt>
    <dgm:pt modelId="{062F2FFC-F466-4B97-81AD-1A5412F89B89}" type="pres">
      <dgm:prSet presAssocID="{72F3EA60-112C-4057-BCC1-0615035CD33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t>
        <a:bodyPr/>
        <a:lstStyle/>
        <a:p>
          <a:endParaRPr lang="fr-FR"/>
        </a:p>
      </dgm:t>
    </dgm:pt>
    <dgm:pt modelId="{3C6A473B-1B5A-4F41-90FE-98B49C92A47C}" type="pres">
      <dgm:prSet presAssocID="{72F3EA60-112C-4057-BCC1-0615035CD336}" presName="text" presStyleLbl="node1" presStyleIdx="2" presStyleCnt="3">
        <dgm:presLayoutVars>
          <dgm:bulletEnabled val="1"/>
        </dgm:presLayoutVars>
      </dgm:prSet>
      <dgm:spPr/>
      <dgm:t>
        <a:bodyPr/>
        <a:lstStyle/>
        <a:p>
          <a:endParaRPr lang="fr-FR"/>
        </a:p>
      </dgm:t>
    </dgm:pt>
  </dgm:ptLst>
  <dgm:cxnLst>
    <dgm:cxn modelId="{A8732833-DFF7-4661-8606-8654DE6A8862}" type="presOf" srcId="{E1B6BFCE-3089-41B9-88D6-AC0AE904BC32}" destId="{D896145D-7D32-4421-A39D-9BFC684BC269}" srcOrd="0" destOrd="0" presId="urn:microsoft.com/office/officeart/2005/8/layout/vList4"/>
    <dgm:cxn modelId="{25E79802-31AC-4675-9CE8-1C607E2F4627}" type="presOf" srcId="{AB35A877-015D-49FF-9944-0D979752B539}" destId="{CA6C0473-0308-4C7A-A1DB-E63B7D0D2218}" srcOrd="0" destOrd="0" presId="urn:microsoft.com/office/officeart/2005/8/layout/vList4"/>
    <dgm:cxn modelId="{00DA1319-A701-4C9D-8F55-DA0DB98D1933}" srcId="{E1B6BFCE-3089-41B9-88D6-AC0AE904BC32}" destId="{DAA65171-D0C0-49CD-A4F2-F93F6CEE0151}" srcOrd="1" destOrd="0" parTransId="{A7DA5082-BEB3-4A0E-A831-937524C21AFE}" sibTransId="{FECB4FEA-D960-4676-9C81-78ECD858A715}"/>
    <dgm:cxn modelId="{E553877F-80CA-4D00-8363-FBB1D90A48DA}" type="presOf" srcId="{280BF65A-3148-4172-AEC2-4C49843EDF2F}" destId="{D67A10D1-168D-42AA-B6BE-130643FF13E4}" srcOrd="0" destOrd="3" presId="urn:microsoft.com/office/officeart/2005/8/layout/vList4"/>
    <dgm:cxn modelId="{BF5EF344-D6F7-4549-B816-0215A33004D8}" srcId="{AB35A877-015D-49FF-9944-0D979752B539}" destId="{72F3EA60-112C-4057-BCC1-0615035CD336}" srcOrd="2" destOrd="0" parTransId="{3A5D4490-B705-4F2E-B351-5EE5030ABEFB}" sibTransId="{2C6CC8A5-FFD9-48AD-86F8-C4CD9AF4D160}"/>
    <dgm:cxn modelId="{97575410-338A-4E78-B979-17B411087B1B}" type="presOf" srcId="{3DB29F62-9987-4EE1-A009-EEAA4362F9BD}" destId="{D67A10D1-168D-42AA-B6BE-130643FF13E4}" srcOrd="0" destOrd="2" presId="urn:microsoft.com/office/officeart/2005/8/layout/vList4"/>
    <dgm:cxn modelId="{9FF6FC9E-0B35-469D-821A-0DFE34C4E01A}" type="presOf" srcId="{FDDDCB86-9BDB-47D6-B441-185043B0EFBE}" destId="{D896145D-7D32-4421-A39D-9BFC684BC269}" srcOrd="0" destOrd="4" presId="urn:microsoft.com/office/officeart/2005/8/layout/vList4"/>
    <dgm:cxn modelId="{6755A3C3-9427-47D1-AEF9-3120B3E18D73}" type="presOf" srcId="{BB8297F7-2D7F-4AEC-983C-C56E396A0382}" destId="{D56B712C-3AFA-4CF7-8D6E-F0AC0AFAA089}" srcOrd="1" destOrd="1" presId="urn:microsoft.com/office/officeart/2005/8/layout/vList4"/>
    <dgm:cxn modelId="{41CFFDE0-BE7D-4635-AE2E-094CE3DBB0E2}" type="presOf" srcId="{4169F841-DB07-4F42-BE03-4CF13D07587D}" destId="{D67A10D1-168D-42AA-B6BE-130643FF13E4}" srcOrd="0" destOrd="1" presId="urn:microsoft.com/office/officeart/2005/8/layout/vList4"/>
    <dgm:cxn modelId="{092B8E06-EF87-499C-B87E-ED9C69A1B713}" type="presOf" srcId="{89DD27AF-DA4C-4025-89B1-795A7EA1E107}" destId="{D896145D-7D32-4421-A39D-9BFC684BC269}" srcOrd="0" destOrd="1" presId="urn:microsoft.com/office/officeart/2005/8/layout/vList4"/>
    <dgm:cxn modelId="{0BBDCD0B-59DC-45D1-9901-D07554EFF18B}" type="presOf" srcId="{3DB29F62-9987-4EE1-A009-EEAA4362F9BD}" destId="{3C6A473B-1B5A-4F41-90FE-98B49C92A47C}" srcOrd="1" destOrd="2" presId="urn:microsoft.com/office/officeart/2005/8/layout/vList4"/>
    <dgm:cxn modelId="{267573BD-A0B1-4A09-BAC7-384F015CE5DA}" srcId="{72F3EA60-112C-4057-BCC1-0615035CD336}" destId="{4169F841-DB07-4F42-BE03-4CF13D07587D}" srcOrd="0" destOrd="0" parTransId="{A74C3DD9-FE76-44CC-AD7F-DE69776B73A0}" sibTransId="{73CC21C7-7957-4C2A-8342-FA0EC88B451A}"/>
    <dgm:cxn modelId="{99ACA509-033A-4A4C-B839-F9A58394300C}" type="presOf" srcId="{72F3EA60-112C-4057-BCC1-0615035CD336}" destId="{3C6A473B-1B5A-4F41-90FE-98B49C92A47C}" srcOrd="1" destOrd="0" presId="urn:microsoft.com/office/officeart/2005/8/layout/vList4"/>
    <dgm:cxn modelId="{0382CAD9-8E50-4F91-9F32-C584095DE277}" type="presOf" srcId="{DAA65171-D0C0-49CD-A4F2-F93F6CEE0151}" destId="{3C19F681-77BC-44AA-B346-95BD43FBC501}" srcOrd="1" destOrd="2" presId="urn:microsoft.com/office/officeart/2005/8/layout/vList4"/>
    <dgm:cxn modelId="{7479D2A3-3B7F-4619-BF60-5A2996A4CE3C}" type="presOf" srcId="{72F3EA60-112C-4057-BCC1-0615035CD336}" destId="{D67A10D1-168D-42AA-B6BE-130643FF13E4}" srcOrd="0" destOrd="0" presId="urn:microsoft.com/office/officeart/2005/8/layout/vList4"/>
    <dgm:cxn modelId="{2444FCF6-163F-4F32-B121-386C9F21350A}" srcId="{E1B6BFCE-3089-41B9-88D6-AC0AE904BC32}" destId="{99B5CD34-4439-44B4-8771-F9F976079268}" srcOrd="2" destOrd="0" parTransId="{ED215CC9-9382-47BA-A092-F8F7473EA57F}" sibTransId="{F2FD5FC3-E768-445F-B151-4F964688DDAA}"/>
    <dgm:cxn modelId="{FC5A3766-0493-4E3E-9763-D32BCA53B2D2}" type="presOf" srcId="{DAA65171-D0C0-49CD-A4F2-F93F6CEE0151}" destId="{D896145D-7D32-4421-A39D-9BFC684BC269}" srcOrd="0" destOrd="2" presId="urn:microsoft.com/office/officeart/2005/8/layout/vList4"/>
    <dgm:cxn modelId="{08559857-40A3-46BC-8758-541BDC4E9088}" type="presOf" srcId="{BB8297F7-2D7F-4AEC-983C-C56E396A0382}" destId="{2395FC0A-BB76-4FD5-AFD6-DFB5B12E33E1}" srcOrd="0" destOrd="1" presId="urn:microsoft.com/office/officeart/2005/8/layout/vList4"/>
    <dgm:cxn modelId="{DB9981D4-C4C9-4B8B-A4AC-79186E5DBDF4}" srcId="{72F3EA60-112C-4057-BCC1-0615035CD336}" destId="{3DB29F62-9987-4EE1-A009-EEAA4362F9BD}" srcOrd="1" destOrd="0" parTransId="{D51E748F-93A8-4197-9CC2-F78F239BF839}" sibTransId="{FFCADC5B-E627-4C86-A051-BFB141336FFF}"/>
    <dgm:cxn modelId="{85A5034B-24BE-4E32-96EC-BA60D55F768E}" srcId="{E1B6BFCE-3089-41B9-88D6-AC0AE904BC32}" destId="{FDDDCB86-9BDB-47D6-B441-185043B0EFBE}" srcOrd="3" destOrd="0" parTransId="{A7DBE185-1387-4F15-9796-8BBE13A3326B}" sibTransId="{F34C4400-E948-4D18-814C-D90CB739AF6F}"/>
    <dgm:cxn modelId="{5B4C9344-7080-43E6-9DD5-469EB069640F}" type="presOf" srcId="{680953C5-E237-4544-8921-EDA1BC048799}" destId="{2395FC0A-BB76-4FD5-AFD6-DFB5B12E33E1}" srcOrd="0" destOrd="0" presId="urn:microsoft.com/office/officeart/2005/8/layout/vList4"/>
    <dgm:cxn modelId="{570ADBF3-BD13-4765-A047-12901E918BB7}" srcId="{72F3EA60-112C-4057-BCC1-0615035CD336}" destId="{280BF65A-3148-4172-AEC2-4C49843EDF2F}" srcOrd="2" destOrd="0" parTransId="{E62E6358-9166-4C38-977B-30D652BB81B4}" sibTransId="{F6893445-CC85-4510-91D0-6623B42CCB30}"/>
    <dgm:cxn modelId="{F919085A-55E1-4464-8AED-E68EC457E802}" srcId="{AB35A877-015D-49FF-9944-0D979752B539}" destId="{E1B6BFCE-3089-41B9-88D6-AC0AE904BC32}" srcOrd="0" destOrd="0" parTransId="{959F55F7-6AF8-4894-A8BB-6D2EE7519499}" sibTransId="{157C84EF-1113-4D4C-9276-F7AFC76C6A65}"/>
    <dgm:cxn modelId="{A939E98F-1944-4914-9AF2-6F472A52226E}" srcId="{680953C5-E237-4544-8921-EDA1BC048799}" destId="{BB8297F7-2D7F-4AEC-983C-C56E396A0382}" srcOrd="0" destOrd="0" parTransId="{D2997E0C-1DD1-426F-84D6-26B993701442}" sibTransId="{6FE6E8B0-B62C-4895-BD24-457B60A82BCE}"/>
    <dgm:cxn modelId="{1E096146-8B55-44D6-8F58-F7C2B5A1A60C}" type="presOf" srcId="{280BF65A-3148-4172-AEC2-4C49843EDF2F}" destId="{3C6A473B-1B5A-4F41-90FE-98B49C92A47C}" srcOrd="1" destOrd="3" presId="urn:microsoft.com/office/officeart/2005/8/layout/vList4"/>
    <dgm:cxn modelId="{6B430183-6DD6-4756-BD9F-0CC3C79D6897}" type="presOf" srcId="{E1B6BFCE-3089-41B9-88D6-AC0AE904BC32}" destId="{3C19F681-77BC-44AA-B346-95BD43FBC501}" srcOrd="1" destOrd="0" presId="urn:microsoft.com/office/officeart/2005/8/layout/vList4"/>
    <dgm:cxn modelId="{8E64D5B2-4292-46BB-A674-9B3EF50FACDB}" type="presOf" srcId="{99B5CD34-4439-44B4-8771-F9F976079268}" destId="{D896145D-7D32-4421-A39D-9BFC684BC269}" srcOrd="0" destOrd="3" presId="urn:microsoft.com/office/officeart/2005/8/layout/vList4"/>
    <dgm:cxn modelId="{1AE2C5BB-F454-4010-B383-A6A3C26D384F}" srcId="{AB35A877-015D-49FF-9944-0D979752B539}" destId="{680953C5-E237-4544-8921-EDA1BC048799}" srcOrd="1" destOrd="0" parTransId="{A52B7DA7-CBA3-4A4D-8B28-B1280E002E98}" sibTransId="{85C0C028-7288-48EF-B703-163767962880}"/>
    <dgm:cxn modelId="{4780ADFD-A334-40C9-9A5C-113F36459D10}" type="presOf" srcId="{4169F841-DB07-4F42-BE03-4CF13D07587D}" destId="{3C6A473B-1B5A-4F41-90FE-98B49C92A47C}" srcOrd="1" destOrd="1" presId="urn:microsoft.com/office/officeart/2005/8/layout/vList4"/>
    <dgm:cxn modelId="{1B9723DE-C700-4F4B-91DC-36C2EC53FA3C}" type="presOf" srcId="{680953C5-E237-4544-8921-EDA1BC048799}" destId="{D56B712C-3AFA-4CF7-8D6E-F0AC0AFAA089}" srcOrd="1" destOrd="0" presId="urn:microsoft.com/office/officeart/2005/8/layout/vList4"/>
    <dgm:cxn modelId="{6E95B1F5-D045-4193-B4E7-4737360048C6}" srcId="{E1B6BFCE-3089-41B9-88D6-AC0AE904BC32}" destId="{89DD27AF-DA4C-4025-89B1-795A7EA1E107}" srcOrd="0" destOrd="0" parTransId="{80B0465E-452D-4BBE-B779-F489C29AD82D}" sibTransId="{3C2D3370-F43C-4AB9-B61D-EE6055636B3D}"/>
    <dgm:cxn modelId="{E8AC06A9-2AEA-4821-8345-8FD7D581998C}" type="presOf" srcId="{FDDDCB86-9BDB-47D6-B441-185043B0EFBE}" destId="{3C19F681-77BC-44AA-B346-95BD43FBC501}" srcOrd="1" destOrd="4" presId="urn:microsoft.com/office/officeart/2005/8/layout/vList4"/>
    <dgm:cxn modelId="{76BD45BD-8849-441D-B5F2-610F5CB5DCE8}" type="presOf" srcId="{99B5CD34-4439-44B4-8771-F9F976079268}" destId="{3C19F681-77BC-44AA-B346-95BD43FBC501}" srcOrd="1" destOrd="3" presId="urn:microsoft.com/office/officeart/2005/8/layout/vList4"/>
    <dgm:cxn modelId="{AAD128D3-30D7-4BEB-AE09-4B90D762A62F}" type="presOf" srcId="{89DD27AF-DA4C-4025-89B1-795A7EA1E107}" destId="{3C19F681-77BC-44AA-B346-95BD43FBC501}" srcOrd="1" destOrd="1" presId="urn:microsoft.com/office/officeart/2005/8/layout/vList4"/>
    <dgm:cxn modelId="{8B1981AC-8967-4C0F-BA7E-5C9A4CB65E12}" type="presParOf" srcId="{CA6C0473-0308-4C7A-A1DB-E63B7D0D2218}" destId="{2E185623-CD36-4A16-B5B5-4839EBD72E55}" srcOrd="0" destOrd="0" presId="urn:microsoft.com/office/officeart/2005/8/layout/vList4"/>
    <dgm:cxn modelId="{D6F6D1C4-B240-4F11-9332-373E9FB40697}" type="presParOf" srcId="{2E185623-CD36-4A16-B5B5-4839EBD72E55}" destId="{D896145D-7D32-4421-A39D-9BFC684BC269}" srcOrd="0" destOrd="0" presId="urn:microsoft.com/office/officeart/2005/8/layout/vList4"/>
    <dgm:cxn modelId="{57E3A2F3-CB9C-4CEE-804F-6C47F4CC430A}" type="presParOf" srcId="{2E185623-CD36-4A16-B5B5-4839EBD72E55}" destId="{8EB4AE1B-E3A0-4BDE-A7E7-5E79A0E6B6CC}" srcOrd="1" destOrd="0" presId="urn:microsoft.com/office/officeart/2005/8/layout/vList4"/>
    <dgm:cxn modelId="{62A7A54B-2288-4471-878F-C54C185AF006}" type="presParOf" srcId="{2E185623-CD36-4A16-B5B5-4839EBD72E55}" destId="{3C19F681-77BC-44AA-B346-95BD43FBC501}" srcOrd="2" destOrd="0" presId="urn:microsoft.com/office/officeart/2005/8/layout/vList4"/>
    <dgm:cxn modelId="{B0FBD3AA-F5F1-406C-907A-60EFFD9B4E25}" type="presParOf" srcId="{CA6C0473-0308-4C7A-A1DB-E63B7D0D2218}" destId="{E15AF2E8-E7C2-42D7-80C7-FEE40D83CAE1}" srcOrd="1" destOrd="0" presId="urn:microsoft.com/office/officeart/2005/8/layout/vList4"/>
    <dgm:cxn modelId="{CA932832-2E74-4310-93E8-EA99BF65E39A}" type="presParOf" srcId="{CA6C0473-0308-4C7A-A1DB-E63B7D0D2218}" destId="{33C07869-0AA0-4ED2-98DC-C6BC69CB663E}" srcOrd="2" destOrd="0" presId="urn:microsoft.com/office/officeart/2005/8/layout/vList4"/>
    <dgm:cxn modelId="{2AF30ECE-788A-4B50-A096-21ACF6820A00}" type="presParOf" srcId="{33C07869-0AA0-4ED2-98DC-C6BC69CB663E}" destId="{2395FC0A-BB76-4FD5-AFD6-DFB5B12E33E1}" srcOrd="0" destOrd="0" presId="urn:microsoft.com/office/officeart/2005/8/layout/vList4"/>
    <dgm:cxn modelId="{3D1640B9-5E33-4FF3-9E8E-87E11552D5AB}" type="presParOf" srcId="{33C07869-0AA0-4ED2-98DC-C6BC69CB663E}" destId="{A208B838-034B-4450-BB72-FE3912B75FBC}" srcOrd="1" destOrd="0" presId="urn:microsoft.com/office/officeart/2005/8/layout/vList4"/>
    <dgm:cxn modelId="{A195FE10-DFDB-4A71-84FC-506EBA357E2B}" type="presParOf" srcId="{33C07869-0AA0-4ED2-98DC-C6BC69CB663E}" destId="{D56B712C-3AFA-4CF7-8D6E-F0AC0AFAA089}" srcOrd="2" destOrd="0" presId="urn:microsoft.com/office/officeart/2005/8/layout/vList4"/>
    <dgm:cxn modelId="{B8804526-C769-4032-B029-1C26F1642977}" type="presParOf" srcId="{CA6C0473-0308-4C7A-A1DB-E63B7D0D2218}" destId="{D4202534-B5D5-42B6-BB0E-9A6CFF27E4FB}" srcOrd="3" destOrd="0" presId="urn:microsoft.com/office/officeart/2005/8/layout/vList4"/>
    <dgm:cxn modelId="{C49E76F9-D61D-4D6D-9FB3-A72552358994}" type="presParOf" srcId="{CA6C0473-0308-4C7A-A1DB-E63B7D0D2218}" destId="{2EACC2F9-8914-486F-95C1-F3A901BF5C20}" srcOrd="4" destOrd="0" presId="urn:microsoft.com/office/officeart/2005/8/layout/vList4"/>
    <dgm:cxn modelId="{8598EAD6-956D-4FBA-B52C-2AB4D807943A}" type="presParOf" srcId="{2EACC2F9-8914-486F-95C1-F3A901BF5C20}" destId="{D67A10D1-168D-42AA-B6BE-130643FF13E4}" srcOrd="0" destOrd="0" presId="urn:microsoft.com/office/officeart/2005/8/layout/vList4"/>
    <dgm:cxn modelId="{D68B2B6C-9106-420D-B73E-713C0809F38B}" type="presParOf" srcId="{2EACC2F9-8914-486F-95C1-F3A901BF5C20}" destId="{062F2FFC-F466-4B97-81AD-1A5412F89B89}" srcOrd="1" destOrd="0" presId="urn:microsoft.com/office/officeart/2005/8/layout/vList4"/>
    <dgm:cxn modelId="{EAEC3E33-EEBB-4FF5-8F3D-40A0E86964CA}" type="presParOf" srcId="{2EACC2F9-8914-486F-95C1-F3A901BF5C20}" destId="{3C6A473B-1B5A-4F41-90FE-98B49C92A47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1FADD0-8B14-47D3-80DE-1192140EB0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A21A26E-53B7-4BB7-8A3C-67D9CFAFAB18}">
      <dgm:prSet custT="1"/>
      <dgm:spPr/>
      <dgm:t>
        <a:bodyPr/>
        <a:lstStyle/>
        <a:p>
          <a:r>
            <a:rPr lang="fr-FR" sz="2800" dirty="0" smtClean="0">
              <a:latin typeface="Arial" panose="020B0604020202020204" pitchFamily="34" charset="0"/>
              <a:cs typeface="Arial" panose="020B0604020202020204" pitchFamily="34" charset="0"/>
            </a:rPr>
            <a:t>Succession d’activités professionnelles (préparation, réalisation et livraison)</a:t>
          </a:r>
          <a:endParaRPr lang="fr-FR" sz="2800" dirty="0">
            <a:latin typeface="Arial" panose="020B0604020202020204" pitchFamily="34" charset="0"/>
            <a:cs typeface="Arial" panose="020B0604020202020204" pitchFamily="34" charset="0"/>
          </a:endParaRPr>
        </a:p>
      </dgm:t>
    </dgm:pt>
    <dgm:pt modelId="{2E7E9C92-411E-4841-B28B-AA4855683954}" type="parTrans" cxnId="{DB6EE15B-8952-45B4-B9F6-47A65169FF2B}">
      <dgm:prSet/>
      <dgm:spPr/>
      <dgm:t>
        <a:bodyPr/>
        <a:lstStyle/>
        <a:p>
          <a:endParaRPr lang="fr-FR"/>
        </a:p>
      </dgm:t>
    </dgm:pt>
    <dgm:pt modelId="{816C1B40-D668-4AB9-BEBB-7CC7BEE679BD}" type="sibTrans" cxnId="{DB6EE15B-8952-45B4-B9F6-47A65169FF2B}">
      <dgm:prSet/>
      <dgm:spPr/>
      <dgm:t>
        <a:bodyPr/>
        <a:lstStyle/>
        <a:p>
          <a:endParaRPr lang="fr-FR"/>
        </a:p>
      </dgm:t>
    </dgm:pt>
    <dgm:pt modelId="{83699FEE-674D-4128-B494-EFE15631CBF7}">
      <dgm:prSet custT="1"/>
      <dgm:spPr/>
      <dgm:t>
        <a:bodyPr/>
        <a:lstStyle/>
        <a:p>
          <a:r>
            <a:rPr lang="fr-FR" sz="2800" dirty="0" smtClean="0">
              <a:latin typeface="Arial" panose="020B0604020202020204" pitchFamily="34" charset="0"/>
              <a:cs typeface="Arial" panose="020B0604020202020204" pitchFamily="34" charset="0"/>
            </a:rPr>
            <a:t>Nécessité d’une planification qui prend en compte les spécificités de celui-ci</a:t>
          </a:r>
          <a:endParaRPr lang="fr-FR" sz="2800" dirty="0">
            <a:latin typeface="Arial" panose="020B0604020202020204" pitchFamily="34" charset="0"/>
            <a:cs typeface="Arial" panose="020B0604020202020204" pitchFamily="34" charset="0"/>
          </a:endParaRPr>
        </a:p>
      </dgm:t>
    </dgm:pt>
    <dgm:pt modelId="{AD62B677-D4F4-47EA-BF71-E26E74CD1332}" type="parTrans" cxnId="{A0997FA0-6006-416F-AB7B-E78EEEDF3963}">
      <dgm:prSet/>
      <dgm:spPr/>
      <dgm:t>
        <a:bodyPr/>
        <a:lstStyle/>
        <a:p>
          <a:endParaRPr lang="fr-FR"/>
        </a:p>
      </dgm:t>
    </dgm:pt>
    <dgm:pt modelId="{6C2E6623-F201-4DBD-93AF-38BF29360899}" type="sibTrans" cxnId="{A0997FA0-6006-416F-AB7B-E78EEEDF3963}">
      <dgm:prSet/>
      <dgm:spPr/>
      <dgm:t>
        <a:bodyPr/>
        <a:lstStyle/>
        <a:p>
          <a:endParaRPr lang="fr-FR"/>
        </a:p>
      </dgm:t>
    </dgm:pt>
    <dgm:pt modelId="{F7C80C80-1650-4F5E-8467-D65775124292}">
      <dgm:prSet custT="1"/>
      <dgm:spPr/>
      <dgm:t>
        <a:bodyPr/>
        <a:lstStyle/>
        <a:p>
          <a:r>
            <a:rPr lang="fr-FR" sz="2800" dirty="0" smtClean="0">
              <a:latin typeface="Arial" panose="020B0604020202020204" pitchFamily="34" charset="0"/>
              <a:cs typeface="Arial" panose="020B0604020202020204" pitchFamily="34" charset="0"/>
            </a:rPr>
            <a:t>Durée significative</a:t>
          </a:r>
          <a:endParaRPr lang="fr-FR" sz="2800" dirty="0">
            <a:latin typeface="Arial" panose="020B0604020202020204" pitchFamily="34" charset="0"/>
            <a:cs typeface="Arial" panose="020B0604020202020204" pitchFamily="34" charset="0"/>
          </a:endParaRPr>
        </a:p>
      </dgm:t>
    </dgm:pt>
    <dgm:pt modelId="{F45A8F5E-324B-4464-B8B1-F85CA9FBD702}" type="parTrans" cxnId="{8A012962-5B16-46CC-BF1A-09A2CD48DD78}">
      <dgm:prSet/>
      <dgm:spPr/>
      <dgm:t>
        <a:bodyPr/>
        <a:lstStyle/>
        <a:p>
          <a:endParaRPr lang="fr-FR"/>
        </a:p>
      </dgm:t>
    </dgm:pt>
    <dgm:pt modelId="{59EC09FA-6B1F-46C0-A7CF-E097073BD81F}" type="sibTrans" cxnId="{8A012962-5B16-46CC-BF1A-09A2CD48DD78}">
      <dgm:prSet/>
      <dgm:spPr/>
      <dgm:t>
        <a:bodyPr/>
        <a:lstStyle/>
        <a:p>
          <a:endParaRPr lang="fr-FR"/>
        </a:p>
      </dgm:t>
    </dgm:pt>
    <dgm:pt modelId="{26994809-56A7-4164-9065-D9B5459AEAF5}">
      <dgm:prSet custT="1"/>
      <dgm:spPr/>
      <dgm:t>
        <a:bodyPr/>
        <a:lstStyle/>
        <a:p>
          <a:r>
            <a:rPr lang="fr-FR" sz="2800" dirty="0" smtClean="0">
              <a:latin typeface="Arial" panose="020B0604020202020204" pitchFamily="34" charset="0"/>
              <a:cs typeface="Arial" panose="020B0604020202020204" pitchFamily="34" charset="0"/>
            </a:rPr>
            <a:t>Un ou plusieurs intervenants</a:t>
          </a:r>
          <a:endParaRPr lang="fr-FR" sz="2800" dirty="0">
            <a:latin typeface="Arial" panose="020B0604020202020204" pitchFamily="34" charset="0"/>
            <a:cs typeface="Arial" panose="020B0604020202020204" pitchFamily="34" charset="0"/>
          </a:endParaRPr>
        </a:p>
      </dgm:t>
    </dgm:pt>
    <dgm:pt modelId="{AAC068FB-2A8D-4B3B-8D0D-1F0FC1CC006F}" type="parTrans" cxnId="{79BF19D6-6AC7-47D8-865C-3CAC766847C2}">
      <dgm:prSet/>
      <dgm:spPr/>
      <dgm:t>
        <a:bodyPr/>
        <a:lstStyle/>
        <a:p>
          <a:endParaRPr lang="fr-FR"/>
        </a:p>
      </dgm:t>
    </dgm:pt>
    <dgm:pt modelId="{68D3C58B-97C6-468E-9FEE-96A5B7131914}" type="sibTrans" cxnId="{79BF19D6-6AC7-47D8-865C-3CAC766847C2}">
      <dgm:prSet/>
      <dgm:spPr/>
      <dgm:t>
        <a:bodyPr/>
        <a:lstStyle/>
        <a:p>
          <a:endParaRPr lang="fr-FR"/>
        </a:p>
      </dgm:t>
    </dgm:pt>
    <dgm:pt modelId="{88DC8933-2F82-4351-88F2-5F1C6D060DDE}">
      <dgm:prSet custT="1"/>
      <dgm:spPr/>
      <dgm:t>
        <a:bodyPr/>
        <a:lstStyle/>
        <a:p>
          <a:r>
            <a:rPr lang="fr-FR" sz="2800" dirty="0" smtClean="0">
              <a:latin typeface="Arial" panose="020B0604020202020204" pitchFamily="34" charset="0"/>
              <a:cs typeface="Arial" panose="020B0604020202020204" pitchFamily="34" charset="0"/>
            </a:rPr>
            <a:t>Travail en co-activité ou par alternance d’intervenants</a:t>
          </a:r>
          <a:endParaRPr lang="fr-FR" sz="2800" dirty="0">
            <a:latin typeface="Arial" panose="020B0604020202020204" pitchFamily="34" charset="0"/>
            <a:cs typeface="Arial" panose="020B0604020202020204" pitchFamily="34" charset="0"/>
          </a:endParaRPr>
        </a:p>
      </dgm:t>
    </dgm:pt>
    <dgm:pt modelId="{A3670D06-D13C-4FF0-B527-EF15A01FED00}" type="parTrans" cxnId="{3F8D4713-6E37-4D3F-8795-9A906E43CB7E}">
      <dgm:prSet/>
      <dgm:spPr/>
      <dgm:t>
        <a:bodyPr/>
        <a:lstStyle/>
        <a:p>
          <a:endParaRPr lang="fr-FR"/>
        </a:p>
      </dgm:t>
    </dgm:pt>
    <dgm:pt modelId="{F5C83752-5EDA-4BDE-A0ED-E3572CCC7930}" type="sibTrans" cxnId="{3F8D4713-6E37-4D3F-8795-9A906E43CB7E}">
      <dgm:prSet/>
      <dgm:spPr/>
      <dgm:t>
        <a:bodyPr/>
        <a:lstStyle/>
        <a:p>
          <a:endParaRPr lang="fr-FR"/>
        </a:p>
      </dgm:t>
    </dgm:pt>
    <dgm:pt modelId="{1723E507-7327-4C41-8757-7851AFB7A9FD}" type="pres">
      <dgm:prSet presAssocID="{661FADD0-8B14-47D3-80DE-1192140EB02E}" presName="vert0" presStyleCnt="0">
        <dgm:presLayoutVars>
          <dgm:dir/>
          <dgm:animOne val="branch"/>
          <dgm:animLvl val="lvl"/>
        </dgm:presLayoutVars>
      </dgm:prSet>
      <dgm:spPr/>
      <dgm:t>
        <a:bodyPr/>
        <a:lstStyle/>
        <a:p>
          <a:endParaRPr lang="fr-FR"/>
        </a:p>
      </dgm:t>
    </dgm:pt>
    <dgm:pt modelId="{13108E77-2BB2-48C5-8196-B7C693BA038E}" type="pres">
      <dgm:prSet presAssocID="{5A21A26E-53B7-4BB7-8A3C-67D9CFAFAB18}" presName="thickLine" presStyleLbl="alignNode1" presStyleIdx="0" presStyleCnt="5"/>
      <dgm:spPr/>
    </dgm:pt>
    <dgm:pt modelId="{74F0B867-11DE-4A0F-A509-3C03C7E5F3E1}" type="pres">
      <dgm:prSet presAssocID="{5A21A26E-53B7-4BB7-8A3C-67D9CFAFAB18}" presName="horz1" presStyleCnt="0"/>
      <dgm:spPr/>
    </dgm:pt>
    <dgm:pt modelId="{C192565B-9A84-48A7-9622-8CDD0825636D}" type="pres">
      <dgm:prSet presAssocID="{5A21A26E-53B7-4BB7-8A3C-67D9CFAFAB18}" presName="tx1" presStyleLbl="revTx" presStyleIdx="0" presStyleCnt="5"/>
      <dgm:spPr/>
      <dgm:t>
        <a:bodyPr/>
        <a:lstStyle/>
        <a:p>
          <a:endParaRPr lang="fr-FR"/>
        </a:p>
      </dgm:t>
    </dgm:pt>
    <dgm:pt modelId="{36C01704-BC61-4070-9A46-DAEE48DD6720}" type="pres">
      <dgm:prSet presAssocID="{5A21A26E-53B7-4BB7-8A3C-67D9CFAFAB18}" presName="vert1" presStyleCnt="0"/>
      <dgm:spPr/>
    </dgm:pt>
    <dgm:pt modelId="{F128C9A3-F118-4B1D-90F5-A8EBDE915C24}" type="pres">
      <dgm:prSet presAssocID="{F7C80C80-1650-4F5E-8467-D65775124292}" presName="thickLine" presStyleLbl="alignNode1" presStyleIdx="1" presStyleCnt="5"/>
      <dgm:spPr/>
    </dgm:pt>
    <dgm:pt modelId="{55021880-768E-472E-8FC7-AAE490B05C68}" type="pres">
      <dgm:prSet presAssocID="{F7C80C80-1650-4F5E-8467-D65775124292}" presName="horz1" presStyleCnt="0"/>
      <dgm:spPr/>
    </dgm:pt>
    <dgm:pt modelId="{A336C73B-32D6-4A9A-BE72-B83CEE2016E0}" type="pres">
      <dgm:prSet presAssocID="{F7C80C80-1650-4F5E-8467-D65775124292}" presName="tx1" presStyleLbl="revTx" presStyleIdx="1" presStyleCnt="5"/>
      <dgm:spPr/>
      <dgm:t>
        <a:bodyPr/>
        <a:lstStyle/>
        <a:p>
          <a:endParaRPr lang="fr-FR"/>
        </a:p>
      </dgm:t>
    </dgm:pt>
    <dgm:pt modelId="{8861088D-4271-4CE8-9BF5-4E0D09563156}" type="pres">
      <dgm:prSet presAssocID="{F7C80C80-1650-4F5E-8467-D65775124292}" presName="vert1" presStyleCnt="0"/>
      <dgm:spPr/>
    </dgm:pt>
    <dgm:pt modelId="{E231109D-634F-4D10-854B-7506DD7040DB}" type="pres">
      <dgm:prSet presAssocID="{26994809-56A7-4164-9065-D9B5459AEAF5}" presName="thickLine" presStyleLbl="alignNode1" presStyleIdx="2" presStyleCnt="5"/>
      <dgm:spPr/>
    </dgm:pt>
    <dgm:pt modelId="{7356A8CD-997E-48DD-B41D-2916B2AB4481}" type="pres">
      <dgm:prSet presAssocID="{26994809-56A7-4164-9065-D9B5459AEAF5}" presName="horz1" presStyleCnt="0"/>
      <dgm:spPr/>
    </dgm:pt>
    <dgm:pt modelId="{24038D28-7C9E-4DD1-8429-628DEDD54F4B}" type="pres">
      <dgm:prSet presAssocID="{26994809-56A7-4164-9065-D9B5459AEAF5}" presName="tx1" presStyleLbl="revTx" presStyleIdx="2" presStyleCnt="5"/>
      <dgm:spPr/>
      <dgm:t>
        <a:bodyPr/>
        <a:lstStyle/>
        <a:p>
          <a:endParaRPr lang="fr-FR"/>
        </a:p>
      </dgm:t>
    </dgm:pt>
    <dgm:pt modelId="{436965D0-2DB0-4884-BDB4-D80A8AF36357}" type="pres">
      <dgm:prSet presAssocID="{26994809-56A7-4164-9065-D9B5459AEAF5}" presName="vert1" presStyleCnt="0"/>
      <dgm:spPr/>
    </dgm:pt>
    <dgm:pt modelId="{6CEC7708-D090-4B4F-BD78-EAACABA68B60}" type="pres">
      <dgm:prSet presAssocID="{88DC8933-2F82-4351-88F2-5F1C6D060DDE}" presName="thickLine" presStyleLbl="alignNode1" presStyleIdx="3" presStyleCnt="5"/>
      <dgm:spPr/>
    </dgm:pt>
    <dgm:pt modelId="{1A05A3E7-FF15-4CD5-84F5-4DD04B664DB4}" type="pres">
      <dgm:prSet presAssocID="{88DC8933-2F82-4351-88F2-5F1C6D060DDE}" presName="horz1" presStyleCnt="0"/>
      <dgm:spPr/>
    </dgm:pt>
    <dgm:pt modelId="{DF1021DF-3E94-48DF-8568-1F14E23830AE}" type="pres">
      <dgm:prSet presAssocID="{88DC8933-2F82-4351-88F2-5F1C6D060DDE}" presName="tx1" presStyleLbl="revTx" presStyleIdx="3" presStyleCnt="5"/>
      <dgm:spPr/>
      <dgm:t>
        <a:bodyPr/>
        <a:lstStyle/>
        <a:p>
          <a:endParaRPr lang="fr-FR"/>
        </a:p>
      </dgm:t>
    </dgm:pt>
    <dgm:pt modelId="{A1DBBD9F-4506-4ED5-85F9-20A08A15F515}" type="pres">
      <dgm:prSet presAssocID="{88DC8933-2F82-4351-88F2-5F1C6D060DDE}" presName="vert1" presStyleCnt="0"/>
      <dgm:spPr/>
    </dgm:pt>
    <dgm:pt modelId="{64475AB3-F9B0-413C-B1F0-C9BB43937DD2}" type="pres">
      <dgm:prSet presAssocID="{83699FEE-674D-4128-B494-EFE15631CBF7}" presName="thickLine" presStyleLbl="alignNode1" presStyleIdx="4" presStyleCnt="5"/>
      <dgm:spPr/>
    </dgm:pt>
    <dgm:pt modelId="{D33A39DA-E2AA-487A-A671-E0D658E0E23C}" type="pres">
      <dgm:prSet presAssocID="{83699FEE-674D-4128-B494-EFE15631CBF7}" presName="horz1" presStyleCnt="0"/>
      <dgm:spPr/>
    </dgm:pt>
    <dgm:pt modelId="{7DD9F6BA-D837-43FA-BC7A-AF6621F5A54E}" type="pres">
      <dgm:prSet presAssocID="{83699FEE-674D-4128-B494-EFE15631CBF7}" presName="tx1" presStyleLbl="revTx" presStyleIdx="4" presStyleCnt="5"/>
      <dgm:spPr/>
      <dgm:t>
        <a:bodyPr/>
        <a:lstStyle/>
        <a:p>
          <a:endParaRPr lang="fr-FR"/>
        </a:p>
      </dgm:t>
    </dgm:pt>
    <dgm:pt modelId="{57F237D4-692F-4012-A764-77A2691E5E78}" type="pres">
      <dgm:prSet presAssocID="{83699FEE-674D-4128-B494-EFE15631CBF7}" presName="vert1" presStyleCnt="0"/>
      <dgm:spPr/>
    </dgm:pt>
  </dgm:ptLst>
  <dgm:cxnLst>
    <dgm:cxn modelId="{79BF19D6-6AC7-47D8-865C-3CAC766847C2}" srcId="{661FADD0-8B14-47D3-80DE-1192140EB02E}" destId="{26994809-56A7-4164-9065-D9B5459AEAF5}" srcOrd="2" destOrd="0" parTransId="{AAC068FB-2A8D-4B3B-8D0D-1F0FC1CC006F}" sibTransId="{68D3C58B-97C6-468E-9FEE-96A5B7131914}"/>
    <dgm:cxn modelId="{DB6EE15B-8952-45B4-B9F6-47A65169FF2B}" srcId="{661FADD0-8B14-47D3-80DE-1192140EB02E}" destId="{5A21A26E-53B7-4BB7-8A3C-67D9CFAFAB18}" srcOrd="0" destOrd="0" parTransId="{2E7E9C92-411E-4841-B28B-AA4855683954}" sibTransId="{816C1B40-D668-4AB9-BEBB-7CC7BEE679BD}"/>
    <dgm:cxn modelId="{A0997FA0-6006-416F-AB7B-E78EEEDF3963}" srcId="{661FADD0-8B14-47D3-80DE-1192140EB02E}" destId="{83699FEE-674D-4128-B494-EFE15631CBF7}" srcOrd="4" destOrd="0" parTransId="{AD62B677-D4F4-47EA-BF71-E26E74CD1332}" sibTransId="{6C2E6623-F201-4DBD-93AF-38BF29360899}"/>
    <dgm:cxn modelId="{863DA2B8-DAF8-466A-BCB2-9420BC677D23}" type="presOf" srcId="{26994809-56A7-4164-9065-D9B5459AEAF5}" destId="{24038D28-7C9E-4DD1-8429-628DEDD54F4B}" srcOrd="0" destOrd="0" presId="urn:microsoft.com/office/officeart/2008/layout/LinedList"/>
    <dgm:cxn modelId="{4DD61378-7936-4CBD-AE01-11A34C220292}" type="presOf" srcId="{83699FEE-674D-4128-B494-EFE15631CBF7}" destId="{7DD9F6BA-D837-43FA-BC7A-AF6621F5A54E}" srcOrd="0" destOrd="0" presId="urn:microsoft.com/office/officeart/2008/layout/LinedList"/>
    <dgm:cxn modelId="{3F8D4713-6E37-4D3F-8795-9A906E43CB7E}" srcId="{661FADD0-8B14-47D3-80DE-1192140EB02E}" destId="{88DC8933-2F82-4351-88F2-5F1C6D060DDE}" srcOrd="3" destOrd="0" parTransId="{A3670D06-D13C-4FF0-B527-EF15A01FED00}" sibTransId="{F5C83752-5EDA-4BDE-A0ED-E3572CCC7930}"/>
    <dgm:cxn modelId="{AE0C30AE-D855-4D08-BEA0-CC72EDE55786}" type="presOf" srcId="{5A21A26E-53B7-4BB7-8A3C-67D9CFAFAB18}" destId="{C192565B-9A84-48A7-9622-8CDD0825636D}" srcOrd="0" destOrd="0" presId="urn:microsoft.com/office/officeart/2008/layout/LinedList"/>
    <dgm:cxn modelId="{E43D33A4-5D3B-47F8-BD4B-6C2F74C40E04}" type="presOf" srcId="{661FADD0-8B14-47D3-80DE-1192140EB02E}" destId="{1723E507-7327-4C41-8757-7851AFB7A9FD}" srcOrd="0" destOrd="0" presId="urn:microsoft.com/office/officeart/2008/layout/LinedList"/>
    <dgm:cxn modelId="{8A012962-5B16-46CC-BF1A-09A2CD48DD78}" srcId="{661FADD0-8B14-47D3-80DE-1192140EB02E}" destId="{F7C80C80-1650-4F5E-8467-D65775124292}" srcOrd="1" destOrd="0" parTransId="{F45A8F5E-324B-4464-B8B1-F85CA9FBD702}" sibTransId="{59EC09FA-6B1F-46C0-A7CF-E097073BD81F}"/>
    <dgm:cxn modelId="{ECD72BCD-C5DC-4636-B85D-2435702C4F09}" type="presOf" srcId="{F7C80C80-1650-4F5E-8467-D65775124292}" destId="{A336C73B-32D6-4A9A-BE72-B83CEE2016E0}" srcOrd="0" destOrd="0" presId="urn:microsoft.com/office/officeart/2008/layout/LinedList"/>
    <dgm:cxn modelId="{1674EAAF-410F-4932-BEA5-9C88B7DDFCC5}" type="presOf" srcId="{88DC8933-2F82-4351-88F2-5F1C6D060DDE}" destId="{DF1021DF-3E94-48DF-8568-1F14E23830AE}" srcOrd="0" destOrd="0" presId="urn:microsoft.com/office/officeart/2008/layout/LinedList"/>
    <dgm:cxn modelId="{2C753F9A-092C-4B33-BE77-49B4F24B8AAB}" type="presParOf" srcId="{1723E507-7327-4C41-8757-7851AFB7A9FD}" destId="{13108E77-2BB2-48C5-8196-B7C693BA038E}" srcOrd="0" destOrd="0" presId="urn:microsoft.com/office/officeart/2008/layout/LinedList"/>
    <dgm:cxn modelId="{FC8558B8-9122-4622-B908-F3ED38328647}" type="presParOf" srcId="{1723E507-7327-4C41-8757-7851AFB7A9FD}" destId="{74F0B867-11DE-4A0F-A509-3C03C7E5F3E1}" srcOrd="1" destOrd="0" presId="urn:microsoft.com/office/officeart/2008/layout/LinedList"/>
    <dgm:cxn modelId="{423F9B9C-DFE9-41E3-852D-D8D53385FF99}" type="presParOf" srcId="{74F0B867-11DE-4A0F-A509-3C03C7E5F3E1}" destId="{C192565B-9A84-48A7-9622-8CDD0825636D}" srcOrd="0" destOrd="0" presId="urn:microsoft.com/office/officeart/2008/layout/LinedList"/>
    <dgm:cxn modelId="{72F5E5DD-28D0-4AFE-89A7-5CC1D87F9977}" type="presParOf" srcId="{74F0B867-11DE-4A0F-A509-3C03C7E5F3E1}" destId="{36C01704-BC61-4070-9A46-DAEE48DD6720}" srcOrd="1" destOrd="0" presId="urn:microsoft.com/office/officeart/2008/layout/LinedList"/>
    <dgm:cxn modelId="{3A3C8B5B-E8E4-4B8D-A408-9DD7674EFE4D}" type="presParOf" srcId="{1723E507-7327-4C41-8757-7851AFB7A9FD}" destId="{F128C9A3-F118-4B1D-90F5-A8EBDE915C24}" srcOrd="2" destOrd="0" presId="urn:microsoft.com/office/officeart/2008/layout/LinedList"/>
    <dgm:cxn modelId="{763FD77F-26B1-4B22-8F4F-1841B16BF00E}" type="presParOf" srcId="{1723E507-7327-4C41-8757-7851AFB7A9FD}" destId="{55021880-768E-472E-8FC7-AAE490B05C68}" srcOrd="3" destOrd="0" presId="urn:microsoft.com/office/officeart/2008/layout/LinedList"/>
    <dgm:cxn modelId="{16F5CE48-02BD-4A57-A7FB-A861064866F0}" type="presParOf" srcId="{55021880-768E-472E-8FC7-AAE490B05C68}" destId="{A336C73B-32D6-4A9A-BE72-B83CEE2016E0}" srcOrd="0" destOrd="0" presId="urn:microsoft.com/office/officeart/2008/layout/LinedList"/>
    <dgm:cxn modelId="{00DF6EA3-45C7-45FA-8DEC-958C2EF40868}" type="presParOf" srcId="{55021880-768E-472E-8FC7-AAE490B05C68}" destId="{8861088D-4271-4CE8-9BF5-4E0D09563156}" srcOrd="1" destOrd="0" presId="urn:microsoft.com/office/officeart/2008/layout/LinedList"/>
    <dgm:cxn modelId="{CA511E09-9191-4377-B50F-247F29374323}" type="presParOf" srcId="{1723E507-7327-4C41-8757-7851AFB7A9FD}" destId="{E231109D-634F-4D10-854B-7506DD7040DB}" srcOrd="4" destOrd="0" presId="urn:microsoft.com/office/officeart/2008/layout/LinedList"/>
    <dgm:cxn modelId="{8B5660E0-7F9E-471B-AD6C-FF8AB5E57E98}" type="presParOf" srcId="{1723E507-7327-4C41-8757-7851AFB7A9FD}" destId="{7356A8CD-997E-48DD-B41D-2916B2AB4481}" srcOrd="5" destOrd="0" presId="urn:microsoft.com/office/officeart/2008/layout/LinedList"/>
    <dgm:cxn modelId="{F3BA1A27-ADD5-464E-B632-29599555E9EE}" type="presParOf" srcId="{7356A8CD-997E-48DD-B41D-2916B2AB4481}" destId="{24038D28-7C9E-4DD1-8429-628DEDD54F4B}" srcOrd="0" destOrd="0" presId="urn:microsoft.com/office/officeart/2008/layout/LinedList"/>
    <dgm:cxn modelId="{43D56B35-0070-4851-8318-2622C8604805}" type="presParOf" srcId="{7356A8CD-997E-48DD-B41D-2916B2AB4481}" destId="{436965D0-2DB0-4884-BDB4-D80A8AF36357}" srcOrd="1" destOrd="0" presId="urn:microsoft.com/office/officeart/2008/layout/LinedList"/>
    <dgm:cxn modelId="{E2CF7986-6521-4330-AECE-0B0B0E2F8DE2}" type="presParOf" srcId="{1723E507-7327-4C41-8757-7851AFB7A9FD}" destId="{6CEC7708-D090-4B4F-BD78-EAACABA68B60}" srcOrd="6" destOrd="0" presId="urn:microsoft.com/office/officeart/2008/layout/LinedList"/>
    <dgm:cxn modelId="{E09F8804-AB76-4AEA-8092-EB4C33AC4EFF}" type="presParOf" srcId="{1723E507-7327-4C41-8757-7851AFB7A9FD}" destId="{1A05A3E7-FF15-4CD5-84F5-4DD04B664DB4}" srcOrd="7" destOrd="0" presId="urn:microsoft.com/office/officeart/2008/layout/LinedList"/>
    <dgm:cxn modelId="{B527AAA5-70DE-4161-B3FB-F98006ECC89E}" type="presParOf" srcId="{1A05A3E7-FF15-4CD5-84F5-4DD04B664DB4}" destId="{DF1021DF-3E94-48DF-8568-1F14E23830AE}" srcOrd="0" destOrd="0" presId="urn:microsoft.com/office/officeart/2008/layout/LinedList"/>
    <dgm:cxn modelId="{04175A6C-61C7-4140-A5BB-C9F6371A7295}" type="presParOf" srcId="{1A05A3E7-FF15-4CD5-84F5-4DD04B664DB4}" destId="{A1DBBD9F-4506-4ED5-85F9-20A08A15F515}" srcOrd="1" destOrd="0" presId="urn:microsoft.com/office/officeart/2008/layout/LinedList"/>
    <dgm:cxn modelId="{BC1E5FC7-9567-4393-8CF4-8657E0F4942E}" type="presParOf" srcId="{1723E507-7327-4C41-8757-7851AFB7A9FD}" destId="{64475AB3-F9B0-413C-B1F0-C9BB43937DD2}" srcOrd="8" destOrd="0" presId="urn:microsoft.com/office/officeart/2008/layout/LinedList"/>
    <dgm:cxn modelId="{C2387923-0E31-40F2-94E5-67B728D77300}" type="presParOf" srcId="{1723E507-7327-4C41-8757-7851AFB7A9FD}" destId="{D33A39DA-E2AA-487A-A671-E0D658E0E23C}" srcOrd="9" destOrd="0" presId="urn:microsoft.com/office/officeart/2008/layout/LinedList"/>
    <dgm:cxn modelId="{CD02BAE7-A2A7-48EF-8A5C-6323873444A9}" type="presParOf" srcId="{D33A39DA-E2AA-487A-A671-E0D658E0E23C}" destId="{7DD9F6BA-D837-43FA-BC7A-AF6621F5A54E}" srcOrd="0" destOrd="0" presId="urn:microsoft.com/office/officeart/2008/layout/LinedList"/>
    <dgm:cxn modelId="{C07D03A5-0591-478B-99C8-9C7E8CDBC0DD}" type="presParOf" srcId="{D33A39DA-E2AA-487A-A671-E0D658E0E23C}" destId="{57F237D4-692F-4012-A764-77A2691E5E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35A877-015D-49FF-9944-0D979752B539}" type="doc">
      <dgm:prSet loTypeId="urn:microsoft.com/office/officeart/2005/8/layout/vList4" loCatId="list" qsTypeId="urn:microsoft.com/office/officeart/2005/8/quickstyle/3d4" qsCatId="3D" csTypeId="urn:microsoft.com/office/officeart/2005/8/colors/accent1_3" csCatId="accent1" phldr="1"/>
      <dgm:spPr/>
      <dgm:t>
        <a:bodyPr/>
        <a:lstStyle/>
        <a:p>
          <a:endParaRPr lang="fr-FR"/>
        </a:p>
      </dgm:t>
    </dgm:pt>
    <dgm:pt modelId="{E1B6BFCE-3089-41B9-88D6-AC0AE904BC32}">
      <dgm:prSet phldrT="[Texte]" custT="1"/>
      <dgm:spPr/>
      <dgm:t>
        <a:bodyPr/>
        <a:lstStyle/>
        <a:p>
          <a:r>
            <a:rPr lang="fr-FR" sz="2000" b="1" dirty="0" smtClean="0">
              <a:solidFill>
                <a:schemeClr val="bg1"/>
              </a:solidFill>
            </a:rPr>
            <a:t>Objectifs</a:t>
          </a:r>
          <a:endParaRPr lang="fr-FR" sz="2000" b="1" dirty="0">
            <a:solidFill>
              <a:schemeClr val="bg1"/>
            </a:solidFill>
          </a:endParaRPr>
        </a:p>
      </dgm:t>
    </dgm:pt>
    <dgm:pt modelId="{959F55F7-6AF8-4894-A8BB-6D2EE7519499}" type="parTrans" cxnId="{F919085A-55E1-4464-8AED-E68EC457E802}">
      <dgm:prSet/>
      <dgm:spPr/>
      <dgm:t>
        <a:bodyPr/>
        <a:lstStyle/>
        <a:p>
          <a:endParaRPr lang="fr-FR">
            <a:solidFill>
              <a:schemeClr val="tx1"/>
            </a:solidFill>
          </a:endParaRPr>
        </a:p>
      </dgm:t>
    </dgm:pt>
    <dgm:pt modelId="{157C84EF-1113-4D4C-9276-F7AFC76C6A65}" type="sibTrans" cxnId="{F919085A-55E1-4464-8AED-E68EC457E802}">
      <dgm:prSet/>
      <dgm:spPr/>
      <dgm:t>
        <a:bodyPr/>
        <a:lstStyle/>
        <a:p>
          <a:endParaRPr lang="fr-FR">
            <a:solidFill>
              <a:schemeClr val="tx1"/>
            </a:solidFill>
          </a:endParaRPr>
        </a:p>
      </dgm:t>
    </dgm:pt>
    <dgm:pt modelId="{89DD27AF-DA4C-4025-89B1-795A7EA1E107}">
      <dgm:prSet phldrT="[Texte]" custT="1"/>
      <dgm:spPr/>
      <dgm:t>
        <a:bodyPr/>
        <a:lstStyle/>
        <a:p>
          <a:r>
            <a:rPr lang="fr-FR" sz="1600" dirty="0" smtClean="0">
              <a:solidFill>
                <a:schemeClr val="tx1"/>
              </a:solidFill>
            </a:rPr>
            <a:t> </a:t>
          </a:r>
          <a:r>
            <a:rPr lang="fr-FR" sz="1800" dirty="0" smtClean="0">
              <a:solidFill>
                <a:schemeClr val="tx1"/>
              </a:solidFill>
            </a:rPr>
            <a:t>Assurer la traçabilité du niveau de performance</a:t>
          </a:r>
          <a:endParaRPr lang="fr-FR" sz="1800" dirty="0">
            <a:solidFill>
              <a:schemeClr val="tx1"/>
            </a:solidFill>
          </a:endParaRPr>
        </a:p>
      </dgm:t>
    </dgm:pt>
    <dgm:pt modelId="{80B0465E-452D-4BBE-B779-F489C29AD82D}" type="parTrans" cxnId="{6E95B1F5-D045-4193-B4E7-4737360048C6}">
      <dgm:prSet/>
      <dgm:spPr/>
      <dgm:t>
        <a:bodyPr/>
        <a:lstStyle/>
        <a:p>
          <a:endParaRPr lang="fr-FR">
            <a:solidFill>
              <a:schemeClr val="tx1"/>
            </a:solidFill>
          </a:endParaRPr>
        </a:p>
      </dgm:t>
    </dgm:pt>
    <dgm:pt modelId="{3C2D3370-F43C-4AB9-B61D-EE6055636B3D}" type="sibTrans" cxnId="{6E95B1F5-D045-4193-B4E7-4737360048C6}">
      <dgm:prSet/>
      <dgm:spPr/>
      <dgm:t>
        <a:bodyPr/>
        <a:lstStyle/>
        <a:p>
          <a:endParaRPr lang="fr-FR">
            <a:solidFill>
              <a:schemeClr val="tx1"/>
            </a:solidFill>
          </a:endParaRPr>
        </a:p>
      </dgm:t>
    </dgm:pt>
    <dgm:pt modelId="{680953C5-E237-4544-8921-EDA1BC048799}">
      <dgm:prSet phldrT="[Texte]" custT="1"/>
      <dgm:spPr/>
      <dgm:t>
        <a:bodyPr/>
        <a:lstStyle/>
        <a:p>
          <a:r>
            <a:rPr lang="fr-FR" sz="2000" b="1" dirty="0" smtClean="0">
              <a:solidFill>
                <a:schemeClr val="bg1"/>
              </a:solidFill>
            </a:rPr>
            <a:t>Contenus</a:t>
          </a:r>
          <a:endParaRPr lang="fr-FR" sz="2000" b="1" dirty="0">
            <a:solidFill>
              <a:schemeClr val="bg1"/>
            </a:solidFill>
          </a:endParaRPr>
        </a:p>
      </dgm:t>
    </dgm:pt>
    <dgm:pt modelId="{A52B7DA7-CBA3-4A4D-8B28-B1280E002E98}" type="parTrans" cxnId="{1AE2C5BB-F454-4010-B383-A6A3C26D384F}">
      <dgm:prSet/>
      <dgm:spPr/>
      <dgm:t>
        <a:bodyPr/>
        <a:lstStyle/>
        <a:p>
          <a:endParaRPr lang="fr-FR">
            <a:solidFill>
              <a:schemeClr val="tx1"/>
            </a:solidFill>
          </a:endParaRPr>
        </a:p>
      </dgm:t>
    </dgm:pt>
    <dgm:pt modelId="{85C0C028-7288-48EF-B703-163767962880}" type="sibTrans" cxnId="{1AE2C5BB-F454-4010-B383-A6A3C26D384F}">
      <dgm:prSet/>
      <dgm:spPr/>
      <dgm:t>
        <a:bodyPr/>
        <a:lstStyle/>
        <a:p>
          <a:endParaRPr lang="fr-FR">
            <a:solidFill>
              <a:schemeClr val="tx1"/>
            </a:solidFill>
          </a:endParaRPr>
        </a:p>
      </dgm:t>
    </dgm:pt>
    <dgm:pt modelId="{72F3EA60-112C-4057-BCC1-0615035CD336}">
      <dgm:prSet phldrT="[Texte]" custT="1"/>
      <dgm:spPr/>
      <dgm:t>
        <a:bodyPr/>
        <a:lstStyle/>
        <a:p>
          <a:r>
            <a:rPr lang="fr-FR" sz="2000" b="1" dirty="0" smtClean="0">
              <a:solidFill>
                <a:schemeClr val="bg1"/>
              </a:solidFill>
            </a:rPr>
            <a:t>Utilisations</a:t>
          </a:r>
          <a:endParaRPr lang="fr-FR" sz="2000" b="1" dirty="0">
            <a:solidFill>
              <a:schemeClr val="bg1"/>
            </a:solidFill>
          </a:endParaRPr>
        </a:p>
      </dgm:t>
    </dgm:pt>
    <dgm:pt modelId="{3A5D4490-B705-4F2E-B351-5EE5030ABEFB}" type="parTrans" cxnId="{BF5EF344-D6F7-4549-B816-0215A33004D8}">
      <dgm:prSet/>
      <dgm:spPr/>
      <dgm:t>
        <a:bodyPr/>
        <a:lstStyle/>
        <a:p>
          <a:endParaRPr lang="fr-FR">
            <a:solidFill>
              <a:schemeClr val="tx1"/>
            </a:solidFill>
          </a:endParaRPr>
        </a:p>
      </dgm:t>
    </dgm:pt>
    <dgm:pt modelId="{2C6CC8A5-FFD9-48AD-86F8-C4CD9AF4D160}" type="sibTrans" cxnId="{BF5EF344-D6F7-4549-B816-0215A33004D8}">
      <dgm:prSet/>
      <dgm:spPr/>
      <dgm:t>
        <a:bodyPr/>
        <a:lstStyle/>
        <a:p>
          <a:endParaRPr lang="fr-FR">
            <a:solidFill>
              <a:schemeClr val="tx1"/>
            </a:solidFill>
          </a:endParaRPr>
        </a:p>
      </dgm:t>
    </dgm:pt>
    <dgm:pt modelId="{4169F841-DB07-4F42-BE03-4CF13D07587D}">
      <dgm:prSet phldrT="[Texte]" custT="1"/>
      <dgm:spPr/>
      <dgm:t>
        <a:bodyPr/>
        <a:lstStyle/>
        <a:p>
          <a:r>
            <a:rPr lang="fr-FR" sz="1800" dirty="0" smtClean="0">
              <a:solidFill>
                <a:schemeClr val="tx1"/>
              </a:solidFill>
            </a:rPr>
            <a:t>L’équipe pédagogique renseigne les descriptifs et les évaluations</a:t>
          </a:r>
          <a:endParaRPr lang="fr-FR" sz="1800" dirty="0">
            <a:solidFill>
              <a:schemeClr val="tx1"/>
            </a:solidFill>
          </a:endParaRPr>
        </a:p>
      </dgm:t>
    </dgm:pt>
    <dgm:pt modelId="{A74C3DD9-FE76-44CC-AD7F-DE69776B73A0}" type="parTrans" cxnId="{267573BD-A0B1-4A09-BAC7-384F015CE5DA}">
      <dgm:prSet/>
      <dgm:spPr/>
      <dgm:t>
        <a:bodyPr/>
        <a:lstStyle/>
        <a:p>
          <a:endParaRPr lang="fr-FR">
            <a:solidFill>
              <a:schemeClr val="tx1"/>
            </a:solidFill>
          </a:endParaRPr>
        </a:p>
      </dgm:t>
    </dgm:pt>
    <dgm:pt modelId="{73CC21C7-7957-4C2A-8342-FA0EC88B451A}" type="sibTrans" cxnId="{267573BD-A0B1-4A09-BAC7-384F015CE5DA}">
      <dgm:prSet/>
      <dgm:spPr/>
      <dgm:t>
        <a:bodyPr/>
        <a:lstStyle/>
        <a:p>
          <a:endParaRPr lang="fr-FR">
            <a:solidFill>
              <a:schemeClr val="tx1"/>
            </a:solidFill>
          </a:endParaRPr>
        </a:p>
      </dgm:t>
    </dgm:pt>
    <dgm:pt modelId="{972563E0-C676-48C8-9AFE-7CA665034783}">
      <dgm:prSet custT="1"/>
      <dgm:spPr/>
      <dgm:t>
        <a:bodyPr/>
        <a:lstStyle/>
        <a:p>
          <a:r>
            <a:rPr lang="fr-FR" sz="1800" dirty="0" smtClean="0">
              <a:solidFill>
                <a:schemeClr val="tx1"/>
              </a:solidFill>
            </a:rPr>
            <a:t> Permettre d’établir des bilans intermédiaires</a:t>
          </a:r>
        </a:p>
      </dgm:t>
    </dgm:pt>
    <dgm:pt modelId="{A4A06230-7148-47DB-B46C-57E1D9E9D356}" type="parTrans" cxnId="{37525CB4-2281-49FF-8AB1-5D800B6FC0EA}">
      <dgm:prSet/>
      <dgm:spPr/>
      <dgm:t>
        <a:bodyPr/>
        <a:lstStyle/>
        <a:p>
          <a:endParaRPr lang="fr-FR">
            <a:solidFill>
              <a:schemeClr val="tx1"/>
            </a:solidFill>
          </a:endParaRPr>
        </a:p>
      </dgm:t>
    </dgm:pt>
    <dgm:pt modelId="{79A8113D-31BC-4A9B-87A7-A189B8CFB1A0}" type="sibTrans" cxnId="{37525CB4-2281-49FF-8AB1-5D800B6FC0EA}">
      <dgm:prSet/>
      <dgm:spPr/>
      <dgm:t>
        <a:bodyPr/>
        <a:lstStyle/>
        <a:p>
          <a:endParaRPr lang="fr-FR">
            <a:solidFill>
              <a:schemeClr val="tx1"/>
            </a:solidFill>
          </a:endParaRPr>
        </a:p>
      </dgm:t>
    </dgm:pt>
    <dgm:pt modelId="{B6D80832-F36C-4443-84B8-D5BD3155D947}">
      <dgm:prSet custT="1"/>
      <dgm:spPr/>
      <dgm:t>
        <a:bodyPr/>
        <a:lstStyle/>
        <a:p>
          <a:r>
            <a:rPr lang="fr-FR" sz="1800" dirty="0" smtClean="0">
              <a:solidFill>
                <a:schemeClr val="tx1"/>
              </a:solidFill>
            </a:rPr>
            <a:t> Positionner le candidat dans le cadre des épreuves certificatives</a:t>
          </a:r>
        </a:p>
      </dgm:t>
    </dgm:pt>
    <dgm:pt modelId="{1D2BB405-5310-46AD-A5AC-F8F4DF0FAF6F}" type="parTrans" cxnId="{C02F5DF0-B180-446F-8BAF-3656D8F61094}">
      <dgm:prSet/>
      <dgm:spPr/>
      <dgm:t>
        <a:bodyPr/>
        <a:lstStyle/>
        <a:p>
          <a:endParaRPr lang="fr-FR">
            <a:solidFill>
              <a:schemeClr val="tx1"/>
            </a:solidFill>
          </a:endParaRPr>
        </a:p>
      </dgm:t>
    </dgm:pt>
    <dgm:pt modelId="{A32A2317-56D7-48A0-AD3F-B4F87CB182CF}" type="sibTrans" cxnId="{C02F5DF0-B180-446F-8BAF-3656D8F61094}">
      <dgm:prSet/>
      <dgm:spPr/>
      <dgm:t>
        <a:bodyPr/>
        <a:lstStyle/>
        <a:p>
          <a:endParaRPr lang="fr-FR">
            <a:solidFill>
              <a:schemeClr val="tx1"/>
            </a:solidFill>
          </a:endParaRPr>
        </a:p>
      </dgm:t>
    </dgm:pt>
    <dgm:pt modelId="{BB8297F7-2D7F-4AEC-983C-C56E396A0382}">
      <dgm:prSet phldrT="[Texte]" custT="1"/>
      <dgm:spPr/>
      <dgm:t>
        <a:bodyPr/>
        <a:lstStyle/>
        <a:p>
          <a:r>
            <a:rPr lang="fr-FR" sz="1600" dirty="0" smtClean="0">
              <a:solidFill>
                <a:schemeClr val="tx1"/>
              </a:solidFill>
            </a:rPr>
            <a:t> </a:t>
          </a:r>
          <a:r>
            <a:rPr lang="fr-FR" sz="1800" dirty="0" smtClean="0">
              <a:solidFill>
                <a:schemeClr val="tx1"/>
              </a:solidFill>
            </a:rPr>
            <a:t>Descriptifs des activités de formation en centre </a:t>
          </a:r>
          <a:endParaRPr lang="fr-FR" sz="1800" dirty="0">
            <a:solidFill>
              <a:schemeClr val="tx1"/>
            </a:solidFill>
          </a:endParaRPr>
        </a:p>
      </dgm:t>
    </dgm:pt>
    <dgm:pt modelId="{6FE6E8B0-B62C-4895-BD24-457B60A82BCE}" type="sibTrans" cxnId="{A939E98F-1944-4914-9AF2-6F472A52226E}">
      <dgm:prSet/>
      <dgm:spPr/>
      <dgm:t>
        <a:bodyPr/>
        <a:lstStyle/>
        <a:p>
          <a:endParaRPr lang="fr-FR">
            <a:solidFill>
              <a:schemeClr val="tx1"/>
            </a:solidFill>
          </a:endParaRPr>
        </a:p>
      </dgm:t>
    </dgm:pt>
    <dgm:pt modelId="{D2997E0C-1DD1-426F-84D6-26B993701442}" type="parTrans" cxnId="{A939E98F-1944-4914-9AF2-6F472A52226E}">
      <dgm:prSet/>
      <dgm:spPr/>
      <dgm:t>
        <a:bodyPr/>
        <a:lstStyle/>
        <a:p>
          <a:endParaRPr lang="fr-FR">
            <a:solidFill>
              <a:schemeClr val="tx1"/>
            </a:solidFill>
          </a:endParaRPr>
        </a:p>
      </dgm:t>
    </dgm:pt>
    <dgm:pt modelId="{819E04A3-0830-4D08-B561-2CD627E792E0}">
      <dgm:prSet custT="1"/>
      <dgm:spPr/>
      <dgm:t>
        <a:bodyPr/>
        <a:lstStyle/>
        <a:p>
          <a:r>
            <a:rPr lang="fr-FR" sz="1800" dirty="0" smtClean="0">
              <a:solidFill>
                <a:schemeClr val="tx1"/>
              </a:solidFill>
            </a:rPr>
            <a:t> Évaluations des activités de formation </a:t>
          </a:r>
        </a:p>
      </dgm:t>
    </dgm:pt>
    <dgm:pt modelId="{0121A231-E615-4146-B046-5FA70B4D6751}" type="parTrans" cxnId="{A9219A56-B9A1-4C2B-A955-D410949719CB}">
      <dgm:prSet/>
      <dgm:spPr/>
      <dgm:t>
        <a:bodyPr/>
        <a:lstStyle/>
        <a:p>
          <a:endParaRPr lang="fr-FR">
            <a:solidFill>
              <a:schemeClr val="tx1"/>
            </a:solidFill>
          </a:endParaRPr>
        </a:p>
      </dgm:t>
    </dgm:pt>
    <dgm:pt modelId="{C8D1C72A-755D-4536-8404-FF44E6388A55}" type="sibTrans" cxnId="{A9219A56-B9A1-4C2B-A955-D410949719CB}">
      <dgm:prSet/>
      <dgm:spPr/>
      <dgm:t>
        <a:bodyPr/>
        <a:lstStyle/>
        <a:p>
          <a:endParaRPr lang="fr-FR">
            <a:solidFill>
              <a:schemeClr val="tx1"/>
            </a:solidFill>
          </a:endParaRPr>
        </a:p>
      </dgm:t>
    </dgm:pt>
    <dgm:pt modelId="{E5136025-B150-4907-A9E6-4F73894FB1DF}">
      <dgm:prSet custT="1"/>
      <dgm:spPr/>
      <dgm:t>
        <a:bodyPr/>
        <a:lstStyle/>
        <a:p>
          <a:r>
            <a:rPr lang="fr-FR" sz="1800" dirty="0" smtClean="0">
              <a:solidFill>
                <a:schemeClr val="tx1"/>
              </a:solidFill>
            </a:rPr>
            <a:t> Bilans entreprise </a:t>
          </a:r>
        </a:p>
      </dgm:t>
    </dgm:pt>
    <dgm:pt modelId="{50476745-66C6-4D95-BB7E-CF29A0672C59}" type="parTrans" cxnId="{6730C0F6-DF1B-4F35-AAA7-CA2F87F68656}">
      <dgm:prSet/>
      <dgm:spPr/>
      <dgm:t>
        <a:bodyPr/>
        <a:lstStyle/>
        <a:p>
          <a:endParaRPr lang="fr-FR">
            <a:solidFill>
              <a:schemeClr val="tx1"/>
            </a:solidFill>
          </a:endParaRPr>
        </a:p>
      </dgm:t>
    </dgm:pt>
    <dgm:pt modelId="{439D7A45-0882-4F6D-AF2A-771C3B926B01}" type="sibTrans" cxnId="{6730C0F6-DF1B-4F35-AAA7-CA2F87F68656}">
      <dgm:prSet/>
      <dgm:spPr/>
      <dgm:t>
        <a:bodyPr/>
        <a:lstStyle/>
        <a:p>
          <a:endParaRPr lang="fr-FR">
            <a:solidFill>
              <a:schemeClr val="tx1"/>
            </a:solidFill>
          </a:endParaRPr>
        </a:p>
      </dgm:t>
    </dgm:pt>
    <dgm:pt modelId="{27637A24-E787-4AD7-A000-D37EB23E6685}">
      <dgm:prSet custT="1"/>
      <dgm:spPr/>
      <dgm:t>
        <a:bodyPr/>
        <a:lstStyle/>
        <a:p>
          <a:r>
            <a:rPr lang="fr-FR" sz="1800" dirty="0" smtClean="0">
              <a:solidFill>
                <a:schemeClr val="tx1"/>
              </a:solidFill>
            </a:rPr>
            <a:t> Tableau de bord des compétences de l’apprenant </a:t>
          </a:r>
        </a:p>
      </dgm:t>
    </dgm:pt>
    <dgm:pt modelId="{7BC415D0-22AB-40B6-8623-1C828840DE90}" type="parTrans" cxnId="{F0A4F76C-9AF8-4EC7-B5B8-FEB44A90C11E}">
      <dgm:prSet/>
      <dgm:spPr/>
      <dgm:t>
        <a:bodyPr/>
        <a:lstStyle/>
        <a:p>
          <a:endParaRPr lang="fr-FR">
            <a:solidFill>
              <a:schemeClr val="tx1"/>
            </a:solidFill>
          </a:endParaRPr>
        </a:p>
      </dgm:t>
    </dgm:pt>
    <dgm:pt modelId="{475E1733-B0E1-440C-A7D7-7E35E1763D42}" type="sibTrans" cxnId="{F0A4F76C-9AF8-4EC7-B5B8-FEB44A90C11E}">
      <dgm:prSet/>
      <dgm:spPr/>
      <dgm:t>
        <a:bodyPr/>
        <a:lstStyle/>
        <a:p>
          <a:endParaRPr lang="fr-FR">
            <a:solidFill>
              <a:schemeClr val="tx1"/>
            </a:solidFill>
          </a:endParaRPr>
        </a:p>
      </dgm:t>
    </dgm:pt>
    <dgm:pt modelId="{AE26B650-9400-405C-804D-9A1EFE27267C}">
      <dgm:prSet custT="1"/>
      <dgm:spPr/>
      <dgm:t>
        <a:bodyPr/>
        <a:lstStyle/>
        <a:p>
          <a:r>
            <a:rPr lang="fr-FR" sz="1800" dirty="0" smtClean="0">
              <a:solidFill>
                <a:schemeClr val="tx1"/>
              </a:solidFill>
            </a:rPr>
            <a:t> Bilans intermédiaires </a:t>
          </a:r>
        </a:p>
      </dgm:t>
    </dgm:pt>
    <dgm:pt modelId="{6E1EFA7F-EBB3-4EF9-8A92-D09564E5799C}" type="parTrans" cxnId="{31D8CC0B-869D-46E2-BF3C-B6EBF2F4561E}">
      <dgm:prSet/>
      <dgm:spPr/>
      <dgm:t>
        <a:bodyPr/>
        <a:lstStyle/>
        <a:p>
          <a:endParaRPr lang="fr-FR">
            <a:solidFill>
              <a:schemeClr val="tx1"/>
            </a:solidFill>
          </a:endParaRPr>
        </a:p>
      </dgm:t>
    </dgm:pt>
    <dgm:pt modelId="{3544D2E4-7843-4AC5-A67B-42DE428A17A2}" type="sibTrans" cxnId="{31D8CC0B-869D-46E2-BF3C-B6EBF2F4561E}">
      <dgm:prSet/>
      <dgm:spPr/>
      <dgm:t>
        <a:bodyPr/>
        <a:lstStyle/>
        <a:p>
          <a:endParaRPr lang="fr-FR">
            <a:solidFill>
              <a:schemeClr val="tx1"/>
            </a:solidFill>
          </a:endParaRPr>
        </a:p>
      </dgm:t>
    </dgm:pt>
    <dgm:pt modelId="{0D331AB5-31D7-41E2-A82A-D751FCB01D35}">
      <dgm:prSet custT="1"/>
      <dgm:spPr/>
      <dgm:t>
        <a:bodyPr/>
        <a:lstStyle/>
        <a:p>
          <a:r>
            <a:rPr lang="fr-FR" sz="1800" dirty="0" smtClean="0">
              <a:solidFill>
                <a:schemeClr val="tx1"/>
              </a:solidFill>
            </a:rPr>
            <a:t> Un bilan intermédiaire réalisé 2 fois par an en présence de l’apprenant</a:t>
          </a:r>
        </a:p>
      </dgm:t>
    </dgm:pt>
    <dgm:pt modelId="{70D0E82D-061D-47CE-AC0A-2040430CAEFC}" type="parTrans" cxnId="{14512ACA-3939-442F-8D5F-0A9C92907202}">
      <dgm:prSet/>
      <dgm:spPr/>
      <dgm:t>
        <a:bodyPr/>
        <a:lstStyle/>
        <a:p>
          <a:endParaRPr lang="fr-FR">
            <a:solidFill>
              <a:schemeClr val="tx1"/>
            </a:solidFill>
          </a:endParaRPr>
        </a:p>
      </dgm:t>
    </dgm:pt>
    <dgm:pt modelId="{2B202AA3-6FEB-439E-8DE1-23AFB194889E}" type="sibTrans" cxnId="{14512ACA-3939-442F-8D5F-0A9C92907202}">
      <dgm:prSet/>
      <dgm:spPr/>
      <dgm:t>
        <a:bodyPr/>
        <a:lstStyle/>
        <a:p>
          <a:endParaRPr lang="fr-FR">
            <a:solidFill>
              <a:schemeClr val="tx1"/>
            </a:solidFill>
          </a:endParaRPr>
        </a:p>
      </dgm:t>
    </dgm:pt>
    <dgm:pt modelId="{A281274E-ECEF-48F9-9BA3-71179439F6D7}">
      <dgm:prSet custT="1"/>
      <dgm:spPr/>
      <dgm:t>
        <a:bodyPr/>
        <a:lstStyle/>
        <a:p>
          <a:r>
            <a:rPr lang="fr-FR" sz="1800" dirty="0" smtClean="0">
              <a:solidFill>
                <a:schemeClr val="tx1"/>
              </a:solidFill>
            </a:rPr>
            <a:t>Un bilan terminal de compétences permet un positionnement final et une proposition de note le mode CCF.</a:t>
          </a:r>
        </a:p>
      </dgm:t>
    </dgm:pt>
    <dgm:pt modelId="{28FF3A4C-AA94-4EB1-A262-9AFCF5D6B591}" type="sibTrans" cxnId="{309AEAD0-4419-4ECF-90CB-51D26A2B8A6A}">
      <dgm:prSet/>
      <dgm:spPr/>
      <dgm:t>
        <a:bodyPr/>
        <a:lstStyle/>
        <a:p>
          <a:endParaRPr lang="fr-FR">
            <a:solidFill>
              <a:schemeClr val="tx1"/>
            </a:solidFill>
          </a:endParaRPr>
        </a:p>
      </dgm:t>
    </dgm:pt>
    <dgm:pt modelId="{0A3E025C-D578-4B1E-825E-B81E6797F376}" type="parTrans" cxnId="{309AEAD0-4419-4ECF-90CB-51D26A2B8A6A}">
      <dgm:prSet/>
      <dgm:spPr/>
      <dgm:t>
        <a:bodyPr/>
        <a:lstStyle/>
        <a:p>
          <a:endParaRPr lang="fr-FR">
            <a:solidFill>
              <a:schemeClr val="tx1"/>
            </a:solidFill>
          </a:endParaRPr>
        </a:p>
      </dgm:t>
    </dgm:pt>
    <dgm:pt modelId="{924DF94D-9B37-4919-9B43-AC4521CB9075}">
      <dgm:prSet phldrT="[Texte]" custT="1"/>
      <dgm:spPr/>
      <dgm:t>
        <a:bodyPr/>
        <a:lstStyle/>
        <a:p>
          <a:r>
            <a:rPr lang="fr-FR" sz="1800" dirty="0" smtClean="0">
              <a:solidFill>
                <a:schemeClr val="tx1"/>
              </a:solidFill>
            </a:rPr>
            <a:t> Assurer la traçabilité de l’évolution du niveau de maîtrise</a:t>
          </a:r>
          <a:endParaRPr lang="fr-FR" sz="1800" dirty="0">
            <a:solidFill>
              <a:schemeClr val="tx1"/>
            </a:solidFill>
          </a:endParaRPr>
        </a:p>
      </dgm:t>
    </dgm:pt>
    <dgm:pt modelId="{D4BD0440-9C08-4954-9F6E-B55C5FF35DFA}" type="parTrans" cxnId="{CAA54685-BDC3-4AB4-A93F-C6FEE38F3F22}">
      <dgm:prSet/>
      <dgm:spPr/>
      <dgm:t>
        <a:bodyPr/>
        <a:lstStyle/>
        <a:p>
          <a:endParaRPr lang="fr-FR"/>
        </a:p>
      </dgm:t>
    </dgm:pt>
    <dgm:pt modelId="{A81CAC8A-8D7F-44CB-8855-4638BA67A57A}" type="sibTrans" cxnId="{CAA54685-BDC3-4AB4-A93F-C6FEE38F3F22}">
      <dgm:prSet/>
      <dgm:spPr/>
      <dgm:t>
        <a:bodyPr/>
        <a:lstStyle/>
        <a:p>
          <a:endParaRPr lang="fr-FR"/>
        </a:p>
      </dgm:t>
    </dgm:pt>
    <dgm:pt modelId="{CA6C0473-0308-4C7A-A1DB-E63B7D0D2218}" type="pres">
      <dgm:prSet presAssocID="{AB35A877-015D-49FF-9944-0D979752B539}" presName="linear" presStyleCnt="0">
        <dgm:presLayoutVars>
          <dgm:dir/>
          <dgm:resizeHandles val="exact"/>
        </dgm:presLayoutVars>
      </dgm:prSet>
      <dgm:spPr/>
      <dgm:t>
        <a:bodyPr/>
        <a:lstStyle/>
        <a:p>
          <a:endParaRPr lang="fr-FR"/>
        </a:p>
      </dgm:t>
    </dgm:pt>
    <dgm:pt modelId="{2E185623-CD36-4A16-B5B5-4839EBD72E55}" type="pres">
      <dgm:prSet presAssocID="{E1B6BFCE-3089-41B9-88D6-AC0AE904BC32}" presName="comp" presStyleCnt="0"/>
      <dgm:spPr/>
    </dgm:pt>
    <dgm:pt modelId="{D896145D-7D32-4421-A39D-9BFC684BC269}" type="pres">
      <dgm:prSet presAssocID="{E1B6BFCE-3089-41B9-88D6-AC0AE904BC32}" presName="box" presStyleLbl="node1" presStyleIdx="0" presStyleCnt="3"/>
      <dgm:spPr/>
      <dgm:t>
        <a:bodyPr/>
        <a:lstStyle/>
        <a:p>
          <a:endParaRPr lang="fr-FR"/>
        </a:p>
      </dgm:t>
    </dgm:pt>
    <dgm:pt modelId="{8EB4AE1B-E3A0-4BDE-A7E7-5E79A0E6B6CC}" type="pres">
      <dgm:prSet presAssocID="{E1B6BFCE-3089-41B9-88D6-AC0AE904BC3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fr-FR"/>
        </a:p>
      </dgm:t>
    </dgm:pt>
    <dgm:pt modelId="{3C19F681-77BC-44AA-B346-95BD43FBC501}" type="pres">
      <dgm:prSet presAssocID="{E1B6BFCE-3089-41B9-88D6-AC0AE904BC32}" presName="text" presStyleLbl="node1" presStyleIdx="0" presStyleCnt="3">
        <dgm:presLayoutVars>
          <dgm:bulletEnabled val="1"/>
        </dgm:presLayoutVars>
      </dgm:prSet>
      <dgm:spPr/>
      <dgm:t>
        <a:bodyPr/>
        <a:lstStyle/>
        <a:p>
          <a:endParaRPr lang="fr-FR"/>
        </a:p>
      </dgm:t>
    </dgm:pt>
    <dgm:pt modelId="{E15AF2E8-E7C2-42D7-80C7-FEE40D83CAE1}" type="pres">
      <dgm:prSet presAssocID="{157C84EF-1113-4D4C-9276-F7AFC76C6A65}" presName="spacer" presStyleCnt="0"/>
      <dgm:spPr/>
    </dgm:pt>
    <dgm:pt modelId="{33C07869-0AA0-4ED2-98DC-C6BC69CB663E}" type="pres">
      <dgm:prSet presAssocID="{680953C5-E237-4544-8921-EDA1BC048799}" presName="comp" presStyleCnt="0"/>
      <dgm:spPr/>
    </dgm:pt>
    <dgm:pt modelId="{2395FC0A-BB76-4FD5-AFD6-DFB5B12E33E1}" type="pres">
      <dgm:prSet presAssocID="{680953C5-E237-4544-8921-EDA1BC048799}" presName="box" presStyleLbl="node1" presStyleIdx="1" presStyleCnt="3" custScaleY="112254" custLinFactNeighborY="147"/>
      <dgm:spPr/>
      <dgm:t>
        <a:bodyPr/>
        <a:lstStyle/>
        <a:p>
          <a:endParaRPr lang="fr-FR"/>
        </a:p>
      </dgm:t>
    </dgm:pt>
    <dgm:pt modelId="{A208B838-034B-4450-BB72-FE3912B75FBC}" type="pres">
      <dgm:prSet presAssocID="{680953C5-E237-4544-8921-EDA1BC048799}"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fr-FR"/>
        </a:p>
      </dgm:t>
    </dgm:pt>
    <dgm:pt modelId="{D56B712C-3AFA-4CF7-8D6E-F0AC0AFAA089}" type="pres">
      <dgm:prSet presAssocID="{680953C5-E237-4544-8921-EDA1BC048799}" presName="text" presStyleLbl="node1" presStyleIdx="1" presStyleCnt="3">
        <dgm:presLayoutVars>
          <dgm:bulletEnabled val="1"/>
        </dgm:presLayoutVars>
      </dgm:prSet>
      <dgm:spPr/>
      <dgm:t>
        <a:bodyPr/>
        <a:lstStyle/>
        <a:p>
          <a:endParaRPr lang="fr-FR"/>
        </a:p>
      </dgm:t>
    </dgm:pt>
    <dgm:pt modelId="{D4202534-B5D5-42B6-BB0E-9A6CFF27E4FB}" type="pres">
      <dgm:prSet presAssocID="{85C0C028-7288-48EF-B703-163767962880}" presName="spacer" presStyleCnt="0"/>
      <dgm:spPr/>
    </dgm:pt>
    <dgm:pt modelId="{2EACC2F9-8914-486F-95C1-F3A901BF5C20}" type="pres">
      <dgm:prSet presAssocID="{72F3EA60-112C-4057-BCC1-0615035CD336}" presName="comp" presStyleCnt="0"/>
      <dgm:spPr/>
    </dgm:pt>
    <dgm:pt modelId="{D67A10D1-168D-42AA-B6BE-130643FF13E4}" type="pres">
      <dgm:prSet presAssocID="{72F3EA60-112C-4057-BCC1-0615035CD336}" presName="box" presStyleLbl="node1" presStyleIdx="2" presStyleCnt="3"/>
      <dgm:spPr/>
      <dgm:t>
        <a:bodyPr/>
        <a:lstStyle/>
        <a:p>
          <a:endParaRPr lang="fr-FR"/>
        </a:p>
      </dgm:t>
    </dgm:pt>
    <dgm:pt modelId="{062F2FFC-F466-4B97-81AD-1A5412F89B89}" type="pres">
      <dgm:prSet presAssocID="{72F3EA60-112C-4057-BCC1-0615035CD33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t>
        <a:bodyPr/>
        <a:lstStyle/>
        <a:p>
          <a:endParaRPr lang="fr-FR"/>
        </a:p>
      </dgm:t>
    </dgm:pt>
    <dgm:pt modelId="{3C6A473B-1B5A-4F41-90FE-98B49C92A47C}" type="pres">
      <dgm:prSet presAssocID="{72F3EA60-112C-4057-BCC1-0615035CD336}" presName="text" presStyleLbl="node1" presStyleIdx="2" presStyleCnt="3">
        <dgm:presLayoutVars>
          <dgm:bulletEnabled val="1"/>
        </dgm:presLayoutVars>
      </dgm:prSet>
      <dgm:spPr/>
      <dgm:t>
        <a:bodyPr/>
        <a:lstStyle/>
        <a:p>
          <a:endParaRPr lang="fr-FR"/>
        </a:p>
      </dgm:t>
    </dgm:pt>
  </dgm:ptLst>
  <dgm:cxnLst>
    <dgm:cxn modelId="{BF5EF344-D6F7-4549-B816-0215A33004D8}" srcId="{AB35A877-015D-49FF-9944-0D979752B539}" destId="{72F3EA60-112C-4057-BCC1-0615035CD336}" srcOrd="2" destOrd="0" parTransId="{3A5D4490-B705-4F2E-B351-5EE5030ABEFB}" sibTransId="{2C6CC8A5-FFD9-48AD-86F8-C4CD9AF4D160}"/>
    <dgm:cxn modelId="{4A1302E0-05AA-415C-8970-F3995059C3B7}" type="presOf" srcId="{89DD27AF-DA4C-4025-89B1-795A7EA1E107}" destId="{3C19F681-77BC-44AA-B346-95BD43FBC501}" srcOrd="1" destOrd="1" presId="urn:microsoft.com/office/officeart/2005/8/layout/vList4"/>
    <dgm:cxn modelId="{5697FE5C-12E1-41D1-BB1A-401AC97A9371}" type="presOf" srcId="{27637A24-E787-4AD7-A000-D37EB23E6685}" destId="{D56B712C-3AFA-4CF7-8D6E-F0AC0AFAA089}" srcOrd="1" destOrd="4" presId="urn:microsoft.com/office/officeart/2005/8/layout/vList4"/>
    <dgm:cxn modelId="{6EC5D90A-E75F-4D78-BE3E-319054191C49}" type="presOf" srcId="{BB8297F7-2D7F-4AEC-983C-C56E396A0382}" destId="{D56B712C-3AFA-4CF7-8D6E-F0AC0AFAA089}" srcOrd="1" destOrd="1" presId="urn:microsoft.com/office/officeart/2005/8/layout/vList4"/>
    <dgm:cxn modelId="{6E95B1F5-D045-4193-B4E7-4737360048C6}" srcId="{E1B6BFCE-3089-41B9-88D6-AC0AE904BC32}" destId="{89DD27AF-DA4C-4025-89B1-795A7EA1E107}" srcOrd="0" destOrd="0" parTransId="{80B0465E-452D-4BBE-B779-F489C29AD82D}" sibTransId="{3C2D3370-F43C-4AB9-B61D-EE6055636B3D}"/>
    <dgm:cxn modelId="{B35F4065-5C09-424D-9797-61FF61522931}" type="presOf" srcId="{AB35A877-015D-49FF-9944-0D979752B539}" destId="{CA6C0473-0308-4C7A-A1DB-E63B7D0D2218}" srcOrd="0" destOrd="0" presId="urn:microsoft.com/office/officeart/2005/8/layout/vList4"/>
    <dgm:cxn modelId="{AE5D626B-BFA7-456B-8ED6-4603CECBC419}" type="presOf" srcId="{E1B6BFCE-3089-41B9-88D6-AC0AE904BC32}" destId="{3C19F681-77BC-44AA-B346-95BD43FBC501}" srcOrd="1" destOrd="0" presId="urn:microsoft.com/office/officeart/2005/8/layout/vList4"/>
    <dgm:cxn modelId="{DDBAC5E8-D352-41AA-8E73-9F30ABEF26C1}" type="presOf" srcId="{924DF94D-9B37-4919-9B43-AC4521CB9075}" destId="{3C19F681-77BC-44AA-B346-95BD43FBC501}" srcOrd="1" destOrd="2" presId="urn:microsoft.com/office/officeart/2005/8/layout/vList4"/>
    <dgm:cxn modelId="{309AEAD0-4419-4ECF-90CB-51D26A2B8A6A}" srcId="{72F3EA60-112C-4057-BCC1-0615035CD336}" destId="{A281274E-ECEF-48F9-9BA3-71179439F6D7}" srcOrd="2" destOrd="0" parTransId="{0A3E025C-D578-4B1E-825E-B81E6797F376}" sibTransId="{28FF3A4C-AA94-4EB1-A262-9AFCF5D6B591}"/>
    <dgm:cxn modelId="{2F26A9FA-E4B7-403C-A973-0231EB742A95}" type="presOf" srcId="{E1B6BFCE-3089-41B9-88D6-AC0AE904BC32}" destId="{D896145D-7D32-4421-A39D-9BFC684BC269}" srcOrd="0" destOrd="0" presId="urn:microsoft.com/office/officeart/2005/8/layout/vList4"/>
    <dgm:cxn modelId="{C02F5DF0-B180-446F-8BAF-3656D8F61094}" srcId="{E1B6BFCE-3089-41B9-88D6-AC0AE904BC32}" destId="{B6D80832-F36C-4443-84B8-D5BD3155D947}" srcOrd="3" destOrd="0" parTransId="{1D2BB405-5310-46AD-A5AC-F8F4DF0FAF6F}" sibTransId="{A32A2317-56D7-48A0-AD3F-B4F87CB182CF}"/>
    <dgm:cxn modelId="{9456D69A-5750-430F-9D21-A5AB2E1F5694}" type="presOf" srcId="{680953C5-E237-4544-8921-EDA1BC048799}" destId="{D56B712C-3AFA-4CF7-8D6E-F0AC0AFAA089}" srcOrd="1" destOrd="0" presId="urn:microsoft.com/office/officeart/2005/8/layout/vList4"/>
    <dgm:cxn modelId="{E53B75EE-2D02-4576-8CC6-5ACA1C935CB2}" type="presOf" srcId="{AE26B650-9400-405C-804D-9A1EFE27267C}" destId="{2395FC0A-BB76-4FD5-AFD6-DFB5B12E33E1}" srcOrd="0" destOrd="5" presId="urn:microsoft.com/office/officeart/2005/8/layout/vList4"/>
    <dgm:cxn modelId="{F919085A-55E1-4464-8AED-E68EC457E802}" srcId="{AB35A877-015D-49FF-9944-0D979752B539}" destId="{E1B6BFCE-3089-41B9-88D6-AC0AE904BC32}" srcOrd="0" destOrd="0" parTransId="{959F55F7-6AF8-4894-A8BB-6D2EE7519499}" sibTransId="{157C84EF-1113-4D4C-9276-F7AFC76C6A65}"/>
    <dgm:cxn modelId="{72864C8E-61DE-4BF6-92DC-8B18F3377017}" type="presOf" srcId="{72F3EA60-112C-4057-BCC1-0615035CD336}" destId="{D67A10D1-168D-42AA-B6BE-130643FF13E4}" srcOrd="0" destOrd="0" presId="urn:microsoft.com/office/officeart/2005/8/layout/vList4"/>
    <dgm:cxn modelId="{726A658A-11B6-4257-B12A-BC09DDB7AF28}" type="presOf" srcId="{BB8297F7-2D7F-4AEC-983C-C56E396A0382}" destId="{2395FC0A-BB76-4FD5-AFD6-DFB5B12E33E1}" srcOrd="0" destOrd="1" presId="urn:microsoft.com/office/officeart/2005/8/layout/vList4"/>
    <dgm:cxn modelId="{7C94B881-DF7D-43A8-96C4-04DFFF753268}" type="presOf" srcId="{0D331AB5-31D7-41E2-A82A-D751FCB01D35}" destId="{D67A10D1-168D-42AA-B6BE-130643FF13E4}" srcOrd="0" destOrd="2" presId="urn:microsoft.com/office/officeart/2005/8/layout/vList4"/>
    <dgm:cxn modelId="{4B3EDF7B-A5AD-4671-9B02-31D35A51AFF8}" type="presOf" srcId="{680953C5-E237-4544-8921-EDA1BC048799}" destId="{2395FC0A-BB76-4FD5-AFD6-DFB5B12E33E1}" srcOrd="0" destOrd="0" presId="urn:microsoft.com/office/officeart/2005/8/layout/vList4"/>
    <dgm:cxn modelId="{47985CA6-9E69-4921-B856-EFEBB2E35937}" type="presOf" srcId="{972563E0-C676-48C8-9AFE-7CA665034783}" destId="{D896145D-7D32-4421-A39D-9BFC684BC269}" srcOrd="0" destOrd="3" presId="urn:microsoft.com/office/officeart/2005/8/layout/vList4"/>
    <dgm:cxn modelId="{AC5BECF7-2C57-4D7A-9D6E-79F9E73ADA25}" type="presOf" srcId="{89DD27AF-DA4C-4025-89B1-795A7EA1E107}" destId="{D896145D-7D32-4421-A39D-9BFC684BC269}" srcOrd="0" destOrd="1" presId="urn:microsoft.com/office/officeart/2005/8/layout/vList4"/>
    <dgm:cxn modelId="{F4F881AE-AC1C-43D7-898A-E450679EE126}" type="presOf" srcId="{E5136025-B150-4907-A9E6-4F73894FB1DF}" destId="{D56B712C-3AFA-4CF7-8D6E-F0AC0AFAA089}" srcOrd="1" destOrd="3" presId="urn:microsoft.com/office/officeart/2005/8/layout/vList4"/>
    <dgm:cxn modelId="{14512ACA-3939-442F-8D5F-0A9C92907202}" srcId="{72F3EA60-112C-4057-BCC1-0615035CD336}" destId="{0D331AB5-31D7-41E2-A82A-D751FCB01D35}" srcOrd="1" destOrd="0" parTransId="{70D0E82D-061D-47CE-AC0A-2040430CAEFC}" sibTransId="{2B202AA3-6FEB-439E-8DE1-23AFB194889E}"/>
    <dgm:cxn modelId="{6EE4268A-65F2-4287-81CF-0891A6AFFDD6}" type="presOf" srcId="{A281274E-ECEF-48F9-9BA3-71179439F6D7}" destId="{D67A10D1-168D-42AA-B6BE-130643FF13E4}" srcOrd="0" destOrd="3" presId="urn:microsoft.com/office/officeart/2005/8/layout/vList4"/>
    <dgm:cxn modelId="{247631D2-667B-43C1-8994-577EED96FC9C}" type="presOf" srcId="{924DF94D-9B37-4919-9B43-AC4521CB9075}" destId="{D896145D-7D32-4421-A39D-9BFC684BC269}" srcOrd="0" destOrd="2" presId="urn:microsoft.com/office/officeart/2005/8/layout/vList4"/>
    <dgm:cxn modelId="{F0D81677-2344-4B75-9342-4B75F1DC4BD9}" type="presOf" srcId="{4169F841-DB07-4F42-BE03-4CF13D07587D}" destId="{D67A10D1-168D-42AA-B6BE-130643FF13E4}" srcOrd="0" destOrd="1" presId="urn:microsoft.com/office/officeart/2005/8/layout/vList4"/>
    <dgm:cxn modelId="{87BC09EC-7106-462D-AE9B-92F1DE429453}" type="presOf" srcId="{0D331AB5-31D7-41E2-A82A-D751FCB01D35}" destId="{3C6A473B-1B5A-4F41-90FE-98B49C92A47C}" srcOrd="1" destOrd="2" presId="urn:microsoft.com/office/officeart/2005/8/layout/vList4"/>
    <dgm:cxn modelId="{37525CB4-2281-49FF-8AB1-5D800B6FC0EA}" srcId="{E1B6BFCE-3089-41B9-88D6-AC0AE904BC32}" destId="{972563E0-C676-48C8-9AFE-7CA665034783}" srcOrd="2" destOrd="0" parTransId="{A4A06230-7148-47DB-B46C-57E1D9E9D356}" sibTransId="{79A8113D-31BC-4A9B-87A7-A189B8CFB1A0}"/>
    <dgm:cxn modelId="{A05C3179-EA87-476C-A01A-6511C52C33DD}" type="presOf" srcId="{4169F841-DB07-4F42-BE03-4CF13D07587D}" destId="{3C6A473B-1B5A-4F41-90FE-98B49C92A47C}" srcOrd="1" destOrd="1" presId="urn:microsoft.com/office/officeart/2005/8/layout/vList4"/>
    <dgm:cxn modelId="{A939E98F-1944-4914-9AF2-6F472A52226E}" srcId="{680953C5-E237-4544-8921-EDA1BC048799}" destId="{BB8297F7-2D7F-4AEC-983C-C56E396A0382}" srcOrd="0" destOrd="0" parTransId="{D2997E0C-1DD1-426F-84D6-26B993701442}" sibTransId="{6FE6E8B0-B62C-4895-BD24-457B60A82BCE}"/>
    <dgm:cxn modelId="{6730C0F6-DF1B-4F35-AAA7-CA2F87F68656}" srcId="{680953C5-E237-4544-8921-EDA1BC048799}" destId="{E5136025-B150-4907-A9E6-4F73894FB1DF}" srcOrd="2" destOrd="0" parTransId="{50476745-66C6-4D95-BB7E-CF29A0672C59}" sibTransId="{439D7A45-0882-4F6D-AF2A-771C3B926B01}"/>
    <dgm:cxn modelId="{1D219596-EF43-4230-8B44-1B1680CE73D0}" type="presOf" srcId="{E5136025-B150-4907-A9E6-4F73894FB1DF}" destId="{2395FC0A-BB76-4FD5-AFD6-DFB5B12E33E1}" srcOrd="0" destOrd="3" presId="urn:microsoft.com/office/officeart/2005/8/layout/vList4"/>
    <dgm:cxn modelId="{4EF60323-9439-4177-B149-04E3FBE82A52}" type="presOf" srcId="{AE26B650-9400-405C-804D-9A1EFE27267C}" destId="{D56B712C-3AFA-4CF7-8D6E-F0AC0AFAA089}" srcOrd="1" destOrd="5" presId="urn:microsoft.com/office/officeart/2005/8/layout/vList4"/>
    <dgm:cxn modelId="{FABBDDF9-DB9F-456D-8469-CDDB23FA2DDA}" type="presOf" srcId="{819E04A3-0830-4D08-B561-2CD627E792E0}" destId="{2395FC0A-BB76-4FD5-AFD6-DFB5B12E33E1}" srcOrd="0" destOrd="2" presId="urn:microsoft.com/office/officeart/2005/8/layout/vList4"/>
    <dgm:cxn modelId="{31D8CC0B-869D-46E2-BF3C-B6EBF2F4561E}" srcId="{680953C5-E237-4544-8921-EDA1BC048799}" destId="{AE26B650-9400-405C-804D-9A1EFE27267C}" srcOrd="4" destOrd="0" parTransId="{6E1EFA7F-EBB3-4EF9-8A92-D09564E5799C}" sibTransId="{3544D2E4-7843-4AC5-A67B-42DE428A17A2}"/>
    <dgm:cxn modelId="{16B91B7D-2ABE-408A-987D-61547547046F}" type="presOf" srcId="{B6D80832-F36C-4443-84B8-D5BD3155D947}" destId="{3C19F681-77BC-44AA-B346-95BD43FBC501}" srcOrd="1" destOrd="4" presId="urn:microsoft.com/office/officeart/2005/8/layout/vList4"/>
    <dgm:cxn modelId="{E63E2F3B-DFCB-4C97-BE9C-AFE32B3F6FEB}" type="presOf" srcId="{A281274E-ECEF-48F9-9BA3-71179439F6D7}" destId="{3C6A473B-1B5A-4F41-90FE-98B49C92A47C}" srcOrd="1" destOrd="3" presId="urn:microsoft.com/office/officeart/2005/8/layout/vList4"/>
    <dgm:cxn modelId="{F0A4F76C-9AF8-4EC7-B5B8-FEB44A90C11E}" srcId="{680953C5-E237-4544-8921-EDA1BC048799}" destId="{27637A24-E787-4AD7-A000-D37EB23E6685}" srcOrd="3" destOrd="0" parTransId="{7BC415D0-22AB-40B6-8623-1C828840DE90}" sibTransId="{475E1733-B0E1-440C-A7D7-7E35E1763D42}"/>
    <dgm:cxn modelId="{CAA54685-BDC3-4AB4-A93F-C6FEE38F3F22}" srcId="{E1B6BFCE-3089-41B9-88D6-AC0AE904BC32}" destId="{924DF94D-9B37-4919-9B43-AC4521CB9075}" srcOrd="1" destOrd="0" parTransId="{D4BD0440-9C08-4954-9F6E-B55C5FF35DFA}" sibTransId="{A81CAC8A-8D7F-44CB-8855-4638BA67A57A}"/>
    <dgm:cxn modelId="{8E96EFE9-22E6-4D56-A1A1-20A71226AE07}" type="presOf" srcId="{819E04A3-0830-4D08-B561-2CD627E792E0}" destId="{D56B712C-3AFA-4CF7-8D6E-F0AC0AFAA089}" srcOrd="1" destOrd="2" presId="urn:microsoft.com/office/officeart/2005/8/layout/vList4"/>
    <dgm:cxn modelId="{882CEC03-8310-4ACD-8FC7-4915EB01E5DF}" type="presOf" srcId="{72F3EA60-112C-4057-BCC1-0615035CD336}" destId="{3C6A473B-1B5A-4F41-90FE-98B49C92A47C}" srcOrd="1" destOrd="0" presId="urn:microsoft.com/office/officeart/2005/8/layout/vList4"/>
    <dgm:cxn modelId="{2F7525D0-A11B-494A-ACB9-7D8689F388E3}" type="presOf" srcId="{B6D80832-F36C-4443-84B8-D5BD3155D947}" destId="{D896145D-7D32-4421-A39D-9BFC684BC269}" srcOrd="0" destOrd="4" presId="urn:microsoft.com/office/officeart/2005/8/layout/vList4"/>
    <dgm:cxn modelId="{8DBD2E59-08E0-465A-80FD-734CD420BB03}" type="presOf" srcId="{972563E0-C676-48C8-9AFE-7CA665034783}" destId="{3C19F681-77BC-44AA-B346-95BD43FBC501}" srcOrd="1" destOrd="3" presId="urn:microsoft.com/office/officeart/2005/8/layout/vList4"/>
    <dgm:cxn modelId="{1AE2C5BB-F454-4010-B383-A6A3C26D384F}" srcId="{AB35A877-015D-49FF-9944-0D979752B539}" destId="{680953C5-E237-4544-8921-EDA1BC048799}" srcOrd="1" destOrd="0" parTransId="{A52B7DA7-CBA3-4A4D-8B28-B1280E002E98}" sibTransId="{85C0C028-7288-48EF-B703-163767962880}"/>
    <dgm:cxn modelId="{53B0C5ED-4921-465F-BA8F-F4B55C0553CB}" type="presOf" srcId="{27637A24-E787-4AD7-A000-D37EB23E6685}" destId="{2395FC0A-BB76-4FD5-AFD6-DFB5B12E33E1}" srcOrd="0" destOrd="4" presId="urn:microsoft.com/office/officeart/2005/8/layout/vList4"/>
    <dgm:cxn modelId="{267573BD-A0B1-4A09-BAC7-384F015CE5DA}" srcId="{72F3EA60-112C-4057-BCC1-0615035CD336}" destId="{4169F841-DB07-4F42-BE03-4CF13D07587D}" srcOrd="0" destOrd="0" parTransId="{A74C3DD9-FE76-44CC-AD7F-DE69776B73A0}" sibTransId="{73CC21C7-7957-4C2A-8342-FA0EC88B451A}"/>
    <dgm:cxn modelId="{A9219A56-B9A1-4C2B-A955-D410949719CB}" srcId="{680953C5-E237-4544-8921-EDA1BC048799}" destId="{819E04A3-0830-4D08-B561-2CD627E792E0}" srcOrd="1" destOrd="0" parTransId="{0121A231-E615-4146-B046-5FA70B4D6751}" sibTransId="{C8D1C72A-755D-4536-8404-FF44E6388A55}"/>
    <dgm:cxn modelId="{13656706-8664-411C-B960-3473F5060A2D}" type="presParOf" srcId="{CA6C0473-0308-4C7A-A1DB-E63B7D0D2218}" destId="{2E185623-CD36-4A16-B5B5-4839EBD72E55}" srcOrd="0" destOrd="0" presId="urn:microsoft.com/office/officeart/2005/8/layout/vList4"/>
    <dgm:cxn modelId="{52EE7FE1-1452-46D2-A021-23D28F046DE8}" type="presParOf" srcId="{2E185623-CD36-4A16-B5B5-4839EBD72E55}" destId="{D896145D-7D32-4421-A39D-9BFC684BC269}" srcOrd="0" destOrd="0" presId="urn:microsoft.com/office/officeart/2005/8/layout/vList4"/>
    <dgm:cxn modelId="{09B5143C-8F54-4716-A674-0286759EC7BD}" type="presParOf" srcId="{2E185623-CD36-4A16-B5B5-4839EBD72E55}" destId="{8EB4AE1B-E3A0-4BDE-A7E7-5E79A0E6B6CC}" srcOrd="1" destOrd="0" presId="urn:microsoft.com/office/officeart/2005/8/layout/vList4"/>
    <dgm:cxn modelId="{EFEE47E7-ED41-46CE-A35E-56BB86EB6905}" type="presParOf" srcId="{2E185623-CD36-4A16-B5B5-4839EBD72E55}" destId="{3C19F681-77BC-44AA-B346-95BD43FBC501}" srcOrd="2" destOrd="0" presId="urn:microsoft.com/office/officeart/2005/8/layout/vList4"/>
    <dgm:cxn modelId="{7E1357B6-9528-4920-8592-CF652CA12781}" type="presParOf" srcId="{CA6C0473-0308-4C7A-A1DB-E63B7D0D2218}" destId="{E15AF2E8-E7C2-42D7-80C7-FEE40D83CAE1}" srcOrd="1" destOrd="0" presId="urn:microsoft.com/office/officeart/2005/8/layout/vList4"/>
    <dgm:cxn modelId="{0B45CF3C-3625-4B7E-9ADB-A77A92D9EFB4}" type="presParOf" srcId="{CA6C0473-0308-4C7A-A1DB-E63B7D0D2218}" destId="{33C07869-0AA0-4ED2-98DC-C6BC69CB663E}" srcOrd="2" destOrd="0" presId="urn:microsoft.com/office/officeart/2005/8/layout/vList4"/>
    <dgm:cxn modelId="{54054EB9-6D19-4C57-B36D-25D06F0336CA}" type="presParOf" srcId="{33C07869-0AA0-4ED2-98DC-C6BC69CB663E}" destId="{2395FC0A-BB76-4FD5-AFD6-DFB5B12E33E1}" srcOrd="0" destOrd="0" presId="urn:microsoft.com/office/officeart/2005/8/layout/vList4"/>
    <dgm:cxn modelId="{2646FB8B-5BB2-4C67-9D38-1CD351551025}" type="presParOf" srcId="{33C07869-0AA0-4ED2-98DC-C6BC69CB663E}" destId="{A208B838-034B-4450-BB72-FE3912B75FBC}" srcOrd="1" destOrd="0" presId="urn:microsoft.com/office/officeart/2005/8/layout/vList4"/>
    <dgm:cxn modelId="{00CAF5D3-C5E6-4733-9E92-92A0E3882558}" type="presParOf" srcId="{33C07869-0AA0-4ED2-98DC-C6BC69CB663E}" destId="{D56B712C-3AFA-4CF7-8D6E-F0AC0AFAA089}" srcOrd="2" destOrd="0" presId="urn:microsoft.com/office/officeart/2005/8/layout/vList4"/>
    <dgm:cxn modelId="{3BB076EC-02FF-418C-8E7E-861E55439891}" type="presParOf" srcId="{CA6C0473-0308-4C7A-A1DB-E63B7D0D2218}" destId="{D4202534-B5D5-42B6-BB0E-9A6CFF27E4FB}" srcOrd="3" destOrd="0" presId="urn:microsoft.com/office/officeart/2005/8/layout/vList4"/>
    <dgm:cxn modelId="{A251A3AB-04C3-479B-9568-ECBC0C38669E}" type="presParOf" srcId="{CA6C0473-0308-4C7A-A1DB-E63B7D0D2218}" destId="{2EACC2F9-8914-486F-95C1-F3A901BF5C20}" srcOrd="4" destOrd="0" presId="urn:microsoft.com/office/officeart/2005/8/layout/vList4"/>
    <dgm:cxn modelId="{50A0449B-0546-4F29-827E-A04FD33AC1EE}" type="presParOf" srcId="{2EACC2F9-8914-486F-95C1-F3A901BF5C20}" destId="{D67A10D1-168D-42AA-B6BE-130643FF13E4}" srcOrd="0" destOrd="0" presId="urn:microsoft.com/office/officeart/2005/8/layout/vList4"/>
    <dgm:cxn modelId="{4ACC8D96-B147-48CF-B585-175B5961A1C9}" type="presParOf" srcId="{2EACC2F9-8914-486F-95C1-F3A901BF5C20}" destId="{062F2FFC-F466-4B97-81AD-1A5412F89B89}" srcOrd="1" destOrd="0" presId="urn:microsoft.com/office/officeart/2005/8/layout/vList4"/>
    <dgm:cxn modelId="{4CDCB97F-9156-4D53-AEA8-F1DF5AA46C23}" type="presParOf" srcId="{2EACC2F9-8914-486F-95C1-F3A901BF5C20}" destId="{3C6A473B-1B5A-4F41-90FE-98B49C92A47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28A37-1016-4C84-8196-E88A2AE98BD7}"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fr-FR"/>
        </a:p>
      </dgm:t>
    </dgm:pt>
    <dgm:pt modelId="{BE384C66-5A59-408E-A73B-6909CCC900D5}">
      <dgm:prSet phldrT="[Texte]"/>
      <dgm:spPr>
        <a:ln w="38100">
          <a:solidFill>
            <a:srgbClr val="FF0000"/>
          </a:solidFill>
        </a:ln>
      </dgm:spPr>
      <dgm:t>
        <a:bodyPr/>
        <a:lstStyle/>
        <a:p>
          <a:r>
            <a:rPr lang="fr-FR" dirty="0" smtClean="0">
              <a:solidFill>
                <a:schemeClr val="tx1"/>
              </a:solidFill>
            </a:rPr>
            <a:t>Bâtiments résidentiels, tertiaires, industriels</a:t>
          </a:r>
          <a:endParaRPr lang="fr-FR" dirty="0">
            <a:solidFill>
              <a:schemeClr val="tx1"/>
            </a:solidFill>
          </a:endParaRPr>
        </a:p>
      </dgm:t>
    </dgm:pt>
    <dgm:pt modelId="{D3A493C0-2542-4018-ABE8-BF0E61868E56}" type="parTrans" cxnId="{8E1A2BC0-58C7-488B-B284-05604810C088}">
      <dgm:prSet/>
      <dgm:spPr/>
      <dgm:t>
        <a:bodyPr/>
        <a:lstStyle/>
        <a:p>
          <a:endParaRPr lang="fr-FR"/>
        </a:p>
      </dgm:t>
    </dgm:pt>
    <dgm:pt modelId="{794AE963-C4B6-4800-A3A9-109CB68C22CA}" type="sibTrans" cxnId="{8E1A2BC0-58C7-488B-B284-05604810C088}">
      <dgm:prSet/>
      <dgm:spPr/>
      <dgm:t>
        <a:bodyPr/>
        <a:lstStyle/>
        <a:p>
          <a:endParaRPr lang="fr-FR"/>
        </a:p>
      </dgm:t>
    </dgm:pt>
    <dgm:pt modelId="{BD0EC878-C009-41E8-A853-D32B14EA3A7B}">
      <dgm:prSet phldrT="[Texte]"/>
      <dgm:spPr/>
      <dgm:t>
        <a:bodyPr/>
        <a:lstStyle/>
        <a:p>
          <a:r>
            <a:rPr lang="fr-FR" dirty="0" smtClean="0"/>
            <a:t>Domotique, VDI, automatismes, équipements techniques</a:t>
          </a:r>
          <a:endParaRPr lang="fr-FR" dirty="0"/>
        </a:p>
      </dgm:t>
    </dgm:pt>
    <dgm:pt modelId="{8FCF1811-6FBA-48F8-91A2-F9A732C034D9}" type="parTrans" cxnId="{3FF3574A-A94E-4ED9-94A1-BB4BFD48511E}">
      <dgm:prSet/>
      <dgm:spPr/>
      <dgm:t>
        <a:bodyPr/>
        <a:lstStyle/>
        <a:p>
          <a:endParaRPr lang="fr-FR"/>
        </a:p>
      </dgm:t>
    </dgm:pt>
    <dgm:pt modelId="{50A02500-8A9B-41D4-9581-587E7CCA4AF9}" type="sibTrans" cxnId="{3FF3574A-A94E-4ED9-94A1-BB4BFD48511E}">
      <dgm:prSet/>
      <dgm:spPr/>
      <dgm:t>
        <a:bodyPr/>
        <a:lstStyle/>
        <a:p>
          <a:endParaRPr lang="fr-FR"/>
        </a:p>
      </dgm:t>
    </dgm:pt>
    <dgm:pt modelId="{D2F1E085-1898-4D9A-9288-0224DE403D1F}">
      <dgm:prSet phldrT="[Texte]"/>
      <dgm:spPr>
        <a:ln w="38100">
          <a:solidFill>
            <a:srgbClr val="FF0000"/>
          </a:solidFill>
        </a:ln>
      </dgm:spPr>
      <dgm:t>
        <a:bodyPr/>
        <a:lstStyle/>
        <a:p>
          <a:r>
            <a:rPr lang="fr-FR" dirty="0" smtClean="0">
              <a:solidFill>
                <a:schemeClr val="tx1"/>
              </a:solidFill>
            </a:rPr>
            <a:t>Industrie</a:t>
          </a:r>
          <a:endParaRPr lang="fr-FR" dirty="0">
            <a:solidFill>
              <a:schemeClr val="tx1"/>
            </a:solidFill>
          </a:endParaRPr>
        </a:p>
      </dgm:t>
    </dgm:pt>
    <dgm:pt modelId="{1C5470B7-9EDF-4160-B6EC-836E43BC3556}" type="parTrans" cxnId="{6E443B32-DCEE-40A3-B087-CC92674ACF67}">
      <dgm:prSet/>
      <dgm:spPr/>
      <dgm:t>
        <a:bodyPr/>
        <a:lstStyle/>
        <a:p>
          <a:endParaRPr lang="fr-FR"/>
        </a:p>
      </dgm:t>
    </dgm:pt>
    <dgm:pt modelId="{C92A012D-DC40-4A55-A845-451E49E053A0}" type="sibTrans" cxnId="{6E443B32-DCEE-40A3-B087-CC92674ACF67}">
      <dgm:prSet/>
      <dgm:spPr/>
      <dgm:t>
        <a:bodyPr/>
        <a:lstStyle/>
        <a:p>
          <a:endParaRPr lang="fr-FR"/>
        </a:p>
      </dgm:t>
    </dgm:pt>
    <dgm:pt modelId="{9B7129DB-291C-428E-B4B2-2D34CFC328C6}">
      <dgm:prSet phldrT="[Texte]"/>
      <dgm:spPr/>
      <dgm:t>
        <a:bodyPr/>
        <a:lstStyle/>
        <a:p>
          <a:r>
            <a:rPr lang="fr-FR" dirty="0" smtClean="0"/>
            <a:t>Distribution et gestion de l’énergie liée aux procédés, équipements industriels, industries connectées et cyber-sécurisées</a:t>
          </a:r>
          <a:endParaRPr lang="fr-FR" dirty="0"/>
        </a:p>
      </dgm:t>
    </dgm:pt>
    <dgm:pt modelId="{A4DA9423-D293-4BCF-B2E3-28761E1825A6}" type="parTrans" cxnId="{026B7EB7-3EB2-417A-9F8F-B4204DDA4DAF}">
      <dgm:prSet/>
      <dgm:spPr/>
      <dgm:t>
        <a:bodyPr/>
        <a:lstStyle/>
        <a:p>
          <a:endParaRPr lang="fr-FR"/>
        </a:p>
      </dgm:t>
    </dgm:pt>
    <dgm:pt modelId="{A53AC730-B825-44C8-8857-30D221CEF2B1}" type="sibTrans" cxnId="{026B7EB7-3EB2-417A-9F8F-B4204DDA4DAF}">
      <dgm:prSet/>
      <dgm:spPr/>
      <dgm:t>
        <a:bodyPr/>
        <a:lstStyle/>
        <a:p>
          <a:endParaRPr lang="fr-FR"/>
        </a:p>
      </dgm:t>
    </dgm:pt>
    <dgm:pt modelId="{CD083E60-DD92-4852-BB0D-6E257DEFCBD3}">
      <dgm:prSet/>
      <dgm:spPr/>
      <dgm:t>
        <a:bodyPr/>
        <a:lstStyle/>
        <a:p>
          <a:r>
            <a:rPr lang="fr-FR" dirty="0" smtClean="0">
              <a:solidFill>
                <a:schemeClr val="tx1"/>
              </a:solidFill>
            </a:rPr>
            <a:t>Quartiers</a:t>
          </a:r>
        </a:p>
      </dgm:t>
    </dgm:pt>
    <dgm:pt modelId="{2FE7EB28-55CE-407E-AC80-57544E8FBC31}" type="parTrans" cxnId="{2D9FCEF5-346D-4BB4-8300-55ADC6DB9014}">
      <dgm:prSet/>
      <dgm:spPr/>
      <dgm:t>
        <a:bodyPr/>
        <a:lstStyle/>
        <a:p>
          <a:endParaRPr lang="fr-FR"/>
        </a:p>
      </dgm:t>
    </dgm:pt>
    <dgm:pt modelId="{77D4BC49-733A-43B7-9381-090EB40B70AE}" type="sibTrans" cxnId="{2D9FCEF5-346D-4BB4-8300-55ADC6DB9014}">
      <dgm:prSet/>
      <dgm:spPr/>
      <dgm:t>
        <a:bodyPr/>
        <a:lstStyle/>
        <a:p>
          <a:endParaRPr lang="fr-FR"/>
        </a:p>
      </dgm:t>
    </dgm:pt>
    <dgm:pt modelId="{7ECD9FF5-83F8-4F7E-8F00-A396A262839E}">
      <dgm:prSet/>
      <dgm:spPr/>
      <dgm:t>
        <a:bodyPr/>
        <a:lstStyle/>
        <a:p>
          <a:r>
            <a:rPr lang="fr-FR" dirty="0" smtClean="0"/>
            <a:t>Zones d’activités, éco-quartiers connectés</a:t>
          </a:r>
          <a:endParaRPr lang="fr-FR" dirty="0"/>
        </a:p>
      </dgm:t>
    </dgm:pt>
    <dgm:pt modelId="{B7F2DF10-DAB7-4B61-9D0C-85E2CAD3861E}" type="parTrans" cxnId="{48B0C070-8479-4234-8664-460604DD8C0C}">
      <dgm:prSet/>
      <dgm:spPr/>
      <dgm:t>
        <a:bodyPr/>
        <a:lstStyle/>
        <a:p>
          <a:endParaRPr lang="fr-FR"/>
        </a:p>
      </dgm:t>
    </dgm:pt>
    <dgm:pt modelId="{191FE06D-7C4B-4F40-B3E5-195BC66D0995}" type="sibTrans" cxnId="{48B0C070-8479-4234-8664-460604DD8C0C}">
      <dgm:prSet/>
      <dgm:spPr/>
      <dgm:t>
        <a:bodyPr/>
        <a:lstStyle/>
        <a:p>
          <a:endParaRPr lang="fr-FR"/>
        </a:p>
      </dgm:t>
    </dgm:pt>
    <dgm:pt modelId="{12BF4FEC-3266-4B37-A8AF-5441D0332A1B}">
      <dgm:prSet/>
      <dgm:spPr/>
      <dgm:t>
        <a:bodyPr/>
        <a:lstStyle/>
        <a:p>
          <a:r>
            <a:rPr lang="fr-FR" dirty="0" smtClean="0"/>
            <a:t>Aménagements routiers, urbains, des transports, réseaux de communication </a:t>
          </a:r>
          <a:endParaRPr lang="fr-FR" dirty="0"/>
        </a:p>
      </dgm:t>
    </dgm:pt>
    <dgm:pt modelId="{8EBD2524-33F4-411C-A466-C9F582FB6EFE}" type="parTrans" cxnId="{154623CC-1517-4066-AE09-04082D820DDA}">
      <dgm:prSet/>
      <dgm:spPr/>
      <dgm:t>
        <a:bodyPr/>
        <a:lstStyle/>
        <a:p>
          <a:endParaRPr lang="fr-FR"/>
        </a:p>
      </dgm:t>
    </dgm:pt>
    <dgm:pt modelId="{17F7C8E2-2BCE-4C38-9A1E-38CEBEA7C74D}" type="sibTrans" cxnId="{154623CC-1517-4066-AE09-04082D820DDA}">
      <dgm:prSet/>
      <dgm:spPr/>
      <dgm:t>
        <a:bodyPr/>
        <a:lstStyle/>
        <a:p>
          <a:endParaRPr lang="fr-FR"/>
        </a:p>
      </dgm:t>
    </dgm:pt>
    <dgm:pt modelId="{B2A83944-A3B2-47D3-AC5C-2E3DE3A78DC7}">
      <dgm:prSet/>
      <dgm:spPr/>
      <dgm:t>
        <a:bodyPr/>
        <a:lstStyle/>
        <a:p>
          <a:r>
            <a:rPr lang="fr-FR" dirty="0" smtClean="0">
              <a:solidFill>
                <a:schemeClr val="tx1"/>
              </a:solidFill>
            </a:rPr>
            <a:t>Infrastructures</a:t>
          </a:r>
          <a:endParaRPr lang="fr-FR" dirty="0">
            <a:solidFill>
              <a:schemeClr val="tx1"/>
            </a:solidFill>
          </a:endParaRPr>
        </a:p>
      </dgm:t>
    </dgm:pt>
    <dgm:pt modelId="{867AA02A-6043-4DAA-9BF9-384416FB9C9A}" type="parTrans" cxnId="{34B6C581-41F2-4587-B1FA-AA62C7A087C4}">
      <dgm:prSet/>
      <dgm:spPr/>
      <dgm:t>
        <a:bodyPr/>
        <a:lstStyle/>
        <a:p>
          <a:endParaRPr lang="fr-FR"/>
        </a:p>
      </dgm:t>
    </dgm:pt>
    <dgm:pt modelId="{2BDCD5F0-C1F0-4123-B9C0-2932F402D090}" type="sibTrans" cxnId="{34B6C581-41F2-4587-B1FA-AA62C7A087C4}">
      <dgm:prSet/>
      <dgm:spPr/>
      <dgm:t>
        <a:bodyPr/>
        <a:lstStyle/>
        <a:p>
          <a:endParaRPr lang="fr-FR"/>
        </a:p>
      </dgm:t>
    </dgm:pt>
    <dgm:pt modelId="{EBEB1FA9-9D37-41DA-8291-0CA082B18CFE}">
      <dgm:prSet/>
      <dgm:spPr/>
      <dgm:t>
        <a:bodyPr/>
        <a:lstStyle/>
        <a:p>
          <a:r>
            <a:rPr lang="fr-FR" dirty="0" smtClean="0"/>
            <a:t>Production, stockage, transport, distribution, gestion de l’énergie électrique</a:t>
          </a:r>
          <a:endParaRPr lang="fr-FR" dirty="0"/>
        </a:p>
      </dgm:t>
    </dgm:pt>
    <dgm:pt modelId="{476801E2-B60A-4D2A-A765-E1AD66E6BD6C}" type="parTrans" cxnId="{655F605B-ED10-466F-B6FD-E12510345C62}">
      <dgm:prSet/>
      <dgm:spPr/>
      <dgm:t>
        <a:bodyPr/>
        <a:lstStyle/>
        <a:p>
          <a:endParaRPr lang="fr-FR"/>
        </a:p>
      </dgm:t>
    </dgm:pt>
    <dgm:pt modelId="{D9BBFA9E-5541-4EC7-9675-624B6ACCE0E7}" type="sibTrans" cxnId="{655F605B-ED10-466F-B6FD-E12510345C62}">
      <dgm:prSet/>
      <dgm:spPr/>
      <dgm:t>
        <a:bodyPr/>
        <a:lstStyle/>
        <a:p>
          <a:endParaRPr lang="fr-FR"/>
        </a:p>
      </dgm:t>
    </dgm:pt>
    <dgm:pt modelId="{CF068A73-0F6E-4AD4-A976-15C41608B854}">
      <dgm:prSet/>
      <dgm:spPr/>
      <dgm:t>
        <a:bodyPr/>
        <a:lstStyle/>
        <a:p>
          <a:r>
            <a:rPr lang="fr-FR" dirty="0" smtClean="0">
              <a:solidFill>
                <a:schemeClr val="tx1"/>
              </a:solidFill>
            </a:rPr>
            <a:t>Réseaux</a:t>
          </a:r>
          <a:endParaRPr lang="fr-FR" dirty="0">
            <a:solidFill>
              <a:schemeClr val="tx1"/>
            </a:solidFill>
          </a:endParaRPr>
        </a:p>
      </dgm:t>
    </dgm:pt>
    <dgm:pt modelId="{4962FC42-E396-404C-9891-ECEFAFD79813}" type="parTrans" cxnId="{DA739611-80EB-414E-8A65-BDBD58EAA676}">
      <dgm:prSet/>
      <dgm:spPr/>
      <dgm:t>
        <a:bodyPr/>
        <a:lstStyle/>
        <a:p>
          <a:endParaRPr lang="fr-FR"/>
        </a:p>
      </dgm:t>
    </dgm:pt>
    <dgm:pt modelId="{F34D67D5-E422-4E23-84F1-3644FC5F7C0B}" type="sibTrans" cxnId="{DA739611-80EB-414E-8A65-BDBD58EAA676}">
      <dgm:prSet/>
      <dgm:spPr/>
      <dgm:t>
        <a:bodyPr/>
        <a:lstStyle/>
        <a:p>
          <a:endParaRPr lang="fr-FR"/>
        </a:p>
      </dgm:t>
    </dgm:pt>
    <dgm:pt modelId="{595BEDA1-B931-445A-95F1-FEF48F39849B}">
      <dgm:prSet/>
      <dgm:spPr/>
      <dgm:t>
        <a:bodyPr/>
        <a:lstStyle/>
        <a:p>
          <a:r>
            <a:rPr lang="fr-FR" dirty="0" smtClean="0">
              <a:solidFill>
                <a:schemeClr val="tx1"/>
              </a:solidFill>
            </a:rPr>
            <a:t>Systèmes énergétiques autonomes et embarqués</a:t>
          </a:r>
          <a:endParaRPr lang="fr-FR" dirty="0">
            <a:solidFill>
              <a:schemeClr val="tx1"/>
            </a:solidFill>
          </a:endParaRPr>
        </a:p>
      </dgm:t>
    </dgm:pt>
    <dgm:pt modelId="{D2FDDC79-9B70-442F-B254-8D51C53A7C71}" type="parTrans" cxnId="{C93FCC08-45DE-402E-97B6-FE5DB858E770}">
      <dgm:prSet/>
      <dgm:spPr/>
      <dgm:t>
        <a:bodyPr/>
        <a:lstStyle/>
        <a:p>
          <a:endParaRPr lang="fr-FR"/>
        </a:p>
      </dgm:t>
    </dgm:pt>
    <dgm:pt modelId="{60E74361-E1E7-4730-8BD2-01519A042C4C}" type="sibTrans" cxnId="{C93FCC08-45DE-402E-97B6-FE5DB858E770}">
      <dgm:prSet/>
      <dgm:spPr/>
      <dgm:t>
        <a:bodyPr/>
        <a:lstStyle/>
        <a:p>
          <a:endParaRPr lang="fr-FR"/>
        </a:p>
      </dgm:t>
    </dgm:pt>
    <dgm:pt modelId="{84638DBF-F5A9-44EF-B79A-483BB911BB23}">
      <dgm:prSet/>
      <dgm:spPr/>
      <dgm:t>
        <a:bodyPr/>
        <a:lstStyle/>
        <a:p>
          <a:r>
            <a:rPr lang="fr-FR" dirty="0" smtClean="0"/>
            <a:t>Installations électriques sur des bateaux, avions, trains …</a:t>
          </a:r>
          <a:endParaRPr lang="fr-FR" dirty="0"/>
        </a:p>
      </dgm:t>
    </dgm:pt>
    <dgm:pt modelId="{D907E651-0D65-441F-81C2-291D2CB5629D}" type="parTrans" cxnId="{088194EE-19D5-459E-8BA8-D8FD4CB963CB}">
      <dgm:prSet/>
      <dgm:spPr/>
      <dgm:t>
        <a:bodyPr/>
        <a:lstStyle/>
        <a:p>
          <a:endParaRPr lang="fr-FR"/>
        </a:p>
      </dgm:t>
    </dgm:pt>
    <dgm:pt modelId="{34FF87FF-2A60-4AAE-8B4C-5EF7462F5E69}" type="sibTrans" cxnId="{088194EE-19D5-459E-8BA8-D8FD4CB963CB}">
      <dgm:prSet/>
      <dgm:spPr/>
      <dgm:t>
        <a:bodyPr/>
        <a:lstStyle/>
        <a:p>
          <a:endParaRPr lang="fr-FR"/>
        </a:p>
      </dgm:t>
    </dgm:pt>
    <dgm:pt modelId="{4124DAE6-A01C-4EE7-9D01-AEA87FE800FA}" type="pres">
      <dgm:prSet presAssocID="{47C28A37-1016-4C84-8196-E88A2AE98BD7}" presName="linear" presStyleCnt="0">
        <dgm:presLayoutVars>
          <dgm:animLvl val="lvl"/>
          <dgm:resizeHandles val="exact"/>
        </dgm:presLayoutVars>
      </dgm:prSet>
      <dgm:spPr/>
      <dgm:t>
        <a:bodyPr/>
        <a:lstStyle/>
        <a:p>
          <a:endParaRPr lang="fr-FR"/>
        </a:p>
      </dgm:t>
    </dgm:pt>
    <dgm:pt modelId="{1CF8100A-FD98-4727-B491-09473F2DB782}" type="pres">
      <dgm:prSet presAssocID="{CF068A73-0F6E-4AD4-A976-15C41608B854}" presName="parentText" presStyleLbl="node1" presStyleIdx="0" presStyleCnt="6">
        <dgm:presLayoutVars>
          <dgm:chMax val="0"/>
          <dgm:bulletEnabled val="1"/>
        </dgm:presLayoutVars>
      </dgm:prSet>
      <dgm:spPr/>
      <dgm:t>
        <a:bodyPr/>
        <a:lstStyle/>
        <a:p>
          <a:endParaRPr lang="fr-FR"/>
        </a:p>
      </dgm:t>
    </dgm:pt>
    <dgm:pt modelId="{EDA82E8C-4A54-46D5-BF72-90162F1541E5}" type="pres">
      <dgm:prSet presAssocID="{CF068A73-0F6E-4AD4-A976-15C41608B854}" presName="childText" presStyleLbl="revTx" presStyleIdx="0" presStyleCnt="6">
        <dgm:presLayoutVars>
          <dgm:bulletEnabled val="1"/>
        </dgm:presLayoutVars>
      </dgm:prSet>
      <dgm:spPr/>
      <dgm:t>
        <a:bodyPr/>
        <a:lstStyle/>
        <a:p>
          <a:endParaRPr lang="fr-FR"/>
        </a:p>
      </dgm:t>
    </dgm:pt>
    <dgm:pt modelId="{07C7F635-4672-44CA-9B73-C0A241906EF8}" type="pres">
      <dgm:prSet presAssocID="{B2A83944-A3B2-47D3-AC5C-2E3DE3A78DC7}" presName="parentText" presStyleLbl="node1" presStyleIdx="1" presStyleCnt="6">
        <dgm:presLayoutVars>
          <dgm:chMax val="0"/>
          <dgm:bulletEnabled val="1"/>
        </dgm:presLayoutVars>
      </dgm:prSet>
      <dgm:spPr/>
      <dgm:t>
        <a:bodyPr/>
        <a:lstStyle/>
        <a:p>
          <a:endParaRPr lang="fr-FR"/>
        </a:p>
      </dgm:t>
    </dgm:pt>
    <dgm:pt modelId="{1BC56099-74FC-42FE-9853-E5EFA52274F1}" type="pres">
      <dgm:prSet presAssocID="{B2A83944-A3B2-47D3-AC5C-2E3DE3A78DC7}" presName="childText" presStyleLbl="revTx" presStyleIdx="1" presStyleCnt="6">
        <dgm:presLayoutVars>
          <dgm:bulletEnabled val="1"/>
        </dgm:presLayoutVars>
      </dgm:prSet>
      <dgm:spPr/>
      <dgm:t>
        <a:bodyPr/>
        <a:lstStyle/>
        <a:p>
          <a:endParaRPr lang="fr-FR"/>
        </a:p>
      </dgm:t>
    </dgm:pt>
    <dgm:pt modelId="{539D91B7-F251-432F-A00F-850E2152355A}" type="pres">
      <dgm:prSet presAssocID="{CD083E60-DD92-4852-BB0D-6E257DEFCBD3}" presName="parentText" presStyleLbl="node1" presStyleIdx="2" presStyleCnt="6">
        <dgm:presLayoutVars>
          <dgm:chMax val="0"/>
          <dgm:bulletEnabled val="1"/>
        </dgm:presLayoutVars>
      </dgm:prSet>
      <dgm:spPr/>
      <dgm:t>
        <a:bodyPr/>
        <a:lstStyle/>
        <a:p>
          <a:endParaRPr lang="fr-FR"/>
        </a:p>
      </dgm:t>
    </dgm:pt>
    <dgm:pt modelId="{FB21AE74-7E5B-459C-A2DF-44571CA269BF}" type="pres">
      <dgm:prSet presAssocID="{CD083E60-DD92-4852-BB0D-6E257DEFCBD3}" presName="childText" presStyleLbl="revTx" presStyleIdx="2" presStyleCnt="6">
        <dgm:presLayoutVars>
          <dgm:bulletEnabled val="1"/>
        </dgm:presLayoutVars>
      </dgm:prSet>
      <dgm:spPr/>
      <dgm:t>
        <a:bodyPr/>
        <a:lstStyle/>
        <a:p>
          <a:endParaRPr lang="fr-FR"/>
        </a:p>
      </dgm:t>
    </dgm:pt>
    <dgm:pt modelId="{361C1864-B425-49F6-841A-CEB3776091EA}" type="pres">
      <dgm:prSet presAssocID="{BE384C66-5A59-408E-A73B-6909CCC900D5}" presName="parentText" presStyleLbl="node1" presStyleIdx="3" presStyleCnt="6">
        <dgm:presLayoutVars>
          <dgm:chMax val="0"/>
          <dgm:bulletEnabled val="1"/>
        </dgm:presLayoutVars>
      </dgm:prSet>
      <dgm:spPr/>
      <dgm:t>
        <a:bodyPr/>
        <a:lstStyle/>
        <a:p>
          <a:endParaRPr lang="fr-FR"/>
        </a:p>
      </dgm:t>
    </dgm:pt>
    <dgm:pt modelId="{53DFE4DE-672D-4C08-B833-87A0990DD3AC}" type="pres">
      <dgm:prSet presAssocID="{BE384C66-5A59-408E-A73B-6909CCC900D5}" presName="childText" presStyleLbl="revTx" presStyleIdx="3" presStyleCnt="6">
        <dgm:presLayoutVars>
          <dgm:bulletEnabled val="1"/>
        </dgm:presLayoutVars>
      </dgm:prSet>
      <dgm:spPr/>
      <dgm:t>
        <a:bodyPr/>
        <a:lstStyle/>
        <a:p>
          <a:endParaRPr lang="fr-FR"/>
        </a:p>
      </dgm:t>
    </dgm:pt>
    <dgm:pt modelId="{2DA2C117-46A6-456E-B1C8-9F160CB71274}" type="pres">
      <dgm:prSet presAssocID="{D2F1E085-1898-4D9A-9288-0224DE403D1F}" presName="parentText" presStyleLbl="node1" presStyleIdx="4" presStyleCnt="6">
        <dgm:presLayoutVars>
          <dgm:chMax val="0"/>
          <dgm:bulletEnabled val="1"/>
        </dgm:presLayoutVars>
      </dgm:prSet>
      <dgm:spPr/>
      <dgm:t>
        <a:bodyPr/>
        <a:lstStyle/>
        <a:p>
          <a:endParaRPr lang="fr-FR"/>
        </a:p>
      </dgm:t>
    </dgm:pt>
    <dgm:pt modelId="{C8900783-57CB-4AC3-A32A-9D36E65BC06A}" type="pres">
      <dgm:prSet presAssocID="{D2F1E085-1898-4D9A-9288-0224DE403D1F}" presName="childText" presStyleLbl="revTx" presStyleIdx="4" presStyleCnt="6">
        <dgm:presLayoutVars>
          <dgm:bulletEnabled val="1"/>
        </dgm:presLayoutVars>
      </dgm:prSet>
      <dgm:spPr/>
      <dgm:t>
        <a:bodyPr/>
        <a:lstStyle/>
        <a:p>
          <a:endParaRPr lang="fr-FR"/>
        </a:p>
      </dgm:t>
    </dgm:pt>
    <dgm:pt modelId="{00B19DD7-7DDF-4B95-9382-48382631D996}" type="pres">
      <dgm:prSet presAssocID="{595BEDA1-B931-445A-95F1-FEF48F39849B}" presName="parentText" presStyleLbl="node1" presStyleIdx="5" presStyleCnt="6">
        <dgm:presLayoutVars>
          <dgm:chMax val="0"/>
          <dgm:bulletEnabled val="1"/>
        </dgm:presLayoutVars>
      </dgm:prSet>
      <dgm:spPr/>
      <dgm:t>
        <a:bodyPr/>
        <a:lstStyle/>
        <a:p>
          <a:endParaRPr lang="fr-FR"/>
        </a:p>
      </dgm:t>
    </dgm:pt>
    <dgm:pt modelId="{22724B52-1F05-4112-92D9-7A9335EF20C4}" type="pres">
      <dgm:prSet presAssocID="{595BEDA1-B931-445A-95F1-FEF48F39849B}" presName="childText" presStyleLbl="revTx" presStyleIdx="5" presStyleCnt="6">
        <dgm:presLayoutVars>
          <dgm:bulletEnabled val="1"/>
        </dgm:presLayoutVars>
      </dgm:prSet>
      <dgm:spPr/>
      <dgm:t>
        <a:bodyPr/>
        <a:lstStyle/>
        <a:p>
          <a:endParaRPr lang="fr-FR"/>
        </a:p>
      </dgm:t>
    </dgm:pt>
  </dgm:ptLst>
  <dgm:cxnLst>
    <dgm:cxn modelId="{154623CC-1517-4066-AE09-04082D820DDA}" srcId="{B2A83944-A3B2-47D3-AC5C-2E3DE3A78DC7}" destId="{12BF4FEC-3266-4B37-A8AF-5441D0332A1B}" srcOrd="0" destOrd="0" parTransId="{8EBD2524-33F4-411C-A466-C9F582FB6EFE}" sibTransId="{17F7C8E2-2BCE-4C38-9A1E-38CEBEA7C74D}"/>
    <dgm:cxn modelId="{026B7EB7-3EB2-417A-9F8F-B4204DDA4DAF}" srcId="{D2F1E085-1898-4D9A-9288-0224DE403D1F}" destId="{9B7129DB-291C-428E-B4B2-2D34CFC328C6}" srcOrd="0" destOrd="0" parTransId="{A4DA9423-D293-4BCF-B2E3-28761E1825A6}" sibTransId="{A53AC730-B825-44C8-8857-30D221CEF2B1}"/>
    <dgm:cxn modelId="{DA739611-80EB-414E-8A65-BDBD58EAA676}" srcId="{47C28A37-1016-4C84-8196-E88A2AE98BD7}" destId="{CF068A73-0F6E-4AD4-A976-15C41608B854}" srcOrd="0" destOrd="0" parTransId="{4962FC42-E396-404C-9891-ECEFAFD79813}" sibTransId="{F34D67D5-E422-4E23-84F1-3644FC5F7C0B}"/>
    <dgm:cxn modelId="{C93FCC08-45DE-402E-97B6-FE5DB858E770}" srcId="{47C28A37-1016-4C84-8196-E88A2AE98BD7}" destId="{595BEDA1-B931-445A-95F1-FEF48F39849B}" srcOrd="5" destOrd="0" parTransId="{D2FDDC79-9B70-442F-B254-8D51C53A7C71}" sibTransId="{60E74361-E1E7-4730-8BD2-01519A042C4C}"/>
    <dgm:cxn modelId="{48B0C070-8479-4234-8664-460604DD8C0C}" srcId="{CD083E60-DD92-4852-BB0D-6E257DEFCBD3}" destId="{7ECD9FF5-83F8-4F7E-8F00-A396A262839E}" srcOrd="0" destOrd="0" parTransId="{B7F2DF10-DAB7-4B61-9D0C-85E2CAD3861E}" sibTransId="{191FE06D-7C4B-4F40-B3E5-195BC66D0995}"/>
    <dgm:cxn modelId="{7EB678BD-4EDB-4422-9A8C-1F8081DD3CBE}" type="presOf" srcId="{12BF4FEC-3266-4B37-A8AF-5441D0332A1B}" destId="{1BC56099-74FC-42FE-9853-E5EFA52274F1}" srcOrd="0" destOrd="0" presId="urn:microsoft.com/office/officeart/2005/8/layout/vList2"/>
    <dgm:cxn modelId="{577B90EB-C588-4436-8566-4339270BA27F}" type="presOf" srcId="{7ECD9FF5-83F8-4F7E-8F00-A396A262839E}" destId="{FB21AE74-7E5B-459C-A2DF-44571CA269BF}" srcOrd="0" destOrd="0" presId="urn:microsoft.com/office/officeart/2005/8/layout/vList2"/>
    <dgm:cxn modelId="{655F605B-ED10-466F-B6FD-E12510345C62}" srcId="{CF068A73-0F6E-4AD4-A976-15C41608B854}" destId="{EBEB1FA9-9D37-41DA-8291-0CA082B18CFE}" srcOrd="0" destOrd="0" parTransId="{476801E2-B60A-4D2A-A765-E1AD66E6BD6C}" sibTransId="{D9BBFA9E-5541-4EC7-9675-624B6ACCE0E7}"/>
    <dgm:cxn modelId="{6ECD7007-5CCF-4001-98B8-13FB99FA415A}" type="presOf" srcId="{9B7129DB-291C-428E-B4B2-2D34CFC328C6}" destId="{C8900783-57CB-4AC3-A32A-9D36E65BC06A}" srcOrd="0" destOrd="0" presId="urn:microsoft.com/office/officeart/2005/8/layout/vList2"/>
    <dgm:cxn modelId="{79D88F2F-11D7-4A74-9A60-BD5DC0C5FAFA}" type="presOf" srcId="{595BEDA1-B931-445A-95F1-FEF48F39849B}" destId="{00B19DD7-7DDF-4B95-9382-48382631D996}" srcOrd="0" destOrd="0" presId="urn:microsoft.com/office/officeart/2005/8/layout/vList2"/>
    <dgm:cxn modelId="{4C5CFF84-A5FD-4938-AAE4-0DAEC878E4B9}" type="presOf" srcId="{BD0EC878-C009-41E8-A853-D32B14EA3A7B}" destId="{53DFE4DE-672D-4C08-B833-87A0990DD3AC}" srcOrd="0" destOrd="0" presId="urn:microsoft.com/office/officeart/2005/8/layout/vList2"/>
    <dgm:cxn modelId="{CBDAE7C4-8D48-4170-BF87-6F6606ED9393}" type="presOf" srcId="{CF068A73-0F6E-4AD4-A976-15C41608B854}" destId="{1CF8100A-FD98-4727-B491-09473F2DB782}" srcOrd="0" destOrd="0" presId="urn:microsoft.com/office/officeart/2005/8/layout/vList2"/>
    <dgm:cxn modelId="{3FF3574A-A94E-4ED9-94A1-BB4BFD48511E}" srcId="{BE384C66-5A59-408E-A73B-6909CCC900D5}" destId="{BD0EC878-C009-41E8-A853-D32B14EA3A7B}" srcOrd="0" destOrd="0" parTransId="{8FCF1811-6FBA-48F8-91A2-F9A732C034D9}" sibTransId="{50A02500-8A9B-41D4-9581-587E7CCA4AF9}"/>
    <dgm:cxn modelId="{088194EE-19D5-459E-8BA8-D8FD4CB963CB}" srcId="{595BEDA1-B931-445A-95F1-FEF48F39849B}" destId="{84638DBF-F5A9-44EF-B79A-483BB911BB23}" srcOrd="0" destOrd="0" parTransId="{D907E651-0D65-441F-81C2-291D2CB5629D}" sibTransId="{34FF87FF-2A60-4AAE-8B4C-5EF7462F5E69}"/>
    <dgm:cxn modelId="{566923D0-FC50-4F23-B393-17A5654C48F4}" type="presOf" srcId="{EBEB1FA9-9D37-41DA-8291-0CA082B18CFE}" destId="{EDA82E8C-4A54-46D5-BF72-90162F1541E5}" srcOrd="0" destOrd="0" presId="urn:microsoft.com/office/officeart/2005/8/layout/vList2"/>
    <dgm:cxn modelId="{3DE77020-321F-476E-8C03-16B9317D2195}" type="presOf" srcId="{B2A83944-A3B2-47D3-AC5C-2E3DE3A78DC7}" destId="{07C7F635-4672-44CA-9B73-C0A241906EF8}" srcOrd="0" destOrd="0" presId="urn:microsoft.com/office/officeart/2005/8/layout/vList2"/>
    <dgm:cxn modelId="{C710C87D-9215-4408-850D-3C6B776F2612}" type="presOf" srcId="{CD083E60-DD92-4852-BB0D-6E257DEFCBD3}" destId="{539D91B7-F251-432F-A00F-850E2152355A}" srcOrd="0" destOrd="0" presId="urn:microsoft.com/office/officeart/2005/8/layout/vList2"/>
    <dgm:cxn modelId="{2D9FCEF5-346D-4BB4-8300-55ADC6DB9014}" srcId="{47C28A37-1016-4C84-8196-E88A2AE98BD7}" destId="{CD083E60-DD92-4852-BB0D-6E257DEFCBD3}" srcOrd="2" destOrd="0" parTransId="{2FE7EB28-55CE-407E-AC80-57544E8FBC31}" sibTransId="{77D4BC49-733A-43B7-9381-090EB40B70AE}"/>
    <dgm:cxn modelId="{53CB7007-B9F7-44D1-B4DA-1E5498899000}" type="presOf" srcId="{84638DBF-F5A9-44EF-B79A-483BB911BB23}" destId="{22724B52-1F05-4112-92D9-7A9335EF20C4}" srcOrd="0" destOrd="0" presId="urn:microsoft.com/office/officeart/2005/8/layout/vList2"/>
    <dgm:cxn modelId="{402B7E8F-543F-4EEE-8AF4-DDDFFB104FF5}" type="presOf" srcId="{D2F1E085-1898-4D9A-9288-0224DE403D1F}" destId="{2DA2C117-46A6-456E-B1C8-9F160CB71274}" srcOrd="0" destOrd="0" presId="urn:microsoft.com/office/officeart/2005/8/layout/vList2"/>
    <dgm:cxn modelId="{290716C9-8DF2-404D-8FC6-12A6F48B0925}" type="presOf" srcId="{47C28A37-1016-4C84-8196-E88A2AE98BD7}" destId="{4124DAE6-A01C-4EE7-9D01-AEA87FE800FA}" srcOrd="0" destOrd="0" presId="urn:microsoft.com/office/officeart/2005/8/layout/vList2"/>
    <dgm:cxn modelId="{6E443B32-DCEE-40A3-B087-CC92674ACF67}" srcId="{47C28A37-1016-4C84-8196-E88A2AE98BD7}" destId="{D2F1E085-1898-4D9A-9288-0224DE403D1F}" srcOrd="4" destOrd="0" parTransId="{1C5470B7-9EDF-4160-B6EC-836E43BC3556}" sibTransId="{C92A012D-DC40-4A55-A845-451E49E053A0}"/>
    <dgm:cxn modelId="{34B6C581-41F2-4587-B1FA-AA62C7A087C4}" srcId="{47C28A37-1016-4C84-8196-E88A2AE98BD7}" destId="{B2A83944-A3B2-47D3-AC5C-2E3DE3A78DC7}" srcOrd="1" destOrd="0" parTransId="{867AA02A-6043-4DAA-9BF9-384416FB9C9A}" sibTransId="{2BDCD5F0-C1F0-4123-B9C0-2932F402D090}"/>
    <dgm:cxn modelId="{8E1A2BC0-58C7-488B-B284-05604810C088}" srcId="{47C28A37-1016-4C84-8196-E88A2AE98BD7}" destId="{BE384C66-5A59-408E-A73B-6909CCC900D5}" srcOrd="3" destOrd="0" parTransId="{D3A493C0-2542-4018-ABE8-BF0E61868E56}" sibTransId="{794AE963-C4B6-4800-A3A9-109CB68C22CA}"/>
    <dgm:cxn modelId="{EFA28BB1-E835-43D9-AF86-4920D267AADB}" type="presOf" srcId="{BE384C66-5A59-408E-A73B-6909CCC900D5}" destId="{361C1864-B425-49F6-841A-CEB3776091EA}" srcOrd="0" destOrd="0" presId="urn:microsoft.com/office/officeart/2005/8/layout/vList2"/>
    <dgm:cxn modelId="{36FC8FA5-1632-45C8-BDD9-C57EA0BCCD83}" type="presParOf" srcId="{4124DAE6-A01C-4EE7-9D01-AEA87FE800FA}" destId="{1CF8100A-FD98-4727-B491-09473F2DB782}" srcOrd="0" destOrd="0" presId="urn:microsoft.com/office/officeart/2005/8/layout/vList2"/>
    <dgm:cxn modelId="{536BC5FA-2B24-4BF9-AF6C-D10C6EEFDA08}" type="presParOf" srcId="{4124DAE6-A01C-4EE7-9D01-AEA87FE800FA}" destId="{EDA82E8C-4A54-46D5-BF72-90162F1541E5}" srcOrd="1" destOrd="0" presId="urn:microsoft.com/office/officeart/2005/8/layout/vList2"/>
    <dgm:cxn modelId="{0F666071-7045-4AC0-8BF7-50F89153682E}" type="presParOf" srcId="{4124DAE6-A01C-4EE7-9D01-AEA87FE800FA}" destId="{07C7F635-4672-44CA-9B73-C0A241906EF8}" srcOrd="2" destOrd="0" presId="urn:microsoft.com/office/officeart/2005/8/layout/vList2"/>
    <dgm:cxn modelId="{5DD02604-6166-4525-9172-379018E0F210}" type="presParOf" srcId="{4124DAE6-A01C-4EE7-9D01-AEA87FE800FA}" destId="{1BC56099-74FC-42FE-9853-E5EFA52274F1}" srcOrd="3" destOrd="0" presId="urn:microsoft.com/office/officeart/2005/8/layout/vList2"/>
    <dgm:cxn modelId="{8BA6C3EB-26DB-4F78-90B4-65C5011AD1C5}" type="presParOf" srcId="{4124DAE6-A01C-4EE7-9D01-AEA87FE800FA}" destId="{539D91B7-F251-432F-A00F-850E2152355A}" srcOrd="4" destOrd="0" presId="urn:microsoft.com/office/officeart/2005/8/layout/vList2"/>
    <dgm:cxn modelId="{A38E6CC0-E2CE-4A0D-B650-D0A28728635D}" type="presParOf" srcId="{4124DAE6-A01C-4EE7-9D01-AEA87FE800FA}" destId="{FB21AE74-7E5B-459C-A2DF-44571CA269BF}" srcOrd="5" destOrd="0" presId="urn:microsoft.com/office/officeart/2005/8/layout/vList2"/>
    <dgm:cxn modelId="{9B72FF7B-5CE3-41C3-BBBE-CE508D3EC84C}" type="presParOf" srcId="{4124DAE6-A01C-4EE7-9D01-AEA87FE800FA}" destId="{361C1864-B425-49F6-841A-CEB3776091EA}" srcOrd="6" destOrd="0" presId="urn:microsoft.com/office/officeart/2005/8/layout/vList2"/>
    <dgm:cxn modelId="{3E1DFD4E-8025-4624-B629-321185C12AAD}" type="presParOf" srcId="{4124DAE6-A01C-4EE7-9D01-AEA87FE800FA}" destId="{53DFE4DE-672D-4C08-B833-87A0990DD3AC}" srcOrd="7" destOrd="0" presId="urn:microsoft.com/office/officeart/2005/8/layout/vList2"/>
    <dgm:cxn modelId="{0D0DFA2D-D908-47C1-B23C-D38A4B633874}" type="presParOf" srcId="{4124DAE6-A01C-4EE7-9D01-AEA87FE800FA}" destId="{2DA2C117-46A6-456E-B1C8-9F160CB71274}" srcOrd="8" destOrd="0" presId="urn:microsoft.com/office/officeart/2005/8/layout/vList2"/>
    <dgm:cxn modelId="{0FCA27B2-3358-453D-9DF1-F38664ED5747}" type="presParOf" srcId="{4124DAE6-A01C-4EE7-9D01-AEA87FE800FA}" destId="{C8900783-57CB-4AC3-A32A-9D36E65BC06A}" srcOrd="9" destOrd="0" presId="urn:microsoft.com/office/officeart/2005/8/layout/vList2"/>
    <dgm:cxn modelId="{D6ED116E-8C2A-4687-9EEE-E0D3B92AA940}" type="presParOf" srcId="{4124DAE6-A01C-4EE7-9D01-AEA87FE800FA}" destId="{00B19DD7-7DDF-4B95-9382-48382631D996}" srcOrd="10" destOrd="0" presId="urn:microsoft.com/office/officeart/2005/8/layout/vList2"/>
    <dgm:cxn modelId="{68048941-F9B0-4877-85E6-A03065E678EF}" type="presParOf" srcId="{4124DAE6-A01C-4EE7-9D01-AEA87FE800FA}" destId="{22724B52-1F05-4112-92D9-7A9335EF20C4}"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83BC1-68A2-4886-92B9-E3DD59312E14}" type="doc">
      <dgm:prSet loTypeId="urn:microsoft.com/office/officeart/2005/8/layout/vList3" loCatId="list" qsTypeId="urn:microsoft.com/office/officeart/2005/8/quickstyle/3d3" qsCatId="3D" csTypeId="urn:microsoft.com/office/officeart/2005/8/colors/accent1_4" csCatId="accent1" phldr="1"/>
      <dgm:spPr/>
    </dgm:pt>
    <dgm:pt modelId="{857903FE-3083-4CDC-8BB8-E11F05C0A0C5}">
      <dgm:prSet phldrT="[Texte]"/>
      <dgm:spPr/>
      <dgm:t>
        <a:bodyPr/>
        <a:lstStyle/>
        <a:p>
          <a:r>
            <a:rPr lang="fr-FR" dirty="0" smtClean="0">
              <a:solidFill>
                <a:schemeClr val="tx1"/>
              </a:solidFill>
            </a:rPr>
            <a:t>Mise en service</a:t>
          </a:r>
          <a:endParaRPr lang="fr-FR" dirty="0">
            <a:solidFill>
              <a:schemeClr val="tx1"/>
            </a:solidFill>
          </a:endParaRPr>
        </a:p>
      </dgm:t>
    </dgm:pt>
    <dgm:pt modelId="{7E8C5CB5-3B77-4429-A792-52653134E14B}" type="parTrans" cxnId="{79D91362-7839-493C-8EA6-CD1BF9B7E4DD}">
      <dgm:prSet/>
      <dgm:spPr/>
      <dgm:t>
        <a:bodyPr/>
        <a:lstStyle/>
        <a:p>
          <a:endParaRPr lang="fr-FR"/>
        </a:p>
      </dgm:t>
    </dgm:pt>
    <dgm:pt modelId="{9E030F61-49C3-40F7-B9DF-591394503F23}" type="sibTrans" cxnId="{79D91362-7839-493C-8EA6-CD1BF9B7E4DD}">
      <dgm:prSet/>
      <dgm:spPr/>
      <dgm:t>
        <a:bodyPr/>
        <a:lstStyle/>
        <a:p>
          <a:endParaRPr lang="fr-FR"/>
        </a:p>
      </dgm:t>
    </dgm:pt>
    <dgm:pt modelId="{BCCD1587-137B-40A6-A228-333636BC88C4}">
      <dgm:prSet phldrT="[Texte]"/>
      <dgm:spPr/>
      <dgm:t>
        <a:bodyPr/>
        <a:lstStyle/>
        <a:p>
          <a:r>
            <a:rPr lang="fr-FR" dirty="0" smtClean="0">
              <a:solidFill>
                <a:schemeClr val="tx1"/>
              </a:solidFill>
            </a:rPr>
            <a:t>Maintenance</a:t>
          </a:r>
          <a:endParaRPr lang="fr-FR" dirty="0">
            <a:solidFill>
              <a:schemeClr val="tx1"/>
            </a:solidFill>
          </a:endParaRPr>
        </a:p>
      </dgm:t>
    </dgm:pt>
    <dgm:pt modelId="{C66548D7-D377-4BE8-AFD6-C4D79E80E00C}" type="parTrans" cxnId="{550C1D42-2712-42D8-968C-55F8602E551E}">
      <dgm:prSet/>
      <dgm:spPr/>
      <dgm:t>
        <a:bodyPr/>
        <a:lstStyle/>
        <a:p>
          <a:endParaRPr lang="fr-FR"/>
        </a:p>
      </dgm:t>
    </dgm:pt>
    <dgm:pt modelId="{5910C8C0-F36D-4F32-B61B-0CDD8BF706A0}" type="sibTrans" cxnId="{550C1D42-2712-42D8-968C-55F8602E551E}">
      <dgm:prSet/>
      <dgm:spPr/>
      <dgm:t>
        <a:bodyPr/>
        <a:lstStyle/>
        <a:p>
          <a:endParaRPr lang="fr-FR"/>
        </a:p>
      </dgm:t>
    </dgm:pt>
    <dgm:pt modelId="{FDA0F576-F716-4B0E-971A-DA33EB768EA4}">
      <dgm:prSet phldrT="[Texte]"/>
      <dgm:spPr/>
      <dgm:t>
        <a:bodyPr/>
        <a:lstStyle/>
        <a:p>
          <a:r>
            <a:rPr lang="fr-FR" dirty="0" smtClean="0">
              <a:solidFill>
                <a:schemeClr val="tx1"/>
              </a:solidFill>
            </a:rPr>
            <a:t>Communication</a:t>
          </a:r>
          <a:endParaRPr lang="fr-FR" dirty="0">
            <a:solidFill>
              <a:schemeClr val="tx1"/>
            </a:solidFill>
          </a:endParaRPr>
        </a:p>
      </dgm:t>
    </dgm:pt>
    <dgm:pt modelId="{8BAFA93C-EDB4-40B2-BFD3-1EB8664F161A}" type="parTrans" cxnId="{70822850-CA14-47D9-979D-F773E7F9E1AE}">
      <dgm:prSet/>
      <dgm:spPr/>
      <dgm:t>
        <a:bodyPr/>
        <a:lstStyle/>
        <a:p>
          <a:endParaRPr lang="fr-FR"/>
        </a:p>
      </dgm:t>
    </dgm:pt>
    <dgm:pt modelId="{99A1B4AB-64EB-4958-AAC4-96098CCDD7DE}" type="sibTrans" cxnId="{70822850-CA14-47D9-979D-F773E7F9E1AE}">
      <dgm:prSet/>
      <dgm:spPr/>
      <dgm:t>
        <a:bodyPr/>
        <a:lstStyle/>
        <a:p>
          <a:endParaRPr lang="fr-FR"/>
        </a:p>
      </dgm:t>
    </dgm:pt>
    <dgm:pt modelId="{37EADA9E-899D-4528-A9E3-5CB31E12440C}">
      <dgm:prSet/>
      <dgm:spPr/>
      <dgm:t>
        <a:bodyPr/>
        <a:lstStyle/>
        <a:p>
          <a:r>
            <a:rPr lang="fr-FR" dirty="0" smtClean="0">
              <a:solidFill>
                <a:schemeClr val="tx1"/>
              </a:solidFill>
            </a:rPr>
            <a:t>Réalisation</a:t>
          </a:r>
          <a:endParaRPr lang="fr-FR" dirty="0">
            <a:solidFill>
              <a:schemeClr val="tx1"/>
            </a:solidFill>
          </a:endParaRPr>
        </a:p>
      </dgm:t>
    </dgm:pt>
    <dgm:pt modelId="{5C249E90-2E3C-47CB-8823-2FB688F14685}" type="parTrans" cxnId="{9A3EFD3D-C475-4B5F-A275-BFF49DD726B4}">
      <dgm:prSet/>
      <dgm:spPr/>
      <dgm:t>
        <a:bodyPr/>
        <a:lstStyle/>
        <a:p>
          <a:endParaRPr lang="fr-FR"/>
        </a:p>
      </dgm:t>
    </dgm:pt>
    <dgm:pt modelId="{19EB03E7-9456-4313-B109-411E4422CEBA}" type="sibTrans" cxnId="{9A3EFD3D-C475-4B5F-A275-BFF49DD726B4}">
      <dgm:prSet/>
      <dgm:spPr/>
      <dgm:t>
        <a:bodyPr/>
        <a:lstStyle/>
        <a:p>
          <a:endParaRPr lang="fr-FR"/>
        </a:p>
      </dgm:t>
    </dgm:pt>
    <dgm:pt modelId="{E36BEADC-5E5A-4287-980F-7ABE06CB2383}">
      <dgm:prSet/>
      <dgm:spPr/>
      <dgm:t>
        <a:bodyPr/>
        <a:lstStyle/>
        <a:p>
          <a:r>
            <a:rPr lang="fr-FR" dirty="0" smtClean="0">
              <a:solidFill>
                <a:schemeClr val="tx1"/>
              </a:solidFill>
            </a:rPr>
            <a:t>Préparation</a:t>
          </a:r>
          <a:endParaRPr lang="fr-FR" dirty="0">
            <a:solidFill>
              <a:schemeClr val="tx1"/>
            </a:solidFill>
          </a:endParaRPr>
        </a:p>
      </dgm:t>
    </dgm:pt>
    <dgm:pt modelId="{BEDFDEA8-B174-470A-982A-30E2602B795B}" type="parTrans" cxnId="{D62B4D76-6934-4A94-9F7F-662856B7D07C}">
      <dgm:prSet/>
      <dgm:spPr/>
      <dgm:t>
        <a:bodyPr/>
        <a:lstStyle/>
        <a:p>
          <a:endParaRPr lang="fr-FR"/>
        </a:p>
      </dgm:t>
    </dgm:pt>
    <dgm:pt modelId="{52E6380F-0278-4961-A68C-0220359A6E32}" type="sibTrans" cxnId="{D62B4D76-6934-4A94-9F7F-662856B7D07C}">
      <dgm:prSet/>
      <dgm:spPr/>
      <dgm:t>
        <a:bodyPr/>
        <a:lstStyle/>
        <a:p>
          <a:endParaRPr lang="fr-FR"/>
        </a:p>
      </dgm:t>
    </dgm:pt>
    <dgm:pt modelId="{3710844B-5087-4DC4-B50E-A201D5D3A803}" type="pres">
      <dgm:prSet presAssocID="{11A83BC1-68A2-4886-92B9-E3DD59312E14}" presName="linearFlow" presStyleCnt="0">
        <dgm:presLayoutVars>
          <dgm:dir/>
          <dgm:resizeHandles val="exact"/>
        </dgm:presLayoutVars>
      </dgm:prSet>
      <dgm:spPr/>
    </dgm:pt>
    <dgm:pt modelId="{979B1B0D-49F5-4352-AD95-9BBF88671731}" type="pres">
      <dgm:prSet presAssocID="{E36BEADC-5E5A-4287-980F-7ABE06CB2383}" presName="composite" presStyleCnt="0"/>
      <dgm:spPr/>
    </dgm:pt>
    <dgm:pt modelId="{DBB534EC-90D5-42BD-A74D-3E89A234079C}" type="pres">
      <dgm:prSet presAssocID="{E36BEADC-5E5A-4287-980F-7ABE06CB2383}"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7642D4FF-4AA8-4FCF-8909-804962EEDFA9}" type="pres">
      <dgm:prSet presAssocID="{E36BEADC-5E5A-4287-980F-7ABE06CB2383}" presName="txShp" presStyleLbl="node1" presStyleIdx="0" presStyleCnt="5">
        <dgm:presLayoutVars>
          <dgm:bulletEnabled val="1"/>
        </dgm:presLayoutVars>
      </dgm:prSet>
      <dgm:spPr/>
      <dgm:t>
        <a:bodyPr/>
        <a:lstStyle/>
        <a:p>
          <a:endParaRPr lang="fr-FR"/>
        </a:p>
      </dgm:t>
    </dgm:pt>
    <dgm:pt modelId="{5336E17A-3DFA-4AAA-9E66-4ED63178C2D9}" type="pres">
      <dgm:prSet presAssocID="{52E6380F-0278-4961-A68C-0220359A6E32}" presName="spacing" presStyleCnt="0"/>
      <dgm:spPr/>
    </dgm:pt>
    <dgm:pt modelId="{57F373BF-9846-4D73-AC71-40E4DF82DEF3}" type="pres">
      <dgm:prSet presAssocID="{37EADA9E-899D-4528-A9E3-5CB31E12440C}" presName="composite" presStyleCnt="0"/>
      <dgm:spPr/>
    </dgm:pt>
    <dgm:pt modelId="{6F462916-1809-4062-91BE-D887A837B9CE}" type="pres">
      <dgm:prSet presAssocID="{37EADA9E-899D-4528-A9E3-5CB31E12440C}"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B2EC0E02-B8A8-49F0-8917-9ACF82A42124}" type="pres">
      <dgm:prSet presAssocID="{37EADA9E-899D-4528-A9E3-5CB31E12440C}" presName="txShp" presStyleLbl="node1" presStyleIdx="1" presStyleCnt="5" custLinFactNeighborX="746" custLinFactNeighborY="4618">
        <dgm:presLayoutVars>
          <dgm:bulletEnabled val="1"/>
        </dgm:presLayoutVars>
      </dgm:prSet>
      <dgm:spPr/>
      <dgm:t>
        <a:bodyPr/>
        <a:lstStyle/>
        <a:p>
          <a:endParaRPr lang="fr-FR"/>
        </a:p>
      </dgm:t>
    </dgm:pt>
    <dgm:pt modelId="{C2A560C4-F380-4CF4-9328-95663117681A}" type="pres">
      <dgm:prSet presAssocID="{19EB03E7-9456-4313-B109-411E4422CEBA}" presName="spacing" presStyleCnt="0"/>
      <dgm:spPr/>
    </dgm:pt>
    <dgm:pt modelId="{7CEE4F5B-D1A3-4DC8-9AC7-251617B1023B}" type="pres">
      <dgm:prSet presAssocID="{857903FE-3083-4CDC-8BB8-E11F05C0A0C5}" presName="composite" presStyleCnt="0"/>
      <dgm:spPr/>
    </dgm:pt>
    <dgm:pt modelId="{2D3FE45F-A960-4769-99EF-D9C75D0FE16D}" type="pres">
      <dgm:prSet presAssocID="{857903FE-3083-4CDC-8BB8-E11F05C0A0C5}"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316F42AC-9B9C-4967-9682-B1BD050DAB58}" type="pres">
      <dgm:prSet presAssocID="{857903FE-3083-4CDC-8BB8-E11F05C0A0C5}" presName="txShp" presStyleLbl="node1" presStyleIdx="2" presStyleCnt="5">
        <dgm:presLayoutVars>
          <dgm:bulletEnabled val="1"/>
        </dgm:presLayoutVars>
      </dgm:prSet>
      <dgm:spPr/>
      <dgm:t>
        <a:bodyPr/>
        <a:lstStyle/>
        <a:p>
          <a:endParaRPr lang="fr-FR"/>
        </a:p>
      </dgm:t>
    </dgm:pt>
    <dgm:pt modelId="{BBE8C568-A174-477F-97DB-2A5BE5ACC02E}" type="pres">
      <dgm:prSet presAssocID="{9E030F61-49C3-40F7-B9DF-591394503F23}" presName="spacing" presStyleCnt="0"/>
      <dgm:spPr/>
    </dgm:pt>
    <dgm:pt modelId="{0CE9BA15-5388-4E9F-BC84-94AE431147DF}" type="pres">
      <dgm:prSet presAssocID="{BCCD1587-137B-40A6-A228-333636BC88C4}" presName="composite" presStyleCnt="0"/>
      <dgm:spPr/>
    </dgm:pt>
    <dgm:pt modelId="{438FC121-3ECB-42C7-A1C3-9EB24C5EC68A}" type="pres">
      <dgm:prSet presAssocID="{BCCD1587-137B-40A6-A228-333636BC88C4}"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65146C2B-757C-479E-8620-FFBEBC0CE953}" type="pres">
      <dgm:prSet presAssocID="{BCCD1587-137B-40A6-A228-333636BC88C4}" presName="txShp" presStyleLbl="node1" presStyleIdx="3" presStyleCnt="5">
        <dgm:presLayoutVars>
          <dgm:bulletEnabled val="1"/>
        </dgm:presLayoutVars>
      </dgm:prSet>
      <dgm:spPr/>
      <dgm:t>
        <a:bodyPr/>
        <a:lstStyle/>
        <a:p>
          <a:endParaRPr lang="fr-FR"/>
        </a:p>
      </dgm:t>
    </dgm:pt>
    <dgm:pt modelId="{6FCE6C7F-685A-40C3-9143-649E6FCA69BA}" type="pres">
      <dgm:prSet presAssocID="{5910C8C0-F36D-4F32-B61B-0CDD8BF706A0}" presName="spacing" presStyleCnt="0"/>
      <dgm:spPr/>
    </dgm:pt>
    <dgm:pt modelId="{6BDCB0A3-9A16-4BCD-9C3F-4E27C409C6B4}" type="pres">
      <dgm:prSet presAssocID="{FDA0F576-F716-4B0E-971A-DA33EB768EA4}" presName="composite" presStyleCnt="0"/>
      <dgm:spPr/>
    </dgm:pt>
    <dgm:pt modelId="{94C49B78-4C77-4BC6-9264-9418F962538E}" type="pres">
      <dgm:prSet presAssocID="{FDA0F576-F716-4B0E-971A-DA33EB768EA4}"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48456213-CE5D-4C97-8350-63DA7A512AC0}" type="pres">
      <dgm:prSet presAssocID="{FDA0F576-F716-4B0E-971A-DA33EB768EA4}" presName="txShp" presStyleLbl="node1" presStyleIdx="4" presStyleCnt="5">
        <dgm:presLayoutVars>
          <dgm:bulletEnabled val="1"/>
        </dgm:presLayoutVars>
      </dgm:prSet>
      <dgm:spPr/>
      <dgm:t>
        <a:bodyPr/>
        <a:lstStyle/>
        <a:p>
          <a:endParaRPr lang="fr-FR"/>
        </a:p>
      </dgm:t>
    </dgm:pt>
  </dgm:ptLst>
  <dgm:cxnLst>
    <dgm:cxn modelId="{E03FE139-8156-47EC-A7F8-AB6BAAE947EE}" type="presOf" srcId="{E36BEADC-5E5A-4287-980F-7ABE06CB2383}" destId="{7642D4FF-4AA8-4FCF-8909-804962EEDFA9}" srcOrd="0" destOrd="0" presId="urn:microsoft.com/office/officeart/2005/8/layout/vList3"/>
    <dgm:cxn modelId="{79D91362-7839-493C-8EA6-CD1BF9B7E4DD}" srcId="{11A83BC1-68A2-4886-92B9-E3DD59312E14}" destId="{857903FE-3083-4CDC-8BB8-E11F05C0A0C5}" srcOrd="2" destOrd="0" parTransId="{7E8C5CB5-3B77-4429-A792-52653134E14B}" sibTransId="{9E030F61-49C3-40F7-B9DF-591394503F23}"/>
    <dgm:cxn modelId="{70822850-CA14-47D9-979D-F773E7F9E1AE}" srcId="{11A83BC1-68A2-4886-92B9-E3DD59312E14}" destId="{FDA0F576-F716-4B0E-971A-DA33EB768EA4}" srcOrd="4" destOrd="0" parTransId="{8BAFA93C-EDB4-40B2-BFD3-1EB8664F161A}" sibTransId="{99A1B4AB-64EB-4958-AAC4-96098CCDD7DE}"/>
    <dgm:cxn modelId="{9FF1E17D-A2C7-430B-BC18-BD9C38C1260A}" type="presOf" srcId="{FDA0F576-F716-4B0E-971A-DA33EB768EA4}" destId="{48456213-CE5D-4C97-8350-63DA7A512AC0}" srcOrd="0" destOrd="0" presId="urn:microsoft.com/office/officeart/2005/8/layout/vList3"/>
    <dgm:cxn modelId="{D62B4D76-6934-4A94-9F7F-662856B7D07C}" srcId="{11A83BC1-68A2-4886-92B9-E3DD59312E14}" destId="{E36BEADC-5E5A-4287-980F-7ABE06CB2383}" srcOrd="0" destOrd="0" parTransId="{BEDFDEA8-B174-470A-982A-30E2602B795B}" sibTransId="{52E6380F-0278-4961-A68C-0220359A6E32}"/>
    <dgm:cxn modelId="{9FB30F2D-F54A-4C0E-B431-A10C44C78D49}" type="presOf" srcId="{37EADA9E-899D-4528-A9E3-5CB31E12440C}" destId="{B2EC0E02-B8A8-49F0-8917-9ACF82A42124}" srcOrd="0" destOrd="0" presId="urn:microsoft.com/office/officeart/2005/8/layout/vList3"/>
    <dgm:cxn modelId="{550C1D42-2712-42D8-968C-55F8602E551E}" srcId="{11A83BC1-68A2-4886-92B9-E3DD59312E14}" destId="{BCCD1587-137B-40A6-A228-333636BC88C4}" srcOrd="3" destOrd="0" parTransId="{C66548D7-D377-4BE8-AFD6-C4D79E80E00C}" sibTransId="{5910C8C0-F36D-4F32-B61B-0CDD8BF706A0}"/>
    <dgm:cxn modelId="{148F5E37-26CC-49E5-BC44-49A78BD06F3B}" type="presOf" srcId="{BCCD1587-137B-40A6-A228-333636BC88C4}" destId="{65146C2B-757C-479E-8620-FFBEBC0CE953}" srcOrd="0" destOrd="0" presId="urn:microsoft.com/office/officeart/2005/8/layout/vList3"/>
    <dgm:cxn modelId="{5D95D7AA-F740-4036-A9AB-6946AE70C243}" type="presOf" srcId="{857903FE-3083-4CDC-8BB8-E11F05C0A0C5}" destId="{316F42AC-9B9C-4967-9682-B1BD050DAB58}" srcOrd="0" destOrd="0" presId="urn:microsoft.com/office/officeart/2005/8/layout/vList3"/>
    <dgm:cxn modelId="{9A3EFD3D-C475-4B5F-A275-BFF49DD726B4}" srcId="{11A83BC1-68A2-4886-92B9-E3DD59312E14}" destId="{37EADA9E-899D-4528-A9E3-5CB31E12440C}" srcOrd="1" destOrd="0" parTransId="{5C249E90-2E3C-47CB-8823-2FB688F14685}" sibTransId="{19EB03E7-9456-4313-B109-411E4422CEBA}"/>
    <dgm:cxn modelId="{4E1E71D5-0A6A-494A-8B9F-0679CCB10EAF}" type="presOf" srcId="{11A83BC1-68A2-4886-92B9-E3DD59312E14}" destId="{3710844B-5087-4DC4-B50E-A201D5D3A803}" srcOrd="0" destOrd="0" presId="urn:microsoft.com/office/officeart/2005/8/layout/vList3"/>
    <dgm:cxn modelId="{06E3D9E3-0D80-43B6-9C12-81BC5873D3F8}" type="presParOf" srcId="{3710844B-5087-4DC4-B50E-A201D5D3A803}" destId="{979B1B0D-49F5-4352-AD95-9BBF88671731}" srcOrd="0" destOrd="0" presId="urn:microsoft.com/office/officeart/2005/8/layout/vList3"/>
    <dgm:cxn modelId="{3E76C41C-D63E-49EC-A4EA-3C1EA5E499D6}" type="presParOf" srcId="{979B1B0D-49F5-4352-AD95-9BBF88671731}" destId="{DBB534EC-90D5-42BD-A74D-3E89A234079C}" srcOrd="0" destOrd="0" presId="urn:microsoft.com/office/officeart/2005/8/layout/vList3"/>
    <dgm:cxn modelId="{3223C9E2-2682-4729-A4CF-D3FA47930B8C}" type="presParOf" srcId="{979B1B0D-49F5-4352-AD95-9BBF88671731}" destId="{7642D4FF-4AA8-4FCF-8909-804962EEDFA9}" srcOrd="1" destOrd="0" presId="urn:microsoft.com/office/officeart/2005/8/layout/vList3"/>
    <dgm:cxn modelId="{1C67C8F4-0DE9-467C-A1EC-4200B7D7A82E}" type="presParOf" srcId="{3710844B-5087-4DC4-B50E-A201D5D3A803}" destId="{5336E17A-3DFA-4AAA-9E66-4ED63178C2D9}" srcOrd="1" destOrd="0" presId="urn:microsoft.com/office/officeart/2005/8/layout/vList3"/>
    <dgm:cxn modelId="{4E7BD516-1F7C-47A4-B9C4-03405FC6FF6E}" type="presParOf" srcId="{3710844B-5087-4DC4-B50E-A201D5D3A803}" destId="{57F373BF-9846-4D73-AC71-40E4DF82DEF3}" srcOrd="2" destOrd="0" presId="urn:microsoft.com/office/officeart/2005/8/layout/vList3"/>
    <dgm:cxn modelId="{150B215E-C9AD-440D-B3FB-0F1EA7E9A965}" type="presParOf" srcId="{57F373BF-9846-4D73-AC71-40E4DF82DEF3}" destId="{6F462916-1809-4062-91BE-D887A837B9CE}" srcOrd="0" destOrd="0" presId="urn:microsoft.com/office/officeart/2005/8/layout/vList3"/>
    <dgm:cxn modelId="{E9A1BF60-B876-4AA4-9AFF-5BB5C971F356}" type="presParOf" srcId="{57F373BF-9846-4D73-AC71-40E4DF82DEF3}" destId="{B2EC0E02-B8A8-49F0-8917-9ACF82A42124}" srcOrd="1" destOrd="0" presId="urn:microsoft.com/office/officeart/2005/8/layout/vList3"/>
    <dgm:cxn modelId="{EAFE97DA-F544-4184-B255-F6E9CCFDC23A}" type="presParOf" srcId="{3710844B-5087-4DC4-B50E-A201D5D3A803}" destId="{C2A560C4-F380-4CF4-9328-95663117681A}" srcOrd="3" destOrd="0" presId="urn:microsoft.com/office/officeart/2005/8/layout/vList3"/>
    <dgm:cxn modelId="{3E25F90A-BC6F-437C-9441-62F924824C61}" type="presParOf" srcId="{3710844B-5087-4DC4-B50E-A201D5D3A803}" destId="{7CEE4F5B-D1A3-4DC8-9AC7-251617B1023B}" srcOrd="4" destOrd="0" presId="urn:microsoft.com/office/officeart/2005/8/layout/vList3"/>
    <dgm:cxn modelId="{E91D8881-37FE-414A-AACA-2C969F76B75C}" type="presParOf" srcId="{7CEE4F5B-D1A3-4DC8-9AC7-251617B1023B}" destId="{2D3FE45F-A960-4769-99EF-D9C75D0FE16D}" srcOrd="0" destOrd="0" presId="urn:microsoft.com/office/officeart/2005/8/layout/vList3"/>
    <dgm:cxn modelId="{DFDDB905-CAB9-452A-B3C1-43B2CDC96A37}" type="presParOf" srcId="{7CEE4F5B-D1A3-4DC8-9AC7-251617B1023B}" destId="{316F42AC-9B9C-4967-9682-B1BD050DAB58}" srcOrd="1" destOrd="0" presId="urn:microsoft.com/office/officeart/2005/8/layout/vList3"/>
    <dgm:cxn modelId="{5006BF43-E7E9-41BB-B9F4-CCB017C8182C}" type="presParOf" srcId="{3710844B-5087-4DC4-B50E-A201D5D3A803}" destId="{BBE8C568-A174-477F-97DB-2A5BE5ACC02E}" srcOrd="5" destOrd="0" presId="urn:microsoft.com/office/officeart/2005/8/layout/vList3"/>
    <dgm:cxn modelId="{DBA6447B-2746-4A06-8B2E-7152688854A5}" type="presParOf" srcId="{3710844B-5087-4DC4-B50E-A201D5D3A803}" destId="{0CE9BA15-5388-4E9F-BC84-94AE431147DF}" srcOrd="6" destOrd="0" presId="urn:microsoft.com/office/officeart/2005/8/layout/vList3"/>
    <dgm:cxn modelId="{4F4AF577-D773-40DB-A050-6285FC2AA659}" type="presParOf" srcId="{0CE9BA15-5388-4E9F-BC84-94AE431147DF}" destId="{438FC121-3ECB-42C7-A1C3-9EB24C5EC68A}" srcOrd="0" destOrd="0" presId="urn:microsoft.com/office/officeart/2005/8/layout/vList3"/>
    <dgm:cxn modelId="{9506D027-B022-4017-8541-90B79F948F91}" type="presParOf" srcId="{0CE9BA15-5388-4E9F-BC84-94AE431147DF}" destId="{65146C2B-757C-479E-8620-FFBEBC0CE953}" srcOrd="1" destOrd="0" presId="urn:microsoft.com/office/officeart/2005/8/layout/vList3"/>
    <dgm:cxn modelId="{867E99E1-19D6-4563-9534-0CA06D44C168}" type="presParOf" srcId="{3710844B-5087-4DC4-B50E-A201D5D3A803}" destId="{6FCE6C7F-685A-40C3-9143-649E6FCA69BA}" srcOrd="7" destOrd="0" presId="urn:microsoft.com/office/officeart/2005/8/layout/vList3"/>
    <dgm:cxn modelId="{DB487606-9F76-4E94-8E48-2F073D7C3927}" type="presParOf" srcId="{3710844B-5087-4DC4-B50E-A201D5D3A803}" destId="{6BDCB0A3-9A16-4BCD-9C3F-4E27C409C6B4}" srcOrd="8" destOrd="0" presId="urn:microsoft.com/office/officeart/2005/8/layout/vList3"/>
    <dgm:cxn modelId="{F264AD9F-CAC5-495B-962C-360821D1AD6A}" type="presParOf" srcId="{6BDCB0A3-9A16-4BCD-9C3F-4E27C409C6B4}" destId="{94C49B78-4C77-4BC6-9264-9418F962538E}" srcOrd="0" destOrd="0" presId="urn:microsoft.com/office/officeart/2005/8/layout/vList3"/>
    <dgm:cxn modelId="{CCBA65DC-39CF-434B-95E9-F479B11ECBCC}" type="presParOf" srcId="{6BDCB0A3-9A16-4BCD-9C3F-4E27C409C6B4}" destId="{48456213-CE5D-4C97-8350-63DA7A512A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A83BC1-68A2-4886-92B9-E3DD59312E14}" type="doc">
      <dgm:prSet loTypeId="urn:microsoft.com/office/officeart/2008/layout/LinedList" loCatId="list" qsTypeId="urn:microsoft.com/office/officeart/2005/8/quickstyle/simple5" qsCatId="simple" csTypeId="urn:microsoft.com/office/officeart/2005/8/colors/accent1_4" csCatId="accent1" phldr="1"/>
      <dgm:spPr/>
    </dgm:pt>
    <dgm:pt modelId="{37EADA9E-899D-4528-A9E3-5CB31E12440C}">
      <dgm:prSet custT="1"/>
      <dgm:spPr/>
      <dgm:t>
        <a:bodyPr/>
        <a:lstStyle/>
        <a:p>
          <a:r>
            <a:rPr lang="fr-FR" sz="2000" b="1" dirty="0" smtClean="0"/>
            <a:t>T 2-1 :</a:t>
          </a:r>
          <a:r>
            <a:rPr lang="fr-FR" sz="2000" dirty="0" smtClean="0"/>
            <a:t> organiser le poste de travail</a:t>
          </a:r>
          <a:br>
            <a:rPr lang="fr-FR" sz="2000" dirty="0" smtClean="0"/>
          </a:br>
          <a:r>
            <a:rPr lang="fr-FR" sz="2000" b="1" dirty="0" smtClean="0"/>
            <a:t>T 2-2 :</a:t>
          </a:r>
          <a:r>
            <a:rPr lang="fr-FR" sz="2000" dirty="0" smtClean="0"/>
            <a:t> implanter, poser, installer les matériels électriques</a:t>
          </a:r>
          <a:br>
            <a:rPr lang="fr-FR" sz="2000" dirty="0" smtClean="0"/>
          </a:br>
          <a:r>
            <a:rPr lang="fr-FR" sz="2000" b="1" dirty="0" smtClean="0"/>
            <a:t>T 2-3 :</a:t>
          </a:r>
          <a:r>
            <a:rPr lang="fr-FR" sz="2000" dirty="0" smtClean="0"/>
            <a:t> câbler, raccorder les matériels électriques</a:t>
          </a:r>
          <a:br>
            <a:rPr lang="fr-FR" sz="2000" dirty="0" smtClean="0"/>
          </a:br>
          <a:r>
            <a:rPr lang="fr-FR" sz="2000" b="1" dirty="0" smtClean="0"/>
            <a:t>T 2-4 :</a:t>
          </a:r>
          <a:r>
            <a:rPr lang="fr-FR" sz="2000" dirty="0" smtClean="0"/>
            <a:t> gérer les activités de son équipe</a:t>
          </a:r>
          <a:br>
            <a:rPr lang="fr-FR" sz="2000" dirty="0" smtClean="0"/>
          </a:br>
          <a:r>
            <a:rPr lang="fr-FR" sz="2000" b="1" dirty="0" smtClean="0"/>
            <a:t>T 2-5 :</a:t>
          </a:r>
          <a:r>
            <a:rPr lang="fr-FR" sz="2000" dirty="0" smtClean="0"/>
            <a:t> coordonner son activité par rapport à celles des autres intervenants</a:t>
          </a:r>
          <a:br>
            <a:rPr lang="fr-FR" sz="2000" dirty="0" smtClean="0"/>
          </a:br>
          <a:r>
            <a:rPr lang="fr-FR" sz="2000" b="1" dirty="0" smtClean="0"/>
            <a:t>T 2-6 : </a:t>
          </a:r>
          <a:r>
            <a:rPr lang="fr-FR" sz="2000" dirty="0" smtClean="0"/>
            <a:t>mener son activité de manière éco-responsable</a:t>
          </a:r>
          <a:endParaRPr lang="fr-FR" sz="2000" b="1" dirty="0"/>
        </a:p>
      </dgm:t>
    </dgm:pt>
    <dgm:pt modelId="{5C249E90-2E3C-47CB-8823-2FB688F14685}" type="parTrans" cxnId="{9A3EFD3D-C475-4B5F-A275-BFF49DD726B4}">
      <dgm:prSet/>
      <dgm:spPr/>
      <dgm:t>
        <a:bodyPr/>
        <a:lstStyle/>
        <a:p>
          <a:endParaRPr lang="fr-FR" sz="1800" b="1"/>
        </a:p>
      </dgm:t>
    </dgm:pt>
    <dgm:pt modelId="{19EB03E7-9456-4313-B109-411E4422CEBA}" type="sibTrans" cxnId="{9A3EFD3D-C475-4B5F-A275-BFF49DD726B4}">
      <dgm:prSet/>
      <dgm:spPr/>
      <dgm:t>
        <a:bodyPr/>
        <a:lstStyle/>
        <a:p>
          <a:endParaRPr lang="fr-FR" sz="1800" b="1"/>
        </a:p>
      </dgm:t>
    </dgm:pt>
    <dgm:pt modelId="{E36BEADC-5E5A-4287-980F-7ABE06CB2383}">
      <dgm:prSet custT="1"/>
      <dgm:spPr/>
      <dgm:t>
        <a:bodyPr/>
        <a:lstStyle/>
        <a:p>
          <a:r>
            <a:rPr lang="fr-FR" sz="2000" b="1" dirty="0" smtClean="0"/>
            <a:t>T 1-1 :</a:t>
          </a:r>
          <a:r>
            <a:rPr lang="fr-FR" sz="2000" dirty="0" smtClean="0"/>
            <a:t> prendre connaissance du dossier relatif aux opérations à réaliser, le constituer pour une opération simple</a:t>
          </a:r>
          <a:br>
            <a:rPr lang="fr-FR" sz="2000" dirty="0" smtClean="0"/>
          </a:br>
          <a:r>
            <a:rPr lang="fr-FR" sz="2000" b="1" dirty="0" smtClean="0"/>
            <a:t>T 1-2 :</a:t>
          </a:r>
          <a:r>
            <a:rPr lang="fr-FR" sz="2000" dirty="0" smtClean="0"/>
            <a:t> rechercher et expliquer les informations relatives aux opérations et aux conditions d’exécution</a:t>
          </a:r>
          <a:br>
            <a:rPr lang="fr-FR" sz="2000" dirty="0" smtClean="0"/>
          </a:br>
          <a:r>
            <a:rPr lang="fr-FR" sz="2000" b="1" dirty="0" smtClean="0"/>
            <a:t>T 1-3 :</a:t>
          </a:r>
          <a:r>
            <a:rPr lang="fr-FR" sz="2000" dirty="0" smtClean="0"/>
            <a:t> vérifier et compléter si besoin la liste des matériels électriques, équipements et outillages nécessaires aux opérations</a:t>
          </a:r>
          <a:br>
            <a:rPr lang="fr-FR" sz="2000" dirty="0" smtClean="0"/>
          </a:br>
          <a:r>
            <a:rPr lang="fr-FR" sz="2000" b="1" dirty="0" smtClean="0"/>
            <a:t>T 1-4 :</a:t>
          </a:r>
          <a:r>
            <a:rPr lang="fr-FR" sz="2000" dirty="0" smtClean="0"/>
            <a:t> répartir les tâches en fonction des habilitations, des certifications des équipiers et du planning des autres intervenants</a:t>
          </a:r>
          <a:endParaRPr lang="fr-FR" sz="2000" b="1" dirty="0"/>
        </a:p>
      </dgm:t>
    </dgm:pt>
    <dgm:pt modelId="{BEDFDEA8-B174-470A-982A-30E2602B795B}" type="parTrans" cxnId="{D62B4D76-6934-4A94-9F7F-662856B7D07C}">
      <dgm:prSet/>
      <dgm:spPr/>
      <dgm:t>
        <a:bodyPr/>
        <a:lstStyle/>
        <a:p>
          <a:endParaRPr lang="fr-FR" sz="1800" b="1"/>
        </a:p>
      </dgm:t>
    </dgm:pt>
    <dgm:pt modelId="{52E6380F-0278-4961-A68C-0220359A6E32}" type="sibTrans" cxnId="{D62B4D76-6934-4A94-9F7F-662856B7D07C}">
      <dgm:prSet/>
      <dgm:spPr/>
      <dgm:t>
        <a:bodyPr/>
        <a:lstStyle/>
        <a:p>
          <a:endParaRPr lang="fr-FR" sz="1800" b="1"/>
        </a:p>
      </dgm:t>
    </dgm:pt>
    <dgm:pt modelId="{3C612124-5912-429D-8E78-C5E56CE98E3E}" type="pres">
      <dgm:prSet presAssocID="{11A83BC1-68A2-4886-92B9-E3DD59312E14}" presName="vert0" presStyleCnt="0">
        <dgm:presLayoutVars>
          <dgm:dir/>
          <dgm:animOne val="branch"/>
          <dgm:animLvl val="lvl"/>
        </dgm:presLayoutVars>
      </dgm:prSet>
      <dgm:spPr/>
    </dgm:pt>
    <dgm:pt modelId="{EAC960FE-791B-44F1-8399-488ECFA6E3A9}" type="pres">
      <dgm:prSet presAssocID="{E36BEADC-5E5A-4287-980F-7ABE06CB2383}" presName="thickLine" presStyleLbl="alignNode1" presStyleIdx="0" presStyleCnt="2"/>
      <dgm:spPr/>
    </dgm:pt>
    <dgm:pt modelId="{7A6F2B62-E3EF-4CC5-AB5C-90A6AACC3522}" type="pres">
      <dgm:prSet presAssocID="{E36BEADC-5E5A-4287-980F-7ABE06CB2383}" presName="horz1" presStyleCnt="0"/>
      <dgm:spPr/>
    </dgm:pt>
    <dgm:pt modelId="{067E121B-2979-4EFA-B0C4-E51E422C28AA}" type="pres">
      <dgm:prSet presAssocID="{E36BEADC-5E5A-4287-980F-7ABE06CB2383}" presName="tx1" presStyleLbl="revTx" presStyleIdx="0" presStyleCnt="2"/>
      <dgm:spPr/>
      <dgm:t>
        <a:bodyPr/>
        <a:lstStyle/>
        <a:p>
          <a:endParaRPr lang="fr-FR"/>
        </a:p>
      </dgm:t>
    </dgm:pt>
    <dgm:pt modelId="{15E84668-7E7A-4CD5-AC05-8ED7DDFD4FD9}" type="pres">
      <dgm:prSet presAssocID="{E36BEADC-5E5A-4287-980F-7ABE06CB2383}" presName="vert1" presStyleCnt="0"/>
      <dgm:spPr/>
    </dgm:pt>
    <dgm:pt modelId="{7B377FBD-2B22-4010-A0AA-98F03F4ED103}" type="pres">
      <dgm:prSet presAssocID="{37EADA9E-899D-4528-A9E3-5CB31E12440C}" presName="thickLine" presStyleLbl="alignNode1" presStyleIdx="1" presStyleCnt="2"/>
      <dgm:spPr/>
    </dgm:pt>
    <dgm:pt modelId="{B4E24B4A-9042-46B9-809E-2AC6406B79E6}" type="pres">
      <dgm:prSet presAssocID="{37EADA9E-899D-4528-A9E3-5CB31E12440C}" presName="horz1" presStyleCnt="0"/>
      <dgm:spPr/>
    </dgm:pt>
    <dgm:pt modelId="{32BD93A1-53E2-430D-BF64-56D098614E0A}" type="pres">
      <dgm:prSet presAssocID="{37EADA9E-899D-4528-A9E3-5CB31E12440C}" presName="tx1" presStyleLbl="revTx" presStyleIdx="1" presStyleCnt="2"/>
      <dgm:spPr/>
      <dgm:t>
        <a:bodyPr/>
        <a:lstStyle/>
        <a:p>
          <a:endParaRPr lang="fr-FR"/>
        </a:p>
      </dgm:t>
    </dgm:pt>
    <dgm:pt modelId="{6D3C5C1F-D63A-434F-BA1A-281D10541925}" type="pres">
      <dgm:prSet presAssocID="{37EADA9E-899D-4528-A9E3-5CB31E12440C}" presName="vert1" presStyleCnt="0"/>
      <dgm:spPr/>
    </dgm:pt>
  </dgm:ptLst>
  <dgm:cxnLst>
    <dgm:cxn modelId="{9A3EFD3D-C475-4B5F-A275-BFF49DD726B4}" srcId="{11A83BC1-68A2-4886-92B9-E3DD59312E14}" destId="{37EADA9E-899D-4528-A9E3-5CB31E12440C}" srcOrd="1" destOrd="0" parTransId="{5C249E90-2E3C-47CB-8823-2FB688F14685}" sibTransId="{19EB03E7-9456-4313-B109-411E4422CEBA}"/>
    <dgm:cxn modelId="{4A417B25-9650-4D66-95BE-90956D8BB0FE}" type="presOf" srcId="{37EADA9E-899D-4528-A9E3-5CB31E12440C}" destId="{32BD93A1-53E2-430D-BF64-56D098614E0A}" srcOrd="0" destOrd="0" presId="urn:microsoft.com/office/officeart/2008/layout/LinedList"/>
    <dgm:cxn modelId="{D62B4D76-6934-4A94-9F7F-662856B7D07C}" srcId="{11A83BC1-68A2-4886-92B9-E3DD59312E14}" destId="{E36BEADC-5E5A-4287-980F-7ABE06CB2383}" srcOrd="0" destOrd="0" parTransId="{BEDFDEA8-B174-470A-982A-30E2602B795B}" sibTransId="{52E6380F-0278-4961-A68C-0220359A6E32}"/>
    <dgm:cxn modelId="{011D794D-4DDE-47E1-B240-7BFA8A805988}" type="presOf" srcId="{11A83BC1-68A2-4886-92B9-E3DD59312E14}" destId="{3C612124-5912-429D-8E78-C5E56CE98E3E}" srcOrd="0" destOrd="0" presId="urn:microsoft.com/office/officeart/2008/layout/LinedList"/>
    <dgm:cxn modelId="{93D9DAFB-EEFA-4288-B223-DA99788F83C0}" type="presOf" srcId="{E36BEADC-5E5A-4287-980F-7ABE06CB2383}" destId="{067E121B-2979-4EFA-B0C4-E51E422C28AA}" srcOrd="0" destOrd="0" presId="urn:microsoft.com/office/officeart/2008/layout/LinedList"/>
    <dgm:cxn modelId="{CC57000D-ECAD-4917-8662-0E2472FCE7E8}" type="presParOf" srcId="{3C612124-5912-429D-8E78-C5E56CE98E3E}" destId="{EAC960FE-791B-44F1-8399-488ECFA6E3A9}" srcOrd="0" destOrd="0" presId="urn:microsoft.com/office/officeart/2008/layout/LinedList"/>
    <dgm:cxn modelId="{EA19ED53-A64B-4B40-80C7-34A9C641A0D4}" type="presParOf" srcId="{3C612124-5912-429D-8E78-C5E56CE98E3E}" destId="{7A6F2B62-E3EF-4CC5-AB5C-90A6AACC3522}" srcOrd="1" destOrd="0" presId="urn:microsoft.com/office/officeart/2008/layout/LinedList"/>
    <dgm:cxn modelId="{17F0F379-B3FB-4539-9EF8-77CD5500EC57}" type="presParOf" srcId="{7A6F2B62-E3EF-4CC5-AB5C-90A6AACC3522}" destId="{067E121B-2979-4EFA-B0C4-E51E422C28AA}" srcOrd="0" destOrd="0" presId="urn:microsoft.com/office/officeart/2008/layout/LinedList"/>
    <dgm:cxn modelId="{F88162C9-FFAE-45F6-AF91-76389E5C66CA}" type="presParOf" srcId="{7A6F2B62-E3EF-4CC5-AB5C-90A6AACC3522}" destId="{15E84668-7E7A-4CD5-AC05-8ED7DDFD4FD9}" srcOrd="1" destOrd="0" presId="urn:microsoft.com/office/officeart/2008/layout/LinedList"/>
    <dgm:cxn modelId="{8756ECB9-801B-40E5-92B7-42670B9CC2BD}" type="presParOf" srcId="{3C612124-5912-429D-8E78-C5E56CE98E3E}" destId="{7B377FBD-2B22-4010-A0AA-98F03F4ED103}" srcOrd="2" destOrd="0" presId="urn:microsoft.com/office/officeart/2008/layout/LinedList"/>
    <dgm:cxn modelId="{6706F906-648E-4AD1-846C-5DEBDC362F2D}" type="presParOf" srcId="{3C612124-5912-429D-8E78-C5E56CE98E3E}" destId="{B4E24B4A-9042-46B9-809E-2AC6406B79E6}" srcOrd="3" destOrd="0" presId="urn:microsoft.com/office/officeart/2008/layout/LinedList"/>
    <dgm:cxn modelId="{8EEB7477-AA22-4916-9191-C76B09216452}" type="presParOf" srcId="{B4E24B4A-9042-46B9-809E-2AC6406B79E6}" destId="{32BD93A1-53E2-430D-BF64-56D098614E0A}" srcOrd="0" destOrd="0" presId="urn:microsoft.com/office/officeart/2008/layout/LinedList"/>
    <dgm:cxn modelId="{19B87E89-1BB0-49E5-AEB5-26D82266C53F}" type="presParOf" srcId="{B4E24B4A-9042-46B9-809E-2AC6406B79E6}" destId="{6D3C5C1F-D63A-434F-BA1A-281D105419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83BC1-68A2-4886-92B9-E3DD59312E14}" type="doc">
      <dgm:prSet loTypeId="urn:microsoft.com/office/officeart/2008/layout/LinedList" loCatId="list" qsTypeId="urn:microsoft.com/office/officeart/2005/8/quickstyle/simple5" qsCatId="simple" csTypeId="urn:microsoft.com/office/officeart/2005/8/colors/accent1_4" csCatId="accent1" phldr="1"/>
      <dgm:spPr/>
    </dgm:pt>
    <dgm:pt modelId="{BCCD1587-137B-40A6-A228-333636BC88C4}">
      <dgm:prSet phldrT="[Texte]" custT="1"/>
      <dgm:spPr/>
      <dgm:t>
        <a:bodyPr/>
        <a:lstStyle/>
        <a:p>
          <a:r>
            <a:rPr lang="fr-FR" sz="2000" b="1" dirty="0" smtClean="0"/>
            <a:t>T 4-1 :</a:t>
          </a:r>
          <a:r>
            <a:rPr lang="fr-FR" sz="2000" dirty="0" smtClean="0"/>
            <a:t> réaliser une opération de maintenance préventive</a:t>
          </a:r>
          <a:br>
            <a:rPr lang="fr-FR" sz="2000" dirty="0" smtClean="0"/>
          </a:br>
          <a:r>
            <a:rPr lang="fr-FR" sz="2000" b="1" dirty="0" smtClean="0"/>
            <a:t>T 4-2 :</a:t>
          </a:r>
          <a:r>
            <a:rPr lang="fr-FR" sz="2000" dirty="0" smtClean="0"/>
            <a:t> réaliser une opération de dépannage</a:t>
          </a:r>
          <a:endParaRPr lang="fr-FR" sz="2000" b="1" dirty="0" smtClean="0"/>
        </a:p>
      </dgm:t>
    </dgm:pt>
    <dgm:pt modelId="{C66548D7-D377-4BE8-AFD6-C4D79E80E00C}" type="parTrans" cxnId="{550C1D42-2712-42D8-968C-55F8602E551E}">
      <dgm:prSet/>
      <dgm:spPr/>
      <dgm:t>
        <a:bodyPr/>
        <a:lstStyle/>
        <a:p>
          <a:endParaRPr lang="fr-FR" sz="1800" b="1"/>
        </a:p>
      </dgm:t>
    </dgm:pt>
    <dgm:pt modelId="{5910C8C0-F36D-4F32-B61B-0CDD8BF706A0}" type="sibTrans" cxnId="{550C1D42-2712-42D8-968C-55F8602E551E}">
      <dgm:prSet/>
      <dgm:spPr/>
      <dgm:t>
        <a:bodyPr/>
        <a:lstStyle/>
        <a:p>
          <a:endParaRPr lang="fr-FR" sz="1800" b="1"/>
        </a:p>
      </dgm:t>
    </dgm:pt>
    <dgm:pt modelId="{FDA0F576-F716-4B0E-971A-DA33EB768EA4}">
      <dgm:prSet phldrT="[Texte]" custT="1"/>
      <dgm:spPr/>
      <dgm:t>
        <a:bodyPr/>
        <a:lstStyle/>
        <a:p>
          <a:r>
            <a:rPr lang="fr-FR" sz="2000" b="1" dirty="0" smtClean="0"/>
            <a:t>T 5-1 :</a:t>
          </a:r>
          <a:r>
            <a:rPr lang="fr-FR" sz="2000" dirty="0" smtClean="0"/>
            <a:t> participer à la mise à jour du dossier technique de l’installation</a:t>
          </a:r>
          <a:br>
            <a:rPr lang="fr-FR" sz="2000" dirty="0" smtClean="0"/>
          </a:br>
          <a:r>
            <a:rPr lang="fr-FR" sz="2000" b="1" dirty="0" smtClean="0"/>
            <a:t>T 5-2 :</a:t>
          </a:r>
          <a:r>
            <a:rPr lang="fr-FR" sz="2000" dirty="0" smtClean="0"/>
            <a:t> échanger sur le déroulement des opérations, expliquer le fonctionnement de l’installation à l’interne et à l’externe</a:t>
          </a:r>
          <a:br>
            <a:rPr lang="fr-FR" sz="2000" dirty="0" smtClean="0"/>
          </a:br>
          <a:r>
            <a:rPr lang="fr-FR" sz="2000" b="1" dirty="0" smtClean="0"/>
            <a:t>T 5-3 :</a:t>
          </a:r>
          <a:r>
            <a:rPr lang="fr-FR" sz="2000" dirty="0" smtClean="0"/>
            <a:t> conseiller le client, lui proposer une prestation complémentaire, une modification ou une amélioration</a:t>
          </a:r>
          <a:endParaRPr lang="fr-FR" sz="2000" b="1" dirty="0" smtClean="0"/>
        </a:p>
      </dgm:t>
    </dgm:pt>
    <dgm:pt modelId="{8BAFA93C-EDB4-40B2-BFD3-1EB8664F161A}" type="parTrans" cxnId="{70822850-CA14-47D9-979D-F773E7F9E1AE}">
      <dgm:prSet/>
      <dgm:spPr/>
      <dgm:t>
        <a:bodyPr/>
        <a:lstStyle/>
        <a:p>
          <a:endParaRPr lang="fr-FR" sz="1800" b="1"/>
        </a:p>
      </dgm:t>
    </dgm:pt>
    <dgm:pt modelId="{99A1B4AB-64EB-4958-AAC4-96098CCDD7DE}" type="sibTrans" cxnId="{70822850-CA14-47D9-979D-F773E7F9E1AE}">
      <dgm:prSet/>
      <dgm:spPr/>
      <dgm:t>
        <a:bodyPr/>
        <a:lstStyle/>
        <a:p>
          <a:endParaRPr lang="fr-FR" sz="1800" b="1"/>
        </a:p>
      </dgm:t>
    </dgm:pt>
    <dgm:pt modelId="{5B7BFB49-E047-457D-B323-A9EB3CBC7E7F}">
      <dgm:prSet custT="1"/>
      <dgm:spPr/>
      <dgm:t>
        <a:bodyPr/>
        <a:lstStyle/>
        <a:p>
          <a:r>
            <a:rPr lang="fr-FR" sz="2000" b="1" dirty="0" smtClean="0"/>
            <a:t>T 3-1 :</a:t>
          </a:r>
          <a:r>
            <a:rPr lang="fr-FR" sz="2000" dirty="0" smtClean="0"/>
            <a:t> réaliser les vérifications, les réglages, les paramétrages, les essais nécessaires à la mise en service de l’installation</a:t>
          </a:r>
          <a:br>
            <a:rPr lang="fr-FR" sz="2000" dirty="0" smtClean="0"/>
          </a:br>
          <a:r>
            <a:rPr lang="fr-FR" sz="2000" b="1" dirty="0" smtClean="0"/>
            <a:t>T 3-2 :</a:t>
          </a:r>
          <a:r>
            <a:rPr lang="fr-FR" sz="2000" dirty="0" smtClean="0"/>
            <a:t> participer à la réception technique et aux levées de réserves de l’installation</a:t>
          </a:r>
          <a:endParaRPr lang="fr-FR" sz="2000" b="1" dirty="0"/>
        </a:p>
      </dgm:t>
    </dgm:pt>
    <dgm:pt modelId="{52D8CF53-2CE6-44BD-9D92-1200C86D8C44}" type="parTrans" cxnId="{F09EB873-C23A-4CCF-8D63-9E01AFA360B0}">
      <dgm:prSet/>
      <dgm:spPr/>
      <dgm:t>
        <a:bodyPr/>
        <a:lstStyle/>
        <a:p>
          <a:endParaRPr lang="fr-FR"/>
        </a:p>
      </dgm:t>
    </dgm:pt>
    <dgm:pt modelId="{59F860D5-6B0B-42A5-A00A-2035293DF579}" type="sibTrans" cxnId="{F09EB873-C23A-4CCF-8D63-9E01AFA360B0}">
      <dgm:prSet/>
      <dgm:spPr/>
      <dgm:t>
        <a:bodyPr/>
        <a:lstStyle/>
        <a:p>
          <a:endParaRPr lang="fr-FR"/>
        </a:p>
      </dgm:t>
    </dgm:pt>
    <dgm:pt modelId="{8604C699-2024-4AD4-97F2-89BCDDCF13AA}" type="pres">
      <dgm:prSet presAssocID="{11A83BC1-68A2-4886-92B9-E3DD59312E14}" presName="vert0" presStyleCnt="0">
        <dgm:presLayoutVars>
          <dgm:dir/>
          <dgm:animOne val="branch"/>
          <dgm:animLvl val="lvl"/>
        </dgm:presLayoutVars>
      </dgm:prSet>
      <dgm:spPr/>
    </dgm:pt>
    <dgm:pt modelId="{3ED17F7B-3D4B-4E54-B608-BB4260BAE427}" type="pres">
      <dgm:prSet presAssocID="{5B7BFB49-E047-457D-B323-A9EB3CBC7E7F}" presName="thickLine" presStyleLbl="alignNode1" presStyleIdx="0" presStyleCnt="3"/>
      <dgm:spPr/>
    </dgm:pt>
    <dgm:pt modelId="{A697BE6E-F5B7-4750-AF58-BD92BB9BA715}" type="pres">
      <dgm:prSet presAssocID="{5B7BFB49-E047-457D-B323-A9EB3CBC7E7F}" presName="horz1" presStyleCnt="0"/>
      <dgm:spPr/>
    </dgm:pt>
    <dgm:pt modelId="{EDC48809-E9A6-4E57-9FB7-AF15E3B31CE3}" type="pres">
      <dgm:prSet presAssocID="{5B7BFB49-E047-457D-B323-A9EB3CBC7E7F}" presName="tx1" presStyleLbl="revTx" presStyleIdx="0" presStyleCnt="3"/>
      <dgm:spPr/>
      <dgm:t>
        <a:bodyPr/>
        <a:lstStyle/>
        <a:p>
          <a:endParaRPr lang="fr-FR"/>
        </a:p>
      </dgm:t>
    </dgm:pt>
    <dgm:pt modelId="{19BA3D20-D916-4DC4-8087-4C8FCEBFDA7E}" type="pres">
      <dgm:prSet presAssocID="{5B7BFB49-E047-457D-B323-A9EB3CBC7E7F}" presName="vert1" presStyleCnt="0"/>
      <dgm:spPr/>
    </dgm:pt>
    <dgm:pt modelId="{ADAD9296-0666-45E7-BA1A-C5FFE514B65E}" type="pres">
      <dgm:prSet presAssocID="{BCCD1587-137B-40A6-A228-333636BC88C4}" presName="thickLine" presStyleLbl="alignNode1" presStyleIdx="1" presStyleCnt="3"/>
      <dgm:spPr/>
    </dgm:pt>
    <dgm:pt modelId="{5256FAB0-ED3E-4477-BF32-9DC3B4846684}" type="pres">
      <dgm:prSet presAssocID="{BCCD1587-137B-40A6-A228-333636BC88C4}" presName="horz1" presStyleCnt="0"/>
      <dgm:spPr/>
    </dgm:pt>
    <dgm:pt modelId="{B82BF5C6-854A-4549-8453-C85BB9F6FD6C}" type="pres">
      <dgm:prSet presAssocID="{BCCD1587-137B-40A6-A228-333636BC88C4}" presName="tx1" presStyleLbl="revTx" presStyleIdx="1" presStyleCnt="3"/>
      <dgm:spPr/>
      <dgm:t>
        <a:bodyPr/>
        <a:lstStyle/>
        <a:p>
          <a:endParaRPr lang="fr-FR"/>
        </a:p>
      </dgm:t>
    </dgm:pt>
    <dgm:pt modelId="{5646879D-C4C2-4C7F-B931-9B48B50BFF36}" type="pres">
      <dgm:prSet presAssocID="{BCCD1587-137B-40A6-A228-333636BC88C4}" presName="vert1" presStyleCnt="0"/>
      <dgm:spPr/>
    </dgm:pt>
    <dgm:pt modelId="{035DEF13-722F-41C8-A957-0AAFAAF6CD40}" type="pres">
      <dgm:prSet presAssocID="{FDA0F576-F716-4B0E-971A-DA33EB768EA4}" presName="thickLine" presStyleLbl="alignNode1" presStyleIdx="2" presStyleCnt="3"/>
      <dgm:spPr/>
    </dgm:pt>
    <dgm:pt modelId="{421265C2-E4DF-4CB7-BBFE-E335FB147127}" type="pres">
      <dgm:prSet presAssocID="{FDA0F576-F716-4B0E-971A-DA33EB768EA4}" presName="horz1" presStyleCnt="0"/>
      <dgm:spPr/>
    </dgm:pt>
    <dgm:pt modelId="{19227CD6-DD30-4DAB-93F7-6770CF8801E2}" type="pres">
      <dgm:prSet presAssocID="{FDA0F576-F716-4B0E-971A-DA33EB768EA4}" presName="tx1" presStyleLbl="revTx" presStyleIdx="2" presStyleCnt="3"/>
      <dgm:spPr/>
      <dgm:t>
        <a:bodyPr/>
        <a:lstStyle/>
        <a:p>
          <a:endParaRPr lang="fr-FR"/>
        </a:p>
      </dgm:t>
    </dgm:pt>
    <dgm:pt modelId="{18BC0B75-BC9A-4566-BDA9-E89F4FADEB81}" type="pres">
      <dgm:prSet presAssocID="{FDA0F576-F716-4B0E-971A-DA33EB768EA4}" presName="vert1" presStyleCnt="0"/>
      <dgm:spPr/>
    </dgm:pt>
  </dgm:ptLst>
  <dgm:cxnLst>
    <dgm:cxn modelId="{ADC508D5-5325-4170-8883-A2E1B7FF5029}" type="presOf" srcId="{BCCD1587-137B-40A6-A228-333636BC88C4}" destId="{B82BF5C6-854A-4549-8453-C85BB9F6FD6C}" srcOrd="0" destOrd="0" presId="urn:microsoft.com/office/officeart/2008/layout/LinedList"/>
    <dgm:cxn modelId="{70822850-CA14-47D9-979D-F773E7F9E1AE}" srcId="{11A83BC1-68A2-4886-92B9-E3DD59312E14}" destId="{FDA0F576-F716-4B0E-971A-DA33EB768EA4}" srcOrd="2" destOrd="0" parTransId="{8BAFA93C-EDB4-40B2-BFD3-1EB8664F161A}" sibTransId="{99A1B4AB-64EB-4958-AAC4-96098CCDD7DE}"/>
    <dgm:cxn modelId="{550C1D42-2712-42D8-968C-55F8602E551E}" srcId="{11A83BC1-68A2-4886-92B9-E3DD59312E14}" destId="{BCCD1587-137B-40A6-A228-333636BC88C4}" srcOrd="1" destOrd="0" parTransId="{C66548D7-D377-4BE8-AFD6-C4D79E80E00C}" sibTransId="{5910C8C0-F36D-4F32-B61B-0CDD8BF706A0}"/>
    <dgm:cxn modelId="{9D7B094D-4AC4-4A2D-B9F9-639316BE6BD4}" type="presOf" srcId="{5B7BFB49-E047-457D-B323-A9EB3CBC7E7F}" destId="{EDC48809-E9A6-4E57-9FB7-AF15E3B31CE3}" srcOrd="0" destOrd="0" presId="urn:microsoft.com/office/officeart/2008/layout/LinedList"/>
    <dgm:cxn modelId="{5AD14420-6692-4A69-8AA1-36943B293A88}" type="presOf" srcId="{11A83BC1-68A2-4886-92B9-E3DD59312E14}" destId="{8604C699-2024-4AD4-97F2-89BCDDCF13AA}" srcOrd="0" destOrd="0" presId="urn:microsoft.com/office/officeart/2008/layout/LinedList"/>
    <dgm:cxn modelId="{5FD6A9CC-C6B3-43CE-A954-0714DD807A8C}" type="presOf" srcId="{FDA0F576-F716-4B0E-971A-DA33EB768EA4}" destId="{19227CD6-DD30-4DAB-93F7-6770CF8801E2}" srcOrd="0" destOrd="0" presId="urn:microsoft.com/office/officeart/2008/layout/LinedList"/>
    <dgm:cxn modelId="{F09EB873-C23A-4CCF-8D63-9E01AFA360B0}" srcId="{11A83BC1-68A2-4886-92B9-E3DD59312E14}" destId="{5B7BFB49-E047-457D-B323-A9EB3CBC7E7F}" srcOrd="0" destOrd="0" parTransId="{52D8CF53-2CE6-44BD-9D92-1200C86D8C44}" sibTransId="{59F860D5-6B0B-42A5-A00A-2035293DF579}"/>
    <dgm:cxn modelId="{FE1E87BC-1807-4974-AAEB-534EF0FA3F9F}" type="presParOf" srcId="{8604C699-2024-4AD4-97F2-89BCDDCF13AA}" destId="{3ED17F7B-3D4B-4E54-B608-BB4260BAE427}" srcOrd="0" destOrd="0" presId="urn:microsoft.com/office/officeart/2008/layout/LinedList"/>
    <dgm:cxn modelId="{AA3A5576-CF03-45E0-9A74-2E0211C4427E}" type="presParOf" srcId="{8604C699-2024-4AD4-97F2-89BCDDCF13AA}" destId="{A697BE6E-F5B7-4750-AF58-BD92BB9BA715}" srcOrd="1" destOrd="0" presId="urn:microsoft.com/office/officeart/2008/layout/LinedList"/>
    <dgm:cxn modelId="{C0791E5B-2146-4ADC-B0D8-FF8C4BD4014D}" type="presParOf" srcId="{A697BE6E-F5B7-4750-AF58-BD92BB9BA715}" destId="{EDC48809-E9A6-4E57-9FB7-AF15E3B31CE3}" srcOrd="0" destOrd="0" presId="urn:microsoft.com/office/officeart/2008/layout/LinedList"/>
    <dgm:cxn modelId="{249CB8B0-7CB4-4AC0-A44E-6CCA4A5381C1}" type="presParOf" srcId="{A697BE6E-F5B7-4750-AF58-BD92BB9BA715}" destId="{19BA3D20-D916-4DC4-8087-4C8FCEBFDA7E}" srcOrd="1" destOrd="0" presId="urn:microsoft.com/office/officeart/2008/layout/LinedList"/>
    <dgm:cxn modelId="{59A93746-4793-4081-BB6B-8ED1B07068A0}" type="presParOf" srcId="{8604C699-2024-4AD4-97F2-89BCDDCF13AA}" destId="{ADAD9296-0666-45E7-BA1A-C5FFE514B65E}" srcOrd="2" destOrd="0" presId="urn:microsoft.com/office/officeart/2008/layout/LinedList"/>
    <dgm:cxn modelId="{64E7B7F9-1983-431F-945B-8C59734865CA}" type="presParOf" srcId="{8604C699-2024-4AD4-97F2-89BCDDCF13AA}" destId="{5256FAB0-ED3E-4477-BF32-9DC3B4846684}" srcOrd="3" destOrd="0" presId="urn:microsoft.com/office/officeart/2008/layout/LinedList"/>
    <dgm:cxn modelId="{C3092171-B448-4ED0-B145-06FAECFC83A7}" type="presParOf" srcId="{5256FAB0-ED3E-4477-BF32-9DC3B4846684}" destId="{B82BF5C6-854A-4549-8453-C85BB9F6FD6C}" srcOrd="0" destOrd="0" presId="urn:microsoft.com/office/officeart/2008/layout/LinedList"/>
    <dgm:cxn modelId="{B3B74EB3-E33B-45B3-95B9-40D613F18D88}" type="presParOf" srcId="{5256FAB0-ED3E-4477-BF32-9DC3B4846684}" destId="{5646879D-C4C2-4C7F-B931-9B48B50BFF36}" srcOrd="1" destOrd="0" presId="urn:microsoft.com/office/officeart/2008/layout/LinedList"/>
    <dgm:cxn modelId="{BB1C3B54-B64A-4DB5-BE60-8DB8D27FD502}" type="presParOf" srcId="{8604C699-2024-4AD4-97F2-89BCDDCF13AA}" destId="{035DEF13-722F-41C8-A957-0AAFAAF6CD40}" srcOrd="4" destOrd="0" presId="urn:microsoft.com/office/officeart/2008/layout/LinedList"/>
    <dgm:cxn modelId="{1BF2DAB4-42FF-4E6A-AC1F-5EE38805415D}" type="presParOf" srcId="{8604C699-2024-4AD4-97F2-89BCDDCF13AA}" destId="{421265C2-E4DF-4CB7-BBFE-E335FB147127}" srcOrd="5" destOrd="0" presId="urn:microsoft.com/office/officeart/2008/layout/LinedList"/>
    <dgm:cxn modelId="{C6A4C192-772C-4E62-BA02-748255CE6CF0}" type="presParOf" srcId="{421265C2-E4DF-4CB7-BBFE-E335FB147127}" destId="{19227CD6-DD30-4DAB-93F7-6770CF8801E2}" srcOrd="0" destOrd="0" presId="urn:microsoft.com/office/officeart/2008/layout/LinedList"/>
    <dgm:cxn modelId="{E8C86562-DD4B-4BB3-A64A-9F9484E09B66}" type="presParOf" srcId="{421265C2-E4DF-4CB7-BBFE-E335FB147127}" destId="{18BC0B75-BC9A-4566-BDA9-E89F4FADEB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9C00A-0EE5-4B3B-8218-6A3BC0A87789}"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fr-FR"/>
        </a:p>
      </dgm:t>
    </dgm:pt>
    <dgm:pt modelId="{7D98D4C5-2C7D-49B2-B295-509DF9FF1B15}">
      <dgm:prSet phldrT="[Texte]" custT="1"/>
      <dgm:spPr/>
      <dgm:t>
        <a:bodyPr/>
        <a:lstStyle/>
        <a:p>
          <a:r>
            <a:rPr lang="fr-FR" sz="3000" b="1" dirty="0" smtClean="0">
              <a:latin typeface="Arial" panose="020B0604020202020204" pitchFamily="34" charset="0"/>
              <a:cs typeface="Arial" panose="020B0604020202020204" pitchFamily="34" charset="0"/>
            </a:rPr>
            <a:t>AP1</a:t>
          </a:r>
          <a:r>
            <a:rPr lang="fr-FR" sz="3000" dirty="0" smtClean="0">
              <a:latin typeface="Arial" panose="020B0604020202020204" pitchFamily="34" charset="0"/>
              <a:cs typeface="Arial" panose="020B0604020202020204" pitchFamily="34" charset="0"/>
            </a:rPr>
            <a:t> : faire preuve de rigueur et de précision</a:t>
          </a:r>
          <a:endParaRPr lang="fr-FR" sz="3000" dirty="0">
            <a:latin typeface="Arial" panose="020B0604020202020204" pitchFamily="34" charset="0"/>
            <a:cs typeface="Arial" panose="020B0604020202020204" pitchFamily="34" charset="0"/>
          </a:endParaRPr>
        </a:p>
      </dgm:t>
    </dgm:pt>
    <dgm:pt modelId="{D2AA28D5-E7D2-42DC-A80A-67C37EF614AA}" type="parTrans" cxnId="{B47C0582-A058-4F4B-9EAD-3B7F5E29B444}">
      <dgm:prSet/>
      <dgm:spPr/>
      <dgm:t>
        <a:bodyPr/>
        <a:lstStyle/>
        <a:p>
          <a:endParaRPr lang="fr-FR"/>
        </a:p>
      </dgm:t>
    </dgm:pt>
    <dgm:pt modelId="{89F88C91-9ED2-42DE-9A33-E3E203855A5E}" type="sibTrans" cxnId="{B47C0582-A058-4F4B-9EAD-3B7F5E29B444}">
      <dgm:prSet/>
      <dgm:spPr/>
      <dgm:t>
        <a:bodyPr/>
        <a:lstStyle/>
        <a:p>
          <a:endParaRPr lang="fr-FR"/>
        </a:p>
      </dgm:t>
    </dgm:pt>
    <dgm:pt modelId="{7D7780E6-768A-4CEC-B1DE-CFABBC5AFB63}">
      <dgm:prSet custT="1"/>
      <dgm:spPr/>
      <dgm:t>
        <a:bodyPr/>
        <a:lstStyle/>
        <a:p>
          <a:r>
            <a:rPr lang="fr-FR" sz="3000" b="1" dirty="0" smtClean="0">
              <a:latin typeface="Arial" panose="020B0604020202020204" pitchFamily="34" charset="0"/>
              <a:cs typeface="Arial" panose="020B0604020202020204" pitchFamily="34" charset="0"/>
            </a:rPr>
            <a:t>AP2</a:t>
          </a:r>
          <a:r>
            <a:rPr lang="fr-FR" sz="3000" dirty="0" smtClean="0">
              <a:latin typeface="Arial" panose="020B0604020202020204" pitchFamily="34" charset="0"/>
              <a:cs typeface="Arial" panose="020B0604020202020204" pitchFamily="34" charset="0"/>
            </a:rPr>
            <a:t> : faire preuve d’esprit d’équipe</a:t>
          </a:r>
        </a:p>
      </dgm:t>
    </dgm:pt>
    <dgm:pt modelId="{A31325E9-FA66-4414-83B1-ABFF677271E3}" type="parTrans" cxnId="{40474B22-D818-49E5-8E11-1BC92817C475}">
      <dgm:prSet/>
      <dgm:spPr/>
      <dgm:t>
        <a:bodyPr/>
        <a:lstStyle/>
        <a:p>
          <a:endParaRPr lang="fr-FR"/>
        </a:p>
      </dgm:t>
    </dgm:pt>
    <dgm:pt modelId="{5A2CBC1C-7BC3-4F07-A553-35BD66354E2B}" type="sibTrans" cxnId="{40474B22-D818-49E5-8E11-1BC92817C475}">
      <dgm:prSet/>
      <dgm:spPr/>
      <dgm:t>
        <a:bodyPr/>
        <a:lstStyle/>
        <a:p>
          <a:endParaRPr lang="fr-FR"/>
        </a:p>
      </dgm:t>
    </dgm:pt>
    <dgm:pt modelId="{3877E9C8-711D-46C7-A35E-8518ABF15430}">
      <dgm:prSet custT="1"/>
      <dgm:spPr/>
      <dgm:t>
        <a:bodyPr/>
        <a:lstStyle/>
        <a:p>
          <a:r>
            <a:rPr lang="fr-FR" sz="3000" b="1" dirty="0" smtClean="0">
              <a:latin typeface="Arial" panose="020B0604020202020204" pitchFamily="34" charset="0"/>
              <a:cs typeface="Arial" panose="020B0604020202020204" pitchFamily="34" charset="0"/>
            </a:rPr>
            <a:t>AP3</a:t>
          </a:r>
          <a:r>
            <a:rPr lang="fr-FR" sz="3000" dirty="0" smtClean="0">
              <a:latin typeface="Arial" panose="020B0604020202020204" pitchFamily="34" charset="0"/>
              <a:cs typeface="Arial" panose="020B0604020202020204" pitchFamily="34" charset="0"/>
            </a:rPr>
            <a:t> : faire preuve de curiosité et d’écoute</a:t>
          </a:r>
        </a:p>
      </dgm:t>
    </dgm:pt>
    <dgm:pt modelId="{D5DCD760-B488-4C73-B97B-9F6FC8B09089}" type="parTrans" cxnId="{0A5943FE-3987-4B9C-BF22-27932A282406}">
      <dgm:prSet/>
      <dgm:spPr/>
      <dgm:t>
        <a:bodyPr/>
        <a:lstStyle/>
        <a:p>
          <a:endParaRPr lang="fr-FR"/>
        </a:p>
      </dgm:t>
    </dgm:pt>
    <dgm:pt modelId="{DF490D5B-A13D-4168-A3B0-B718920D4265}" type="sibTrans" cxnId="{0A5943FE-3987-4B9C-BF22-27932A282406}">
      <dgm:prSet/>
      <dgm:spPr/>
      <dgm:t>
        <a:bodyPr/>
        <a:lstStyle/>
        <a:p>
          <a:endParaRPr lang="fr-FR"/>
        </a:p>
      </dgm:t>
    </dgm:pt>
    <dgm:pt modelId="{D39F768E-F99A-4472-8572-1FA838AA7173}">
      <dgm:prSet custT="1"/>
      <dgm:spPr/>
      <dgm:t>
        <a:bodyPr/>
        <a:lstStyle/>
        <a:p>
          <a:r>
            <a:rPr lang="fr-FR" sz="3000" b="1" dirty="0" smtClean="0">
              <a:latin typeface="Arial" panose="020B0604020202020204" pitchFamily="34" charset="0"/>
              <a:cs typeface="Arial" panose="020B0604020202020204" pitchFamily="34" charset="0"/>
            </a:rPr>
            <a:t>AP4</a:t>
          </a:r>
          <a:r>
            <a:rPr lang="fr-FR" sz="3000" dirty="0" smtClean="0">
              <a:latin typeface="Arial" panose="020B0604020202020204" pitchFamily="34" charset="0"/>
              <a:cs typeface="Arial" panose="020B0604020202020204" pitchFamily="34" charset="0"/>
            </a:rPr>
            <a:t> : faire preuve d’initiative</a:t>
          </a:r>
        </a:p>
      </dgm:t>
    </dgm:pt>
    <dgm:pt modelId="{EFC8CBD2-510C-42B9-AFD3-DA323DBD2CB6}" type="parTrans" cxnId="{02342BA5-B6BE-41F7-9F9C-8A54B4A86314}">
      <dgm:prSet/>
      <dgm:spPr/>
      <dgm:t>
        <a:bodyPr/>
        <a:lstStyle/>
        <a:p>
          <a:endParaRPr lang="fr-FR"/>
        </a:p>
      </dgm:t>
    </dgm:pt>
    <dgm:pt modelId="{FE0D7052-7961-4CE9-A1AA-5D14ABE93263}" type="sibTrans" cxnId="{02342BA5-B6BE-41F7-9F9C-8A54B4A86314}">
      <dgm:prSet/>
      <dgm:spPr/>
      <dgm:t>
        <a:bodyPr/>
        <a:lstStyle/>
        <a:p>
          <a:endParaRPr lang="fr-FR"/>
        </a:p>
      </dgm:t>
    </dgm:pt>
    <dgm:pt modelId="{A9834AD0-6B5D-4FD3-9072-48433F55C82B}">
      <dgm:prSet custT="1"/>
      <dgm:spPr/>
      <dgm:t>
        <a:bodyPr/>
        <a:lstStyle/>
        <a:p>
          <a:r>
            <a:rPr lang="fr-FR" sz="3000" b="1" dirty="0" smtClean="0">
              <a:latin typeface="Arial" panose="020B0604020202020204" pitchFamily="34" charset="0"/>
              <a:cs typeface="Arial" panose="020B0604020202020204" pitchFamily="34" charset="0"/>
            </a:rPr>
            <a:t>AP5</a:t>
          </a:r>
          <a:r>
            <a:rPr lang="fr-FR" sz="3000" dirty="0" smtClean="0">
              <a:latin typeface="Arial" panose="020B0604020202020204" pitchFamily="34" charset="0"/>
              <a:cs typeface="Arial" panose="020B0604020202020204" pitchFamily="34" charset="0"/>
            </a:rPr>
            <a:t> : faire preuve d’analyse critique</a:t>
          </a:r>
          <a:endParaRPr lang="fr-FR" sz="3000" dirty="0">
            <a:latin typeface="Arial" panose="020B0604020202020204" pitchFamily="34" charset="0"/>
            <a:cs typeface="Arial" panose="020B0604020202020204" pitchFamily="34" charset="0"/>
          </a:endParaRPr>
        </a:p>
      </dgm:t>
    </dgm:pt>
    <dgm:pt modelId="{057248DE-99E2-41AE-892C-0A5F4C2F1461}" type="parTrans" cxnId="{A33D33FB-BF31-4C77-AAA1-404D813F339A}">
      <dgm:prSet/>
      <dgm:spPr/>
      <dgm:t>
        <a:bodyPr/>
        <a:lstStyle/>
        <a:p>
          <a:endParaRPr lang="fr-FR"/>
        </a:p>
      </dgm:t>
    </dgm:pt>
    <dgm:pt modelId="{A5669BEF-606B-4B9F-8443-9C1EBD16A1E8}" type="sibTrans" cxnId="{A33D33FB-BF31-4C77-AAA1-404D813F339A}">
      <dgm:prSet/>
      <dgm:spPr/>
      <dgm:t>
        <a:bodyPr/>
        <a:lstStyle/>
        <a:p>
          <a:endParaRPr lang="fr-FR"/>
        </a:p>
      </dgm:t>
    </dgm:pt>
    <dgm:pt modelId="{4E3FB3D0-54CA-4BB2-A9A9-502E7B9D0B11}" type="pres">
      <dgm:prSet presAssocID="{E2D9C00A-0EE5-4B3B-8218-6A3BC0A87789}" presName="vert0" presStyleCnt="0">
        <dgm:presLayoutVars>
          <dgm:dir/>
          <dgm:animOne val="branch"/>
          <dgm:animLvl val="lvl"/>
        </dgm:presLayoutVars>
      </dgm:prSet>
      <dgm:spPr/>
      <dgm:t>
        <a:bodyPr/>
        <a:lstStyle/>
        <a:p>
          <a:endParaRPr lang="fr-FR"/>
        </a:p>
      </dgm:t>
    </dgm:pt>
    <dgm:pt modelId="{0330A963-CE3C-46E6-9D1C-30DED030C7A5}" type="pres">
      <dgm:prSet presAssocID="{7D98D4C5-2C7D-49B2-B295-509DF9FF1B15}" presName="thickLine" presStyleLbl="alignNode1" presStyleIdx="0" presStyleCnt="5"/>
      <dgm:spPr/>
    </dgm:pt>
    <dgm:pt modelId="{9E9F858A-83BC-4FDD-9604-764E4DB45695}" type="pres">
      <dgm:prSet presAssocID="{7D98D4C5-2C7D-49B2-B295-509DF9FF1B15}" presName="horz1" presStyleCnt="0"/>
      <dgm:spPr/>
    </dgm:pt>
    <dgm:pt modelId="{7DB6A309-680C-4717-825C-45D9190AA3B1}" type="pres">
      <dgm:prSet presAssocID="{7D98D4C5-2C7D-49B2-B295-509DF9FF1B15}" presName="tx1" presStyleLbl="revTx" presStyleIdx="0" presStyleCnt="5"/>
      <dgm:spPr/>
      <dgm:t>
        <a:bodyPr/>
        <a:lstStyle/>
        <a:p>
          <a:endParaRPr lang="fr-FR"/>
        </a:p>
      </dgm:t>
    </dgm:pt>
    <dgm:pt modelId="{C4B86E20-FE2F-4E1F-9175-E88928D9AA48}" type="pres">
      <dgm:prSet presAssocID="{7D98D4C5-2C7D-49B2-B295-509DF9FF1B15}" presName="vert1" presStyleCnt="0"/>
      <dgm:spPr/>
    </dgm:pt>
    <dgm:pt modelId="{F4691D08-E1C6-4501-B3CB-80D484A3E8DA}" type="pres">
      <dgm:prSet presAssocID="{7D7780E6-768A-4CEC-B1DE-CFABBC5AFB63}" presName="thickLine" presStyleLbl="alignNode1" presStyleIdx="1" presStyleCnt="5"/>
      <dgm:spPr/>
    </dgm:pt>
    <dgm:pt modelId="{E30F2DD9-8387-4189-BB16-EFB1467E91AD}" type="pres">
      <dgm:prSet presAssocID="{7D7780E6-768A-4CEC-B1DE-CFABBC5AFB63}" presName="horz1" presStyleCnt="0"/>
      <dgm:spPr/>
    </dgm:pt>
    <dgm:pt modelId="{4E15B486-930A-47D0-A9FC-3767071DE8EB}" type="pres">
      <dgm:prSet presAssocID="{7D7780E6-768A-4CEC-B1DE-CFABBC5AFB63}" presName="tx1" presStyleLbl="revTx" presStyleIdx="1" presStyleCnt="5"/>
      <dgm:spPr/>
      <dgm:t>
        <a:bodyPr/>
        <a:lstStyle/>
        <a:p>
          <a:endParaRPr lang="fr-FR"/>
        </a:p>
      </dgm:t>
    </dgm:pt>
    <dgm:pt modelId="{DDBDFA98-3CCD-4C6B-BE41-0A729356CE2D}" type="pres">
      <dgm:prSet presAssocID="{7D7780E6-768A-4CEC-B1DE-CFABBC5AFB63}" presName="vert1" presStyleCnt="0"/>
      <dgm:spPr/>
    </dgm:pt>
    <dgm:pt modelId="{A8CDCBAF-183E-4822-91CC-5F1374E2EC66}" type="pres">
      <dgm:prSet presAssocID="{3877E9C8-711D-46C7-A35E-8518ABF15430}" presName="thickLine" presStyleLbl="alignNode1" presStyleIdx="2" presStyleCnt="5"/>
      <dgm:spPr/>
    </dgm:pt>
    <dgm:pt modelId="{950EB400-2207-4017-B084-2AE9C694AC2D}" type="pres">
      <dgm:prSet presAssocID="{3877E9C8-711D-46C7-A35E-8518ABF15430}" presName="horz1" presStyleCnt="0"/>
      <dgm:spPr/>
    </dgm:pt>
    <dgm:pt modelId="{073307A1-90A4-4BD3-9C6E-5E0348911E57}" type="pres">
      <dgm:prSet presAssocID="{3877E9C8-711D-46C7-A35E-8518ABF15430}" presName="tx1" presStyleLbl="revTx" presStyleIdx="2" presStyleCnt="5"/>
      <dgm:spPr/>
      <dgm:t>
        <a:bodyPr/>
        <a:lstStyle/>
        <a:p>
          <a:endParaRPr lang="fr-FR"/>
        </a:p>
      </dgm:t>
    </dgm:pt>
    <dgm:pt modelId="{737D06E5-8EE1-4F19-AB3A-E7CEBC1DFDAF}" type="pres">
      <dgm:prSet presAssocID="{3877E9C8-711D-46C7-A35E-8518ABF15430}" presName="vert1" presStyleCnt="0"/>
      <dgm:spPr/>
    </dgm:pt>
    <dgm:pt modelId="{4F73D708-5257-45E4-8092-215A2F89E338}" type="pres">
      <dgm:prSet presAssocID="{D39F768E-F99A-4472-8572-1FA838AA7173}" presName="thickLine" presStyleLbl="alignNode1" presStyleIdx="3" presStyleCnt="5"/>
      <dgm:spPr/>
    </dgm:pt>
    <dgm:pt modelId="{B9242FC4-4F6E-4E74-8E78-6638F62BEE6A}" type="pres">
      <dgm:prSet presAssocID="{D39F768E-F99A-4472-8572-1FA838AA7173}" presName="horz1" presStyleCnt="0"/>
      <dgm:spPr/>
    </dgm:pt>
    <dgm:pt modelId="{3118F4EA-9494-43DF-B0D4-3943B27C3DC3}" type="pres">
      <dgm:prSet presAssocID="{D39F768E-F99A-4472-8572-1FA838AA7173}" presName="tx1" presStyleLbl="revTx" presStyleIdx="3" presStyleCnt="5"/>
      <dgm:spPr/>
      <dgm:t>
        <a:bodyPr/>
        <a:lstStyle/>
        <a:p>
          <a:endParaRPr lang="fr-FR"/>
        </a:p>
      </dgm:t>
    </dgm:pt>
    <dgm:pt modelId="{924D45E1-42C6-471B-BA70-BCEE1FA289C6}" type="pres">
      <dgm:prSet presAssocID="{D39F768E-F99A-4472-8572-1FA838AA7173}" presName="vert1" presStyleCnt="0"/>
      <dgm:spPr/>
    </dgm:pt>
    <dgm:pt modelId="{A726F3B7-E029-4836-8FCF-E6F191F5C150}" type="pres">
      <dgm:prSet presAssocID="{A9834AD0-6B5D-4FD3-9072-48433F55C82B}" presName="thickLine" presStyleLbl="alignNode1" presStyleIdx="4" presStyleCnt="5"/>
      <dgm:spPr/>
    </dgm:pt>
    <dgm:pt modelId="{D53841BB-AFA1-4F6B-A541-1771FC675825}" type="pres">
      <dgm:prSet presAssocID="{A9834AD0-6B5D-4FD3-9072-48433F55C82B}" presName="horz1" presStyleCnt="0"/>
      <dgm:spPr/>
    </dgm:pt>
    <dgm:pt modelId="{AB68A7BF-E2E0-4480-8561-13AA8B222A0F}" type="pres">
      <dgm:prSet presAssocID="{A9834AD0-6B5D-4FD3-9072-48433F55C82B}" presName="tx1" presStyleLbl="revTx" presStyleIdx="4" presStyleCnt="5"/>
      <dgm:spPr/>
      <dgm:t>
        <a:bodyPr/>
        <a:lstStyle/>
        <a:p>
          <a:endParaRPr lang="fr-FR"/>
        </a:p>
      </dgm:t>
    </dgm:pt>
    <dgm:pt modelId="{40EA86CF-56D3-4804-9F9C-245AB50D3D5A}" type="pres">
      <dgm:prSet presAssocID="{A9834AD0-6B5D-4FD3-9072-48433F55C82B}" presName="vert1" presStyleCnt="0"/>
      <dgm:spPr/>
    </dgm:pt>
  </dgm:ptLst>
  <dgm:cxnLst>
    <dgm:cxn modelId="{40474B22-D818-49E5-8E11-1BC92817C475}" srcId="{E2D9C00A-0EE5-4B3B-8218-6A3BC0A87789}" destId="{7D7780E6-768A-4CEC-B1DE-CFABBC5AFB63}" srcOrd="1" destOrd="0" parTransId="{A31325E9-FA66-4414-83B1-ABFF677271E3}" sibTransId="{5A2CBC1C-7BC3-4F07-A553-35BD66354E2B}"/>
    <dgm:cxn modelId="{5F46E09E-43DE-4C31-98DD-CDDF6F7658B9}" type="presOf" srcId="{E2D9C00A-0EE5-4B3B-8218-6A3BC0A87789}" destId="{4E3FB3D0-54CA-4BB2-A9A9-502E7B9D0B11}" srcOrd="0" destOrd="0" presId="urn:microsoft.com/office/officeart/2008/layout/LinedList"/>
    <dgm:cxn modelId="{0A5943FE-3987-4B9C-BF22-27932A282406}" srcId="{E2D9C00A-0EE5-4B3B-8218-6A3BC0A87789}" destId="{3877E9C8-711D-46C7-A35E-8518ABF15430}" srcOrd="2" destOrd="0" parTransId="{D5DCD760-B488-4C73-B97B-9F6FC8B09089}" sibTransId="{DF490D5B-A13D-4168-A3B0-B718920D4265}"/>
    <dgm:cxn modelId="{02342BA5-B6BE-41F7-9F9C-8A54B4A86314}" srcId="{E2D9C00A-0EE5-4B3B-8218-6A3BC0A87789}" destId="{D39F768E-F99A-4472-8572-1FA838AA7173}" srcOrd="3" destOrd="0" parTransId="{EFC8CBD2-510C-42B9-AFD3-DA323DBD2CB6}" sibTransId="{FE0D7052-7961-4CE9-A1AA-5D14ABE93263}"/>
    <dgm:cxn modelId="{C75C4683-5AE1-4080-A94F-63E93C399866}" type="presOf" srcId="{D39F768E-F99A-4472-8572-1FA838AA7173}" destId="{3118F4EA-9494-43DF-B0D4-3943B27C3DC3}" srcOrd="0" destOrd="0" presId="urn:microsoft.com/office/officeart/2008/layout/LinedList"/>
    <dgm:cxn modelId="{A229167C-C081-4DE2-96B9-6A52872FE3C6}" type="presOf" srcId="{7D98D4C5-2C7D-49B2-B295-509DF9FF1B15}" destId="{7DB6A309-680C-4717-825C-45D9190AA3B1}" srcOrd="0" destOrd="0" presId="urn:microsoft.com/office/officeart/2008/layout/LinedList"/>
    <dgm:cxn modelId="{5504F66A-BF95-450D-A0D5-164B256737F5}" type="presOf" srcId="{7D7780E6-768A-4CEC-B1DE-CFABBC5AFB63}" destId="{4E15B486-930A-47D0-A9FC-3767071DE8EB}" srcOrd="0" destOrd="0" presId="urn:microsoft.com/office/officeart/2008/layout/LinedList"/>
    <dgm:cxn modelId="{1DED483D-6FAB-4721-8A3D-5314033DCE0A}" type="presOf" srcId="{3877E9C8-711D-46C7-A35E-8518ABF15430}" destId="{073307A1-90A4-4BD3-9C6E-5E0348911E57}" srcOrd="0" destOrd="0" presId="urn:microsoft.com/office/officeart/2008/layout/LinedList"/>
    <dgm:cxn modelId="{A33D33FB-BF31-4C77-AAA1-404D813F339A}" srcId="{E2D9C00A-0EE5-4B3B-8218-6A3BC0A87789}" destId="{A9834AD0-6B5D-4FD3-9072-48433F55C82B}" srcOrd="4" destOrd="0" parTransId="{057248DE-99E2-41AE-892C-0A5F4C2F1461}" sibTransId="{A5669BEF-606B-4B9F-8443-9C1EBD16A1E8}"/>
    <dgm:cxn modelId="{B47C0582-A058-4F4B-9EAD-3B7F5E29B444}" srcId="{E2D9C00A-0EE5-4B3B-8218-6A3BC0A87789}" destId="{7D98D4C5-2C7D-49B2-B295-509DF9FF1B15}" srcOrd="0" destOrd="0" parTransId="{D2AA28D5-E7D2-42DC-A80A-67C37EF614AA}" sibTransId="{89F88C91-9ED2-42DE-9A33-E3E203855A5E}"/>
    <dgm:cxn modelId="{A20153A1-3900-4CD3-8455-B275934155B8}" type="presOf" srcId="{A9834AD0-6B5D-4FD3-9072-48433F55C82B}" destId="{AB68A7BF-E2E0-4480-8561-13AA8B222A0F}" srcOrd="0" destOrd="0" presId="urn:microsoft.com/office/officeart/2008/layout/LinedList"/>
    <dgm:cxn modelId="{260FBACB-1FFB-4E45-AEA7-8FF55B375FBB}" type="presParOf" srcId="{4E3FB3D0-54CA-4BB2-A9A9-502E7B9D0B11}" destId="{0330A963-CE3C-46E6-9D1C-30DED030C7A5}" srcOrd="0" destOrd="0" presId="urn:microsoft.com/office/officeart/2008/layout/LinedList"/>
    <dgm:cxn modelId="{A4730545-D676-4563-BA4D-D296C00BC856}" type="presParOf" srcId="{4E3FB3D0-54CA-4BB2-A9A9-502E7B9D0B11}" destId="{9E9F858A-83BC-4FDD-9604-764E4DB45695}" srcOrd="1" destOrd="0" presId="urn:microsoft.com/office/officeart/2008/layout/LinedList"/>
    <dgm:cxn modelId="{D4F75E58-014B-4521-A12B-954C1BF6E9B5}" type="presParOf" srcId="{9E9F858A-83BC-4FDD-9604-764E4DB45695}" destId="{7DB6A309-680C-4717-825C-45D9190AA3B1}" srcOrd="0" destOrd="0" presId="urn:microsoft.com/office/officeart/2008/layout/LinedList"/>
    <dgm:cxn modelId="{AE644B15-9E3B-4D70-8A16-A3B49201D793}" type="presParOf" srcId="{9E9F858A-83BC-4FDD-9604-764E4DB45695}" destId="{C4B86E20-FE2F-4E1F-9175-E88928D9AA48}" srcOrd="1" destOrd="0" presId="urn:microsoft.com/office/officeart/2008/layout/LinedList"/>
    <dgm:cxn modelId="{8E39953E-855C-4063-8A1F-FFD39E7CFB2C}" type="presParOf" srcId="{4E3FB3D0-54CA-4BB2-A9A9-502E7B9D0B11}" destId="{F4691D08-E1C6-4501-B3CB-80D484A3E8DA}" srcOrd="2" destOrd="0" presId="urn:microsoft.com/office/officeart/2008/layout/LinedList"/>
    <dgm:cxn modelId="{89DABA60-906B-428D-8117-F7347F21F66F}" type="presParOf" srcId="{4E3FB3D0-54CA-4BB2-A9A9-502E7B9D0B11}" destId="{E30F2DD9-8387-4189-BB16-EFB1467E91AD}" srcOrd="3" destOrd="0" presId="urn:microsoft.com/office/officeart/2008/layout/LinedList"/>
    <dgm:cxn modelId="{42950689-CA0A-41EF-B66C-DB79719DA42A}" type="presParOf" srcId="{E30F2DD9-8387-4189-BB16-EFB1467E91AD}" destId="{4E15B486-930A-47D0-A9FC-3767071DE8EB}" srcOrd="0" destOrd="0" presId="urn:microsoft.com/office/officeart/2008/layout/LinedList"/>
    <dgm:cxn modelId="{B087073F-8ED8-4694-A7B6-B565EC706719}" type="presParOf" srcId="{E30F2DD9-8387-4189-BB16-EFB1467E91AD}" destId="{DDBDFA98-3CCD-4C6B-BE41-0A729356CE2D}" srcOrd="1" destOrd="0" presId="urn:microsoft.com/office/officeart/2008/layout/LinedList"/>
    <dgm:cxn modelId="{F6DFE61C-68F4-4CA4-A050-D873A04CBBD6}" type="presParOf" srcId="{4E3FB3D0-54CA-4BB2-A9A9-502E7B9D0B11}" destId="{A8CDCBAF-183E-4822-91CC-5F1374E2EC66}" srcOrd="4" destOrd="0" presId="urn:microsoft.com/office/officeart/2008/layout/LinedList"/>
    <dgm:cxn modelId="{5E2B60D9-37E9-41EC-B766-C72A961609AE}" type="presParOf" srcId="{4E3FB3D0-54CA-4BB2-A9A9-502E7B9D0B11}" destId="{950EB400-2207-4017-B084-2AE9C694AC2D}" srcOrd="5" destOrd="0" presId="urn:microsoft.com/office/officeart/2008/layout/LinedList"/>
    <dgm:cxn modelId="{B39B5394-F83B-416F-86DD-01ADE5C90A52}" type="presParOf" srcId="{950EB400-2207-4017-B084-2AE9C694AC2D}" destId="{073307A1-90A4-4BD3-9C6E-5E0348911E57}" srcOrd="0" destOrd="0" presId="urn:microsoft.com/office/officeart/2008/layout/LinedList"/>
    <dgm:cxn modelId="{EA21D048-B20C-4F68-B00D-26F2C55058A1}" type="presParOf" srcId="{950EB400-2207-4017-B084-2AE9C694AC2D}" destId="{737D06E5-8EE1-4F19-AB3A-E7CEBC1DFDAF}" srcOrd="1" destOrd="0" presId="urn:microsoft.com/office/officeart/2008/layout/LinedList"/>
    <dgm:cxn modelId="{63685799-CF6C-4B98-8AA5-97F514F7E032}" type="presParOf" srcId="{4E3FB3D0-54CA-4BB2-A9A9-502E7B9D0B11}" destId="{4F73D708-5257-45E4-8092-215A2F89E338}" srcOrd="6" destOrd="0" presId="urn:microsoft.com/office/officeart/2008/layout/LinedList"/>
    <dgm:cxn modelId="{5053509C-CA86-4730-BBB9-40AC18D4D32B}" type="presParOf" srcId="{4E3FB3D0-54CA-4BB2-A9A9-502E7B9D0B11}" destId="{B9242FC4-4F6E-4E74-8E78-6638F62BEE6A}" srcOrd="7" destOrd="0" presId="urn:microsoft.com/office/officeart/2008/layout/LinedList"/>
    <dgm:cxn modelId="{5CD179C5-25B3-4F01-B085-30B28555C04B}" type="presParOf" srcId="{B9242FC4-4F6E-4E74-8E78-6638F62BEE6A}" destId="{3118F4EA-9494-43DF-B0D4-3943B27C3DC3}" srcOrd="0" destOrd="0" presId="urn:microsoft.com/office/officeart/2008/layout/LinedList"/>
    <dgm:cxn modelId="{ABF66404-A2D8-412A-A60D-4AF8C1FB095B}" type="presParOf" srcId="{B9242FC4-4F6E-4E74-8E78-6638F62BEE6A}" destId="{924D45E1-42C6-471B-BA70-BCEE1FA289C6}" srcOrd="1" destOrd="0" presId="urn:microsoft.com/office/officeart/2008/layout/LinedList"/>
    <dgm:cxn modelId="{51F9E8A2-64F5-4EDD-AA8D-1944E2614F04}" type="presParOf" srcId="{4E3FB3D0-54CA-4BB2-A9A9-502E7B9D0B11}" destId="{A726F3B7-E029-4836-8FCF-E6F191F5C150}" srcOrd="8" destOrd="0" presId="urn:microsoft.com/office/officeart/2008/layout/LinedList"/>
    <dgm:cxn modelId="{6B85CE7B-BB63-438C-A37A-C88FD6E11D2F}" type="presParOf" srcId="{4E3FB3D0-54CA-4BB2-A9A9-502E7B9D0B11}" destId="{D53841BB-AFA1-4F6B-A541-1771FC675825}" srcOrd="9" destOrd="0" presId="urn:microsoft.com/office/officeart/2008/layout/LinedList"/>
    <dgm:cxn modelId="{39E8AEA1-7175-4D77-B714-4CE0C09C96DF}" type="presParOf" srcId="{D53841BB-AFA1-4F6B-A541-1771FC675825}" destId="{AB68A7BF-E2E0-4480-8561-13AA8B222A0F}" srcOrd="0" destOrd="0" presId="urn:microsoft.com/office/officeart/2008/layout/LinedList"/>
    <dgm:cxn modelId="{362E6EC5-4C37-4E65-8B44-50BB88B8BF2C}" type="presParOf" srcId="{D53841BB-AFA1-4F6B-A541-1771FC675825}" destId="{40EA86CF-56D3-4804-9F9C-245AB50D3D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1FADD0-8B14-47D3-80DE-1192140EB02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fr-FR"/>
        </a:p>
      </dgm:t>
    </dgm:pt>
    <dgm:pt modelId="{519C1E1D-BE4C-4808-8311-BDD6B8F60E5D}">
      <dgm:prSet phldrT="[Texte]" custT="1"/>
      <dgm:spPr/>
      <dgm:t>
        <a:bodyPr/>
        <a:lstStyle/>
        <a:p>
          <a:r>
            <a:rPr lang="fr-FR" sz="2400" b="1" dirty="0" smtClean="0">
              <a:latin typeface="Arial" panose="020B0604020202020204" pitchFamily="34" charset="0"/>
              <a:cs typeface="Arial" panose="020B0604020202020204" pitchFamily="34" charset="0"/>
            </a:rPr>
            <a:t>Description par thèmes qui précise </a:t>
          </a:r>
          <a:r>
            <a:rPr lang="fr-FR" sz="2400" b="1" u="sng" dirty="0" smtClean="0">
              <a:latin typeface="Arial" panose="020B0604020202020204" pitchFamily="34" charset="0"/>
              <a:cs typeface="Arial" panose="020B0604020202020204" pitchFamily="34" charset="0"/>
            </a:rPr>
            <a:t>Nature</a:t>
          </a:r>
          <a:r>
            <a:rPr lang="fr-FR" sz="2400" b="1" dirty="0" smtClean="0">
              <a:latin typeface="Arial" panose="020B0604020202020204" pitchFamily="34" charset="0"/>
              <a:cs typeface="Arial" panose="020B0604020202020204" pitchFamily="34" charset="0"/>
            </a:rPr>
            <a:t> et </a:t>
          </a:r>
          <a:r>
            <a:rPr lang="fr-FR" sz="2400" b="1" u="sng" dirty="0" smtClean="0">
              <a:latin typeface="Arial" panose="020B0604020202020204" pitchFamily="34" charset="0"/>
              <a:cs typeface="Arial" panose="020B0604020202020204" pitchFamily="34" charset="0"/>
            </a:rPr>
            <a:t>Limites</a:t>
          </a:r>
          <a:endParaRPr lang="fr-FR" sz="2400" dirty="0">
            <a:latin typeface="Arial" panose="020B0604020202020204" pitchFamily="34" charset="0"/>
            <a:cs typeface="Arial" panose="020B0604020202020204" pitchFamily="34" charset="0"/>
          </a:endParaRPr>
        </a:p>
      </dgm:t>
    </dgm:pt>
    <dgm:pt modelId="{9A311BF8-E00B-47B3-A55B-C1C931958285}" type="parTrans" cxnId="{077B51AB-CECC-4626-90D6-1D9B3B7CDABC}">
      <dgm:prSet/>
      <dgm:spPr/>
      <dgm:t>
        <a:bodyPr/>
        <a:lstStyle/>
        <a:p>
          <a:endParaRPr lang="fr-FR"/>
        </a:p>
      </dgm:t>
    </dgm:pt>
    <dgm:pt modelId="{C842C586-083F-454E-9657-456739C1A0AD}" type="sibTrans" cxnId="{077B51AB-CECC-4626-90D6-1D9B3B7CDABC}">
      <dgm:prSet/>
      <dgm:spPr/>
      <dgm:t>
        <a:bodyPr/>
        <a:lstStyle/>
        <a:p>
          <a:endParaRPr lang="fr-FR"/>
        </a:p>
      </dgm:t>
    </dgm:pt>
    <dgm:pt modelId="{57CC1E6E-DB2A-435A-96E4-798324268FC6}">
      <dgm:prSet phldrT="[Texte]" custT="1"/>
      <dgm:spPr/>
      <dgm:t>
        <a:bodyPr/>
        <a:lstStyle/>
        <a:p>
          <a:r>
            <a:rPr lang="fr-FR" sz="2400" dirty="0" smtClean="0">
              <a:latin typeface="Arial" panose="020B0604020202020204" pitchFamily="34" charset="0"/>
              <a:cs typeface="Arial" panose="020B0604020202020204" pitchFamily="34" charset="0"/>
            </a:rPr>
            <a:t>Repérage des connaissances traitées aussi dans le programme de Mathématiques-Sciences (changement de groupement)</a:t>
          </a:r>
          <a:endParaRPr lang="fr-FR" sz="2400" dirty="0">
            <a:latin typeface="Arial" panose="020B0604020202020204" pitchFamily="34" charset="0"/>
            <a:cs typeface="Arial" panose="020B0604020202020204" pitchFamily="34" charset="0"/>
          </a:endParaRPr>
        </a:p>
      </dgm:t>
    </dgm:pt>
    <dgm:pt modelId="{D91E2243-228A-42C5-96B9-946EF63F5A0D}" type="parTrans" cxnId="{AE3D16AE-B198-440E-82EA-70DC0091BF7C}">
      <dgm:prSet/>
      <dgm:spPr/>
      <dgm:t>
        <a:bodyPr/>
        <a:lstStyle/>
        <a:p>
          <a:endParaRPr lang="fr-FR"/>
        </a:p>
      </dgm:t>
    </dgm:pt>
    <dgm:pt modelId="{C7003876-36B9-473A-8ED7-6D14F03C9F2C}" type="sibTrans" cxnId="{AE3D16AE-B198-440E-82EA-70DC0091BF7C}">
      <dgm:prSet/>
      <dgm:spPr/>
      <dgm:t>
        <a:bodyPr/>
        <a:lstStyle/>
        <a:p>
          <a:endParaRPr lang="fr-FR"/>
        </a:p>
      </dgm:t>
    </dgm:pt>
    <dgm:pt modelId="{6D5AED0F-AA47-4544-BE15-DCE7267C52A4}">
      <dgm:prSet phldrT="[Texte]" custT="1"/>
      <dgm:spPr/>
      <dgm:t>
        <a:bodyPr/>
        <a:lstStyle/>
        <a:p>
          <a:r>
            <a:rPr lang="fr-FR" sz="2400" dirty="0" smtClean="0">
              <a:latin typeface="Arial" panose="020B0604020202020204" pitchFamily="34" charset="0"/>
              <a:cs typeface="Arial" panose="020B0604020202020204" pitchFamily="34" charset="0"/>
            </a:rPr>
            <a:t>Repérage des connaissances traitées aussi dans le programme de PSE.</a:t>
          </a:r>
          <a:endParaRPr lang="fr-FR" sz="2400" dirty="0">
            <a:latin typeface="Arial" panose="020B0604020202020204" pitchFamily="34" charset="0"/>
            <a:cs typeface="Arial" panose="020B0604020202020204" pitchFamily="34" charset="0"/>
          </a:endParaRPr>
        </a:p>
      </dgm:t>
    </dgm:pt>
    <dgm:pt modelId="{6A4309D4-28ED-4ABE-8665-27D100E80711}" type="parTrans" cxnId="{7CF0EF07-A9F8-4DB2-9AF1-86349C532CF2}">
      <dgm:prSet/>
      <dgm:spPr/>
      <dgm:t>
        <a:bodyPr/>
        <a:lstStyle/>
        <a:p>
          <a:endParaRPr lang="fr-FR"/>
        </a:p>
      </dgm:t>
    </dgm:pt>
    <dgm:pt modelId="{36062100-F40E-43EE-9ABA-B763DE92C525}" type="sibTrans" cxnId="{7CF0EF07-A9F8-4DB2-9AF1-86349C532CF2}">
      <dgm:prSet/>
      <dgm:spPr/>
      <dgm:t>
        <a:bodyPr/>
        <a:lstStyle/>
        <a:p>
          <a:endParaRPr lang="fr-FR"/>
        </a:p>
      </dgm:t>
    </dgm:pt>
    <dgm:pt modelId="{D395C1DF-D2DD-42B1-8B7B-ABEDAD448254}">
      <dgm:prSet phldrT="[Texte]" custT="1"/>
      <dgm:spPr/>
      <dgm:t>
        <a:bodyPr/>
        <a:lstStyle/>
        <a:p>
          <a:r>
            <a:rPr lang="fr-FR" sz="2400" dirty="0" smtClean="0">
              <a:latin typeface="Arial" panose="020B0604020202020204" pitchFamily="34" charset="0"/>
              <a:cs typeface="Arial" panose="020B0604020202020204" pitchFamily="34" charset="0"/>
            </a:rPr>
            <a:t>Repérage des connaissances traitées en tout ou partie par le professeur de construction et/ou économie de la construction</a:t>
          </a:r>
          <a:endParaRPr lang="fr-FR" sz="2400" dirty="0">
            <a:latin typeface="Arial" panose="020B0604020202020204" pitchFamily="34" charset="0"/>
            <a:cs typeface="Arial" panose="020B0604020202020204" pitchFamily="34" charset="0"/>
          </a:endParaRPr>
        </a:p>
      </dgm:t>
    </dgm:pt>
    <dgm:pt modelId="{E39D5229-D03E-4AFC-B6A3-4CDFEC12BBBA}" type="parTrans" cxnId="{E16E40CA-2DB5-46CF-B0CC-36DC951EEF4B}">
      <dgm:prSet/>
      <dgm:spPr/>
      <dgm:t>
        <a:bodyPr/>
        <a:lstStyle/>
        <a:p>
          <a:endParaRPr lang="fr-FR"/>
        </a:p>
      </dgm:t>
    </dgm:pt>
    <dgm:pt modelId="{C367D764-3CC9-4E7F-AA13-15F8C79DDAF6}" type="sibTrans" cxnId="{E16E40CA-2DB5-46CF-B0CC-36DC951EEF4B}">
      <dgm:prSet/>
      <dgm:spPr/>
      <dgm:t>
        <a:bodyPr/>
        <a:lstStyle/>
        <a:p>
          <a:endParaRPr lang="fr-FR"/>
        </a:p>
      </dgm:t>
    </dgm:pt>
    <dgm:pt modelId="{1723E507-7327-4C41-8757-7851AFB7A9FD}" type="pres">
      <dgm:prSet presAssocID="{661FADD0-8B14-47D3-80DE-1192140EB02E}" presName="vert0" presStyleCnt="0">
        <dgm:presLayoutVars>
          <dgm:dir/>
          <dgm:animOne val="branch"/>
          <dgm:animLvl val="lvl"/>
        </dgm:presLayoutVars>
      </dgm:prSet>
      <dgm:spPr/>
      <dgm:t>
        <a:bodyPr/>
        <a:lstStyle/>
        <a:p>
          <a:endParaRPr lang="fr-FR"/>
        </a:p>
      </dgm:t>
    </dgm:pt>
    <dgm:pt modelId="{3C773E91-83EB-4D10-80CD-BF38BBA5E701}" type="pres">
      <dgm:prSet presAssocID="{519C1E1D-BE4C-4808-8311-BDD6B8F60E5D}" presName="thickLine" presStyleLbl="alignNode1" presStyleIdx="0" presStyleCnt="4"/>
      <dgm:spPr/>
    </dgm:pt>
    <dgm:pt modelId="{692376B7-9141-413B-81D6-6AE5D2300EA7}" type="pres">
      <dgm:prSet presAssocID="{519C1E1D-BE4C-4808-8311-BDD6B8F60E5D}" presName="horz1" presStyleCnt="0"/>
      <dgm:spPr/>
    </dgm:pt>
    <dgm:pt modelId="{818C36CF-946C-40AB-962F-EBBE56933EE8}" type="pres">
      <dgm:prSet presAssocID="{519C1E1D-BE4C-4808-8311-BDD6B8F60E5D}" presName="tx1" presStyleLbl="revTx" presStyleIdx="0" presStyleCnt="4"/>
      <dgm:spPr/>
      <dgm:t>
        <a:bodyPr/>
        <a:lstStyle/>
        <a:p>
          <a:endParaRPr lang="fr-FR"/>
        </a:p>
      </dgm:t>
    </dgm:pt>
    <dgm:pt modelId="{638DEDDB-947F-44CB-9BD1-665A8387B12F}" type="pres">
      <dgm:prSet presAssocID="{519C1E1D-BE4C-4808-8311-BDD6B8F60E5D}" presName="vert1" presStyleCnt="0"/>
      <dgm:spPr/>
    </dgm:pt>
    <dgm:pt modelId="{A9C06F9A-BA0A-42F2-92C2-F5E7858844D2}" type="pres">
      <dgm:prSet presAssocID="{D395C1DF-D2DD-42B1-8B7B-ABEDAD448254}" presName="thickLine" presStyleLbl="alignNode1" presStyleIdx="1" presStyleCnt="4"/>
      <dgm:spPr/>
    </dgm:pt>
    <dgm:pt modelId="{B96E8266-E5BE-466E-93C1-D28FD3D9D8A4}" type="pres">
      <dgm:prSet presAssocID="{D395C1DF-D2DD-42B1-8B7B-ABEDAD448254}" presName="horz1" presStyleCnt="0"/>
      <dgm:spPr/>
    </dgm:pt>
    <dgm:pt modelId="{2EDE6C93-3ADB-425C-96BD-209A9A6C86D2}" type="pres">
      <dgm:prSet presAssocID="{D395C1DF-D2DD-42B1-8B7B-ABEDAD448254}" presName="tx1" presStyleLbl="revTx" presStyleIdx="1" presStyleCnt="4"/>
      <dgm:spPr/>
      <dgm:t>
        <a:bodyPr/>
        <a:lstStyle/>
        <a:p>
          <a:endParaRPr lang="fr-FR"/>
        </a:p>
      </dgm:t>
    </dgm:pt>
    <dgm:pt modelId="{005AF0BF-C7CE-4287-8233-AF00684013C9}" type="pres">
      <dgm:prSet presAssocID="{D395C1DF-D2DD-42B1-8B7B-ABEDAD448254}" presName="vert1" presStyleCnt="0"/>
      <dgm:spPr/>
    </dgm:pt>
    <dgm:pt modelId="{1B617C2C-BD68-41C4-B6BB-ECDAEFFD2894}" type="pres">
      <dgm:prSet presAssocID="{57CC1E6E-DB2A-435A-96E4-798324268FC6}" presName="thickLine" presStyleLbl="alignNode1" presStyleIdx="2" presStyleCnt="4"/>
      <dgm:spPr/>
    </dgm:pt>
    <dgm:pt modelId="{A1AA4238-EDD6-4EB8-9306-DAB838FF6BF9}" type="pres">
      <dgm:prSet presAssocID="{57CC1E6E-DB2A-435A-96E4-798324268FC6}" presName="horz1" presStyleCnt="0"/>
      <dgm:spPr/>
    </dgm:pt>
    <dgm:pt modelId="{702DDFB6-F7A2-47D8-96D1-DE7C7A27D43C}" type="pres">
      <dgm:prSet presAssocID="{57CC1E6E-DB2A-435A-96E4-798324268FC6}" presName="tx1" presStyleLbl="revTx" presStyleIdx="2" presStyleCnt="4"/>
      <dgm:spPr/>
      <dgm:t>
        <a:bodyPr/>
        <a:lstStyle/>
        <a:p>
          <a:endParaRPr lang="fr-FR"/>
        </a:p>
      </dgm:t>
    </dgm:pt>
    <dgm:pt modelId="{8AA02C76-5A2B-4931-BAE7-3027FC8A37B5}" type="pres">
      <dgm:prSet presAssocID="{57CC1E6E-DB2A-435A-96E4-798324268FC6}" presName="vert1" presStyleCnt="0"/>
      <dgm:spPr/>
    </dgm:pt>
    <dgm:pt modelId="{51D9B04F-4703-4294-BBE6-F10E741BC53A}" type="pres">
      <dgm:prSet presAssocID="{6D5AED0F-AA47-4544-BE15-DCE7267C52A4}" presName="thickLine" presStyleLbl="alignNode1" presStyleIdx="3" presStyleCnt="4"/>
      <dgm:spPr/>
    </dgm:pt>
    <dgm:pt modelId="{58F7F8B7-0ABC-4497-9988-1696262A5B30}" type="pres">
      <dgm:prSet presAssocID="{6D5AED0F-AA47-4544-BE15-DCE7267C52A4}" presName="horz1" presStyleCnt="0"/>
      <dgm:spPr/>
    </dgm:pt>
    <dgm:pt modelId="{222CE63A-7602-4859-BC3B-931CDEB29662}" type="pres">
      <dgm:prSet presAssocID="{6D5AED0F-AA47-4544-BE15-DCE7267C52A4}" presName="tx1" presStyleLbl="revTx" presStyleIdx="3" presStyleCnt="4"/>
      <dgm:spPr/>
      <dgm:t>
        <a:bodyPr/>
        <a:lstStyle/>
        <a:p>
          <a:endParaRPr lang="fr-FR"/>
        </a:p>
      </dgm:t>
    </dgm:pt>
    <dgm:pt modelId="{9E4AA099-2966-4F74-845C-3D37285C978C}" type="pres">
      <dgm:prSet presAssocID="{6D5AED0F-AA47-4544-BE15-DCE7267C52A4}" presName="vert1" presStyleCnt="0"/>
      <dgm:spPr/>
    </dgm:pt>
  </dgm:ptLst>
  <dgm:cxnLst>
    <dgm:cxn modelId="{E16E40CA-2DB5-46CF-B0CC-36DC951EEF4B}" srcId="{661FADD0-8B14-47D3-80DE-1192140EB02E}" destId="{D395C1DF-D2DD-42B1-8B7B-ABEDAD448254}" srcOrd="1" destOrd="0" parTransId="{E39D5229-D03E-4AFC-B6A3-4CDFEC12BBBA}" sibTransId="{C367D764-3CC9-4E7F-AA13-15F8C79DDAF6}"/>
    <dgm:cxn modelId="{FA5E6340-6AA5-4819-92BE-CD9B0F9D2B57}" type="presOf" srcId="{519C1E1D-BE4C-4808-8311-BDD6B8F60E5D}" destId="{818C36CF-946C-40AB-962F-EBBE56933EE8}" srcOrd="0" destOrd="0" presId="urn:microsoft.com/office/officeart/2008/layout/LinedList"/>
    <dgm:cxn modelId="{A64B39A0-28F1-49A8-BE44-710F38E2721C}" type="presOf" srcId="{D395C1DF-D2DD-42B1-8B7B-ABEDAD448254}" destId="{2EDE6C93-3ADB-425C-96BD-209A9A6C86D2}" srcOrd="0" destOrd="0" presId="urn:microsoft.com/office/officeart/2008/layout/LinedList"/>
    <dgm:cxn modelId="{7CF0EF07-A9F8-4DB2-9AF1-86349C532CF2}" srcId="{661FADD0-8B14-47D3-80DE-1192140EB02E}" destId="{6D5AED0F-AA47-4544-BE15-DCE7267C52A4}" srcOrd="3" destOrd="0" parTransId="{6A4309D4-28ED-4ABE-8665-27D100E80711}" sibTransId="{36062100-F40E-43EE-9ABA-B763DE92C525}"/>
    <dgm:cxn modelId="{AE3D16AE-B198-440E-82EA-70DC0091BF7C}" srcId="{661FADD0-8B14-47D3-80DE-1192140EB02E}" destId="{57CC1E6E-DB2A-435A-96E4-798324268FC6}" srcOrd="2" destOrd="0" parTransId="{D91E2243-228A-42C5-96B9-946EF63F5A0D}" sibTransId="{C7003876-36B9-473A-8ED7-6D14F03C9F2C}"/>
    <dgm:cxn modelId="{077B51AB-CECC-4626-90D6-1D9B3B7CDABC}" srcId="{661FADD0-8B14-47D3-80DE-1192140EB02E}" destId="{519C1E1D-BE4C-4808-8311-BDD6B8F60E5D}" srcOrd="0" destOrd="0" parTransId="{9A311BF8-E00B-47B3-A55B-C1C931958285}" sibTransId="{C842C586-083F-454E-9657-456739C1A0AD}"/>
    <dgm:cxn modelId="{AF85AEFA-1C30-4F4D-A918-266B47B077E5}" type="presOf" srcId="{6D5AED0F-AA47-4544-BE15-DCE7267C52A4}" destId="{222CE63A-7602-4859-BC3B-931CDEB29662}" srcOrd="0" destOrd="0" presId="urn:microsoft.com/office/officeart/2008/layout/LinedList"/>
    <dgm:cxn modelId="{0E3305A2-C06A-485E-BE97-358A525BA214}" type="presOf" srcId="{57CC1E6E-DB2A-435A-96E4-798324268FC6}" destId="{702DDFB6-F7A2-47D8-96D1-DE7C7A27D43C}" srcOrd="0" destOrd="0" presId="urn:microsoft.com/office/officeart/2008/layout/LinedList"/>
    <dgm:cxn modelId="{58B0E544-F24C-4749-8872-690C703C6C0B}" type="presOf" srcId="{661FADD0-8B14-47D3-80DE-1192140EB02E}" destId="{1723E507-7327-4C41-8757-7851AFB7A9FD}" srcOrd="0" destOrd="0" presId="urn:microsoft.com/office/officeart/2008/layout/LinedList"/>
    <dgm:cxn modelId="{E6F2CEA6-7278-401C-AEAA-1BCD3500ABAD}" type="presParOf" srcId="{1723E507-7327-4C41-8757-7851AFB7A9FD}" destId="{3C773E91-83EB-4D10-80CD-BF38BBA5E701}" srcOrd="0" destOrd="0" presId="urn:microsoft.com/office/officeart/2008/layout/LinedList"/>
    <dgm:cxn modelId="{73A5962A-1841-4E17-ADB1-66A0AB2A6C1A}" type="presParOf" srcId="{1723E507-7327-4C41-8757-7851AFB7A9FD}" destId="{692376B7-9141-413B-81D6-6AE5D2300EA7}" srcOrd="1" destOrd="0" presId="urn:microsoft.com/office/officeart/2008/layout/LinedList"/>
    <dgm:cxn modelId="{927EBDCC-C849-4F3F-B044-5C8D825ED570}" type="presParOf" srcId="{692376B7-9141-413B-81D6-6AE5D2300EA7}" destId="{818C36CF-946C-40AB-962F-EBBE56933EE8}" srcOrd="0" destOrd="0" presId="urn:microsoft.com/office/officeart/2008/layout/LinedList"/>
    <dgm:cxn modelId="{D9343C6A-0371-4CC5-8B66-3587C49D6007}" type="presParOf" srcId="{692376B7-9141-413B-81D6-6AE5D2300EA7}" destId="{638DEDDB-947F-44CB-9BD1-665A8387B12F}" srcOrd="1" destOrd="0" presId="urn:microsoft.com/office/officeart/2008/layout/LinedList"/>
    <dgm:cxn modelId="{06E3DBD0-1345-4880-BEBB-F00802DACB44}" type="presParOf" srcId="{1723E507-7327-4C41-8757-7851AFB7A9FD}" destId="{A9C06F9A-BA0A-42F2-92C2-F5E7858844D2}" srcOrd="2" destOrd="0" presId="urn:microsoft.com/office/officeart/2008/layout/LinedList"/>
    <dgm:cxn modelId="{3D31BC94-BC58-4C18-8B33-B05380621A69}" type="presParOf" srcId="{1723E507-7327-4C41-8757-7851AFB7A9FD}" destId="{B96E8266-E5BE-466E-93C1-D28FD3D9D8A4}" srcOrd="3" destOrd="0" presId="urn:microsoft.com/office/officeart/2008/layout/LinedList"/>
    <dgm:cxn modelId="{10F61907-1B4F-47CD-9FA8-AFEF24C54CB2}" type="presParOf" srcId="{B96E8266-E5BE-466E-93C1-D28FD3D9D8A4}" destId="{2EDE6C93-3ADB-425C-96BD-209A9A6C86D2}" srcOrd="0" destOrd="0" presId="urn:microsoft.com/office/officeart/2008/layout/LinedList"/>
    <dgm:cxn modelId="{08E955A7-D559-4E61-BF94-98DD2BF87583}" type="presParOf" srcId="{B96E8266-E5BE-466E-93C1-D28FD3D9D8A4}" destId="{005AF0BF-C7CE-4287-8233-AF00684013C9}" srcOrd="1" destOrd="0" presId="urn:microsoft.com/office/officeart/2008/layout/LinedList"/>
    <dgm:cxn modelId="{C0980B85-23EF-4C8E-92A4-E02248D59AFA}" type="presParOf" srcId="{1723E507-7327-4C41-8757-7851AFB7A9FD}" destId="{1B617C2C-BD68-41C4-B6BB-ECDAEFFD2894}" srcOrd="4" destOrd="0" presId="urn:microsoft.com/office/officeart/2008/layout/LinedList"/>
    <dgm:cxn modelId="{208CEA26-565A-4791-9807-BE4E6B156E41}" type="presParOf" srcId="{1723E507-7327-4C41-8757-7851AFB7A9FD}" destId="{A1AA4238-EDD6-4EB8-9306-DAB838FF6BF9}" srcOrd="5" destOrd="0" presId="urn:microsoft.com/office/officeart/2008/layout/LinedList"/>
    <dgm:cxn modelId="{8F9098C4-08E4-4816-9BB8-C8B96B1F5FE9}" type="presParOf" srcId="{A1AA4238-EDD6-4EB8-9306-DAB838FF6BF9}" destId="{702DDFB6-F7A2-47D8-96D1-DE7C7A27D43C}" srcOrd="0" destOrd="0" presId="urn:microsoft.com/office/officeart/2008/layout/LinedList"/>
    <dgm:cxn modelId="{615DAAC4-9409-43CC-989C-1DCE8E9D0A3A}" type="presParOf" srcId="{A1AA4238-EDD6-4EB8-9306-DAB838FF6BF9}" destId="{8AA02C76-5A2B-4931-BAE7-3027FC8A37B5}" srcOrd="1" destOrd="0" presId="urn:microsoft.com/office/officeart/2008/layout/LinedList"/>
    <dgm:cxn modelId="{A995BA4C-8E67-4BD8-8AED-C3626CDB0F62}" type="presParOf" srcId="{1723E507-7327-4C41-8757-7851AFB7A9FD}" destId="{51D9B04F-4703-4294-BBE6-F10E741BC53A}" srcOrd="6" destOrd="0" presId="urn:microsoft.com/office/officeart/2008/layout/LinedList"/>
    <dgm:cxn modelId="{A23E69D7-7107-4FB7-9E18-99F15E3D9C41}" type="presParOf" srcId="{1723E507-7327-4C41-8757-7851AFB7A9FD}" destId="{58F7F8B7-0ABC-4497-9988-1696262A5B30}" srcOrd="7" destOrd="0" presId="urn:microsoft.com/office/officeart/2008/layout/LinedList"/>
    <dgm:cxn modelId="{4A615C86-9D7F-490A-852D-EA6E26A98879}" type="presParOf" srcId="{58F7F8B7-0ABC-4497-9988-1696262A5B30}" destId="{222CE63A-7602-4859-BC3B-931CDEB29662}" srcOrd="0" destOrd="0" presId="urn:microsoft.com/office/officeart/2008/layout/LinedList"/>
    <dgm:cxn modelId="{D4690B4B-C8AA-4389-BEB7-94D204F2572C}" type="presParOf" srcId="{58F7F8B7-0ABC-4497-9988-1696262A5B30}" destId="{9E4AA099-2966-4F74-845C-3D37285C97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D9C00A-0EE5-4B3B-8218-6A3BC0A87789}"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fr-FR"/>
        </a:p>
      </dgm:t>
    </dgm:pt>
    <dgm:pt modelId="{7D98D4C5-2C7D-49B2-B295-509DF9FF1B15}">
      <dgm:prSet phldrT="[Texte]" custT="1"/>
      <dgm:spPr/>
      <dgm:t>
        <a:bodyPr/>
        <a:lstStyle/>
        <a:p>
          <a:r>
            <a:rPr lang="fr-FR" sz="2400" b="0" dirty="0" smtClean="0">
              <a:latin typeface="Arial" panose="020B0604020202020204" pitchFamily="34" charset="0"/>
              <a:cs typeface="Arial" panose="020B0604020202020204" pitchFamily="34" charset="0"/>
            </a:rPr>
            <a:t>Chaîne d’énergie </a:t>
          </a:r>
          <a:endParaRPr lang="fr-FR" sz="2400" b="0" dirty="0">
            <a:latin typeface="Arial" panose="020B0604020202020204" pitchFamily="34" charset="0"/>
            <a:cs typeface="Arial" panose="020B0604020202020204" pitchFamily="34" charset="0"/>
          </a:endParaRPr>
        </a:p>
      </dgm:t>
    </dgm:pt>
    <dgm:pt modelId="{D2AA28D5-E7D2-42DC-A80A-67C37EF614AA}" type="parTrans" cxnId="{B47C0582-A058-4F4B-9EAD-3B7F5E29B444}">
      <dgm:prSet/>
      <dgm:spPr/>
      <dgm:t>
        <a:bodyPr/>
        <a:lstStyle/>
        <a:p>
          <a:endParaRPr lang="fr-FR"/>
        </a:p>
      </dgm:t>
    </dgm:pt>
    <dgm:pt modelId="{89F88C91-9ED2-42DE-9A33-E3E203855A5E}" type="sibTrans" cxnId="{B47C0582-A058-4F4B-9EAD-3B7F5E29B444}">
      <dgm:prSet/>
      <dgm:spPr/>
      <dgm:t>
        <a:bodyPr/>
        <a:lstStyle/>
        <a:p>
          <a:endParaRPr lang="fr-FR"/>
        </a:p>
      </dgm:t>
    </dgm:pt>
    <dgm:pt modelId="{7D7780E6-768A-4CEC-B1DE-CFABBC5AFB63}">
      <dgm:prSet custT="1"/>
      <dgm:spPr/>
      <dgm:t>
        <a:bodyPr/>
        <a:lstStyle/>
        <a:p>
          <a:r>
            <a:rPr lang="fr-FR" sz="2400" b="0" dirty="0" smtClean="0">
              <a:latin typeface="Arial" panose="020B0604020202020204" pitchFamily="34" charset="0"/>
              <a:cs typeface="Arial" panose="020B0604020202020204" pitchFamily="34" charset="0"/>
            </a:rPr>
            <a:t>Chaîne d’informations</a:t>
          </a:r>
        </a:p>
      </dgm:t>
    </dgm:pt>
    <dgm:pt modelId="{A31325E9-FA66-4414-83B1-ABFF677271E3}" type="parTrans" cxnId="{40474B22-D818-49E5-8E11-1BC92817C475}">
      <dgm:prSet/>
      <dgm:spPr/>
      <dgm:t>
        <a:bodyPr/>
        <a:lstStyle/>
        <a:p>
          <a:endParaRPr lang="fr-FR"/>
        </a:p>
      </dgm:t>
    </dgm:pt>
    <dgm:pt modelId="{5A2CBC1C-7BC3-4F07-A553-35BD66354E2B}" type="sibTrans" cxnId="{40474B22-D818-49E5-8E11-1BC92817C475}">
      <dgm:prSet/>
      <dgm:spPr/>
      <dgm:t>
        <a:bodyPr/>
        <a:lstStyle/>
        <a:p>
          <a:endParaRPr lang="fr-FR"/>
        </a:p>
      </dgm:t>
    </dgm:pt>
    <dgm:pt modelId="{3877E9C8-711D-46C7-A35E-8518ABF15430}">
      <dgm:prSet custT="1"/>
      <dgm:spPr/>
      <dgm:t>
        <a:bodyPr/>
        <a:lstStyle/>
        <a:p>
          <a:r>
            <a:rPr lang="fr-FR" sz="2400" b="0" dirty="0" smtClean="0">
              <a:latin typeface="Arial" panose="020B0604020202020204" pitchFamily="34" charset="0"/>
              <a:cs typeface="Arial" panose="020B0604020202020204" pitchFamily="34" charset="0"/>
            </a:rPr>
            <a:t>Grandeurs électriques, mécaniques, dimensionnelles</a:t>
          </a:r>
        </a:p>
      </dgm:t>
    </dgm:pt>
    <dgm:pt modelId="{D5DCD760-B488-4C73-B97B-9F6FC8B09089}" type="parTrans" cxnId="{0A5943FE-3987-4B9C-BF22-27932A282406}">
      <dgm:prSet/>
      <dgm:spPr/>
      <dgm:t>
        <a:bodyPr/>
        <a:lstStyle/>
        <a:p>
          <a:endParaRPr lang="fr-FR"/>
        </a:p>
      </dgm:t>
    </dgm:pt>
    <dgm:pt modelId="{DF490D5B-A13D-4168-A3B0-B718920D4265}" type="sibTrans" cxnId="{0A5943FE-3987-4B9C-BF22-27932A282406}">
      <dgm:prSet/>
      <dgm:spPr/>
      <dgm:t>
        <a:bodyPr/>
        <a:lstStyle/>
        <a:p>
          <a:endParaRPr lang="fr-FR"/>
        </a:p>
      </dgm:t>
    </dgm:pt>
    <dgm:pt modelId="{D39F768E-F99A-4472-8572-1FA838AA7173}">
      <dgm:prSet custT="1"/>
      <dgm:spPr/>
      <dgm:t>
        <a:bodyPr/>
        <a:lstStyle/>
        <a:p>
          <a:r>
            <a:rPr lang="fr-FR" sz="2400" b="0" dirty="0" smtClean="0">
              <a:latin typeface="Arial" panose="020B0604020202020204" pitchFamily="34" charset="0"/>
              <a:cs typeface="Arial" panose="020B0604020202020204" pitchFamily="34" charset="0"/>
            </a:rPr>
            <a:t>Ressources et outils professionnels</a:t>
          </a:r>
        </a:p>
      </dgm:t>
    </dgm:pt>
    <dgm:pt modelId="{EFC8CBD2-510C-42B9-AFD3-DA323DBD2CB6}" type="parTrans" cxnId="{02342BA5-B6BE-41F7-9F9C-8A54B4A86314}">
      <dgm:prSet/>
      <dgm:spPr/>
      <dgm:t>
        <a:bodyPr/>
        <a:lstStyle/>
        <a:p>
          <a:endParaRPr lang="fr-FR"/>
        </a:p>
      </dgm:t>
    </dgm:pt>
    <dgm:pt modelId="{FE0D7052-7961-4CE9-A1AA-5D14ABE93263}" type="sibTrans" cxnId="{02342BA5-B6BE-41F7-9F9C-8A54B4A86314}">
      <dgm:prSet/>
      <dgm:spPr/>
      <dgm:t>
        <a:bodyPr/>
        <a:lstStyle/>
        <a:p>
          <a:endParaRPr lang="fr-FR"/>
        </a:p>
      </dgm:t>
    </dgm:pt>
    <dgm:pt modelId="{A9834AD0-6B5D-4FD3-9072-48433F55C82B}">
      <dgm:prSet custT="1"/>
      <dgm:spPr/>
      <dgm:t>
        <a:bodyPr/>
        <a:lstStyle/>
        <a:p>
          <a:r>
            <a:rPr lang="fr-FR" sz="2400" b="0" dirty="0" smtClean="0">
              <a:latin typeface="Arial" panose="020B0604020202020204" pitchFamily="34" charset="0"/>
              <a:cs typeface="Arial" panose="020B0604020202020204" pitchFamily="34" charset="0"/>
            </a:rPr>
            <a:t>Qualité - Sécurité – Environnement (QSE)</a:t>
          </a:r>
          <a:endParaRPr lang="fr-FR" sz="2400" b="0" dirty="0">
            <a:latin typeface="Arial" panose="020B0604020202020204" pitchFamily="34" charset="0"/>
            <a:cs typeface="Arial" panose="020B0604020202020204" pitchFamily="34" charset="0"/>
          </a:endParaRPr>
        </a:p>
      </dgm:t>
    </dgm:pt>
    <dgm:pt modelId="{057248DE-99E2-41AE-892C-0A5F4C2F1461}" type="parTrans" cxnId="{A33D33FB-BF31-4C77-AAA1-404D813F339A}">
      <dgm:prSet/>
      <dgm:spPr/>
      <dgm:t>
        <a:bodyPr/>
        <a:lstStyle/>
        <a:p>
          <a:endParaRPr lang="fr-FR"/>
        </a:p>
      </dgm:t>
    </dgm:pt>
    <dgm:pt modelId="{A5669BEF-606B-4B9F-8443-9C1EBD16A1E8}" type="sibTrans" cxnId="{A33D33FB-BF31-4C77-AAA1-404D813F339A}">
      <dgm:prSet/>
      <dgm:spPr/>
      <dgm:t>
        <a:bodyPr/>
        <a:lstStyle/>
        <a:p>
          <a:endParaRPr lang="fr-FR"/>
        </a:p>
      </dgm:t>
    </dgm:pt>
    <dgm:pt modelId="{A1B91BC4-2AA3-495B-A84B-339FFB41B74C}">
      <dgm:prSet custT="1"/>
      <dgm:spPr/>
      <dgm:t>
        <a:bodyPr/>
        <a:lstStyle/>
        <a:p>
          <a:r>
            <a:rPr lang="fr-FR" sz="2400" b="0" dirty="0" smtClean="0">
              <a:latin typeface="Arial" panose="020B0604020202020204" pitchFamily="34" charset="0"/>
              <a:cs typeface="Arial" panose="020B0604020202020204" pitchFamily="34" charset="0"/>
            </a:rPr>
            <a:t>Diagnostic</a:t>
          </a:r>
          <a:endParaRPr lang="fr-FR" sz="2400" b="0" dirty="0">
            <a:latin typeface="Arial" panose="020B0604020202020204" pitchFamily="34" charset="0"/>
            <a:cs typeface="Arial" panose="020B0604020202020204" pitchFamily="34" charset="0"/>
          </a:endParaRPr>
        </a:p>
      </dgm:t>
    </dgm:pt>
    <dgm:pt modelId="{78C89D1C-33C5-499A-9BC8-2E45D3D46CFD}" type="parTrans" cxnId="{C49B2EFE-D2BA-479F-80E3-207E6D557D4F}">
      <dgm:prSet/>
      <dgm:spPr/>
      <dgm:t>
        <a:bodyPr/>
        <a:lstStyle/>
        <a:p>
          <a:endParaRPr lang="fr-FR"/>
        </a:p>
      </dgm:t>
    </dgm:pt>
    <dgm:pt modelId="{9B473B78-A189-4F70-9482-3576C8576C02}" type="sibTrans" cxnId="{C49B2EFE-D2BA-479F-80E3-207E6D557D4F}">
      <dgm:prSet/>
      <dgm:spPr/>
      <dgm:t>
        <a:bodyPr/>
        <a:lstStyle/>
        <a:p>
          <a:endParaRPr lang="fr-FR"/>
        </a:p>
      </dgm:t>
    </dgm:pt>
    <dgm:pt modelId="{43BCF7F8-0925-4CFB-8E96-CE509B8F26D3}">
      <dgm:prSet custT="1"/>
      <dgm:spPr/>
      <dgm:t>
        <a:bodyPr/>
        <a:lstStyle/>
        <a:p>
          <a:r>
            <a:rPr lang="fr-FR" sz="2400" b="0" dirty="0" smtClean="0">
              <a:latin typeface="Arial" panose="020B0604020202020204" pitchFamily="34" charset="0"/>
              <a:cs typeface="Arial" panose="020B0604020202020204" pitchFamily="34" charset="0"/>
            </a:rPr>
            <a:t>Communication</a:t>
          </a:r>
          <a:endParaRPr lang="fr-FR" sz="2400" b="0" dirty="0">
            <a:latin typeface="Arial" panose="020B0604020202020204" pitchFamily="34" charset="0"/>
            <a:cs typeface="Arial" panose="020B0604020202020204" pitchFamily="34" charset="0"/>
          </a:endParaRPr>
        </a:p>
      </dgm:t>
    </dgm:pt>
    <dgm:pt modelId="{F5957829-3D0E-4406-BD33-4D194BD52076}" type="parTrans" cxnId="{666643C7-2152-4E9B-92C0-833BD95352BA}">
      <dgm:prSet/>
      <dgm:spPr/>
      <dgm:t>
        <a:bodyPr/>
        <a:lstStyle/>
        <a:p>
          <a:endParaRPr lang="fr-FR"/>
        </a:p>
      </dgm:t>
    </dgm:pt>
    <dgm:pt modelId="{D66BDFE9-9A04-44E7-9C2F-6E4F5B86D7F8}" type="sibTrans" cxnId="{666643C7-2152-4E9B-92C0-833BD95352BA}">
      <dgm:prSet/>
      <dgm:spPr/>
      <dgm:t>
        <a:bodyPr/>
        <a:lstStyle/>
        <a:p>
          <a:endParaRPr lang="fr-FR"/>
        </a:p>
      </dgm:t>
    </dgm:pt>
    <dgm:pt modelId="{4E3FB3D0-54CA-4BB2-A9A9-502E7B9D0B11}" type="pres">
      <dgm:prSet presAssocID="{E2D9C00A-0EE5-4B3B-8218-6A3BC0A87789}" presName="vert0" presStyleCnt="0">
        <dgm:presLayoutVars>
          <dgm:dir/>
          <dgm:animOne val="branch"/>
          <dgm:animLvl val="lvl"/>
        </dgm:presLayoutVars>
      </dgm:prSet>
      <dgm:spPr/>
      <dgm:t>
        <a:bodyPr/>
        <a:lstStyle/>
        <a:p>
          <a:endParaRPr lang="fr-FR"/>
        </a:p>
      </dgm:t>
    </dgm:pt>
    <dgm:pt modelId="{0330A963-CE3C-46E6-9D1C-30DED030C7A5}" type="pres">
      <dgm:prSet presAssocID="{7D98D4C5-2C7D-49B2-B295-509DF9FF1B15}" presName="thickLine" presStyleLbl="alignNode1" presStyleIdx="0" presStyleCnt="7"/>
      <dgm:spPr/>
    </dgm:pt>
    <dgm:pt modelId="{9E9F858A-83BC-4FDD-9604-764E4DB45695}" type="pres">
      <dgm:prSet presAssocID="{7D98D4C5-2C7D-49B2-B295-509DF9FF1B15}" presName="horz1" presStyleCnt="0"/>
      <dgm:spPr/>
    </dgm:pt>
    <dgm:pt modelId="{7DB6A309-680C-4717-825C-45D9190AA3B1}" type="pres">
      <dgm:prSet presAssocID="{7D98D4C5-2C7D-49B2-B295-509DF9FF1B15}" presName="tx1" presStyleLbl="revTx" presStyleIdx="0" presStyleCnt="7"/>
      <dgm:spPr/>
      <dgm:t>
        <a:bodyPr/>
        <a:lstStyle/>
        <a:p>
          <a:endParaRPr lang="fr-FR"/>
        </a:p>
      </dgm:t>
    </dgm:pt>
    <dgm:pt modelId="{C4B86E20-FE2F-4E1F-9175-E88928D9AA48}" type="pres">
      <dgm:prSet presAssocID="{7D98D4C5-2C7D-49B2-B295-509DF9FF1B15}" presName="vert1" presStyleCnt="0"/>
      <dgm:spPr/>
    </dgm:pt>
    <dgm:pt modelId="{F4691D08-E1C6-4501-B3CB-80D484A3E8DA}" type="pres">
      <dgm:prSet presAssocID="{7D7780E6-768A-4CEC-B1DE-CFABBC5AFB63}" presName="thickLine" presStyleLbl="alignNode1" presStyleIdx="1" presStyleCnt="7"/>
      <dgm:spPr/>
    </dgm:pt>
    <dgm:pt modelId="{E30F2DD9-8387-4189-BB16-EFB1467E91AD}" type="pres">
      <dgm:prSet presAssocID="{7D7780E6-768A-4CEC-B1DE-CFABBC5AFB63}" presName="horz1" presStyleCnt="0"/>
      <dgm:spPr/>
    </dgm:pt>
    <dgm:pt modelId="{4E15B486-930A-47D0-A9FC-3767071DE8EB}" type="pres">
      <dgm:prSet presAssocID="{7D7780E6-768A-4CEC-B1DE-CFABBC5AFB63}" presName="tx1" presStyleLbl="revTx" presStyleIdx="1" presStyleCnt="7"/>
      <dgm:spPr/>
      <dgm:t>
        <a:bodyPr/>
        <a:lstStyle/>
        <a:p>
          <a:endParaRPr lang="fr-FR"/>
        </a:p>
      </dgm:t>
    </dgm:pt>
    <dgm:pt modelId="{DDBDFA98-3CCD-4C6B-BE41-0A729356CE2D}" type="pres">
      <dgm:prSet presAssocID="{7D7780E6-768A-4CEC-B1DE-CFABBC5AFB63}" presName="vert1" presStyleCnt="0"/>
      <dgm:spPr/>
    </dgm:pt>
    <dgm:pt modelId="{A8CDCBAF-183E-4822-91CC-5F1374E2EC66}" type="pres">
      <dgm:prSet presAssocID="{3877E9C8-711D-46C7-A35E-8518ABF15430}" presName="thickLine" presStyleLbl="alignNode1" presStyleIdx="2" presStyleCnt="7"/>
      <dgm:spPr/>
    </dgm:pt>
    <dgm:pt modelId="{950EB400-2207-4017-B084-2AE9C694AC2D}" type="pres">
      <dgm:prSet presAssocID="{3877E9C8-711D-46C7-A35E-8518ABF15430}" presName="horz1" presStyleCnt="0"/>
      <dgm:spPr/>
    </dgm:pt>
    <dgm:pt modelId="{073307A1-90A4-4BD3-9C6E-5E0348911E57}" type="pres">
      <dgm:prSet presAssocID="{3877E9C8-711D-46C7-A35E-8518ABF15430}" presName="tx1" presStyleLbl="revTx" presStyleIdx="2" presStyleCnt="7"/>
      <dgm:spPr/>
      <dgm:t>
        <a:bodyPr/>
        <a:lstStyle/>
        <a:p>
          <a:endParaRPr lang="fr-FR"/>
        </a:p>
      </dgm:t>
    </dgm:pt>
    <dgm:pt modelId="{737D06E5-8EE1-4F19-AB3A-E7CEBC1DFDAF}" type="pres">
      <dgm:prSet presAssocID="{3877E9C8-711D-46C7-A35E-8518ABF15430}" presName="vert1" presStyleCnt="0"/>
      <dgm:spPr/>
    </dgm:pt>
    <dgm:pt modelId="{4F73D708-5257-45E4-8092-215A2F89E338}" type="pres">
      <dgm:prSet presAssocID="{D39F768E-F99A-4472-8572-1FA838AA7173}" presName="thickLine" presStyleLbl="alignNode1" presStyleIdx="3" presStyleCnt="7"/>
      <dgm:spPr/>
    </dgm:pt>
    <dgm:pt modelId="{B9242FC4-4F6E-4E74-8E78-6638F62BEE6A}" type="pres">
      <dgm:prSet presAssocID="{D39F768E-F99A-4472-8572-1FA838AA7173}" presName="horz1" presStyleCnt="0"/>
      <dgm:spPr/>
    </dgm:pt>
    <dgm:pt modelId="{3118F4EA-9494-43DF-B0D4-3943B27C3DC3}" type="pres">
      <dgm:prSet presAssocID="{D39F768E-F99A-4472-8572-1FA838AA7173}" presName="tx1" presStyleLbl="revTx" presStyleIdx="3" presStyleCnt="7"/>
      <dgm:spPr/>
      <dgm:t>
        <a:bodyPr/>
        <a:lstStyle/>
        <a:p>
          <a:endParaRPr lang="fr-FR"/>
        </a:p>
      </dgm:t>
    </dgm:pt>
    <dgm:pt modelId="{924D45E1-42C6-471B-BA70-BCEE1FA289C6}" type="pres">
      <dgm:prSet presAssocID="{D39F768E-F99A-4472-8572-1FA838AA7173}" presName="vert1" presStyleCnt="0"/>
      <dgm:spPr/>
    </dgm:pt>
    <dgm:pt modelId="{A726F3B7-E029-4836-8FCF-E6F191F5C150}" type="pres">
      <dgm:prSet presAssocID="{A9834AD0-6B5D-4FD3-9072-48433F55C82B}" presName="thickLine" presStyleLbl="alignNode1" presStyleIdx="4" presStyleCnt="7"/>
      <dgm:spPr/>
    </dgm:pt>
    <dgm:pt modelId="{D53841BB-AFA1-4F6B-A541-1771FC675825}" type="pres">
      <dgm:prSet presAssocID="{A9834AD0-6B5D-4FD3-9072-48433F55C82B}" presName="horz1" presStyleCnt="0"/>
      <dgm:spPr/>
    </dgm:pt>
    <dgm:pt modelId="{AB68A7BF-E2E0-4480-8561-13AA8B222A0F}" type="pres">
      <dgm:prSet presAssocID="{A9834AD0-6B5D-4FD3-9072-48433F55C82B}" presName="tx1" presStyleLbl="revTx" presStyleIdx="4" presStyleCnt="7"/>
      <dgm:spPr/>
      <dgm:t>
        <a:bodyPr/>
        <a:lstStyle/>
        <a:p>
          <a:endParaRPr lang="fr-FR"/>
        </a:p>
      </dgm:t>
    </dgm:pt>
    <dgm:pt modelId="{40EA86CF-56D3-4804-9F9C-245AB50D3D5A}" type="pres">
      <dgm:prSet presAssocID="{A9834AD0-6B5D-4FD3-9072-48433F55C82B}" presName="vert1" presStyleCnt="0"/>
      <dgm:spPr/>
    </dgm:pt>
    <dgm:pt modelId="{415B1F18-C37B-4A01-AB86-CAF559616CDD}" type="pres">
      <dgm:prSet presAssocID="{A1B91BC4-2AA3-495B-A84B-339FFB41B74C}" presName="thickLine" presStyleLbl="alignNode1" presStyleIdx="5" presStyleCnt="7"/>
      <dgm:spPr/>
    </dgm:pt>
    <dgm:pt modelId="{BCB5973F-7643-4818-9C3D-79A8D55F9D30}" type="pres">
      <dgm:prSet presAssocID="{A1B91BC4-2AA3-495B-A84B-339FFB41B74C}" presName="horz1" presStyleCnt="0"/>
      <dgm:spPr/>
    </dgm:pt>
    <dgm:pt modelId="{7004D564-9829-436B-97B1-4134F1E99A94}" type="pres">
      <dgm:prSet presAssocID="{A1B91BC4-2AA3-495B-A84B-339FFB41B74C}" presName="tx1" presStyleLbl="revTx" presStyleIdx="5" presStyleCnt="7"/>
      <dgm:spPr/>
      <dgm:t>
        <a:bodyPr/>
        <a:lstStyle/>
        <a:p>
          <a:endParaRPr lang="fr-FR"/>
        </a:p>
      </dgm:t>
    </dgm:pt>
    <dgm:pt modelId="{E4CE1833-BE3A-4079-A355-0EC7B93EC2CB}" type="pres">
      <dgm:prSet presAssocID="{A1B91BC4-2AA3-495B-A84B-339FFB41B74C}" presName="vert1" presStyleCnt="0"/>
      <dgm:spPr/>
    </dgm:pt>
    <dgm:pt modelId="{C131A730-B355-4DA4-94C1-74F31857D02D}" type="pres">
      <dgm:prSet presAssocID="{43BCF7F8-0925-4CFB-8E96-CE509B8F26D3}" presName="thickLine" presStyleLbl="alignNode1" presStyleIdx="6" presStyleCnt="7"/>
      <dgm:spPr/>
    </dgm:pt>
    <dgm:pt modelId="{67600A46-D32B-400F-8786-32B2E604636A}" type="pres">
      <dgm:prSet presAssocID="{43BCF7F8-0925-4CFB-8E96-CE509B8F26D3}" presName="horz1" presStyleCnt="0"/>
      <dgm:spPr/>
    </dgm:pt>
    <dgm:pt modelId="{363510F4-A68E-4FD5-8366-F0941C02FEB8}" type="pres">
      <dgm:prSet presAssocID="{43BCF7F8-0925-4CFB-8E96-CE509B8F26D3}" presName="tx1" presStyleLbl="revTx" presStyleIdx="6" presStyleCnt="7"/>
      <dgm:spPr/>
      <dgm:t>
        <a:bodyPr/>
        <a:lstStyle/>
        <a:p>
          <a:endParaRPr lang="fr-FR"/>
        </a:p>
      </dgm:t>
    </dgm:pt>
    <dgm:pt modelId="{1C3D28F8-CFC2-4211-B240-94E1C82565ED}" type="pres">
      <dgm:prSet presAssocID="{43BCF7F8-0925-4CFB-8E96-CE509B8F26D3}" presName="vert1" presStyleCnt="0"/>
      <dgm:spPr/>
    </dgm:pt>
  </dgm:ptLst>
  <dgm:cxnLst>
    <dgm:cxn modelId="{46DA4C29-9B7D-4758-8261-5F2C1197FC0D}" type="presOf" srcId="{E2D9C00A-0EE5-4B3B-8218-6A3BC0A87789}" destId="{4E3FB3D0-54CA-4BB2-A9A9-502E7B9D0B11}" srcOrd="0" destOrd="0" presId="urn:microsoft.com/office/officeart/2008/layout/LinedList"/>
    <dgm:cxn modelId="{666643C7-2152-4E9B-92C0-833BD95352BA}" srcId="{E2D9C00A-0EE5-4B3B-8218-6A3BC0A87789}" destId="{43BCF7F8-0925-4CFB-8E96-CE509B8F26D3}" srcOrd="6" destOrd="0" parTransId="{F5957829-3D0E-4406-BD33-4D194BD52076}" sibTransId="{D66BDFE9-9A04-44E7-9C2F-6E4F5B86D7F8}"/>
    <dgm:cxn modelId="{0A5943FE-3987-4B9C-BF22-27932A282406}" srcId="{E2D9C00A-0EE5-4B3B-8218-6A3BC0A87789}" destId="{3877E9C8-711D-46C7-A35E-8518ABF15430}" srcOrd="2" destOrd="0" parTransId="{D5DCD760-B488-4C73-B97B-9F6FC8B09089}" sibTransId="{DF490D5B-A13D-4168-A3B0-B718920D4265}"/>
    <dgm:cxn modelId="{C49B2EFE-D2BA-479F-80E3-207E6D557D4F}" srcId="{E2D9C00A-0EE5-4B3B-8218-6A3BC0A87789}" destId="{A1B91BC4-2AA3-495B-A84B-339FFB41B74C}" srcOrd="5" destOrd="0" parTransId="{78C89D1C-33C5-499A-9BC8-2E45D3D46CFD}" sibTransId="{9B473B78-A189-4F70-9482-3576C8576C02}"/>
    <dgm:cxn modelId="{B47C0582-A058-4F4B-9EAD-3B7F5E29B444}" srcId="{E2D9C00A-0EE5-4B3B-8218-6A3BC0A87789}" destId="{7D98D4C5-2C7D-49B2-B295-509DF9FF1B15}" srcOrd="0" destOrd="0" parTransId="{D2AA28D5-E7D2-42DC-A80A-67C37EF614AA}" sibTransId="{89F88C91-9ED2-42DE-9A33-E3E203855A5E}"/>
    <dgm:cxn modelId="{2DF6E134-30C3-481C-A905-AC3707B0B45D}" type="presOf" srcId="{7D7780E6-768A-4CEC-B1DE-CFABBC5AFB63}" destId="{4E15B486-930A-47D0-A9FC-3767071DE8EB}" srcOrd="0" destOrd="0" presId="urn:microsoft.com/office/officeart/2008/layout/LinedList"/>
    <dgm:cxn modelId="{E23E0088-E734-42CA-82D0-6BF94584A76E}" type="presOf" srcId="{D39F768E-F99A-4472-8572-1FA838AA7173}" destId="{3118F4EA-9494-43DF-B0D4-3943B27C3DC3}" srcOrd="0" destOrd="0" presId="urn:microsoft.com/office/officeart/2008/layout/LinedList"/>
    <dgm:cxn modelId="{A33D33FB-BF31-4C77-AAA1-404D813F339A}" srcId="{E2D9C00A-0EE5-4B3B-8218-6A3BC0A87789}" destId="{A9834AD0-6B5D-4FD3-9072-48433F55C82B}" srcOrd="4" destOrd="0" parTransId="{057248DE-99E2-41AE-892C-0A5F4C2F1461}" sibTransId="{A5669BEF-606B-4B9F-8443-9C1EBD16A1E8}"/>
    <dgm:cxn modelId="{40474B22-D818-49E5-8E11-1BC92817C475}" srcId="{E2D9C00A-0EE5-4B3B-8218-6A3BC0A87789}" destId="{7D7780E6-768A-4CEC-B1DE-CFABBC5AFB63}" srcOrd="1" destOrd="0" parTransId="{A31325E9-FA66-4414-83B1-ABFF677271E3}" sibTransId="{5A2CBC1C-7BC3-4F07-A553-35BD66354E2B}"/>
    <dgm:cxn modelId="{02342BA5-B6BE-41F7-9F9C-8A54B4A86314}" srcId="{E2D9C00A-0EE5-4B3B-8218-6A3BC0A87789}" destId="{D39F768E-F99A-4472-8572-1FA838AA7173}" srcOrd="3" destOrd="0" parTransId="{EFC8CBD2-510C-42B9-AFD3-DA323DBD2CB6}" sibTransId="{FE0D7052-7961-4CE9-A1AA-5D14ABE93263}"/>
    <dgm:cxn modelId="{6CFAF6BC-DFA6-4707-B0D4-28974258CB38}" type="presOf" srcId="{7D98D4C5-2C7D-49B2-B295-509DF9FF1B15}" destId="{7DB6A309-680C-4717-825C-45D9190AA3B1}" srcOrd="0" destOrd="0" presId="urn:microsoft.com/office/officeart/2008/layout/LinedList"/>
    <dgm:cxn modelId="{5CCC4A84-47B4-4D3A-A7E3-CC86F8E775E8}" type="presOf" srcId="{3877E9C8-711D-46C7-A35E-8518ABF15430}" destId="{073307A1-90A4-4BD3-9C6E-5E0348911E57}" srcOrd="0" destOrd="0" presId="urn:microsoft.com/office/officeart/2008/layout/LinedList"/>
    <dgm:cxn modelId="{492A82A7-1D25-403C-8917-7AC8AFDE55F2}" type="presOf" srcId="{A9834AD0-6B5D-4FD3-9072-48433F55C82B}" destId="{AB68A7BF-E2E0-4480-8561-13AA8B222A0F}" srcOrd="0" destOrd="0" presId="urn:microsoft.com/office/officeart/2008/layout/LinedList"/>
    <dgm:cxn modelId="{4AE13A71-EA19-46FC-9680-0725AF5EEF44}" type="presOf" srcId="{A1B91BC4-2AA3-495B-A84B-339FFB41B74C}" destId="{7004D564-9829-436B-97B1-4134F1E99A94}" srcOrd="0" destOrd="0" presId="urn:microsoft.com/office/officeart/2008/layout/LinedList"/>
    <dgm:cxn modelId="{5E893597-2ED2-46A9-8792-289FCBB1BB09}" type="presOf" srcId="{43BCF7F8-0925-4CFB-8E96-CE509B8F26D3}" destId="{363510F4-A68E-4FD5-8366-F0941C02FEB8}" srcOrd="0" destOrd="0" presId="urn:microsoft.com/office/officeart/2008/layout/LinedList"/>
    <dgm:cxn modelId="{B63A58E5-C9C2-4F47-9242-FA72BE70AD34}" type="presParOf" srcId="{4E3FB3D0-54CA-4BB2-A9A9-502E7B9D0B11}" destId="{0330A963-CE3C-46E6-9D1C-30DED030C7A5}" srcOrd="0" destOrd="0" presId="urn:microsoft.com/office/officeart/2008/layout/LinedList"/>
    <dgm:cxn modelId="{224B7971-7C7E-4C11-A661-872432609950}" type="presParOf" srcId="{4E3FB3D0-54CA-4BB2-A9A9-502E7B9D0B11}" destId="{9E9F858A-83BC-4FDD-9604-764E4DB45695}" srcOrd="1" destOrd="0" presId="urn:microsoft.com/office/officeart/2008/layout/LinedList"/>
    <dgm:cxn modelId="{87E8A5C4-03CE-4880-9362-979A86B8973B}" type="presParOf" srcId="{9E9F858A-83BC-4FDD-9604-764E4DB45695}" destId="{7DB6A309-680C-4717-825C-45D9190AA3B1}" srcOrd="0" destOrd="0" presId="urn:microsoft.com/office/officeart/2008/layout/LinedList"/>
    <dgm:cxn modelId="{F19497FF-EC7F-4F8D-92A2-3D83B913F018}" type="presParOf" srcId="{9E9F858A-83BC-4FDD-9604-764E4DB45695}" destId="{C4B86E20-FE2F-4E1F-9175-E88928D9AA48}" srcOrd="1" destOrd="0" presId="urn:microsoft.com/office/officeart/2008/layout/LinedList"/>
    <dgm:cxn modelId="{9FCC4F2A-F3BD-41E8-9243-C0308F948CE0}" type="presParOf" srcId="{4E3FB3D0-54CA-4BB2-A9A9-502E7B9D0B11}" destId="{F4691D08-E1C6-4501-B3CB-80D484A3E8DA}" srcOrd="2" destOrd="0" presId="urn:microsoft.com/office/officeart/2008/layout/LinedList"/>
    <dgm:cxn modelId="{D9FF9A66-F939-4956-9CD5-15C381FFE6B8}" type="presParOf" srcId="{4E3FB3D0-54CA-4BB2-A9A9-502E7B9D0B11}" destId="{E30F2DD9-8387-4189-BB16-EFB1467E91AD}" srcOrd="3" destOrd="0" presId="urn:microsoft.com/office/officeart/2008/layout/LinedList"/>
    <dgm:cxn modelId="{BEC074B0-6215-4706-9967-B1957A8A3BBF}" type="presParOf" srcId="{E30F2DD9-8387-4189-BB16-EFB1467E91AD}" destId="{4E15B486-930A-47D0-A9FC-3767071DE8EB}" srcOrd="0" destOrd="0" presId="urn:microsoft.com/office/officeart/2008/layout/LinedList"/>
    <dgm:cxn modelId="{A760E11A-BCC1-47B0-AB2B-E8DB841321A7}" type="presParOf" srcId="{E30F2DD9-8387-4189-BB16-EFB1467E91AD}" destId="{DDBDFA98-3CCD-4C6B-BE41-0A729356CE2D}" srcOrd="1" destOrd="0" presId="urn:microsoft.com/office/officeart/2008/layout/LinedList"/>
    <dgm:cxn modelId="{11549DBA-8722-4C36-AF42-4417193E4B40}" type="presParOf" srcId="{4E3FB3D0-54CA-4BB2-A9A9-502E7B9D0B11}" destId="{A8CDCBAF-183E-4822-91CC-5F1374E2EC66}" srcOrd="4" destOrd="0" presId="urn:microsoft.com/office/officeart/2008/layout/LinedList"/>
    <dgm:cxn modelId="{DF493BA7-BF4F-4A96-9B99-985EA086537D}" type="presParOf" srcId="{4E3FB3D0-54CA-4BB2-A9A9-502E7B9D0B11}" destId="{950EB400-2207-4017-B084-2AE9C694AC2D}" srcOrd="5" destOrd="0" presId="urn:microsoft.com/office/officeart/2008/layout/LinedList"/>
    <dgm:cxn modelId="{0640F716-22DF-4C14-B6F9-0EB201B00503}" type="presParOf" srcId="{950EB400-2207-4017-B084-2AE9C694AC2D}" destId="{073307A1-90A4-4BD3-9C6E-5E0348911E57}" srcOrd="0" destOrd="0" presId="urn:microsoft.com/office/officeart/2008/layout/LinedList"/>
    <dgm:cxn modelId="{3AE94177-BB6D-486F-81A4-68924BBEB8F1}" type="presParOf" srcId="{950EB400-2207-4017-B084-2AE9C694AC2D}" destId="{737D06E5-8EE1-4F19-AB3A-E7CEBC1DFDAF}" srcOrd="1" destOrd="0" presId="urn:microsoft.com/office/officeart/2008/layout/LinedList"/>
    <dgm:cxn modelId="{48B4E439-207C-4D1C-AB16-31DAB2880303}" type="presParOf" srcId="{4E3FB3D0-54CA-4BB2-A9A9-502E7B9D0B11}" destId="{4F73D708-5257-45E4-8092-215A2F89E338}" srcOrd="6" destOrd="0" presId="urn:microsoft.com/office/officeart/2008/layout/LinedList"/>
    <dgm:cxn modelId="{73FE9832-88C0-4E5F-B899-CBB3ED59F8D2}" type="presParOf" srcId="{4E3FB3D0-54CA-4BB2-A9A9-502E7B9D0B11}" destId="{B9242FC4-4F6E-4E74-8E78-6638F62BEE6A}" srcOrd="7" destOrd="0" presId="urn:microsoft.com/office/officeart/2008/layout/LinedList"/>
    <dgm:cxn modelId="{79D4028E-7BAE-409B-98C7-010E37DFD506}" type="presParOf" srcId="{B9242FC4-4F6E-4E74-8E78-6638F62BEE6A}" destId="{3118F4EA-9494-43DF-B0D4-3943B27C3DC3}" srcOrd="0" destOrd="0" presId="urn:microsoft.com/office/officeart/2008/layout/LinedList"/>
    <dgm:cxn modelId="{06F0D6FA-3AB6-4574-944D-683B7CD7FB73}" type="presParOf" srcId="{B9242FC4-4F6E-4E74-8E78-6638F62BEE6A}" destId="{924D45E1-42C6-471B-BA70-BCEE1FA289C6}" srcOrd="1" destOrd="0" presId="urn:microsoft.com/office/officeart/2008/layout/LinedList"/>
    <dgm:cxn modelId="{F54702A0-45D8-47EE-9C56-91EF9A55813E}" type="presParOf" srcId="{4E3FB3D0-54CA-4BB2-A9A9-502E7B9D0B11}" destId="{A726F3B7-E029-4836-8FCF-E6F191F5C150}" srcOrd="8" destOrd="0" presId="urn:microsoft.com/office/officeart/2008/layout/LinedList"/>
    <dgm:cxn modelId="{A256837E-9F7D-4C7A-A78F-328539D9DF45}" type="presParOf" srcId="{4E3FB3D0-54CA-4BB2-A9A9-502E7B9D0B11}" destId="{D53841BB-AFA1-4F6B-A541-1771FC675825}" srcOrd="9" destOrd="0" presId="urn:microsoft.com/office/officeart/2008/layout/LinedList"/>
    <dgm:cxn modelId="{B881232E-F7BD-48C9-9C90-07B642CC1831}" type="presParOf" srcId="{D53841BB-AFA1-4F6B-A541-1771FC675825}" destId="{AB68A7BF-E2E0-4480-8561-13AA8B222A0F}" srcOrd="0" destOrd="0" presId="urn:microsoft.com/office/officeart/2008/layout/LinedList"/>
    <dgm:cxn modelId="{AB1F499C-7B50-41F3-BA65-5F3464D15BF9}" type="presParOf" srcId="{D53841BB-AFA1-4F6B-A541-1771FC675825}" destId="{40EA86CF-56D3-4804-9F9C-245AB50D3D5A}" srcOrd="1" destOrd="0" presId="urn:microsoft.com/office/officeart/2008/layout/LinedList"/>
    <dgm:cxn modelId="{1229ED5A-928E-47A7-B23F-07DF5BD8C422}" type="presParOf" srcId="{4E3FB3D0-54CA-4BB2-A9A9-502E7B9D0B11}" destId="{415B1F18-C37B-4A01-AB86-CAF559616CDD}" srcOrd="10" destOrd="0" presId="urn:microsoft.com/office/officeart/2008/layout/LinedList"/>
    <dgm:cxn modelId="{22B0DA21-1B7D-4DE6-B875-D9B53088BAE8}" type="presParOf" srcId="{4E3FB3D0-54CA-4BB2-A9A9-502E7B9D0B11}" destId="{BCB5973F-7643-4818-9C3D-79A8D55F9D30}" srcOrd="11" destOrd="0" presId="urn:microsoft.com/office/officeart/2008/layout/LinedList"/>
    <dgm:cxn modelId="{47DA5277-9455-4034-ABCA-76AA1CC33E18}" type="presParOf" srcId="{BCB5973F-7643-4818-9C3D-79A8D55F9D30}" destId="{7004D564-9829-436B-97B1-4134F1E99A94}" srcOrd="0" destOrd="0" presId="urn:microsoft.com/office/officeart/2008/layout/LinedList"/>
    <dgm:cxn modelId="{EDE43179-548C-4A7D-B999-7168F2D2ED90}" type="presParOf" srcId="{BCB5973F-7643-4818-9C3D-79A8D55F9D30}" destId="{E4CE1833-BE3A-4079-A355-0EC7B93EC2CB}" srcOrd="1" destOrd="0" presId="urn:microsoft.com/office/officeart/2008/layout/LinedList"/>
    <dgm:cxn modelId="{3EB84F11-111E-45DB-B2FE-4B8D91348C08}" type="presParOf" srcId="{4E3FB3D0-54CA-4BB2-A9A9-502E7B9D0B11}" destId="{C131A730-B355-4DA4-94C1-74F31857D02D}" srcOrd="12" destOrd="0" presId="urn:microsoft.com/office/officeart/2008/layout/LinedList"/>
    <dgm:cxn modelId="{BF1CBFF0-8426-4F09-BACD-E4BCF751C729}" type="presParOf" srcId="{4E3FB3D0-54CA-4BB2-A9A9-502E7B9D0B11}" destId="{67600A46-D32B-400F-8786-32B2E604636A}" srcOrd="13" destOrd="0" presId="urn:microsoft.com/office/officeart/2008/layout/LinedList"/>
    <dgm:cxn modelId="{86CF2503-D7FE-480C-B409-755C44921E6F}" type="presParOf" srcId="{67600A46-D32B-400F-8786-32B2E604636A}" destId="{363510F4-A68E-4FD5-8366-F0941C02FEB8}" srcOrd="0" destOrd="0" presId="urn:microsoft.com/office/officeart/2008/layout/LinedList"/>
    <dgm:cxn modelId="{BAA564DD-1559-4998-B390-91AE637B5184}" type="presParOf" srcId="{67600A46-D32B-400F-8786-32B2E604636A}" destId="{1C3D28F8-CFC2-4211-B240-94E1C82565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E83FD3-6550-4609-AFBD-6C463E2788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B37BD178-A153-42A1-9FF6-38D95902D0DD}">
      <dgm:prSet phldrT="[Texte]"/>
      <dgm:spPr/>
      <dgm:t>
        <a:bodyPr/>
        <a:lstStyle/>
        <a:p>
          <a:r>
            <a:rPr lang="fr-FR" dirty="0" smtClean="0">
              <a:latin typeface="Arial" panose="020B0604020202020204" pitchFamily="34" charset="0"/>
              <a:cs typeface="Arial" panose="020B0604020202020204" pitchFamily="34" charset="0"/>
            </a:rPr>
            <a:t>T8</a:t>
          </a:r>
          <a:endParaRPr lang="fr-FR" dirty="0">
            <a:latin typeface="Arial" panose="020B0604020202020204" pitchFamily="34" charset="0"/>
            <a:cs typeface="Arial" panose="020B0604020202020204" pitchFamily="34" charset="0"/>
          </a:endParaRPr>
        </a:p>
      </dgm:t>
    </dgm:pt>
    <dgm:pt modelId="{0B71CDA9-BE9B-46A8-8656-1B1B80414312}" type="parTrans" cxnId="{82080D70-5C01-4BA0-9360-A66F77CA8764}">
      <dgm:prSet/>
      <dgm:spPr/>
      <dgm:t>
        <a:bodyPr/>
        <a:lstStyle/>
        <a:p>
          <a:endParaRPr lang="fr-FR"/>
        </a:p>
      </dgm:t>
    </dgm:pt>
    <dgm:pt modelId="{FA236E64-409B-4617-862D-57E8E9EDA7C2}" type="sibTrans" cxnId="{82080D70-5C01-4BA0-9360-A66F77CA8764}">
      <dgm:prSet/>
      <dgm:spPr/>
      <dgm:t>
        <a:bodyPr/>
        <a:lstStyle/>
        <a:p>
          <a:endParaRPr lang="fr-FR"/>
        </a:p>
      </dgm:t>
    </dgm:pt>
    <dgm:pt modelId="{E51A53EF-632C-47C1-9226-E9D6F7C793DB}">
      <dgm:prSet phldrT="[Texte]"/>
      <dgm:spPr/>
      <dgm:t>
        <a:bodyPr/>
        <a:lstStyle/>
        <a:p>
          <a:r>
            <a:rPr lang="fr-FR" dirty="0" smtClean="0">
              <a:latin typeface="Arial" panose="020B0604020202020204" pitchFamily="34" charset="0"/>
              <a:cs typeface="Arial" panose="020B0604020202020204" pitchFamily="34" charset="0"/>
            </a:rPr>
            <a:t>LES TRANSPORTS</a:t>
          </a:r>
          <a:br>
            <a:rPr lang="fr-FR" dirty="0" smtClean="0">
              <a:latin typeface="Arial" panose="020B0604020202020204" pitchFamily="34" charset="0"/>
              <a:cs typeface="Arial" panose="020B0604020202020204" pitchFamily="34" charset="0"/>
            </a:rPr>
          </a:br>
          <a:r>
            <a:rPr lang="fr-FR" dirty="0" smtClean="0"/>
            <a:t>Comment faire varier la vitesse d’un véhicule électrique ?</a:t>
          </a:r>
          <a:endParaRPr lang="fr-FR" dirty="0">
            <a:latin typeface="Arial" panose="020B0604020202020204" pitchFamily="34" charset="0"/>
            <a:cs typeface="Arial" panose="020B0604020202020204" pitchFamily="34" charset="0"/>
          </a:endParaRPr>
        </a:p>
      </dgm:t>
    </dgm:pt>
    <dgm:pt modelId="{7F40A7A2-0C86-4F50-807D-399CFDDCE602}" type="parTrans" cxnId="{681F9909-0C68-4BF3-B746-236D0ABB8AF4}">
      <dgm:prSet/>
      <dgm:spPr/>
      <dgm:t>
        <a:bodyPr/>
        <a:lstStyle/>
        <a:p>
          <a:endParaRPr lang="fr-FR"/>
        </a:p>
      </dgm:t>
    </dgm:pt>
    <dgm:pt modelId="{BEF85BA9-8F53-4A80-BE42-0E26DD75A06B}" type="sibTrans" cxnId="{681F9909-0C68-4BF3-B746-236D0ABB8AF4}">
      <dgm:prSet/>
      <dgm:spPr/>
      <dgm:t>
        <a:bodyPr/>
        <a:lstStyle/>
        <a:p>
          <a:endParaRPr lang="fr-FR"/>
        </a:p>
      </dgm:t>
    </dgm:pt>
    <dgm:pt modelId="{76C1AD82-2CC1-4E7B-89E3-003BCA9BB35F}">
      <dgm:prSet phldrT="[Texte]"/>
      <dgm:spPr/>
      <dgm:t>
        <a:bodyPr/>
        <a:lstStyle/>
        <a:p>
          <a:r>
            <a:rPr lang="fr-FR" dirty="0" smtClean="0">
              <a:latin typeface="Arial" panose="020B0604020202020204" pitchFamily="34" charset="0"/>
              <a:cs typeface="Arial" panose="020B0604020202020204" pitchFamily="34" charset="0"/>
            </a:rPr>
            <a:t>CME 6</a:t>
          </a:r>
          <a:endParaRPr lang="fr-FR" dirty="0">
            <a:latin typeface="Arial" panose="020B0604020202020204" pitchFamily="34" charset="0"/>
            <a:cs typeface="Arial" panose="020B0604020202020204" pitchFamily="34" charset="0"/>
          </a:endParaRPr>
        </a:p>
      </dgm:t>
    </dgm:pt>
    <dgm:pt modelId="{2ACEF937-D164-4E2A-BF32-04ADDB2C0538}" type="parTrans" cxnId="{79445011-9BA6-430B-BC3E-D80A18C55E90}">
      <dgm:prSet/>
      <dgm:spPr/>
      <dgm:t>
        <a:bodyPr/>
        <a:lstStyle/>
        <a:p>
          <a:endParaRPr lang="fr-FR"/>
        </a:p>
      </dgm:t>
    </dgm:pt>
    <dgm:pt modelId="{5A5B52FC-A24F-4AD8-BD77-12ABFF93F2F7}" type="sibTrans" cxnId="{79445011-9BA6-430B-BC3E-D80A18C55E90}">
      <dgm:prSet/>
      <dgm:spPr/>
      <dgm:t>
        <a:bodyPr/>
        <a:lstStyle/>
        <a:p>
          <a:endParaRPr lang="fr-FR"/>
        </a:p>
      </dgm:t>
    </dgm:pt>
    <dgm:pt modelId="{523D5DCB-4D35-47FC-B8C7-9A67FC6CD7F2}">
      <dgm:prSet phldrT="[Texte]"/>
      <dgm:spPr/>
      <dgm:t>
        <a:bodyPr/>
        <a:lstStyle/>
        <a:p>
          <a:r>
            <a:rPr lang="fr-FR" b="1" dirty="0" smtClean="0"/>
            <a:t>CONFORT DANS LA MAISON ET L’ENTREPRISE</a:t>
          </a:r>
          <a:br>
            <a:rPr lang="fr-FR" b="1" dirty="0" smtClean="0"/>
          </a:br>
          <a:r>
            <a:rPr lang="fr-FR" dirty="0" smtClean="0"/>
            <a:t>Comment fonctionnent certains dispositifs de chauffage ?</a:t>
          </a:r>
          <a:endParaRPr lang="fr-FR" b="1" dirty="0">
            <a:latin typeface="Arial" panose="020B0604020202020204" pitchFamily="34" charset="0"/>
            <a:cs typeface="Arial" panose="020B0604020202020204" pitchFamily="34" charset="0"/>
          </a:endParaRPr>
        </a:p>
      </dgm:t>
    </dgm:pt>
    <dgm:pt modelId="{58E60168-521F-4B77-B7C5-9F04AE0988E2}" type="parTrans" cxnId="{C8131766-D19D-4F77-A8DB-6A1F7C94515D}">
      <dgm:prSet/>
      <dgm:spPr/>
      <dgm:t>
        <a:bodyPr/>
        <a:lstStyle/>
        <a:p>
          <a:endParaRPr lang="fr-FR"/>
        </a:p>
      </dgm:t>
    </dgm:pt>
    <dgm:pt modelId="{84D670C6-7939-4942-BCB7-B3E80FFC9C4B}" type="sibTrans" cxnId="{C8131766-D19D-4F77-A8DB-6A1F7C94515D}">
      <dgm:prSet/>
      <dgm:spPr/>
      <dgm:t>
        <a:bodyPr/>
        <a:lstStyle/>
        <a:p>
          <a:endParaRPr lang="fr-FR"/>
        </a:p>
      </dgm:t>
    </dgm:pt>
    <dgm:pt modelId="{2AC50AC9-E8D1-41CA-97B0-E52BE7DDDA10}">
      <dgm:prSet phldrT="[Texte]"/>
      <dgm:spPr/>
      <dgm:t>
        <a:bodyPr/>
        <a:lstStyle/>
        <a:p>
          <a:r>
            <a:rPr lang="fr-FR" dirty="0" smtClean="0">
              <a:latin typeface="Arial" panose="020B0604020202020204" pitchFamily="34" charset="0"/>
              <a:cs typeface="Arial" panose="020B0604020202020204" pitchFamily="34" charset="0"/>
            </a:rPr>
            <a:t>CME 7</a:t>
          </a:r>
          <a:endParaRPr lang="fr-FR" dirty="0">
            <a:latin typeface="Arial" panose="020B0604020202020204" pitchFamily="34" charset="0"/>
            <a:cs typeface="Arial" panose="020B0604020202020204" pitchFamily="34" charset="0"/>
          </a:endParaRPr>
        </a:p>
      </dgm:t>
    </dgm:pt>
    <dgm:pt modelId="{15CD8B2D-3D9E-48A6-80B4-84AFC835808E}" type="parTrans" cxnId="{8802BF07-8989-43C7-9A5A-B9000F7F0F48}">
      <dgm:prSet/>
      <dgm:spPr/>
      <dgm:t>
        <a:bodyPr/>
        <a:lstStyle/>
        <a:p>
          <a:endParaRPr lang="fr-FR"/>
        </a:p>
      </dgm:t>
    </dgm:pt>
    <dgm:pt modelId="{89E403BF-3FD1-4E3C-BA4E-1B8184D7254E}" type="sibTrans" cxnId="{8802BF07-8989-43C7-9A5A-B9000F7F0F48}">
      <dgm:prSet/>
      <dgm:spPr/>
      <dgm:t>
        <a:bodyPr/>
        <a:lstStyle/>
        <a:p>
          <a:endParaRPr lang="fr-FR"/>
        </a:p>
      </dgm:t>
    </dgm:pt>
    <dgm:pt modelId="{FBFD39B9-CDB3-4775-9CF8-75E7DDD1129C}">
      <dgm:prSet phldrT="[Texte]"/>
      <dgm:spPr/>
      <dgm:t>
        <a:bodyPr/>
        <a:lstStyle/>
        <a:p>
          <a:r>
            <a:rPr lang="fr-FR" b="1" dirty="0" smtClean="0"/>
            <a:t>CONFORT DANS LA MAISON ET L’ENTREPRISE</a:t>
          </a:r>
          <a:br>
            <a:rPr lang="fr-FR" b="1" dirty="0" smtClean="0"/>
          </a:br>
          <a:r>
            <a:rPr lang="fr-FR" dirty="0" smtClean="0"/>
            <a:t>Comment l'énergie électrique est-elle distribuée à l'entreprise ?</a:t>
          </a:r>
          <a:endParaRPr lang="fr-FR" dirty="0">
            <a:latin typeface="Arial" panose="020B0604020202020204" pitchFamily="34" charset="0"/>
            <a:cs typeface="Arial" panose="020B0604020202020204" pitchFamily="34" charset="0"/>
          </a:endParaRPr>
        </a:p>
      </dgm:t>
    </dgm:pt>
    <dgm:pt modelId="{A2331CE8-53F4-49DF-9100-9237411E6F2A}" type="parTrans" cxnId="{14B6E502-ACA3-4036-B388-454E5C18256B}">
      <dgm:prSet/>
      <dgm:spPr/>
      <dgm:t>
        <a:bodyPr/>
        <a:lstStyle/>
        <a:p>
          <a:endParaRPr lang="fr-FR"/>
        </a:p>
      </dgm:t>
    </dgm:pt>
    <dgm:pt modelId="{3D21989E-3EDD-4827-B39B-6CF7CFF3B5C2}" type="sibTrans" cxnId="{14B6E502-ACA3-4036-B388-454E5C18256B}">
      <dgm:prSet/>
      <dgm:spPr/>
      <dgm:t>
        <a:bodyPr/>
        <a:lstStyle/>
        <a:p>
          <a:endParaRPr lang="fr-FR"/>
        </a:p>
      </dgm:t>
    </dgm:pt>
    <dgm:pt modelId="{033F4A6E-3D21-43CC-BED6-AB33A7F8D085}" type="pres">
      <dgm:prSet presAssocID="{30E83FD3-6550-4609-AFBD-6C463E278806}" presName="linearFlow" presStyleCnt="0">
        <dgm:presLayoutVars>
          <dgm:dir/>
          <dgm:animLvl val="lvl"/>
          <dgm:resizeHandles val="exact"/>
        </dgm:presLayoutVars>
      </dgm:prSet>
      <dgm:spPr/>
      <dgm:t>
        <a:bodyPr/>
        <a:lstStyle/>
        <a:p>
          <a:endParaRPr lang="fr-FR"/>
        </a:p>
      </dgm:t>
    </dgm:pt>
    <dgm:pt modelId="{25C471E5-E022-4D7A-965C-E089C09DBB7F}" type="pres">
      <dgm:prSet presAssocID="{B37BD178-A153-42A1-9FF6-38D95902D0DD}" presName="composite" presStyleCnt="0"/>
      <dgm:spPr/>
    </dgm:pt>
    <dgm:pt modelId="{2B83B4BF-46A2-44CF-83C6-81798BF2363D}" type="pres">
      <dgm:prSet presAssocID="{B37BD178-A153-42A1-9FF6-38D95902D0DD}" presName="parentText" presStyleLbl="alignNode1" presStyleIdx="0" presStyleCnt="3">
        <dgm:presLayoutVars>
          <dgm:chMax val="1"/>
          <dgm:bulletEnabled val="1"/>
        </dgm:presLayoutVars>
      </dgm:prSet>
      <dgm:spPr/>
      <dgm:t>
        <a:bodyPr/>
        <a:lstStyle/>
        <a:p>
          <a:endParaRPr lang="fr-FR"/>
        </a:p>
      </dgm:t>
    </dgm:pt>
    <dgm:pt modelId="{A2CCC980-CE91-4644-AC63-9BE2C6331EC4}" type="pres">
      <dgm:prSet presAssocID="{B37BD178-A153-42A1-9FF6-38D95902D0DD}" presName="descendantText" presStyleLbl="alignAcc1" presStyleIdx="0" presStyleCnt="3">
        <dgm:presLayoutVars>
          <dgm:bulletEnabled val="1"/>
        </dgm:presLayoutVars>
      </dgm:prSet>
      <dgm:spPr/>
      <dgm:t>
        <a:bodyPr/>
        <a:lstStyle/>
        <a:p>
          <a:endParaRPr lang="fr-FR"/>
        </a:p>
      </dgm:t>
    </dgm:pt>
    <dgm:pt modelId="{26B06748-B80E-4829-9955-2849F7107DCC}" type="pres">
      <dgm:prSet presAssocID="{FA236E64-409B-4617-862D-57E8E9EDA7C2}" presName="sp" presStyleCnt="0"/>
      <dgm:spPr/>
    </dgm:pt>
    <dgm:pt modelId="{025749AE-3159-46D9-B11B-A06D2D12CFFE}" type="pres">
      <dgm:prSet presAssocID="{76C1AD82-2CC1-4E7B-89E3-003BCA9BB35F}" presName="composite" presStyleCnt="0"/>
      <dgm:spPr/>
    </dgm:pt>
    <dgm:pt modelId="{81F6D592-9A4F-43AF-920A-0517315D8A72}" type="pres">
      <dgm:prSet presAssocID="{76C1AD82-2CC1-4E7B-89E3-003BCA9BB35F}" presName="parentText" presStyleLbl="alignNode1" presStyleIdx="1" presStyleCnt="3">
        <dgm:presLayoutVars>
          <dgm:chMax val="1"/>
          <dgm:bulletEnabled val="1"/>
        </dgm:presLayoutVars>
      </dgm:prSet>
      <dgm:spPr/>
      <dgm:t>
        <a:bodyPr/>
        <a:lstStyle/>
        <a:p>
          <a:endParaRPr lang="fr-FR"/>
        </a:p>
      </dgm:t>
    </dgm:pt>
    <dgm:pt modelId="{10F50092-108C-4079-BBE8-11B09529ADB5}" type="pres">
      <dgm:prSet presAssocID="{76C1AD82-2CC1-4E7B-89E3-003BCA9BB35F}" presName="descendantText" presStyleLbl="alignAcc1" presStyleIdx="1" presStyleCnt="3">
        <dgm:presLayoutVars>
          <dgm:bulletEnabled val="1"/>
        </dgm:presLayoutVars>
      </dgm:prSet>
      <dgm:spPr/>
      <dgm:t>
        <a:bodyPr/>
        <a:lstStyle/>
        <a:p>
          <a:endParaRPr lang="fr-FR"/>
        </a:p>
      </dgm:t>
    </dgm:pt>
    <dgm:pt modelId="{D84DD904-43ED-4059-8CA7-3148F7849405}" type="pres">
      <dgm:prSet presAssocID="{5A5B52FC-A24F-4AD8-BD77-12ABFF93F2F7}" presName="sp" presStyleCnt="0"/>
      <dgm:spPr/>
    </dgm:pt>
    <dgm:pt modelId="{0B0D4716-ACEF-4836-8F67-2CE137399281}" type="pres">
      <dgm:prSet presAssocID="{2AC50AC9-E8D1-41CA-97B0-E52BE7DDDA10}" presName="composite" presStyleCnt="0"/>
      <dgm:spPr/>
    </dgm:pt>
    <dgm:pt modelId="{5F071F1E-6322-4935-9A8F-9D5CEB2E2A3B}" type="pres">
      <dgm:prSet presAssocID="{2AC50AC9-E8D1-41CA-97B0-E52BE7DDDA10}" presName="parentText" presStyleLbl="alignNode1" presStyleIdx="2" presStyleCnt="3">
        <dgm:presLayoutVars>
          <dgm:chMax val="1"/>
          <dgm:bulletEnabled val="1"/>
        </dgm:presLayoutVars>
      </dgm:prSet>
      <dgm:spPr/>
      <dgm:t>
        <a:bodyPr/>
        <a:lstStyle/>
        <a:p>
          <a:endParaRPr lang="fr-FR"/>
        </a:p>
      </dgm:t>
    </dgm:pt>
    <dgm:pt modelId="{9F9E0F88-FF70-43B1-A7F5-C6F1F3BEF285}" type="pres">
      <dgm:prSet presAssocID="{2AC50AC9-E8D1-41CA-97B0-E52BE7DDDA10}" presName="descendantText" presStyleLbl="alignAcc1" presStyleIdx="2" presStyleCnt="3">
        <dgm:presLayoutVars>
          <dgm:bulletEnabled val="1"/>
        </dgm:presLayoutVars>
      </dgm:prSet>
      <dgm:spPr/>
      <dgm:t>
        <a:bodyPr/>
        <a:lstStyle/>
        <a:p>
          <a:endParaRPr lang="fr-FR"/>
        </a:p>
      </dgm:t>
    </dgm:pt>
  </dgm:ptLst>
  <dgm:cxnLst>
    <dgm:cxn modelId="{82080D70-5C01-4BA0-9360-A66F77CA8764}" srcId="{30E83FD3-6550-4609-AFBD-6C463E278806}" destId="{B37BD178-A153-42A1-9FF6-38D95902D0DD}" srcOrd="0" destOrd="0" parTransId="{0B71CDA9-BE9B-46A8-8656-1B1B80414312}" sibTransId="{FA236E64-409B-4617-862D-57E8E9EDA7C2}"/>
    <dgm:cxn modelId="{681F9909-0C68-4BF3-B746-236D0ABB8AF4}" srcId="{B37BD178-A153-42A1-9FF6-38D95902D0DD}" destId="{E51A53EF-632C-47C1-9226-E9D6F7C793DB}" srcOrd="0" destOrd="0" parTransId="{7F40A7A2-0C86-4F50-807D-399CFDDCE602}" sibTransId="{BEF85BA9-8F53-4A80-BE42-0E26DD75A06B}"/>
    <dgm:cxn modelId="{8802BF07-8989-43C7-9A5A-B9000F7F0F48}" srcId="{30E83FD3-6550-4609-AFBD-6C463E278806}" destId="{2AC50AC9-E8D1-41CA-97B0-E52BE7DDDA10}" srcOrd="2" destOrd="0" parTransId="{15CD8B2D-3D9E-48A6-80B4-84AFC835808E}" sibTransId="{89E403BF-3FD1-4E3C-BA4E-1B8184D7254E}"/>
    <dgm:cxn modelId="{C8131766-D19D-4F77-A8DB-6A1F7C94515D}" srcId="{76C1AD82-2CC1-4E7B-89E3-003BCA9BB35F}" destId="{523D5DCB-4D35-47FC-B8C7-9A67FC6CD7F2}" srcOrd="0" destOrd="0" parTransId="{58E60168-521F-4B77-B7C5-9F04AE0988E2}" sibTransId="{84D670C6-7939-4942-BCB7-B3E80FFC9C4B}"/>
    <dgm:cxn modelId="{14B6E502-ACA3-4036-B388-454E5C18256B}" srcId="{2AC50AC9-E8D1-41CA-97B0-E52BE7DDDA10}" destId="{FBFD39B9-CDB3-4775-9CF8-75E7DDD1129C}" srcOrd="0" destOrd="0" parTransId="{A2331CE8-53F4-49DF-9100-9237411E6F2A}" sibTransId="{3D21989E-3EDD-4827-B39B-6CF7CFF3B5C2}"/>
    <dgm:cxn modelId="{D68B3BE6-50C4-41CA-8082-6D724121EF01}" type="presOf" srcId="{523D5DCB-4D35-47FC-B8C7-9A67FC6CD7F2}" destId="{10F50092-108C-4079-BBE8-11B09529ADB5}" srcOrd="0" destOrd="0" presId="urn:microsoft.com/office/officeart/2005/8/layout/chevron2"/>
    <dgm:cxn modelId="{937F3BA8-EDF0-4C42-96FB-081791842EAB}" type="presOf" srcId="{2AC50AC9-E8D1-41CA-97B0-E52BE7DDDA10}" destId="{5F071F1E-6322-4935-9A8F-9D5CEB2E2A3B}" srcOrd="0" destOrd="0" presId="urn:microsoft.com/office/officeart/2005/8/layout/chevron2"/>
    <dgm:cxn modelId="{79445011-9BA6-430B-BC3E-D80A18C55E90}" srcId="{30E83FD3-6550-4609-AFBD-6C463E278806}" destId="{76C1AD82-2CC1-4E7B-89E3-003BCA9BB35F}" srcOrd="1" destOrd="0" parTransId="{2ACEF937-D164-4E2A-BF32-04ADDB2C0538}" sibTransId="{5A5B52FC-A24F-4AD8-BD77-12ABFF93F2F7}"/>
    <dgm:cxn modelId="{4750D003-0290-44DF-B1FF-E8E0BB92143B}" type="presOf" srcId="{B37BD178-A153-42A1-9FF6-38D95902D0DD}" destId="{2B83B4BF-46A2-44CF-83C6-81798BF2363D}" srcOrd="0" destOrd="0" presId="urn:microsoft.com/office/officeart/2005/8/layout/chevron2"/>
    <dgm:cxn modelId="{C9FC1C29-B1FA-4DAC-84A6-7BB6742796FF}" type="presOf" srcId="{30E83FD3-6550-4609-AFBD-6C463E278806}" destId="{033F4A6E-3D21-43CC-BED6-AB33A7F8D085}" srcOrd="0" destOrd="0" presId="urn:microsoft.com/office/officeart/2005/8/layout/chevron2"/>
    <dgm:cxn modelId="{69665333-6EC3-4AD7-B5F1-0BBB9D1F4587}" type="presOf" srcId="{FBFD39B9-CDB3-4775-9CF8-75E7DDD1129C}" destId="{9F9E0F88-FF70-43B1-A7F5-C6F1F3BEF285}" srcOrd="0" destOrd="0" presId="urn:microsoft.com/office/officeart/2005/8/layout/chevron2"/>
    <dgm:cxn modelId="{0C46C3C8-7DDE-48AD-A883-57543578468B}" type="presOf" srcId="{E51A53EF-632C-47C1-9226-E9D6F7C793DB}" destId="{A2CCC980-CE91-4644-AC63-9BE2C6331EC4}" srcOrd="0" destOrd="0" presId="urn:microsoft.com/office/officeart/2005/8/layout/chevron2"/>
    <dgm:cxn modelId="{100AC95D-51F4-465B-9509-FC0697A19D58}" type="presOf" srcId="{76C1AD82-2CC1-4E7B-89E3-003BCA9BB35F}" destId="{81F6D592-9A4F-43AF-920A-0517315D8A72}" srcOrd="0" destOrd="0" presId="urn:microsoft.com/office/officeart/2005/8/layout/chevron2"/>
    <dgm:cxn modelId="{A1B42BEF-9FA0-4FB6-8832-F5545BEA2F6C}" type="presParOf" srcId="{033F4A6E-3D21-43CC-BED6-AB33A7F8D085}" destId="{25C471E5-E022-4D7A-965C-E089C09DBB7F}" srcOrd="0" destOrd="0" presId="urn:microsoft.com/office/officeart/2005/8/layout/chevron2"/>
    <dgm:cxn modelId="{64BE502B-399F-4E88-A686-0A4DEA162A7D}" type="presParOf" srcId="{25C471E5-E022-4D7A-965C-E089C09DBB7F}" destId="{2B83B4BF-46A2-44CF-83C6-81798BF2363D}" srcOrd="0" destOrd="0" presId="urn:microsoft.com/office/officeart/2005/8/layout/chevron2"/>
    <dgm:cxn modelId="{567EDC40-1BD3-480D-91CB-D5F2F0A55055}" type="presParOf" srcId="{25C471E5-E022-4D7A-965C-E089C09DBB7F}" destId="{A2CCC980-CE91-4644-AC63-9BE2C6331EC4}" srcOrd="1" destOrd="0" presId="urn:microsoft.com/office/officeart/2005/8/layout/chevron2"/>
    <dgm:cxn modelId="{623869FB-4195-4C07-A473-8F8AFCCC8163}" type="presParOf" srcId="{033F4A6E-3D21-43CC-BED6-AB33A7F8D085}" destId="{26B06748-B80E-4829-9955-2849F7107DCC}" srcOrd="1" destOrd="0" presId="urn:microsoft.com/office/officeart/2005/8/layout/chevron2"/>
    <dgm:cxn modelId="{00E84883-0E9F-45AF-BB23-B68C68A65858}" type="presParOf" srcId="{033F4A6E-3D21-43CC-BED6-AB33A7F8D085}" destId="{025749AE-3159-46D9-B11B-A06D2D12CFFE}" srcOrd="2" destOrd="0" presId="urn:microsoft.com/office/officeart/2005/8/layout/chevron2"/>
    <dgm:cxn modelId="{3E1B00AB-C488-48D0-99D1-F53A0E7518AC}" type="presParOf" srcId="{025749AE-3159-46D9-B11B-A06D2D12CFFE}" destId="{81F6D592-9A4F-43AF-920A-0517315D8A72}" srcOrd="0" destOrd="0" presId="urn:microsoft.com/office/officeart/2005/8/layout/chevron2"/>
    <dgm:cxn modelId="{2990BFFA-CADF-4C51-B06D-EDEEF18E314D}" type="presParOf" srcId="{025749AE-3159-46D9-B11B-A06D2D12CFFE}" destId="{10F50092-108C-4079-BBE8-11B09529ADB5}" srcOrd="1" destOrd="0" presId="urn:microsoft.com/office/officeart/2005/8/layout/chevron2"/>
    <dgm:cxn modelId="{646EDA6A-A592-4F69-9C7B-558515BD0E2D}" type="presParOf" srcId="{033F4A6E-3D21-43CC-BED6-AB33A7F8D085}" destId="{D84DD904-43ED-4059-8CA7-3148F7849405}" srcOrd="3" destOrd="0" presId="urn:microsoft.com/office/officeart/2005/8/layout/chevron2"/>
    <dgm:cxn modelId="{868C7D7A-6E6B-461F-94AF-D111AD5984E8}" type="presParOf" srcId="{033F4A6E-3D21-43CC-BED6-AB33A7F8D085}" destId="{0B0D4716-ACEF-4836-8F67-2CE137399281}" srcOrd="4" destOrd="0" presId="urn:microsoft.com/office/officeart/2005/8/layout/chevron2"/>
    <dgm:cxn modelId="{6B8A2663-4CF2-41B0-BFB0-490356821499}" type="presParOf" srcId="{0B0D4716-ACEF-4836-8F67-2CE137399281}" destId="{5F071F1E-6322-4935-9A8F-9D5CEB2E2A3B}" srcOrd="0" destOrd="0" presId="urn:microsoft.com/office/officeart/2005/8/layout/chevron2"/>
    <dgm:cxn modelId="{3DD7C921-A450-4861-B06A-54F93E4F6EEC}" type="presParOf" srcId="{0B0D4716-ACEF-4836-8F67-2CE137399281}" destId="{9F9E0F88-FF70-43B1-A7F5-C6F1F3BEF28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DCE8C-0303-40CF-96AF-80C7E567E7B7}">
      <dsp:nvSpPr>
        <dsp:cNvPr id="0" name=""/>
        <dsp:cNvSpPr/>
      </dsp:nvSpPr>
      <dsp:spPr>
        <a:xfrm>
          <a:off x="1355724" y="1354349"/>
          <a:ext cx="2539007" cy="1693518"/>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smtClean="0"/>
            <a:t>entreprises artisanales et industrielles</a:t>
          </a:r>
          <a:endParaRPr lang="fr-FR" sz="2400" kern="1200" dirty="0"/>
        </a:p>
      </dsp:txBody>
      <dsp:txXfrm>
        <a:off x="1761966" y="1354349"/>
        <a:ext cx="2132766" cy="1693518"/>
      </dsp:txXfrm>
    </dsp:sp>
    <dsp:sp modelId="{A4203045-9279-4ED1-A93D-48590D216558}">
      <dsp:nvSpPr>
        <dsp:cNvPr id="0" name=""/>
        <dsp:cNvSpPr/>
      </dsp:nvSpPr>
      <dsp:spPr>
        <a:xfrm>
          <a:off x="1355724" y="3047867"/>
          <a:ext cx="2539007" cy="1693518"/>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smtClean="0"/>
            <a:t>administration et collectivités</a:t>
          </a:r>
          <a:endParaRPr lang="fr-FR" sz="2400" kern="1200" dirty="0"/>
        </a:p>
      </dsp:txBody>
      <dsp:txXfrm>
        <a:off x="1761966" y="3047867"/>
        <a:ext cx="2132766" cy="1693518"/>
      </dsp:txXfrm>
    </dsp:sp>
    <dsp:sp modelId="{93F285DE-9B67-45E0-A903-9783AEE383D0}">
      <dsp:nvSpPr>
        <dsp:cNvPr id="0" name=""/>
        <dsp:cNvSpPr/>
      </dsp:nvSpPr>
      <dsp:spPr>
        <a:xfrm>
          <a:off x="1587" y="677280"/>
          <a:ext cx="1692671" cy="1692671"/>
        </a:xfrm>
        <a:prstGeom prst="ellipse">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smtClean="0"/>
            <a:t>Environnement professionnel</a:t>
          </a:r>
          <a:endParaRPr lang="fr-FR" sz="1400" kern="1200" dirty="0"/>
        </a:p>
      </dsp:txBody>
      <dsp:txXfrm>
        <a:off x="249473" y="925166"/>
        <a:ext cx="1196899" cy="1196899"/>
      </dsp:txXfrm>
    </dsp:sp>
    <dsp:sp modelId="{AE877825-8CDC-42D3-A821-C9708BF7A57B}">
      <dsp:nvSpPr>
        <dsp:cNvPr id="0" name=""/>
        <dsp:cNvSpPr/>
      </dsp:nvSpPr>
      <dsp:spPr>
        <a:xfrm>
          <a:off x="5587404" y="1354349"/>
          <a:ext cx="2539007" cy="1693518"/>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fr-FR" sz="2400" kern="1200" dirty="0" smtClean="0"/>
            <a:t>neuf, rénovation, chantier</a:t>
          </a:r>
          <a:endParaRPr lang="fr-FR" sz="2400" kern="1200" dirty="0"/>
        </a:p>
      </dsp:txBody>
      <dsp:txXfrm>
        <a:off x="5993645" y="1354349"/>
        <a:ext cx="2132766" cy="1693518"/>
      </dsp:txXfrm>
    </dsp:sp>
    <dsp:sp modelId="{51735F51-F4AE-4592-AF04-C8D3442A6DEC}">
      <dsp:nvSpPr>
        <dsp:cNvPr id="0" name=""/>
        <dsp:cNvSpPr/>
      </dsp:nvSpPr>
      <dsp:spPr>
        <a:xfrm>
          <a:off x="5587404" y="3047867"/>
          <a:ext cx="2539007" cy="1693518"/>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fr-FR" sz="2000" kern="1200" dirty="0" smtClean="0"/>
            <a:t>réalisation, </a:t>
          </a:r>
          <a:br>
            <a:rPr lang="fr-FR" sz="2000" kern="1200" dirty="0" smtClean="0"/>
          </a:br>
          <a:r>
            <a:rPr lang="fr-FR" sz="2000" kern="1200" dirty="0" smtClean="0"/>
            <a:t>mise en service, maintenance,</a:t>
          </a:r>
          <a:br>
            <a:rPr lang="fr-FR" sz="2000" kern="1200" dirty="0" smtClean="0"/>
          </a:br>
          <a:r>
            <a:rPr lang="fr-FR" sz="2000" kern="1200" dirty="0" smtClean="0"/>
            <a:t>livraison,</a:t>
          </a:r>
          <a:br>
            <a:rPr lang="fr-FR" sz="2000" kern="1200" dirty="0" smtClean="0"/>
          </a:br>
          <a:r>
            <a:rPr lang="fr-FR" sz="2000" kern="1200" dirty="0" smtClean="0"/>
            <a:t>conseils</a:t>
          </a:r>
          <a:endParaRPr lang="fr-FR" sz="2000" kern="1200" dirty="0"/>
        </a:p>
      </dsp:txBody>
      <dsp:txXfrm>
        <a:off x="5993645" y="3047867"/>
        <a:ext cx="2132766" cy="1693518"/>
      </dsp:txXfrm>
    </dsp:sp>
    <dsp:sp modelId="{83F8AD45-4029-425A-ABC2-BE573ED01086}">
      <dsp:nvSpPr>
        <dsp:cNvPr id="0" name=""/>
        <dsp:cNvSpPr/>
      </dsp:nvSpPr>
      <dsp:spPr>
        <a:xfrm>
          <a:off x="4233267" y="677280"/>
          <a:ext cx="1692671" cy="1692671"/>
        </a:xfrm>
        <a:prstGeom prst="ellipse">
          <a:avLst/>
        </a:prstGeom>
        <a:solidFill>
          <a:schemeClr val="accent1">
            <a:shade val="50000"/>
            <a:hueOff val="507908"/>
            <a:satOff val="-28403"/>
            <a:lumOff val="468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fr-FR" sz="3000" kern="1200" dirty="0" smtClean="0"/>
            <a:t>travaux</a:t>
          </a:r>
          <a:endParaRPr lang="fr-FR" sz="3000" kern="1200" dirty="0"/>
        </a:p>
      </dsp:txBody>
      <dsp:txXfrm>
        <a:off x="4481153" y="925166"/>
        <a:ext cx="1196899" cy="11968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8100A-FD98-4727-B491-09473F2DB782}">
      <dsp:nvSpPr>
        <dsp:cNvPr id="0" name=""/>
        <dsp:cNvSpPr/>
      </dsp:nvSpPr>
      <dsp:spPr>
        <a:xfrm>
          <a:off x="0" y="88935"/>
          <a:ext cx="8148918" cy="551655"/>
        </a:xfrm>
        <a:prstGeom prst="roundRect">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Réseaux</a:t>
          </a:r>
          <a:endParaRPr lang="fr-FR" sz="2300" kern="1200" dirty="0">
            <a:solidFill>
              <a:schemeClr val="tx1"/>
            </a:solidFill>
          </a:endParaRPr>
        </a:p>
      </dsp:txBody>
      <dsp:txXfrm>
        <a:off x="26930" y="115865"/>
        <a:ext cx="8095058" cy="497795"/>
      </dsp:txXfrm>
    </dsp:sp>
    <dsp:sp modelId="{EDA82E8C-4A54-46D5-BF72-90162F1541E5}">
      <dsp:nvSpPr>
        <dsp:cNvPr id="0" name=""/>
        <dsp:cNvSpPr/>
      </dsp:nvSpPr>
      <dsp:spPr>
        <a:xfrm>
          <a:off x="0" y="640590"/>
          <a:ext cx="8148918"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87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smtClean="0"/>
            <a:t>Production, stockage, transport, distribution, gestion de l’énergie électrique</a:t>
          </a:r>
          <a:endParaRPr lang="fr-FR" sz="1800" kern="1200" dirty="0"/>
        </a:p>
      </dsp:txBody>
      <dsp:txXfrm>
        <a:off x="0" y="640590"/>
        <a:ext cx="8148918" cy="380880"/>
      </dsp:txXfrm>
    </dsp:sp>
    <dsp:sp modelId="{07C7F635-4672-44CA-9B73-C0A241906EF8}">
      <dsp:nvSpPr>
        <dsp:cNvPr id="0" name=""/>
        <dsp:cNvSpPr/>
      </dsp:nvSpPr>
      <dsp:spPr>
        <a:xfrm>
          <a:off x="0" y="1021470"/>
          <a:ext cx="8148918" cy="551655"/>
        </a:xfrm>
        <a:prstGeom prst="roundRect">
          <a:avLst/>
        </a:prstGeom>
        <a:solidFill>
          <a:schemeClr val="accent1">
            <a:shade val="50000"/>
            <a:hueOff val="169303"/>
            <a:satOff val="-9468"/>
            <a:lumOff val="156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Infrastructures</a:t>
          </a:r>
          <a:endParaRPr lang="fr-FR" sz="2300" kern="1200" dirty="0">
            <a:solidFill>
              <a:schemeClr val="tx1"/>
            </a:solidFill>
          </a:endParaRPr>
        </a:p>
      </dsp:txBody>
      <dsp:txXfrm>
        <a:off x="26930" y="1048400"/>
        <a:ext cx="8095058" cy="497795"/>
      </dsp:txXfrm>
    </dsp:sp>
    <dsp:sp modelId="{1BC56099-74FC-42FE-9853-E5EFA52274F1}">
      <dsp:nvSpPr>
        <dsp:cNvPr id="0" name=""/>
        <dsp:cNvSpPr/>
      </dsp:nvSpPr>
      <dsp:spPr>
        <a:xfrm>
          <a:off x="0" y="1573126"/>
          <a:ext cx="8148918"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87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smtClean="0"/>
            <a:t>Aménagements routiers, urbains, des transports, réseaux de communication </a:t>
          </a:r>
          <a:endParaRPr lang="fr-FR" sz="1800" kern="1200" dirty="0"/>
        </a:p>
      </dsp:txBody>
      <dsp:txXfrm>
        <a:off x="0" y="1573126"/>
        <a:ext cx="8148918" cy="380880"/>
      </dsp:txXfrm>
    </dsp:sp>
    <dsp:sp modelId="{539D91B7-F251-432F-A00F-850E2152355A}">
      <dsp:nvSpPr>
        <dsp:cNvPr id="0" name=""/>
        <dsp:cNvSpPr/>
      </dsp:nvSpPr>
      <dsp:spPr>
        <a:xfrm>
          <a:off x="0" y="1954006"/>
          <a:ext cx="8148918" cy="551655"/>
        </a:xfrm>
        <a:prstGeom prst="roundRect">
          <a:avLst/>
        </a:prstGeom>
        <a:solidFill>
          <a:schemeClr val="accent1">
            <a:shade val="50000"/>
            <a:hueOff val="338605"/>
            <a:satOff val="-18935"/>
            <a:lumOff val="312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Quartiers</a:t>
          </a:r>
        </a:p>
      </dsp:txBody>
      <dsp:txXfrm>
        <a:off x="26930" y="1980936"/>
        <a:ext cx="8095058" cy="497795"/>
      </dsp:txXfrm>
    </dsp:sp>
    <dsp:sp modelId="{FB21AE74-7E5B-459C-A2DF-44571CA269BF}">
      <dsp:nvSpPr>
        <dsp:cNvPr id="0" name=""/>
        <dsp:cNvSpPr/>
      </dsp:nvSpPr>
      <dsp:spPr>
        <a:xfrm>
          <a:off x="0" y="2505661"/>
          <a:ext cx="8148918"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87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smtClean="0"/>
            <a:t>Zones d’activités, éco-quartiers connectés</a:t>
          </a:r>
          <a:endParaRPr lang="fr-FR" sz="1800" kern="1200" dirty="0"/>
        </a:p>
      </dsp:txBody>
      <dsp:txXfrm>
        <a:off x="0" y="2505661"/>
        <a:ext cx="8148918" cy="380880"/>
      </dsp:txXfrm>
    </dsp:sp>
    <dsp:sp modelId="{361C1864-B425-49F6-841A-CEB3776091EA}">
      <dsp:nvSpPr>
        <dsp:cNvPr id="0" name=""/>
        <dsp:cNvSpPr/>
      </dsp:nvSpPr>
      <dsp:spPr>
        <a:xfrm>
          <a:off x="0" y="2886541"/>
          <a:ext cx="8148918" cy="551655"/>
        </a:xfrm>
        <a:prstGeom prst="roundRect">
          <a:avLst/>
        </a:prstGeom>
        <a:solidFill>
          <a:schemeClr val="accent1">
            <a:shade val="50000"/>
            <a:hueOff val="507908"/>
            <a:satOff val="-28403"/>
            <a:lumOff val="46807"/>
            <a:alphaOff val="0"/>
          </a:schemeClr>
        </a:solidFill>
        <a:ln w="38100">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Bâtiments résidentiels, tertiaires, industriels</a:t>
          </a:r>
          <a:endParaRPr lang="fr-FR" sz="2300" kern="1200" dirty="0">
            <a:solidFill>
              <a:schemeClr val="tx1"/>
            </a:solidFill>
          </a:endParaRPr>
        </a:p>
      </dsp:txBody>
      <dsp:txXfrm>
        <a:off x="26930" y="2913471"/>
        <a:ext cx="8095058" cy="497795"/>
      </dsp:txXfrm>
    </dsp:sp>
    <dsp:sp modelId="{53DFE4DE-672D-4C08-B833-87A0990DD3AC}">
      <dsp:nvSpPr>
        <dsp:cNvPr id="0" name=""/>
        <dsp:cNvSpPr/>
      </dsp:nvSpPr>
      <dsp:spPr>
        <a:xfrm>
          <a:off x="0" y="3438196"/>
          <a:ext cx="8148918"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87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smtClean="0"/>
            <a:t>Domotique, VDI, automatismes, équipements techniques</a:t>
          </a:r>
          <a:endParaRPr lang="fr-FR" sz="1800" kern="1200" dirty="0"/>
        </a:p>
      </dsp:txBody>
      <dsp:txXfrm>
        <a:off x="0" y="3438196"/>
        <a:ext cx="8148918" cy="380880"/>
      </dsp:txXfrm>
    </dsp:sp>
    <dsp:sp modelId="{2DA2C117-46A6-456E-B1C8-9F160CB71274}">
      <dsp:nvSpPr>
        <dsp:cNvPr id="0" name=""/>
        <dsp:cNvSpPr/>
      </dsp:nvSpPr>
      <dsp:spPr>
        <a:xfrm>
          <a:off x="0" y="3819076"/>
          <a:ext cx="8148918" cy="551655"/>
        </a:xfrm>
        <a:prstGeom prst="roundRect">
          <a:avLst/>
        </a:prstGeom>
        <a:solidFill>
          <a:schemeClr val="accent1">
            <a:shade val="50000"/>
            <a:hueOff val="338605"/>
            <a:satOff val="-18935"/>
            <a:lumOff val="31205"/>
            <a:alphaOff val="0"/>
          </a:schemeClr>
        </a:solidFill>
        <a:ln w="38100">
          <a:solidFill>
            <a:srgbClr val="FF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Industrie</a:t>
          </a:r>
          <a:endParaRPr lang="fr-FR" sz="2300" kern="1200" dirty="0">
            <a:solidFill>
              <a:schemeClr val="tx1"/>
            </a:solidFill>
          </a:endParaRPr>
        </a:p>
      </dsp:txBody>
      <dsp:txXfrm>
        <a:off x="26930" y="3846006"/>
        <a:ext cx="8095058" cy="497795"/>
      </dsp:txXfrm>
    </dsp:sp>
    <dsp:sp modelId="{C8900783-57CB-4AC3-A32A-9D36E65BC06A}">
      <dsp:nvSpPr>
        <dsp:cNvPr id="0" name=""/>
        <dsp:cNvSpPr/>
      </dsp:nvSpPr>
      <dsp:spPr>
        <a:xfrm>
          <a:off x="0" y="4370731"/>
          <a:ext cx="8148918" cy="5713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87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smtClean="0"/>
            <a:t>Distribution et gestion de l’énergie liée aux procédés, équipements industriels, industries connectées et cyber-sécurisées</a:t>
          </a:r>
          <a:endParaRPr lang="fr-FR" sz="1800" kern="1200" dirty="0"/>
        </a:p>
      </dsp:txBody>
      <dsp:txXfrm>
        <a:off x="0" y="4370731"/>
        <a:ext cx="8148918" cy="571320"/>
      </dsp:txXfrm>
    </dsp:sp>
    <dsp:sp modelId="{00B19DD7-7DDF-4B95-9382-48382631D996}">
      <dsp:nvSpPr>
        <dsp:cNvPr id="0" name=""/>
        <dsp:cNvSpPr/>
      </dsp:nvSpPr>
      <dsp:spPr>
        <a:xfrm>
          <a:off x="0" y="4942051"/>
          <a:ext cx="8148918" cy="551655"/>
        </a:xfrm>
        <a:prstGeom prst="roundRect">
          <a:avLst/>
        </a:prstGeom>
        <a:solidFill>
          <a:schemeClr val="accent1">
            <a:shade val="50000"/>
            <a:hueOff val="169303"/>
            <a:satOff val="-9468"/>
            <a:lumOff val="156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Systèmes énergétiques autonomes et embarqués</a:t>
          </a:r>
          <a:endParaRPr lang="fr-FR" sz="2300" kern="1200" dirty="0">
            <a:solidFill>
              <a:schemeClr val="tx1"/>
            </a:solidFill>
          </a:endParaRPr>
        </a:p>
      </dsp:txBody>
      <dsp:txXfrm>
        <a:off x="26930" y="4968981"/>
        <a:ext cx="8095058" cy="497795"/>
      </dsp:txXfrm>
    </dsp:sp>
    <dsp:sp modelId="{22724B52-1F05-4112-92D9-7A9335EF20C4}">
      <dsp:nvSpPr>
        <dsp:cNvPr id="0" name=""/>
        <dsp:cNvSpPr/>
      </dsp:nvSpPr>
      <dsp:spPr>
        <a:xfrm>
          <a:off x="0" y="5493705"/>
          <a:ext cx="8148918"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872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smtClean="0"/>
            <a:t>Installations électriques sur des bateaux, avions, trains …</a:t>
          </a:r>
          <a:endParaRPr lang="fr-FR" sz="1800" kern="1200" dirty="0"/>
        </a:p>
      </dsp:txBody>
      <dsp:txXfrm>
        <a:off x="0" y="5493705"/>
        <a:ext cx="8148918"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D4FF-4AA8-4FCF-8909-804962EEDFA9}">
      <dsp:nvSpPr>
        <dsp:cNvPr id="0" name=""/>
        <dsp:cNvSpPr/>
      </dsp:nvSpPr>
      <dsp:spPr>
        <a:xfrm rot="10800000">
          <a:off x="1668237" y="15"/>
          <a:ext cx="5754864" cy="874816"/>
        </a:xfrm>
        <a:prstGeom prst="homePlate">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770" tIns="152400" rIns="284480" bIns="152400" numCol="1" spcCol="1270" anchor="ctr" anchorCtr="0">
          <a:noAutofit/>
        </a:bodyPr>
        <a:lstStyle/>
        <a:p>
          <a:pPr lvl="0" algn="ctr" defTabSz="1778000">
            <a:lnSpc>
              <a:spcPct val="90000"/>
            </a:lnSpc>
            <a:spcBef>
              <a:spcPct val="0"/>
            </a:spcBef>
            <a:spcAft>
              <a:spcPct val="35000"/>
            </a:spcAft>
          </a:pPr>
          <a:r>
            <a:rPr lang="fr-FR" sz="4000" kern="1200" dirty="0" smtClean="0">
              <a:solidFill>
                <a:schemeClr val="tx1"/>
              </a:solidFill>
            </a:rPr>
            <a:t>Préparation</a:t>
          </a:r>
          <a:endParaRPr lang="fr-FR" sz="4000" kern="1200" dirty="0">
            <a:solidFill>
              <a:schemeClr val="tx1"/>
            </a:solidFill>
          </a:endParaRPr>
        </a:p>
      </dsp:txBody>
      <dsp:txXfrm rot="10800000">
        <a:off x="1886941" y="15"/>
        <a:ext cx="5536160" cy="874816"/>
      </dsp:txXfrm>
    </dsp:sp>
    <dsp:sp modelId="{DBB534EC-90D5-42BD-A74D-3E89A234079C}">
      <dsp:nvSpPr>
        <dsp:cNvPr id="0" name=""/>
        <dsp:cNvSpPr/>
      </dsp:nvSpPr>
      <dsp:spPr>
        <a:xfrm>
          <a:off x="1230829" y="15"/>
          <a:ext cx="874816" cy="8748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2EC0E02-B8A8-49F0-8917-9ACF82A42124}">
      <dsp:nvSpPr>
        <dsp:cNvPr id="0" name=""/>
        <dsp:cNvSpPr/>
      </dsp:nvSpPr>
      <dsp:spPr>
        <a:xfrm rot="10800000">
          <a:off x="1711168" y="1176369"/>
          <a:ext cx="5754864" cy="874816"/>
        </a:xfrm>
        <a:prstGeom prst="homePlate">
          <a:avLst/>
        </a:prstGeom>
        <a:solidFill>
          <a:schemeClr val="accent1">
            <a:shade val="50000"/>
            <a:hueOff val="203163"/>
            <a:satOff val="-11361"/>
            <a:lumOff val="18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770" tIns="152400" rIns="284480" bIns="152400" numCol="1" spcCol="1270" anchor="ctr" anchorCtr="0">
          <a:noAutofit/>
        </a:bodyPr>
        <a:lstStyle/>
        <a:p>
          <a:pPr lvl="0" algn="ctr" defTabSz="1778000">
            <a:lnSpc>
              <a:spcPct val="90000"/>
            </a:lnSpc>
            <a:spcBef>
              <a:spcPct val="0"/>
            </a:spcBef>
            <a:spcAft>
              <a:spcPct val="35000"/>
            </a:spcAft>
          </a:pPr>
          <a:r>
            <a:rPr lang="fr-FR" sz="4000" kern="1200" dirty="0" smtClean="0">
              <a:solidFill>
                <a:schemeClr val="tx1"/>
              </a:solidFill>
            </a:rPr>
            <a:t>Réalisation</a:t>
          </a:r>
          <a:endParaRPr lang="fr-FR" sz="4000" kern="1200" dirty="0">
            <a:solidFill>
              <a:schemeClr val="tx1"/>
            </a:solidFill>
          </a:endParaRPr>
        </a:p>
      </dsp:txBody>
      <dsp:txXfrm rot="10800000">
        <a:off x="1929872" y="1176369"/>
        <a:ext cx="5536160" cy="874816"/>
      </dsp:txXfrm>
    </dsp:sp>
    <dsp:sp modelId="{6F462916-1809-4062-91BE-D887A837B9CE}">
      <dsp:nvSpPr>
        <dsp:cNvPr id="0" name=""/>
        <dsp:cNvSpPr/>
      </dsp:nvSpPr>
      <dsp:spPr>
        <a:xfrm>
          <a:off x="1230829" y="1135970"/>
          <a:ext cx="874816" cy="8748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6F42AC-9B9C-4967-9682-B1BD050DAB58}">
      <dsp:nvSpPr>
        <dsp:cNvPr id="0" name=""/>
        <dsp:cNvSpPr/>
      </dsp:nvSpPr>
      <dsp:spPr>
        <a:xfrm rot="10800000">
          <a:off x="1668237" y="2271925"/>
          <a:ext cx="5754864" cy="874816"/>
        </a:xfrm>
        <a:prstGeom prst="homePlate">
          <a:avLst/>
        </a:prstGeom>
        <a:solidFill>
          <a:schemeClr val="accent1">
            <a:shade val="50000"/>
            <a:hueOff val="406326"/>
            <a:satOff val="-22722"/>
            <a:lumOff val="374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770" tIns="152400" rIns="284480" bIns="152400" numCol="1" spcCol="1270" anchor="ctr" anchorCtr="0">
          <a:noAutofit/>
        </a:bodyPr>
        <a:lstStyle/>
        <a:p>
          <a:pPr lvl="0" algn="ctr" defTabSz="1778000">
            <a:lnSpc>
              <a:spcPct val="90000"/>
            </a:lnSpc>
            <a:spcBef>
              <a:spcPct val="0"/>
            </a:spcBef>
            <a:spcAft>
              <a:spcPct val="35000"/>
            </a:spcAft>
          </a:pPr>
          <a:r>
            <a:rPr lang="fr-FR" sz="4000" kern="1200" dirty="0" smtClean="0">
              <a:solidFill>
                <a:schemeClr val="tx1"/>
              </a:solidFill>
            </a:rPr>
            <a:t>Mise en service</a:t>
          </a:r>
          <a:endParaRPr lang="fr-FR" sz="4000" kern="1200" dirty="0">
            <a:solidFill>
              <a:schemeClr val="tx1"/>
            </a:solidFill>
          </a:endParaRPr>
        </a:p>
      </dsp:txBody>
      <dsp:txXfrm rot="10800000">
        <a:off x="1886941" y="2271925"/>
        <a:ext cx="5536160" cy="874816"/>
      </dsp:txXfrm>
    </dsp:sp>
    <dsp:sp modelId="{2D3FE45F-A960-4769-99EF-D9C75D0FE16D}">
      <dsp:nvSpPr>
        <dsp:cNvPr id="0" name=""/>
        <dsp:cNvSpPr/>
      </dsp:nvSpPr>
      <dsp:spPr>
        <a:xfrm>
          <a:off x="1230829" y="2271925"/>
          <a:ext cx="874816" cy="8748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5146C2B-757C-479E-8620-FFBEBC0CE953}">
      <dsp:nvSpPr>
        <dsp:cNvPr id="0" name=""/>
        <dsp:cNvSpPr/>
      </dsp:nvSpPr>
      <dsp:spPr>
        <a:xfrm rot="10800000">
          <a:off x="1668237" y="3407880"/>
          <a:ext cx="5754864" cy="874816"/>
        </a:xfrm>
        <a:prstGeom prst="homePlate">
          <a:avLst/>
        </a:prstGeom>
        <a:solidFill>
          <a:schemeClr val="accent1">
            <a:shade val="50000"/>
            <a:hueOff val="406326"/>
            <a:satOff val="-22722"/>
            <a:lumOff val="374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770" tIns="152400" rIns="284480" bIns="152400" numCol="1" spcCol="1270" anchor="ctr" anchorCtr="0">
          <a:noAutofit/>
        </a:bodyPr>
        <a:lstStyle/>
        <a:p>
          <a:pPr lvl="0" algn="ctr" defTabSz="1778000">
            <a:lnSpc>
              <a:spcPct val="90000"/>
            </a:lnSpc>
            <a:spcBef>
              <a:spcPct val="0"/>
            </a:spcBef>
            <a:spcAft>
              <a:spcPct val="35000"/>
            </a:spcAft>
          </a:pPr>
          <a:r>
            <a:rPr lang="fr-FR" sz="4000" kern="1200" dirty="0" smtClean="0">
              <a:solidFill>
                <a:schemeClr val="tx1"/>
              </a:solidFill>
            </a:rPr>
            <a:t>Maintenance</a:t>
          </a:r>
          <a:endParaRPr lang="fr-FR" sz="4000" kern="1200" dirty="0">
            <a:solidFill>
              <a:schemeClr val="tx1"/>
            </a:solidFill>
          </a:endParaRPr>
        </a:p>
      </dsp:txBody>
      <dsp:txXfrm rot="10800000">
        <a:off x="1886941" y="3407880"/>
        <a:ext cx="5536160" cy="874816"/>
      </dsp:txXfrm>
    </dsp:sp>
    <dsp:sp modelId="{438FC121-3ECB-42C7-A1C3-9EB24C5EC68A}">
      <dsp:nvSpPr>
        <dsp:cNvPr id="0" name=""/>
        <dsp:cNvSpPr/>
      </dsp:nvSpPr>
      <dsp:spPr>
        <a:xfrm>
          <a:off x="1230829" y="3407880"/>
          <a:ext cx="874816" cy="87481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8456213-CE5D-4C97-8350-63DA7A512AC0}">
      <dsp:nvSpPr>
        <dsp:cNvPr id="0" name=""/>
        <dsp:cNvSpPr/>
      </dsp:nvSpPr>
      <dsp:spPr>
        <a:xfrm rot="10800000">
          <a:off x="1668237" y="4543835"/>
          <a:ext cx="5754864" cy="874816"/>
        </a:xfrm>
        <a:prstGeom prst="homePlate">
          <a:avLst/>
        </a:prstGeom>
        <a:solidFill>
          <a:schemeClr val="accent1">
            <a:shade val="50000"/>
            <a:hueOff val="203163"/>
            <a:satOff val="-11361"/>
            <a:lumOff val="187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770" tIns="152400" rIns="284480" bIns="152400" numCol="1" spcCol="1270" anchor="ctr" anchorCtr="0">
          <a:noAutofit/>
        </a:bodyPr>
        <a:lstStyle/>
        <a:p>
          <a:pPr lvl="0" algn="ctr" defTabSz="1778000">
            <a:lnSpc>
              <a:spcPct val="90000"/>
            </a:lnSpc>
            <a:spcBef>
              <a:spcPct val="0"/>
            </a:spcBef>
            <a:spcAft>
              <a:spcPct val="35000"/>
            </a:spcAft>
          </a:pPr>
          <a:r>
            <a:rPr lang="fr-FR" sz="4000" kern="1200" dirty="0" smtClean="0">
              <a:solidFill>
                <a:schemeClr val="tx1"/>
              </a:solidFill>
            </a:rPr>
            <a:t>Communication</a:t>
          </a:r>
          <a:endParaRPr lang="fr-FR" sz="4000" kern="1200" dirty="0">
            <a:solidFill>
              <a:schemeClr val="tx1"/>
            </a:solidFill>
          </a:endParaRPr>
        </a:p>
      </dsp:txBody>
      <dsp:txXfrm rot="10800000">
        <a:off x="1886941" y="4543835"/>
        <a:ext cx="5536160" cy="874816"/>
      </dsp:txXfrm>
    </dsp:sp>
    <dsp:sp modelId="{94C49B78-4C77-4BC6-9264-9418F962538E}">
      <dsp:nvSpPr>
        <dsp:cNvPr id="0" name=""/>
        <dsp:cNvSpPr/>
      </dsp:nvSpPr>
      <dsp:spPr>
        <a:xfrm>
          <a:off x="1230829" y="4543835"/>
          <a:ext cx="874816" cy="87481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60FE-791B-44F1-8399-488ECFA6E3A9}">
      <dsp:nvSpPr>
        <dsp:cNvPr id="0" name=""/>
        <dsp:cNvSpPr/>
      </dsp:nvSpPr>
      <dsp:spPr>
        <a:xfrm>
          <a:off x="0" y="0"/>
          <a:ext cx="8792883" cy="0"/>
        </a:xfrm>
        <a:prstGeom prst="line">
          <a:avLst/>
        </a:prstGeom>
        <a:solidFill>
          <a:schemeClr val="accent1">
            <a:shade val="5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067E121B-2979-4EFA-B0C4-E51E422C28AA}">
      <dsp:nvSpPr>
        <dsp:cNvPr id="0" name=""/>
        <dsp:cNvSpPr/>
      </dsp:nvSpPr>
      <dsp:spPr>
        <a:xfrm>
          <a:off x="0" y="0"/>
          <a:ext cx="8792883"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b="1" kern="1200" dirty="0" smtClean="0"/>
            <a:t>T 1-1 :</a:t>
          </a:r>
          <a:r>
            <a:rPr lang="fr-FR" sz="2000" kern="1200" dirty="0" smtClean="0"/>
            <a:t> prendre connaissance du dossier relatif aux opérations à réaliser, le constituer pour une opération simple</a:t>
          </a:r>
          <a:br>
            <a:rPr lang="fr-FR" sz="2000" kern="1200" dirty="0" smtClean="0"/>
          </a:br>
          <a:r>
            <a:rPr lang="fr-FR" sz="2000" b="1" kern="1200" dirty="0" smtClean="0"/>
            <a:t>T 1-2 :</a:t>
          </a:r>
          <a:r>
            <a:rPr lang="fr-FR" sz="2000" kern="1200" dirty="0" smtClean="0"/>
            <a:t> rechercher et expliquer les informations relatives aux opérations et aux conditions d’exécution</a:t>
          </a:r>
          <a:br>
            <a:rPr lang="fr-FR" sz="2000" kern="1200" dirty="0" smtClean="0"/>
          </a:br>
          <a:r>
            <a:rPr lang="fr-FR" sz="2000" b="1" kern="1200" dirty="0" smtClean="0"/>
            <a:t>T 1-3 :</a:t>
          </a:r>
          <a:r>
            <a:rPr lang="fr-FR" sz="2000" kern="1200" dirty="0" smtClean="0"/>
            <a:t> vérifier et compléter si besoin la liste des matériels électriques, équipements et outillages nécessaires aux opérations</a:t>
          </a:r>
          <a:br>
            <a:rPr lang="fr-FR" sz="2000" kern="1200" dirty="0" smtClean="0"/>
          </a:br>
          <a:r>
            <a:rPr lang="fr-FR" sz="2000" b="1" kern="1200" dirty="0" smtClean="0"/>
            <a:t>T 1-4 :</a:t>
          </a:r>
          <a:r>
            <a:rPr lang="fr-FR" sz="2000" kern="1200" dirty="0" smtClean="0"/>
            <a:t> répartir les tâches en fonction des habilitations, des certifications des équipiers et du planning des autres intervenants</a:t>
          </a:r>
          <a:endParaRPr lang="fr-FR" sz="2000" b="1" kern="1200" dirty="0"/>
        </a:p>
      </dsp:txBody>
      <dsp:txXfrm>
        <a:off x="0" y="0"/>
        <a:ext cx="8792883" cy="2709333"/>
      </dsp:txXfrm>
    </dsp:sp>
    <dsp:sp modelId="{7B377FBD-2B22-4010-A0AA-98F03F4ED103}">
      <dsp:nvSpPr>
        <dsp:cNvPr id="0" name=""/>
        <dsp:cNvSpPr/>
      </dsp:nvSpPr>
      <dsp:spPr>
        <a:xfrm>
          <a:off x="0" y="2709333"/>
          <a:ext cx="8792883" cy="0"/>
        </a:xfrm>
        <a:prstGeom prst="line">
          <a:avLst/>
        </a:prstGeom>
        <a:solidFill>
          <a:schemeClr val="accent1">
            <a:shade val="50000"/>
            <a:hueOff val="507908"/>
            <a:satOff val="-28403"/>
            <a:lumOff val="46807"/>
            <a:alphaOff val="0"/>
          </a:schemeClr>
        </a:solidFill>
        <a:ln w="9525" cap="flat" cmpd="sng" algn="ctr">
          <a:solidFill>
            <a:schemeClr val="accent1">
              <a:shade val="50000"/>
              <a:hueOff val="507908"/>
              <a:satOff val="-28403"/>
              <a:lumOff val="46807"/>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32BD93A1-53E2-430D-BF64-56D098614E0A}">
      <dsp:nvSpPr>
        <dsp:cNvPr id="0" name=""/>
        <dsp:cNvSpPr/>
      </dsp:nvSpPr>
      <dsp:spPr>
        <a:xfrm>
          <a:off x="0" y="2709333"/>
          <a:ext cx="8792883"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b="1" kern="1200" dirty="0" smtClean="0"/>
            <a:t>T 2-1 :</a:t>
          </a:r>
          <a:r>
            <a:rPr lang="fr-FR" sz="2000" kern="1200" dirty="0" smtClean="0"/>
            <a:t> organiser le poste de travail</a:t>
          </a:r>
          <a:br>
            <a:rPr lang="fr-FR" sz="2000" kern="1200" dirty="0" smtClean="0"/>
          </a:br>
          <a:r>
            <a:rPr lang="fr-FR" sz="2000" b="1" kern="1200" dirty="0" smtClean="0"/>
            <a:t>T 2-2 :</a:t>
          </a:r>
          <a:r>
            <a:rPr lang="fr-FR" sz="2000" kern="1200" dirty="0" smtClean="0"/>
            <a:t> implanter, poser, installer les matériels électriques</a:t>
          </a:r>
          <a:br>
            <a:rPr lang="fr-FR" sz="2000" kern="1200" dirty="0" smtClean="0"/>
          </a:br>
          <a:r>
            <a:rPr lang="fr-FR" sz="2000" b="1" kern="1200" dirty="0" smtClean="0"/>
            <a:t>T 2-3 :</a:t>
          </a:r>
          <a:r>
            <a:rPr lang="fr-FR" sz="2000" kern="1200" dirty="0" smtClean="0"/>
            <a:t> câbler, raccorder les matériels électriques</a:t>
          </a:r>
          <a:br>
            <a:rPr lang="fr-FR" sz="2000" kern="1200" dirty="0" smtClean="0"/>
          </a:br>
          <a:r>
            <a:rPr lang="fr-FR" sz="2000" b="1" kern="1200" dirty="0" smtClean="0"/>
            <a:t>T 2-4 :</a:t>
          </a:r>
          <a:r>
            <a:rPr lang="fr-FR" sz="2000" kern="1200" dirty="0" smtClean="0"/>
            <a:t> gérer les activités de son équipe</a:t>
          </a:r>
          <a:br>
            <a:rPr lang="fr-FR" sz="2000" kern="1200" dirty="0" smtClean="0"/>
          </a:br>
          <a:r>
            <a:rPr lang="fr-FR" sz="2000" b="1" kern="1200" dirty="0" smtClean="0"/>
            <a:t>T 2-5 :</a:t>
          </a:r>
          <a:r>
            <a:rPr lang="fr-FR" sz="2000" kern="1200" dirty="0" smtClean="0"/>
            <a:t> coordonner son activité par rapport à celles des autres intervenants</a:t>
          </a:r>
          <a:br>
            <a:rPr lang="fr-FR" sz="2000" kern="1200" dirty="0" smtClean="0"/>
          </a:br>
          <a:r>
            <a:rPr lang="fr-FR" sz="2000" b="1" kern="1200" dirty="0" smtClean="0"/>
            <a:t>T 2-6 : </a:t>
          </a:r>
          <a:r>
            <a:rPr lang="fr-FR" sz="2000" kern="1200" dirty="0" smtClean="0"/>
            <a:t>mener son activité de manière éco-responsable</a:t>
          </a:r>
          <a:endParaRPr lang="fr-FR" sz="2000" b="1" kern="1200" dirty="0"/>
        </a:p>
      </dsp:txBody>
      <dsp:txXfrm>
        <a:off x="0" y="2709333"/>
        <a:ext cx="8792883" cy="2709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17F7B-3D4B-4E54-B608-BB4260BAE427}">
      <dsp:nvSpPr>
        <dsp:cNvPr id="0" name=""/>
        <dsp:cNvSpPr/>
      </dsp:nvSpPr>
      <dsp:spPr>
        <a:xfrm>
          <a:off x="0" y="2645"/>
          <a:ext cx="8792883" cy="0"/>
        </a:xfrm>
        <a:prstGeom prst="line">
          <a:avLst/>
        </a:prstGeom>
        <a:solidFill>
          <a:schemeClr val="accent1">
            <a:shade val="5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EDC48809-E9A6-4E57-9FB7-AF15E3B31CE3}">
      <dsp:nvSpPr>
        <dsp:cNvPr id="0" name=""/>
        <dsp:cNvSpPr/>
      </dsp:nvSpPr>
      <dsp:spPr>
        <a:xfrm>
          <a:off x="0" y="2645"/>
          <a:ext cx="8792883"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b="1" kern="1200" dirty="0" smtClean="0"/>
            <a:t>T 3-1 :</a:t>
          </a:r>
          <a:r>
            <a:rPr lang="fr-FR" sz="2000" kern="1200" dirty="0" smtClean="0"/>
            <a:t> réaliser les vérifications, les réglages, les paramétrages, les essais nécessaires à la mise en service de l’installation</a:t>
          </a:r>
          <a:br>
            <a:rPr lang="fr-FR" sz="2000" kern="1200" dirty="0" smtClean="0"/>
          </a:br>
          <a:r>
            <a:rPr lang="fr-FR" sz="2000" b="1" kern="1200" dirty="0" smtClean="0"/>
            <a:t>T 3-2 :</a:t>
          </a:r>
          <a:r>
            <a:rPr lang="fr-FR" sz="2000" kern="1200" dirty="0" smtClean="0"/>
            <a:t> participer à la réception technique et aux levées de réserves de l’installation</a:t>
          </a:r>
          <a:endParaRPr lang="fr-FR" sz="2000" b="1" kern="1200" dirty="0"/>
        </a:p>
      </dsp:txBody>
      <dsp:txXfrm>
        <a:off x="0" y="2645"/>
        <a:ext cx="8792883" cy="1804458"/>
      </dsp:txXfrm>
    </dsp:sp>
    <dsp:sp modelId="{ADAD9296-0666-45E7-BA1A-C5FFE514B65E}">
      <dsp:nvSpPr>
        <dsp:cNvPr id="0" name=""/>
        <dsp:cNvSpPr/>
      </dsp:nvSpPr>
      <dsp:spPr>
        <a:xfrm>
          <a:off x="0" y="1807104"/>
          <a:ext cx="8792883" cy="0"/>
        </a:xfrm>
        <a:prstGeom prst="line">
          <a:avLst/>
        </a:prstGeom>
        <a:solidFill>
          <a:schemeClr val="accent1">
            <a:shade val="50000"/>
            <a:hueOff val="338605"/>
            <a:satOff val="-18935"/>
            <a:lumOff val="31205"/>
            <a:alphaOff val="0"/>
          </a:schemeClr>
        </a:solidFill>
        <a:ln w="9525" cap="flat" cmpd="sng" algn="ctr">
          <a:solidFill>
            <a:schemeClr val="accent1">
              <a:shade val="50000"/>
              <a:hueOff val="338605"/>
              <a:satOff val="-18935"/>
              <a:lumOff val="31205"/>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B82BF5C6-854A-4549-8453-C85BB9F6FD6C}">
      <dsp:nvSpPr>
        <dsp:cNvPr id="0" name=""/>
        <dsp:cNvSpPr/>
      </dsp:nvSpPr>
      <dsp:spPr>
        <a:xfrm>
          <a:off x="0" y="1807104"/>
          <a:ext cx="8792883"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b="1" kern="1200" dirty="0" smtClean="0"/>
            <a:t>T 4-1 :</a:t>
          </a:r>
          <a:r>
            <a:rPr lang="fr-FR" sz="2000" kern="1200" dirty="0" smtClean="0"/>
            <a:t> réaliser une opération de maintenance préventive</a:t>
          </a:r>
          <a:br>
            <a:rPr lang="fr-FR" sz="2000" kern="1200" dirty="0" smtClean="0"/>
          </a:br>
          <a:r>
            <a:rPr lang="fr-FR" sz="2000" b="1" kern="1200" dirty="0" smtClean="0"/>
            <a:t>T 4-2 :</a:t>
          </a:r>
          <a:r>
            <a:rPr lang="fr-FR" sz="2000" kern="1200" dirty="0" smtClean="0"/>
            <a:t> réaliser une opération de dépannage</a:t>
          </a:r>
          <a:endParaRPr lang="fr-FR" sz="2000" b="1" kern="1200" dirty="0" smtClean="0"/>
        </a:p>
      </dsp:txBody>
      <dsp:txXfrm>
        <a:off x="0" y="1807104"/>
        <a:ext cx="8792883" cy="1804458"/>
      </dsp:txXfrm>
    </dsp:sp>
    <dsp:sp modelId="{035DEF13-722F-41C8-A957-0AAFAAF6CD40}">
      <dsp:nvSpPr>
        <dsp:cNvPr id="0" name=""/>
        <dsp:cNvSpPr/>
      </dsp:nvSpPr>
      <dsp:spPr>
        <a:xfrm>
          <a:off x="0" y="3611562"/>
          <a:ext cx="8792883" cy="0"/>
        </a:xfrm>
        <a:prstGeom prst="line">
          <a:avLst/>
        </a:prstGeom>
        <a:solidFill>
          <a:schemeClr val="accent1">
            <a:shade val="50000"/>
            <a:hueOff val="338605"/>
            <a:satOff val="-18935"/>
            <a:lumOff val="31205"/>
            <a:alphaOff val="0"/>
          </a:schemeClr>
        </a:solidFill>
        <a:ln w="9525" cap="flat" cmpd="sng" algn="ctr">
          <a:solidFill>
            <a:schemeClr val="accent1">
              <a:shade val="50000"/>
              <a:hueOff val="338605"/>
              <a:satOff val="-18935"/>
              <a:lumOff val="31205"/>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19227CD6-DD30-4DAB-93F7-6770CF8801E2}">
      <dsp:nvSpPr>
        <dsp:cNvPr id="0" name=""/>
        <dsp:cNvSpPr/>
      </dsp:nvSpPr>
      <dsp:spPr>
        <a:xfrm>
          <a:off x="0" y="3611562"/>
          <a:ext cx="8792883"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b="1" kern="1200" dirty="0" smtClean="0"/>
            <a:t>T 5-1 :</a:t>
          </a:r>
          <a:r>
            <a:rPr lang="fr-FR" sz="2000" kern="1200" dirty="0" smtClean="0"/>
            <a:t> participer à la mise à jour du dossier technique de l’installation</a:t>
          </a:r>
          <a:br>
            <a:rPr lang="fr-FR" sz="2000" kern="1200" dirty="0" smtClean="0"/>
          </a:br>
          <a:r>
            <a:rPr lang="fr-FR" sz="2000" b="1" kern="1200" dirty="0" smtClean="0"/>
            <a:t>T 5-2 :</a:t>
          </a:r>
          <a:r>
            <a:rPr lang="fr-FR" sz="2000" kern="1200" dirty="0" smtClean="0"/>
            <a:t> échanger sur le déroulement des opérations, expliquer le fonctionnement de l’installation à l’interne et à l’externe</a:t>
          </a:r>
          <a:br>
            <a:rPr lang="fr-FR" sz="2000" kern="1200" dirty="0" smtClean="0"/>
          </a:br>
          <a:r>
            <a:rPr lang="fr-FR" sz="2000" b="1" kern="1200" dirty="0" smtClean="0"/>
            <a:t>T 5-3 :</a:t>
          </a:r>
          <a:r>
            <a:rPr lang="fr-FR" sz="2000" kern="1200" dirty="0" smtClean="0"/>
            <a:t> conseiller le client, lui proposer une prestation complémentaire, une modification ou une amélioration</a:t>
          </a:r>
          <a:endParaRPr lang="fr-FR" sz="2000" b="1" kern="1200" dirty="0" smtClean="0"/>
        </a:p>
      </dsp:txBody>
      <dsp:txXfrm>
        <a:off x="0" y="3611562"/>
        <a:ext cx="8792883" cy="1804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A963-CE3C-46E6-9D1C-30DED030C7A5}">
      <dsp:nvSpPr>
        <dsp:cNvPr id="0" name=""/>
        <dsp:cNvSpPr/>
      </dsp:nvSpPr>
      <dsp:spPr>
        <a:xfrm>
          <a:off x="0" y="661"/>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7DB6A309-680C-4717-825C-45D9190AA3B1}">
      <dsp:nvSpPr>
        <dsp:cNvPr id="0" name=""/>
        <dsp:cNvSpPr/>
      </dsp:nvSpPr>
      <dsp:spPr>
        <a:xfrm>
          <a:off x="0" y="661"/>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b="1" kern="1200" dirty="0" smtClean="0">
              <a:latin typeface="Arial" panose="020B0604020202020204" pitchFamily="34" charset="0"/>
              <a:cs typeface="Arial" panose="020B0604020202020204" pitchFamily="34" charset="0"/>
            </a:rPr>
            <a:t>AP1</a:t>
          </a:r>
          <a:r>
            <a:rPr lang="fr-FR" sz="3000" kern="1200" dirty="0" smtClean="0">
              <a:latin typeface="Arial" panose="020B0604020202020204" pitchFamily="34" charset="0"/>
              <a:cs typeface="Arial" panose="020B0604020202020204" pitchFamily="34" charset="0"/>
            </a:rPr>
            <a:t> : faire preuve de rigueur et de précision</a:t>
          </a:r>
          <a:endParaRPr lang="fr-FR" sz="3000" kern="1200" dirty="0">
            <a:latin typeface="Arial" panose="020B0604020202020204" pitchFamily="34" charset="0"/>
            <a:cs typeface="Arial" panose="020B0604020202020204" pitchFamily="34" charset="0"/>
          </a:endParaRPr>
        </a:p>
      </dsp:txBody>
      <dsp:txXfrm>
        <a:off x="0" y="661"/>
        <a:ext cx="8128000" cy="1083468"/>
      </dsp:txXfrm>
    </dsp:sp>
    <dsp:sp modelId="{F4691D08-E1C6-4501-B3CB-80D484A3E8DA}">
      <dsp:nvSpPr>
        <dsp:cNvPr id="0" name=""/>
        <dsp:cNvSpPr/>
      </dsp:nvSpPr>
      <dsp:spPr>
        <a:xfrm>
          <a:off x="0" y="1084130"/>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4E15B486-930A-47D0-A9FC-3767071DE8EB}">
      <dsp:nvSpPr>
        <dsp:cNvPr id="0" name=""/>
        <dsp:cNvSpPr/>
      </dsp:nvSpPr>
      <dsp:spPr>
        <a:xfrm>
          <a:off x="0" y="1084130"/>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b="1" kern="1200" dirty="0" smtClean="0">
              <a:latin typeface="Arial" panose="020B0604020202020204" pitchFamily="34" charset="0"/>
              <a:cs typeface="Arial" panose="020B0604020202020204" pitchFamily="34" charset="0"/>
            </a:rPr>
            <a:t>AP2</a:t>
          </a:r>
          <a:r>
            <a:rPr lang="fr-FR" sz="3000" kern="1200" dirty="0" smtClean="0">
              <a:latin typeface="Arial" panose="020B0604020202020204" pitchFamily="34" charset="0"/>
              <a:cs typeface="Arial" panose="020B0604020202020204" pitchFamily="34" charset="0"/>
            </a:rPr>
            <a:t> : faire preuve d’esprit d’équipe</a:t>
          </a:r>
        </a:p>
      </dsp:txBody>
      <dsp:txXfrm>
        <a:off x="0" y="1084130"/>
        <a:ext cx="8128000" cy="1083468"/>
      </dsp:txXfrm>
    </dsp:sp>
    <dsp:sp modelId="{A8CDCBAF-183E-4822-91CC-5F1374E2EC66}">
      <dsp:nvSpPr>
        <dsp:cNvPr id="0" name=""/>
        <dsp:cNvSpPr/>
      </dsp:nvSpPr>
      <dsp:spPr>
        <a:xfrm>
          <a:off x="0" y="2167599"/>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073307A1-90A4-4BD3-9C6E-5E0348911E57}">
      <dsp:nvSpPr>
        <dsp:cNvPr id="0" name=""/>
        <dsp:cNvSpPr/>
      </dsp:nvSpPr>
      <dsp:spPr>
        <a:xfrm>
          <a:off x="0" y="2167599"/>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b="1" kern="1200" dirty="0" smtClean="0">
              <a:latin typeface="Arial" panose="020B0604020202020204" pitchFamily="34" charset="0"/>
              <a:cs typeface="Arial" panose="020B0604020202020204" pitchFamily="34" charset="0"/>
            </a:rPr>
            <a:t>AP3</a:t>
          </a:r>
          <a:r>
            <a:rPr lang="fr-FR" sz="3000" kern="1200" dirty="0" smtClean="0">
              <a:latin typeface="Arial" panose="020B0604020202020204" pitchFamily="34" charset="0"/>
              <a:cs typeface="Arial" panose="020B0604020202020204" pitchFamily="34" charset="0"/>
            </a:rPr>
            <a:t> : faire preuve de curiosité et d’écoute</a:t>
          </a:r>
        </a:p>
      </dsp:txBody>
      <dsp:txXfrm>
        <a:off x="0" y="2167599"/>
        <a:ext cx="8128000" cy="1083468"/>
      </dsp:txXfrm>
    </dsp:sp>
    <dsp:sp modelId="{4F73D708-5257-45E4-8092-215A2F89E338}">
      <dsp:nvSpPr>
        <dsp:cNvPr id="0" name=""/>
        <dsp:cNvSpPr/>
      </dsp:nvSpPr>
      <dsp:spPr>
        <a:xfrm>
          <a:off x="0" y="3251067"/>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3118F4EA-9494-43DF-B0D4-3943B27C3DC3}">
      <dsp:nvSpPr>
        <dsp:cNvPr id="0" name=""/>
        <dsp:cNvSpPr/>
      </dsp:nvSpPr>
      <dsp:spPr>
        <a:xfrm>
          <a:off x="0" y="3251067"/>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b="1" kern="1200" dirty="0" smtClean="0">
              <a:latin typeface="Arial" panose="020B0604020202020204" pitchFamily="34" charset="0"/>
              <a:cs typeface="Arial" panose="020B0604020202020204" pitchFamily="34" charset="0"/>
            </a:rPr>
            <a:t>AP4</a:t>
          </a:r>
          <a:r>
            <a:rPr lang="fr-FR" sz="3000" kern="1200" dirty="0" smtClean="0">
              <a:latin typeface="Arial" panose="020B0604020202020204" pitchFamily="34" charset="0"/>
              <a:cs typeface="Arial" panose="020B0604020202020204" pitchFamily="34" charset="0"/>
            </a:rPr>
            <a:t> : faire preuve d’initiative</a:t>
          </a:r>
        </a:p>
      </dsp:txBody>
      <dsp:txXfrm>
        <a:off x="0" y="3251067"/>
        <a:ext cx="8128000" cy="1083468"/>
      </dsp:txXfrm>
    </dsp:sp>
    <dsp:sp modelId="{A726F3B7-E029-4836-8FCF-E6F191F5C150}">
      <dsp:nvSpPr>
        <dsp:cNvPr id="0" name=""/>
        <dsp:cNvSpPr/>
      </dsp:nvSpPr>
      <dsp:spPr>
        <a:xfrm>
          <a:off x="0" y="4334536"/>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B68A7BF-E2E0-4480-8561-13AA8B222A0F}">
      <dsp:nvSpPr>
        <dsp:cNvPr id="0" name=""/>
        <dsp:cNvSpPr/>
      </dsp:nvSpPr>
      <dsp:spPr>
        <a:xfrm>
          <a:off x="0" y="4334536"/>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b="1" kern="1200" dirty="0" smtClean="0">
              <a:latin typeface="Arial" panose="020B0604020202020204" pitchFamily="34" charset="0"/>
              <a:cs typeface="Arial" panose="020B0604020202020204" pitchFamily="34" charset="0"/>
            </a:rPr>
            <a:t>AP5</a:t>
          </a:r>
          <a:r>
            <a:rPr lang="fr-FR" sz="3000" kern="1200" dirty="0" smtClean="0">
              <a:latin typeface="Arial" panose="020B0604020202020204" pitchFamily="34" charset="0"/>
              <a:cs typeface="Arial" panose="020B0604020202020204" pitchFamily="34" charset="0"/>
            </a:rPr>
            <a:t> : faire preuve d’analyse critique</a:t>
          </a:r>
          <a:endParaRPr lang="fr-FR" sz="3000" kern="1200" dirty="0">
            <a:latin typeface="Arial" panose="020B0604020202020204" pitchFamily="34" charset="0"/>
            <a:cs typeface="Arial" panose="020B0604020202020204" pitchFamily="34" charset="0"/>
          </a:endParaRPr>
        </a:p>
      </dsp:txBody>
      <dsp:txXfrm>
        <a:off x="0" y="4334536"/>
        <a:ext cx="8128000" cy="10834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056"/>
          </a:xfrm>
          <a:prstGeom prst="rect">
            <a:avLst/>
          </a:prstGeom>
        </p:spPr>
        <p:txBody>
          <a:bodyPr vert="horz" lIns="91330" tIns="45665" rIns="91330" bIns="45665"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98056"/>
          </a:xfrm>
          <a:prstGeom prst="rect">
            <a:avLst/>
          </a:prstGeom>
        </p:spPr>
        <p:txBody>
          <a:bodyPr vert="horz" lIns="91330" tIns="45665" rIns="91330" bIns="45665" rtlCol="0"/>
          <a:lstStyle>
            <a:lvl1pPr algn="r">
              <a:defRPr sz="1200"/>
            </a:lvl1pPr>
          </a:lstStyle>
          <a:p>
            <a:fld id="{43CAE395-D7DD-4135-9D51-B60D42632F4F}" type="datetimeFigureOut">
              <a:rPr lang="fr-FR" smtClean="0"/>
              <a:t>03/05/2016</a:t>
            </a:fld>
            <a:endParaRPr lang="fr-FR" dirty="0"/>
          </a:p>
        </p:txBody>
      </p:sp>
      <p:sp>
        <p:nvSpPr>
          <p:cNvPr id="4" name="Espace réservé du pied de page 3"/>
          <p:cNvSpPr>
            <a:spLocks noGrp="1"/>
          </p:cNvSpPr>
          <p:nvPr>
            <p:ph type="ftr" sz="quarter" idx="2"/>
          </p:nvPr>
        </p:nvSpPr>
        <p:spPr>
          <a:xfrm>
            <a:off x="0" y="9428585"/>
            <a:ext cx="2971800" cy="498055"/>
          </a:xfrm>
          <a:prstGeom prst="rect">
            <a:avLst/>
          </a:prstGeom>
        </p:spPr>
        <p:txBody>
          <a:bodyPr vert="horz" lIns="91330" tIns="45665" rIns="91330" bIns="45665"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428585"/>
            <a:ext cx="2971800" cy="498055"/>
          </a:xfrm>
          <a:prstGeom prst="rect">
            <a:avLst/>
          </a:prstGeom>
        </p:spPr>
        <p:txBody>
          <a:bodyPr vert="horz" lIns="91330" tIns="45665" rIns="91330" bIns="45665" rtlCol="0" anchor="b"/>
          <a:lstStyle>
            <a:lvl1pPr algn="r">
              <a:defRPr sz="1200"/>
            </a:lvl1pPr>
          </a:lstStyle>
          <a:p>
            <a:fld id="{F4E70421-0374-43FA-B28B-57DCBB1C5241}" type="slidenum">
              <a:rPr lang="fr-FR" smtClean="0"/>
              <a:t>‹N°›</a:t>
            </a:fld>
            <a:endParaRPr lang="fr-FR" dirty="0"/>
          </a:p>
        </p:txBody>
      </p:sp>
    </p:spTree>
    <p:extLst>
      <p:ext uri="{BB962C8B-B14F-4D97-AF65-F5344CB8AC3E}">
        <p14:creationId xmlns:p14="http://schemas.microsoft.com/office/powerpoint/2010/main" val="395222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056"/>
          </a:xfrm>
          <a:prstGeom prst="rect">
            <a:avLst/>
          </a:prstGeom>
        </p:spPr>
        <p:txBody>
          <a:bodyPr vert="horz" lIns="91330" tIns="45665" rIns="91330" bIns="45665"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8056"/>
          </a:xfrm>
          <a:prstGeom prst="rect">
            <a:avLst/>
          </a:prstGeom>
        </p:spPr>
        <p:txBody>
          <a:bodyPr vert="horz" lIns="91330" tIns="45665" rIns="91330" bIns="45665" rtlCol="0"/>
          <a:lstStyle>
            <a:lvl1pPr algn="r">
              <a:defRPr sz="1200"/>
            </a:lvl1pPr>
          </a:lstStyle>
          <a:p>
            <a:fld id="{13D65873-0425-445F-9BA3-CDE8B67791E1}" type="datetimeFigureOut">
              <a:rPr lang="fr-FR" smtClean="0"/>
              <a:t>03/05/2016</a:t>
            </a:fld>
            <a:endParaRPr lang="fr-FR" dirty="0"/>
          </a:p>
        </p:txBody>
      </p:sp>
      <p:sp>
        <p:nvSpPr>
          <p:cNvPr id="4" name="Espace réservé de l'image des diapositives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330" tIns="45665" rIns="91330" bIns="45665" rtlCol="0" anchor="ctr"/>
          <a:lstStyle/>
          <a:p>
            <a:endParaRPr lang="fr-FR" dirty="0"/>
          </a:p>
        </p:txBody>
      </p:sp>
      <p:sp>
        <p:nvSpPr>
          <p:cNvPr id="5" name="Espace réservé des commentaires 4"/>
          <p:cNvSpPr>
            <a:spLocks noGrp="1"/>
          </p:cNvSpPr>
          <p:nvPr>
            <p:ph type="body" sz="quarter" idx="3"/>
          </p:nvPr>
        </p:nvSpPr>
        <p:spPr>
          <a:xfrm>
            <a:off x="685800" y="4777195"/>
            <a:ext cx="5486400" cy="3908614"/>
          </a:xfrm>
          <a:prstGeom prst="rect">
            <a:avLst/>
          </a:prstGeom>
        </p:spPr>
        <p:txBody>
          <a:bodyPr vert="horz" lIns="91330" tIns="45665" rIns="91330" bIns="4566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5"/>
            <a:ext cx="2971800" cy="498055"/>
          </a:xfrm>
          <a:prstGeom prst="rect">
            <a:avLst/>
          </a:prstGeom>
        </p:spPr>
        <p:txBody>
          <a:bodyPr vert="horz" lIns="91330" tIns="45665" rIns="91330" bIns="45665"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28585"/>
            <a:ext cx="2971800" cy="498055"/>
          </a:xfrm>
          <a:prstGeom prst="rect">
            <a:avLst/>
          </a:prstGeom>
        </p:spPr>
        <p:txBody>
          <a:bodyPr vert="horz" lIns="91330" tIns="45665" rIns="91330" bIns="45665" rtlCol="0" anchor="b"/>
          <a:lstStyle>
            <a:lvl1pPr algn="r">
              <a:defRPr sz="1200"/>
            </a:lvl1pPr>
          </a:lstStyle>
          <a:p>
            <a:fld id="{3B4754E2-41EA-45B5-8C61-92FAA1AB82DE}" type="slidenum">
              <a:rPr lang="fr-FR" smtClean="0"/>
              <a:t>‹N°›</a:t>
            </a:fld>
            <a:endParaRPr lang="fr-FR" dirty="0"/>
          </a:p>
        </p:txBody>
      </p:sp>
    </p:spTree>
    <p:extLst>
      <p:ext uri="{BB962C8B-B14F-4D97-AF65-F5344CB8AC3E}">
        <p14:creationId xmlns:p14="http://schemas.microsoft.com/office/powerpoint/2010/main" val="214340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Fiche%20Rep&#232;re%20MELEC%20Plan%20de%20formation.doc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a:t>
            </a:fld>
            <a:endParaRPr lang="fr-FR" dirty="0"/>
          </a:p>
        </p:txBody>
      </p:sp>
    </p:spTree>
    <p:extLst>
      <p:ext uri="{BB962C8B-B14F-4D97-AF65-F5344CB8AC3E}">
        <p14:creationId xmlns:p14="http://schemas.microsoft.com/office/powerpoint/2010/main" val="405190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10</a:t>
            </a:fld>
            <a:endParaRPr lang="fr-FR" dirty="0"/>
          </a:p>
        </p:txBody>
      </p:sp>
    </p:spTree>
    <p:extLst>
      <p:ext uri="{BB962C8B-B14F-4D97-AF65-F5344CB8AC3E}">
        <p14:creationId xmlns:p14="http://schemas.microsoft.com/office/powerpoint/2010/main" val="132750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11</a:t>
            </a:fld>
            <a:endParaRPr lang="fr-FR" dirty="0"/>
          </a:p>
        </p:txBody>
      </p:sp>
    </p:spTree>
    <p:extLst>
      <p:ext uri="{BB962C8B-B14F-4D97-AF65-F5344CB8AC3E}">
        <p14:creationId xmlns:p14="http://schemas.microsoft.com/office/powerpoint/2010/main" val="132750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p>
          <a:p>
            <a:r>
              <a:rPr lang="fr-FR" dirty="0" smtClean="0"/>
              <a:t>Parler des dossiers</a:t>
            </a:r>
          </a:p>
          <a:p>
            <a:r>
              <a:rPr lang="fr-FR" dirty="0" smtClean="0"/>
              <a:t>Responsabilité </a:t>
            </a:r>
          </a:p>
          <a:p>
            <a:r>
              <a:rPr lang="fr-FR" dirty="0" smtClean="0"/>
              <a:t>Autonomie</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12</a:t>
            </a:fld>
            <a:endParaRPr lang="fr-FR" dirty="0"/>
          </a:p>
        </p:txBody>
      </p:sp>
    </p:spTree>
    <p:extLst>
      <p:ext uri="{BB962C8B-B14F-4D97-AF65-F5344CB8AC3E}">
        <p14:creationId xmlns:p14="http://schemas.microsoft.com/office/powerpoint/2010/main" val="114719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13</a:t>
            </a:fld>
            <a:endParaRPr lang="fr-FR" dirty="0"/>
          </a:p>
        </p:txBody>
      </p:sp>
    </p:spTree>
    <p:extLst>
      <p:ext uri="{BB962C8B-B14F-4D97-AF65-F5344CB8AC3E}">
        <p14:creationId xmlns:p14="http://schemas.microsoft.com/office/powerpoint/2010/main" val="91028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14</a:t>
            </a:fld>
            <a:endParaRPr lang="fr-FR" dirty="0"/>
          </a:p>
        </p:txBody>
      </p:sp>
    </p:spTree>
    <p:extLst>
      <p:ext uri="{BB962C8B-B14F-4D97-AF65-F5344CB8AC3E}">
        <p14:creationId xmlns:p14="http://schemas.microsoft.com/office/powerpoint/2010/main" val="249770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15</a:t>
            </a:fld>
            <a:endParaRPr lang="fr-FR" dirty="0"/>
          </a:p>
        </p:txBody>
      </p:sp>
    </p:spTree>
    <p:extLst>
      <p:ext uri="{BB962C8B-B14F-4D97-AF65-F5344CB8AC3E}">
        <p14:creationId xmlns:p14="http://schemas.microsoft.com/office/powerpoint/2010/main" val="56066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16</a:t>
            </a:fld>
            <a:endParaRPr lang="fr-FR" dirty="0"/>
          </a:p>
        </p:txBody>
      </p:sp>
    </p:spTree>
    <p:extLst>
      <p:ext uri="{BB962C8B-B14F-4D97-AF65-F5344CB8AC3E}">
        <p14:creationId xmlns:p14="http://schemas.microsoft.com/office/powerpoint/2010/main" val="383212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p>
          <a:p>
            <a:r>
              <a:rPr lang="fr-FR" b="1" i="0" dirty="0" smtClean="0"/>
              <a:t>les thèmes</a:t>
            </a:r>
            <a:endParaRPr lang="fr-FR" b="1" i="0"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17</a:t>
            </a:fld>
            <a:endParaRPr lang="fr-FR" dirty="0"/>
          </a:p>
        </p:txBody>
      </p:sp>
    </p:spTree>
    <p:extLst>
      <p:ext uri="{BB962C8B-B14F-4D97-AF65-F5344CB8AC3E}">
        <p14:creationId xmlns:p14="http://schemas.microsoft.com/office/powerpoint/2010/main" val="383212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18</a:t>
            </a:fld>
            <a:endParaRPr lang="fr-FR" dirty="0"/>
          </a:p>
        </p:txBody>
      </p:sp>
    </p:spTree>
    <p:extLst>
      <p:ext uri="{BB962C8B-B14F-4D97-AF65-F5344CB8AC3E}">
        <p14:creationId xmlns:p14="http://schemas.microsoft.com/office/powerpoint/2010/main" val="411112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19</a:t>
            </a:fld>
            <a:endParaRPr lang="fr-FR" dirty="0"/>
          </a:p>
        </p:txBody>
      </p:sp>
    </p:spTree>
    <p:extLst>
      <p:ext uri="{BB962C8B-B14F-4D97-AF65-F5344CB8AC3E}">
        <p14:creationId xmlns:p14="http://schemas.microsoft.com/office/powerpoint/2010/main" val="399093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JPC </a:t>
            </a:r>
            <a:endParaRPr lang="fr-FR" b="1" i="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a:t>
            </a:fld>
            <a:endParaRPr lang="fr-FR" dirty="0"/>
          </a:p>
        </p:txBody>
      </p:sp>
    </p:spTree>
    <p:extLst>
      <p:ext uri="{BB962C8B-B14F-4D97-AF65-F5344CB8AC3E}">
        <p14:creationId xmlns:p14="http://schemas.microsoft.com/office/powerpoint/2010/main" val="55809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20</a:t>
            </a:fld>
            <a:endParaRPr lang="fr-FR" dirty="0"/>
          </a:p>
        </p:txBody>
      </p:sp>
    </p:spTree>
    <p:extLst>
      <p:ext uri="{BB962C8B-B14F-4D97-AF65-F5344CB8AC3E}">
        <p14:creationId xmlns:p14="http://schemas.microsoft.com/office/powerpoint/2010/main" val="399093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21</a:t>
            </a:fld>
            <a:endParaRPr lang="fr-FR" dirty="0"/>
          </a:p>
        </p:txBody>
      </p:sp>
    </p:spTree>
    <p:extLst>
      <p:ext uri="{BB962C8B-B14F-4D97-AF65-F5344CB8AC3E}">
        <p14:creationId xmlns:p14="http://schemas.microsoft.com/office/powerpoint/2010/main" val="367440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p>
          <a:p>
            <a:r>
              <a:rPr lang="fr-FR" dirty="0" smtClean="0"/>
              <a:t>A aucun moment,</a:t>
            </a:r>
            <a:r>
              <a:rPr lang="fr-FR" baseline="0" dirty="0" smtClean="0"/>
              <a:t> il n’existe dans la progression Bac Pro des activités propres au BEP.</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22</a:t>
            </a:fld>
            <a:endParaRPr lang="fr-FR" dirty="0"/>
          </a:p>
        </p:txBody>
      </p:sp>
    </p:spTree>
    <p:extLst>
      <p:ext uri="{BB962C8B-B14F-4D97-AF65-F5344CB8AC3E}">
        <p14:creationId xmlns:p14="http://schemas.microsoft.com/office/powerpoint/2010/main" val="1856411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23</a:t>
            </a:fld>
            <a:endParaRPr lang="fr-FR" dirty="0"/>
          </a:p>
        </p:txBody>
      </p:sp>
    </p:spTree>
    <p:extLst>
      <p:ext uri="{BB962C8B-B14F-4D97-AF65-F5344CB8AC3E}">
        <p14:creationId xmlns:p14="http://schemas.microsoft.com/office/powerpoint/2010/main" val="91028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24</a:t>
            </a:fld>
            <a:endParaRPr lang="fr-FR" dirty="0"/>
          </a:p>
        </p:txBody>
      </p:sp>
    </p:spTree>
    <p:extLst>
      <p:ext uri="{BB962C8B-B14F-4D97-AF65-F5344CB8AC3E}">
        <p14:creationId xmlns:p14="http://schemas.microsoft.com/office/powerpoint/2010/main" val="55809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25</a:t>
            </a:fld>
            <a:endParaRPr lang="fr-FR" dirty="0"/>
          </a:p>
        </p:txBody>
      </p:sp>
    </p:spTree>
    <p:extLst>
      <p:ext uri="{BB962C8B-B14F-4D97-AF65-F5344CB8AC3E}">
        <p14:creationId xmlns:p14="http://schemas.microsoft.com/office/powerpoint/2010/main" val="558094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defTabSz="913304">
              <a:spcBef>
                <a:spcPts val="599"/>
              </a:spcBef>
              <a:defRPr/>
            </a:pPr>
            <a:r>
              <a:rPr lang="fr-FR" b="1" dirty="0" smtClean="0"/>
              <a:t>Christian</a:t>
            </a:r>
            <a:r>
              <a:rPr lang="fr-FR" b="1" baseline="0" dirty="0" smtClean="0"/>
              <a:t> </a:t>
            </a:r>
            <a:r>
              <a:rPr lang="fr-FR" b="1" dirty="0" smtClean="0"/>
              <a:t>Quellec</a:t>
            </a:r>
          </a:p>
          <a:p>
            <a:pPr algn="just">
              <a:spcBef>
                <a:spcPts val="599"/>
              </a:spcBef>
            </a:pPr>
            <a:endParaRPr lang="fr-FR" b="1" dirty="0">
              <a:latin typeface="Arial" panose="020B0604020202020204" pitchFamily="34" charset="0"/>
              <a:cs typeface="Arial" panose="020B0604020202020204" pitchFamily="34" charset="0"/>
              <a:hlinkClick r:id="rId3" action="ppaction://hlinkfile"/>
            </a:endParaRPr>
          </a:p>
          <a:p>
            <a:pPr algn="just">
              <a:spcBef>
                <a:spcPts val="599"/>
              </a:spcBef>
            </a:pPr>
            <a:r>
              <a:rPr lang="fr-FR" dirty="0">
                <a:latin typeface="Arial" panose="020B0604020202020204" pitchFamily="34" charset="0"/>
                <a:cs typeface="Arial" panose="020B0604020202020204" pitchFamily="34" charset="0"/>
                <a:hlinkClick r:id="rId3" action="ppaction://hlinkfile"/>
              </a:rPr>
              <a:t>Le plan de formation </a:t>
            </a:r>
            <a:r>
              <a:rPr lang="fr-FR" dirty="0">
                <a:latin typeface="Arial" panose="020B0604020202020204" pitchFamily="34" charset="0"/>
                <a:cs typeface="Arial" panose="020B0604020202020204" pitchFamily="34" charset="0"/>
              </a:rPr>
              <a:t>(ou projet de formation) est élaboré et formalisé par l’équipe des enseignants ou formateurs du domaine professionnel (y compris celui de construction mécanique ou d’économie de la construction), en collaboration avec le directeur délégué aux formations professionnelles et technologiques (DDFPT) sur l’ensemble du cycle. </a:t>
            </a:r>
          </a:p>
          <a:p>
            <a:pPr algn="just">
              <a:spcBef>
                <a:spcPts val="599"/>
              </a:spcBef>
            </a:pPr>
            <a:endParaRPr lang="fr-FR" b="1" dirty="0">
              <a:latin typeface="Arial" panose="020B0604020202020204" pitchFamily="34" charset="0"/>
              <a:cs typeface="Arial" panose="020B0604020202020204" pitchFamily="34" charset="0"/>
            </a:endParaRPr>
          </a:p>
          <a:p>
            <a:pPr algn="just">
              <a:spcBef>
                <a:spcPts val="599"/>
              </a:spcBef>
            </a:pPr>
            <a:r>
              <a:rPr lang="fr-FR" b="1" dirty="0">
                <a:latin typeface="Arial" panose="020B0604020202020204" pitchFamily="34" charset="0"/>
                <a:cs typeface="Arial" panose="020B0604020202020204" pitchFamily="34" charset="0"/>
              </a:rPr>
              <a:t>C’est l’outil de pilotage de la formation connu et partagé par tous les acteurs</a:t>
            </a:r>
            <a:r>
              <a:rPr lang="fr-FR" dirty="0">
                <a:latin typeface="Arial" panose="020B0604020202020204" pitchFamily="34" charset="0"/>
                <a:cs typeface="Arial" panose="020B0604020202020204" pitchFamily="34" charset="0"/>
              </a:rPr>
              <a:t> (équipe de direction, enseignants, apprenants, familles, tuteurs).</a:t>
            </a:r>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26</a:t>
            </a:fld>
            <a:endParaRPr lang="fr-FR" dirty="0"/>
          </a:p>
        </p:txBody>
      </p:sp>
    </p:spTree>
    <p:extLst>
      <p:ext uri="{BB962C8B-B14F-4D97-AF65-F5344CB8AC3E}">
        <p14:creationId xmlns:p14="http://schemas.microsoft.com/office/powerpoint/2010/main" val="558094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Christian</a:t>
            </a:r>
            <a:r>
              <a:rPr lang="fr-FR" b="1" baseline="0" dirty="0" smtClean="0"/>
              <a:t> </a:t>
            </a:r>
            <a:r>
              <a:rPr lang="fr-FR" b="1" dirty="0" smtClean="0"/>
              <a:t>Quellec</a:t>
            </a:r>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27</a:t>
            </a:fld>
            <a:endParaRPr lang="fr-FR" dirty="0"/>
          </a:p>
        </p:txBody>
      </p:sp>
    </p:spTree>
    <p:extLst>
      <p:ext uri="{BB962C8B-B14F-4D97-AF65-F5344CB8AC3E}">
        <p14:creationId xmlns:p14="http://schemas.microsoft.com/office/powerpoint/2010/main" val="44247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Christian</a:t>
            </a:r>
            <a:r>
              <a:rPr lang="fr-FR" b="1" baseline="0" dirty="0" smtClean="0"/>
              <a:t> </a:t>
            </a:r>
            <a:r>
              <a:rPr lang="fr-FR" b="1" dirty="0" smtClean="0"/>
              <a:t>Quellec</a:t>
            </a:r>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28</a:t>
            </a:fld>
            <a:endParaRPr lang="fr-FR" dirty="0"/>
          </a:p>
        </p:txBody>
      </p:sp>
    </p:spTree>
    <p:extLst>
      <p:ext uri="{BB962C8B-B14F-4D97-AF65-F5344CB8AC3E}">
        <p14:creationId xmlns:p14="http://schemas.microsoft.com/office/powerpoint/2010/main" val="427270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baseline="0" dirty="0" smtClean="0"/>
              <a:t>Frédéric Laigle</a:t>
            </a:r>
            <a:endParaRPr lang="fr-FR" b="1" dirty="0" smtClean="0"/>
          </a:p>
          <a:p>
            <a:endParaRPr lang="fr-FR" dirty="0" smtClean="0"/>
          </a:p>
          <a:p>
            <a:r>
              <a:rPr lang="fr-FR" dirty="0" smtClean="0"/>
              <a:t>Guide Nantes : PFMP de la préparation à</a:t>
            </a:r>
            <a:r>
              <a:rPr lang="fr-FR" baseline="0" dirty="0" smtClean="0"/>
              <a:t> l’exploitation</a:t>
            </a:r>
          </a:p>
          <a:p>
            <a:endParaRPr lang="fr-FR" baseline="0" dirty="0" smtClean="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29</a:t>
            </a:fld>
            <a:endParaRPr lang="fr-FR" dirty="0"/>
          </a:p>
        </p:txBody>
      </p:sp>
    </p:spTree>
    <p:extLst>
      <p:ext uri="{BB962C8B-B14F-4D97-AF65-F5344CB8AC3E}">
        <p14:creationId xmlns:p14="http://schemas.microsoft.com/office/powerpoint/2010/main" val="359069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7587" indent="-177587" algn="just">
              <a:spcBef>
                <a:spcPts val="599"/>
              </a:spcBef>
              <a:defRPr sz="1800" b="0" i="0" u="none" strike="noStrike" kern="0" cap="none" spc="0" baseline="0">
                <a:solidFill>
                  <a:srgbClr val="000000"/>
                </a:solidFill>
                <a:uFillTx/>
              </a:defRPr>
            </a:pPr>
            <a:r>
              <a:rPr lang="fr-FR" b="1" i="1" dirty="0">
                <a:solidFill>
                  <a:srgbClr val="FF0000"/>
                </a:solidFill>
                <a:latin typeface="Arial" panose="020B0604020202020204" pitchFamily="34" charset="0"/>
                <a:cs typeface="Arial" panose="020B0604020202020204" pitchFamily="34" charset="0"/>
              </a:rPr>
              <a:t>JPC : </a:t>
            </a:r>
          </a:p>
          <a:p>
            <a:pPr marL="177587" indent="-177587" algn="just">
              <a:spcBef>
                <a:spcPts val="599"/>
              </a:spcBef>
              <a:defRPr sz="1800" b="0" i="0" u="none" strike="noStrike" kern="0" cap="none" spc="0" baseline="0">
                <a:solidFill>
                  <a:srgbClr val="000000"/>
                </a:solidFill>
                <a:uFillTx/>
              </a:defRPr>
            </a:pPr>
            <a:r>
              <a:rPr lang="fr-FR" b="1" dirty="0"/>
              <a:t>Pourquoi 2 BAC PRO</a:t>
            </a:r>
            <a:endParaRPr lang="fr-FR" b="1" i="1" dirty="0">
              <a:latin typeface="Arial" panose="020B0604020202020204" pitchFamily="34" charset="0"/>
              <a:cs typeface="Arial" panose="020B0604020202020204" pitchFamily="34" charset="0"/>
            </a:endParaRPr>
          </a:p>
          <a:p>
            <a:pPr marL="177587" indent="-177587" algn="just">
              <a:spcBef>
                <a:spcPts val="599"/>
              </a:spcBef>
              <a:defRPr sz="1800" b="0" i="0" u="none" strike="noStrike" kern="0" cap="none" spc="0" baseline="0">
                <a:solidFill>
                  <a:srgbClr val="000000"/>
                </a:solidFill>
                <a:uFillTx/>
              </a:defRPr>
            </a:pPr>
            <a:r>
              <a:rPr lang="fr-FR" b="1" dirty="0">
                <a:latin typeface="Arial" panose="020B0604020202020204" pitchFamily="34" charset="0"/>
                <a:cs typeface="Arial" panose="020B0604020202020204" pitchFamily="34" charset="0"/>
              </a:rPr>
              <a:t>Enjeux de la rénovation :</a:t>
            </a:r>
          </a:p>
          <a:p>
            <a:pPr marL="177587" indent="-177587" algn="just">
              <a:spcBef>
                <a:spcPts val="599"/>
              </a:spcBef>
              <a:buFontTx/>
              <a:buChar char="-"/>
              <a:defRPr sz="1800" b="0" i="0" u="none" strike="noStrike" kern="0" cap="none" spc="0" baseline="0">
                <a:solidFill>
                  <a:srgbClr val="000000"/>
                </a:solidFill>
                <a:uFillTx/>
              </a:defRPr>
            </a:pPr>
            <a:r>
              <a:rPr lang="fr-FR" dirty="0">
                <a:latin typeface="Arial" panose="020B0604020202020204" pitchFamily="34" charset="0"/>
                <a:cs typeface="Arial" panose="020B0604020202020204" pitchFamily="34" charset="0"/>
              </a:rPr>
              <a:t>bac pro ELEEC : introduction des équipements communicants</a:t>
            </a:r>
          </a:p>
          <a:p>
            <a:pPr marL="177587" indent="-177587" algn="just">
              <a:spcBef>
                <a:spcPts val="599"/>
              </a:spcBef>
              <a:buFontTx/>
              <a:buChar char="-"/>
              <a:defRPr sz="1800" b="0" i="0" u="none" strike="noStrike" kern="0" cap="none" spc="0" baseline="0">
                <a:solidFill>
                  <a:srgbClr val="000000"/>
                </a:solidFill>
                <a:uFillTx/>
              </a:defRPr>
            </a:pPr>
            <a:r>
              <a:rPr lang="fr-FR" dirty="0">
                <a:latin typeface="Arial" panose="020B0604020202020204" pitchFamily="34" charset="0"/>
                <a:cs typeface="Arial" panose="020B0604020202020204" pitchFamily="34" charset="0"/>
              </a:rPr>
              <a:t>bac pro MELEC se positionne dans cette continuité. Maitrise des fondamentaux des métiers de l’électricité : réaliser, mettre en service, livrer et dépanner les installations électriques. Adaptation aux évolutions techniques à venir, particulièrement celles liées à la transition énergétique. </a:t>
            </a:r>
          </a:p>
          <a:p>
            <a:pPr algn="just">
              <a:spcBef>
                <a:spcPts val="599"/>
              </a:spcBef>
              <a:defRPr sz="1800" b="0" i="0" u="none" strike="noStrike" kern="0" cap="none" spc="0" baseline="0">
                <a:solidFill>
                  <a:srgbClr val="000000"/>
                </a:solidFill>
                <a:uFillTx/>
              </a:defRPr>
            </a:pPr>
            <a:r>
              <a:rPr lang="fr-FR" b="1" dirty="0">
                <a:latin typeface="Arial" panose="020B0604020202020204" pitchFamily="34" charset="0"/>
                <a:cs typeface="Arial" panose="020B0604020202020204" pitchFamily="34" charset="0"/>
              </a:rPr>
              <a:t>Défi que doit relever chaque équipe : </a:t>
            </a:r>
            <a:r>
              <a:rPr lang="fr-FR" dirty="0">
                <a:latin typeface="Arial" panose="020B0604020202020204" pitchFamily="34" charset="0"/>
                <a:cs typeface="Arial" panose="020B0604020202020204" pitchFamily="34" charset="0"/>
              </a:rPr>
              <a:t>former des citoyens techniciens aux métiers de l’électricité et leur apprendre à s’adapter à leur environnement. </a:t>
            </a:r>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a:t>
            </a:fld>
            <a:endParaRPr lang="fr-FR" dirty="0"/>
          </a:p>
        </p:txBody>
      </p:sp>
    </p:spTree>
    <p:extLst>
      <p:ext uri="{BB962C8B-B14F-4D97-AF65-F5344CB8AC3E}">
        <p14:creationId xmlns:p14="http://schemas.microsoft.com/office/powerpoint/2010/main" val="3351983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baseline="0" dirty="0" smtClean="0"/>
              <a:t>Frédéric Laigle</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30</a:t>
            </a:fld>
            <a:endParaRPr lang="fr-FR" dirty="0"/>
          </a:p>
        </p:txBody>
      </p:sp>
    </p:spTree>
    <p:extLst>
      <p:ext uri="{BB962C8B-B14F-4D97-AF65-F5344CB8AC3E}">
        <p14:creationId xmlns:p14="http://schemas.microsoft.com/office/powerpoint/2010/main" val="2821770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baseline="0" dirty="0" smtClean="0"/>
              <a:t>Frédéric Laigle</a:t>
            </a:r>
            <a:endParaRPr lang="fr-FR" b="1" dirty="0" smtClean="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31</a:t>
            </a:fld>
            <a:endParaRPr lang="fr-FR" dirty="0"/>
          </a:p>
        </p:txBody>
      </p:sp>
    </p:spTree>
    <p:extLst>
      <p:ext uri="{BB962C8B-B14F-4D97-AF65-F5344CB8AC3E}">
        <p14:creationId xmlns:p14="http://schemas.microsoft.com/office/powerpoint/2010/main" val="1792243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smtClean="0">
                <a:latin typeface="Arial" panose="020B0604020202020204" pitchFamily="34" charset="0"/>
                <a:cs typeface="Arial" panose="020B0604020202020204" pitchFamily="34" charset="0"/>
              </a:rPr>
              <a:t>Franck Leservot</a:t>
            </a:r>
          </a:p>
          <a:p>
            <a:pPr lvl="0"/>
            <a:r>
              <a:rPr lang="fr-FR" dirty="0" smtClean="0">
                <a:latin typeface="Arial" panose="020B0604020202020204" pitchFamily="34" charset="0"/>
                <a:cs typeface="Arial" panose="020B0604020202020204" pitchFamily="34" charset="0"/>
              </a:rPr>
              <a:t>planification qui prend en compte les spécificités de celui-ci (présence du client sur les lieux du chantier, intervention d’autres corps d’état, nécessité de personnels habilités…). </a:t>
            </a:r>
          </a:p>
          <a:p>
            <a:pPr defTabSz="913304">
              <a:defRPr/>
            </a:pPr>
            <a:r>
              <a:rPr lang="fr-FR" dirty="0" smtClean="0">
                <a:latin typeface="Arial" panose="020B0604020202020204" pitchFamily="34" charset="0"/>
                <a:cs typeface="Arial" panose="020B0604020202020204" pitchFamily="34" charset="0"/>
              </a:rPr>
              <a:t>L’activité de chantier favorise la formation à la santé et à la sécurité au travail, à la communication et le développement des attitudes professionnelles. </a:t>
            </a:r>
          </a:p>
          <a:p>
            <a:pPr lvl="0"/>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32</a:t>
            </a:fld>
            <a:endParaRPr lang="fr-FR" dirty="0"/>
          </a:p>
        </p:txBody>
      </p:sp>
    </p:spTree>
    <p:extLst>
      <p:ext uri="{BB962C8B-B14F-4D97-AF65-F5344CB8AC3E}">
        <p14:creationId xmlns:p14="http://schemas.microsoft.com/office/powerpoint/2010/main" val="1792243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smtClean="0">
                <a:latin typeface="Arial" panose="020B0604020202020204" pitchFamily="34" charset="0"/>
                <a:cs typeface="Arial" panose="020B0604020202020204" pitchFamily="34" charset="0"/>
              </a:rPr>
              <a:t>Franck Leservot</a:t>
            </a:r>
          </a:p>
          <a:p>
            <a:pPr lvl="0"/>
            <a:r>
              <a:rPr lang="fr-FR" dirty="0" smtClean="0">
                <a:latin typeface="Arial" panose="020B0604020202020204" pitchFamily="34" charset="0"/>
                <a:cs typeface="Arial" panose="020B0604020202020204" pitchFamily="34" charset="0"/>
              </a:rPr>
              <a:t>planification qui prend en compte les spécificités de celui-ci (présence du client sur les lieux du chantier, intervention d’autres corps d’état, nécessité de personnels habilités…). </a:t>
            </a:r>
          </a:p>
          <a:p>
            <a:pPr defTabSz="913304">
              <a:defRPr/>
            </a:pPr>
            <a:r>
              <a:rPr lang="fr-FR" dirty="0" smtClean="0">
                <a:latin typeface="Arial" panose="020B0604020202020204" pitchFamily="34" charset="0"/>
                <a:cs typeface="Arial" panose="020B0604020202020204" pitchFamily="34" charset="0"/>
              </a:rPr>
              <a:t>L’activité de chantier favorise la formation à la santé et à la sécurité au travail, à la communication et le développement des attitudes professionnelles. </a:t>
            </a:r>
          </a:p>
          <a:p>
            <a:pPr lvl="0"/>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33</a:t>
            </a:fld>
            <a:endParaRPr lang="fr-FR" dirty="0"/>
          </a:p>
        </p:txBody>
      </p:sp>
    </p:spTree>
    <p:extLst>
      <p:ext uri="{BB962C8B-B14F-4D97-AF65-F5344CB8AC3E}">
        <p14:creationId xmlns:p14="http://schemas.microsoft.com/office/powerpoint/2010/main" val="179224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smtClean="0">
                <a:latin typeface="Arial" panose="020B0604020202020204" pitchFamily="34" charset="0"/>
                <a:cs typeface="Arial" panose="020B0604020202020204" pitchFamily="34" charset="0"/>
              </a:rPr>
              <a:t>Franck Leservot</a:t>
            </a:r>
          </a:p>
          <a:p>
            <a:pPr lvl="0"/>
            <a:r>
              <a:rPr lang="fr-FR" dirty="0" smtClean="0">
                <a:latin typeface="Arial" panose="020B0604020202020204" pitchFamily="34" charset="0"/>
                <a:cs typeface="Arial" panose="020B0604020202020204" pitchFamily="34" charset="0"/>
              </a:rPr>
              <a:t>planification qui prend en compte les spécificités de celui-ci (présence du client sur les lieux du chantier, intervention d’autres corps d’état, nécessité de personnels habilités…). </a:t>
            </a:r>
          </a:p>
          <a:p>
            <a:pPr defTabSz="913304">
              <a:defRPr/>
            </a:pPr>
            <a:r>
              <a:rPr lang="fr-FR" dirty="0" smtClean="0">
                <a:latin typeface="Arial" panose="020B0604020202020204" pitchFamily="34" charset="0"/>
                <a:cs typeface="Arial" panose="020B0604020202020204" pitchFamily="34" charset="0"/>
              </a:rPr>
              <a:t>L’activité de chantier favorise la formation à la santé et à la sécurité au travail, à la communication et le développement des attitudes professionnelles. </a:t>
            </a:r>
          </a:p>
          <a:p>
            <a:pPr lvl="0"/>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34</a:t>
            </a:fld>
            <a:endParaRPr lang="fr-FR" dirty="0"/>
          </a:p>
        </p:txBody>
      </p:sp>
    </p:spTree>
    <p:extLst>
      <p:ext uri="{BB962C8B-B14F-4D97-AF65-F5344CB8AC3E}">
        <p14:creationId xmlns:p14="http://schemas.microsoft.com/office/powerpoint/2010/main" val="1792243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smtClean="0">
                <a:latin typeface="Arial" panose="020B0604020202020204" pitchFamily="34" charset="0"/>
                <a:cs typeface="Arial" panose="020B0604020202020204" pitchFamily="34" charset="0"/>
              </a:rPr>
              <a:t>Claude Pojolat</a:t>
            </a:r>
          </a:p>
          <a:p>
            <a:pPr lvl="0"/>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35</a:t>
            </a:fld>
            <a:endParaRPr lang="fr-FR" dirty="0"/>
          </a:p>
        </p:txBody>
      </p:sp>
    </p:spTree>
    <p:extLst>
      <p:ext uri="{BB962C8B-B14F-4D97-AF65-F5344CB8AC3E}">
        <p14:creationId xmlns:p14="http://schemas.microsoft.com/office/powerpoint/2010/main" val="1792243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FRANCK JARGEAIS</a:t>
            </a:r>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36</a:t>
            </a:fld>
            <a:endParaRPr lang="fr-FR" dirty="0"/>
          </a:p>
        </p:txBody>
      </p:sp>
    </p:spTree>
    <p:extLst>
      <p:ext uri="{BB962C8B-B14F-4D97-AF65-F5344CB8AC3E}">
        <p14:creationId xmlns:p14="http://schemas.microsoft.com/office/powerpoint/2010/main" val="558094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FRANCK JARGEAIS – Introduction certification</a:t>
            </a:r>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37</a:t>
            </a:fld>
            <a:endParaRPr lang="fr-FR" dirty="0"/>
          </a:p>
        </p:txBody>
      </p:sp>
    </p:spTree>
    <p:extLst>
      <p:ext uri="{BB962C8B-B14F-4D97-AF65-F5344CB8AC3E}">
        <p14:creationId xmlns:p14="http://schemas.microsoft.com/office/powerpoint/2010/main" val="1556255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dirty="0" smtClean="0"/>
              <a:t>FRANCK JARGEAIS</a:t>
            </a:r>
          </a:p>
          <a:p>
            <a:pPr defTabSz="913304">
              <a:defRPr/>
            </a:pPr>
            <a:r>
              <a:rPr lang="fr-FR" b="1" dirty="0" smtClean="0"/>
              <a:t>- On évalue des compétences liées à</a:t>
            </a:r>
            <a:r>
              <a:rPr lang="fr-FR" b="1" baseline="0" dirty="0" smtClean="0"/>
              <a:t> des activités</a:t>
            </a:r>
          </a:p>
          <a:p>
            <a:pPr defTabSz="913304">
              <a:defRPr/>
            </a:pPr>
            <a:r>
              <a:rPr lang="fr-FR" b="1" baseline="0" dirty="0" smtClean="0"/>
              <a:t>- Prise en compte de la réalisation jusqu’en Terminale</a:t>
            </a:r>
            <a:endParaRPr lang="fr-FR" b="1" dirty="0" smtClean="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38</a:t>
            </a:fld>
            <a:endParaRPr lang="fr-FR" dirty="0"/>
          </a:p>
        </p:txBody>
      </p:sp>
    </p:spTree>
    <p:extLst>
      <p:ext uri="{BB962C8B-B14F-4D97-AF65-F5344CB8AC3E}">
        <p14:creationId xmlns:p14="http://schemas.microsoft.com/office/powerpoint/2010/main" val="4017641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dirty="0" smtClean="0"/>
              <a:t>FRANCK JARGEAIS</a:t>
            </a:r>
          </a:p>
          <a:p>
            <a:pPr defTabSz="913304">
              <a:defRPr/>
            </a:pPr>
            <a:r>
              <a:rPr lang="fr-FR" b="1" dirty="0" smtClean="0"/>
              <a:t>Rappel</a:t>
            </a:r>
            <a:r>
              <a:rPr lang="fr-FR" b="1" baseline="0" dirty="0" smtClean="0"/>
              <a:t> rapide :</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39</a:t>
            </a:fld>
            <a:endParaRPr lang="fr-FR" dirty="0"/>
          </a:p>
        </p:txBody>
      </p:sp>
    </p:spTree>
    <p:extLst>
      <p:ext uri="{BB962C8B-B14F-4D97-AF65-F5344CB8AC3E}">
        <p14:creationId xmlns:p14="http://schemas.microsoft.com/office/powerpoint/2010/main" val="366023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i="1" dirty="0" smtClean="0">
                <a:latin typeface="Arial" panose="020B0604020202020204" pitchFamily="34" charset="0"/>
                <a:cs typeface="Arial" panose="020B0604020202020204" pitchFamily="34" charset="0"/>
              </a:rPr>
              <a:t>JPC : </a:t>
            </a:r>
          </a:p>
          <a:p>
            <a:pPr defTabSz="913304">
              <a:defRPr/>
            </a:pPr>
            <a:r>
              <a:rPr lang="fr-FR" dirty="0" smtClean="0">
                <a:latin typeface="Arial" panose="020B0604020202020204" pitchFamily="34" charset="0"/>
                <a:cs typeface="Arial" panose="020B0604020202020204" pitchFamily="34" charset="0"/>
              </a:rPr>
              <a:t>Réaffirmer le caractère professionnel du bac pro au travers des fondamentaux des métiers de l’électricité au niveau IV : </a:t>
            </a:r>
            <a:r>
              <a:rPr lang="fr-FR" b="1" dirty="0" smtClean="0">
                <a:latin typeface="Arial" panose="020B0604020202020204" pitchFamily="34" charset="0"/>
                <a:cs typeface="Arial" panose="020B0604020202020204" pitchFamily="34" charset="0"/>
              </a:rPr>
              <a:t>la préparation, la réalisation, la mise en service et la maintenance d’installations et la communication.</a:t>
            </a:r>
          </a:p>
          <a:p>
            <a:pPr defTabSz="913304">
              <a:defRPr/>
            </a:pPr>
            <a:r>
              <a:rPr lang="fr-FR" dirty="0" smtClean="0">
                <a:latin typeface="Arial" panose="020B0604020202020204" pitchFamily="34" charset="0"/>
                <a:cs typeface="Arial" panose="020B0604020202020204" pitchFamily="34" charset="0"/>
              </a:rPr>
              <a:t>Permettre la coloration de la formation </a:t>
            </a:r>
            <a:r>
              <a:rPr lang="fr-FR" b="1" dirty="0" smtClean="0">
                <a:latin typeface="Arial" panose="020B0604020202020204" pitchFamily="34" charset="0"/>
                <a:cs typeface="Arial" panose="020B0604020202020204" pitchFamily="34" charset="0"/>
              </a:rPr>
              <a:t>par le choix d’un secteur d’activités particulièrement présent sur le bassin d’emploi du lycée. </a:t>
            </a:r>
          </a:p>
          <a:p>
            <a:pPr defTabSz="913304">
              <a:defRPr/>
            </a:pPr>
            <a:r>
              <a:rPr lang="fr-FR" dirty="0" smtClean="0">
                <a:latin typeface="Arial" panose="020B0604020202020204" pitchFamily="34" charset="0"/>
                <a:cs typeface="Arial" panose="020B0604020202020204" pitchFamily="34" charset="0"/>
              </a:rPr>
              <a:t>Définir les compétences de manière plus globale (en s’appuyant sur les recommandations européennes) pour mieux ancrer leurs apprentissages dans les contextes professionnels. </a:t>
            </a:r>
          </a:p>
          <a:p>
            <a:pPr defTabSz="913304">
              <a:defRPr/>
            </a:pPr>
            <a:r>
              <a:rPr lang="fr-FR" dirty="0" smtClean="0">
                <a:latin typeface="Arial" panose="020B0604020202020204" pitchFamily="34" charset="0"/>
                <a:cs typeface="Arial" panose="020B0604020202020204" pitchFamily="34" charset="0"/>
              </a:rPr>
              <a:t>Généraliser et formaliser l’individualisation du suivi du parcours de l’apprenant par la mise en œuvre d’un outil de suivi du niveau d’acquisition des compétences. </a:t>
            </a:r>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a:t>
            </a:fld>
            <a:endParaRPr lang="fr-FR" dirty="0"/>
          </a:p>
        </p:txBody>
      </p:sp>
    </p:spTree>
    <p:extLst>
      <p:ext uri="{BB962C8B-B14F-4D97-AF65-F5344CB8AC3E}">
        <p14:creationId xmlns:p14="http://schemas.microsoft.com/office/powerpoint/2010/main" val="2822197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dirty="0" smtClean="0"/>
              <a:t>FRANCK JARGEAIS</a:t>
            </a:r>
          </a:p>
          <a:p>
            <a:pPr defTabSz="913304">
              <a:defRPr/>
            </a:pPr>
            <a:r>
              <a:rPr lang="fr-FR" b="1" dirty="0" smtClean="0"/>
              <a:t>Particularité de E2 =&gt; pourquoi E2 en CCF ?</a:t>
            </a:r>
          </a:p>
          <a:p>
            <a:pPr defTabSz="913304">
              <a:defRPr/>
            </a:pPr>
            <a:r>
              <a:rPr lang="fr-FR" b="1" dirty="0" smtClean="0"/>
              <a:t> &gt; Réaffirmer le caractère professionnel</a:t>
            </a:r>
            <a:r>
              <a:rPr lang="fr-FR" b="1" baseline="0" dirty="0" smtClean="0"/>
              <a:t> du diplôme à travers des situations plus authentiques =</a:t>
            </a:r>
            <a:endParaRPr lang="fr-FR" b="1" dirty="0" smtClean="0"/>
          </a:p>
          <a:p>
            <a:pPr defTabSz="913304">
              <a:defRPr/>
            </a:pPr>
            <a:r>
              <a:rPr lang="fr-FR" b="1" dirty="0" smtClean="0"/>
              <a:t> &gt; activité de préparation est</a:t>
            </a:r>
            <a:r>
              <a:rPr lang="fr-FR" b="1" baseline="0" dirty="0" smtClean="0"/>
              <a:t> systématiquement suivie d’une activité « cœur de métier » (Réalisation / Mise en service / Maintenance) = pas de « hors sol »</a:t>
            </a:r>
          </a:p>
          <a:p>
            <a:pPr defTabSz="913304">
              <a:defRPr/>
            </a:pPr>
            <a:r>
              <a:rPr lang="fr-FR" b="1" baseline="0" dirty="0" smtClean="0"/>
              <a:t> &gt; utilisation d’outils métier numériques</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40</a:t>
            </a:fld>
            <a:endParaRPr lang="fr-FR" dirty="0"/>
          </a:p>
        </p:txBody>
      </p:sp>
    </p:spTree>
    <p:extLst>
      <p:ext uri="{BB962C8B-B14F-4D97-AF65-F5344CB8AC3E}">
        <p14:creationId xmlns:p14="http://schemas.microsoft.com/office/powerpoint/2010/main" val="1084807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dirty="0" smtClean="0"/>
              <a:t>FRANCK JARGEAIS</a:t>
            </a:r>
          </a:p>
          <a:p>
            <a:pPr lvl="0"/>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41</a:t>
            </a:fld>
            <a:endParaRPr lang="fr-FR" dirty="0"/>
          </a:p>
        </p:txBody>
      </p:sp>
    </p:spTree>
    <p:extLst>
      <p:ext uri="{BB962C8B-B14F-4D97-AF65-F5344CB8AC3E}">
        <p14:creationId xmlns:p14="http://schemas.microsoft.com/office/powerpoint/2010/main" val="1677000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FRANCK JARGEAIS</a:t>
            </a:r>
          </a:p>
          <a:p>
            <a:r>
              <a:rPr lang="fr-FR" b="1" dirty="0" smtClean="0"/>
              <a:t>« Rapidement »</a:t>
            </a:r>
          </a:p>
          <a:p>
            <a:r>
              <a:rPr lang="fr-FR" b="1" dirty="0" smtClean="0"/>
              <a:t>Le référentiel précise OBJECTIFS</a:t>
            </a:r>
            <a:r>
              <a:rPr lang="fr-FR" b="1" baseline="0" dirty="0" smtClean="0"/>
              <a:t> – CONTENUS – UTILISATIONS de l’outil = cahier des charges</a:t>
            </a:r>
          </a:p>
          <a:p>
            <a:r>
              <a:rPr lang="fr-FR" b="1" baseline="0" dirty="0" smtClean="0"/>
              <a:t>&gt; CERISE n’est pas obligatoire</a:t>
            </a:r>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42</a:t>
            </a:fld>
            <a:endParaRPr lang="fr-FR" dirty="0"/>
          </a:p>
        </p:txBody>
      </p:sp>
    </p:spTree>
    <p:extLst>
      <p:ext uri="{BB962C8B-B14F-4D97-AF65-F5344CB8AC3E}">
        <p14:creationId xmlns:p14="http://schemas.microsoft.com/office/powerpoint/2010/main" val="2807709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3304">
              <a:defRPr/>
            </a:pPr>
            <a:r>
              <a:rPr lang="fr-FR" b="1" dirty="0" smtClean="0"/>
              <a:t>FRANCK JARGEAIS</a:t>
            </a:r>
          </a:p>
          <a:p>
            <a:pPr lvl="0"/>
            <a:endParaRPr lang="fr-FR" b="1" dirty="0"/>
          </a:p>
          <a:p>
            <a:pPr lvl="0"/>
            <a:r>
              <a:rPr lang="fr-FR" b="1" dirty="0"/>
              <a:t>les situations de formation purement formatives</a:t>
            </a:r>
            <a:r>
              <a:rPr lang="fr-FR" dirty="0"/>
              <a:t> : apprentissages de bases, mobilisation d’une seule compétence, objectifs limités, objectifs intermédiaires, activités de courtes durées, activités simulées ou sur maquette, initiation, entraînements… </a:t>
            </a:r>
          </a:p>
          <a:p>
            <a:pPr lvl="0"/>
            <a:r>
              <a:rPr lang="fr-FR" b="1" dirty="0"/>
              <a:t>les situations de formation potentiellement certificatives</a:t>
            </a:r>
            <a:r>
              <a:rPr lang="fr-FR" dirty="0"/>
              <a:t> : mobilisant plusieurs compétences, sur des temps plus longs, d’une complexité conforme au niveau terminal attendu, mettant en œuvre des éléments de préparation et de communication, mobilisant les attitudes professionnelles associées aux compétences… Ces situations sont représentatives des métiers visés. Elles peuvent être construites en regroupant les compétences selon les unités certificatives (U2, U31, U32 et U33).</a:t>
            </a:r>
          </a:p>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43</a:t>
            </a:fld>
            <a:endParaRPr lang="fr-FR" dirty="0"/>
          </a:p>
        </p:txBody>
      </p:sp>
    </p:spTree>
    <p:extLst>
      <p:ext uri="{BB962C8B-B14F-4D97-AF65-F5344CB8AC3E}">
        <p14:creationId xmlns:p14="http://schemas.microsoft.com/office/powerpoint/2010/main" val="4287422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FRANCK JARGEAIS</a:t>
            </a:r>
            <a:endParaRPr lang="fr-FR" b="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44</a:t>
            </a:fld>
            <a:endParaRPr lang="fr-FR" dirty="0"/>
          </a:p>
        </p:txBody>
      </p:sp>
    </p:spTree>
    <p:extLst>
      <p:ext uri="{BB962C8B-B14F-4D97-AF65-F5344CB8AC3E}">
        <p14:creationId xmlns:p14="http://schemas.microsoft.com/office/powerpoint/2010/main" val="1549331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Régis</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45</a:t>
            </a:fld>
            <a:endParaRPr lang="fr-FR" dirty="0"/>
          </a:p>
        </p:txBody>
      </p:sp>
    </p:spTree>
    <p:extLst>
      <p:ext uri="{BB962C8B-B14F-4D97-AF65-F5344CB8AC3E}">
        <p14:creationId xmlns:p14="http://schemas.microsoft.com/office/powerpoint/2010/main" val="1444911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46</a:t>
            </a:fld>
            <a:endParaRPr lang="fr-FR" dirty="0"/>
          </a:p>
        </p:txBody>
      </p:sp>
    </p:spTree>
    <p:extLst>
      <p:ext uri="{BB962C8B-B14F-4D97-AF65-F5344CB8AC3E}">
        <p14:creationId xmlns:p14="http://schemas.microsoft.com/office/powerpoint/2010/main" val="163531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CP</a:t>
            </a:r>
            <a:endParaRPr lang="fr-FR" b="1" i="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5</a:t>
            </a:fld>
            <a:endParaRPr lang="fr-FR" dirty="0"/>
          </a:p>
        </p:txBody>
      </p:sp>
    </p:spTree>
    <p:extLst>
      <p:ext uri="{BB962C8B-B14F-4D97-AF65-F5344CB8AC3E}">
        <p14:creationId xmlns:p14="http://schemas.microsoft.com/office/powerpoint/2010/main" val="345716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CP</a:t>
            </a:r>
            <a:endParaRPr lang="fr-FR" b="1" i="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6</a:t>
            </a:fld>
            <a:endParaRPr lang="fr-FR" dirty="0"/>
          </a:p>
        </p:txBody>
      </p:sp>
    </p:spTree>
    <p:extLst>
      <p:ext uri="{BB962C8B-B14F-4D97-AF65-F5344CB8AC3E}">
        <p14:creationId xmlns:p14="http://schemas.microsoft.com/office/powerpoint/2010/main" val="326376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dirty="0" smtClean="0"/>
              <a:t>CP</a:t>
            </a:r>
            <a:endParaRPr lang="fr-FR" b="1" i="1"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7</a:t>
            </a:fld>
            <a:endParaRPr lang="fr-FR" dirty="0"/>
          </a:p>
        </p:txBody>
      </p:sp>
    </p:spTree>
    <p:extLst>
      <p:ext uri="{BB962C8B-B14F-4D97-AF65-F5344CB8AC3E}">
        <p14:creationId xmlns:p14="http://schemas.microsoft.com/office/powerpoint/2010/main" val="37804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8</a:t>
            </a:fld>
            <a:endParaRPr lang="fr-FR" dirty="0"/>
          </a:p>
        </p:txBody>
      </p:sp>
    </p:spTree>
    <p:extLst>
      <p:ext uri="{BB962C8B-B14F-4D97-AF65-F5344CB8AC3E}">
        <p14:creationId xmlns:p14="http://schemas.microsoft.com/office/powerpoint/2010/main" val="430318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CP</a:t>
            </a:r>
            <a:endParaRPr lang="fr-FR" dirty="0"/>
          </a:p>
        </p:txBody>
      </p:sp>
      <p:sp>
        <p:nvSpPr>
          <p:cNvPr id="4" name="Espace réservé du numéro de diapositive 3"/>
          <p:cNvSpPr>
            <a:spLocks noGrp="1"/>
          </p:cNvSpPr>
          <p:nvPr>
            <p:ph type="sldNum" sz="quarter" idx="10"/>
          </p:nvPr>
        </p:nvSpPr>
        <p:spPr/>
        <p:txBody>
          <a:bodyPr/>
          <a:lstStyle/>
          <a:p>
            <a:fld id="{3B4754E2-41EA-45B5-8C61-92FAA1AB82DE}" type="slidenum">
              <a:rPr lang="fr-FR" smtClean="0"/>
              <a:t>9</a:t>
            </a:fld>
            <a:endParaRPr lang="fr-FR" dirty="0"/>
          </a:p>
        </p:txBody>
      </p:sp>
    </p:spTree>
    <p:extLst>
      <p:ext uri="{BB962C8B-B14F-4D97-AF65-F5344CB8AC3E}">
        <p14:creationId xmlns:p14="http://schemas.microsoft.com/office/powerpoint/2010/main" val="324398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a:pPr/>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5/3/2016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5/3/2016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5/3/2016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a:pPr/>
              <a:t>5/3/2016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a:pPr/>
              <a:t>5/3/2016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pPr/>
              <a:t>5/3/2016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 Target="slide1.xml"/><Relationship Id="rId7" Type="http://schemas.openxmlformats.org/officeDocument/2006/relationships/diagramQuickStyle" Target="../diagrams/quickStyle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pn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jpg"/><Relationship Id="rId7"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9.png"/><Relationship Id="rId7" Type="http://schemas.openxmlformats.org/officeDocument/2006/relationships/diagramColors" Target="../diagrams/colors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1.png"/><Relationship Id="rId4" Type="http://schemas.openxmlformats.org/officeDocument/2006/relationships/diagramData" Target="../diagrams/data16.xml"/><Relationship Id="rId9"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slide" Target="slide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slide" Target="slide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4909" y="1203088"/>
            <a:ext cx="8274486" cy="3255264"/>
          </a:xfrm>
        </p:spPr>
        <p:txBody>
          <a:bodyPr anchor="t">
            <a:normAutofit fontScale="90000"/>
          </a:bodyPr>
          <a:lstStyle/>
          <a:p>
            <a:r>
              <a:rPr lang="fr-FR" sz="4800" dirty="0" smtClean="0">
                <a:solidFill>
                  <a:srgbClr val="002060"/>
                </a:solidFill>
              </a:rPr>
              <a:t>Baccalauréat Professionnel</a:t>
            </a:r>
            <a:br>
              <a:rPr lang="fr-FR" sz="4800" dirty="0" smtClean="0">
                <a:solidFill>
                  <a:srgbClr val="002060"/>
                </a:solidFill>
              </a:rPr>
            </a:br>
            <a:r>
              <a:rPr lang="fr-FR" sz="3200" dirty="0" smtClean="0"/>
              <a:t/>
            </a:r>
            <a:br>
              <a:rPr lang="fr-FR" sz="3200" dirty="0" smtClean="0"/>
            </a:br>
            <a:r>
              <a:rPr lang="fr-FR" sz="5400" i="1" dirty="0" smtClean="0"/>
              <a:t>Métiers de l’Électricité et de ses Environnements </a:t>
            </a:r>
            <a:r>
              <a:rPr lang="fr-FR" sz="5400" i="1" dirty="0"/>
              <a:t>C</a:t>
            </a:r>
            <a:r>
              <a:rPr lang="fr-FR" sz="5400" i="1" dirty="0" smtClean="0"/>
              <a:t>onnectés</a:t>
            </a:r>
            <a:br>
              <a:rPr lang="fr-FR" sz="5400" i="1" dirty="0" smtClean="0"/>
            </a:br>
            <a:r>
              <a:rPr lang="fr-FR" sz="5400" i="1" dirty="0" smtClean="0"/>
              <a:t>                                                         </a:t>
            </a:r>
            <a:r>
              <a:rPr lang="fr-FR" sz="5400" i="1" dirty="0" smtClean="0">
                <a:solidFill>
                  <a:srgbClr val="002060"/>
                </a:solidFill>
              </a:rPr>
              <a:t>MELEC</a:t>
            </a:r>
            <a:endParaRPr lang="fr-FR" sz="5400" i="1" dirty="0">
              <a:solidFill>
                <a:srgbClr val="002060"/>
              </a:solidFill>
            </a:endParaRPr>
          </a:p>
        </p:txBody>
      </p:sp>
      <p:sp>
        <p:nvSpPr>
          <p:cNvPr id="3" name="Sous-titre 2"/>
          <p:cNvSpPr>
            <a:spLocks noGrp="1"/>
          </p:cNvSpPr>
          <p:nvPr>
            <p:ph type="subTitle" idx="1"/>
          </p:nvPr>
        </p:nvSpPr>
        <p:spPr>
          <a:xfrm>
            <a:off x="1814502" y="5133885"/>
            <a:ext cx="7315200" cy="914400"/>
          </a:xfrm>
        </p:spPr>
        <p:txBody>
          <a:bodyPr>
            <a:normAutofit/>
          </a:bodyPr>
          <a:lstStyle/>
          <a:p>
            <a:pPr algn="r"/>
            <a:r>
              <a:rPr lang="fr-FR" sz="2400" dirty="0" smtClean="0"/>
              <a:t>Mise en place à la rentrée scolaire 2016</a:t>
            </a:r>
          </a:p>
          <a:p>
            <a:pPr algn="r"/>
            <a:r>
              <a:rPr lang="fr-FR" sz="2400" dirty="0" smtClean="0"/>
              <a:t>pour les élèves de Seconde</a:t>
            </a:r>
            <a:endParaRPr lang="fr-FR" sz="2400" dirty="0"/>
          </a:p>
        </p:txBody>
      </p:sp>
      <p:cxnSp>
        <p:nvCxnSpPr>
          <p:cNvPr id="12" name="Connecteur droit 11"/>
          <p:cNvCxnSpPr/>
          <p:nvPr/>
        </p:nvCxnSpPr>
        <p:spPr>
          <a:xfrm>
            <a:off x="0" y="1992573"/>
            <a:ext cx="70285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135272" y="4704164"/>
            <a:ext cx="4994430" cy="1592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itre 1"/>
          <p:cNvSpPr txBox="1">
            <a:spLocks/>
          </p:cNvSpPr>
          <p:nvPr/>
        </p:nvSpPr>
        <p:spPr>
          <a:xfrm>
            <a:off x="9284678" y="785446"/>
            <a:ext cx="2907322" cy="5322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fr-FR" sz="4800" dirty="0" smtClean="0">
                <a:solidFill>
                  <a:srgbClr val="002060"/>
                </a:solidFill>
              </a:rPr>
              <a:t>Séminaire national</a:t>
            </a:r>
            <a:br>
              <a:rPr lang="fr-FR" sz="4800" dirty="0" smtClean="0">
                <a:solidFill>
                  <a:srgbClr val="002060"/>
                </a:solidFill>
              </a:rPr>
            </a:br>
            <a:r>
              <a:rPr lang="fr-FR" sz="3200" dirty="0" smtClean="0"/>
              <a:t/>
            </a:r>
            <a:br>
              <a:rPr lang="fr-FR" sz="3200" dirty="0" smtClean="0"/>
            </a:br>
            <a:r>
              <a:rPr lang="fr-FR" sz="4800" dirty="0">
                <a:solidFill>
                  <a:srgbClr val="002060"/>
                </a:solidFill>
              </a:rPr>
              <a:t>2 mai 2016</a:t>
            </a:r>
          </a:p>
        </p:txBody>
      </p:sp>
      <p:pic>
        <p:nvPicPr>
          <p:cNvPr id="7"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43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a:solidFill>
                  <a:schemeClr val="bg1"/>
                </a:solidFill>
              </a:rPr>
              <a:t>T</a:t>
            </a:r>
            <a:r>
              <a:rPr lang="fr-FR" dirty="0" smtClean="0">
                <a:solidFill>
                  <a:schemeClr val="bg1"/>
                </a:solidFill>
              </a:rPr>
              <a:t>âches professionnelles</a:t>
            </a:r>
            <a:endParaRPr lang="fr-FR" dirty="0"/>
          </a:p>
        </p:txBody>
      </p:sp>
      <p:graphicFrame>
        <p:nvGraphicFramePr>
          <p:cNvPr id="4" name="Diagramme 3"/>
          <p:cNvGraphicFramePr/>
          <p:nvPr>
            <p:extLst>
              <p:ext uri="{D42A27DB-BD31-4B8C-83A1-F6EECF244321}">
                <p14:modId xmlns:p14="http://schemas.microsoft.com/office/powerpoint/2010/main" val="2802312559"/>
              </p:ext>
            </p:extLst>
          </p:nvPr>
        </p:nvGraphicFramePr>
        <p:xfrm>
          <a:off x="3538069" y="715094"/>
          <a:ext cx="87928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01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a:solidFill>
                  <a:schemeClr val="bg1"/>
                </a:solidFill>
              </a:rPr>
              <a:t>T</a:t>
            </a:r>
            <a:r>
              <a:rPr lang="fr-FR" dirty="0" smtClean="0">
                <a:solidFill>
                  <a:schemeClr val="bg1"/>
                </a:solidFill>
              </a:rPr>
              <a:t>âches professionnelles</a:t>
            </a:r>
            <a:endParaRPr lang="fr-FR" dirty="0"/>
          </a:p>
        </p:txBody>
      </p:sp>
      <p:graphicFrame>
        <p:nvGraphicFramePr>
          <p:cNvPr id="4" name="Diagramme 3"/>
          <p:cNvGraphicFramePr/>
          <p:nvPr>
            <p:extLst>
              <p:ext uri="{D42A27DB-BD31-4B8C-83A1-F6EECF244321}">
                <p14:modId xmlns:p14="http://schemas.microsoft.com/office/powerpoint/2010/main" val="2467977828"/>
              </p:ext>
            </p:extLst>
          </p:nvPr>
        </p:nvGraphicFramePr>
        <p:xfrm>
          <a:off x="3538069" y="715094"/>
          <a:ext cx="87928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196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smtClean="0"/>
              <a:t>Tâches professionnelles</a:t>
            </a:r>
            <a:endParaRPr lang="fr-FR" dirty="0"/>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294" y="-1"/>
            <a:ext cx="5949174" cy="676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63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924" y="1123836"/>
            <a:ext cx="3189529" cy="4601183"/>
          </a:xfrm>
        </p:spPr>
        <p:txBody>
          <a:bodyPr/>
          <a:lstStyle/>
          <a:p>
            <a:r>
              <a:rPr lang="fr-FR" dirty="0" smtClean="0"/>
              <a:t>Compétences</a:t>
            </a:r>
            <a:br>
              <a:rPr lang="fr-FR" dirty="0" smtClean="0"/>
            </a:br>
            <a:endParaRPr lang="fr-FR" dirty="0"/>
          </a:p>
        </p:txBody>
      </p:sp>
      <p:sp>
        <p:nvSpPr>
          <p:cNvPr id="6" name="Espace réservé du contenu 5"/>
          <p:cNvSpPr>
            <a:spLocks noGrp="1"/>
          </p:cNvSpPr>
          <p:nvPr>
            <p:ph idx="1"/>
          </p:nvPr>
        </p:nvSpPr>
        <p:spPr>
          <a:xfrm>
            <a:off x="3383453" y="665202"/>
            <a:ext cx="8970580" cy="5987846"/>
          </a:xfrm>
        </p:spPr>
        <p:txBody>
          <a:bodyPr>
            <a:normAutofit fontScale="92500"/>
          </a:bodyPr>
          <a:lstStyle/>
          <a:p>
            <a:r>
              <a:rPr lang="fr-FR" sz="2400" b="1" dirty="0">
                <a:solidFill>
                  <a:schemeClr val="tx1"/>
                </a:solidFill>
                <a:latin typeface="Arial" panose="020B0604020202020204" pitchFamily="34" charset="0"/>
                <a:cs typeface="Arial" panose="020B0604020202020204" pitchFamily="34" charset="0"/>
              </a:rPr>
              <a:t>C1 :</a:t>
            </a:r>
            <a:r>
              <a:rPr lang="fr-FR" sz="2400" dirty="0">
                <a:solidFill>
                  <a:schemeClr val="tx1"/>
                </a:solidFill>
                <a:latin typeface="Arial" panose="020B0604020202020204" pitchFamily="34" charset="0"/>
                <a:cs typeface="Arial" panose="020B0604020202020204" pitchFamily="34" charset="0"/>
              </a:rPr>
              <a:t> Analyser les conditions de l’opération et son contexte </a:t>
            </a:r>
          </a:p>
          <a:p>
            <a:r>
              <a:rPr lang="fr-FR" sz="2400" b="1" dirty="0">
                <a:solidFill>
                  <a:schemeClr val="tx1"/>
                </a:solidFill>
                <a:latin typeface="Arial" panose="020B0604020202020204" pitchFamily="34" charset="0"/>
                <a:cs typeface="Arial" panose="020B0604020202020204" pitchFamily="34" charset="0"/>
              </a:rPr>
              <a:t>C2 :</a:t>
            </a:r>
            <a:r>
              <a:rPr lang="fr-FR" sz="2400" dirty="0">
                <a:solidFill>
                  <a:schemeClr val="tx1"/>
                </a:solidFill>
                <a:latin typeface="Arial" panose="020B0604020202020204" pitchFamily="34" charset="0"/>
                <a:cs typeface="Arial" panose="020B0604020202020204" pitchFamily="34" charset="0"/>
              </a:rPr>
              <a:t> Organiser l’opération dans son contexte</a:t>
            </a:r>
          </a:p>
          <a:p>
            <a:r>
              <a:rPr lang="fr-FR" sz="2400" b="1" dirty="0">
                <a:solidFill>
                  <a:schemeClr val="tx1"/>
                </a:solidFill>
                <a:latin typeface="Arial" panose="020B0604020202020204" pitchFamily="34" charset="0"/>
                <a:cs typeface="Arial" panose="020B0604020202020204" pitchFamily="34" charset="0"/>
              </a:rPr>
              <a:t>C3 :</a:t>
            </a:r>
            <a:r>
              <a:rPr lang="fr-FR" sz="2400" dirty="0">
                <a:solidFill>
                  <a:schemeClr val="tx1"/>
                </a:solidFill>
                <a:latin typeface="Arial" panose="020B0604020202020204" pitchFamily="34" charset="0"/>
                <a:cs typeface="Arial" panose="020B0604020202020204" pitchFamily="34" charset="0"/>
              </a:rPr>
              <a:t> Définir une installation à l’aide de solutions préétablies</a:t>
            </a:r>
          </a:p>
          <a:p>
            <a:r>
              <a:rPr lang="fr-FR" sz="2400" b="1" dirty="0">
                <a:solidFill>
                  <a:schemeClr val="tx1"/>
                </a:solidFill>
                <a:latin typeface="Arial" panose="020B0604020202020204" pitchFamily="34" charset="0"/>
                <a:cs typeface="Arial" panose="020B0604020202020204" pitchFamily="34" charset="0"/>
              </a:rPr>
              <a:t>C4 :</a:t>
            </a:r>
            <a:r>
              <a:rPr lang="fr-FR" sz="2400" dirty="0">
                <a:solidFill>
                  <a:schemeClr val="tx1"/>
                </a:solidFill>
                <a:latin typeface="Arial" panose="020B0604020202020204" pitchFamily="34" charset="0"/>
                <a:cs typeface="Arial" panose="020B0604020202020204" pitchFamily="34" charset="0"/>
              </a:rPr>
              <a:t> Réaliser une installation de manière éco-responsable </a:t>
            </a:r>
          </a:p>
          <a:p>
            <a:r>
              <a:rPr lang="fr-FR" sz="2400" b="1" dirty="0">
                <a:solidFill>
                  <a:schemeClr val="tx1"/>
                </a:solidFill>
                <a:latin typeface="Arial" panose="020B0604020202020204" pitchFamily="34" charset="0"/>
                <a:cs typeface="Arial" panose="020B0604020202020204" pitchFamily="34" charset="0"/>
              </a:rPr>
              <a:t>C5 :</a:t>
            </a:r>
            <a:r>
              <a:rPr lang="fr-FR" sz="2400" dirty="0">
                <a:solidFill>
                  <a:schemeClr val="tx1"/>
                </a:solidFill>
                <a:latin typeface="Arial" panose="020B0604020202020204" pitchFamily="34" charset="0"/>
                <a:cs typeface="Arial" panose="020B0604020202020204" pitchFamily="34" charset="0"/>
              </a:rPr>
              <a:t> Contrôler les grandeurs caractéristiques de l’installation</a:t>
            </a:r>
          </a:p>
          <a:p>
            <a:r>
              <a:rPr lang="fr-FR" sz="2400" b="1" dirty="0">
                <a:solidFill>
                  <a:schemeClr val="tx1"/>
                </a:solidFill>
                <a:latin typeface="Arial" panose="020B0604020202020204" pitchFamily="34" charset="0"/>
                <a:cs typeface="Arial" panose="020B0604020202020204" pitchFamily="34" charset="0"/>
              </a:rPr>
              <a:t>C6 :</a:t>
            </a:r>
            <a:r>
              <a:rPr lang="fr-FR" sz="2400" dirty="0">
                <a:solidFill>
                  <a:schemeClr val="tx1"/>
                </a:solidFill>
                <a:latin typeface="Arial" panose="020B0604020202020204" pitchFamily="34" charset="0"/>
                <a:cs typeface="Arial" panose="020B0604020202020204" pitchFamily="34" charset="0"/>
              </a:rPr>
              <a:t> Régler, paramétrer les matériels de l’installation</a:t>
            </a:r>
          </a:p>
          <a:p>
            <a:r>
              <a:rPr lang="fr-FR" sz="2400" b="1" dirty="0">
                <a:solidFill>
                  <a:schemeClr val="tx1"/>
                </a:solidFill>
                <a:latin typeface="Arial" panose="020B0604020202020204" pitchFamily="34" charset="0"/>
                <a:cs typeface="Arial" panose="020B0604020202020204" pitchFamily="34" charset="0"/>
              </a:rPr>
              <a:t>C7 :</a:t>
            </a:r>
            <a:r>
              <a:rPr lang="fr-FR" sz="2400" dirty="0">
                <a:solidFill>
                  <a:schemeClr val="tx1"/>
                </a:solidFill>
                <a:latin typeface="Arial" panose="020B0604020202020204" pitchFamily="34" charset="0"/>
                <a:cs typeface="Arial" panose="020B0604020202020204" pitchFamily="34" charset="0"/>
              </a:rPr>
              <a:t> Valider le fonctionnement de l’installation</a:t>
            </a:r>
          </a:p>
          <a:p>
            <a:r>
              <a:rPr lang="fr-FR" sz="2400" b="1" dirty="0">
                <a:solidFill>
                  <a:schemeClr val="tx1"/>
                </a:solidFill>
                <a:latin typeface="Arial" panose="020B0604020202020204" pitchFamily="34" charset="0"/>
                <a:cs typeface="Arial" panose="020B0604020202020204" pitchFamily="34" charset="0"/>
              </a:rPr>
              <a:t>C8 :</a:t>
            </a:r>
            <a:r>
              <a:rPr lang="fr-FR" sz="2400" dirty="0">
                <a:solidFill>
                  <a:schemeClr val="tx1"/>
                </a:solidFill>
                <a:latin typeface="Arial" panose="020B0604020202020204" pitchFamily="34" charset="0"/>
                <a:cs typeface="Arial" panose="020B0604020202020204" pitchFamily="34" charset="0"/>
              </a:rPr>
              <a:t> Diagnostiquer  un dysfonctionnement</a:t>
            </a:r>
          </a:p>
          <a:p>
            <a:r>
              <a:rPr lang="fr-FR" sz="2400" b="1" dirty="0">
                <a:solidFill>
                  <a:schemeClr val="tx1"/>
                </a:solidFill>
                <a:latin typeface="Arial" panose="020B0604020202020204" pitchFamily="34" charset="0"/>
                <a:cs typeface="Arial" panose="020B0604020202020204" pitchFamily="34" charset="0"/>
              </a:rPr>
              <a:t>C9 :</a:t>
            </a:r>
            <a:r>
              <a:rPr lang="fr-FR" sz="2400" dirty="0">
                <a:solidFill>
                  <a:schemeClr val="tx1"/>
                </a:solidFill>
                <a:latin typeface="Arial" panose="020B0604020202020204" pitchFamily="34" charset="0"/>
                <a:cs typeface="Arial" panose="020B0604020202020204" pitchFamily="34" charset="0"/>
              </a:rPr>
              <a:t> Remplacer un matériel électrique</a:t>
            </a:r>
          </a:p>
          <a:p>
            <a:r>
              <a:rPr lang="fr-FR" sz="2400" b="1" dirty="0">
                <a:solidFill>
                  <a:schemeClr val="tx1"/>
                </a:solidFill>
                <a:latin typeface="Arial" panose="020B0604020202020204" pitchFamily="34" charset="0"/>
                <a:cs typeface="Arial" panose="020B0604020202020204" pitchFamily="34" charset="0"/>
              </a:rPr>
              <a:t>C10 :</a:t>
            </a:r>
            <a:r>
              <a:rPr lang="fr-FR" sz="2400" dirty="0">
                <a:solidFill>
                  <a:schemeClr val="tx1"/>
                </a:solidFill>
                <a:latin typeface="Arial" panose="020B0604020202020204" pitchFamily="34" charset="0"/>
                <a:cs typeface="Arial" panose="020B0604020202020204" pitchFamily="34" charset="0"/>
              </a:rPr>
              <a:t> Exploiter les outils numériques dans le contexte professionnel</a:t>
            </a:r>
          </a:p>
          <a:p>
            <a:r>
              <a:rPr lang="fr-FR" sz="2400" b="1" dirty="0">
                <a:solidFill>
                  <a:schemeClr val="tx1"/>
                </a:solidFill>
                <a:latin typeface="Arial" panose="020B0604020202020204" pitchFamily="34" charset="0"/>
                <a:cs typeface="Arial" panose="020B0604020202020204" pitchFamily="34" charset="0"/>
              </a:rPr>
              <a:t>C11 :</a:t>
            </a:r>
            <a:r>
              <a:rPr lang="fr-FR" sz="2400" dirty="0">
                <a:solidFill>
                  <a:schemeClr val="tx1"/>
                </a:solidFill>
                <a:latin typeface="Arial" panose="020B0604020202020204" pitchFamily="34" charset="0"/>
                <a:cs typeface="Arial" panose="020B0604020202020204" pitchFamily="34" charset="0"/>
              </a:rPr>
              <a:t> Compléter les documents liés aux opérations</a:t>
            </a:r>
          </a:p>
          <a:p>
            <a:r>
              <a:rPr lang="fr-FR" sz="2400" b="1" dirty="0">
                <a:solidFill>
                  <a:schemeClr val="tx1"/>
                </a:solidFill>
                <a:latin typeface="Arial" panose="020B0604020202020204" pitchFamily="34" charset="0"/>
                <a:cs typeface="Arial" panose="020B0604020202020204" pitchFamily="34" charset="0"/>
              </a:rPr>
              <a:t>C12 :</a:t>
            </a:r>
            <a:r>
              <a:rPr lang="fr-FR" sz="2400" dirty="0">
                <a:solidFill>
                  <a:schemeClr val="tx1"/>
                </a:solidFill>
                <a:latin typeface="Arial" panose="020B0604020202020204" pitchFamily="34" charset="0"/>
                <a:cs typeface="Arial" panose="020B0604020202020204" pitchFamily="34" charset="0"/>
              </a:rPr>
              <a:t> Communiquer entre professionnels sur l’opération</a:t>
            </a:r>
          </a:p>
          <a:p>
            <a:r>
              <a:rPr lang="fr-FR" sz="2400" b="1" dirty="0">
                <a:solidFill>
                  <a:schemeClr val="tx1"/>
                </a:solidFill>
                <a:latin typeface="Arial" panose="020B0604020202020204" pitchFamily="34" charset="0"/>
                <a:cs typeface="Arial" panose="020B0604020202020204" pitchFamily="34" charset="0"/>
              </a:rPr>
              <a:t>C13 :</a:t>
            </a:r>
            <a:r>
              <a:rPr lang="fr-FR" sz="2400" dirty="0">
                <a:solidFill>
                  <a:schemeClr val="tx1"/>
                </a:solidFill>
                <a:latin typeface="Arial" panose="020B0604020202020204" pitchFamily="34" charset="0"/>
                <a:cs typeface="Arial" panose="020B0604020202020204" pitchFamily="34" charset="0"/>
              </a:rPr>
              <a:t> Communiquer avec le client/usager sur l’opération</a:t>
            </a:r>
          </a:p>
          <a:p>
            <a:endParaRPr lang="fr-FR" dirty="0">
              <a:solidFill>
                <a:schemeClr val="tx1"/>
              </a:solidFill>
            </a:endParaRPr>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74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a:t>A</a:t>
            </a:r>
            <a:r>
              <a:rPr lang="fr-FR" dirty="0" smtClean="0"/>
              <a:t>ttitudes professionnelles associées</a:t>
            </a:r>
            <a:endParaRPr lang="fr-FR" dirty="0">
              <a:solidFill>
                <a:schemeClr val="tx1"/>
              </a:solidFill>
            </a:endParaRPr>
          </a:p>
        </p:txBody>
      </p:sp>
      <p:graphicFrame>
        <p:nvGraphicFramePr>
          <p:cNvPr id="5" name="Diagramme 4"/>
          <p:cNvGraphicFramePr/>
          <p:nvPr>
            <p:extLst>
              <p:ext uri="{D42A27DB-BD31-4B8C-83A1-F6EECF244321}">
                <p14:modId xmlns:p14="http://schemas.microsoft.com/office/powerpoint/2010/main" val="180398033"/>
              </p:ext>
            </p:extLst>
          </p:nvPr>
        </p:nvGraphicFramePr>
        <p:xfrm>
          <a:off x="3661507" y="7782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839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smtClean="0"/>
              <a:t>Compétences</a:t>
            </a:r>
            <a:endParaRPr lang="fr-FR" dirty="0"/>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609" y="0"/>
            <a:ext cx="571876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014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smtClean="0"/>
              <a:t>Connaissances associées</a:t>
            </a:r>
            <a:endParaRPr lang="fr-FR" dirty="0">
              <a:solidFill>
                <a:schemeClr val="tx1"/>
              </a:solidFill>
            </a:endParaRPr>
          </a:p>
        </p:txBody>
      </p:sp>
      <p:graphicFrame>
        <p:nvGraphicFramePr>
          <p:cNvPr id="4" name="Diagramme 3"/>
          <p:cNvGraphicFramePr/>
          <p:nvPr>
            <p:extLst>
              <p:ext uri="{D42A27DB-BD31-4B8C-83A1-F6EECF244321}">
                <p14:modId xmlns:p14="http://schemas.microsoft.com/office/powerpoint/2010/main" val="503091777"/>
              </p:ext>
            </p:extLst>
          </p:nvPr>
        </p:nvGraphicFramePr>
        <p:xfrm>
          <a:off x="3626339" y="7431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075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smtClean="0"/>
              <a:t>Connaissances associées</a:t>
            </a:r>
            <a:endParaRPr lang="fr-FR" i="1" dirty="0">
              <a:solidFill>
                <a:schemeClr val="tx1"/>
              </a:solidFill>
            </a:endParaRPr>
          </a:p>
        </p:txBody>
      </p:sp>
      <p:graphicFrame>
        <p:nvGraphicFramePr>
          <p:cNvPr id="5" name="Diagramme 4"/>
          <p:cNvGraphicFramePr/>
          <p:nvPr>
            <p:extLst>
              <p:ext uri="{D42A27DB-BD31-4B8C-83A1-F6EECF244321}">
                <p14:modId xmlns:p14="http://schemas.microsoft.com/office/powerpoint/2010/main" val="594582556"/>
              </p:ext>
            </p:extLst>
          </p:nvPr>
        </p:nvGraphicFramePr>
        <p:xfrm>
          <a:off x="3661507" y="7782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042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smtClean="0">
                <a:solidFill>
                  <a:schemeClr val="bg1"/>
                </a:solidFill>
              </a:rPr>
              <a:t>Connaissances associées</a:t>
            </a:r>
            <a:endParaRPr lang="fr-FR" dirty="0">
              <a:solidFill>
                <a:schemeClr val="bg1"/>
              </a:solidFill>
            </a:endParaRPr>
          </a:p>
        </p:txBody>
      </p:sp>
      <p:grpSp>
        <p:nvGrpSpPr>
          <p:cNvPr id="4" name="Groupe 3"/>
          <p:cNvGrpSpPr/>
          <p:nvPr/>
        </p:nvGrpSpPr>
        <p:grpSpPr>
          <a:xfrm>
            <a:off x="4270641" y="250375"/>
            <a:ext cx="6187440" cy="6917688"/>
            <a:chOff x="0" y="-161923"/>
            <a:chExt cx="6187442" cy="6918295"/>
          </a:xfrm>
        </p:grpSpPr>
        <p:grpSp>
          <p:nvGrpSpPr>
            <p:cNvPr id="5" name="Groupe 4"/>
            <p:cNvGrpSpPr/>
            <p:nvPr/>
          </p:nvGrpSpPr>
          <p:grpSpPr>
            <a:xfrm>
              <a:off x="0" y="-161923"/>
              <a:ext cx="6187442" cy="6918295"/>
              <a:chOff x="0" y="-238123"/>
              <a:chExt cx="6187442" cy="6918295"/>
            </a:xfrm>
          </p:grpSpPr>
          <p:grpSp>
            <p:nvGrpSpPr>
              <p:cNvPr id="7" name="Groupe 6"/>
              <p:cNvGrpSpPr/>
              <p:nvPr/>
            </p:nvGrpSpPr>
            <p:grpSpPr>
              <a:xfrm>
                <a:off x="0" y="-238123"/>
                <a:ext cx="6187442" cy="6918295"/>
                <a:chOff x="8625" y="-540540"/>
                <a:chExt cx="7598620" cy="4925491"/>
              </a:xfrm>
            </p:grpSpPr>
            <p:sp>
              <p:nvSpPr>
                <p:cNvPr id="12" name="Zone de texte 41"/>
                <p:cNvSpPr txBox="1"/>
                <p:nvPr/>
              </p:nvSpPr>
              <p:spPr>
                <a:xfrm>
                  <a:off x="22242" y="-540540"/>
                  <a:ext cx="7585001" cy="508527"/>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400" b="1" dirty="0">
                      <a:solidFill>
                        <a:srgbClr val="000000"/>
                      </a:solidFill>
                      <a:effectLst/>
                      <a:latin typeface="Arial Narrow" panose="020B0606020202030204" pitchFamily="34" charset="0"/>
                      <a:ea typeface="Times New Roman" panose="02020603050405020304" pitchFamily="18" charset="0"/>
                    </a:rPr>
                    <a:t>Caractérisation du niveau             </a:t>
                  </a:r>
                  <a:r>
                    <a:rPr lang="fr-FR" sz="1400" b="1" dirty="0">
                      <a:effectLst/>
                      <a:latin typeface="Arial Narrow" panose="020B0606020202030204" pitchFamily="34" charset="0"/>
                      <a:ea typeface="Times New Roman" panose="02020603050405020304" pitchFamily="18" charset="0"/>
                    </a:rPr>
                    <a:t>Objectifs cognitifs		Exemples d’actions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400" b="1" dirty="0">
                      <a:solidFill>
                        <a:srgbClr val="000000"/>
                      </a:solidFill>
                      <a:effectLst/>
                      <a:latin typeface="Arial Narrow" panose="020B0606020202030204" pitchFamily="34" charset="0"/>
                      <a:ea typeface="Times New Roman" panose="02020603050405020304" pitchFamily="18" charset="0"/>
                    </a:rPr>
                    <a:t>hiérarchique</a:t>
                  </a:r>
                  <a:endParaRPr lang="fr-FR" sz="1200" dirty="0">
                    <a:effectLst/>
                    <a:latin typeface="Times New Roman" panose="02020603050405020304" pitchFamily="18" charset="0"/>
                    <a:ea typeface="Times New Roman" panose="02020603050405020304" pitchFamily="18" charset="0"/>
                  </a:endParaRPr>
                </a:p>
                <a:p>
                  <a:pPr algn="r">
                    <a:spcAft>
                      <a:spcPts val="0"/>
                    </a:spcAft>
                  </a:pPr>
                  <a:r>
                    <a:rPr lang="fr-FR" sz="1200" b="1" dirty="0">
                      <a:solidFill>
                        <a:srgbClr val="000000"/>
                      </a:solidFill>
                      <a:effectLst/>
                      <a:latin typeface="Arial Narrow" panose="020B0606020202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b="1" dirty="0">
                      <a:effectLst/>
                      <a:latin typeface="Arial Narrow" panose="020B0606020202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13" name="Ellipse 12"/>
                <p:cNvSpPr/>
                <p:nvPr/>
              </p:nvSpPr>
              <p:spPr>
                <a:xfrm>
                  <a:off x="2826578" y="787881"/>
                  <a:ext cx="1699802" cy="438150"/>
                </a:xfrm>
                <a:prstGeom prst="ellipse">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0"/>
                    </a:spcAft>
                  </a:pPr>
                  <a:r>
                    <a:rPr lang="fr-FR" sz="1000" b="1" dirty="0">
                      <a:solidFill>
                        <a:srgbClr val="000000"/>
                      </a:solidFill>
                      <a:effectLst/>
                      <a:latin typeface="Arial Narrow" panose="020B0606020202030204" pitchFamily="34" charset="0"/>
                      <a:ea typeface="Times New Roman" panose="02020603050405020304" pitchFamily="18" charset="0"/>
                    </a:rPr>
                    <a:t>Connaissance Compréhension</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b="1" dirty="0">
                      <a:solidFill>
                        <a:srgbClr val="000000"/>
                      </a:solidFill>
                      <a:effectLst/>
                      <a:latin typeface="Times New Roman" panose="02020603050405020304" pitchFamily="18"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14" name="Ellipse 13"/>
                <p:cNvSpPr/>
                <p:nvPr/>
              </p:nvSpPr>
              <p:spPr>
                <a:xfrm>
                  <a:off x="2826592" y="2816118"/>
                  <a:ext cx="1405543" cy="438150"/>
                </a:xfrm>
                <a:prstGeom prst="ellipse">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b="1" dirty="0">
                      <a:solidFill>
                        <a:srgbClr val="000000"/>
                      </a:solidFill>
                      <a:effectLst/>
                      <a:latin typeface="Arial Narrow" panose="020B0606020202030204" pitchFamily="34" charset="0"/>
                      <a:ea typeface="Times New Roman" panose="02020603050405020304" pitchFamily="18" charset="0"/>
                    </a:rPr>
                    <a:t>Mémoire</a:t>
                  </a:r>
                  <a:endParaRPr lang="fr-FR" sz="1200" dirty="0">
                    <a:effectLst/>
                    <a:latin typeface="Times New Roman" panose="02020603050405020304" pitchFamily="18" charset="0"/>
                    <a:ea typeface="Times New Roman" panose="02020603050405020304" pitchFamily="18" charset="0"/>
                  </a:endParaRPr>
                </a:p>
              </p:txBody>
            </p:sp>
            <p:sp>
              <p:nvSpPr>
                <p:cNvPr id="15" name="Ellipse 14"/>
                <p:cNvSpPr/>
                <p:nvPr/>
              </p:nvSpPr>
              <p:spPr>
                <a:xfrm>
                  <a:off x="2826772" y="1846053"/>
                  <a:ext cx="1545317" cy="438150"/>
                </a:xfrm>
                <a:prstGeom prst="ellipse">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fr-FR" sz="1000" b="1" dirty="0">
                      <a:solidFill>
                        <a:srgbClr val="000000"/>
                      </a:solidFill>
                      <a:effectLst/>
                      <a:latin typeface="Arial Narrow" panose="020B0606020202030204" pitchFamily="34" charset="0"/>
                      <a:ea typeface="Times New Roman" panose="02020603050405020304" pitchFamily="18" charset="0"/>
                    </a:rPr>
                    <a:t>Connaissance</a:t>
                  </a:r>
                  <a:endParaRPr lang="fr-FR" sz="1200" dirty="0">
                    <a:effectLst/>
                    <a:latin typeface="Times New Roman" panose="02020603050405020304" pitchFamily="18" charset="0"/>
                    <a:ea typeface="Times New Roman" panose="02020603050405020304" pitchFamily="18" charset="0"/>
                  </a:endParaRPr>
                </a:p>
              </p:txBody>
            </p:sp>
            <p:cxnSp>
              <p:nvCxnSpPr>
                <p:cNvPr id="16" name="Connecteur droit 15"/>
                <p:cNvCxnSpPr/>
                <p:nvPr/>
              </p:nvCxnSpPr>
              <p:spPr>
                <a:xfrm flipV="1">
                  <a:off x="3554593" y="3114473"/>
                  <a:ext cx="309151" cy="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530571" y="2142852"/>
                  <a:ext cx="2757900" cy="436"/>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Flèche droite 17"/>
                <p:cNvSpPr/>
                <p:nvPr/>
              </p:nvSpPr>
              <p:spPr>
                <a:xfrm rot="16200000">
                  <a:off x="950053" y="1892027"/>
                  <a:ext cx="3938741" cy="185705"/>
                </a:xfrm>
                <a:prstGeom prst="rightArrow">
                  <a:avLst>
                    <a:gd name="adj1" fmla="val 79267"/>
                    <a:gd name="adj2" fmla="val 1020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 name="Zone de texte 30"/>
                <p:cNvSpPr txBox="1"/>
                <p:nvPr/>
              </p:nvSpPr>
              <p:spPr>
                <a:xfrm>
                  <a:off x="2294628" y="3106712"/>
                  <a:ext cx="1242061" cy="292735"/>
                </a:xfrm>
                <a:prstGeom prst="rect">
                  <a:avLst/>
                </a:prstGeom>
                <a:ln>
                  <a:noFill/>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0"/>
                    </a:spcAft>
                  </a:pPr>
                  <a:r>
                    <a:rPr lang="fr-FR" sz="1100" b="1" dirty="0">
                      <a:solidFill>
                        <a:srgbClr val="000000"/>
                      </a:solidFill>
                      <a:effectLst/>
                      <a:latin typeface="Arial Narrow" panose="020B0606020202030204" pitchFamily="34" charset="0"/>
                      <a:ea typeface="Times New Roman" panose="02020603050405020304" pitchFamily="18" charset="0"/>
                    </a:rPr>
                    <a:t>Information</a:t>
                  </a:r>
                  <a:endParaRPr lang="fr-FR" sz="1200" dirty="0">
                    <a:effectLst/>
                    <a:latin typeface="Times New Roman" panose="02020603050405020304" pitchFamily="18" charset="0"/>
                    <a:ea typeface="Times New Roman" panose="02020603050405020304" pitchFamily="18" charset="0"/>
                  </a:endParaRPr>
                </a:p>
              </p:txBody>
            </p:sp>
            <p:sp>
              <p:nvSpPr>
                <p:cNvPr id="20" name="Zone de texte 31"/>
                <p:cNvSpPr txBox="1"/>
                <p:nvPr/>
              </p:nvSpPr>
              <p:spPr>
                <a:xfrm>
                  <a:off x="2288757" y="2143288"/>
                  <a:ext cx="1335831" cy="292735"/>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dirty="0">
                      <a:solidFill>
                        <a:srgbClr val="000000"/>
                      </a:solidFill>
                      <a:effectLst/>
                      <a:latin typeface="Arial Narrow" panose="020B0606020202030204" pitchFamily="34" charset="0"/>
                      <a:ea typeface="Times New Roman" panose="02020603050405020304" pitchFamily="18" charset="0"/>
                    </a:rPr>
                    <a:t>Compréhension</a:t>
                  </a:r>
                  <a:endParaRPr lang="fr-FR" sz="1200" dirty="0">
                    <a:effectLst/>
                    <a:latin typeface="Times New Roman" panose="02020603050405020304" pitchFamily="18" charset="0"/>
                    <a:ea typeface="Times New Roman" panose="02020603050405020304" pitchFamily="18" charset="0"/>
                  </a:endParaRPr>
                </a:p>
              </p:txBody>
            </p:sp>
            <p:sp>
              <p:nvSpPr>
                <p:cNvPr id="21" name="Zone de texte 32"/>
                <p:cNvSpPr txBox="1"/>
                <p:nvPr/>
              </p:nvSpPr>
              <p:spPr>
                <a:xfrm>
                  <a:off x="2288756" y="1132717"/>
                  <a:ext cx="1242061" cy="292735"/>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dirty="0">
                      <a:solidFill>
                        <a:srgbClr val="000000"/>
                      </a:solidFill>
                      <a:effectLst/>
                      <a:latin typeface="Arial Narrow" panose="020B0606020202030204" pitchFamily="34" charset="0"/>
                      <a:ea typeface="Times New Roman" panose="02020603050405020304" pitchFamily="18" charset="0"/>
                    </a:rPr>
                    <a:t>Application</a:t>
                  </a:r>
                  <a:endParaRPr lang="fr-FR" sz="1200" dirty="0">
                    <a:effectLst/>
                    <a:latin typeface="Times New Roman" panose="02020603050405020304" pitchFamily="18" charset="0"/>
                    <a:ea typeface="Times New Roman" panose="02020603050405020304" pitchFamily="18" charset="0"/>
                  </a:endParaRPr>
                </a:p>
              </p:txBody>
            </p:sp>
            <p:sp>
              <p:nvSpPr>
                <p:cNvPr id="22" name="Flèche droite 21"/>
                <p:cNvSpPr/>
                <p:nvPr/>
              </p:nvSpPr>
              <p:spPr>
                <a:xfrm rot="18447893">
                  <a:off x="2968151" y="2261240"/>
                  <a:ext cx="3990369" cy="257054"/>
                </a:xfrm>
                <a:prstGeom prst="rightArrow">
                  <a:avLst>
                    <a:gd name="adj1" fmla="val 79267"/>
                    <a:gd name="adj2" fmla="val 1020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 name="Zone de texte 34"/>
                <p:cNvSpPr txBox="1"/>
                <p:nvPr/>
              </p:nvSpPr>
              <p:spPr>
                <a:xfrm>
                  <a:off x="3719200" y="3113458"/>
                  <a:ext cx="1269375" cy="738896"/>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u="sng" dirty="0">
                      <a:solidFill>
                        <a:srgbClr val="000000"/>
                      </a:solidFill>
                      <a:effectLst/>
                      <a:latin typeface="Arial Narrow" panose="020B0606020202030204" pitchFamily="34" charset="0"/>
                      <a:ea typeface="Times New Roman" panose="02020603050405020304" pitchFamily="18" charset="0"/>
                    </a:rPr>
                    <a:t>Information </a:t>
                  </a:r>
                  <a:r>
                    <a:rPr lang="fr-FR" sz="1000" b="1" u="sng" dirty="0">
                      <a:solidFill>
                        <a:srgbClr val="000000"/>
                      </a:solidFill>
                      <a:effectLst/>
                      <a:latin typeface="Arial Narrow" panose="020B0606020202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1000" b="1" u="sng" dirty="0">
                      <a:solidFill>
                        <a:srgbClr val="000000"/>
                      </a:solidFill>
                      <a:effectLst/>
                      <a:latin typeface="Arial Narrow" panose="020B0606020202030204" pitchFamily="34" charset="0"/>
                      <a:ea typeface="Times New Roman" panose="02020603050405020304" pitchFamily="18" charset="0"/>
                    </a:rPr>
                    <a:t>« 1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Description</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Identification Sélection </a:t>
                  </a:r>
                  <a:endParaRPr lang="fr-FR" sz="1200" dirty="0">
                    <a:effectLst/>
                    <a:latin typeface="Times New Roman" panose="02020603050405020304" pitchFamily="18" charset="0"/>
                    <a:ea typeface="Times New Roman" panose="02020603050405020304" pitchFamily="18" charset="0"/>
                  </a:endParaRPr>
                </a:p>
              </p:txBody>
            </p:sp>
            <p:cxnSp>
              <p:nvCxnSpPr>
                <p:cNvPr id="24" name="Connecteur droit 23"/>
                <p:cNvCxnSpPr/>
                <p:nvPr/>
              </p:nvCxnSpPr>
              <p:spPr>
                <a:xfrm>
                  <a:off x="3456420" y="1139542"/>
                  <a:ext cx="3890644" cy="0"/>
                </a:xfrm>
                <a:prstGeom prst="line">
                  <a:avLst/>
                </a:prstGeom>
                <a:ln w="1905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Zone de texte 36"/>
                <p:cNvSpPr txBox="1"/>
                <p:nvPr/>
              </p:nvSpPr>
              <p:spPr>
                <a:xfrm>
                  <a:off x="5017899" y="2142322"/>
                  <a:ext cx="1275210" cy="1709648"/>
                </a:xfrm>
                <a:prstGeom prst="rect">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000" b="1" u="sng" dirty="0">
                      <a:solidFill>
                        <a:srgbClr val="000000"/>
                      </a:solidFill>
                      <a:effectLst/>
                      <a:latin typeface="Arial Narrow" panose="020B0606020202030204" pitchFamily="34" charset="0"/>
                      <a:ea typeface="Times New Roman" panose="02020603050405020304" pitchFamily="18" charset="0"/>
                    </a:rPr>
                    <a:t>Compréhension :</a:t>
                  </a:r>
                  <a:endParaRPr lang="fr-FR" sz="1200" dirty="0">
                    <a:effectLst/>
                    <a:latin typeface="Times New Roman" panose="02020603050405020304" pitchFamily="18" charset="0"/>
                    <a:ea typeface="Times New Roman" panose="02020603050405020304" pitchFamily="18" charset="0"/>
                  </a:endParaRPr>
                </a:p>
                <a:p>
                  <a:pPr marR="8255" algn="ct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 2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Explication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Interprétation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Lecture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R</a:t>
                  </a:r>
                  <a:r>
                    <a:rPr lang="fr-FR" sz="1000" b="1" dirty="0">
                      <a:solidFill>
                        <a:srgbClr val="000000"/>
                      </a:solidFill>
                      <a:effectLst/>
                      <a:latin typeface="Arial Narrow" panose="020B0606020202030204" pitchFamily="34" charset="0"/>
                      <a:ea typeface="Times New Roman" panose="02020603050405020304" pitchFamily="18" charset="0"/>
                    </a:rPr>
                    <a:t>econnaissance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Utilisation</a:t>
                  </a:r>
                  <a:r>
                    <a:rPr lang="fr-FR" sz="1150" dirty="0">
                      <a:solidFill>
                        <a:srgbClr val="000000"/>
                      </a:solidFill>
                      <a:effectLst/>
                      <a:latin typeface="Arial Narrow" panose="020B0606020202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dirty="0">
                      <a:solidFill>
                        <a:srgbClr val="000000"/>
                      </a:solidFill>
                      <a:effectLst/>
                      <a:latin typeface="Arial Narrow" panose="020B0606020202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dirty="0">
                      <a:solidFill>
                        <a:srgbClr val="000000"/>
                      </a:solidFill>
                      <a:effectLst/>
                      <a:latin typeface="Arial Narrow" panose="020B0606020202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6" name="Zone de texte 37"/>
                <p:cNvSpPr txBox="1"/>
                <p:nvPr/>
              </p:nvSpPr>
              <p:spPr>
                <a:xfrm>
                  <a:off x="6336319" y="1131946"/>
                  <a:ext cx="1270926" cy="2720026"/>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200" b="1" u="sng" dirty="0">
                      <a:solidFill>
                        <a:srgbClr val="000000"/>
                      </a:solidFill>
                      <a:effectLst/>
                      <a:latin typeface="Arial Narrow" panose="020B0606020202030204" pitchFamily="34" charset="0"/>
                      <a:ea typeface="Times New Roman" panose="02020603050405020304" pitchFamily="18" charset="0"/>
                    </a:rPr>
                    <a:t>Application </a:t>
                  </a:r>
                  <a:r>
                    <a:rPr lang="fr-FR" sz="1000" b="1" u="sng" dirty="0">
                      <a:solidFill>
                        <a:srgbClr val="000000"/>
                      </a:solidFill>
                      <a:effectLst/>
                      <a:latin typeface="Arial Narrow" panose="020B0606020202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 3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Application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b="1" dirty="0">
                      <a:solidFill>
                        <a:srgbClr val="000000"/>
                      </a:solidFill>
                      <a:effectLst/>
                      <a:latin typeface="Arial Narrow" panose="020B0606020202030204" pitchFamily="34" charset="0"/>
                      <a:ea typeface="Times New Roman" panose="02020603050405020304" pitchFamily="18" charset="0"/>
                    </a:rPr>
                    <a:t>Calcul Détermination</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150" dirty="0">
                      <a:solidFill>
                        <a:srgbClr val="000000"/>
                      </a:solidFill>
                      <a:effectLst/>
                      <a:latin typeface="Arial Narrow" panose="020B0606020202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27" name="Zone de texte 38"/>
                <p:cNvSpPr txBox="1"/>
                <p:nvPr/>
              </p:nvSpPr>
              <p:spPr>
                <a:xfrm>
                  <a:off x="17252" y="2837984"/>
                  <a:ext cx="2259330" cy="889293"/>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Repérer de l’information et s’en souvenir. Connaître des événements, de grandes idées, des règles, des lois, des formules.</a:t>
                  </a:r>
                  <a:endParaRPr lang="fr-FR" sz="1100" dirty="0">
                    <a:effectLst/>
                    <a:ea typeface="Calibri" panose="020F0502020204030204" pitchFamily="34" charset="0"/>
                    <a:cs typeface="Times New Roman" panose="02020603050405020304" pitchFamily="18" charset="0"/>
                  </a:endParaRPr>
                </a:p>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Mémoriser et restituer des informations dans des termes voisins de ceux appris.</a:t>
                  </a:r>
                  <a:endParaRPr lang="fr-FR" sz="1100" dirty="0">
                    <a:effectLst/>
                    <a:ea typeface="Calibri" panose="020F0502020204030204" pitchFamily="34" charset="0"/>
                    <a:cs typeface="Times New Roman" panose="02020603050405020304" pitchFamily="18" charset="0"/>
                  </a:endParaRPr>
                </a:p>
              </p:txBody>
            </p:sp>
            <p:sp>
              <p:nvSpPr>
                <p:cNvPr id="28" name="Zone de texte 39"/>
                <p:cNvSpPr txBox="1"/>
                <p:nvPr/>
              </p:nvSpPr>
              <p:spPr>
                <a:xfrm>
                  <a:off x="8625" y="1863667"/>
                  <a:ext cx="2268220" cy="914196"/>
                </a:xfrm>
                <a:prstGeom prst="rect">
                  <a:avLst/>
                </a:prstGeom>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Traduire des connaissances dans un nouveau contexte.</a:t>
                  </a:r>
                  <a:r>
                    <a:rPr lang="fr-FR" sz="1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Interpréter des faits à partir d’un cadre donné.</a:t>
                  </a:r>
                  <a:endParaRPr lang="fr-FR" sz="1100" dirty="0">
                    <a:effectLst/>
                    <a:ea typeface="Calibri" panose="020F0502020204030204" pitchFamily="34" charset="0"/>
                    <a:cs typeface="Times New Roman" panose="02020603050405020304" pitchFamily="18" charset="0"/>
                  </a:endParaRPr>
                </a:p>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Traduire et interpréter de l'information en fonction de ce qui a été appris.</a:t>
                  </a:r>
                  <a:endParaRPr lang="fr-FR" sz="1100" dirty="0">
                    <a:effectLst/>
                    <a:ea typeface="Calibri" panose="020F0502020204030204" pitchFamily="34" charset="0"/>
                    <a:cs typeface="Times New Roman" panose="02020603050405020304" pitchFamily="18" charset="0"/>
                  </a:endParaRPr>
                </a:p>
              </p:txBody>
            </p:sp>
            <p:sp>
              <p:nvSpPr>
                <p:cNvPr id="29" name="Zone de texte 40"/>
                <p:cNvSpPr txBox="1"/>
                <p:nvPr/>
              </p:nvSpPr>
              <p:spPr>
                <a:xfrm>
                  <a:off x="8625" y="794229"/>
                  <a:ext cx="2268220" cy="1017681"/>
                </a:xfrm>
                <a:prstGeom prst="rect">
                  <a:avLst/>
                </a:prstGeom>
                <a:solidFill>
                  <a:schemeClr val="accent3">
                    <a:lumMod val="60000"/>
                    <a:lumOff val="4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Réinvestir des méthodes, des concepts et des théories dans de nouvelles situations. </a:t>
                  </a:r>
                  <a:endParaRPr lang="fr-FR" sz="1100" dirty="0">
                    <a:effectLst/>
                    <a:ea typeface="Calibri" panose="020F0502020204030204" pitchFamily="34" charset="0"/>
                    <a:cs typeface="Times New Roman" panose="02020603050405020304" pitchFamily="18" charset="0"/>
                  </a:endParaRPr>
                </a:p>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Résoudre des problèmes en mobilisant les compétences et connaissances requises. </a:t>
                  </a:r>
                  <a:endParaRPr lang="fr-FR" sz="1100" dirty="0">
                    <a:effectLst/>
                    <a:ea typeface="Calibri" panose="020F0502020204030204" pitchFamily="34" charset="0"/>
                    <a:cs typeface="Times New Roman" panose="02020603050405020304" pitchFamily="18" charset="0"/>
                  </a:endParaRPr>
                </a:p>
                <a:p>
                  <a:pPr marL="90170" indent="-90170">
                    <a:lnSpc>
                      <a:spcPct val="115000"/>
                    </a:lnSpc>
                    <a:spcAft>
                      <a:spcPts val="0"/>
                    </a:spcAft>
                  </a:pPr>
                  <a:r>
                    <a:rPr lang="fr-FR"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Sélectionner et transférer des données pour résoudre un problème.</a:t>
                  </a:r>
                  <a:endParaRPr lang="fr-FR" sz="1100" dirty="0">
                    <a:effectLst/>
                    <a:ea typeface="Calibri" panose="020F0502020204030204" pitchFamily="34" charset="0"/>
                    <a:cs typeface="Times New Roman" panose="02020603050405020304" pitchFamily="18" charset="0"/>
                  </a:endParaRPr>
                </a:p>
              </p:txBody>
            </p:sp>
            <p:sp>
              <p:nvSpPr>
                <p:cNvPr id="30" name="Ellipse 29"/>
                <p:cNvSpPr/>
                <p:nvPr/>
              </p:nvSpPr>
              <p:spPr>
                <a:xfrm>
                  <a:off x="3261532" y="-377771"/>
                  <a:ext cx="1110558" cy="352410"/>
                </a:xfrm>
                <a:prstGeom prst="ellipse">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0000"/>
                    </a:lnSpc>
                    <a:spcAft>
                      <a:spcPts val="0"/>
                    </a:spcAft>
                  </a:pPr>
                  <a:r>
                    <a:rPr lang="fr-FR" sz="1000" b="1" dirty="0">
                      <a:solidFill>
                        <a:srgbClr val="000000"/>
                      </a:solidFill>
                      <a:effectLst/>
                      <a:latin typeface="Arial Narrow" panose="020B0606020202030204" pitchFamily="34" charset="0"/>
                      <a:ea typeface="Times New Roman" panose="02020603050405020304" pitchFamily="18" charset="0"/>
                    </a:rPr>
                    <a:t>Habiletés requises</a:t>
                  </a:r>
                  <a:endParaRPr lang="fr-FR" sz="1200" dirty="0">
                    <a:effectLst/>
                    <a:latin typeface="Times New Roman" panose="02020603050405020304" pitchFamily="18" charset="0"/>
                    <a:ea typeface="Times New Roman" panose="02020603050405020304" pitchFamily="18" charset="0"/>
                  </a:endParaRPr>
                </a:p>
              </p:txBody>
            </p:sp>
          </p:grpSp>
          <p:grpSp>
            <p:nvGrpSpPr>
              <p:cNvPr id="8" name="Groupe 7"/>
              <p:cNvGrpSpPr/>
              <p:nvPr/>
            </p:nvGrpSpPr>
            <p:grpSpPr>
              <a:xfrm>
                <a:off x="1866900" y="676275"/>
                <a:ext cx="1010920" cy="762000"/>
                <a:chOff x="0" y="0"/>
                <a:chExt cx="1010920" cy="762000"/>
              </a:xfrm>
            </p:grpSpPr>
            <p:sp>
              <p:nvSpPr>
                <p:cNvPr id="9" name="Zone de texte 7"/>
                <p:cNvSpPr txBox="1"/>
                <p:nvPr/>
              </p:nvSpPr>
              <p:spPr>
                <a:xfrm>
                  <a:off x="0" y="533400"/>
                  <a:ext cx="1010920" cy="228600"/>
                </a:xfrm>
                <a:prstGeom prst="rect">
                  <a:avLst/>
                </a:prstGeom>
                <a:solidFill>
                  <a:schemeClr val="accent1">
                    <a:lumMod val="40000"/>
                    <a:lumOff val="60000"/>
                  </a:schemeClr>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dirty="0">
                      <a:solidFill>
                        <a:srgbClr val="000000"/>
                      </a:solidFill>
                      <a:effectLst/>
                      <a:latin typeface="Arial Narrow" panose="020B0606020202030204" pitchFamily="34" charset="0"/>
                      <a:ea typeface="Times New Roman" panose="02020603050405020304" pitchFamily="18" charset="0"/>
                    </a:rPr>
                    <a:t>Analyse </a:t>
                  </a:r>
                  <a:endParaRPr lang="fr-FR" sz="1200" dirty="0">
                    <a:effectLst/>
                    <a:latin typeface="Times New Roman" panose="02020603050405020304" pitchFamily="18" charset="0"/>
                    <a:ea typeface="Times New Roman" panose="02020603050405020304" pitchFamily="18" charset="0"/>
                  </a:endParaRPr>
                </a:p>
              </p:txBody>
            </p:sp>
            <p:sp>
              <p:nvSpPr>
                <p:cNvPr id="10" name="Zone de texte 9"/>
                <p:cNvSpPr txBox="1"/>
                <p:nvPr/>
              </p:nvSpPr>
              <p:spPr>
                <a:xfrm>
                  <a:off x="0" y="266700"/>
                  <a:ext cx="1010920" cy="228600"/>
                </a:xfrm>
                <a:prstGeom prst="rect">
                  <a:avLst/>
                </a:prstGeom>
                <a:solidFill>
                  <a:schemeClr val="accent1">
                    <a:lumMod val="40000"/>
                    <a:lumOff val="60000"/>
                  </a:schemeClr>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dirty="0">
                      <a:solidFill>
                        <a:srgbClr val="000000"/>
                      </a:solidFill>
                      <a:effectLst/>
                      <a:latin typeface="Arial Narrow" panose="020B0606020202030204" pitchFamily="34" charset="0"/>
                      <a:ea typeface="Times New Roman" panose="02020603050405020304" pitchFamily="18" charset="0"/>
                    </a:rPr>
                    <a:t>Synthèse </a:t>
                  </a:r>
                  <a:endParaRPr lang="fr-FR" sz="1200" dirty="0">
                    <a:effectLst/>
                    <a:latin typeface="Times New Roman" panose="02020603050405020304" pitchFamily="18" charset="0"/>
                    <a:ea typeface="Times New Roman" panose="02020603050405020304" pitchFamily="18" charset="0"/>
                  </a:endParaRPr>
                </a:p>
              </p:txBody>
            </p:sp>
            <p:sp>
              <p:nvSpPr>
                <p:cNvPr id="11" name="Zone de texte 10"/>
                <p:cNvSpPr txBox="1"/>
                <p:nvPr/>
              </p:nvSpPr>
              <p:spPr>
                <a:xfrm>
                  <a:off x="0" y="0"/>
                  <a:ext cx="1010920" cy="228600"/>
                </a:xfrm>
                <a:prstGeom prst="rect">
                  <a:avLst/>
                </a:prstGeom>
                <a:solidFill>
                  <a:schemeClr val="accent1">
                    <a:lumMod val="40000"/>
                    <a:lumOff val="60000"/>
                  </a:schemeClr>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dirty="0">
                      <a:solidFill>
                        <a:srgbClr val="000000"/>
                      </a:solidFill>
                      <a:effectLst/>
                      <a:latin typeface="Arial Narrow" panose="020B0606020202030204" pitchFamily="34" charset="0"/>
                      <a:ea typeface="Times New Roman" panose="02020603050405020304" pitchFamily="18" charset="0"/>
                    </a:rPr>
                    <a:t>Evaluation </a:t>
                  </a:r>
                  <a:endParaRPr lang="fr-FR" sz="1200" dirty="0">
                    <a:effectLst/>
                    <a:latin typeface="Times New Roman" panose="02020603050405020304" pitchFamily="18" charset="0"/>
                    <a:ea typeface="Times New Roman" panose="02020603050405020304" pitchFamily="18" charset="0"/>
                  </a:endParaRPr>
                </a:p>
              </p:txBody>
            </p:sp>
          </p:grpSp>
        </p:grpSp>
        <p:sp>
          <p:nvSpPr>
            <p:cNvPr id="6" name="Zone de texte 13"/>
            <p:cNvSpPr txBox="1"/>
            <p:nvPr/>
          </p:nvSpPr>
          <p:spPr>
            <a:xfrm>
              <a:off x="0" y="685800"/>
              <a:ext cx="3009900" cy="914400"/>
            </a:xfrm>
            <a:prstGeom prst="rect">
              <a:avLst/>
            </a:prstGeom>
            <a:solidFill>
              <a:schemeClr val="tx2">
                <a:lumMod val="20000"/>
                <a:lumOff val="80000"/>
                <a:alpha val="25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90170" marR="1175385">
                <a:lnSpc>
                  <a:spcPct val="115000"/>
                </a:lnSpc>
                <a:spcAft>
                  <a:spcPts val="0"/>
                </a:spcAft>
              </a:pPr>
              <a:r>
                <a:rPr lang="fr-FR" sz="1000" b="1" i="1" dirty="0">
                  <a:effectLst/>
                  <a:latin typeface="Arial Narrow" panose="020B0606020202030204" pitchFamily="34" charset="0"/>
                  <a:ea typeface="Calibri" panose="020F0502020204030204" pitchFamily="34" charset="0"/>
                  <a:cs typeface="Times New Roman" panose="02020603050405020304" pitchFamily="18" charset="0"/>
                </a:rPr>
                <a:t>Les niveaux 4, 5 et 6 de la taxonomie de Bloom ne sont pas utilisés pour la définition des connaissances en BAC PRO</a:t>
              </a:r>
              <a:r>
                <a:rPr lang="fr-FR" sz="1100" b="1" i="1" dirty="0">
                  <a:effectLst/>
                  <a:latin typeface="Arial Narrow" panose="020B0606020202030204" pitchFamily="34" charset="0"/>
                  <a:ea typeface="Calibri" panose="020F0502020204030204" pitchFamily="34" charset="0"/>
                  <a:cs typeface="Times New Roman" panose="02020603050405020304" pitchFamily="18" charset="0"/>
                </a:rPr>
                <a:t> </a:t>
              </a:r>
              <a:r>
                <a:rPr lang="fr-FR" sz="1000" b="1" i="1" dirty="0">
                  <a:effectLst/>
                  <a:latin typeface="Arial Narrow" panose="020B0606020202030204" pitchFamily="34" charset="0"/>
                  <a:ea typeface="Calibri" panose="020F0502020204030204" pitchFamily="34" charset="0"/>
                  <a:cs typeface="Times New Roman" panose="02020603050405020304" pitchFamily="18" charset="0"/>
                </a:rPr>
                <a:t>MELEC</a:t>
              </a:r>
              <a:endParaRPr lang="fr-FR" sz="1100" dirty="0">
                <a:effectLst/>
                <a:ea typeface="Calibri" panose="020F0502020204030204" pitchFamily="34" charset="0"/>
                <a:cs typeface="Times New Roman" panose="02020603050405020304" pitchFamily="18" charset="0"/>
              </a:endParaRPr>
            </a:p>
          </p:txBody>
        </p:sp>
      </p:grpSp>
      <p:pic>
        <p:nvPicPr>
          <p:cNvPr id="31"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07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74" y="4050"/>
            <a:ext cx="6444759" cy="685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0944" y="1123837"/>
            <a:ext cx="3200401" cy="4601183"/>
          </a:xfrm>
        </p:spPr>
        <p:txBody>
          <a:bodyPr/>
          <a:lstStyle/>
          <a:p>
            <a:r>
              <a:rPr lang="fr-FR" dirty="0" smtClean="0"/>
              <a:t>Connaissances associées</a:t>
            </a:r>
            <a:endParaRPr lang="fr-FR" dirty="0"/>
          </a:p>
        </p:txBody>
      </p:sp>
      <p:sp>
        <p:nvSpPr>
          <p:cNvPr id="7" name="Ellipse 6"/>
          <p:cNvSpPr/>
          <p:nvPr/>
        </p:nvSpPr>
        <p:spPr>
          <a:xfrm>
            <a:off x="4492607" y="5301892"/>
            <a:ext cx="372535" cy="458753"/>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9" name="Ellipse 8"/>
          <p:cNvSpPr/>
          <p:nvPr/>
        </p:nvSpPr>
        <p:spPr>
          <a:xfrm>
            <a:off x="6383865" y="318433"/>
            <a:ext cx="372535" cy="458753"/>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0" name="Ellipse 9"/>
          <p:cNvSpPr/>
          <p:nvPr/>
        </p:nvSpPr>
        <p:spPr>
          <a:xfrm>
            <a:off x="4540107" y="6023414"/>
            <a:ext cx="372535" cy="458753"/>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Ellipse 10"/>
          <p:cNvSpPr/>
          <p:nvPr/>
        </p:nvSpPr>
        <p:spPr>
          <a:xfrm>
            <a:off x="6180664" y="2579907"/>
            <a:ext cx="372535" cy="458753"/>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55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2000"/>
            <a:ext cx="3446586" cy="5275385"/>
          </a:xfrm>
        </p:spPr>
        <p:txBody>
          <a:bodyPr anchor="ctr">
            <a:normAutofit/>
          </a:bodyPr>
          <a:lstStyle/>
          <a:p>
            <a:r>
              <a:rPr lang="fr-FR" sz="3600" b="1" dirty="0" smtClean="0"/>
              <a:t>PRÉSENTATION DU BAC PRO MELEC</a:t>
            </a:r>
            <a:endParaRPr lang="fr-FR" sz="3600" b="1" dirty="0"/>
          </a:p>
        </p:txBody>
      </p:sp>
      <p:pic>
        <p:nvPicPr>
          <p:cNvPr id="5" name="Image 4" descr="http://www.cleanthinking.de/wp-content/uploads/2009/11/Smart-Grid-Darstellung.jpg"/>
          <p:cNvPicPr/>
          <p:nvPr/>
        </p:nvPicPr>
        <p:blipFill rotWithShape="1">
          <a:blip r:embed="rId3">
            <a:extLst>
              <a:ext uri="{28A0092B-C50C-407E-A947-70E740481C1C}">
                <a14:useLocalDpi xmlns:a14="http://schemas.microsoft.com/office/drawing/2010/main" val="0"/>
              </a:ext>
            </a:extLst>
          </a:blip>
          <a:srcRect t="975" b="423"/>
          <a:stretch/>
        </p:blipFill>
        <p:spPr bwMode="auto">
          <a:xfrm>
            <a:off x="3552092" y="1113692"/>
            <a:ext cx="8135816" cy="4454769"/>
          </a:xfrm>
          <a:prstGeom prst="rect">
            <a:avLst/>
          </a:prstGeom>
          <a:noFill/>
          <a:ln>
            <a:noFill/>
          </a:ln>
          <a:extLst>
            <a:ext uri="{53640926-AAD7-44D8-BBD7-CCE9431645EC}">
              <a14:shadowObscured xmlns:a14="http://schemas.microsoft.com/office/drawing/2010/main"/>
            </a:ext>
          </a:extLst>
        </p:spPr>
      </p:pic>
      <p:pic>
        <p:nvPicPr>
          <p:cNvPr id="4"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32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smtClean="0"/>
              <a:t>Connaissances associées</a:t>
            </a:r>
            <a:br>
              <a:rPr lang="fr-FR" dirty="0" smtClean="0"/>
            </a:br>
            <a:r>
              <a:rPr lang="fr-FR" dirty="0" smtClean="0"/>
              <a:t>et</a:t>
            </a:r>
            <a:br>
              <a:rPr lang="fr-FR" dirty="0" smtClean="0"/>
            </a:br>
            <a:r>
              <a:rPr lang="fr-FR" dirty="0" smtClean="0"/>
              <a:t>sciences physiques</a:t>
            </a:r>
            <a:endParaRPr lang="fr-FR" dirty="0"/>
          </a:p>
        </p:txBody>
      </p:sp>
      <p:pic>
        <p:nvPicPr>
          <p:cNvPr id="1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me 2"/>
          <p:cNvGraphicFramePr/>
          <p:nvPr>
            <p:extLst>
              <p:ext uri="{D42A27DB-BD31-4B8C-83A1-F6EECF244321}">
                <p14:modId xmlns:p14="http://schemas.microsoft.com/office/powerpoint/2010/main" val="2786083975"/>
              </p:ext>
            </p:extLst>
          </p:nvPr>
        </p:nvGraphicFramePr>
        <p:xfrm>
          <a:off x="3592786" y="1513490"/>
          <a:ext cx="7726855" cy="46635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ZoneTexte 7"/>
          <p:cNvSpPr txBox="1"/>
          <p:nvPr/>
        </p:nvSpPr>
        <p:spPr>
          <a:xfrm>
            <a:off x="3594538" y="569154"/>
            <a:ext cx="8339959" cy="830997"/>
          </a:xfrm>
          <a:prstGeom prst="rect">
            <a:avLst/>
          </a:prstGeom>
          <a:noFill/>
        </p:spPr>
        <p:txBody>
          <a:bodyPr wrap="square" rtlCol="0">
            <a:spAutoFit/>
          </a:bodyPr>
          <a:lstStyle/>
          <a:p>
            <a:r>
              <a:rPr lang="fr-FR" sz="2400" b="1" dirty="0" smtClean="0">
                <a:solidFill>
                  <a:srgbClr val="FF0000"/>
                </a:solidFill>
                <a:latin typeface="Arial" panose="020B0604020202020204" pitchFamily="34" charset="0"/>
                <a:cs typeface="Arial" panose="020B0604020202020204" pitchFamily="34" charset="0"/>
              </a:rPr>
              <a:t>BAC PRO MELEC : En sciences, rattachement au groupement 4 comprenant les modules spécifiques :</a:t>
            </a:r>
            <a:endParaRPr lang="fr-FR"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677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a:t>R</a:t>
            </a:r>
            <a:r>
              <a:rPr lang="fr-FR" dirty="0" smtClean="0"/>
              <a:t>èglement d’examen</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296293001"/>
              </p:ext>
            </p:extLst>
          </p:nvPr>
        </p:nvGraphicFramePr>
        <p:xfrm>
          <a:off x="3684897" y="398240"/>
          <a:ext cx="8338780" cy="5879795"/>
        </p:xfrm>
        <a:graphic>
          <a:graphicData uri="http://schemas.openxmlformats.org/drawingml/2006/table">
            <a:tbl>
              <a:tblPr firstRow="1" firstCol="1" bandRow="1">
                <a:tableStyleId>{5940675A-B579-460E-94D1-54222C63F5DA}</a:tableStyleId>
              </a:tblPr>
              <a:tblGrid>
                <a:gridCol w="2790011"/>
                <a:gridCol w="547357"/>
                <a:gridCol w="575745"/>
                <a:gridCol w="825597"/>
                <a:gridCol w="667306"/>
                <a:gridCol w="797387"/>
                <a:gridCol w="667306"/>
                <a:gridCol w="797387"/>
                <a:gridCol w="670684"/>
              </a:tblGrid>
              <a:tr h="2298839">
                <a:tc gridSpan="3">
                  <a:txBody>
                    <a:bodyPr/>
                    <a:lstStyle/>
                    <a:p>
                      <a:pPr algn="ctr">
                        <a:spcAft>
                          <a:spcPts val="0"/>
                        </a:spcAft>
                      </a:pPr>
                      <a:r>
                        <a:rPr lang="fr-FR" sz="900" dirty="0">
                          <a:effectLst/>
                        </a:rPr>
                        <a:t>Baccalauréat professionnel</a:t>
                      </a:r>
                    </a:p>
                    <a:p>
                      <a:pPr algn="ctr">
                        <a:spcAft>
                          <a:spcPts val="0"/>
                        </a:spcAft>
                      </a:pPr>
                      <a:r>
                        <a:rPr lang="fr-FR" sz="900" dirty="0">
                          <a:effectLst/>
                        </a:rPr>
                        <a:t>Métiers de l’Électricité et de ses Environnements Connectés </a:t>
                      </a:r>
                      <a:endParaRPr lang="fr-FR" sz="900" dirty="0">
                        <a:effectLst/>
                        <a:latin typeface="Times New Roman"/>
                        <a:ea typeface="Times New Roman"/>
                        <a:cs typeface="Times New Roman"/>
                      </a:endParaRPr>
                    </a:p>
                  </a:txBody>
                  <a:tcPr marL="44785" marR="44785" marT="0" marB="0" anchor="ctr"/>
                </a:tc>
                <a:tc hMerge="1">
                  <a:txBody>
                    <a:bodyPr/>
                    <a:lstStyle/>
                    <a:p>
                      <a:endParaRPr lang="fr-FR"/>
                    </a:p>
                  </a:txBody>
                  <a:tcPr/>
                </a:tc>
                <a:tc hMerge="1">
                  <a:txBody>
                    <a:bodyPr/>
                    <a:lstStyle/>
                    <a:p>
                      <a:endParaRPr lang="fr-FR"/>
                    </a:p>
                  </a:txBody>
                  <a:tcPr/>
                </a:tc>
                <a:tc gridSpan="2">
                  <a:txBody>
                    <a:bodyPr/>
                    <a:lstStyle/>
                    <a:p>
                      <a:pPr algn="ctr">
                        <a:spcAft>
                          <a:spcPts val="0"/>
                        </a:spcAft>
                      </a:pPr>
                      <a:r>
                        <a:rPr lang="fr-FR" sz="900" dirty="0">
                          <a:effectLst/>
                        </a:rPr>
                        <a:t>Candidats de la voie</a:t>
                      </a:r>
                    </a:p>
                    <a:p>
                      <a:pPr algn="ctr">
                        <a:spcAft>
                          <a:spcPts val="0"/>
                        </a:spcAft>
                      </a:pPr>
                      <a:r>
                        <a:rPr lang="fr-FR" sz="900" dirty="0">
                          <a:effectLst/>
                        </a:rPr>
                        <a:t>scolaire dans un</a:t>
                      </a:r>
                    </a:p>
                    <a:p>
                      <a:pPr algn="ctr">
                        <a:spcAft>
                          <a:spcPts val="0"/>
                        </a:spcAft>
                      </a:pPr>
                      <a:r>
                        <a:rPr lang="fr-FR" sz="900" dirty="0">
                          <a:effectLst/>
                        </a:rPr>
                        <a:t>établissement public ou</a:t>
                      </a:r>
                    </a:p>
                    <a:p>
                      <a:pPr algn="ctr">
                        <a:spcAft>
                          <a:spcPts val="0"/>
                        </a:spcAft>
                      </a:pPr>
                      <a:r>
                        <a:rPr lang="fr-FR" sz="900" dirty="0">
                          <a:effectLst/>
                        </a:rPr>
                        <a:t>privé sous contrat, CFA</a:t>
                      </a:r>
                    </a:p>
                    <a:p>
                      <a:pPr algn="ctr">
                        <a:spcAft>
                          <a:spcPts val="0"/>
                        </a:spcAft>
                      </a:pPr>
                      <a:r>
                        <a:rPr lang="fr-FR" sz="900" dirty="0">
                          <a:effectLst/>
                        </a:rPr>
                        <a:t>ou section</a:t>
                      </a:r>
                    </a:p>
                    <a:p>
                      <a:pPr algn="ctr">
                        <a:spcAft>
                          <a:spcPts val="0"/>
                        </a:spcAft>
                      </a:pPr>
                      <a:r>
                        <a:rPr lang="fr-FR" sz="900" dirty="0">
                          <a:effectLst/>
                        </a:rPr>
                        <a:t>d'apprentissage habilité,</a:t>
                      </a:r>
                    </a:p>
                    <a:p>
                      <a:pPr algn="ctr">
                        <a:spcAft>
                          <a:spcPts val="0"/>
                        </a:spcAft>
                      </a:pPr>
                      <a:r>
                        <a:rPr lang="fr-FR" sz="900" dirty="0">
                          <a:effectLst/>
                        </a:rPr>
                        <a:t>formation</a:t>
                      </a:r>
                    </a:p>
                    <a:p>
                      <a:pPr algn="ctr">
                        <a:spcAft>
                          <a:spcPts val="0"/>
                        </a:spcAft>
                      </a:pPr>
                      <a:r>
                        <a:rPr lang="fr-FR" sz="900" dirty="0">
                          <a:effectLst/>
                        </a:rPr>
                        <a:t>professionnelle continue</a:t>
                      </a:r>
                    </a:p>
                    <a:p>
                      <a:pPr algn="ctr">
                        <a:spcAft>
                          <a:spcPts val="0"/>
                        </a:spcAft>
                      </a:pPr>
                      <a:r>
                        <a:rPr lang="fr-FR" sz="900" dirty="0">
                          <a:effectLst/>
                        </a:rPr>
                        <a:t>dans un établissement</a:t>
                      </a:r>
                    </a:p>
                    <a:p>
                      <a:pPr algn="ctr">
                        <a:spcAft>
                          <a:spcPts val="0"/>
                        </a:spcAft>
                      </a:pPr>
                      <a:r>
                        <a:rPr lang="fr-FR" sz="900" dirty="0">
                          <a:effectLst/>
                        </a:rPr>
                        <a:t>public</a:t>
                      </a:r>
                      <a:endParaRPr lang="fr-FR" sz="900" dirty="0">
                        <a:effectLst/>
                        <a:latin typeface="Times New Roman"/>
                        <a:ea typeface="Times New Roman"/>
                        <a:cs typeface="Times New Roman"/>
                      </a:endParaRPr>
                    </a:p>
                  </a:txBody>
                  <a:tcPr marL="44785" marR="44785" marT="0" marB="0" anchor="ctr"/>
                </a:tc>
                <a:tc hMerge="1">
                  <a:txBody>
                    <a:bodyPr/>
                    <a:lstStyle/>
                    <a:p>
                      <a:endParaRPr lang="fr-FR"/>
                    </a:p>
                  </a:txBody>
                  <a:tcPr/>
                </a:tc>
                <a:tc gridSpan="2">
                  <a:txBody>
                    <a:bodyPr/>
                    <a:lstStyle/>
                    <a:p>
                      <a:pPr algn="ctr">
                        <a:spcAft>
                          <a:spcPts val="0"/>
                        </a:spcAft>
                      </a:pPr>
                      <a:r>
                        <a:rPr lang="fr-FR" sz="900" dirty="0">
                          <a:effectLst/>
                        </a:rPr>
                        <a:t>Candidats de la voie</a:t>
                      </a:r>
                    </a:p>
                    <a:p>
                      <a:pPr algn="ctr">
                        <a:spcAft>
                          <a:spcPts val="0"/>
                        </a:spcAft>
                      </a:pPr>
                      <a:r>
                        <a:rPr lang="fr-FR" sz="900" dirty="0">
                          <a:effectLst/>
                        </a:rPr>
                        <a:t>scolaire dans un</a:t>
                      </a:r>
                    </a:p>
                    <a:p>
                      <a:pPr algn="ctr">
                        <a:spcAft>
                          <a:spcPts val="0"/>
                        </a:spcAft>
                      </a:pPr>
                      <a:r>
                        <a:rPr lang="fr-FR" sz="900" dirty="0">
                          <a:effectLst/>
                        </a:rPr>
                        <a:t>établissement privé,</a:t>
                      </a:r>
                    </a:p>
                    <a:p>
                      <a:pPr algn="ctr">
                        <a:spcAft>
                          <a:spcPts val="0"/>
                        </a:spcAft>
                      </a:pPr>
                      <a:r>
                        <a:rPr lang="fr-FR" sz="900" dirty="0">
                          <a:effectLst/>
                        </a:rPr>
                        <a:t>CFA ou section</a:t>
                      </a:r>
                    </a:p>
                    <a:p>
                      <a:pPr algn="ctr">
                        <a:spcAft>
                          <a:spcPts val="0"/>
                        </a:spcAft>
                      </a:pPr>
                      <a:r>
                        <a:rPr lang="fr-FR" sz="900" dirty="0">
                          <a:effectLst/>
                        </a:rPr>
                        <a:t>d'apprentissage non</a:t>
                      </a:r>
                    </a:p>
                    <a:p>
                      <a:pPr algn="ctr">
                        <a:spcAft>
                          <a:spcPts val="0"/>
                        </a:spcAft>
                      </a:pPr>
                      <a:r>
                        <a:rPr lang="fr-FR" sz="900" dirty="0">
                          <a:effectLst/>
                        </a:rPr>
                        <a:t>habilité, formation</a:t>
                      </a:r>
                    </a:p>
                    <a:p>
                      <a:pPr algn="ctr">
                        <a:spcAft>
                          <a:spcPts val="0"/>
                        </a:spcAft>
                      </a:pPr>
                      <a:r>
                        <a:rPr lang="fr-FR" sz="900" dirty="0">
                          <a:effectLst/>
                        </a:rPr>
                        <a:t>professionnelle</a:t>
                      </a:r>
                    </a:p>
                    <a:p>
                      <a:pPr algn="ctr">
                        <a:spcAft>
                          <a:spcPts val="0"/>
                        </a:spcAft>
                      </a:pPr>
                      <a:r>
                        <a:rPr lang="fr-FR" sz="900" dirty="0">
                          <a:effectLst/>
                        </a:rPr>
                        <a:t>continue en</a:t>
                      </a:r>
                    </a:p>
                    <a:p>
                      <a:pPr algn="ctr">
                        <a:spcAft>
                          <a:spcPts val="0"/>
                        </a:spcAft>
                      </a:pPr>
                      <a:r>
                        <a:rPr lang="fr-FR" sz="900" dirty="0">
                          <a:effectLst/>
                        </a:rPr>
                        <a:t>établissement privé,</a:t>
                      </a:r>
                    </a:p>
                    <a:p>
                      <a:pPr algn="ctr">
                        <a:spcAft>
                          <a:spcPts val="0"/>
                        </a:spcAft>
                      </a:pPr>
                      <a:r>
                        <a:rPr lang="fr-FR" sz="900" dirty="0">
                          <a:effectLst/>
                        </a:rPr>
                        <a:t>enseignement à</a:t>
                      </a:r>
                    </a:p>
                    <a:p>
                      <a:pPr algn="ctr">
                        <a:spcAft>
                          <a:spcPts val="0"/>
                        </a:spcAft>
                      </a:pPr>
                      <a:r>
                        <a:rPr lang="fr-FR" sz="900" dirty="0">
                          <a:effectLst/>
                        </a:rPr>
                        <a:t>distance</a:t>
                      </a:r>
                      <a:endParaRPr lang="fr-FR" sz="900" dirty="0">
                        <a:effectLst/>
                        <a:latin typeface="Times New Roman"/>
                        <a:ea typeface="Times New Roman"/>
                        <a:cs typeface="Times New Roman"/>
                      </a:endParaRPr>
                    </a:p>
                  </a:txBody>
                  <a:tcPr marL="44785" marR="44785" marT="0" marB="0" anchor="ctr"/>
                </a:tc>
                <a:tc hMerge="1">
                  <a:txBody>
                    <a:bodyPr/>
                    <a:lstStyle/>
                    <a:p>
                      <a:endParaRPr lang="fr-FR"/>
                    </a:p>
                  </a:txBody>
                  <a:tcPr/>
                </a:tc>
                <a:tc gridSpan="2">
                  <a:txBody>
                    <a:bodyPr/>
                    <a:lstStyle/>
                    <a:p>
                      <a:pPr algn="ctr">
                        <a:spcAft>
                          <a:spcPts val="0"/>
                        </a:spcAft>
                      </a:pPr>
                      <a:r>
                        <a:rPr lang="fr-FR" sz="900" dirty="0">
                          <a:effectLst/>
                        </a:rPr>
                        <a:t>Candidats de la</a:t>
                      </a:r>
                    </a:p>
                    <a:p>
                      <a:pPr algn="ctr">
                        <a:spcAft>
                          <a:spcPts val="0"/>
                        </a:spcAft>
                      </a:pPr>
                      <a:r>
                        <a:rPr lang="fr-FR" sz="900" dirty="0">
                          <a:effectLst/>
                        </a:rPr>
                        <a:t>voie de la formation</a:t>
                      </a:r>
                    </a:p>
                    <a:p>
                      <a:pPr algn="ctr">
                        <a:spcAft>
                          <a:spcPts val="0"/>
                        </a:spcAft>
                      </a:pPr>
                      <a:r>
                        <a:rPr lang="fr-FR" sz="900" dirty="0">
                          <a:effectLst/>
                        </a:rPr>
                        <a:t>professionnelle</a:t>
                      </a:r>
                    </a:p>
                    <a:p>
                      <a:pPr algn="ctr">
                        <a:spcAft>
                          <a:spcPts val="0"/>
                        </a:spcAft>
                      </a:pPr>
                      <a:r>
                        <a:rPr lang="fr-FR" sz="900" dirty="0">
                          <a:effectLst/>
                        </a:rPr>
                        <a:t>continue dans un</a:t>
                      </a:r>
                    </a:p>
                    <a:p>
                      <a:pPr algn="ctr">
                        <a:spcAft>
                          <a:spcPts val="0"/>
                        </a:spcAft>
                      </a:pPr>
                      <a:r>
                        <a:rPr lang="fr-FR" sz="900" dirty="0">
                          <a:effectLst/>
                        </a:rPr>
                        <a:t>établissement public</a:t>
                      </a:r>
                    </a:p>
                    <a:p>
                      <a:pPr algn="ctr">
                        <a:spcAft>
                          <a:spcPts val="0"/>
                        </a:spcAft>
                      </a:pPr>
                      <a:r>
                        <a:rPr lang="fr-FR" sz="900" dirty="0">
                          <a:effectLst/>
                        </a:rPr>
                        <a:t>habilité</a:t>
                      </a:r>
                      <a:endParaRPr lang="fr-FR" sz="900" dirty="0">
                        <a:effectLst/>
                        <a:latin typeface="Times New Roman"/>
                        <a:ea typeface="Times New Roman"/>
                        <a:cs typeface="Times New Roman"/>
                      </a:endParaRPr>
                    </a:p>
                  </a:txBody>
                  <a:tcPr marL="44785" marR="44785" marT="0" marB="0" anchor="ctr"/>
                </a:tc>
                <a:tc hMerge="1">
                  <a:txBody>
                    <a:bodyPr/>
                    <a:lstStyle/>
                    <a:p>
                      <a:endParaRPr lang="fr-FR"/>
                    </a:p>
                  </a:txBody>
                  <a:tcPr/>
                </a:tc>
              </a:tr>
              <a:tr h="380556">
                <a:tc>
                  <a:txBody>
                    <a:bodyPr/>
                    <a:lstStyle/>
                    <a:p>
                      <a:pPr>
                        <a:spcAft>
                          <a:spcPts val="0"/>
                        </a:spcAft>
                      </a:pPr>
                      <a:r>
                        <a:rPr lang="fr-FR" sz="1400" dirty="0">
                          <a:effectLst/>
                        </a:rPr>
                        <a:t>Épreuves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Unité</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Coef.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Mode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Durée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Mode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Durée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Mode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Durée</a:t>
                      </a:r>
                      <a:endParaRPr lang="fr-FR" sz="1400" dirty="0">
                        <a:effectLst/>
                        <a:latin typeface="Times New Roman"/>
                        <a:ea typeface="Times New Roman"/>
                        <a:cs typeface="Times New Roman"/>
                      </a:endParaRPr>
                    </a:p>
                  </a:txBody>
                  <a:tcPr marL="44785" marR="44785" marT="0" marB="0"/>
                </a:tc>
              </a:tr>
              <a:tr h="582749">
                <a:tc>
                  <a:txBody>
                    <a:bodyPr/>
                    <a:lstStyle/>
                    <a:p>
                      <a:pPr>
                        <a:spcAft>
                          <a:spcPts val="0"/>
                        </a:spcAft>
                      </a:pPr>
                      <a:r>
                        <a:rPr lang="fr-FR" sz="1400" dirty="0">
                          <a:effectLst/>
                        </a:rPr>
                        <a:t>E2 : Préparation d'une opération</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U2</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3</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écrit et pratique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3h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r h="388497">
                <a:tc>
                  <a:txBody>
                    <a:bodyPr/>
                    <a:lstStyle/>
                    <a:p>
                      <a:pPr>
                        <a:spcAft>
                          <a:spcPts val="0"/>
                        </a:spcAft>
                      </a:pPr>
                      <a:r>
                        <a:rPr lang="fr-FR" sz="1400" dirty="0">
                          <a:effectLst/>
                        </a:rPr>
                        <a:t>E3 : Épreuve prenant en compte la formation en milieu professionnel</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11</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r h="388497">
                <a:tc>
                  <a:txBody>
                    <a:bodyPr/>
                    <a:lstStyle/>
                    <a:p>
                      <a:pPr>
                        <a:spcAft>
                          <a:spcPts val="0"/>
                        </a:spcAft>
                      </a:pPr>
                      <a:r>
                        <a:rPr lang="fr-FR" sz="1400" dirty="0">
                          <a:effectLst/>
                        </a:rPr>
                        <a:t>Sous-épreuve E31</a:t>
                      </a:r>
                    </a:p>
                    <a:p>
                      <a:pPr>
                        <a:spcAft>
                          <a:spcPts val="0"/>
                        </a:spcAft>
                      </a:pPr>
                      <a:r>
                        <a:rPr lang="fr-FR" sz="1400" dirty="0">
                          <a:effectLst/>
                        </a:rPr>
                        <a:t>réalisation d’une installation</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U31</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4</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pratique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8h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r h="388497">
                <a:tc>
                  <a:txBody>
                    <a:bodyPr/>
                    <a:lstStyle/>
                    <a:p>
                      <a:pPr>
                        <a:spcAft>
                          <a:spcPts val="0"/>
                        </a:spcAft>
                      </a:pPr>
                      <a:r>
                        <a:rPr lang="fr-FR" sz="1400" dirty="0">
                          <a:effectLst/>
                        </a:rPr>
                        <a:t>Sous-épreuve E32</a:t>
                      </a:r>
                    </a:p>
                    <a:p>
                      <a:pPr>
                        <a:spcAft>
                          <a:spcPts val="0"/>
                        </a:spcAft>
                      </a:pPr>
                      <a:r>
                        <a:rPr lang="fr-FR" sz="1400" dirty="0">
                          <a:effectLst/>
                        </a:rPr>
                        <a:t>livraison d’une installation</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U32</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3</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pratique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4h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r h="388497">
                <a:tc>
                  <a:txBody>
                    <a:bodyPr/>
                    <a:lstStyle/>
                    <a:p>
                      <a:pPr>
                        <a:spcAft>
                          <a:spcPts val="0"/>
                        </a:spcAft>
                      </a:pPr>
                      <a:r>
                        <a:rPr lang="fr-FR" sz="1400" dirty="0">
                          <a:effectLst/>
                        </a:rPr>
                        <a:t>Sous-épreuve E33</a:t>
                      </a:r>
                    </a:p>
                    <a:p>
                      <a:pPr>
                        <a:spcAft>
                          <a:spcPts val="0"/>
                        </a:spcAft>
                      </a:pPr>
                      <a:r>
                        <a:rPr lang="fr-FR" sz="1400" dirty="0">
                          <a:effectLst/>
                        </a:rPr>
                        <a:t>dépannage d’une installation</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U33</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2</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pratique</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3h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r h="388497">
                <a:tc>
                  <a:txBody>
                    <a:bodyPr/>
                    <a:lstStyle/>
                    <a:p>
                      <a:pPr>
                        <a:spcAft>
                          <a:spcPts val="0"/>
                        </a:spcAft>
                      </a:pPr>
                      <a:r>
                        <a:rPr lang="fr-FR" sz="1400" dirty="0">
                          <a:effectLst/>
                        </a:rPr>
                        <a:t>Sous-épreuve E34</a:t>
                      </a:r>
                    </a:p>
                    <a:p>
                      <a:pPr>
                        <a:spcAft>
                          <a:spcPts val="0"/>
                        </a:spcAft>
                      </a:pPr>
                      <a:r>
                        <a:rPr lang="fr-FR" sz="1400" dirty="0">
                          <a:effectLst/>
                        </a:rPr>
                        <a:t>Économie-gestion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U34</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1</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écrit</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2h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écrit</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2h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r h="388497">
                <a:tc>
                  <a:txBody>
                    <a:bodyPr/>
                    <a:lstStyle/>
                    <a:p>
                      <a:pPr>
                        <a:spcAft>
                          <a:spcPts val="0"/>
                        </a:spcAft>
                      </a:pPr>
                      <a:r>
                        <a:rPr lang="fr-FR" sz="1400" dirty="0">
                          <a:effectLst/>
                        </a:rPr>
                        <a:t>Sous-épreuve E35</a:t>
                      </a:r>
                    </a:p>
                    <a:p>
                      <a:pPr>
                        <a:spcAft>
                          <a:spcPts val="0"/>
                        </a:spcAft>
                      </a:pPr>
                      <a:r>
                        <a:rPr lang="fr-FR" sz="1400" dirty="0">
                          <a:effectLst/>
                        </a:rPr>
                        <a:t>Prévention, santé, environnement</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U35 </a:t>
                      </a:r>
                    </a:p>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1</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écrit</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2h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Ponctuel</a:t>
                      </a:r>
                    </a:p>
                    <a:p>
                      <a:pPr>
                        <a:spcAft>
                          <a:spcPts val="0"/>
                        </a:spcAft>
                      </a:pPr>
                      <a:r>
                        <a:rPr lang="fr-FR" sz="1400" dirty="0">
                          <a:effectLst/>
                        </a:rPr>
                        <a:t>écrit</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2h</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CCF</a:t>
                      </a:r>
                      <a:endParaRPr lang="fr-FR" sz="1400" dirty="0">
                        <a:effectLst/>
                        <a:latin typeface="Times New Roman"/>
                        <a:ea typeface="Times New Roman"/>
                        <a:cs typeface="Times New Roman"/>
                      </a:endParaRPr>
                    </a:p>
                  </a:txBody>
                  <a:tcPr marL="44785" marR="44785" marT="0" marB="0"/>
                </a:tc>
                <a:tc>
                  <a:txBody>
                    <a:bodyPr/>
                    <a:lstStyle/>
                    <a:p>
                      <a:pPr>
                        <a:spcAft>
                          <a:spcPts val="0"/>
                        </a:spcAft>
                      </a:pPr>
                      <a:r>
                        <a:rPr lang="fr-FR" sz="1400" dirty="0">
                          <a:effectLst/>
                        </a:rPr>
                        <a:t> </a:t>
                      </a:r>
                      <a:endParaRPr lang="fr-FR" sz="1400" dirty="0">
                        <a:effectLst/>
                        <a:latin typeface="Times New Roman"/>
                        <a:ea typeface="Times New Roman"/>
                        <a:cs typeface="Times New Roman"/>
                      </a:endParaRPr>
                    </a:p>
                  </a:txBody>
                  <a:tcPr marL="44785" marR="44785" marT="0" marB="0"/>
                </a:tc>
              </a:tr>
            </a:tbl>
          </a:graphicData>
        </a:graphic>
      </p:graphicFrame>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37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smtClean="0"/>
              <a:t>Diplôme intermédiaire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26604056"/>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635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123837"/>
            <a:ext cx="3200401" cy="4601183"/>
          </a:xfrm>
        </p:spPr>
        <p:txBody>
          <a:bodyPr/>
          <a:lstStyle/>
          <a:p>
            <a:r>
              <a:rPr lang="fr-FR" dirty="0"/>
              <a:t>D</a:t>
            </a:r>
            <a:r>
              <a:rPr lang="fr-FR" dirty="0" smtClean="0"/>
              <a:t>iplôme </a:t>
            </a:r>
            <a:r>
              <a:rPr lang="fr-FR" dirty="0"/>
              <a:t>intermédiaire</a:t>
            </a:r>
          </a:p>
        </p:txBody>
      </p:sp>
      <p:sp>
        <p:nvSpPr>
          <p:cNvPr id="6" name="Espace réservé du contenu 5"/>
          <p:cNvSpPr>
            <a:spLocks noGrp="1"/>
          </p:cNvSpPr>
          <p:nvPr>
            <p:ph idx="1"/>
          </p:nvPr>
        </p:nvSpPr>
        <p:spPr>
          <a:xfrm>
            <a:off x="3383453" y="665202"/>
            <a:ext cx="8970580" cy="5987846"/>
          </a:xfrm>
        </p:spPr>
        <p:txBody>
          <a:bodyPr>
            <a:normAutofit/>
          </a:bodyPr>
          <a:lstStyle/>
          <a:p>
            <a:r>
              <a:rPr lang="fr-FR" sz="2400" b="1" dirty="0">
                <a:solidFill>
                  <a:schemeClr val="tx1"/>
                </a:solidFill>
                <a:latin typeface="Arial" panose="020B0604020202020204" pitchFamily="34" charset="0"/>
                <a:cs typeface="Arial" panose="020B0604020202020204" pitchFamily="34" charset="0"/>
              </a:rPr>
              <a:t>CO1 :</a:t>
            </a:r>
            <a:r>
              <a:rPr lang="fr-FR" sz="2400" dirty="0">
                <a:solidFill>
                  <a:schemeClr val="tx1"/>
                </a:solidFill>
                <a:latin typeface="Arial" panose="020B0604020202020204" pitchFamily="34" charset="0"/>
                <a:cs typeface="Arial" panose="020B0604020202020204" pitchFamily="34" charset="0"/>
              </a:rPr>
              <a:t> Analyser les conditions de l’opération et son contexte </a:t>
            </a:r>
          </a:p>
          <a:p>
            <a:r>
              <a:rPr lang="fr-FR" sz="2400" b="1" dirty="0">
                <a:solidFill>
                  <a:schemeClr val="tx1"/>
                </a:solidFill>
                <a:latin typeface="Arial" panose="020B0604020202020204" pitchFamily="34" charset="0"/>
                <a:cs typeface="Arial" panose="020B0604020202020204" pitchFamily="34" charset="0"/>
              </a:rPr>
              <a:t>CO2 :</a:t>
            </a:r>
            <a:r>
              <a:rPr lang="fr-FR" sz="2400" dirty="0">
                <a:solidFill>
                  <a:schemeClr val="tx1"/>
                </a:solidFill>
                <a:latin typeface="Arial" panose="020B0604020202020204" pitchFamily="34" charset="0"/>
                <a:cs typeface="Arial" panose="020B0604020202020204" pitchFamily="34" charset="0"/>
              </a:rPr>
              <a:t> Organiser l’opération dans son contexte </a:t>
            </a:r>
          </a:p>
          <a:p>
            <a:r>
              <a:rPr lang="fr-FR" sz="2400" b="1" dirty="0">
                <a:solidFill>
                  <a:schemeClr val="tx1"/>
                </a:solidFill>
                <a:latin typeface="Arial" panose="020B0604020202020204" pitchFamily="34" charset="0"/>
                <a:cs typeface="Arial" panose="020B0604020202020204" pitchFamily="34" charset="0"/>
              </a:rPr>
              <a:t>CO3 :</a:t>
            </a:r>
            <a:r>
              <a:rPr lang="fr-FR" sz="2400" dirty="0">
                <a:solidFill>
                  <a:schemeClr val="tx1"/>
                </a:solidFill>
                <a:latin typeface="Arial" panose="020B0604020202020204" pitchFamily="34" charset="0"/>
                <a:cs typeface="Arial" panose="020B0604020202020204" pitchFamily="34" charset="0"/>
              </a:rPr>
              <a:t> Réaliser une installation de manière éco-responsable </a:t>
            </a:r>
          </a:p>
          <a:p>
            <a:r>
              <a:rPr lang="fr-FR" sz="2400" b="1" dirty="0">
                <a:solidFill>
                  <a:schemeClr val="tx1"/>
                </a:solidFill>
                <a:latin typeface="Arial" panose="020B0604020202020204" pitchFamily="34" charset="0"/>
                <a:cs typeface="Arial" panose="020B0604020202020204" pitchFamily="34" charset="0"/>
              </a:rPr>
              <a:t>CO4 :</a:t>
            </a:r>
            <a:r>
              <a:rPr lang="fr-FR" sz="2400" dirty="0">
                <a:solidFill>
                  <a:schemeClr val="tx1"/>
                </a:solidFill>
                <a:latin typeface="Arial" panose="020B0604020202020204" pitchFamily="34" charset="0"/>
                <a:cs typeface="Arial" panose="020B0604020202020204" pitchFamily="34" charset="0"/>
              </a:rPr>
              <a:t> Contrôler les grandeurs caractéristiques de l’installation </a:t>
            </a:r>
          </a:p>
          <a:p>
            <a:r>
              <a:rPr lang="fr-FR" sz="2400" b="1" dirty="0">
                <a:solidFill>
                  <a:schemeClr val="tx1"/>
                </a:solidFill>
                <a:latin typeface="Arial" panose="020B0604020202020204" pitchFamily="34" charset="0"/>
                <a:cs typeface="Arial" panose="020B0604020202020204" pitchFamily="34" charset="0"/>
              </a:rPr>
              <a:t>CO5 :</a:t>
            </a:r>
            <a:r>
              <a:rPr lang="fr-FR" sz="2400" dirty="0">
                <a:solidFill>
                  <a:schemeClr val="tx1"/>
                </a:solidFill>
                <a:latin typeface="Arial" panose="020B0604020202020204" pitchFamily="34" charset="0"/>
                <a:cs typeface="Arial" panose="020B0604020202020204" pitchFamily="34" charset="0"/>
              </a:rPr>
              <a:t> Valider le fonctionnement de l’installation </a:t>
            </a:r>
          </a:p>
          <a:p>
            <a:r>
              <a:rPr lang="fr-FR" sz="2400" b="1" dirty="0">
                <a:solidFill>
                  <a:schemeClr val="tx1"/>
                </a:solidFill>
                <a:latin typeface="Arial" panose="020B0604020202020204" pitchFamily="34" charset="0"/>
                <a:cs typeface="Arial" panose="020B0604020202020204" pitchFamily="34" charset="0"/>
              </a:rPr>
              <a:t>CO6 :</a:t>
            </a:r>
            <a:r>
              <a:rPr lang="fr-FR" sz="2400" dirty="0">
                <a:solidFill>
                  <a:schemeClr val="tx1"/>
                </a:solidFill>
                <a:latin typeface="Arial" panose="020B0604020202020204" pitchFamily="34" charset="0"/>
                <a:cs typeface="Arial" panose="020B0604020202020204" pitchFamily="34" charset="0"/>
              </a:rPr>
              <a:t> Remplacer un matériel électrique </a:t>
            </a:r>
          </a:p>
          <a:p>
            <a:r>
              <a:rPr lang="fr-FR" sz="2400" b="1" dirty="0">
                <a:solidFill>
                  <a:schemeClr val="tx1"/>
                </a:solidFill>
                <a:latin typeface="Arial" panose="020B0604020202020204" pitchFamily="34" charset="0"/>
                <a:cs typeface="Arial" panose="020B0604020202020204" pitchFamily="34" charset="0"/>
              </a:rPr>
              <a:t>CO7 :</a:t>
            </a:r>
            <a:r>
              <a:rPr lang="fr-FR" sz="2400" dirty="0">
                <a:solidFill>
                  <a:schemeClr val="tx1"/>
                </a:solidFill>
                <a:latin typeface="Arial" panose="020B0604020202020204" pitchFamily="34" charset="0"/>
                <a:cs typeface="Arial" panose="020B0604020202020204" pitchFamily="34" charset="0"/>
              </a:rPr>
              <a:t> Exploiter les outils numériques dans le contexte professionnel </a:t>
            </a:r>
          </a:p>
          <a:p>
            <a:r>
              <a:rPr lang="fr-FR" sz="2400" b="1" dirty="0">
                <a:solidFill>
                  <a:schemeClr val="tx1"/>
                </a:solidFill>
                <a:latin typeface="Arial" panose="020B0604020202020204" pitchFamily="34" charset="0"/>
                <a:cs typeface="Arial" panose="020B0604020202020204" pitchFamily="34" charset="0"/>
              </a:rPr>
              <a:t>CO8 :</a:t>
            </a:r>
            <a:r>
              <a:rPr lang="fr-FR" sz="2400" dirty="0">
                <a:solidFill>
                  <a:schemeClr val="tx1"/>
                </a:solidFill>
                <a:latin typeface="Arial" panose="020B0604020202020204" pitchFamily="34" charset="0"/>
                <a:cs typeface="Arial" panose="020B0604020202020204" pitchFamily="34" charset="0"/>
              </a:rPr>
              <a:t> Communiquer entre professionnels sur l’opération </a:t>
            </a:r>
          </a:p>
          <a:p>
            <a:r>
              <a:rPr lang="fr-FR" sz="2400" b="1" dirty="0">
                <a:solidFill>
                  <a:schemeClr val="tx1"/>
                </a:solidFill>
                <a:latin typeface="Arial" panose="020B0604020202020204" pitchFamily="34" charset="0"/>
                <a:cs typeface="Arial" panose="020B0604020202020204" pitchFamily="34" charset="0"/>
              </a:rPr>
              <a:t>CO9 :</a:t>
            </a:r>
            <a:r>
              <a:rPr lang="fr-FR" sz="2400" dirty="0">
                <a:solidFill>
                  <a:schemeClr val="tx1"/>
                </a:solidFill>
                <a:latin typeface="Arial" panose="020B0604020202020204" pitchFamily="34" charset="0"/>
                <a:cs typeface="Arial" panose="020B0604020202020204" pitchFamily="34" charset="0"/>
              </a:rPr>
              <a:t> Communiquer avec le client/usager sur l’opération </a:t>
            </a:r>
          </a:p>
          <a:p>
            <a:endParaRPr lang="fr-FR" dirty="0">
              <a:solidFill>
                <a:schemeClr val="tx1"/>
              </a:solidFill>
            </a:endParaRPr>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507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66"/>
            <a:ext cx="3411939" cy="5171507"/>
          </a:xfrm>
        </p:spPr>
        <p:txBody>
          <a:bodyPr anchor="ctr">
            <a:normAutofit/>
          </a:bodyPr>
          <a:lstStyle/>
          <a:p>
            <a:r>
              <a:rPr lang="fr-FR" sz="3600" b="1" dirty="0" smtClean="0"/>
              <a:t>REPÈRE POUR LA FORMATION</a:t>
            </a:r>
            <a:endParaRPr lang="fr-FR"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291" y="943587"/>
            <a:ext cx="6729047" cy="504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445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18867"/>
            <a:ext cx="2852382" cy="5136455"/>
          </a:xfrm>
        </p:spPr>
        <p:txBody>
          <a:bodyPr anchor="ctr">
            <a:normAutofit/>
          </a:bodyPr>
          <a:lstStyle/>
          <a:p>
            <a:r>
              <a:rPr lang="fr-FR" sz="3600" dirty="0" smtClean="0"/>
              <a:t>Constitution du repère</a:t>
            </a:r>
            <a:endParaRPr lang="fr-FR"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363" y="902364"/>
            <a:ext cx="6866805" cy="515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outon d’action : Suivant 2">
            <a:hlinkClick r:id="" action="ppaction://hlinkshowjump?jump=nextslide" highlightClick="1"/>
          </p:cNvPr>
          <p:cNvSpPr/>
          <p:nvPr/>
        </p:nvSpPr>
        <p:spPr>
          <a:xfrm>
            <a:off x="10866942" y="3001107"/>
            <a:ext cx="808893" cy="47630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73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818866"/>
            <a:ext cx="3289110" cy="5240740"/>
          </a:xfrm>
        </p:spPr>
        <p:txBody>
          <a:bodyPr anchor="ctr">
            <a:normAutofit/>
          </a:bodyPr>
          <a:lstStyle/>
          <a:p>
            <a:r>
              <a:rPr lang="fr-FR" sz="3600" dirty="0" smtClean="0"/>
              <a:t>Approche pédagogique générale</a:t>
            </a:r>
            <a:endParaRPr lang="fr-FR" sz="3600" dirty="0"/>
          </a:p>
        </p:txBody>
      </p:sp>
      <p:graphicFrame>
        <p:nvGraphicFramePr>
          <p:cNvPr id="5" name="Diagramme 4"/>
          <p:cNvGraphicFramePr/>
          <p:nvPr>
            <p:extLst>
              <p:ext uri="{D42A27DB-BD31-4B8C-83A1-F6EECF244321}">
                <p14:modId xmlns:p14="http://schemas.microsoft.com/office/powerpoint/2010/main" val="3666454663"/>
              </p:ext>
            </p:extLst>
          </p:nvPr>
        </p:nvGraphicFramePr>
        <p:xfrm>
          <a:off x="3626339" y="7431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342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23837"/>
            <a:ext cx="2631144" cy="4601183"/>
          </a:xfrm>
        </p:spPr>
        <p:txBody>
          <a:bodyPr/>
          <a:lstStyle/>
          <a:p>
            <a:r>
              <a:rPr lang="fr-FR" dirty="0" smtClean="0">
                <a:solidFill>
                  <a:schemeClr val="bg1"/>
                </a:solidFill>
              </a:rPr>
              <a:t>Notion de compétence</a:t>
            </a:r>
            <a:r>
              <a:rPr lang="fr-FR" dirty="0" smtClean="0"/>
              <a:t/>
            </a:r>
            <a:br>
              <a:rPr lang="fr-FR" dirty="0" smtClean="0"/>
            </a:br>
            <a:endParaRPr lang="fr-FR" dirty="0"/>
          </a:p>
        </p:txBody>
      </p:sp>
      <p:sp>
        <p:nvSpPr>
          <p:cNvPr id="6" name="AutoShape 2" descr="Résultat de recherche d'images pour &quot;loupe bonhomm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 name="AutoShape 4" descr="Résultat de recherche d'images pour &quot;loupe bonhomm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 name="AutoShape 6" descr="Résultat de recherche d'images pour &quot;loupe bonhomm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Rectangle 22"/>
          <p:cNvSpPr/>
          <p:nvPr/>
        </p:nvSpPr>
        <p:spPr>
          <a:xfrm>
            <a:off x="2631144" y="714578"/>
            <a:ext cx="811304" cy="5498332"/>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Nuage 20"/>
          <p:cNvSpPr/>
          <p:nvPr/>
        </p:nvSpPr>
        <p:spPr>
          <a:xfrm>
            <a:off x="3622679" y="312737"/>
            <a:ext cx="7553570" cy="6501875"/>
          </a:xfrm>
          <a:prstGeom prst="cloud">
            <a:avLst/>
          </a:prstGeom>
          <a:solidFill>
            <a:schemeClr val="accent2">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llipse 21"/>
          <p:cNvSpPr/>
          <p:nvPr/>
        </p:nvSpPr>
        <p:spPr>
          <a:xfrm>
            <a:off x="4928938" y="1224051"/>
            <a:ext cx="4807912" cy="1433957"/>
          </a:xfrm>
          <a:prstGeom prst="ellipse">
            <a:avLst/>
          </a:prstGeom>
        </p:spPr>
        <p:style>
          <a:lnRef idx="0">
            <a:schemeClr val="accent1">
              <a:hueOff val="0"/>
              <a:satOff val="0"/>
              <a:lumOff val="0"/>
              <a:alphaOff val="0"/>
            </a:schemeClr>
          </a:lnRef>
          <a:fillRef idx="1">
            <a:schemeClr val="accent1">
              <a:tint val="50000"/>
              <a:alpha val="55000"/>
              <a:hueOff val="0"/>
              <a:satOff val="0"/>
              <a:lumOff val="0"/>
              <a:alphaOff val="0"/>
            </a:schemeClr>
          </a:fillRef>
          <a:effectRef idx="0">
            <a:schemeClr val="accent1">
              <a:tint val="50000"/>
              <a:alpha val="55000"/>
              <a:hueOff val="0"/>
              <a:satOff val="0"/>
              <a:lumOff val="0"/>
              <a:alphaOff val="0"/>
            </a:schemeClr>
          </a:effectRef>
          <a:fontRef idx="minor">
            <a:schemeClr val="lt1">
              <a:hueOff val="0"/>
              <a:satOff val="0"/>
              <a:lumOff val="0"/>
              <a:alphaOff val="0"/>
            </a:schemeClr>
          </a:fontRef>
        </p:style>
      </p:sp>
      <p:sp>
        <p:nvSpPr>
          <p:cNvPr id="24" name="Flèche vers le bas 23"/>
          <p:cNvSpPr/>
          <p:nvPr/>
        </p:nvSpPr>
        <p:spPr>
          <a:xfrm>
            <a:off x="6974918" y="4782784"/>
            <a:ext cx="800199" cy="512127"/>
          </a:xfrm>
          <a:prstGeom prst="downArrow">
            <a:avLst/>
          </a:prstGeom>
        </p:spPr>
        <p:style>
          <a:lnRef idx="0">
            <a:schemeClr val="lt1">
              <a:hueOff val="0"/>
              <a:satOff val="0"/>
              <a:lumOff val="0"/>
              <a:alphaOff val="0"/>
            </a:schemeClr>
          </a:lnRef>
          <a:fillRef idx="3">
            <a:schemeClr val="accent1">
              <a:tint val="55000"/>
              <a:hueOff val="0"/>
              <a:satOff val="0"/>
              <a:lumOff val="0"/>
              <a:alphaOff val="0"/>
            </a:schemeClr>
          </a:fillRef>
          <a:effectRef idx="3">
            <a:schemeClr val="accent1">
              <a:tint val="55000"/>
              <a:hueOff val="0"/>
              <a:satOff val="0"/>
              <a:lumOff val="0"/>
              <a:alphaOff val="0"/>
            </a:schemeClr>
          </a:effectRef>
          <a:fontRef idx="minor">
            <a:schemeClr val="dk1">
              <a:hueOff val="0"/>
              <a:satOff val="0"/>
              <a:lumOff val="0"/>
              <a:alphaOff val="0"/>
            </a:schemeClr>
          </a:fontRef>
        </p:style>
      </p:sp>
      <p:sp>
        <p:nvSpPr>
          <p:cNvPr id="25" name="Forme libre 24"/>
          <p:cNvSpPr/>
          <p:nvPr/>
        </p:nvSpPr>
        <p:spPr>
          <a:xfrm>
            <a:off x="5431832" y="5214957"/>
            <a:ext cx="3935264" cy="960239"/>
          </a:xfrm>
          <a:custGeom>
            <a:avLst/>
            <a:gdLst>
              <a:gd name="connsiteX0" fmla="*/ 0 w 3840956"/>
              <a:gd name="connsiteY0" fmla="*/ 0 h 960239"/>
              <a:gd name="connsiteX1" fmla="*/ 3840956 w 3840956"/>
              <a:gd name="connsiteY1" fmla="*/ 0 h 960239"/>
              <a:gd name="connsiteX2" fmla="*/ 3840956 w 3840956"/>
              <a:gd name="connsiteY2" fmla="*/ 960239 h 960239"/>
              <a:gd name="connsiteX3" fmla="*/ 0 w 3840956"/>
              <a:gd name="connsiteY3" fmla="*/ 960239 h 960239"/>
              <a:gd name="connsiteX4" fmla="*/ 0 w 3840956"/>
              <a:gd name="connsiteY4" fmla="*/ 0 h 9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56" h="960239">
                <a:moveTo>
                  <a:pt x="0" y="0"/>
                </a:moveTo>
                <a:lnTo>
                  <a:pt x="3840956" y="0"/>
                </a:lnTo>
                <a:lnTo>
                  <a:pt x="3840956" y="960239"/>
                </a:lnTo>
                <a:lnTo>
                  <a:pt x="0" y="9602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fr-FR" sz="3400" b="1" kern="1200" dirty="0" smtClean="0">
                <a:latin typeface="Arial Black" panose="020B0A04020102020204" pitchFamily="34" charset="0"/>
              </a:rPr>
              <a:t>COMPÉTENCE</a:t>
            </a:r>
          </a:p>
        </p:txBody>
      </p:sp>
      <p:sp>
        <p:nvSpPr>
          <p:cNvPr id="26" name="Forme libre 25"/>
          <p:cNvSpPr/>
          <p:nvPr/>
        </p:nvSpPr>
        <p:spPr>
          <a:xfrm>
            <a:off x="6378171" y="2600859"/>
            <a:ext cx="1972091" cy="1440358"/>
          </a:xfrm>
          <a:custGeom>
            <a:avLst/>
            <a:gdLst>
              <a:gd name="connsiteX0" fmla="*/ 0 w 1440358"/>
              <a:gd name="connsiteY0" fmla="*/ 720179 h 1440358"/>
              <a:gd name="connsiteX1" fmla="*/ 720179 w 1440358"/>
              <a:gd name="connsiteY1" fmla="*/ 0 h 1440358"/>
              <a:gd name="connsiteX2" fmla="*/ 1440358 w 1440358"/>
              <a:gd name="connsiteY2" fmla="*/ 720179 h 1440358"/>
              <a:gd name="connsiteX3" fmla="*/ 720179 w 1440358"/>
              <a:gd name="connsiteY3" fmla="*/ 1440358 h 1440358"/>
              <a:gd name="connsiteX4" fmla="*/ 0 w 1440358"/>
              <a:gd name="connsiteY4" fmla="*/ 720179 h 14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358" h="1440358">
                <a:moveTo>
                  <a:pt x="0" y="720179"/>
                </a:moveTo>
                <a:cubicBezTo>
                  <a:pt x="0" y="322435"/>
                  <a:pt x="322435" y="0"/>
                  <a:pt x="720179" y="0"/>
                </a:cubicBezTo>
                <a:cubicBezTo>
                  <a:pt x="1117923" y="0"/>
                  <a:pt x="1440358" y="322435"/>
                  <a:pt x="1440358" y="720179"/>
                </a:cubicBezTo>
                <a:cubicBezTo>
                  <a:pt x="1440358" y="1117923"/>
                  <a:pt x="1117923" y="1440358"/>
                  <a:pt x="720179" y="1440358"/>
                </a:cubicBezTo>
                <a:cubicBezTo>
                  <a:pt x="322435" y="1440358"/>
                  <a:pt x="0" y="1117923"/>
                  <a:pt x="0" y="720179"/>
                </a:cubicBez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235066" tIns="235066" rIns="235066" bIns="235066" numCol="1" spcCol="1270" anchor="ctr" anchorCtr="0">
            <a:noAutofit/>
          </a:bodyPr>
          <a:lstStyle/>
          <a:p>
            <a:pPr lvl="0" algn="ctr" defTabSz="844550">
              <a:lnSpc>
                <a:spcPct val="90000"/>
              </a:lnSpc>
              <a:spcBef>
                <a:spcPct val="0"/>
              </a:spcBef>
              <a:spcAft>
                <a:spcPct val="35000"/>
              </a:spcAft>
            </a:pPr>
            <a:r>
              <a:rPr lang="fr-FR" sz="1900" b="1" dirty="0" smtClean="0">
                <a:solidFill>
                  <a:schemeClr val="tx1"/>
                </a:solidFill>
              </a:rPr>
              <a:t>a</a:t>
            </a:r>
            <a:r>
              <a:rPr lang="fr-FR" sz="1900" b="1" kern="1200" dirty="0" smtClean="0">
                <a:solidFill>
                  <a:schemeClr val="tx1"/>
                </a:solidFill>
              </a:rPr>
              <a:t>ttitudes</a:t>
            </a:r>
            <a:endParaRPr lang="fr-FR" sz="1900" b="1" kern="1200" dirty="0">
              <a:solidFill>
                <a:schemeClr val="tx1"/>
              </a:solidFill>
            </a:endParaRPr>
          </a:p>
        </p:txBody>
      </p:sp>
      <p:sp>
        <p:nvSpPr>
          <p:cNvPr id="27" name="Forme libre 26"/>
          <p:cNvSpPr/>
          <p:nvPr/>
        </p:nvSpPr>
        <p:spPr>
          <a:xfrm>
            <a:off x="5187417" y="1413945"/>
            <a:ext cx="1924328" cy="1462271"/>
          </a:xfrm>
          <a:custGeom>
            <a:avLst/>
            <a:gdLst>
              <a:gd name="connsiteX0" fmla="*/ 0 w 1440358"/>
              <a:gd name="connsiteY0" fmla="*/ 720179 h 1440358"/>
              <a:gd name="connsiteX1" fmla="*/ 720179 w 1440358"/>
              <a:gd name="connsiteY1" fmla="*/ 0 h 1440358"/>
              <a:gd name="connsiteX2" fmla="*/ 1440358 w 1440358"/>
              <a:gd name="connsiteY2" fmla="*/ 720179 h 1440358"/>
              <a:gd name="connsiteX3" fmla="*/ 720179 w 1440358"/>
              <a:gd name="connsiteY3" fmla="*/ 1440358 h 1440358"/>
              <a:gd name="connsiteX4" fmla="*/ 0 w 1440358"/>
              <a:gd name="connsiteY4" fmla="*/ 720179 h 14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358" h="1440358">
                <a:moveTo>
                  <a:pt x="0" y="720179"/>
                </a:moveTo>
                <a:cubicBezTo>
                  <a:pt x="0" y="322435"/>
                  <a:pt x="322435" y="0"/>
                  <a:pt x="720179" y="0"/>
                </a:cubicBezTo>
                <a:cubicBezTo>
                  <a:pt x="1117923" y="0"/>
                  <a:pt x="1440358" y="322435"/>
                  <a:pt x="1440358" y="720179"/>
                </a:cubicBezTo>
                <a:cubicBezTo>
                  <a:pt x="1440358" y="1117923"/>
                  <a:pt x="1117923" y="1440358"/>
                  <a:pt x="720179" y="1440358"/>
                </a:cubicBezTo>
                <a:cubicBezTo>
                  <a:pt x="322435" y="1440358"/>
                  <a:pt x="0" y="1117923"/>
                  <a:pt x="0" y="720179"/>
                </a:cubicBezTo>
                <a:close/>
              </a:path>
            </a:pathLst>
          </a:custGeom>
        </p:spPr>
        <p:style>
          <a:lnRef idx="0">
            <a:schemeClr val="lt1">
              <a:hueOff val="0"/>
              <a:satOff val="0"/>
              <a:lumOff val="0"/>
              <a:alphaOff val="0"/>
            </a:schemeClr>
          </a:lnRef>
          <a:fillRef idx="3">
            <a:schemeClr val="accent1">
              <a:shade val="50000"/>
              <a:hueOff val="161356"/>
              <a:satOff val="-3010"/>
              <a:lumOff val="28399"/>
              <a:alphaOff val="0"/>
            </a:schemeClr>
          </a:fillRef>
          <a:effectRef idx="3">
            <a:schemeClr val="accent1">
              <a:shade val="50000"/>
              <a:hueOff val="161356"/>
              <a:satOff val="-3010"/>
              <a:lumOff val="28399"/>
              <a:alphaOff val="0"/>
            </a:schemeClr>
          </a:effectRef>
          <a:fontRef idx="minor">
            <a:schemeClr val="lt1"/>
          </a:fontRef>
        </p:style>
        <p:txBody>
          <a:bodyPr spcFirstLastPara="0" vert="horz" wrap="square" lIns="235066" tIns="235066" rIns="235066" bIns="235066" numCol="1" spcCol="1270" anchor="ctr" anchorCtr="0">
            <a:noAutofit/>
          </a:bodyPr>
          <a:lstStyle/>
          <a:p>
            <a:pPr lvl="0" algn="ctr" defTabSz="844550">
              <a:lnSpc>
                <a:spcPct val="90000"/>
              </a:lnSpc>
              <a:spcBef>
                <a:spcPct val="0"/>
              </a:spcBef>
              <a:spcAft>
                <a:spcPct val="35000"/>
              </a:spcAft>
            </a:pPr>
            <a:r>
              <a:rPr lang="fr-FR" sz="1900" b="1" dirty="0" smtClean="0">
                <a:solidFill>
                  <a:schemeClr val="tx1"/>
                </a:solidFill>
              </a:rPr>
              <a:t>aptitudes</a:t>
            </a:r>
            <a:endParaRPr lang="fr-FR" sz="1900" b="1" kern="1200" dirty="0">
              <a:solidFill>
                <a:schemeClr val="tx1"/>
              </a:solidFill>
            </a:endParaRPr>
          </a:p>
        </p:txBody>
      </p:sp>
      <p:sp>
        <p:nvSpPr>
          <p:cNvPr id="28" name="Forme libre 27"/>
          <p:cNvSpPr/>
          <p:nvPr/>
        </p:nvSpPr>
        <p:spPr>
          <a:xfrm>
            <a:off x="7454136" y="1374814"/>
            <a:ext cx="2015853" cy="1440358"/>
          </a:xfrm>
          <a:custGeom>
            <a:avLst/>
            <a:gdLst>
              <a:gd name="connsiteX0" fmla="*/ 0 w 1440358"/>
              <a:gd name="connsiteY0" fmla="*/ 720179 h 1440358"/>
              <a:gd name="connsiteX1" fmla="*/ 720179 w 1440358"/>
              <a:gd name="connsiteY1" fmla="*/ 0 h 1440358"/>
              <a:gd name="connsiteX2" fmla="*/ 1440358 w 1440358"/>
              <a:gd name="connsiteY2" fmla="*/ 720179 h 1440358"/>
              <a:gd name="connsiteX3" fmla="*/ 720179 w 1440358"/>
              <a:gd name="connsiteY3" fmla="*/ 1440358 h 1440358"/>
              <a:gd name="connsiteX4" fmla="*/ 0 w 1440358"/>
              <a:gd name="connsiteY4" fmla="*/ 720179 h 14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358" h="1440358">
                <a:moveTo>
                  <a:pt x="0" y="720179"/>
                </a:moveTo>
                <a:cubicBezTo>
                  <a:pt x="0" y="322435"/>
                  <a:pt x="322435" y="0"/>
                  <a:pt x="720179" y="0"/>
                </a:cubicBezTo>
                <a:cubicBezTo>
                  <a:pt x="1117923" y="0"/>
                  <a:pt x="1440358" y="322435"/>
                  <a:pt x="1440358" y="720179"/>
                </a:cubicBezTo>
                <a:cubicBezTo>
                  <a:pt x="1440358" y="1117923"/>
                  <a:pt x="1117923" y="1440358"/>
                  <a:pt x="720179" y="1440358"/>
                </a:cubicBezTo>
                <a:cubicBezTo>
                  <a:pt x="322435" y="1440358"/>
                  <a:pt x="0" y="1117923"/>
                  <a:pt x="0" y="720179"/>
                </a:cubicBezTo>
                <a:close/>
              </a:path>
            </a:pathLst>
          </a:custGeom>
        </p:spPr>
        <p:style>
          <a:lnRef idx="0">
            <a:schemeClr val="lt1">
              <a:hueOff val="0"/>
              <a:satOff val="0"/>
              <a:lumOff val="0"/>
              <a:alphaOff val="0"/>
            </a:schemeClr>
          </a:lnRef>
          <a:fillRef idx="3">
            <a:schemeClr val="accent1">
              <a:shade val="50000"/>
              <a:hueOff val="161356"/>
              <a:satOff val="-3010"/>
              <a:lumOff val="28399"/>
              <a:alphaOff val="0"/>
            </a:schemeClr>
          </a:fillRef>
          <a:effectRef idx="3">
            <a:schemeClr val="accent1">
              <a:shade val="50000"/>
              <a:hueOff val="161356"/>
              <a:satOff val="-3010"/>
              <a:lumOff val="28399"/>
              <a:alphaOff val="0"/>
            </a:schemeClr>
          </a:effectRef>
          <a:fontRef idx="minor">
            <a:schemeClr val="lt1"/>
          </a:fontRef>
        </p:style>
        <p:txBody>
          <a:bodyPr spcFirstLastPara="0" vert="horz" wrap="square" lIns="236336" tIns="236336" rIns="236336" bIns="236336" numCol="1" spcCol="1270" anchor="ctr" anchorCtr="0">
            <a:noAutofit/>
          </a:bodyPr>
          <a:lstStyle/>
          <a:p>
            <a:pPr lvl="0" algn="ctr" defTabSz="889000">
              <a:lnSpc>
                <a:spcPct val="90000"/>
              </a:lnSpc>
              <a:spcBef>
                <a:spcPct val="0"/>
              </a:spcBef>
              <a:spcAft>
                <a:spcPct val="35000"/>
              </a:spcAft>
            </a:pPr>
            <a:r>
              <a:rPr lang="fr-FR" sz="1900" b="1" kern="1200" dirty="0" smtClean="0">
                <a:solidFill>
                  <a:schemeClr val="tx1"/>
                </a:solidFill>
              </a:rPr>
              <a:t>connaissances</a:t>
            </a:r>
            <a:endParaRPr lang="fr-FR" sz="1900" b="1" kern="1200" dirty="0">
              <a:solidFill>
                <a:schemeClr val="tx1"/>
              </a:solidFill>
            </a:endParaRPr>
          </a:p>
        </p:txBody>
      </p:sp>
      <p:sp>
        <p:nvSpPr>
          <p:cNvPr id="29" name="Forme 28"/>
          <p:cNvSpPr/>
          <p:nvPr/>
        </p:nvSpPr>
        <p:spPr>
          <a:xfrm>
            <a:off x="4749099" y="1129689"/>
            <a:ext cx="5121458" cy="3493054"/>
          </a:xfrm>
          <a:prstGeom prst="funnel">
            <a:avLst/>
          </a:prstGeom>
          <a:ln w="15875">
            <a:solidFill>
              <a:schemeClr val="tx1"/>
            </a:solidFill>
          </a:ln>
        </p:spPr>
        <p:style>
          <a:lnRef idx="1">
            <a:schemeClr val="accent1">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30" name="ZoneTexte 29"/>
          <p:cNvSpPr txBox="1"/>
          <p:nvPr/>
        </p:nvSpPr>
        <p:spPr>
          <a:xfrm>
            <a:off x="3802693" y="3675431"/>
            <a:ext cx="1866533"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200" b="1" dirty="0" smtClean="0">
                <a:solidFill>
                  <a:schemeClr val="tx1"/>
                </a:solidFill>
              </a:rPr>
              <a:t>CONTEXTE</a:t>
            </a:r>
            <a:r>
              <a:rPr lang="fr-FR" sz="2000" dirty="0" smtClean="0">
                <a:solidFill>
                  <a:schemeClr val="tx1"/>
                </a:solidFill>
              </a:rPr>
              <a:t/>
            </a:r>
            <a:br>
              <a:rPr lang="fr-FR" sz="2000" dirty="0" smtClean="0">
                <a:solidFill>
                  <a:schemeClr val="tx1"/>
                </a:solidFill>
              </a:rPr>
            </a:br>
            <a:r>
              <a:rPr lang="fr-FR" sz="2200" dirty="0" smtClean="0">
                <a:solidFill>
                  <a:schemeClr val="tx1"/>
                </a:solidFill>
              </a:rPr>
              <a:t>=</a:t>
            </a:r>
          </a:p>
          <a:p>
            <a:pPr algn="ctr"/>
            <a:r>
              <a:rPr lang="fr-FR" sz="2200" dirty="0">
                <a:solidFill>
                  <a:schemeClr val="tx1"/>
                </a:solidFill>
              </a:rPr>
              <a:t>c</a:t>
            </a:r>
            <a:r>
              <a:rPr lang="fr-FR" sz="2200" dirty="0" smtClean="0">
                <a:solidFill>
                  <a:schemeClr val="tx1"/>
                </a:solidFill>
              </a:rPr>
              <a:t>onditions</a:t>
            </a:r>
            <a:br>
              <a:rPr lang="fr-FR" sz="2200" dirty="0" smtClean="0">
                <a:solidFill>
                  <a:schemeClr val="tx1"/>
                </a:solidFill>
              </a:rPr>
            </a:br>
            <a:r>
              <a:rPr lang="fr-FR" sz="2200" dirty="0" smtClean="0">
                <a:solidFill>
                  <a:schemeClr val="tx1"/>
                </a:solidFill>
              </a:rPr>
              <a:t>de réalisation</a:t>
            </a:r>
            <a:endParaRPr lang="fr-FR" sz="2200" dirty="0">
              <a:solidFill>
                <a:schemeClr val="tx1"/>
              </a:solidFill>
            </a:endParaRPr>
          </a:p>
        </p:txBody>
      </p:sp>
      <p:pic>
        <p:nvPicPr>
          <p:cNvPr id="31" name="Picture 8"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954" y="3616144"/>
            <a:ext cx="2724645" cy="2973853"/>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9508655" y="5492699"/>
            <a:ext cx="1720076" cy="769441"/>
          </a:xfrm>
          <a:prstGeom prst="rect">
            <a:avLst/>
          </a:prstGeom>
          <a:noFill/>
        </p:spPr>
        <p:txBody>
          <a:bodyPr wrap="square" rtlCol="0">
            <a:spAutoFit/>
          </a:bodyPr>
          <a:lstStyle/>
          <a:p>
            <a:pPr algn="ctr"/>
            <a:r>
              <a:rPr lang="fr-FR" sz="2200" b="1" dirty="0"/>
              <a:t>c</a:t>
            </a:r>
            <a:r>
              <a:rPr lang="fr-FR" sz="2200" b="1" dirty="0" smtClean="0"/>
              <a:t>ritères d’évaluation</a:t>
            </a:r>
            <a:endParaRPr lang="fr-FR" sz="2200" b="1" dirty="0"/>
          </a:p>
        </p:txBody>
      </p:sp>
      <p:sp>
        <p:nvSpPr>
          <p:cNvPr id="33" name="Rectangle 32"/>
          <p:cNvSpPr/>
          <p:nvPr/>
        </p:nvSpPr>
        <p:spPr>
          <a:xfrm>
            <a:off x="2783544" y="866978"/>
            <a:ext cx="811304" cy="5498332"/>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88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95968"/>
            <a:ext cx="2756848" cy="4601183"/>
          </a:xfrm>
        </p:spPr>
        <p:txBody>
          <a:bodyPr/>
          <a:lstStyle/>
          <a:p>
            <a:r>
              <a:rPr lang="fr-FR" dirty="0" smtClean="0">
                <a:solidFill>
                  <a:schemeClr val="bg1"/>
                </a:solidFill>
              </a:rPr>
              <a:t>Évaluation des compétences</a:t>
            </a:r>
            <a:endParaRPr lang="fr-FR" dirty="0">
              <a:solidFill>
                <a:schemeClr val="bg1"/>
              </a:solidFill>
            </a:endParaRPr>
          </a:p>
        </p:txBody>
      </p:sp>
      <p:graphicFrame>
        <p:nvGraphicFramePr>
          <p:cNvPr id="4" name="Diagramme 3"/>
          <p:cNvGraphicFramePr/>
          <p:nvPr>
            <p:extLst/>
          </p:nvPr>
        </p:nvGraphicFramePr>
        <p:xfrm>
          <a:off x="3484283" y="11955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9452452" y="0"/>
            <a:ext cx="2017376" cy="830997"/>
          </a:xfrm>
          <a:prstGeom prst="rect">
            <a:avLst/>
          </a:prstGeom>
          <a:solidFill>
            <a:schemeClr val="accent6"/>
          </a:solidFill>
        </p:spPr>
        <p:txBody>
          <a:bodyPr wrap="square" rtlCol="0">
            <a:spAutoFit/>
          </a:bodyPr>
          <a:lstStyle/>
          <a:p>
            <a:pPr algn="ctr"/>
            <a:r>
              <a:rPr lang="fr-FR" sz="2400" b="1" dirty="0" smtClean="0">
                <a:solidFill>
                  <a:schemeClr val="bg1"/>
                </a:solidFill>
              </a:rPr>
              <a:t>spécifiques à la situation</a:t>
            </a:r>
            <a:endParaRPr lang="fr-FR" sz="2400" b="1" dirty="0">
              <a:solidFill>
                <a:schemeClr val="bg1"/>
              </a:solidFill>
            </a:endParaRPr>
          </a:p>
        </p:txBody>
      </p:sp>
      <p:sp>
        <p:nvSpPr>
          <p:cNvPr id="9" name="ZoneTexte 8"/>
          <p:cNvSpPr txBox="1"/>
          <p:nvPr/>
        </p:nvSpPr>
        <p:spPr>
          <a:xfrm>
            <a:off x="3770995" y="0"/>
            <a:ext cx="4973217" cy="830997"/>
          </a:xfrm>
          <a:prstGeom prst="rect">
            <a:avLst/>
          </a:prstGeom>
          <a:solidFill>
            <a:schemeClr val="accent6"/>
          </a:solidFill>
        </p:spPr>
        <p:txBody>
          <a:bodyPr wrap="square" rtlCol="0">
            <a:spAutoFit/>
          </a:bodyPr>
          <a:lstStyle/>
          <a:p>
            <a:pPr algn="ctr"/>
            <a:r>
              <a:rPr lang="fr-FR" sz="2400" b="1" dirty="0">
                <a:solidFill>
                  <a:schemeClr val="bg1"/>
                </a:solidFill>
              </a:rPr>
              <a:t>d</a:t>
            </a:r>
            <a:r>
              <a:rPr lang="fr-FR" sz="2400" b="1" dirty="0" smtClean="0">
                <a:solidFill>
                  <a:schemeClr val="bg1"/>
                </a:solidFill>
              </a:rPr>
              <a:t>écris dans le référentiel de certification</a:t>
            </a:r>
            <a:endParaRPr lang="fr-FR" sz="2400" b="1" dirty="0">
              <a:solidFill>
                <a:schemeClr val="bg1"/>
              </a:solidFill>
            </a:endParaRPr>
          </a:p>
        </p:txBody>
      </p:sp>
      <p:sp>
        <p:nvSpPr>
          <p:cNvPr id="7" name="Flèche gauche 6"/>
          <p:cNvSpPr/>
          <p:nvPr/>
        </p:nvSpPr>
        <p:spPr>
          <a:xfrm rot="16200000">
            <a:off x="4394420" y="912248"/>
            <a:ext cx="689477" cy="449453"/>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2631144" y="714578"/>
            <a:ext cx="811304" cy="5498332"/>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gauche 13"/>
          <p:cNvSpPr/>
          <p:nvPr/>
        </p:nvSpPr>
        <p:spPr>
          <a:xfrm rot="16200000">
            <a:off x="7203544" y="927377"/>
            <a:ext cx="689477" cy="449453"/>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lèche gauche 14"/>
          <p:cNvSpPr/>
          <p:nvPr/>
        </p:nvSpPr>
        <p:spPr>
          <a:xfrm rot="16200000">
            <a:off x="10064910" y="877194"/>
            <a:ext cx="689477" cy="449453"/>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77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PFMP</a:t>
            </a:r>
            <a:endParaRPr lang="fr-FR" dirty="0">
              <a:solidFill>
                <a:schemeClr val="bg1"/>
              </a:solidFill>
            </a:endParaRPr>
          </a:p>
        </p:txBody>
      </p:sp>
      <p:graphicFrame>
        <p:nvGraphicFramePr>
          <p:cNvPr id="7" name="Diagramme 6"/>
          <p:cNvGraphicFramePr/>
          <p:nvPr>
            <p:extLst>
              <p:ext uri="{D42A27DB-BD31-4B8C-83A1-F6EECF244321}">
                <p14:modId xmlns:p14="http://schemas.microsoft.com/office/powerpoint/2010/main" val="2657020643"/>
              </p:ext>
            </p:extLst>
          </p:nvPr>
        </p:nvGraphicFramePr>
        <p:xfrm>
          <a:off x="3612691" y="7704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94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2000"/>
            <a:ext cx="3423137" cy="5310553"/>
          </a:xfrm>
        </p:spPr>
        <p:txBody>
          <a:bodyPr anchor="ctr">
            <a:normAutofit/>
          </a:bodyPr>
          <a:lstStyle/>
          <a:p>
            <a:r>
              <a:rPr lang="fr-FR" sz="4000" dirty="0" smtClean="0"/>
              <a:t>Contexte professionnel en évolution</a:t>
            </a:r>
            <a:endParaRPr lang="fr-FR" sz="4000" dirty="0"/>
          </a:p>
        </p:txBody>
      </p:sp>
      <p:pic>
        <p:nvPicPr>
          <p:cNvPr id="9" name="Espace réservé pour une image  8"/>
          <p:cNvPicPr>
            <a:picLocks noGrp="1" noChangeAspect="1"/>
          </p:cNvPicPr>
          <p:nvPr>
            <p:ph type="pic" idx="1"/>
          </p:nvPr>
        </p:nvPicPr>
        <p:blipFill>
          <a:blip r:embed="rId3">
            <a:extLst>
              <a:ext uri="{28A0092B-C50C-407E-A947-70E740481C1C}">
                <a14:useLocalDpi xmlns:a14="http://schemas.microsoft.com/office/drawing/2010/main" val="0"/>
              </a:ext>
            </a:extLst>
          </a:blip>
          <a:srcRect l="10714" r="10714"/>
          <a:stretch>
            <a:fillRect/>
          </a:stretch>
        </p:blipFill>
        <p:spPr>
          <a:prstGeom prst="rect">
            <a:avLst/>
          </a:prstGeom>
        </p:spPr>
      </p:pic>
      <p:pic>
        <p:nvPicPr>
          <p:cNvPr id="4"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811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a:solidFill>
                  <a:schemeClr val="bg1"/>
                </a:solidFill>
              </a:rPr>
              <a:t>P</a:t>
            </a:r>
            <a:r>
              <a:rPr lang="fr-FR" dirty="0" smtClean="0">
                <a:solidFill>
                  <a:schemeClr val="bg1"/>
                </a:solidFill>
              </a:rPr>
              <a:t>ortfolio « activités en entreprise »</a:t>
            </a:r>
            <a:endParaRPr lang="fr-FR" dirty="0">
              <a:solidFill>
                <a:schemeClr val="bg1"/>
              </a:solidFill>
            </a:endParaRPr>
          </a:p>
        </p:txBody>
      </p:sp>
      <p:sp>
        <p:nvSpPr>
          <p:cNvPr id="3" name="Espace réservé du contenu 2"/>
          <p:cNvSpPr>
            <a:spLocks noGrp="1"/>
          </p:cNvSpPr>
          <p:nvPr>
            <p:ph idx="1"/>
          </p:nvPr>
        </p:nvSpPr>
        <p:spPr/>
        <p:txBody>
          <a:bodyPr/>
          <a:lstStyle/>
          <a:p>
            <a:r>
              <a:rPr lang="fr-FR" dirty="0" smtClean="0"/>
              <a:t>P86</a:t>
            </a:r>
            <a:endParaRPr lang="fr-FR" dirty="0"/>
          </a:p>
        </p:txBody>
      </p:sp>
      <p:graphicFrame>
        <p:nvGraphicFramePr>
          <p:cNvPr id="4" name="Diagramme 3"/>
          <p:cNvGraphicFramePr/>
          <p:nvPr>
            <p:extLst>
              <p:ext uri="{D42A27DB-BD31-4B8C-83A1-F6EECF244321}">
                <p14:modId xmlns:p14="http://schemas.microsoft.com/office/powerpoint/2010/main" val="4099407028"/>
              </p:ext>
            </p:extLst>
          </p:nvPr>
        </p:nvGraphicFramePr>
        <p:xfrm>
          <a:off x="3437467" y="642490"/>
          <a:ext cx="8559801" cy="5491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817240" y="242380"/>
            <a:ext cx="4662152" cy="400110"/>
          </a:xfrm>
          <a:prstGeom prst="rect">
            <a:avLst/>
          </a:prstGeom>
          <a:solidFill>
            <a:schemeClr val="accent6"/>
          </a:solidFill>
        </p:spPr>
        <p:txBody>
          <a:bodyPr wrap="square" rtlCol="0">
            <a:spAutoFit/>
          </a:bodyPr>
          <a:lstStyle/>
          <a:p>
            <a:r>
              <a:rPr lang="fr-FR" sz="2000" b="1" dirty="0" smtClean="0">
                <a:solidFill>
                  <a:schemeClr val="bg1"/>
                </a:solidFill>
              </a:rPr>
              <a:t>Obligatoire pour les candidats en CCF</a:t>
            </a:r>
            <a:endParaRPr lang="fr-FR" sz="2000" b="1" dirty="0">
              <a:solidFill>
                <a:schemeClr val="bg1"/>
              </a:solidFill>
            </a:endParaRPr>
          </a:p>
        </p:txBody>
      </p:sp>
      <p:pic>
        <p:nvPicPr>
          <p:cNvPr id="7"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42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584310" y="3494044"/>
            <a:ext cx="8211082" cy="260051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20218" y="1193452"/>
            <a:ext cx="3390372" cy="4601183"/>
          </a:xfrm>
        </p:spPr>
        <p:txBody>
          <a:bodyPr/>
          <a:lstStyle/>
          <a:p>
            <a:r>
              <a:rPr lang="fr-FR" dirty="0" smtClean="0"/>
              <a:t>Évaluation des compétences </a:t>
            </a:r>
            <a:br>
              <a:rPr lang="fr-FR" dirty="0" smtClean="0"/>
            </a:br>
            <a:r>
              <a:rPr lang="fr-FR" dirty="0" smtClean="0"/>
              <a:t>en entreprise</a:t>
            </a:r>
            <a:endParaRPr lang="fr-FR" dirty="0"/>
          </a:p>
        </p:txBody>
      </p:sp>
      <p:sp>
        <p:nvSpPr>
          <p:cNvPr id="3" name="Flèche droite 2"/>
          <p:cNvSpPr/>
          <p:nvPr/>
        </p:nvSpPr>
        <p:spPr>
          <a:xfrm>
            <a:off x="3767362" y="4178758"/>
            <a:ext cx="7632700" cy="1003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5910489" y="3664408"/>
            <a:ext cx="88900" cy="177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8510810" y="3658058"/>
            <a:ext cx="88900" cy="177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4099474" y="4489908"/>
            <a:ext cx="1239516" cy="461665"/>
          </a:xfrm>
          <a:prstGeom prst="rect">
            <a:avLst/>
          </a:prstGeom>
          <a:noFill/>
        </p:spPr>
        <p:txBody>
          <a:bodyPr wrap="square" rtlCol="0">
            <a:spAutoFit/>
          </a:bodyPr>
          <a:lstStyle/>
          <a:p>
            <a:pPr algn="ctr"/>
            <a:r>
              <a:rPr lang="fr-FR" sz="2400" b="1" dirty="0"/>
              <a:t>a</a:t>
            </a:r>
            <a:r>
              <a:rPr lang="fr-FR" sz="2400" b="1" dirty="0" smtClean="0"/>
              <a:t>nnée 1</a:t>
            </a:r>
            <a:endParaRPr lang="fr-FR" sz="2400" b="1" dirty="0"/>
          </a:p>
        </p:txBody>
      </p:sp>
      <p:sp>
        <p:nvSpPr>
          <p:cNvPr id="22" name="Rectangle 21"/>
          <p:cNvSpPr/>
          <p:nvPr/>
        </p:nvSpPr>
        <p:spPr>
          <a:xfrm>
            <a:off x="6641001" y="4507926"/>
            <a:ext cx="1218603" cy="461665"/>
          </a:xfrm>
          <a:prstGeom prst="rect">
            <a:avLst/>
          </a:prstGeom>
        </p:spPr>
        <p:txBody>
          <a:bodyPr wrap="none">
            <a:spAutoFit/>
          </a:bodyPr>
          <a:lstStyle/>
          <a:p>
            <a:pPr algn="ctr"/>
            <a:r>
              <a:rPr lang="fr-FR" sz="2400" b="1" dirty="0"/>
              <a:t>année </a:t>
            </a:r>
            <a:r>
              <a:rPr lang="fr-FR" sz="2400" b="1" dirty="0" smtClean="0"/>
              <a:t>2</a:t>
            </a:r>
            <a:endParaRPr lang="fr-FR" sz="2400" b="1" dirty="0"/>
          </a:p>
        </p:txBody>
      </p:sp>
      <p:sp>
        <p:nvSpPr>
          <p:cNvPr id="23" name="Rectangle 22"/>
          <p:cNvSpPr/>
          <p:nvPr/>
        </p:nvSpPr>
        <p:spPr>
          <a:xfrm>
            <a:off x="9252519" y="4489908"/>
            <a:ext cx="1215397" cy="461665"/>
          </a:xfrm>
          <a:prstGeom prst="rect">
            <a:avLst/>
          </a:prstGeom>
        </p:spPr>
        <p:txBody>
          <a:bodyPr wrap="none">
            <a:spAutoFit/>
          </a:bodyPr>
          <a:lstStyle/>
          <a:p>
            <a:pPr algn="ctr"/>
            <a:r>
              <a:rPr lang="fr-FR" sz="2400" b="1" dirty="0"/>
              <a:t>année </a:t>
            </a:r>
            <a:r>
              <a:rPr lang="fr-FR" sz="2400" b="1" dirty="0" smtClean="0"/>
              <a:t>3</a:t>
            </a:r>
            <a:endParaRPr lang="fr-FR" sz="2400" b="1" dirty="0"/>
          </a:p>
        </p:txBody>
      </p:sp>
      <p:cxnSp>
        <p:nvCxnSpPr>
          <p:cNvPr id="87" name="Connecteur droit avec flèche 86"/>
          <p:cNvCxnSpPr/>
          <p:nvPr/>
        </p:nvCxnSpPr>
        <p:spPr>
          <a:xfrm flipV="1">
            <a:off x="9590228" y="4936769"/>
            <a:ext cx="2922" cy="1002264"/>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10492223" y="4936769"/>
            <a:ext cx="2922" cy="1002264"/>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V="1">
            <a:off x="8304266" y="4941276"/>
            <a:ext cx="2922" cy="1002264"/>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V="1">
            <a:off x="6902929" y="4931813"/>
            <a:ext cx="2922" cy="1002264"/>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V="1">
            <a:off x="5826616" y="4930419"/>
            <a:ext cx="2922" cy="1002264"/>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244824" y="4126678"/>
            <a:ext cx="576138" cy="276999"/>
          </a:xfrm>
          <a:prstGeom prst="rect">
            <a:avLst/>
          </a:prstGeom>
          <a:solidFill>
            <a:srgbClr val="92D050"/>
          </a:solidFill>
        </p:spPr>
        <p:txBody>
          <a:bodyPr wrap="square" rtlCol="0">
            <a:spAutoFit/>
          </a:bodyPr>
          <a:lstStyle/>
          <a:p>
            <a:pPr algn="ctr"/>
            <a:r>
              <a:rPr lang="fr-FR" sz="1200" b="1" dirty="0" smtClean="0"/>
              <a:t>PFMP</a:t>
            </a:r>
            <a:endParaRPr lang="fr-FR" sz="1200" b="1" dirty="0"/>
          </a:p>
        </p:txBody>
      </p:sp>
      <p:sp>
        <p:nvSpPr>
          <p:cNvPr id="86" name="ZoneTexte 85"/>
          <p:cNvSpPr txBox="1"/>
          <p:nvPr/>
        </p:nvSpPr>
        <p:spPr>
          <a:xfrm>
            <a:off x="6362526" y="4123520"/>
            <a:ext cx="576138" cy="276999"/>
          </a:xfrm>
          <a:prstGeom prst="rect">
            <a:avLst/>
          </a:prstGeom>
          <a:solidFill>
            <a:srgbClr val="92D050"/>
          </a:solidFill>
        </p:spPr>
        <p:txBody>
          <a:bodyPr wrap="square" rtlCol="0">
            <a:spAutoFit/>
          </a:bodyPr>
          <a:lstStyle/>
          <a:p>
            <a:pPr algn="ctr"/>
            <a:r>
              <a:rPr lang="fr-FR" sz="1200" b="1" dirty="0" smtClean="0"/>
              <a:t>PFMP</a:t>
            </a:r>
            <a:endParaRPr lang="fr-FR" sz="1200" b="1" dirty="0"/>
          </a:p>
        </p:txBody>
      </p:sp>
      <p:sp>
        <p:nvSpPr>
          <p:cNvPr id="88" name="ZoneTexte 87"/>
          <p:cNvSpPr txBox="1"/>
          <p:nvPr/>
        </p:nvSpPr>
        <p:spPr>
          <a:xfrm>
            <a:off x="7774138" y="4123521"/>
            <a:ext cx="576138" cy="276999"/>
          </a:xfrm>
          <a:prstGeom prst="rect">
            <a:avLst/>
          </a:prstGeom>
          <a:solidFill>
            <a:srgbClr val="92D050"/>
          </a:solidFill>
        </p:spPr>
        <p:txBody>
          <a:bodyPr wrap="square" rtlCol="0">
            <a:spAutoFit/>
          </a:bodyPr>
          <a:lstStyle/>
          <a:p>
            <a:pPr algn="ctr"/>
            <a:r>
              <a:rPr lang="fr-FR" sz="1200" b="1" dirty="0" smtClean="0"/>
              <a:t>PFMP</a:t>
            </a:r>
            <a:endParaRPr lang="fr-FR" sz="1200" b="1" dirty="0"/>
          </a:p>
        </p:txBody>
      </p:sp>
      <p:sp>
        <p:nvSpPr>
          <p:cNvPr id="89" name="ZoneTexte 88"/>
          <p:cNvSpPr txBox="1"/>
          <p:nvPr/>
        </p:nvSpPr>
        <p:spPr>
          <a:xfrm>
            <a:off x="9016638" y="4123520"/>
            <a:ext cx="576138" cy="276999"/>
          </a:xfrm>
          <a:prstGeom prst="rect">
            <a:avLst/>
          </a:prstGeom>
          <a:solidFill>
            <a:srgbClr val="92D050"/>
          </a:solidFill>
        </p:spPr>
        <p:txBody>
          <a:bodyPr wrap="square" rtlCol="0">
            <a:spAutoFit/>
          </a:bodyPr>
          <a:lstStyle/>
          <a:p>
            <a:pPr algn="ctr"/>
            <a:r>
              <a:rPr lang="fr-FR" sz="1200" b="1" dirty="0" smtClean="0"/>
              <a:t>PFMP</a:t>
            </a:r>
            <a:endParaRPr lang="fr-FR" sz="1200" b="1" dirty="0"/>
          </a:p>
        </p:txBody>
      </p:sp>
      <p:sp>
        <p:nvSpPr>
          <p:cNvPr id="90" name="ZoneTexte 89"/>
          <p:cNvSpPr txBox="1"/>
          <p:nvPr/>
        </p:nvSpPr>
        <p:spPr>
          <a:xfrm>
            <a:off x="9920281" y="4123520"/>
            <a:ext cx="576138" cy="276999"/>
          </a:xfrm>
          <a:prstGeom prst="rect">
            <a:avLst/>
          </a:prstGeom>
          <a:solidFill>
            <a:srgbClr val="92D050"/>
          </a:solidFill>
        </p:spPr>
        <p:txBody>
          <a:bodyPr wrap="square" rtlCol="0">
            <a:spAutoFit/>
          </a:bodyPr>
          <a:lstStyle/>
          <a:p>
            <a:pPr algn="ctr"/>
            <a:r>
              <a:rPr lang="fr-FR" sz="1200" b="1" dirty="0" smtClean="0"/>
              <a:t>PFMP</a:t>
            </a:r>
            <a:endParaRPr lang="fr-FR" sz="1200" b="1" dirty="0"/>
          </a:p>
        </p:txBody>
      </p:sp>
      <p:grpSp>
        <p:nvGrpSpPr>
          <p:cNvPr id="31" name="Groupe 30"/>
          <p:cNvGrpSpPr/>
          <p:nvPr/>
        </p:nvGrpSpPr>
        <p:grpSpPr>
          <a:xfrm>
            <a:off x="4984021" y="2180724"/>
            <a:ext cx="993657" cy="983610"/>
            <a:chOff x="5907087" y="1340802"/>
            <a:chExt cx="849243" cy="754698"/>
          </a:xfrm>
        </p:grpSpPr>
        <p:sp>
          <p:nvSpPr>
            <p:cNvPr id="24" name="Organigramme : Document 23"/>
            <p:cNvSpPr/>
            <p:nvPr/>
          </p:nvSpPr>
          <p:spPr>
            <a:xfrm>
              <a:off x="5969543" y="1378212"/>
              <a:ext cx="629213" cy="717288"/>
            </a:xfrm>
            <a:prstGeom prst="flowChartDocumen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5907087" y="1340802"/>
              <a:ext cx="849243" cy="401453"/>
            </a:xfrm>
            <a:prstGeom prst="rect">
              <a:avLst/>
            </a:prstGeom>
            <a:noFill/>
          </p:spPr>
          <p:txBody>
            <a:bodyPr wrap="square" rtlCol="0">
              <a:spAutoFit/>
            </a:bodyPr>
            <a:lstStyle/>
            <a:p>
              <a:r>
                <a:rPr lang="fr-FR" sz="1400" b="1" dirty="0" smtClean="0"/>
                <a:t>Fiche</a:t>
              </a:r>
              <a:br>
                <a:rPr lang="fr-FR" sz="1400" b="1" dirty="0" smtClean="0"/>
              </a:br>
              <a:r>
                <a:rPr lang="fr-FR" sz="1400" b="1" dirty="0" smtClean="0"/>
                <a:t>Activités</a:t>
              </a:r>
              <a:endParaRPr lang="fr-FR" sz="1400" b="1" dirty="0"/>
            </a:p>
          </p:txBody>
        </p:sp>
      </p:grpSp>
      <p:sp>
        <p:nvSpPr>
          <p:cNvPr id="35" name="Flèche vers le haut 34"/>
          <p:cNvSpPr/>
          <p:nvPr/>
        </p:nvSpPr>
        <p:spPr>
          <a:xfrm>
            <a:off x="6534445" y="3428133"/>
            <a:ext cx="252820" cy="47077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9" name="Imag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229" y="2037158"/>
            <a:ext cx="895368" cy="1196536"/>
          </a:xfrm>
          <a:prstGeom prst="rect">
            <a:avLst/>
          </a:prstGeom>
        </p:spPr>
      </p:pic>
      <p:pic>
        <p:nvPicPr>
          <p:cNvPr id="78" name="Imag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2776" y="1826052"/>
            <a:ext cx="1827669" cy="1532577"/>
          </a:xfrm>
          <a:prstGeom prst="rect">
            <a:avLst/>
          </a:prstGeom>
        </p:spPr>
      </p:pic>
      <p:grpSp>
        <p:nvGrpSpPr>
          <p:cNvPr id="73" name="Groupe 72"/>
          <p:cNvGrpSpPr/>
          <p:nvPr/>
        </p:nvGrpSpPr>
        <p:grpSpPr>
          <a:xfrm>
            <a:off x="8993823" y="2041982"/>
            <a:ext cx="1063458" cy="931024"/>
            <a:chOff x="6574406" y="287735"/>
            <a:chExt cx="1063458" cy="931024"/>
          </a:xfrm>
        </p:grpSpPr>
        <p:sp>
          <p:nvSpPr>
            <p:cNvPr id="116" name="Organigramme : Document 115"/>
            <p:cNvSpPr/>
            <p:nvPr/>
          </p:nvSpPr>
          <p:spPr>
            <a:xfrm>
              <a:off x="6687356" y="294925"/>
              <a:ext cx="851408" cy="923834"/>
            </a:xfrm>
            <a:prstGeom prst="flowChartDocumen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p:cNvSpPr txBox="1"/>
            <p:nvPr/>
          </p:nvSpPr>
          <p:spPr>
            <a:xfrm>
              <a:off x="6574406" y="287735"/>
              <a:ext cx="1063458" cy="523220"/>
            </a:xfrm>
            <a:prstGeom prst="rect">
              <a:avLst/>
            </a:prstGeom>
            <a:noFill/>
          </p:spPr>
          <p:txBody>
            <a:bodyPr wrap="square" rtlCol="0">
              <a:spAutoFit/>
            </a:bodyPr>
            <a:lstStyle/>
            <a:p>
              <a:pPr algn="ctr"/>
              <a:r>
                <a:rPr lang="fr-FR" sz="1400" b="1" dirty="0" smtClean="0">
                  <a:solidFill>
                    <a:schemeClr val="bg1"/>
                  </a:solidFill>
                </a:rPr>
                <a:t>Bilan</a:t>
              </a:r>
              <a:br>
                <a:rPr lang="fr-FR" sz="1400" b="1" dirty="0" smtClean="0">
                  <a:solidFill>
                    <a:schemeClr val="bg1"/>
                  </a:solidFill>
                </a:rPr>
              </a:br>
              <a:r>
                <a:rPr lang="fr-FR" sz="1400" b="1" dirty="0" smtClean="0">
                  <a:solidFill>
                    <a:schemeClr val="bg1"/>
                  </a:solidFill>
                </a:rPr>
                <a:t>entreprise</a:t>
              </a:r>
              <a:endParaRPr lang="fr-FR" sz="1400" b="1" dirty="0">
                <a:solidFill>
                  <a:schemeClr val="bg1"/>
                </a:solidFill>
              </a:endParaRPr>
            </a:p>
          </p:txBody>
        </p:sp>
      </p:grpSp>
      <p:sp>
        <p:nvSpPr>
          <p:cNvPr id="120" name="Accolade fermante 119"/>
          <p:cNvSpPr/>
          <p:nvPr/>
        </p:nvSpPr>
        <p:spPr>
          <a:xfrm rot="16200000">
            <a:off x="6539104" y="412296"/>
            <a:ext cx="206616" cy="3451708"/>
          </a:xfrm>
          <a:prstGeom prst="rightBrace">
            <a:avLst>
              <a:gd name="adj1" fmla="val 38079"/>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25" name="Flèche vers le haut 124"/>
          <p:cNvSpPr/>
          <p:nvPr/>
        </p:nvSpPr>
        <p:spPr>
          <a:xfrm>
            <a:off x="9368082" y="1355504"/>
            <a:ext cx="303262" cy="62994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Accolade fermante 132"/>
          <p:cNvSpPr/>
          <p:nvPr/>
        </p:nvSpPr>
        <p:spPr>
          <a:xfrm rot="5400000">
            <a:off x="6500467" y="1510409"/>
            <a:ext cx="291180" cy="3444418"/>
          </a:xfrm>
          <a:prstGeom prst="rightBrace">
            <a:avLst>
              <a:gd name="adj1" fmla="val 38079"/>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34" name="Groupe 133"/>
          <p:cNvGrpSpPr/>
          <p:nvPr/>
        </p:nvGrpSpPr>
        <p:grpSpPr>
          <a:xfrm>
            <a:off x="5805350" y="2185063"/>
            <a:ext cx="993657" cy="983610"/>
            <a:chOff x="5907087" y="1340802"/>
            <a:chExt cx="849243" cy="754698"/>
          </a:xfrm>
        </p:grpSpPr>
        <p:sp>
          <p:nvSpPr>
            <p:cNvPr id="135" name="Organigramme : Document 134"/>
            <p:cNvSpPr/>
            <p:nvPr/>
          </p:nvSpPr>
          <p:spPr>
            <a:xfrm>
              <a:off x="5969543" y="1378212"/>
              <a:ext cx="629213" cy="717288"/>
            </a:xfrm>
            <a:prstGeom prst="flowChartDocumen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ZoneTexte 135"/>
            <p:cNvSpPr txBox="1"/>
            <p:nvPr/>
          </p:nvSpPr>
          <p:spPr>
            <a:xfrm>
              <a:off x="5907087" y="1340802"/>
              <a:ext cx="849243" cy="401453"/>
            </a:xfrm>
            <a:prstGeom prst="rect">
              <a:avLst/>
            </a:prstGeom>
            <a:noFill/>
          </p:spPr>
          <p:txBody>
            <a:bodyPr wrap="square" rtlCol="0">
              <a:spAutoFit/>
            </a:bodyPr>
            <a:lstStyle/>
            <a:p>
              <a:r>
                <a:rPr lang="fr-FR" sz="1400" b="1" dirty="0" smtClean="0"/>
                <a:t>Fiche</a:t>
              </a:r>
              <a:br>
                <a:rPr lang="fr-FR" sz="1400" b="1" dirty="0" smtClean="0"/>
              </a:br>
              <a:r>
                <a:rPr lang="fr-FR" sz="1400" b="1" dirty="0" smtClean="0"/>
                <a:t>Activités</a:t>
              </a:r>
              <a:endParaRPr lang="fr-FR" sz="1400" b="1" dirty="0"/>
            </a:p>
          </p:txBody>
        </p:sp>
      </p:grpSp>
      <p:grpSp>
        <p:nvGrpSpPr>
          <p:cNvPr id="137" name="Groupe 136"/>
          <p:cNvGrpSpPr/>
          <p:nvPr/>
        </p:nvGrpSpPr>
        <p:grpSpPr>
          <a:xfrm>
            <a:off x="6605520" y="2199832"/>
            <a:ext cx="993657" cy="983610"/>
            <a:chOff x="5907087" y="1340802"/>
            <a:chExt cx="849243" cy="754698"/>
          </a:xfrm>
        </p:grpSpPr>
        <p:sp>
          <p:nvSpPr>
            <p:cNvPr id="138" name="Organigramme : Document 137"/>
            <p:cNvSpPr/>
            <p:nvPr/>
          </p:nvSpPr>
          <p:spPr>
            <a:xfrm>
              <a:off x="5969543" y="1378212"/>
              <a:ext cx="629213" cy="717288"/>
            </a:xfrm>
            <a:prstGeom prst="flowChartDocumen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ZoneTexte 138"/>
            <p:cNvSpPr txBox="1"/>
            <p:nvPr/>
          </p:nvSpPr>
          <p:spPr>
            <a:xfrm>
              <a:off x="5907087" y="1340802"/>
              <a:ext cx="849243" cy="401453"/>
            </a:xfrm>
            <a:prstGeom prst="rect">
              <a:avLst/>
            </a:prstGeom>
            <a:noFill/>
          </p:spPr>
          <p:txBody>
            <a:bodyPr wrap="square" rtlCol="0">
              <a:spAutoFit/>
            </a:bodyPr>
            <a:lstStyle/>
            <a:p>
              <a:r>
                <a:rPr lang="fr-FR" sz="1400" b="1" dirty="0" smtClean="0"/>
                <a:t>Fiche</a:t>
              </a:r>
              <a:br>
                <a:rPr lang="fr-FR" sz="1400" b="1" dirty="0" smtClean="0"/>
              </a:br>
              <a:r>
                <a:rPr lang="fr-FR" sz="1400" b="1" dirty="0" smtClean="0"/>
                <a:t>Activités</a:t>
              </a:r>
              <a:endParaRPr lang="fr-FR" sz="1400" b="1" dirty="0"/>
            </a:p>
          </p:txBody>
        </p:sp>
      </p:grpSp>
      <p:grpSp>
        <p:nvGrpSpPr>
          <p:cNvPr id="140" name="Groupe 139"/>
          <p:cNvGrpSpPr/>
          <p:nvPr/>
        </p:nvGrpSpPr>
        <p:grpSpPr>
          <a:xfrm>
            <a:off x="7374609" y="2194751"/>
            <a:ext cx="993657" cy="983610"/>
            <a:chOff x="5907087" y="1340802"/>
            <a:chExt cx="849243" cy="754698"/>
          </a:xfrm>
        </p:grpSpPr>
        <p:sp>
          <p:nvSpPr>
            <p:cNvPr id="141" name="Organigramme : Document 140"/>
            <p:cNvSpPr/>
            <p:nvPr/>
          </p:nvSpPr>
          <p:spPr>
            <a:xfrm>
              <a:off x="5969543" y="1378212"/>
              <a:ext cx="629213" cy="717288"/>
            </a:xfrm>
            <a:prstGeom prst="flowChartDocumen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ZoneTexte 141"/>
            <p:cNvSpPr txBox="1"/>
            <p:nvPr/>
          </p:nvSpPr>
          <p:spPr>
            <a:xfrm>
              <a:off x="5907087" y="1340802"/>
              <a:ext cx="849243" cy="401453"/>
            </a:xfrm>
            <a:prstGeom prst="rect">
              <a:avLst/>
            </a:prstGeom>
            <a:noFill/>
          </p:spPr>
          <p:txBody>
            <a:bodyPr wrap="square" rtlCol="0">
              <a:spAutoFit/>
            </a:bodyPr>
            <a:lstStyle/>
            <a:p>
              <a:r>
                <a:rPr lang="fr-FR" sz="1400" b="1" dirty="0" smtClean="0"/>
                <a:t>Fiche</a:t>
              </a:r>
              <a:br>
                <a:rPr lang="fr-FR" sz="1400" b="1" dirty="0" smtClean="0"/>
              </a:br>
              <a:r>
                <a:rPr lang="fr-FR" sz="1400" b="1" dirty="0" smtClean="0"/>
                <a:t>Activités</a:t>
              </a:r>
              <a:endParaRPr lang="fr-FR" sz="1400" b="1" dirty="0"/>
            </a:p>
          </p:txBody>
        </p:sp>
      </p:grpSp>
      <p:sp>
        <p:nvSpPr>
          <p:cNvPr id="144" name="Organigramme : Document 143"/>
          <p:cNvSpPr/>
          <p:nvPr/>
        </p:nvSpPr>
        <p:spPr>
          <a:xfrm>
            <a:off x="7013747" y="5817798"/>
            <a:ext cx="348634" cy="648962"/>
          </a:xfrm>
          <a:prstGeom prst="flowChartDocumen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6" name="Organigramme : Document 145"/>
          <p:cNvSpPr/>
          <p:nvPr/>
        </p:nvSpPr>
        <p:spPr>
          <a:xfrm>
            <a:off x="5901975" y="5835984"/>
            <a:ext cx="348634" cy="648962"/>
          </a:xfrm>
          <a:prstGeom prst="flowChartDocumen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7" name="Organigramme : Document 146"/>
          <p:cNvSpPr/>
          <p:nvPr/>
        </p:nvSpPr>
        <p:spPr>
          <a:xfrm>
            <a:off x="8388221" y="5803874"/>
            <a:ext cx="348634" cy="648962"/>
          </a:xfrm>
          <a:prstGeom prst="flowChartDocumen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8" name="Organigramme : Document 147"/>
          <p:cNvSpPr/>
          <p:nvPr/>
        </p:nvSpPr>
        <p:spPr>
          <a:xfrm>
            <a:off x="9687059" y="5803874"/>
            <a:ext cx="348634" cy="648962"/>
          </a:xfrm>
          <a:prstGeom prst="flowChartDocumen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9" name="Organigramme : Document 148"/>
          <p:cNvSpPr/>
          <p:nvPr/>
        </p:nvSpPr>
        <p:spPr>
          <a:xfrm>
            <a:off x="10586132" y="5803874"/>
            <a:ext cx="348634" cy="648962"/>
          </a:xfrm>
          <a:prstGeom prst="flowChartDocumen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Ellipse 79"/>
          <p:cNvSpPr/>
          <p:nvPr/>
        </p:nvSpPr>
        <p:spPr>
          <a:xfrm>
            <a:off x="6057067" y="3876751"/>
            <a:ext cx="1115142" cy="79057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6" name="Imag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1056" y="1616042"/>
            <a:ext cx="905392" cy="1690065"/>
          </a:xfrm>
          <a:prstGeom prst="rect">
            <a:avLst/>
          </a:prstGeom>
        </p:spPr>
      </p:pic>
      <p:sp>
        <p:nvSpPr>
          <p:cNvPr id="6" name="Rectangle 5"/>
          <p:cNvSpPr/>
          <p:nvPr/>
        </p:nvSpPr>
        <p:spPr>
          <a:xfrm>
            <a:off x="5051398" y="392084"/>
            <a:ext cx="3046599" cy="135176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5" name="Imag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2752" y="486890"/>
            <a:ext cx="1200607" cy="1172157"/>
          </a:xfrm>
          <a:prstGeom prst="rect">
            <a:avLst/>
          </a:prstGeom>
        </p:spPr>
      </p:pic>
      <p:sp>
        <p:nvSpPr>
          <p:cNvPr id="123" name="ZoneTexte 122"/>
          <p:cNvSpPr txBox="1"/>
          <p:nvPr/>
        </p:nvSpPr>
        <p:spPr>
          <a:xfrm>
            <a:off x="5176437" y="603075"/>
            <a:ext cx="1502160" cy="923330"/>
          </a:xfrm>
          <a:prstGeom prst="rect">
            <a:avLst/>
          </a:prstGeom>
          <a:noFill/>
        </p:spPr>
        <p:txBody>
          <a:bodyPr wrap="square" rtlCol="0">
            <a:spAutoFit/>
          </a:bodyPr>
          <a:lstStyle/>
          <a:p>
            <a:pPr algn="ctr"/>
            <a:r>
              <a:rPr lang="fr-FR" b="1" dirty="0" smtClean="0"/>
              <a:t>Portfolio</a:t>
            </a:r>
            <a:br>
              <a:rPr lang="fr-FR" b="1" dirty="0" smtClean="0"/>
            </a:br>
            <a:r>
              <a:rPr lang="fr-FR" b="1" dirty="0" smtClean="0"/>
              <a:t>activités en entreprise</a:t>
            </a:r>
            <a:endParaRPr lang="fr-FR" b="1" dirty="0"/>
          </a:p>
        </p:txBody>
      </p:sp>
      <p:sp>
        <p:nvSpPr>
          <p:cNvPr id="58" name="Rectangle 57"/>
          <p:cNvSpPr/>
          <p:nvPr/>
        </p:nvSpPr>
        <p:spPr>
          <a:xfrm>
            <a:off x="8512393" y="-23170"/>
            <a:ext cx="3046599" cy="13517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Flèche vers le haut 59"/>
          <p:cNvSpPr/>
          <p:nvPr/>
        </p:nvSpPr>
        <p:spPr>
          <a:xfrm rot="5400000">
            <a:off x="8599512" y="2322279"/>
            <a:ext cx="303262" cy="62994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p:cNvSpPr txBox="1"/>
          <p:nvPr/>
        </p:nvSpPr>
        <p:spPr>
          <a:xfrm>
            <a:off x="8519007" y="267984"/>
            <a:ext cx="1843974" cy="923330"/>
          </a:xfrm>
          <a:prstGeom prst="rect">
            <a:avLst/>
          </a:prstGeom>
          <a:noFill/>
        </p:spPr>
        <p:txBody>
          <a:bodyPr wrap="square" rtlCol="0">
            <a:spAutoFit/>
          </a:bodyPr>
          <a:lstStyle/>
          <a:p>
            <a:pPr algn="ctr"/>
            <a:r>
              <a:rPr lang="fr-FR" b="1" dirty="0" smtClean="0"/>
              <a:t>Livret de suivi des acquisitions</a:t>
            </a:r>
            <a:br>
              <a:rPr lang="fr-FR" b="1" dirty="0" smtClean="0"/>
            </a:br>
            <a:r>
              <a:rPr lang="fr-FR" b="1" dirty="0" smtClean="0"/>
              <a:t>de compétences</a:t>
            </a:r>
            <a:endParaRPr lang="fr-FR" b="1" dirty="0"/>
          </a:p>
        </p:txBody>
      </p: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4543" y="46030"/>
            <a:ext cx="1334645" cy="1334645"/>
          </a:xfrm>
          <a:prstGeom prst="rect">
            <a:avLst/>
          </a:prstGeom>
        </p:spPr>
      </p:pic>
      <p:pic>
        <p:nvPicPr>
          <p:cNvPr id="56"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959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8" y="1193452"/>
            <a:ext cx="3390372" cy="4601183"/>
          </a:xfrm>
        </p:spPr>
        <p:txBody>
          <a:bodyPr/>
          <a:lstStyle/>
          <a:p>
            <a:r>
              <a:rPr lang="fr-FR" dirty="0"/>
              <a:t>C</a:t>
            </a:r>
            <a:r>
              <a:rPr lang="fr-FR" dirty="0" smtClean="0"/>
              <a:t>hantier pédagogique</a:t>
            </a:r>
            <a:endParaRPr lang="fr-FR" dirty="0"/>
          </a:p>
        </p:txBody>
      </p:sp>
      <p:graphicFrame>
        <p:nvGraphicFramePr>
          <p:cNvPr id="56" name="Diagramme 55"/>
          <p:cNvGraphicFramePr/>
          <p:nvPr>
            <p:extLst>
              <p:ext uri="{D42A27DB-BD31-4B8C-83A1-F6EECF244321}">
                <p14:modId xmlns:p14="http://schemas.microsoft.com/office/powerpoint/2010/main" val="1001062414"/>
              </p:ext>
            </p:extLst>
          </p:nvPr>
        </p:nvGraphicFramePr>
        <p:xfrm>
          <a:off x="3626339" y="7431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9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8" y="1193452"/>
            <a:ext cx="3390372" cy="4601183"/>
          </a:xfrm>
        </p:spPr>
        <p:txBody>
          <a:bodyPr/>
          <a:lstStyle/>
          <a:p>
            <a:r>
              <a:rPr lang="fr-FR" dirty="0"/>
              <a:t>C</a:t>
            </a:r>
            <a:r>
              <a:rPr lang="fr-FR" dirty="0" smtClean="0"/>
              <a:t>hantier pédagogique</a:t>
            </a:r>
            <a:endParaRPr lang="fr-FR" dirty="0"/>
          </a:p>
        </p:txBody>
      </p:sp>
      <p:sp>
        <p:nvSpPr>
          <p:cNvPr id="5" name="Espace réservé du contenu 2"/>
          <p:cNvSpPr txBox="1">
            <a:spLocks/>
          </p:cNvSpPr>
          <p:nvPr/>
        </p:nvSpPr>
        <p:spPr>
          <a:xfrm>
            <a:off x="3455895" y="762000"/>
            <a:ext cx="8364070" cy="531607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fr-FR" sz="2800" dirty="0" smtClean="0">
                <a:solidFill>
                  <a:schemeClr val="tx1"/>
                </a:solidFill>
                <a:latin typeface="Arial" panose="020B0604020202020204" pitchFamily="34" charset="0"/>
                <a:cs typeface="Arial" panose="020B0604020202020204" pitchFamily="34" charset="0"/>
              </a:rPr>
              <a:t>Exemple d’un chantier : Rénovation de la maison de Madame MARIE  </a:t>
            </a:r>
          </a:p>
          <a:p>
            <a:r>
              <a:rPr lang="fr-FR" sz="2800" dirty="0" smtClean="0">
                <a:solidFill>
                  <a:schemeClr val="tx1"/>
                </a:solidFill>
                <a:latin typeface="Arial" panose="020B0604020202020204" pitchFamily="34" charset="0"/>
                <a:cs typeface="Arial" panose="020B0604020202020204" pitchFamily="34" charset="0"/>
              </a:rPr>
              <a:t>En appui sur la réalisation pratique du CGM session 2015</a:t>
            </a:r>
          </a:p>
          <a:p>
            <a:r>
              <a:rPr lang="fr-FR" sz="2800" dirty="0" smtClean="0">
                <a:solidFill>
                  <a:schemeClr val="tx1"/>
                </a:solidFill>
                <a:latin typeface="Arial" panose="020B0604020202020204" pitchFamily="34" charset="0"/>
                <a:cs typeface="Arial" panose="020B0604020202020204" pitchFamily="34" charset="0"/>
              </a:rPr>
              <a:t>Contexte : Maintien à domicile</a:t>
            </a:r>
          </a:p>
          <a:p>
            <a:r>
              <a:rPr lang="fr-FR" sz="2800" dirty="0" smtClean="0">
                <a:solidFill>
                  <a:schemeClr val="tx1"/>
                </a:solidFill>
                <a:latin typeface="Arial" panose="020B0604020202020204" pitchFamily="34" charset="0"/>
                <a:cs typeface="Arial" panose="020B0604020202020204" pitchFamily="34" charset="0"/>
              </a:rPr>
              <a:t>Contrainte : Présence de la cliente</a:t>
            </a:r>
          </a:p>
          <a:p>
            <a:r>
              <a:rPr lang="fr-FR" sz="2800" dirty="0" smtClean="0">
                <a:solidFill>
                  <a:schemeClr val="tx1"/>
                </a:solidFill>
                <a:latin typeface="Arial" panose="020B0604020202020204" pitchFamily="34" charset="0"/>
                <a:cs typeface="Arial" panose="020B0604020202020204" pitchFamily="34" charset="0"/>
              </a:rPr>
              <a:t>Succession </a:t>
            </a:r>
            <a:r>
              <a:rPr lang="fr-FR" sz="2800" dirty="0">
                <a:solidFill>
                  <a:schemeClr val="tx1"/>
                </a:solidFill>
                <a:latin typeface="Arial" panose="020B0604020202020204" pitchFamily="34" charset="0"/>
                <a:cs typeface="Arial" panose="020B0604020202020204" pitchFamily="34" charset="0"/>
              </a:rPr>
              <a:t>de trois phases </a:t>
            </a:r>
            <a:r>
              <a:rPr lang="fr-FR" sz="2800" dirty="0" smtClean="0">
                <a:solidFill>
                  <a:schemeClr val="tx1"/>
                </a:solidFill>
                <a:latin typeface="Arial" panose="020B0604020202020204" pitchFamily="34" charset="0"/>
                <a:cs typeface="Arial" panose="020B0604020202020204" pitchFamily="34" charset="0"/>
              </a:rPr>
              <a:t>:</a:t>
            </a:r>
          </a:p>
          <a:p>
            <a:pPr marL="0" indent="0">
              <a:buNone/>
            </a:pPr>
            <a:endParaRPr lang="fr-FR" sz="2800" dirty="0">
              <a:solidFill>
                <a:schemeClr val="tx1"/>
              </a:solidFill>
              <a:latin typeface="Arial" panose="020B0604020202020204" pitchFamily="34" charset="0"/>
              <a:cs typeface="Arial" panose="020B0604020202020204" pitchFamily="34" charset="0"/>
            </a:endParaRPr>
          </a:p>
          <a:p>
            <a:pPr lvl="1"/>
            <a:r>
              <a:rPr lang="fr-FR" sz="2600" b="1" dirty="0">
                <a:solidFill>
                  <a:schemeClr val="tx1"/>
                </a:solidFill>
                <a:latin typeface="Arial" panose="020B0604020202020204" pitchFamily="34" charset="0"/>
                <a:cs typeface="Arial" panose="020B0604020202020204" pitchFamily="34" charset="0"/>
              </a:rPr>
              <a:t>la préparation (activité 1)</a:t>
            </a:r>
            <a:endParaRPr lang="fr-FR" sz="2600" dirty="0">
              <a:solidFill>
                <a:schemeClr val="tx1"/>
              </a:solidFill>
              <a:latin typeface="Arial" panose="020B0604020202020204" pitchFamily="34" charset="0"/>
              <a:cs typeface="Arial" panose="020B0604020202020204" pitchFamily="34" charset="0"/>
            </a:endParaRPr>
          </a:p>
          <a:p>
            <a:pPr lvl="1"/>
            <a:r>
              <a:rPr lang="fr-FR" sz="2600" b="1" dirty="0">
                <a:solidFill>
                  <a:schemeClr val="tx1"/>
                </a:solidFill>
                <a:latin typeface="Arial" panose="020B0604020202020204" pitchFamily="34" charset="0"/>
                <a:cs typeface="Arial" panose="020B0604020202020204" pitchFamily="34" charset="0"/>
              </a:rPr>
              <a:t>la réalisation (activité 2)</a:t>
            </a:r>
            <a:endParaRPr lang="fr-FR" sz="2600" dirty="0">
              <a:solidFill>
                <a:schemeClr val="tx1"/>
              </a:solidFill>
              <a:latin typeface="Arial" panose="020B0604020202020204" pitchFamily="34" charset="0"/>
              <a:cs typeface="Arial" panose="020B0604020202020204" pitchFamily="34" charset="0"/>
            </a:endParaRPr>
          </a:p>
          <a:p>
            <a:pPr lvl="1"/>
            <a:r>
              <a:rPr lang="fr-FR" sz="2600" b="1" dirty="0">
                <a:solidFill>
                  <a:schemeClr val="tx1"/>
                </a:solidFill>
                <a:latin typeface="Arial" panose="020B0604020202020204" pitchFamily="34" charset="0"/>
                <a:cs typeface="Arial" panose="020B0604020202020204" pitchFamily="34" charset="0"/>
              </a:rPr>
              <a:t>la livraison au client  (activités 3 et 5)</a:t>
            </a:r>
            <a:endParaRPr lang="fr-FR" sz="2600" dirty="0">
              <a:solidFill>
                <a:schemeClr val="tx1"/>
              </a:solidFill>
              <a:latin typeface="Arial" panose="020B0604020202020204" pitchFamily="34" charset="0"/>
              <a:cs typeface="Arial" panose="020B0604020202020204" pitchFamily="34" charset="0"/>
            </a:endParaRPr>
          </a:p>
          <a:p>
            <a:endParaRPr lang="fr-FR" sz="2800" dirty="0" smtClean="0">
              <a:solidFill>
                <a:schemeClr val="tx1"/>
              </a:solidFill>
              <a:latin typeface="Arial" panose="020B0604020202020204" pitchFamily="34" charset="0"/>
              <a:cs typeface="Arial" panose="020B0604020202020204" pitchFamily="34" charset="0"/>
            </a:endParaRPr>
          </a:p>
          <a:p>
            <a:endParaRPr lang="fr-FR" sz="3200" b="1" dirty="0" smtClean="0">
              <a:solidFill>
                <a:schemeClr val="tx1"/>
              </a:solidFill>
            </a:endParaRPr>
          </a:p>
          <a:p>
            <a:pPr marL="0" indent="0">
              <a:buFont typeface="Wingdings 2" pitchFamily="18" charset="2"/>
              <a:buNone/>
            </a:pPr>
            <a:endParaRPr lang="fr-FR" sz="3200" dirty="0" smtClean="0"/>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256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8" y="1193452"/>
            <a:ext cx="3390372" cy="4601183"/>
          </a:xfrm>
        </p:spPr>
        <p:txBody>
          <a:bodyPr/>
          <a:lstStyle/>
          <a:p>
            <a:r>
              <a:rPr lang="fr-FR" dirty="0"/>
              <a:t>C</a:t>
            </a:r>
            <a:r>
              <a:rPr lang="fr-FR" dirty="0" smtClean="0"/>
              <a:t>hantier pédagogique</a:t>
            </a:r>
            <a:endParaRPr lang="fr-FR" dirty="0"/>
          </a:p>
        </p:txBody>
      </p:sp>
      <p:sp>
        <p:nvSpPr>
          <p:cNvPr id="5" name="Espace réservé du contenu 2"/>
          <p:cNvSpPr txBox="1">
            <a:spLocks/>
          </p:cNvSpPr>
          <p:nvPr/>
        </p:nvSpPr>
        <p:spPr>
          <a:xfrm>
            <a:off x="3455895" y="762000"/>
            <a:ext cx="8364070" cy="531607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fr-FR" sz="3200" dirty="0" smtClean="0"/>
          </a:p>
        </p:txBody>
      </p:sp>
      <p:sp>
        <p:nvSpPr>
          <p:cNvPr id="4" name="Rectangle 1"/>
          <p:cNvSpPr>
            <a:spLocks noChangeArrowheads="1"/>
          </p:cNvSpPr>
          <p:nvPr/>
        </p:nvSpPr>
        <p:spPr bwMode="auto">
          <a:xfrm>
            <a:off x="3455894" y="721522"/>
            <a:ext cx="836407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Planning de phase/répartition des activités</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chantier nécessite 2 jours d’interventions avec 4 intervenants (élèves).</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Julien</a:t>
            </a:r>
            <a:r>
              <a:rPr kumimoji="0" lang="fr-FR" alt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chef d’équipe habilité BR</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smtClean="0">
                <a:ln>
                  <a:noFill/>
                </a:ln>
                <a:solidFill>
                  <a:srgbClr val="00B050"/>
                </a:solidFill>
                <a:effectLst/>
                <a:latin typeface="Arial" pitchFamily="34" charset="0"/>
                <a:ea typeface="Calibri" pitchFamily="34" charset="0"/>
                <a:cs typeface="Arial" pitchFamily="34" charset="0"/>
              </a:rPr>
              <a:t>Clément</a:t>
            </a:r>
            <a:r>
              <a:rPr kumimoji="0" lang="fr-FR" alt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et </a:t>
            </a:r>
            <a:r>
              <a:rPr kumimoji="0" lang="fr-FR" altLang="fr-FR" sz="2000" b="0" i="0" u="none" strike="noStrike" cap="none" normalizeH="0" baseline="0" dirty="0" smtClean="0">
                <a:ln>
                  <a:noFill/>
                </a:ln>
                <a:solidFill>
                  <a:srgbClr val="00B0F0"/>
                </a:solidFill>
                <a:effectLst/>
                <a:latin typeface="Arial" pitchFamily="34" charset="0"/>
                <a:ea typeface="Calibri" pitchFamily="34" charset="0"/>
                <a:cs typeface="Arial" pitchFamily="34" charset="0"/>
              </a:rPr>
              <a:t>Pauline</a:t>
            </a:r>
            <a:r>
              <a:rPr kumimoji="0" lang="fr-FR" alt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équipiers électriciens habilités B1V</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smtClean="0">
                <a:ln>
                  <a:noFill/>
                </a:ln>
                <a:solidFill>
                  <a:srgbClr val="7030A0"/>
                </a:solidFill>
                <a:effectLst/>
                <a:latin typeface="Arial" pitchFamily="34" charset="0"/>
                <a:ea typeface="Calibri" pitchFamily="34" charset="0"/>
                <a:cs typeface="Arial" pitchFamily="34" charset="0"/>
              </a:rPr>
              <a:t>Thomas</a:t>
            </a:r>
            <a:r>
              <a:rPr kumimoji="0" lang="fr-FR" alt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Spécialiste des équipements BUS et connecté, habilité BR</a:t>
            </a:r>
            <a:endParaRPr kumimoji="0" lang="fr-FR" alt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758131104"/>
              </p:ext>
            </p:extLst>
          </p:nvPr>
        </p:nvGraphicFramePr>
        <p:xfrm>
          <a:off x="4519641" y="2937511"/>
          <a:ext cx="7067306" cy="3736243"/>
        </p:xfrm>
        <a:graphic>
          <a:graphicData uri="http://schemas.openxmlformats.org/drawingml/2006/table">
            <a:tbl>
              <a:tblPr firstRow="1" firstCol="1" bandRow="1">
                <a:tableStyleId>{5C22544A-7EE6-4342-B048-85BDC9FD1C3A}</a:tableStyleId>
              </a:tblPr>
              <a:tblGrid>
                <a:gridCol w="1413154"/>
                <a:gridCol w="1413154"/>
                <a:gridCol w="1413154"/>
                <a:gridCol w="1413922"/>
                <a:gridCol w="1413922"/>
              </a:tblGrid>
              <a:tr h="433112">
                <a:tc>
                  <a:txBody>
                    <a:bodyPr/>
                    <a:lstStyle/>
                    <a:p>
                      <a:pPr algn="just">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tc>
                <a:tc>
                  <a:txBody>
                    <a:bodyPr/>
                    <a:lstStyle/>
                    <a:p>
                      <a:pPr algn="ctr">
                        <a:lnSpc>
                          <a:spcPct val="90000"/>
                        </a:lnSpc>
                        <a:spcAft>
                          <a:spcPts val="0"/>
                        </a:spcAft>
                      </a:pPr>
                      <a:r>
                        <a:rPr lang="fr-FR" sz="1100" dirty="0">
                          <a:effectLst/>
                        </a:rPr>
                        <a:t>Lundi </a:t>
                      </a:r>
                      <a:endParaRPr lang="fr-FR" sz="1000" dirty="0">
                        <a:effectLst/>
                      </a:endParaRPr>
                    </a:p>
                    <a:p>
                      <a:pPr algn="ctr">
                        <a:lnSpc>
                          <a:spcPct val="90000"/>
                        </a:lnSpc>
                        <a:spcAft>
                          <a:spcPts val="0"/>
                        </a:spcAft>
                      </a:pPr>
                      <a:r>
                        <a:rPr lang="fr-FR" sz="1100" dirty="0">
                          <a:effectLst/>
                        </a:rPr>
                        <a:t>8-12h</a:t>
                      </a:r>
                      <a:endParaRPr lang="fr-FR" sz="1000" dirty="0">
                        <a:effectLst/>
                        <a:latin typeface="Arial"/>
                        <a:ea typeface="Calibri"/>
                        <a:cs typeface="Times New Roman"/>
                      </a:endParaRPr>
                    </a:p>
                  </a:txBody>
                  <a:tcPr marL="68580" marR="68580" marT="0" marB="0" anchor="ctr"/>
                </a:tc>
                <a:tc>
                  <a:txBody>
                    <a:bodyPr/>
                    <a:lstStyle/>
                    <a:p>
                      <a:pPr algn="ctr">
                        <a:lnSpc>
                          <a:spcPct val="90000"/>
                        </a:lnSpc>
                        <a:spcAft>
                          <a:spcPts val="0"/>
                        </a:spcAft>
                      </a:pPr>
                      <a:r>
                        <a:rPr lang="fr-FR" sz="1100" dirty="0">
                          <a:effectLst/>
                        </a:rPr>
                        <a:t>Lundi</a:t>
                      </a:r>
                      <a:endParaRPr lang="fr-FR" sz="1000" dirty="0">
                        <a:effectLst/>
                      </a:endParaRPr>
                    </a:p>
                    <a:p>
                      <a:pPr algn="ctr">
                        <a:lnSpc>
                          <a:spcPct val="90000"/>
                        </a:lnSpc>
                        <a:spcAft>
                          <a:spcPts val="0"/>
                        </a:spcAft>
                      </a:pPr>
                      <a:r>
                        <a:rPr lang="fr-FR" sz="1100" dirty="0">
                          <a:effectLst/>
                        </a:rPr>
                        <a:t>13h-17h</a:t>
                      </a:r>
                      <a:endParaRPr lang="fr-FR" sz="1000" dirty="0">
                        <a:effectLst/>
                        <a:latin typeface="Arial"/>
                        <a:ea typeface="Calibri"/>
                        <a:cs typeface="Times New Roman"/>
                      </a:endParaRPr>
                    </a:p>
                  </a:txBody>
                  <a:tcPr marL="68580" marR="68580" marT="0" marB="0" anchor="ctr"/>
                </a:tc>
                <a:tc>
                  <a:txBody>
                    <a:bodyPr/>
                    <a:lstStyle/>
                    <a:p>
                      <a:pPr algn="ctr">
                        <a:lnSpc>
                          <a:spcPct val="90000"/>
                        </a:lnSpc>
                        <a:spcAft>
                          <a:spcPts val="0"/>
                        </a:spcAft>
                      </a:pPr>
                      <a:r>
                        <a:rPr lang="fr-FR" sz="1100" dirty="0">
                          <a:effectLst/>
                        </a:rPr>
                        <a:t>Mardi</a:t>
                      </a:r>
                      <a:endParaRPr lang="fr-FR" sz="1000" dirty="0">
                        <a:effectLst/>
                      </a:endParaRPr>
                    </a:p>
                    <a:p>
                      <a:pPr algn="ctr">
                        <a:lnSpc>
                          <a:spcPct val="90000"/>
                        </a:lnSpc>
                        <a:spcAft>
                          <a:spcPts val="0"/>
                        </a:spcAft>
                      </a:pPr>
                      <a:r>
                        <a:rPr lang="fr-FR" sz="1100" dirty="0">
                          <a:effectLst/>
                        </a:rPr>
                        <a:t>8h-12h</a:t>
                      </a:r>
                      <a:endParaRPr lang="fr-FR" sz="1000" dirty="0">
                        <a:effectLst/>
                        <a:latin typeface="Arial"/>
                        <a:ea typeface="Calibri"/>
                        <a:cs typeface="Times New Roman"/>
                      </a:endParaRPr>
                    </a:p>
                  </a:txBody>
                  <a:tcPr marL="68580" marR="68580" marT="0" marB="0" anchor="ctr"/>
                </a:tc>
                <a:tc>
                  <a:txBody>
                    <a:bodyPr/>
                    <a:lstStyle/>
                    <a:p>
                      <a:pPr algn="ctr">
                        <a:lnSpc>
                          <a:spcPct val="90000"/>
                        </a:lnSpc>
                        <a:spcAft>
                          <a:spcPts val="0"/>
                        </a:spcAft>
                      </a:pPr>
                      <a:r>
                        <a:rPr lang="fr-FR" sz="1100" dirty="0">
                          <a:effectLst/>
                        </a:rPr>
                        <a:t>Mardi</a:t>
                      </a:r>
                      <a:endParaRPr lang="fr-FR" sz="1000" dirty="0">
                        <a:effectLst/>
                      </a:endParaRPr>
                    </a:p>
                    <a:p>
                      <a:pPr algn="ctr">
                        <a:lnSpc>
                          <a:spcPct val="90000"/>
                        </a:lnSpc>
                        <a:spcAft>
                          <a:spcPts val="0"/>
                        </a:spcAft>
                      </a:pPr>
                      <a:r>
                        <a:rPr lang="fr-FR" sz="1100" dirty="0">
                          <a:effectLst/>
                        </a:rPr>
                        <a:t>13h-17h</a:t>
                      </a:r>
                      <a:endParaRPr lang="fr-FR" sz="1000" dirty="0">
                        <a:effectLst/>
                        <a:latin typeface="Arial"/>
                        <a:ea typeface="Calibri"/>
                        <a:cs typeface="Times New Roman"/>
                      </a:endParaRPr>
                    </a:p>
                  </a:txBody>
                  <a:tcPr marL="68580" marR="68580" marT="0" marB="0" anchor="ctr"/>
                </a:tc>
              </a:tr>
              <a:tr h="774036">
                <a:tc>
                  <a:txBody>
                    <a:bodyPr/>
                    <a:lstStyle/>
                    <a:p>
                      <a:pPr algn="ctr">
                        <a:lnSpc>
                          <a:spcPct val="90000"/>
                        </a:lnSpc>
                        <a:spcAft>
                          <a:spcPts val="0"/>
                        </a:spcAft>
                      </a:pPr>
                      <a:r>
                        <a:rPr lang="fr-FR" sz="1100" dirty="0">
                          <a:effectLst/>
                        </a:rPr>
                        <a:t>Julien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préparation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réalisation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réalisation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Livraison </a:t>
                      </a:r>
                      <a:endParaRPr lang="fr-FR" sz="1000" dirty="0">
                        <a:effectLst/>
                        <a:latin typeface="Arial"/>
                        <a:ea typeface="Calibri"/>
                        <a:cs typeface="Times New Roman"/>
                      </a:endParaRPr>
                    </a:p>
                  </a:txBody>
                  <a:tcPr marL="68580" marR="68580" marT="0" marB="0" anchor="ctr"/>
                </a:tc>
              </a:tr>
              <a:tr h="822739">
                <a:tc>
                  <a:txBody>
                    <a:bodyPr/>
                    <a:lstStyle/>
                    <a:p>
                      <a:pPr algn="ctr">
                        <a:lnSpc>
                          <a:spcPct val="90000"/>
                        </a:lnSpc>
                        <a:spcAft>
                          <a:spcPts val="0"/>
                        </a:spcAft>
                      </a:pPr>
                      <a:r>
                        <a:rPr lang="fr-FR" sz="1100" dirty="0">
                          <a:effectLst/>
                        </a:rPr>
                        <a:t>Thomas</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préparation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livraison</a:t>
                      </a:r>
                      <a:endParaRPr lang="fr-FR" sz="1000" dirty="0">
                        <a:effectLst/>
                        <a:latin typeface="Arial"/>
                        <a:ea typeface="Calibri"/>
                        <a:cs typeface="Times New Roman"/>
                      </a:endParaRPr>
                    </a:p>
                  </a:txBody>
                  <a:tcPr marL="68580" marR="68580" marT="0" marB="0" anchor="ctr"/>
                </a:tc>
              </a:tr>
              <a:tr h="847090">
                <a:tc>
                  <a:txBody>
                    <a:bodyPr/>
                    <a:lstStyle/>
                    <a:p>
                      <a:pPr algn="ctr">
                        <a:lnSpc>
                          <a:spcPct val="90000"/>
                        </a:lnSpc>
                        <a:spcAft>
                          <a:spcPts val="0"/>
                        </a:spcAft>
                      </a:pPr>
                      <a:r>
                        <a:rPr lang="fr-FR" sz="1100" dirty="0">
                          <a:effectLst/>
                        </a:rPr>
                        <a:t>Clément</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Réalisation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livraison</a:t>
                      </a:r>
                      <a:endParaRPr lang="fr-FR" sz="1000" dirty="0">
                        <a:effectLst/>
                        <a:latin typeface="Arial"/>
                        <a:ea typeface="Calibri"/>
                        <a:cs typeface="Times New Roman"/>
                      </a:endParaRPr>
                    </a:p>
                  </a:txBody>
                  <a:tcPr marL="68580" marR="68580" marT="0" marB="0" anchor="ctr"/>
                </a:tc>
              </a:tr>
              <a:tr h="859266">
                <a:tc>
                  <a:txBody>
                    <a:bodyPr/>
                    <a:lstStyle/>
                    <a:p>
                      <a:pPr algn="ctr">
                        <a:lnSpc>
                          <a:spcPct val="90000"/>
                        </a:lnSpc>
                        <a:spcAft>
                          <a:spcPts val="0"/>
                        </a:spcAft>
                      </a:pPr>
                      <a:r>
                        <a:rPr lang="fr-FR" sz="1100" dirty="0">
                          <a:effectLst/>
                        </a:rPr>
                        <a:t>Pauline</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Réalisation</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c>
                  <a:txBody>
                    <a:bodyPr/>
                    <a:lstStyle/>
                    <a:p>
                      <a:pPr marR="41910" algn="ctr">
                        <a:lnSpc>
                          <a:spcPct val="90000"/>
                        </a:lnSpc>
                        <a:spcAft>
                          <a:spcPts val="0"/>
                        </a:spcAft>
                      </a:pPr>
                      <a:r>
                        <a:rPr lang="fr-FR" sz="1100" dirty="0">
                          <a:effectLst/>
                        </a:rPr>
                        <a:t> </a:t>
                      </a:r>
                      <a:endParaRPr lang="fr-FR" sz="1000" dirty="0">
                        <a:effectLst/>
                        <a:latin typeface="Arial"/>
                        <a:ea typeface="Calibri"/>
                        <a:cs typeface="Times New Roman"/>
                      </a:endParaRPr>
                    </a:p>
                  </a:txBody>
                  <a:tcPr marL="68580" marR="68580" marT="0" marB="0" anchor="ctr"/>
                </a:tc>
              </a:tr>
            </a:tbl>
          </a:graphicData>
        </a:graphic>
      </p:graphicFrame>
      <p:pic>
        <p:nvPicPr>
          <p:cNvPr id="7"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143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18" y="1193452"/>
            <a:ext cx="3390372" cy="4601183"/>
          </a:xfrm>
        </p:spPr>
        <p:txBody>
          <a:bodyPr/>
          <a:lstStyle/>
          <a:p>
            <a:r>
              <a:rPr lang="fr-FR" dirty="0"/>
              <a:t>E</a:t>
            </a:r>
            <a:r>
              <a:rPr lang="fr-FR" dirty="0" smtClean="0"/>
              <a:t>spaces de formations</a:t>
            </a:r>
            <a:endParaRPr lang="fr-FR" dirty="0"/>
          </a:p>
        </p:txBody>
      </p:sp>
      <p:sp>
        <p:nvSpPr>
          <p:cNvPr id="6" name="Rectangle 5"/>
          <p:cNvSpPr/>
          <p:nvPr/>
        </p:nvSpPr>
        <p:spPr>
          <a:xfrm>
            <a:off x="140677" y="4467888"/>
            <a:ext cx="3048000" cy="1200329"/>
          </a:xfrm>
          <a:prstGeom prst="rect">
            <a:avLst/>
          </a:prstGeom>
        </p:spPr>
        <p:txBody>
          <a:bodyPr wrap="square">
            <a:spAutoFit/>
          </a:bodyPr>
          <a:lstStyle/>
          <a:p>
            <a:r>
              <a:rPr lang="fr-FR" sz="2400" i="1" dirty="0" smtClean="0">
                <a:solidFill>
                  <a:schemeClr val="bg1"/>
                </a:solidFill>
              </a:rPr>
              <a:t>Organisation </a:t>
            </a:r>
            <a:r>
              <a:rPr lang="fr-FR" sz="2400" i="1" dirty="0">
                <a:solidFill>
                  <a:schemeClr val="bg1"/>
                </a:solidFill>
              </a:rPr>
              <a:t>selon </a:t>
            </a:r>
            <a:br>
              <a:rPr lang="fr-FR" sz="2400" i="1" dirty="0">
                <a:solidFill>
                  <a:schemeClr val="bg1"/>
                </a:solidFill>
              </a:rPr>
            </a:br>
            <a:r>
              <a:rPr lang="fr-FR" sz="2400" i="1" dirty="0">
                <a:solidFill>
                  <a:schemeClr val="bg1"/>
                </a:solidFill>
              </a:rPr>
              <a:t>un éco-quartier  </a:t>
            </a:r>
            <a:br>
              <a:rPr lang="fr-FR" sz="2400" i="1" dirty="0">
                <a:solidFill>
                  <a:schemeClr val="bg1"/>
                </a:solidFill>
              </a:rPr>
            </a:br>
            <a:r>
              <a:rPr lang="fr-FR" sz="2400" i="1" dirty="0">
                <a:solidFill>
                  <a:schemeClr val="bg1"/>
                </a:solidFill>
              </a:rPr>
              <a:t>(smart-grid)</a:t>
            </a:r>
            <a:endParaRPr lang="fr-FR" sz="2400" dirty="0">
              <a:solidFill>
                <a:schemeClr val="bg1"/>
              </a:solidFill>
            </a:endParaRPr>
          </a:p>
        </p:txBody>
      </p:sp>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3" name="Groupe 72"/>
          <p:cNvGrpSpPr/>
          <p:nvPr/>
        </p:nvGrpSpPr>
        <p:grpSpPr>
          <a:xfrm>
            <a:off x="2926932" y="310138"/>
            <a:ext cx="8772385" cy="6392964"/>
            <a:chOff x="2843807" y="310138"/>
            <a:chExt cx="8772385" cy="6392964"/>
          </a:xfrm>
        </p:grpSpPr>
        <p:sp>
          <p:nvSpPr>
            <p:cNvPr id="7" name="ZoneTexte 6"/>
            <p:cNvSpPr txBox="1"/>
            <p:nvPr/>
          </p:nvSpPr>
          <p:spPr>
            <a:xfrm>
              <a:off x="2843807" y="1455684"/>
              <a:ext cx="6192689" cy="5095018"/>
            </a:xfrm>
            <a:prstGeom prst="rect">
              <a:avLst/>
            </a:prstGeom>
            <a:noFill/>
          </p:spPr>
          <p:txBody>
            <a:bodyPr wrap="square" rtlCol="0">
              <a:noAutofit/>
            </a:bodyPr>
            <a:lstStyle/>
            <a:p>
              <a:pPr>
                <a:spcBef>
                  <a:spcPts val="600"/>
                </a:spcBef>
              </a:pPr>
              <a:endParaRPr lang="fr-FR" sz="1400" dirty="0">
                <a:solidFill>
                  <a:srgbClr val="FF0000"/>
                </a:solidFill>
                <a:latin typeface="Arial" panose="020B0604020202020204" pitchFamily="34" charset="0"/>
                <a:cs typeface="Arial" panose="020B0604020202020204" pitchFamily="34" charset="0"/>
              </a:endParaRPr>
            </a:p>
          </p:txBody>
        </p:sp>
        <p:sp>
          <p:nvSpPr>
            <p:cNvPr id="8" name="ZoneTexte 7"/>
            <p:cNvSpPr txBox="1"/>
            <p:nvPr/>
          </p:nvSpPr>
          <p:spPr>
            <a:xfrm>
              <a:off x="2996207" y="1608084"/>
              <a:ext cx="6192689" cy="5095018"/>
            </a:xfrm>
            <a:prstGeom prst="rect">
              <a:avLst/>
            </a:prstGeom>
            <a:noFill/>
          </p:spPr>
          <p:txBody>
            <a:bodyPr wrap="square" rtlCol="0">
              <a:noAutofit/>
            </a:bodyPr>
            <a:lstStyle/>
            <a:p>
              <a:pPr>
                <a:spcBef>
                  <a:spcPts val="600"/>
                </a:spcBef>
              </a:pPr>
              <a:endParaRPr lang="fr-FR" sz="1400" dirty="0">
                <a:solidFill>
                  <a:srgbClr val="FF0000"/>
                </a:solidFill>
                <a:latin typeface="Arial" panose="020B0604020202020204" pitchFamily="34" charset="0"/>
                <a:cs typeface="Arial" panose="020B0604020202020204" pitchFamily="34" charset="0"/>
              </a:endParaRPr>
            </a:p>
          </p:txBody>
        </p:sp>
        <p:sp>
          <p:nvSpPr>
            <p:cNvPr id="9" name="ZoneTexte 8"/>
            <p:cNvSpPr txBox="1"/>
            <p:nvPr/>
          </p:nvSpPr>
          <p:spPr>
            <a:xfrm>
              <a:off x="3532665" y="310138"/>
              <a:ext cx="8083527" cy="5983079"/>
            </a:xfrm>
            <a:prstGeom prst="rect">
              <a:avLst/>
            </a:prstGeom>
            <a:noFill/>
          </p:spPr>
          <p:txBody>
            <a:bodyPr wrap="square" rtlCol="0">
              <a:noAutofit/>
            </a:bodyPr>
            <a:lstStyle/>
            <a:p>
              <a:pPr>
                <a:spcBef>
                  <a:spcPts val="600"/>
                </a:spcBef>
              </a:pPr>
              <a:endParaRPr lang="fr-FR" sz="1400" dirty="0">
                <a:solidFill>
                  <a:srgbClr val="FF0000"/>
                </a:solidFill>
                <a:latin typeface="Arial" panose="020B0604020202020204" pitchFamily="34" charset="0"/>
                <a:cs typeface="Arial" panose="020B0604020202020204" pitchFamily="34" charset="0"/>
              </a:endParaRPr>
            </a:p>
          </p:txBody>
        </p:sp>
        <p:sp>
          <p:nvSpPr>
            <p:cNvPr id="13" name="Rectangle à coins arrondis 12"/>
            <p:cNvSpPr/>
            <p:nvPr/>
          </p:nvSpPr>
          <p:spPr>
            <a:xfrm rot="16200000">
              <a:off x="8948408" y="3112785"/>
              <a:ext cx="1783924" cy="3397523"/>
            </a:xfrm>
            <a:prstGeom prst="roundRect">
              <a:avLst/>
            </a:prstGeom>
            <a:pattFill prst="dotGrid">
              <a:fgClr>
                <a:srgbClr val="FF9900"/>
              </a:fgClr>
              <a:bgClr>
                <a:schemeClr val="accent2">
                  <a:lumMod val="20000"/>
                  <a:lumOff val="80000"/>
                </a:schemeClr>
              </a:bgClr>
            </a:patt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smtClean="0">
                  <a:ln w="0"/>
                  <a:solidFill>
                    <a:schemeClr val="tx1"/>
                  </a:solidFill>
                  <a:effectLst>
                    <a:outerShdw blurRad="38100" dist="19050" dir="2700000" algn="tl" rotWithShape="0">
                      <a:schemeClr val="dk1">
                        <a:alpha val="40000"/>
                      </a:schemeClr>
                    </a:outerShdw>
                  </a:effectLst>
                </a:rPr>
                <a:t>Entreprise d’électricité</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14" name="Rectangle à coins arrondis 13"/>
            <p:cNvSpPr/>
            <p:nvPr/>
          </p:nvSpPr>
          <p:spPr>
            <a:xfrm>
              <a:off x="10156450" y="4487700"/>
              <a:ext cx="1324109" cy="999212"/>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Zone </a:t>
              </a:r>
              <a:br>
                <a:rPr lang="fr-FR" sz="1050" dirty="0" smtClean="0">
                  <a:ln w="0"/>
                  <a:solidFill>
                    <a:schemeClr val="tx1"/>
                  </a:solidFill>
                  <a:effectLst>
                    <a:outerShdw blurRad="38100" dist="19050" dir="2700000" algn="tl" rotWithShape="0">
                      <a:schemeClr val="dk1">
                        <a:alpha val="40000"/>
                      </a:schemeClr>
                    </a:outerShdw>
                  </a:effectLst>
                </a:rPr>
              </a:br>
              <a:r>
                <a:rPr lang="fr-FR" sz="1050" dirty="0" smtClean="0">
                  <a:ln w="0"/>
                  <a:solidFill>
                    <a:schemeClr val="tx1"/>
                  </a:solidFill>
                  <a:effectLst>
                    <a:outerShdw blurRad="38100" dist="19050" dir="2700000" algn="tl" rotWithShape="0">
                      <a:schemeClr val="dk1">
                        <a:alpha val="40000"/>
                      </a:schemeClr>
                    </a:outerShdw>
                  </a:effectLst>
                </a:rPr>
                <a:t>d’initiation à la réalisation</a:t>
              </a:r>
              <a:endParaRPr lang="fr-FR" sz="1050" dirty="0">
                <a:ln w="0"/>
                <a:solidFill>
                  <a:schemeClr val="tx1"/>
                </a:solidFill>
                <a:effectLst>
                  <a:outerShdw blurRad="38100" dist="19050" dir="2700000" algn="tl" rotWithShape="0">
                    <a:schemeClr val="dk1">
                      <a:alpha val="40000"/>
                    </a:schemeClr>
                  </a:outerShdw>
                </a:effectLst>
              </a:endParaRPr>
            </a:p>
          </p:txBody>
        </p:sp>
        <p:sp>
          <p:nvSpPr>
            <p:cNvPr id="15" name="Rectangle à coins arrondis 14"/>
            <p:cNvSpPr/>
            <p:nvPr/>
          </p:nvSpPr>
          <p:spPr>
            <a:xfrm>
              <a:off x="3817211" y="2199974"/>
              <a:ext cx="1666752" cy="444295"/>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100" dirty="0" smtClean="0">
                  <a:ln w="0"/>
                  <a:solidFill>
                    <a:sysClr val="windowText" lastClr="000000"/>
                  </a:solidFill>
                  <a:effectLst>
                    <a:outerShdw blurRad="38100" dist="19050" dir="2700000" algn="tl" rotWithShape="0">
                      <a:schemeClr val="dk1">
                        <a:alpha val="40000"/>
                      </a:schemeClr>
                    </a:outerShdw>
                  </a:effectLst>
                </a:rPr>
                <a:t>Accès réseaux</a:t>
              </a:r>
              <a:br>
                <a:rPr lang="fr-FR" sz="1100" dirty="0" smtClean="0">
                  <a:ln w="0"/>
                  <a:solidFill>
                    <a:sysClr val="windowText" lastClr="000000"/>
                  </a:solidFill>
                  <a:effectLst>
                    <a:outerShdw blurRad="38100" dist="19050" dir="2700000" algn="tl" rotWithShape="0">
                      <a:schemeClr val="dk1">
                        <a:alpha val="40000"/>
                      </a:schemeClr>
                    </a:outerShdw>
                  </a:effectLst>
                </a:rPr>
              </a:br>
              <a:r>
                <a:rPr lang="fr-FR" sz="1100" dirty="0" smtClean="0">
                  <a:ln w="0"/>
                  <a:solidFill>
                    <a:sysClr val="windowText" lastClr="000000"/>
                  </a:solidFill>
                  <a:effectLst>
                    <a:outerShdw blurRad="38100" dist="19050" dir="2700000" algn="tl" rotWithShape="0">
                      <a:schemeClr val="dk1">
                        <a:alpha val="40000"/>
                      </a:schemeClr>
                    </a:outerShdw>
                  </a:effectLst>
                </a:rPr>
                <a:t>F.O. - cuivre - Wifi</a:t>
              </a:r>
              <a:endParaRPr lang="fr-FR" sz="1100" dirty="0">
                <a:ln w="0"/>
                <a:solidFill>
                  <a:sysClr val="windowText" lastClr="000000"/>
                </a:solidFill>
                <a:effectLst>
                  <a:outerShdw blurRad="38100" dist="19050" dir="2700000" algn="tl" rotWithShape="0">
                    <a:schemeClr val="dk1">
                      <a:alpha val="40000"/>
                    </a:schemeClr>
                  </a:outerShdw>
                </a:effectLst>
              </a:endParaRPr>
            </a:p>
          </p:txBody>
        </p:sp>
        <p:sp>
          <p:nvSpPr>
            <p:cNvPr id="16" name="Rectangle à coins arrondis 15"/>
            <p:cNvSpPr/>
            <p:nvPr/>
          </p:nvSpPr>
          <p:spPr>
            <a:xfrm>
              <a:off x="4760463" y="3159817"/>
              <a:ext cx="1114894" cy="411409"/>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T.G.E</a:t>
              </a:r>
              <a:r>
                <a:rPr lang="fr-FR" sz="1050" dirty="0" smtClean="0">
                  <a:ln w="0"/>
                  <a:solidFill>
                    <a:schemeClr val="tx1"/>
                  </a:solidFill>
                  <a:effectLst>
                    <a:outerShdw blurRad="38100" dist="19050" dir="2700000" algn="tl" rotWithShape="0">
                      <a:schemeClr val="dk1">
                        <a:alpha val="40000"/>
                      </a:schemeClr>
                    </a:outerShdw>
                  </a:effectLst>
                </a:rPr>
                <a:t>.</a:t>
              </a:r>
              <a:endParaRPr lang="fr-FR" sz="1050" dirty="0">
                <a:ln w="0"/>
                <a:solidFill>
                  <a:schemeClr val="tx1"/>
                </a:solidFill>
                <a:effectLst>
                  <a:outerShdw blurRad="38100" dist="19050" dir="2700000" algn="tl" rotWithShape="0">
                    <a:schemeClr val="dk1">
                      <a:alpha val="40000"/>
                    </a:schemeClr>
                  </a:outerShdw>
                </a:effectLst>
              </a:endParaRPr>
            </a:p>
          </p:txBody>
        </p:sp>
        <p:sp>
          <p:nvSpPr>
            <p:cNvPr id="17" name="Rectangle à coins arrondis 16"/>
            <p:cNvSpPr/>
            <p:nvPr/>
          </p:nvSpPr>
          <p:spPr>
            <a:xfrm>
              <a:off x="3490599" y="3743814"/>
              <a:ext cx="786988" cy="828445"/>
            </a:xfrm>
            <a:prstGeom prst="roundRec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Poste de livraison BT-BT</a:t>
              </a:r>
              <a:endParaRPr lang="fr-FR" sz="1100" dirty="0">
                <a:ln w="0"/>
                <a:solidFill>
                  <a:schemeClr val="tx1"/>
                </a:solidFill>
                <a:effectLst>
                  <a:outerShdw blurRad="38100" dist="19050" dir="2700000" algn="tl" rotWithShape="0">
                    <a:schemeClr val="dk1">
                      <a:alpha val="40000"/>
                    </a:schemeClr>
                  </a:outerShdw>
                </a:effectLst>
              </a:endParaRPr>
            </a:p>
          </p:txBody>
        </p:sp>
        <p:sp>
          <p:nvSpPr>
            <p:cNvPr id="18" name="Rectangle à coins arrondis 17"/>
            <p:cNvSpPr/>
            <p:nvPr/>
          </p:nvSpPr>
          <p:spPr>
            <a:xfrm>
              <a:off x="5923663" y="2478964"/>
              <a:ext cx="5615468" cy="991661"/>
            </a:xfrm>
            <a:prstGeom prst="round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ln w="0"/>
                  <a:solidFill>
                    <a:schemeClr val="tx1"/>
                  </a:solidFill>
                  <a:effectLst>
                    <a:outerShdw blurRad="38100" dist="19050" dir="2700000" algn="tl" rotWithShape="0">
                      <a:schemeClr val="dk1">
                        <a:alpha val="40000"/>
                      </a:schemeClr>
                    </a:outerShdw>
                  </a:effectLst>
                </a:rPr>
                <a:t>Zone des  infrastructures : avenue technique</a:t>
              </a:r>
              <a:br>
                <a:rPr lang="fr-FR" sz="14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(distribution abonné, éclairage public, borne recharge véhicule, signalisation, enseignes, vidéosurveillance…)</a:t>
              </a:r>
              <a:endParaRPr lang="fr-FR" sz="1100" dirty="0">
                <a:ln w="0"/>
                <a:solidFill>
                  <a:schemeClr val="tx1"/>
                </a:solidFill>
                <a:effectLst>
                  <a:outerShdw blurRad="38100" dist="19050" dir="2700000" algn="tl" rotWithShape="0">
                    <a:schemeClr val="dk1">
                      <a:alpha val="40000"/>
                    </a:schemeClr>
                  </a:outerShdw>
                </a:effectLst>
              </a:endParaRPr>
            </a:p>
          </p:txBody>
        </p:sp>
        <p:sp>
          <p:nvSpPr>
            <p:cNvPr id="19" name="Rectangle à coins arrondis 18"/>
            <p:cNvSpPr/>
            <p:nvPr/>
          </p:nvSpPr>
          <p:spPr>
            <a:xfrm rot="16200000">
              <a:off x="5522067" y="3131596"/>
              <a:ext cx="1783924" cy="3397523"/>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a:ln w="0"/>
                  <a:solidFill>
                    <a:schemeClr val="tx1"/>
                  </a:solidFill>
                  <a:effectLst>
                    <a:outerShdw blurRad="38100" dist="19050" dir="2700000" algn="tl" rotWithShape="0">
                      <a:schemeClr val="dk1">
                        <a:alpha val="40000"/>
                      </a:schemeClr>
                    </a:outerShdw>
                  </a:effectLst>
                </a:rPr>
                <a:t>Z</a:t>
              </a:r>
              <a:r>
                <a:rPr lang="fr-FR" sz="1400" dirty="0" smtClean="0">
                  <a:ln w="0"/>
                  <a:solidFill>
                    <a:schemeClr val="tx1"/>
                  </a:solidFill>
                  <a:effectLst>
                    <a:outerShdw blurRad="38100" dist="19050" dir="2700000" algn="tl" rotWithShape="0">
                      <a:schemeClr val="dk1">
                        <a:alpha val="40000"/>
                      </a:schemeClr>
                    </a:outerShdw>
                  </a:effectLst>
                </a:rPr>
                <a:t>one industrielle</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20" name="Rectangle à coins arrondis 19"/>
            <p:cNvSpPr/>
            <p:nvPr/>
          </p:nvSpPr>
          <p:spPr>
            <a:xfrm>
              <a:off x="5671627" y="4403141"/>
              <a:ext cx="1484806" cy="1099267"/>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Entreprise de production </a:t>
              </a:r>
            </a:p>
            <a:p>
              <a:pPr algn="ctr"/>
              <a:r>
                <a:rPr lang="fr-FR" sz="1050" dirty="0" smtClean="0">
                  <a:ln w="0"/>
                  <a:solidFill>
                    <a:schemeClr val="tx1"/>
                  </a:solidFill>
                  <a:effectLst>
                    <a:outerShdw blurRad="38100" dist="19050" dir="2700000" algn="tl" rotWithShape="0">
                      <a:schemeClr val="dk1">
                        <a:alpha val="40000"/>
                      </a:schemeClr>
                    </a:outerShdw>
                  </a:effectLst>
                </a:rPr>
                <a:t>(espace systèmes)</a:t>
              </a:r>
              <a:endParaRPr lang="fr-FR" sz="1050" dirty="0">
                <a:ln w="0"/>
                <a:solidFill>
                  <a:schemeClr val="tx1"/>
                </a:solidFill>
                <a:effectLst>
                  <a:outerShdw blurRad="38100" dist="19050" dir="2700000" algn="tl" rotWithShape="0">
                    <a:schemeClr val="dk1">
                      <a:alpha val="40000"/>
                    </a:schemeClr>
                  </a:outerShdw>
                </a:effectLst>
              </a:endParaRPr>
            </a:p>
          </p:txBody>
        </p:sp>
        <p:sp>
          <p:nvSpPr>
            <p:cNvPr id="21" name="Rectangle à coins arrondis 20"/>
            <p:cNvSpPr/>
            <p:nvPr/>
          </p:nvSpPr>
          <p:spPr>
            <a:xfrm>
              <a:off x="8608368" y="4403141"/>
              <a:ext cx="1282410" cy="269407"/>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Magasin</a:t>
              </a:r>
            </a:p>
          </p:txBody>
        </p:sp>
        <p:sp>
          <p:nvSpPr>
            <p:cNvPr id="22" name="Rectangle à coins arrondis 21"/>
            <p:cNvSpPr/>
            <p:nvPr/>
          </p:nvSpPr>
          <p:spPr>
            <a:xfrm rot="16200000">
              <a:off x="8959031" y="-423859"/>
              <a:ext cx="1783924" cy="3397022"/>
            </a:xfrm>
            <a:prstGeom prst="roundRec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a:ln w="0"/>
                  <a:solidFill>
                    <a:schemeClr val="tx1"/>
                  </a:solidFill>
                  <a:effectLst>
                    <a:outerShdw blurRad="38100" dist="19050" dir="2700000" algn="tl" rotWithShape="0">
                      <a:schemeClr val="dk1">
                        <a:alpha val="40000"/>
                      </a:schemeClr>
                    </a:outerShdw>
                  </a:effectLst>
                </a:rPr>
                <a:t>Z</a:t>
              </a:r>
              <a:r>
                <a:rPr lang="fr-FR" sz="1400" dirty="0" smtClean="0">
                  <a:ln w="0"/>
                  <a:solidFill>
                    <a:schemeClr val="tx1"/>
                  </a:solidFill>
                  <a:effectLst>
                    <a:outerShdw blurRad="38100" dist="19050" dir="2700000" algn="tl" rotWithShape="0">
                      <a:schemeClr val="dk1">
                        <a:alpha val="40000"/>
                      </a:schemeClr>
                    </a:outerShdw>
                  </a:effectLst>
                </a:rPr>
                <a:t>one commerciale et culturelle</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23" name="Rectangle à coins arrondis 22"/>
            <p:cNvSpPr/>
            <p:nvPr/>
          </p:nvSpPr>
          <p:spPr>
            <a:xfrm>
              <a:off x="9909412" y="857325"/>
              <a:ext cx="1526974" cy="1109942"/>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Bureaux</a:t>
              </a:r>
            </a:p>
            <a:p>
              <a:pPr algn="ctr"/>
              <a:r>
                <a:rPr lang="fr-FR" sz="1100" dirty="0" smtClean="0">
                  <a:ln w="0"/>
                  <a:solidFill>
                    <a:schemeClr val="tx1"/>
                  </a:solidFill>
                  <a:effectLst>
                    <a:outerShdw blurRad="38100" dist="19050" dir="2700000" algn="tl" rotWithShape="0">
                      <a:schemeClr val="dk1">
                        <a:alpha val="40000"/>
                      </a:schemeClr>
                    </a:outerShdw>
                  </a:effectLst>
                </a:rPr>
                <a:t>(</a:t>
              </a:r>
              <a:r>
                <a:rPr lang="fr-FR" sz="1100" dirty="0">
                  <a:ln w="0"/>
                  <a:solidFill>
                    <a:schemeClr val="tx1"/>
                  </a:solidFill>
                  <a:effectLst>
                    <a:outerShdw blurRad="38100" dist="19050" dir="2700000" algn="tl" rotWithShape="0">
                      <a:schemeClr val="dk1">
                        <a:alpha val="40000"/>
                      </a:schemeClr>
                    </a:outerShdw>
                  </a:effectLst>
                </a:rPr>
                <a:t>espace </a:t>
              </a:r>
              <a:endParaRPr lang="fr-FR" sz="1100" dirty="0" smtClean="0">
                <a:ln w="0"/>
                <a:solidFill>
                  <a:schemeClr val="tx1"/>
                </a:solidFill>
                <a:effectLst>
                  <a:outerShdw blurRad="38100" dist="19050" dir="2700000" algn="tl" rotWithShape="0">
                    <a:schemeClr val="dk1">
                      <a:alpha val="40000"/>
                    </a:schemeClr>
                  </a:outerShdw>
                </a:effectLst>
              </a:endParaRPr>
            </a:p>
            <a:p>
              <a:pPr algn="ctr"/>
              <a:r>
                <a:rPr lang="fr-FR" sz="1100" dirty="0" smtClean="0">
                  <a:ln w="0"/>
                  <a:solidFill>
                    <a:schemeClr val="tx1"/>
                  </a:solidFill>
                  <a:effectLst>
                    <a:outerShdw blurRad="38100" dist="19050" dir="2700000" algn="tl" rotWithShape="0">
                      <a:schemeClr val="dk1">
                        <a:alpha val="40000"/>
                      </a:schemeClr>
                    </a:outerShdw>
                  </a:effectLst>
                </a:rPr>
                <a:t>tertiaire </a:t>
              </a:r>
              <a:r>
                <a:rPr lang="fr-FR" sz="1100" dirty="0">
                  <a:ln w="0"/>
                  <a:solidFill>
                    <a:schemeClr val="tx1"/>
                  </a:solidFill>
                  <a:effectLst>
                    <a:outerShdw blurRad="38100" dist="19050" dir="2700000" algn="tl" rotWithShape="0">
                      <a:schemeClr val="dk1">
                        <a:alpha val="40000"/>
                      </a:schemeClr>
                    </a:outerShdw>
                  </a:effectLst>
                </a:rPr>
                <a:t>3D)</a:t>
              </a:r>
            </a:p>
          </p:txBody>
        </p:sp>
        <p:sp>
          <p:nvSpPr>
            <p:cNvPr id="24" name="Rectangle à coins arrondis 23"/>
            <p:cNvSpPr/>
            <p:nvPr/>
          </p:nvSpPr>
          <p:spPr>
            <a:xfrm>
              <a:off x="8326385" y="857325"/>
              <a:ext cx="1526974" cy="1109942"/>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Magasin, salle de spectacle</a:t>
              </a:r>
            </a:p>
            <a:p>
              <a:pPr algn="ctr"/>
              <a:r>
                <a:rPr lang="fr-FR" sz="1100" dirty="0" smtClean="0">
                  <a:ln w="0"/>
                  <a:solidFill>
                    <a:schemeClr val="tx1"/>
                  </a:solidFill>
                  <a:effectLst>
                    <a:outerShdw blurRad="38100" dist="19050" dir="2700000" algn="tl" rotWithShape="0">
                      <a:schemeClr val="dk1">
                        <a:alpha val="40000"/>
                      </a:schemeClr>
                    </a:outerShdw>
                  </a:effectLst>
                </a:rPr>
                <a:t>(espace tertiaire 3D)</a:t>
              </a:r>
            </a:p>
            <a:p>
              <a:pPr algn="ctr"/>
              <a:endParaRPr lang="fr-FR" sz="1100" dirty="0" smtClean="0">
                <a:ln w="0"/>
                <a:solidFill>
                  <a:schemeClr val="tx1"/>
                </a:solidFill>
                <a:effectLst>
                  <a:outerShdw blurRad="38100" dist="19050" dir="2700000" algn="tl" rotWithShape="0">
                    <a:schemeClr val="dk1">
                      <a:alpha val="40000"/>
                    </a:schemeClr>
                  </a:outerShdw>
                </a:effectLst>
              </a:endParaRPr>
            </a:p>
          </p:txBody>
        </p:sp>
        <p:sp>
          <p:nvSpPr>
            <p:cNvPr id="25" name="Rectangle à coins arrondis 24"/>
            <p:cNvSpPr/>
            <p:nvPr/>
          </p:nvSpPr>
          <p:spPr>
            <a:xfrm>
              <a:off x="8608368" y="4752909"/>
              <a:ext cx="1282411" cy="326704"/>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Tri des déchets</a:t>
              </a:r>
            </a:p>
          </p:txBody>
        </p:sp>
        <p:grpSp>
          <p:nvGrpSpPr>
            <p:cNvPr id="26" name="Groupe 25"/>
            <p:cNvGrpSpPr/>
            <p:nvPr/>
          </p:nvGrpSpPr>
          <p:grpSpPr>
            <a:xfrm>
              <a:off x="4715269" y="375529"/>
              <a:ext cx="3397523" cy="1783996"/>
              <a:chOff x="3749785" y="1511369"/>
              <a:chExt cx="2602800" cy="1519200"/>
            </a:xfrm>
          </p:grpSpPr>
          <p:sp>
            <p:nvSpPr>
              <p:cNvPr id="27" name="Rectangle à coins arrondis 26"/>
              <p:cNvSpPr/>
              <p:nvPr/>
            </p:nvSpPr>
            <p:spPr>
              <a:xfrm rot="16200000">
                <a:off x="4291585" y="969569"/>
                <a:ext cx="1519200" cy="2602800"/>
              </a:xfrm>
              <a:prstGeom prst="roundRect">
                <a:avLst/>
              </a:prstGeom>
              <a:solidFill>
                <a:schemeClr val="tx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sz="1400" dirty="0" smtClean="0">
                    <a:ln w="0"/>
                    <a:solidFill>
                      <a:schemeClr val="tx1"/>
                    </a:solidFill>
                    <a:effectLst>
                      <a:outerShdw blurRad="38100" dist="19050" dir="2700000" algn="tl" rotWithShape="0">
                        <a:schemeClr val="dk1">
                          <a:alpha val="40000"/>
                        </a:schemeClr>
                      </a:outerShdw>
                    </a:effectLst>
                  </a:rPr>
                  <a:t>Zone résidentielle</a:t>
                </a:r>
                <a:endParaRPr lang="fr-FR" sz="1400" dirty="0">
                  <a:ln w="0"/>
                  <a:solidFill>
                    <a:schemeClr val="tx1"/>
                  </a:solidFill>
                  <a:effectLst>
                    <a:outerShdw blurRad="38100" dist="19050" dir="2700000" algn="tl" rotWithShape="0">
                      <a:schemeClr val="dk1">
                        <a:alpha val="40000"/>
                      </a:schemeClr>
                    </a:outerShdw>
                  </a:effectLst>
                </a:endParaRPr>
              </a:p>
            </p:txBody>
          </p:sp>
          <p:sp>
            <p:nvSpPr>
              <p:cNvPr id="28" name="Rectangle à coins arrondis 27"/>
              <p:cNvSpPr/>
              <p:nvPr/>
            </p:nvSpPr>
            <p:spPr>
              <a:xfrm>
                <a:off x="3923928" y="1921316"/>
                <a:ext cx="1140267" cy="945195"/>
              </a:xfrm>
              <a:prstGeom prst="round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Maison,</a:t>
                </a:r>
              </a:p>
              <a:p>
                <a:pPr algn="ctr"/>
                <a:r>
                  <a:rPr lang="fr-FR" sz="1200" dirty="0" smtClean="0">
                    <a:ln w="0"/>
                    <a:solidFill>
                      <a:schemeClr val="tx1"/>
                    </a:solidFill>
                    <a:effectLst>
                      <a:outerShdw blurRad="38100" dist="19050" dir="2700000" algn="tl" rotWithShape="0">
                        <a:schemeClr val="dk1">
                          <a:alpha val="40000"/>
                        </a:schemeClr>
                      </a:outerShdw>
                    </a:effectLst>
                  </a:rPr>
                  <a:t>Appartement</a:t>
                </a:r>
                <a:br>
                  <a:rPr lang="fr-FR" sz="12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(2 espace</a:t>
                </a:r>
                <a:r>
                  <a:rPr lang="fr-FR" sz="1100" b="1" dirty="0" smtClean="0">
                    <a:ln w="0"/>
                    <a:solidFill>
                      <a:schemeClr val="tx1"/>
                    </a:solidFill>
                    <a:effectLst>
                      <a:outerShdw blurRad="38100" dist="19050" dir="2700000" algn="tl" rotWithShape="0">
                        <a:schemeClr val="dk1">
                          <a:alpha val="40000"/>
                        </a:schemeClr>
                      </a:outerShdw>
                    </a:effectLst>
                  </a:rPr>
                  <a:t>s</a:t>
                </a:r>
                <a:r>
                  <a:rPr lang="fr-FR" sz="1100" dirty="0" smtClean="0">
                    <a:ln w="0"/>
                    <a:solidFill>
                      <a:schemeClr val="tx1"/>
                    </a:solidFill>
                    <a:effectLst>
                      <a:outerShdw blurRad="38100" dist="19050" dir="2700000" algn="tl" rotWithShape="0">
                        <a:schemeClr val="dk1">
                          <a:alpha val="40000"/>
                        </a:schemeClr>
                      </a:outerShdw>
                    </a:effectLst>
                  </a:rPr>
                  <a:t> </a:t>
                </a:r>
                <a:br>
                  <a:rPr lang="fr-FR" sz="11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habitat 3D</a:t>
                </a:r>
                <a:r>
                  <a:rPr lang="fr-FR" sz="1100" dirty="0">
                    <a:ln w="0"/>
                    <a:solidFill>
                      <a:schemeClr val="tx1"/>
                    </a:solidFill>
                    <a:effectLst>
                      <a:outerShdw blurRad="38100" dist="19050" dir="2700000" algn="tl" rotWithShape="0">
                        <a:schemeClr val="dk1">
                          <a:alpha val="40000"/>
                        </a:schemeClr>
                      </a:outerShdw>
                    </a:effectLst>
                  </a:rPr>
                  <a:t>)</a:t>
                </a:r>
              </a:p>
              <a:p>
                <a:pPr algn="ctr"/>
                <a:endParaRPr lang="fr-FR" sz="1050" dirty="0">
                  <a:ln w="0"/>
                  <a:solidFill>
                    <a:schemeClr val="tx1"/>
                  </a:solidFill>
                  <a:effectLst>
                    <a:outerShdw blurRad="38100" dist="19050" dir="2700000" algn="tl" rotWithShape="0">
                      <a:schemeClr val="dk1">
                        <a:alpha val="40000"/>
                      </a:schemeClr>
                    </a:outerShdw>
                  </a:effectLst>
                </a:endParaRPr>
              </a:p>
            </p:txBody>
          </p:sp>
          <p:sp>
            <p:nvSpPr>
              <p:cNvPr id="29" name="Rectangle à coins arrondis 28"/>
              <p:cNvSpPr/>
              <p:nvPr/>
            </p:nvSpPr>
            <p:spPr>
              <a:xfrm>
                <a:off x="5097322" y="1921653"/>
                <a:ext cx="1142968" cy="94519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n w="0"/>
                    <a:solidFill>
                      <a:schemeClr val="tx1"/>
                    </a:solidFill>
                    <a:effectLst>
                      <a:outerShdw blurRad="38100" dist="19050" dir="2700000" algn="tl" rotWithShape="0">
                        <a:schemeClr val="dk1">
                          <a:alpha val="40000"/>
                        </a:schemeClr>
                      </a:outerShdw>
                    </a:effectLst>
                  </a:rPr>
                  <a:t>Crèche Hôpital </a:t>
                </a:r>
                <a:br>
                  <a:rPr lang="fr-FR" sz="12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(espace</a:t>
                </a:r>
                <a:br>
                  <a:rPr lang="fr-FR" sz="1100" dirty="0" smtClean="0">
                    <a:ln w="0"/>
                    <a:solidFill>
                      <a:schemeClr val="tx1"/>
                    </a:solidFill>
                    <a:effectLst>
                      <a:outerShdw blurRad="38100" dist="19050" dir="2700000" algn="tl" rotWithShape="0">
                        <a:schemeClr val="dk1">
                          <a:alpha val="40000"/>
                        </a:schemeClr>
                      </a:outerShdw>
                    </a:effectLst>
                  </a:rPr>
                </a:br>
                <a:r>
                  <a:rPr lang="fr-FR" sz="1100" dirty="0" smtClean="0">
                    <a:ln w="0"/>
                    <a:solidFill>
                      <a:schemeClr val="tx1"/>
                    </a:solidFill>
                    <a:effectLst>
                      <a:outerShdw blurRad="38100" dist="19050" dir="2700000" algn="tl" rotWithShape="0">
                        <a:schemeClr val="dk1">
                          <a:alpha val="40000"/>
                        </a:schemeClr>
                      </a:outerShdw>
                    </a:effectLst>
                  </a:rPr>
                  <a:t> tertiaire 3D</a:t>
                </a:r>
                <a:r>
                  <a:rPr lang="fr-FR" sz="1100" dirty="0">
                    <a:ln w="0"/>
                    <a:solidFill>
                      <a:schemeClr val="tx1"/>
                    </a:solidFill>
                    <a:effectLst>
                      <a:outerShdw blurRad="38100" dist="19050" dir="2700000" algn="tl" rotWithShape="0">
                        <a:schemeClr val="dk1">
                          <a:alpha val="40000"/>
                        </a:schemeClr>
                      </a:outerShdw>
                    </a:effectLst>
                  </a:rPr>
                  <a:t>)</a:t>
                </a:r>
              </a:p>
              <a:p>
                <a:pPr algn="ctr"/>
                <a:endParaRPr lang="fr-FR" sz="1050" dirty="0">
                  <a:ln w="0"/>
                  <a:solidFill>
                    <a:schemeClr val="tx1"/>
                  </a:solidFill>
                  <a:effectLst>
                    <a:outerShdw blurRad="38100" dist="19050" dir="2700000" algn="tl" rotWithShape="0">
                      <a:schemeClr val="dk1">
                        <a:alpha val="40000"/>
                      </a:schemeClr>
                    </a:outerShdw>
                  </a:effectLst>
                </a:endParaRPr>
              </a:p>
            </p:txBody>
          </p:sp>
        </p:grpSp>
        <p:cxnSp>
          <p:nvCxnSpPr>
            <p:cNvPr id="30" name="Connecteur droit 29"/>
            <p:cNvCxnSpPr>
              <a:endCxn id="15" idx="0"/>
            </p:cNvCxnSpPr>
            <p:nvPr/>
          </p:nvCxnSpPr>
          <p:spPr>
            <a:xfrm>
              <a:off x="4159921" y="1528279"/>
              <a:ext cx="490666" cy="671695"/>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16" idx="3"/>
            </p:cNvCxnSpPr>
            <p:nvPr/>
          </p:nvCxnSpPr>
          <p:spPr>
            <a:xfrm flipV="1">
              <a:off x="5875357" y="3360975"/>
              <a:ext cx="5301862" cy="4547"/>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grpSp>
          <p:nvGrpSpPr>
            <p:cNvPr id="32" name="Groupe 31"/>
            <p:cNvGrpSpPr/>
            <p:nvPr/>
          </p:nvGrpSpPr>
          <p:grpSpPr>
            <a:xfrm>
              <a:off x="3713134" y="951576"/>
              <a:ext cx="837628" cy="631900"/>
              <a:chOff x="2982062" y="2001914"/>
              <a:chExt cx="641696" cy="538108"/>
            </a:xfrm>
          </p:grpSpPr>
          <p:sp>
            <p:nvSpPr>
              <p:cNvPr id="33" name="Nuage 32"/>
              <p:cNvSpPr/>
              <p:nvPr/>
            </p:nvSpPr>
            <p:spPr>
              <a:xfrm>
                <a:off x="2982062" y="2001914"/>
                <a:ext cx="641696" cy="538108"/>
              </a:xfrm>
              <a:prstGeom prst="cloud">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4" name="ZoneTexte 33"/>
              <p:cNvSpPr txBox="1"/>
              <p:nvPr/>
            </p:nvSpPr>
            <p:spPr>
              <a:xfrm>
                <a:off x="3018881" y="2138536"/>
                <a:ext cx="583955" cy="276999"/>
              </a:xfrm>
              <a:prstGeom prst="rect">
                <a:avLst/>
              </a:prstGeom>
              <a:noFill/>
            </p:spPr>
            <p:txBody>
              <a:bodyPr wrap="square" rtlCol="0">
                <a:spAutoFit/>
              </a:bodyPr>
              <a:lstStyle/>
              <a:p>
                <a:r>
                  <a:rPr lang="fr-FR" sz="1200" dirty="0" smtClean="0"/>
                  <a:t>www.</a:t>
                </a:r>
                <a:endParaRPr lang="fr-FR" sz="1200" dirty="0"/>
              </a:p>
            </p:txBody>
          </p:sp>
        </p:grpSp>
        <p:sp>
          <p:nvSpPr>
            <p:cNvPr id="35" name="Rectangle à coins arrondis 34"/>
            <p:cNvSpPr/>
            <p:nvPr/>
          </p:nvSpPr>
          <p:spPr>
            <a:xfrm>
              <a:off x="8597378" y="5199508"/>
              <a:ext cx="1334789" cy="387459"/>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n w="0"/>
                  <a:solidFill>
                    <a:schemeClr val="tx1"/>
                  </a:solidFill>
                  <a:effectLst>
                    <a:outerShdw blurRad="38100" dist="19050" dir="2700000" algn="tl" rotWithShape="0">
                      <a:schemeClr val="dk1">
                        <a:alpha val="40000"/>
                      </a:schemeClr>
                    </a:outerShdw>
                  </a:effectLst>
                </a:rPr>
                <a:t>Espace de préparation* </a:t>
              </a:r>
            </a:p>
          </p:txBody>
        </p:sp>
        <p:sp>
          <p:nvSpPr>
            <p:cNvPr id="36" name="Rectangle à coins arrondis 35"/>
            <p:cNvSpPr/>
            <p:nvPr/>
          </p:nvSpPr>
          <p:spPr>
            <a:xfrm>
              <a:off x="4277586" y="4541102"/>
              <a:ext cx="1168052" cy="823343"/>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Production </a:t>
              </a:r>
              <a:r>
                <a:rPr lang="fr-FR" sz="1050" dirty="0" smtClean="0">
                  <a:ln w="0"/>
                  <a:solidFill>
                    <a:schemeClr val="tx1"/>
                  </a:solidFill>
                  <a:effectLst>
                    <a:outerShdw blurRad="38100" dist="19050" dir="2700000" algn="tl" rotWithShape="0">
                      <a:schemeClr val="dk1">
                        <a:alpha val="40000"/>
                      </a:schemeClr>
                    </a:outerShdw>
                  </a:effectLst>
                </a:rPr>
                <a:t>énergies </a:t>
              </a:r>
              <a:r>
                <a:rPr lang="fr-FR" sz="95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renouvelables</a:t>
              </a:r>
            </a:p>
            <a:p>
              <a:pPr algn="ctr"/>
              <a:endParaRPr lang="fr-FR" sz="1050" dirty="0">
                <a:ln w="0"/>
                <a:solidFill>
                  <a:schemeClr val="tx1"/>
                </a:solidFill>
                <a:effectLst>
                  <a:outerShdw blurRad="38100" dist="19050" dir="2700000" algn="tl" rotWithShape="0">
                    <a:schemeClr val="dk1">
                      <a:alpha val="40000"/>
                    </a:schemeClr>
                  </a:outerShdw>
                </a:effectLst>
              </a:endParaRPr>
            </a:p>
          </p:txBody>
        </p:sp>
        <p:cxnSp>
          <p:nvCxnSpPr>
            <p:cNvPr id="37" name="Connecteur droit 36"/>
            <p:cNvCxnSpPr/>
            <p:nvPr/>
          </p:nvCxnSpPr>
          <p:spPr>
            <a:xfrm>
              <a:off x="5474687" y="2627402"/>
              <a:ext cx="5702531" cy="8434"/>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8946519" y="1955478"/>
              <a:ext cx="0" cy="671924"/>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693212" y="1950931"/>
              <a:ext cx="0" cy="611646"/>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6270676" y="2645934"/>
              <a:ext cx="0" cy="1757207"/>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7136061" y="1959390"/>
              <a:ext cx="0" cy="640249"/>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10631058" y="1950931"/>
              <a:ext cx="0" cy="721337"/>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1052225" y="2618687"/>
              <a:ext cx="0" cy="1361659"/>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à coins arrondis 43"/>
            <p:cNvSpPr/>
            <p:nvPr/>
          </p:nvSpPr>
          <p:spPr>
            <a:xfrm>
              <a:off x="3490598" y="3137729"/>
              <a:ext cx="1114894" cy="411409"/>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ln w="0"/>
                  <a:solidFill>
                    <a:schemeClr val="tx1"/>
                  </a:solidFill>
                  <a:effectLst>
                    <a:outerShdw blurRad="38100" dist="19050" dir="2700000" algn="tl" rotWithShape="0">
                      <a:schemeClr val="dk1">
                        <a:alpha val="40000"/>
                      </a:schemeClr>
                    </a:outerShdw>
                  </a:effectLst>
                </a:rPr>
                <a:t>TGBT</a:t>
              </a:r>
              <a:endParaRPr lang="fr-FR" sz="1050" dirty="0">
                <a:ln w="0"/>
                <a:solidFill>
                  <a:schemeClr val="tx1"/>
                </a:solidFill>
                <a:effectLst>
                  <a:outerShdw blurRad="38100" dist="19050" dir="2700000" algn="tl" rotWithShape="0">
                    <a:schemeClr val="dk1">
                      <a:alpha val="40000"/>
                    </a:schemeClr>
                  </a:outerShdw>
                </a:effectLst>
              </a:endParaRPr>
            </a:p>
          </p:txBody>
        </p:sp>
        <p:pic>
          <p:nvPicPr>
            <p:cNvPr id="45" name="Picture 2" descr="Afficher l'image d'ori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4141"/>
            <a:stretch/>
          </p:blipFill>
          <p:spPr bwMode="auto">
            <a:xfrm>
              <a:off x="3524180" y="5545383"/>
              <a:ext cx="727388" cy="801289"/>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Connecteur droit 45"/>
            <p:cNvCxnSpPr/>
            <p:nvPr/>
          </p:nvCxnSpPr>
          <p:spPr>
            <a:xfrm>
              <a:off x="4621034" y="3365522"/>
              <a:ext cx="187968"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36" idx="0"/>
            </p:cNvCxnSpPr>
            <p:nvPr/>
          </p:nvCxnSpPr>
          <p:spPr>
            <a:xfrm flipH="1" flipV="1">
              <a:off x="4405255" y="3544485"/>
              <a:ext cx="456358" cy="996617"/>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45" idx="0"/>
            </p:cNvCxnSpPr>
            <p:nvPr/>
          </p:nvCxnSpPr>
          <p:spPr>
            <a:xfrm flipV="1">
              <a:off x="3887875" y="4570964"/>
              <a:ext cx="0" cy="97441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3893271" y="3553097"/>
              <a:ext cx="0" cy="211374"/>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6474255" y="3353046"/>
              <a:ext cx="0" cy="1083215"/>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10877851" y="1955478"/>
              <a:ext cx="0" cy="1410044"/>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V="1">
              <a:off x="6070517" y="1947495"/>
              <a:ext cx="0" cy="1410044"/>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7320205" y="1950931"/>
              <a:ext cx="0" cy="1410044"/>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9163802" y="1955478"/>
              <a:ext cx="0" cy="1410044"/>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10066185" y="3371676"/>
              <a:ext cx="0" cy="608670"/>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689945" y="5781181"/>
              <a:ext cx="6080296" cy="735935"/>
            </a:xfrm>
            <a:prstGeom prst="rect">
              <a:avLst/>
            </a:prstGeom>
            <a:noFill/>
          </p:spPr>
          <p:txBody>
            <a:bodyPr wrap="square" lIns="36000" tIns="36000" rIns="36000" bIns="36000" rtlCol="0">
              <a:spAutoFit/>
            </a:bodyPr>
            <a:lstStyle/>
            <a:p>
              <a:r>
                <a:rPr lang="fr-FR" sz="1200" b="1" dirty="0" smtClean="0"/>
                <a:t>Le chantier peut se situer dans toutes les zones </a:t>
              </a:r>
              <a:r>
                <a:rPr lang="fr-FR" sz="1200" dirty="0" smtClean="0"/>
                <a:t>du plateau technique. </a:t>
              </a:r>
            </a:p>
            <a:p>
              <a:r>
                <a:rPr lang="fr-FR" sz="1200" dirty="0" smtClean="0"/>
                <a:t>* : cet espace regroupe les ressources et outils numériques à la disposition des apprenants. </a:t>
              </a:r>
              <a:endParaRPr lang="fr-FR" sz="1200" dirty="0"/>
            </a:p>
          </p:txBody>
        </p:sp>
      </p:grpSp>
    </p:spTree>
    <p:extLst>
      <p:ext uri="{BB962C8B-B14F-4D97-AF65-F5344CB8AC3E}">
        <p14:creationId xmlns:p14="http://schemas.microsoft.com/office/powerpoint/2010/main" val="1002006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91570"/>
            <a:ext cx="3425587" cy="5254387"/>
          </a:xfrm>
        </p:spPr>
        <p:txBody>
          <a:bodyPr anchor="ctr">
            <a:normAutofit/>
          </a:bodyPr>
          <a:lstStyle/>
          <a:p>
            <a:r>
              <a:rPr lang="fr-FR" sz="3600" b="1" dirty="0" smtClean="0"/>
              <a:t>MODALITÉS DE CERTIFICATION</a:t>
            </a:r>
            <a:endParaRPr lang="fr-FR" sz="3600" b="1" dirty="0"/>
          </a:p>
        </p:txBody>
      </p:sp>
      <p:sp>
        <p:nvSpPr>
          <p:cNvPr id="3" name="AutoShape 2" descr="Résultat de recherche d'images pour &quot;certifica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862" y="812942"/>
            <a:ext cx="7260609" cy="520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901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791570"/>
            <a:ext cx="3425587" cy="5254387"/>
          </a:xfrm>
        </p:spPr>
        <p:txBody>
          <a:bodyPr anchor="ctr">
            <a:normAutofit/>
          </a:bodyPr>
          <a:lstStyle/>
          <a:p>
            <a:r>
              <a:rPr lang="fr-FR" sz="3600" b="1" dirty="0" smtClean="0"/>
              <a:t>Modalités de certification</a:t>
            </a:r>
            <a:endParaRPr lang="fr-FR" sz="3600" b="1" dirty="0"/>
          </a:p>
        </p:txBody>
      </p:sp>
      <p:sp>
        <p:nvSpPr>
          <p:cNvPr id="4" name="ZoneTexte 3"/>
          <p:cNvSpPr txBox="1"/>
          <p:nvPr/>
        </p:nvSpPr>
        <p:spPr>
          <a:xfrm>
            <a:off x="3425587" y="791570"/>
            <a:ext cx="8766413" cy="5416868"/>
          </a:xfrm>
          <a:prstGeom prst="rect">
            <a:avLst/>
          </a:prstGeom>
          <a:noFill/>
        </p:spPr>
        <p:txBody>
          <a:bodyPr wrap="square" rtlCol="0">
            <a:spAutoFit/>
          </a:bodyPr>
          <a:lstStyle/>
          <a:p>
            <a:r>
              <a:rPr lang="fr-FR" sz="2400" b="1" dirty="0" smtClean="0"/>
              <a:t>Un changement dans la mise en œuvre du CCF :</a:t>
            </a:r>
          </a:p>
          <a:p>
            <a:endParaRPr lang="fr-FR" sz="800" b="1" dirty="0"/>
          </a:p>
          <a:p>
            <a:r>
              <a:rPr lang="fr-FR" sz="2000" u="sng" dirty="0"/>
              <a:t>a</a:t>
            </a:r>
            <a:r>
              <a:rPr lang="fr-FR" sz="2000" u="sng" dirty="0" smtClean="0"/>
              <a:t>ctuellement</a:t>
            </a:r>
            <a:r>
              <a:rPr lang="fr-FR" sz="2000" dirty="0" smtClean="0"/>
              <a:t> : </a:t>
            </a:r>
            <a:br>
              <a:rPr lang="fr-FR" sz="2000" dirty="0" smtClean="0"/>
            </a:br>
            <a:r>
              <a:rPr lang="fr-FR" sz="2000" dirty="0" smtClean="0"/>
              <a:t>  une situation de travail certificative par épreuve</a:t>
            </a:r>
          </a:p>
          <a:p>
            <a:endParaRPr lang="fr-FR" sz="800" dirty="0"/>
          </a:p>
          <a:p>
            <a:r>
              <a:rPr lang="fr-FR" sz="2000" u="sng" dirty="0" smtClean="0"/>
              <a:t>évolution</a:t>
            </a:r>
            <a:r>
              <a:rPr lang="fr-FR" sz="2000" dirty="0" smtClean="0"/>
              <a:t> :</a:t>
            </a:r>
          </a:p>
          <a:p>
            <a:r>
              <a:rPr lang="fr-FR" sz="2000" dirty="0"/>
              <a:t> </a:t>
            </a:r>
            <a:r>
              <a:rPr lang="fr-FR" sz="2000" dirty="0" smtClean="0"/>
              <a:t>une évaluation terminale de compétences par épreuve </a:t>
            </a:r>
            <a:br>
              <a:rPr lang="fr-FR" sz="2000" dirty="0" smtClean="0"/>
            </a:br>
            <a:r>
              <a:rPr lang="fr-FR" sz="2000" dirty="0" smtClean="0"/>
              <a:t> </a:t>
            </a:r>
            <a:r>
              <a:rPr lang="fr-FR" sz="2000" b="1" dirty="0" smtClean="0"/>
              <a:t>qui repose sur plusieurs situations</a:t>
            </a:r>
          </a:p>
          <a:p>
            <a:endParaRPr lang="fr-FR" sz="2000" b="1" dirty="0"/>
          </a:p>
          <a:p>
            <a:r>
              <a:rPr lang="fr-FR" sz="2000" b="1" dirty="0" smtClean="0"/>
              <a:t>Pourquoi ce choix ?</a:t>
            </a:r>
          </a:p>
          <a:p>
            <a:r>
              <a:rPr lang="fr-FR" sz="800" b="1" dirty="0"/>
              <a:t/>
            </a:r>
            <a:br>
              <a:rPr lang="fr-FR" sz="800" b="1" dirty="0"/>
            </a:br>
            <a:r>
              <a:rPr lang="fr-FR" sz="2000" dirty="0" smtClean="0"/>
              <a:t>&gt; pour la prise en compte de </a:t>
            </a:r>
            <a:r>
              <a:rPr lang="fr-FR" sz="2000" b="1" dirty="0" smtClean="0"/>
              <a:t>l’évolution</a:t>
            </a:r>
            <a:r>
              <a:rPr lang="fr-FR" sz="2000" dirty="0" smtClean="0"/>
              <a:t> des acquisitions</a:t>
            </a:r>
            <a:br>
              <a:rPr lang="fr-FR" sz="2000" dirty="0" smtClean="0"/>
            </a:br>
            <a:r>
              <a:rPr lang="fr-FR" sz="2000" dirty="0" smtClean="0"/>
              <a:t>&gt; pour la prise en compte de la capacité de l’apprenant à </a:t>
            </a:r>
            <a:r>
              <a:rPr lang="fr-FR" sz="2000" b="1" dirty="0" smtClean="0"/>
              <a:t>transférer</a:t>
            </a:r>
            <a:r>
              <a:rPr lang="fr-FR" sz="2000" dirty="0" smtClean="0"/>
              <a:t> la compétence</a:t>
            </a:r>
            <a:br>
              <a:rPr lang="fr-FR" sz="2000" dirty="0" smtClean="0"/>
            </a:br>
            <a:r>
              <a:rPr lang="fr-FR" sz="2000" dirty="0" smtClean="0"/>
              <a:t>       - d’une situation à une autre</a:t>
            </a:r>
            <a:br>
              <a:rPr lang="fr-FR" sz="2000" dirty="0" smtClean="0"/>
            </a:br>
            <a:r>
              <a:rPr lang="fr-FR" sz="2000" dirty="0" smtClean="0"/>
              <a:t>       - d’un secteur d’activité à un autre</a:t>
            </a:r>
            <a:br>
              <a:rPr lang="fr-FR" sz="2000" dirty="0" smtClean="0"/>
            </a:br>
            <a:r>
              <a:rPr lang="fr-FR" sz="2000" dirty="0" smtClean="0"/>
              <a:t>&gt; pour redonner du temps à la formation</a:t>
            </a:r>
            <a:br>
              <a:rPr lang="fr-FR" sz="2000" dirty="0" smtClean="0"/>
            </a:br>
            <a:r>
              <a:rPr lang="fr-FR" sz="2000" dirty="0" smtClean="0"/>
              <a:t>&gt;  pour une prise en compte identique dans chaque épreuve </a:t>
            </a:r>
            <a:br>
              <a:rPr lang="fr-FR" sz="2000" dirty="0" smtClean="0"/>
            </a:br>
            <a:r>
              <a:rPr lang="fr-FR" sz="2000" dirty="0" smtClean="0"/>
              <a:t>   des activités menées en centre et des activités menées en entreprise.</a:t>
            </a:r>
          </a:p>
          <a:p>
            <a:r>
              <a:rPr lang="fr-FR" dirty="0"/>
              <a:t> </a:t>
            </a:r>
          </a:p>
        </p:txBody>
      </p:sp>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254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smtClean="0"/>
              <a:t>Définition des épreuves</a:t>
            </a:r>
            <a:endParaRPr lang="fr-FR" dirty="0"/>
          </a:p>
        </p:txBody>
      </p:sp>
      <p:graphicFrame>
        <p:nvGraphicFramePr>
          <p:cNvPr id="12" name="Espace réservé du contenu 3"/>
          <p:cNvGraphicFramePr>
            <a:graphicFrameLocks noGrp="1"/>
          </p:cNvGraphicFramePr>
          <p:nvPr>
            <p:ph idx="1"/>
            <p:extLst>
              <p:ext uri="{D42A27DB-BD31-4B8C-83A1-F6EECF244321}">
                <p14:modId xmlns:p14="http://schemas.microsoft.com/office/powerpoint/2010/main" val="850857398"/>
              </p:ext>
            </p:extLst>
          </p:nvPr>
        </p:nvGraphicFramePr>
        <p:xfrm>
          <a:off x="3602718" y="0"/>
          <a:ext cx="8153855" cy="6730753"/>
        </p:xfrm>
        <a:graphic>
          <a:graphicData uri="http://schemas.openxmlformats.org/drawingml/2006/table">
            <a:tbl>
              <a:tblPr firstRow="1" firstCol="1" bandRow="1">
                <a:tableStyleId>{5C22544A-7EE6-4342-B048-85BDC9FD1C3A}</a:tableStyleId>
              </a:tblPr>
              <a:tblGrid>
                <a:gridCol w="4680304"/>
                <a:gridCol w="867539"/>
                <a:gridCol w="868388"/>
                <a:gridCol w="869236"/>
                <a:gridCol w="868388"/>
              </a:tblGrid>
              <a:tr h="1522276">
                <a:tc>
                  <a:txBody>
                    <a:bodyPr/>
                    <a:lstStyle/>
                    <a:p>
                      <a:pPr algn="ctr">
                        <a:spcAft>
                          <a:spcPts val="0"/>
                        </a:spcAft>
                      </a:pP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solidFill>
                  </a:tcPr>
                </a:tc>
                <a:tc>
                  <a:txBody>
                    <a:bodyPr/>
                    <a:lstStyle/>
                    <a:p>
                      <a:pPr marL="71755" marR="71755" algn="ctr">
                        <a:spcAft>
                          <a:spcPts val="0"/>
                        </a:spcAft>
                      </a:pPr>
                      <a:r>
                        <a:rPr lang="fr-FR" sz="1400" dirty="0">
                          <a:solidFill>
                            <a:schemeClr val="tx1"/>
                          </a:solidFill>
                          <a:effectLst/>
                        </a:rPr>
                        <a:t>Préparation </a:t>
                      </a:r>
                    </a:p>
                    <a:p>
                      <a:pPr marL="71755" marR="71755" algn="ctr">
                        <a:spcAft>
                          <a:spcPts val="0"/>
                        </a:spcAft>
                      </a:pPr>
                      <a:r>
                        <a:rPr lang="fr-FR" sz="1400" dirty="0">
                          <a:solidFill>
                            <a:schemeClr val="tx1"/>
                          </a:solidFill>
                          <a:effectLst/>
                        </a:rPr>
                        <a:t>d'une opération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vert="vert270">
                    <a:solidFill>
                      <a:schemeClr val="accent1">
                        <a:lumMod val="40000"/>
                        <a:lumOff val="60000"/>
                      </a:schemeClr>
                    </a:solidFill>
                  </a:tcPr>
                </a:tc>
                <a:tc>
                  <a:txBody>
                    <a:bodyPr/>
                    <a:lstStyle/>
                    <a:p>
                      <a:pPr marL="71755" marR="71755" algn="ctr">
                        <a:spcAft>
                          <a:spcPts val="0"/>
                        </a:spcAft>
                      </a:pPr>
                      <a:r>
                        <a:rPr lang="fr-FR" sz="1400" dirty="0">
                          <a:solidFill>
                            <a:schemeClr val="tx1"/>
                          </a:solidFill>
                          <a:effectLst/>
                        </a:rPr>
                        <a:t>Réalisation</a:t>
                      </a:r>
                    </a:p>
                    <a:p>
                      <a:pPr marL="71755" marR="71755" algn="ctr">
                        <a:spcAft>
                          <a:spcPts val="0"/>
                        </a:spcAft>
                      </a:pPr>
                      <a:r>
                        <a:rPr lang="fr-FR" sz="1400" dirty="0">
                          <a:solidFill>
                            <a:schemeClr val="tx1"/>
                          </a:solidFill>
                          <a:effectLst/>
                        </a:rPr>
                        <a:t> d'une installation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vert="vert270">
                    <a:solidFill>
                      <a:schemeClr val="accent1">
                        <a:lumMod val="40000"/>
                        <a:lumOff val="60000"/>
                      </a:schemeClr>
                    </a:solidFill>
                  </a:tcPr>
                </a:tc>
                <a:tc>
                  <a:txBody>
                    <a:bodyPr/>
                    <a:lstStyle/>
                    <a:p>
                      <a:pPr marL="71755" marR="71755" algn="ctr">
                        <a:spcAft>
                          <a:spcPts val="0"/>
                        </a:spcAft>
                      </a:pPr>
                      <a:r>
                        <a:rPr lang="fr-FR" sz="1400" dirty="0">
                          <a:solidFill>
                            <a:schemeClr val="tx1"/>
                          </a:solidFill>
                          <a:effectLst/>
                        </a:rPr>
                        <a:t>Livraison</a:t>
                      </a:r>
                    </a:p>
                    <a:p>
                      <a:pPr marL="71755" marR="71755" algn="ctr">
                        <a:spcAft>
                          <a:spcPts val="0"/>
                        </a:spcAft>
                      </a:pPr>
                      <a:r>
                        <a:rPr lang="fr-FR" sz="1400" dirty="0">
                          <a:solidFill>
                            <a:schemeClr val="tx1"/>
                          </a:solidFill>
                          <a:effectLst/>
                        </a:rPr>
                        <a:t> d'une installation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vert="vert270">
                    <a:solidFill>
                      <a:schemeClr val="accent1">
                        <a:lumMod val="60000"/>
                        <a:lumOff val="40000"/>
                      </a:schemeClr>
                    </a:solidFill>
                  </a:tcPr>
                </a:tc>
                <a:tc>
                  <a:txBody>
                    <a:bodyPr/>
                    <a:lstStyle/>
                    <a:p>
                      <a:pPr marL="71755" marR="71755" algn="ctr">
                        <a:spcAft>
                          <a:spcPts val="0"/>
                        </a:spcAft>
                      </a:pPr>
                      <a:r>
                        <a:rPr lang="fr-FR" sz="1400" dirty="0">
                          <a:solidFill>
                            <a:schemeClr val="tx1"/>
                          </a:solidFill>
                          <a:effectLst/>
                        </a:rPr>
                        <a:t>Dépannage</a:t>
                      </a:r>
                    </a:p>
                    <a:p>
                      <a:pPr marL="71755" marR="71755" algn="ctr">
                        <a:spcAft>
                          <a:spcPts val="0"/>
                        </a:spcAft>
                      </a:pPr>
                      <a:r>
                        <a:rPr lang="fr-FR" sz="1400" dirty="0">
                          <a:solidFill>
                            <a:schemeClr val="tx1"/>
                          </a:solidFill>
                          <a:effectLst/>
                        </a:rPr>
                        <a:t> d'une installation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vert="vert270">
                    <a:solidFill>
                      <a:schemeClr val="accent1">
                        <a:lumMod val="75000"/>
                      </a:schemeClr>
                    </a:solidFill>
                  </a:tcPr>
                </a:tc>
              </a:tr>
              <a:tr h="278467">
                <a:tc>
                  <a:txBody>
                    <a:bodyPr/>
                    <a:lstStyle/>
                    <a:p>
                      <a:pPr algn="l">
                        <a:spcAft>
                          <a:spcPts val="0"/>
                        </a:spcAft>
                      </a:pPr>
                      <a:r>
                        <a:rPr lang="fr-FR" sz="1400" dirty="0">
                          <a:solidFill>
                            <a:schemeClr val="tx1"/>
                          </a:solidFill>
                          <a:effectLst/>
                        </a:rPr>
                        <a:t>Compétences</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400" b="1" dirty="0">
                          <a:effectLst/>
                        </a:rPr>
                        <a:t>U2</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400" b="1" dirty="0">
                          <a:effectLst/>
                        </a:rPr>
                        <a:t>U31</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400" b="1" dirty="0">
                          <a:effectLst/>
                        </a:rPr>
                        <a:t>U32</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400" b="1" dirty="0">
                          <a:effectLst/>
                        </a:rPr>
                        <a:t>U33</a:t>
                      </a:r>
                      <a:endPar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270228">
                <a:tc>
                  <a:txBody>
                    <a:bodyPr/>
                    <a:lstStyle/>
                    <a:p>
                      <a:pPr algn="r"/>
                      <a:r>
                        <a:rPr lang="fr-FR" dirty="0" smtClean="0">
                          <a:solidFill>
                            <a:schemeClr val="tx2"/>
                          </a:solidFill>
                        </a:rPr>
                        <a:t>modalités</a:t>
                      </a:r>
                      <a:endParaRPr lang="fr-FR" dirty="0">
                        <a:solidFill>
                          <a:schemeClr val="tx2"/>
                        </a:solidFill>
                      </a:endParaRPr>
                    </a:p>
                  </a:txBody>
                  <a:tcPr marL="85492" marR="85492" marT="0" marB="0">
                    <a:solidFill>
                      <a:schemeClr val="bg1">
                        <a:lumMod val="95000"/>
                      </a:schemeClr>
                    </a:solidFill>
                  </a:tcPr>
                </a:tc>
                <a:tc>
                  <a:txBody>
                    <a:bodyPr/>
                    <a:lstStyle/>
                    <a:p>
                      <a:pPr algn="ctr"/>
                      <a:r>
                        <a:rPr lang="fr-FR" sz="1800" b="1" dirty="0" smtClean="0">
                          <a:solidFill>
                            <a:schemeClr val="accent6"/>
                          </a:solidFill>
                        </a:rPr>
                        <a:t>CCF</a:t>
                      </a:r>
                      <a:endParaRPr lang="fr-FR" sz="1800" b="1" dirty="0">
                        <a:solidFill>
                          <a:schemeClr val="accent6"/>
                        </a:solidFill>
                      </a:endParaRPr>
                    </a:p>
                  </a:txBody>
                  <a:tcPr marL="85492" marR="85492" marT="0" marB="0">
                    <a:solidFill>
                      <a:schemeClr val="bg1">
                        <a:lumMod val="95000"/>
                      </a:schemeClr>
                    </a:solidFill>
                  </a:tcPr>
                </a:tc>
                <a:tc>
                  <a:txBody>
                    <a:bodyPr/>
                    <a:lstStyle/>
                    <a:p>
                      <a:pPr algn="ctr"/>
                      <a:r>
                        <a:rPr lang="fr-FR" sz="1800" b="1" dirty="0" smtClean="0">
                          <a:solidFill>
                            <a:schemeClr val="accent6"/>
                          </a:solidFill>
                        </a:rPr>
                        <a:t>CCF</a:t>
                      </a:r>
                      <a:endParaRPr lang="fr-FR" sz="1800" b="1" dirty="0">
                        <a:solidFill>
                          <a:schemeClr val="accent6"/>
                        </a:solidFill>
                      </a:endParaRPr>
                    </a:p>
                  </a:txBody>
                  <a:tcPr marL="85492" marR="85492" marT="0" marB="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accent6"/>
                          </a:solidFill>
                        </a:rPr>
                        <a:t>CCF</a:t>
                      </a:r>
                    </a:p>
                  </a:txBody>
                  <a:tcPr marL="85492" marR="85492" marT="0" marB="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accent6"/>
                          </a:solidFill>
                        </a:rPr>
                        <a:t>CCF</a:t>
                      </a:r>
                      <a:r>
                        <a:rPr lang="fr-FR" sz="1800" dirty="0">
                          <a:effectLst/>
                        </a:rPr>
                        <a:t>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r>
              <a:tr h="225190">
                <a:tc>
                  <a:txBody>
                    <a:bodyPr/>
                    <a:lstStyle/>
                    <a:p>
                      <a:pPr>
                        <a:spcAft>
                          <a:spcPts val="0"/>
                        </a:spcAft>
                      </a:pPr>
                      <a:r>
                        <a:rPr lang="fr-FR" sz="1400" dirty="0">
                          <a:solidFill>
                            <a:schemeClr val="tx1"/>
                          </a:solidFill>
                          <a:effectLst/>
                        </a:rPr>
                        <a:t>C1 : Analyser les conditions de l’opération et son contexte</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C2 : Organiser l’opération dans son contexte</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C3 : Définir une installation à l’aide de solutions préétablies</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C4 : Réaliser une installation de manière éco-responsable</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420355">
                <a:tc>
                  <a:txBody>
                    <a:bodyPr/>
                    <a:lstStyle/>
                    <a:p>
                      <a:pPr marL="266700" indent="-266700">
                        <a:spcAft>
                          <a:spcPts val="0"/>
                        </a:spcAft>
                      </a:pPr>
                      <a:r>
                        <a:rPr lang="fr-FR" sz="1400" dirty="0">
                          <a:solidFill>
                            <a:schemeClr val="tx1"/>
                          </a:solidFill>
                          <a:effectLst/>
                        </a:rPr>
                        <a:t>C5 : Contrôler les grandeurs caractéristiques de l’installation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C6 : Régler, paramétrer les matériels de l’installation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C7 : Valider le fonctionnement de l’installation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C8 : Diagnostiquer  un dysfonctionnement</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C9 : Remplacer un matériel électrique</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420355">
                <a:tc>
                  <a:txBody>
                    <a:bodyPr/>
                    <a:lstStyle/>
                    <a:p>
                      <a:pPr marL="365125" indent="-365125">
                        <a:spcAft>
                          <a:spcPts val="0"/>
                        </a:spcAft>
                      </a:pPr>
                      <a:r>
                        <a:rPr lang="fr-FR" sz="1400" dirty="0">
                          <a:solidFill>
                            <a:schemeClr val="tx1"/>
                          </a:solidFill>
                          <a:effectLst/>
                        </a:rPr>
                        <a:t>C10 : Exploiter les outils numériques dans le contexte professionnel</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lnSpc>
                          <a:spcPct val="150000"/>
                        </a:lnSpc>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C11 : Compléter les documents liés aux opérations</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C12 : Communiquer entre professionnels sur l’opération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r h="357365">
                <a:tc>
                  <a:txBody>
                    <a:bodyPr/>
                    <a:lstStyle/>
                    <a:p>
                      <a:pPr>
                        <a:spcAft>
                          <a:spcPts val="0"/>
                        </a:spcAft>
                      </a:pPr>
                      <a:r>
                        <a:rPr lang="fr-FR" sz="1400" dirty="0">
                          <a:solidFill>
                            <a:schemeClr val="tx1"/>
                          </a:solidFill>
                          <a:effectLst/>
                        </a:rPr>
                        <a:t>C13 : Communiquer avec le client/usager sur l’opération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bg1">
                        <a:lumMod val="95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40000"/>
                        <a:lumOff val="60000"/>
                      </a:schemeClr>
                    </a:solidFill>
                  </a:tcPr>
                </a:tc>
                <a:tc>
                  <a:txBody>
                    <a:bodyPr/>
                    <a:lstStyle/>
                    <a:p>
                      <a:pPr algn="ctr">
                        <a:spcAft>
                          <a:spcPts val="0"/>
                        </a:spcAft>
                      </a:pPr>
                      <a:r>
                        <a:rPr lang="fr-FR" sz="1200" dirty="0">
                          <a:effectLst/>
                        </a:rPr>
                        <a:t>X</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60000"/>
                        <a:lumOff val="40000"/>
                      </a:schemeClr>
                    </a:solidFill>
                  </a:tcPr>
                </a:tc>
                <a:tc>
                  <a:txBody>
                    <a:bodyPr/>
                    <a:lstStyle/>
                    <a:p>
                      <a:pPr algn="ctr">
                        <a:spcAft>
                          <a:spcPts val="0"/>
                        </a:spcAft>
                      </a:pPr>
                      <a:r>
                        <a:rPr lang="fr-FR" sz="1200" dirty="0">
                          <a:effectLst/>
                        </a:rPr>
                        <a:t> </a:t>
                      </a:r>
                      <a:endParaRPr lang="fr-F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5492" marR="85492" marT="0" marB="0">
                    <a:solidFill>
                      <a:schemeClr val="accent1">
                        <a:lumMod val="75000"/>
                      </a:schemeClr>
                    </a:solidFill>
                  </a:tcPr>
                </a:tc>
              </a:tr>
            </a:tbl>
          </a:graphicData>
        </a:graphic>
      </p:graphicFrame>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531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1123837"/>
            <a:ext cx="3454400" cy="4601183"/>
          </a:xfrm>
        </p:spPr>
        <p:txBody>
          <a:bodyPr/>
          <a:lstStyle/>
          <a:p>
            <a:r>
              <a:rPr lang="fr-FR" dirty="0"/>
              <a:t>C</a:t>
            </a:r>
            <a:r>
              <a:rPr lang="fr-FR" dirty="0" smtClean="0"/>
              <a:t>ertification, exemple de l’épreuve E2</a:t>
            </a:r>
            <a:br>
              <a:rPr lang="fr-FR" dirty="0" smtClean="0"/>
            </a:br>
            <a:r>
              <a:rPr lang="fr-FR" sz="3200" i="1" dirty="0" smtClean="0">
                <a:solidFill>
                  <a:srgbClr val="002060"/>
                </a:solidFill>
              </a:rPr>
              <a:t/>
            </a:r>
            <a:br>
              <a:rPr lang="fr-FR" sz="3200" i="1" dirty="0" smtClean="0">
                <a:solidFill>
                  <a:srgbClr val="002060"/>
                </a:solidFill>
              </a:rPr>
            </a:br>
            <a:r>
              <a:rPr lang="fr-FR" sz="3200" i="1" dirty="0" smtClean="0">
                <a:solidFill>
                  <a:srgbClr val="002060"/>
                </a:solidFill>
              </a:rPr>
              <a:t>Préparation d’une opération</a:t>
            </a:r>
            <a:endParaRPr lang="fr-FR" sz="3200" i="1" dirty="0">
              <a:solidFill>
                <a:srgbClr val="002060"/>
              </a:solidFill>
            </a:endParaRPr>
          </a:p>
        </p:txBody>
      </p:sp>
      <p:graphicFrame>
        <p:nvGraphicFramePr>
          <p:cNvPr id="5" name="Espace réservé du contenu 4"/>
          <p:cNvGraphicFramePr>
            <a:graphicFrameLocks noGrp="1"/>
          </p:cNvGraphicFramePr>
          <p:nvPr>
            <p:ph idx="1"/>
            <p:extLst/>
          </p:nvPr>
        </p:nvGraphicFramePr>
        <p:xfrm>
          <a:off x="3585026" y="203198"/>
          <a:ext cx="8113488" cy="5878287"/>
        </p:xfrm>
        <a:graphic>
          <a:graphicData uri="http://schemas.openxmlformats.org/drawingml/2006/table">
            <a:tbl>
              <a:tblPr firstRow="1" firstCol="1" bandRow="1">
                <a:tableStyleId>{5C22544A-7EE6-4342-B048-85BDC9FD1C3A}</a:tableStyleId>
              </a:tblPr>
              <a:tblGrid>
                <a:gridCol w="4056744"/>
                <a:gridCol w="4056744"/>
              </a:tblGrid>
              <a:tr h="568552">
                <a:tc>
                  <a:txBody>
                    <a:bodyPr/>
                    <a:lstStyle/>
                    <a:p>
                      <a:pPr marL="457200" algn="ctr">
                        <a:lnSpc>
                          <a:spcPct val="115000"/>
                        </a:lnSpc>
                        <a:spcAft>
                          <a:spcPts val="0"/>
                        </a:spcAft>
                      </a:pPr>
                      <a:r>
                        <a:rPr lang="fr-FR" sz="1600" dirty="0">
                          <a:effectLst/>
                        </a:rPr>
                        <a:t>Compétences évaluées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marL="457200" algn="ctr">
                        <a:lnSpc>
                          <a:spcPct val="115000"/>
                        </a:lnSpc>
                        <a:spcAft>
                          <a:spcPts val="1000"/>
                        </a:spcAft>
                      </a:pPr>
                      <a:r>
                        <a:rPr lang="fr-FR" sz="1600" dirty="0">
                          <a:effectLst/>
                        </a:rPr>
                        <a:t>Principales activités et tâches associées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r>
              <a:tr h="367391">
                <a:tc rowSpan="4">
                  <a:txBody>
                    <a:bodyPr/>
                    <a:lstStyle/>
                    <a:p>
                      <a:pPr marL="21590">
                        <a:spcAft>
                          <a:spcPts val="0"/>
                        </a:spcAft>
                      </a:pPr>
                      <a:r>
                        <a:rPr lang="fr-FR" sz="1600" dirty="0">
                          <a:effectLst/>
                        </a:rPr>
                        <a:t> </a:t>
                      </a:r>
                    </a:p>
                    <a:p>
                      <a:pPr marL="21590">
                        <a:spcAft>
                          <a:spcPts val="0"/>
                        </a:spcAft>
                      </a:pPr>
                      <a:r>
                        <a:rPr lang="fr-FR" sz="1600" dirty="0">
                          <a:effectLst/>
                        </a:rPr>
                        <a:t>C1 - Analyser les conditions de l’opération et son contexte</a:t>
                      </a:r>
                    </a:p>
                    <a:p>
                      <a:pPr marL="21590">
                        <a:spcAft>
                          <a:spcPts val="0"/>
                        </a:spcAft>
                      </a:pPr>
                      <a:r>
                        <a:rPr lang="fr-FR" sz="1600" dirty="0">
                          <a:effectLst/>
                        </a:rPr>
                        <a:t/>
                      </a:r>
                      <a:br>
                        <a:rPr lang="fr-FR" sz="1600" dirty="0">
                          <a:effectLst/>
                        </a:rPr>
                      </a:br>
                      <a:r>
                        <a:rPr lang="fr-FR" sz="1600" dirty="0">
                          <a:effectLst/>
                        </a:rPr>
                        <a:t>C3 - Définir une installation ou un équipement à l’aide de solutions préétablies</a:t>
                      </a:r>
                    </a:p>
                    <a:p>
                      <a:pPr marL="21590">
                        <a:spcAft>
                          <a:spcPts val="0"/>
                        </a:spcAft>
                      </a:pPr>
                      <a:r>
                        <a:rPr lang="fr-FR" sz="1600" dirty="0">
                          <a:effectLst/>
                        </a:rPr>
                        <a:t/>
                      </a:r>
                      <a:br>
                        <a:rPr lang="fr-FR" sz="1600" dirty="0">
                          <a:effectLst/>
                        </a:rPr>
                      </a:br>
                      <a:r>
                        <a:rPr lang="fr-FR" sz="1600" dirty="0">
                          <a:effectLst/>
                        </a:rPr>
                        <a:t>C10 - Exploiter les outils numériques dans le contexte professionnel</a:t>
                      </a:r>
                    </a:p>
                    <a:p>
                      <a:pPr marL="21590">
                        <a:spcAft>
                          <a:spcPts val="0"/>
                        </a:spcAft>
                      </a:pPr>
                      <a:r>
                        <a:rPr lang="fr-FR" sz="1600" dirty="0">
                          <a:effectLst/>
                        </a:rPr>
                        <a:t> </a:t>
                      </a:r>
                    </a:p>
                    <a:p>
                      <a:pPr marL="21590">
                        <a:spcAft>
                          <a:spcPts val="0"/>
                        </a:spcAft>
                      </a:pPr>
                      <a:r>
                        <a:rPr lang="fr-FR" sz="1600" dirty="0">
                          <a:effectLst/>
                        </a:rPr>
                        <a:t>C11 - Compléter les documents liés aux opérations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marL="457200">
                        <a:lnSpc>
                          <a:spcPct val="115000"/>
                        </a:lnSpc>
                        <a:spcAft>
                          <a:spcPts val="1000"/>
                        </a:spcAft>
                      </a:pPr>
                      <a:r>
                        <a:rPr lang="fr-FR" sz="1600" dirty="0">
                          <a:effectLst/>
                        </a:rPr>
                        <a:t>A1 : préparation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20416">
                <a:tc vMerge="1">
                  <a:txBody>
                    <a:bodyPr/>
                    <a:lstStyle/>
                    <a:p>
                      <a:endParaRPr lang="fr-FR"/>
                    </a:p>
                  </a:txBody>
                  <a:tcPr/>
                </a:tc>
                <a:tc>
                  <a:txBody>
                    <a:bodyPr/>
                    <a:lstStyle/>
                    <a:p>
                      <a:pPr algn="just">
                        <a:spcAft>
                          <a:spcPts val="0"/>
                        </a:spcAft>
                      </a:pPr>
                      <a:r>
                        <a:rPr lang="fr-FR" sz="1600" dirty="0">
                          <a:effectLst/>
                        </a:rPr>
                        <a:t> </a:t>
                      </a:r>
                    </a:p>
                    <a:p>
                      <a:pPr algn="just">
                        <a:spcAft>
                          <a:spcPts val="0"/>
                        </a:spcAft>
                      </a:pPr>
                      <a:r>
                        <a:rPr lang="fr-FR" sz="1600" dirty="0">
                          <a:effectLst/>
                        </a:rPr>
                        <a:t>T 1-1 : prendre connaissance du dossier relatif aux opérations à réaliser, le constituer pour une opération simple</a:t>
                      </a:r>
                    </a:p>
                    <a:p>
                      <a:pPr>
                        <a:spcAft>
                          <a:spcPts val="0"/>
                        </a:spcAft>
                      </a:pPr>
                      <a:r>
                        <a:rPr lang="fr-FR" sz="1600" dirty="0">
                          <a:effectLst/>
                        </a:rPr>
                        <a:t>T  1-2 : rechercher et expliquer les informations relatives aux opérations et aux conditions d’exécution</a:t>
                      </a:r>
                    </a:p>
                    <a:p>
                      <a:pPr algn="just">
                        <a:spcAft>
                          <a:spcPts val="0"/>
                        </a:spcAft>
                      </a:pPr>
                      <a:r>
                        <a:rPr lang="fr-FR" sz="1600" dirty="0">
                          <a:effectLst/>
                        </a:rPr>
                        <a:t>T 1-3 : vérifier et compléter si nécessaire la liste des matériels, équipements et outillages nécessaires aux opérations</a:t>
                      </a:r>
                    </a:p>
                    <a:p>
                      <a:pPr>
                        <a:spcAft>
                          <a:spcPts val="0"/>
                        </a:spcAft>
                      </a:pPr>
                      <a:r>
                        <a:rPr lang="fr-FR" sz="1600" dirty="0">
                          <a:effectLst/>
                        </a:rPr>
                        <a:t>T  1-4 : répartir les tâches en fonction des habilitations, des certifications des équipiers et du planning des autres intervenants</a:t>
                      </a:r>
                    </a:p>
                    <a:p>
                      <a:pPr>
                        <a:spcAft>
                          <a:spcPts val="0"/>
                        </a:spcAft>
                      </a:pPr>
                      <a:r>
                        <a:rPr lang="fr-FR" sz="1600" dirty="0">
                          <a:effectLst/>
                        </a:rPr>
                        <a:t>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39739">
                <a:tc vMerge="1">
                  <a:txBody>
                    <a:bodyPr/>
                    <a:lstStyle/>
                    <a:p>
                      <a:endParaRPr lang="fr-FR"/>
                    </a:p>
                  </a:txBody>
                  <a:tcPr/>
                </a:tc>
                <a:tc>
                  <a:txBody>
                    <a:bodyPr/>
                    <a:lstStyle/>
                    <a:p>
                      <a:pPr marL="457200">
                        <a:lnSpc>
                          <a:spcPct val="115000"/>
                        </a:lnSpc>
                        <a:spcAft>
                          <a:spcPts val="1000"/>
                        </a:spcAft>
                      </a:pPr>
                      <a:r>
                        <a:rPr lang="fr-FR" sz="1600" dirty="0">
                          <a:effectLst/>
                        </a:rPr>
                        <a:t>A5 : communication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2189">
                <a:tc vMerge="1">
                  <a:txBody>
                    <a:bodyPr/>
                    <a:lstStyle/>
                    <a:p>
                      <a:endParaRPr lang="fr-FR"/>
                    </a:p>
                  </a:txBody>
                  <a:tcPr/>
                </a:tc>
                <a:tc>
                  <a:txBody>
                    <a:bodyPr/>
                    <a:lstStyle/>
                    <a:p>
                      <a:pPr algn="just">
                        <a:spcAft>
                          <a:spcPts val="0"/>
                        </a:spcAft>
                      </a:pPr>
                      <a:r>
                        <a:rPr lang="fr-FR" sz="1600" dirty="0">
                          <a:effectLst/>
                        </a:rPr>
                        <a:t> </a:t>
                      </a:r>
                    </a:p>
                    <a:p>
                      <a:pPr algn="just">
                        <a:spcAft>
                          <a:spcPts val="0"/>
                        </a:spcAft>
                      </a:pPr>
                      <a:r>
                        <a:rPr lang="fr-FR" sz="1600" dirty="0">
                          <a:effectLst/>
                        </a:rPr>
                        <a:t>T 5-1 : participer à la mise à jour du dossier technique de l’installation</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7" name="Rectangle à coins arrondis 6"/>
          <p:cNvSpPr/>
          <p:nvPr/>
        </p:nvSpPr>
        <p:spPr>
          <a:xfrm>
            <a:off x="950050" y="4967171"/>
            <a:ext cx="1554300" cy="994695"/>
          </a:xfrm>
          <a:prstGeom prst="roundRect">
            <a:avLst>
              <a:gd name="adj" fmla="val 10000"/>
            </a:avLst>
          </a:prstGeom>
          <a:blipFill>
            <a:blip r:embed="rId3">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97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3723"/>
            <a:ext cx="3446585" cy="5298831"/>
          </a:xfrm>
        </p:spPr>
        <p:txBody>
          <a:bodyPr>
            <a:normAutofit/>
          </a:bodyPr>
          <a:lstStyle/>
          <a:p>
            <a:r>
              <a:rPr lang="fr-FR" dirty="0"/>
              <a:t>E</a:t>
            </a:r>
            <a:r>
              <a:rPr lang="fr-FR" dirty="0" smtClean="0"/>
              <a:t>njeux de la rénovation</a:t>
            </a:r>
            <a:br>
              <a:rPr lang="fr-FR" dirty="0" smtClean="0"/>
            </a:br>
            <a:r>
              <a:rPr lang="fr-FR" dirty="0" smtClean="0"/>
              <a:t/>
            </a:r>
            <a:br>
              <a:rPr lang="fr-FR" dirty="0" smtClean="0"/>
            </a:br>
            <a:r>
              <a:rPr lang="fr-FR" sz="1800" b="1" i="1" dirty="0" smtClean="0">
                <a:solidFill>
                  <a:schemeClr val="bg1"/>
                </a:solidFill>
                <a:latin typeface="Arial" panose="020B0604020202020204" pitchFamily="34" charset="0"/>
                <a:cs typeface="Arial" panose="020B0604020202020204" pitchFamily="34" charset="0"/>
              </a:rPr>
              <a:t>«</a:t>
            </a:r>
            <a:r>
              <a:rPr lang="fr-FR" sz="1800" b="1" i="1" dirty="0">
                <a:solidFill>
                  <a:schemeClr val="bg1"/>
                </a:solidFill>
                <a:latin typeface="Arial" panose="020B0604020202020204" pitchFamily="34" charset="0"/>
                <a:cs typeface="Arial" panose="020B0604020202020204" pitchFamily="34" charset="0"/>
              </a:rPr>
              <a:t> Les électriciens de demain titulaires du bac pro MELEC doivent mieux maîtriser</a:t>
            </a:r>
            <a:r>
              <a:rPr lang="fr-FR" sz="1800" dirty="0">
                <a:solidFill>
                  <a:schemeClr val="bg1"/>
                </a:solidFill>
                <a:latin typeface="Arial" panose="020B0604020202020204" pitchFamily="34" charset="0"/>
                <a:cs typeface="Arial" panose="020B0604020202020204" pitchFamily="34" charset="0"/>
              </a:rPr>
              <a:t> </a:t>
            </a:r>
            <a:r>
              <a:rPr lang="fr-FR" sz="1800" b="1" i="1" dirty="0">
                <a:solidFill>
                  <a:schemeClr val="bg1"/>
                </a:solidFill>
                <a:latin typeface="Arial" panose="020B0604020202020204" pitchFamily="34" charset="0"/>
                <a:cs typeface="Arial" panose="020B0604020202020204" pitchFamily="34" charset="0"/>
              </a:rPr>
              <a:t>les bases de l’électricité et être en mesure de s’adapter </a:t>
            </a:r>
            <a:r>
              <a:rPr lang="fr-FR" sz="1800" b="1" i="1" dirty="0" smtClean="0">
                <a:solidFill>
                  <a:schemeClr val="bg1"/>
                </a:solidFill>
                <a:latin typeface="Arial" panose="020B0604020202020204" pitchFamily="34" charset="0"/>
                <a:cs typeface="Arial" panose="020B0604020202020204" pitchFamily="34" charset="0"/>
              </a:rPr>
              <a:t>»</a:t>
            </a:r>
            <a:r>
              <a:rPr lang="fr-FR" b="1" i="1" dirty="0">
                <a:latin typeface="Arial" panose="020B0604020202020204" pitchFamily="34" charset="0"/>
                <a:cs typeface="Arial" panose="020B0604020202020204" pitchFamily="34" charset="0"/>
              </a:rPr>
              <a:t/>
            </a:r>
            <a:br>
              <a:rPr lang="fr-FR" b="1" i="1" dirty="0">
                <a:latin typeface="Arial" panose="020B0604020202020204" pitchFamily="34" charset="0"/>
                <a:cs typeface="Arial" panose="020B0604020202020204" pitchFamily="34" charset="0"/>
              </a:rPr>
            </a:br>
            <a:endParaRPr lang="fr-FR" dirty="0"/>
          </a:p>
        </p:txBody>
      </p:sp>
      <p:sp>
        <p:nvSpPr>
          <p:cNvPr id="3" name="Espace réservé du contenu 2"/>
          <p:cNvSpPr>
            <a:spLocks noGrp="1"/>
          </p:cNvSpPr>
          <p:nvPr>
            <p:ph idx="1"/>
          </p:nvPr>
        </p:nvSpPr>
        <p:spPr>
          <a:xfrm>
            <a:off x="3417257" y="722134"/>
            <a:ext cx="8637367" cy="5365377"/>
          </a:xfrm>
        </p:spPr>
        <p:txBody>
          <a:bodyPr>
            <a:normAutofit/>
          </a:bodyPr>
          <a:lstStyle/>
          <a:p>
            <a:pPr marL="174625" indent="-174625" algn="just">
              <a:spcBef>
                <a:spcPts val="600"/>
              </a:spcBef>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Former </a:t>
            </a:r>
            <a:r>
              <a:rPr lang="fr-FR" dirty="0">
                <a:solidFill>
                  <a:schemeClr val="tx1"/>
                </a:solidFill>
                <a:latin typeface="Arial" panose="020B0604020202020204" pitchFamily="34" charset="0"/>
                <a:cs typeface="Arial" panose="020B0604020202020204" pitchFamily="34" charset="0"/>
              </a:rPr>
              <a:t>des techniciens citoyens en capacité de s’insérer </a:t>
            </a:r>
            <a:endParaRPr lang="fr-FR" dirty="0" smtClean="0">
              <a:solidFill>
                <a:schemeClr val="tx1"/>
              </a:solidFill>
              <a:latin typeface="Arial" panose="020B0604020202020204" pitchFamily="34" charset="0"/>
              <a:cs typeface="Arial" panose="020B0604020202020204" pitchFamily="34" charset="0"/>
            </a:endParaRPr>
          </a:p>
          <a:p>
            <a:pPr marL="174625" indent="-174625" algn="just">
              <a:spcBef>
                <a:spcPts val="600"/>
              </a:spcBef>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Réaffirmer </a:t>
            </a:r>
            <a:r>
              <a:rPr lang="fr-FR" dirty="0">
                <a:solidFill>
                  <a:schemeClr val="tx1"/>
                </a:solidFill>
                <a:latin typeface="Arial" panose="020B0604020202020204" pitchFamily="34" charset="0"/>
                <a:cs typeface="Arial" panose="020B0604020202020204" pitchFamily="34" charset="0"/>
              </a:rPr>
              <a:t>le caractère professionnel du bac pro au travers des fondamentaux des métiers de l’électricité au niveau IV </a:t>
            </a:r>
            <a:endParaRPr lang="fr-FR" dirty="0" smtClean="0">
              <a:solidFill>
                <a:schemeClr val="tx1"/>
              </a:solidFill>
              <a:latin typeface="Arial" panose="020B0604020202020204" pitchFamily="34" charset="0"/>
              <a:cs typeface="Arial" panose="020B0604020202020204" pitchFamily="34" charset="0"/>
            </a:endParaRPr>
          </a:p>
          <a:p>
            <a:pPr marL="174625" indent="-174625" algn="just">
              <a:spcBef>
                <a:spcPts val="600"/>
              </a:spcBef>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Permettre </a:t>
            </a:r>
            <a:r>
              <a:rPr lang="fr-FR" dirty="0">
                <a:solidFill>
                  <a:schemeClr val="tx1"/>
                </a:solidFill>
                <a:latin typeface="Arial" panose="020B0604020202020204" pitchFamily="34" charset="0"/>
                <a:cs typeface="Arial" panose="020B0604020202020204" pitchFamily="34" charset="0"/>
              </a:rPr>
              <a:t>la coloration de la formation </a:t>
            </a:r>
            <a:endParaRPr lang="fr-FR" dirty="0" smtClean="0">
              <a:solidFill>
                <a:schemeClr val="tx1"/>
              </a:solidFill>
              <a:latin typeface="Arial" panose="020B0604020202020204" pitchFamily="34" charset="0"/>
              <a:cs typeface="Arial" panose="020B0604020202020204" pitchFamily="34" charset="0"/>
            </a:endParaRPr>
          </a:p>
          <a:p>
            <a:pPr marL="174625" indent="-174625" algn="just">
              <a:spcBef>
                <a:spcPts val="600"/>
              </a:spcBef>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Définir </a:t>
            </a:r>
            <a:r>
              <a:rPr lang="fr-FR" dirty="0">
                <a:solidFill>
                  <a:schemeClr val="tx1"/>
                </a:solidFill>
                <a:latin typeface="Arial" panose="020B0604020202020204" pitchFamily="34" charset="0"/>
                <a:cs typeface="Arial" panose="020B0604020202020204" pitchFamily="34" charset="0"/>
              </a:rPr>
              <a:t>les compétences de manière plus globale </a:t>
            </a:r>
            <a:endParaRPr lang="fr-FR" dirty="0" smtClean="0">
              <a:solidFill>
                <a:schemeClr val="tx1"/>
              </a:solidFill>
              <a:latin typeface="Arial" panose="020B0604020202020204" pitchFamily="34" charset="0"/>
              <a:cs typeface="Arial" panose="020B0604020202020204" pitchFamily="34" charset="0"/>
            </a:endParaRPr>
          </a:p>
          <a:p>
            <a:pPr marL="174625" indent="-174625" algn="just">
              <a:spcBef>
                <a:spcPts val="600"/>
              </a:spcBef>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Généraliser et formaliser l’individualisation du suivi du parcours de l’apprenant </a:t>
            </a:r>
          </a:p>
          <a:p>
            <a:pPr marL="174625" indent="-174625" algn="just">
              <a:spcBef>
                <a:spcPts val="600"/>
              </a:spcBef>
              <a:buFont typeface="Arial" panose="020B0604020202020204" pitchFamily="34" charset="0"/>
              <a:buChar char="•"/>
            </a:pPr>
            <a:r>
              <a:rPr lang="fr-FR" dirty="0" smtClean="0">
                <a:solidFill>
                  <a:schemeClr val="tx1"/>
                </a:solidFill>
                <a:latin typeface="Arial" panose="020B0604020202020204" pitchFamily="34" charset="0"/>
                <a:cs typeface="Arial" panose="020B0604020202020204" pitchFamily="34" charset="0"/>
              </a:rPr>
              <a:t>Mettre </a:t>
            </a:r>
            <a:r>
              <a:rPr lang="fr-FR" dirty="0">
                <a:solidFill>
                  <a:schemeClr val="tx1"/>
                </a:solidFill>
                <a:latin typeface="Arial" panose="020B0604020202020204" pitchFamily="34" charset="0"/>
                <a:cs typeface="Arial" panose="020B0604020202020204" pitchFamily="34" charset="0"/>
              </a:rPr>
              <a:t>en œuvre un mode de certification en cours de formation </a:t>
            </a:r>
            <a:r>
              <a:rPr lang="fr-FR" dirty="0" smtClean="0">
                <a:solidFill>
                  <a:schemeClr val="tx1"/>
                </a:solidFill>
                <a:latin typeface="Arial" panose="020B0604020202020204" pitchFamily="34" charset="0"/>
                <a:cs typeface="Arial" panose="020B0604020202020204" pitchFamily="34" charset="0"/>
              </a:rPr>
              <a:t>qui </a:t>
            </a:r>
            <a:r>
              <a:rPr lang="fr-FR" dirty="0">
                <a:solidFill>
                  <a:schemeClr val="tx1"/>
                </a:solidFill>
                <a:latin typeface="Arial" panose="020B0604020202020204" pitchFamily="34" charset="0"/>
                <a:cs typeface="Arial" panose="020B0604020202020204" pitchFamily="34" charset="0"/>
              </a:rPr>
              <a:t>redonne du temps à la formation.</a:t>
            </a:r>
          </a:p>
          <a:p>
            <a:pPr marL="174625" indent="-174625" algn="just">
              <a:spcBef>
                <a:spcPts val="600"/>
              </a:spcBef>
            </a:pPr>
            <a:r>
              <a:rPr lang="fr-FR" dirty="0">
                <a:solidFill>
                  <a:schemeClr val="tx1"/>
                </a:solidFill>
                <a:latin typeface="Arial" panose="020B0604020202020204" pitchFamily="34" charset="0"/>
                <a:cs typeface="Arial" panose="020B0604020202020204" pitchFamily="34" charset="0"/>
              </a:rPr>
              <a:t>Imbriquer le diplôme intermédiaire dans le cursus trois ans bac pro et le valider au fil de l’eau. </a:t>
            </a:r>
          </a:p>
          <a:p>
            <a:pPr marL="174625" lvl="0" indent="-174625" algn="just">
              <a:spcBef>
                <a:spcPts val="600"/>
              </a:spcBef>
            </a:pPr>
            <a:r>
              <a:rPr lang="fr-FR" dirty="0">
                <a:solidFill>
                  <a:schemeClr val="tx1"/>
                </a:solidFill>
                <a:latin typeface="Arial" panose="020B0604020202020204" pitchFamily="34" charset="0"/>
                <a:cs typeface="Arial" panose="020B0604020202020204" pitchFamily="34" charset="0"/>
              </a:rPr>
              <a:t>Favoriser l’interaction entre les enseignements professionnels et généraux.</a:t>
            </a:r>
          </a:p>
          <a:p>
            <a:pPr marL="174625" indent="-174625" algn="just">
              <a:spcBef>
                <a:spcPts val="600"/>
              </a:spcBef>
            </a:pPr>
            <a:r>
              <a:rPr lang="fr-FR" dirty="0">
                <a:solidFill>
                  <a:schemeClr val="tx1"/>
                </a:solidFill>
                <a:latin typeface="Arial" panose="020B0604020202020204" pitchFamily="34" charset="0"/>
                <a:cs typeface="Arial" panose="020B0604020202020204" pitchFamily="34" charset="0"/>
              </a:rPr>
              <a:t>Limiter la fonction « Étude » à une opération simple</a:t>
            </a:r>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082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65402" y="764631"/>
            <a:ext cx="8016997" cy="131364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1"/>
          <p:cNvSpPr>
            <a:spLocks noGrp="1"/>
          </p:cNvSpPr>
          <p:nvPr>
            <p:ph type="title"/>
          </p:nvPr>
        </p:nvSpPr>
        <p:spPr>
          <a:xfrm>
            <a:off x="0" y="1123837"/>
            <a:ext cx="3454400" cy="4601183"/>
          </a:xfrm>
        </p:spPr>
        <p:txBody>
          <a:bodyPr/>
          <a:lstStyle/>
          <a:p>
            <a:r>
              <a:rPr lang="fr-FR" dirty="0"/>
              <a:t>C</a:t>
            </a:r>
            <a:r>
              <a:rPr lang="fr-FR" dirty="0" smtClean="0"/>
              <a:t>ertification</a:t>
            </a:r>
            <a:r>
              <a:rPr lang="fr-FR" dirty="0"/>
              <a:t>, exemple de l’épreuve E2</a:t>
            </a:r>
            <a:r>
              <a:rPr lang="fr-FR" dirty="0" smtClean="0"/>
              <a:t/>
            </a:r>
            <a:br>
              <a:rPr lang="fr-FR" dirty="0" smtClean="0"/>
            </a:br>
            <a:r>
              <a:rPr lang="fr-FR" dirty="0"/>
              <a:t/>
            </a:r>
            <a:br>
              <a:rPr lang="fr-FR" dirty="0"/>
            </a:br>
            <a:r>
              <a:rPr lang="fr-FR" sz="3200" i="1" dirty="0" smtClean="0">
                <a:solidFill>
                  <a:srgbClr val="002060"/>
                </a:solidFill>
              </a:rPr>
              <a:t>U2 : </a:t>
            </a:r>
            <a:br>
              <a:rPr lang="fr-FR" sz="3200" i="1" dirty="0" smtClean="0">
                <a:solidFill>
                  <a:srgbClr val="002060"/>
                </a:solidFill>
              </a:rPr>
            </a:br>
            <a:r>
              <a:rPr lang="fr-FR" sz="3200" i="1" dirty="0" smtClean="0">
                <a:solidFill>
                  <a:srgbClr val="002060"/>
                </a:solidFill>
              </a:rPr>
              <a:t>Préparation d’une opération</a:t>
            </a:r>
            <a:endParaRPr lang="fr-FR" sz="3200" i="1" dirty="0">
              <a:solidFill>
                <a:srgbClr val="002060"/>
              </a:solidFill>
            </a:endParaRPr>
          </a:p>
        </p:txBody>
      </p:sp>
      <p:sp>
        <p:nvSpPr>
          <p:cNvPr id="3" name="Flèche droite 2"/>
          <p:cNvSpPr/>
          <p:nvPr/>
        </p:nvSpPr>
        <p:spPr>
          <a:xfrm>
            <a:off x="5511193" y="1093041"/>
            <a:ext cx="1455312" cy="65682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3565401" y="2303206"/>
            <a:ext cx="8016997" cy="1313645"/>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3565401" y="3841781"/>
            <a:ext cx="8016997" cy="131364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droite 18"/>
          <p:cNvSpPr/>
          <p:nvPr/>
        </p:nvSpPr>
        <p:spPr>
          <a:xfrm>
            <a:off x="5441197" y="2594618"/>
            <a:ext cx="1455312" cy="65682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lèche droite 19"/>
          <p:cNvSpPr/>
          <p:nvPr/>
        </p:nvSpPr>
        <p:spPr>
          <a:xfrm>
            <a:off x="5498973" y="4115788"/>
            <a:ext cx="1455312" cy="65682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à coins arrondis 21"/>
          <p:cNvSpPr/>
          <p:nvPr/>
        </p:nvSpPr>
        <p:spPr>
          <a:xfrm>
            <a:off x="3761148" y="930718"/>
            <a:ext cx="1554300" cy="994695"/>
          </a:xfrm>
          <a:prstGeom prst="roundRect">
            <a:avLst>
              <a:gd name="adj" fmla="val 10000"/>
            </a:avLst>
          </a:prstGeom>
          <a:blipFill>
            <a:blip r:embed="rId3">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Rectangle à coins arrondis 22"/>
          <p:cNvSpPr/>
          <p:nvPr/>
        </p:nvSpPr>
        <p:spPr>
          <a:xfrm>
            <a:off x="3726150" y="2425681"/>
            <a:ext cx="1554300" cy="994695"/>
          </a:xfrm>
          <a:prstGeom prst="roundRect">
            <a:avLst>
              <a:gd name="adj" fmla="val 10000"/>
            </a:avLst>
          </a:prstGeom>
          <a:blipFill>
            <a:blip r:embed="rId3">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ectangle à coins arrondis 23"/>
          <p:cNvSpPr/>
          <p:nvPr/>
        </p:nvSpPr>
        <p:spPr>
          <a:xfrm>
            <a:off x="3735745" y="4001255"/>
            <a:ext cx="1554300" cy="994695"/>
          </a:xfrm>
          <a:prstGeom prst="roundRect">
            <a:avLst>
              <a:gd name="adj" fmla="val 10000"/>
            </a:avLst>
          </a:prstGeom>
          <a:blipFill>
            <a:blip r:embed="rId3">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Rectangle à coins arrondis 24"/>
          <p:cNvSpPr/>
          <p:nvPr/>
        </p:nvSpPr>
        <p:spPr>
          <a:xfrm>
            <a:off x="7077507" y="930717"/>
            <a:ext cx="1554300" cy="994695"/>
          </a:xfrm>
          <a:prstGeom prst="roundRect">
            <a:avLst>
              <a:gd name="adj" fmla="val 10000"/>
            </a:avLst>
          </a:prstGeom>
          <a:blipFill>
            <a:blip r:embed="rId4">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Rectangle à coins arrondis 25"/>
          <p:cNvSpPr/>
          <p:nvPr/>
        </p:nvSpPr>
        <p:spPr>
          <a:xfrm>
            <a:off x="7077507" y="2425680"/>
            <a:ext cx="1554300" cy="994695"/>
          </a:xfrm>
          <a:prstGeom prst="roundRect">
            <a:avLst>
              <a:gd name="adj" fmla="val 10000"/>
            </a:avLst>
          </a:prstGeom>
          <a:blipFill>
            <a:blip r:embed="rId5">
              <a:extLst>
                <a:ext uri="{28A0092B-C50C-407E-A947-70E740481C1C}">
                  <a14:useLocalDpi xmlns:a14="http://schemas.microsoft.com/office/drawing/2010/main" val="0"/>
                </a:ext>
              </a:extLst>
            </a:blip>
            <a:srcRect/>
            <a:stretch>
              <a:fillRect t="-16000" b="-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Rectangle à coins arrondis 26"/>
          <p:cNvSpPr/>
          <p:nvPr/>
        </p:nvSpPr>
        <p:spPr>
          <a:xfrm>
            <a:off x="7077506" y="3946851"/>
            <a:ext cx="1554300" cy="994695"/>
          </a:xfrm>
          <a:prstGeom prst="roundRect">
            <a:avLst>
              <a:gd name="adj" fmla="val 10000"/>
            </a:avLst>
          </a:prstGeom>
          <a:blipFill>
            <a:blip r:embed="rId6">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ZoneTexte 27"/>
          <p:cNvSpPr txBox="1"/>
          <p:nvPr/>
        </p:nvSpPr>
        <p:spPr>
          <a:xfrm>
            <a:off x="8853714" y="989561"/>
            <a:ext cx="2728685" cy="830997"/>
          </a:xfrm>
          <a:prstGeom prst="rect">
            <a:avLst/>
          </a:prstGeom>
          <a:noFill/>
        </p:spPr>
        <p:txBody>
          <a:bodyPr wrap="square" rtlCol="0">
            <a:spAutoFit/>
          </a:bodyPr>
          <a:lstStyle/>
          <a:p>
            <a:r>
              <a:rPr lang="fr-FR" sz="2400" dirty="0" smtClean="0"/>
              <a:t>Préparation d’une réalisation</a:t>
            </a:r>
            <a:endParaRPr lang="fr-FR" sz="2400" dirty="0"/>
          </a:p>
        </p:txBody>
      </p:sp>
      <p:sp>
        <p:nvSpPr>
          <p:cNvPr id="29" name="ZoneTexte 28"/>
          <p:cNvSpPr txBox="1"/>
          <p:nvPr/>
        </p:nvSpPr>
        <p:spPr>
          <a:xfrm>
            <a:off x="8853714" y="2462992"/>
            <a:ext cx="2728685" cy="830997"/>
          </a:xfrm>
          <a:prstGeom prst="rect">
            <a:avLst/>
          </a:prstGeom>
          <a:noFill/>
        </p:spPr>
        <p:txBody>
          <a:bodyPr wrap="square" rtlCol="0">
            <a:spAutoFit/>
          </a:bodyPr>
          <a:lstStyle/>
          <a:p>
            <a:r>
              <a:rPr lang="fr-FR" sz="2400" dirty="0" smtClean="0"/>
              <a:t>Préparation d’une mise en service</a:t>
            </a:r>
            <a:endParaRPr lang="fr-FR" sz="2400" dirty="0"/>
          </a:p>
        </p:txBody>
      </p:sp>
      <p:sp>
        <p:nvSpPr>
          <p:cNvPr id="30" name="ZoneTexte 29"/>
          <p:cNvSpPr txBox="1"/>
          <p:nvPr/>
        </p:nvSpPr>
        <p:spPr>
          <a:xfrm>
            <a:off x="8853713" y="4083103"/>
            <a:ext cx="2728685" cy="830997"/>
          </a:xfrm>
          <a:prstGeom prst="rect">
            <a:avLst/>
          </a:prstGeom>
          <a:noFill/>
        </p:spPr>
        <p:txBody>
          <a:bodyPr wrap="square" rtlCol="0">
            <a:spAutoFit/>
          </a:bodyPr>
          <a:lstStyle/>
          <a:p>
            <a:r>
              <a:rPr lang="fr-FR" sz="2400" dirty="0" smtClean="0"/>
              <a:t>Préparation d’une maintenance</a:t>
            </a:r>
            <a:endParaRPr lang="fr-FR" sz="2400" dirty="0"/>
          </a:p>
        </p:txBody>
      </p:sp>
      <p:sp>
        <p:nvSpPr>
          <p:cNvPr id="2" name="ZoneTexte 1"/>
          <p:cNvSpPr txBox="1"/>
          <p:nvPr/>
        </p:nvSpPr>
        <p:spPr>
          <a:xfrm>
            <a:off x="3565401" y="5429433"/>
            <a:ext cx="8016997" cy="923330"/>
          </a:xfrm>
          <a:prstGeom prst="rect">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Les activités de préparation seront systématiquement suivies d’une autre activité </a:t>
            </a:r>
            <a:r>
              <a:rPr lang="fr-FR" b="1" u="sng" dirty="0" smtClean="0"/>
              <a:t>réellement menée</a:t>
            </a:r>
            <a:r>
              <a:rPr lang="fr-FR" b="1" dirty="0" smtClean="0"/>
              <a:t>. Les connaissances associées, les savoir-faire et les attitudes sont évaluées au travers des compétences C1, C3, C10 et C11.</a:t>
            </a:r>
            <a:endParaRPr lang="fr-FR" b="1" dirty="0"/>
          </a:p>
        </p:txBody>
      </p:sp>
      <p:pic>
        <p:nvPicPr>
          <p:cNvPr id="21"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504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23837"/>
            <a:ext cx="3084394" cy="4601183"/>
          </a:xfrm>
        </p:spPr>
        <p:txBody>
          <a:bodyPr/>
          <a:lstStyle/>
          <a:p>
            <a:r>
              <a:rPr lang="fr-FR" dirty="0" smtClean="0"/>
              <a:t>CCF continué </a:t>
            </a:r>
            <a:br>
              <a:rPr lang="fr-FR" dirty="0" smtClean="0"/>
            </a:br>
            <a:r>
              <a:rPr lang="fr-FR" dirty="0" smtClean="0"/>
              <a:t/>
            </a:r>
            <a:br>
              <a:rPr lang="fr-FR" dirty="0" smtClean="0"/>
            </a:br>
            <a:r>
              <a:rPr lang="fr-FR" sz="2800" i="1" dirty="0" smtClean="0"/>
              <a:t>Bac Pro MELEC</a:t>
            </a:r>
            <a:br>
              <a:rPr lang="fr-FR" sz="2800" i="1" dirty="0" smtClean="0"/>
            </a:br>
            <a:r>
              <a:rPr lang="fr-FR" sz="2800" i="1" dirty="0" smtClean="0"/>
              <a:t>BEP MELEC</a:t>
            </a:r>
            <a:endParaRPr lang="fr-FR" sz="2800" i="1" dirty="0"/>
          </a:p>
        </p:txBody>
      </p:sp>
      <p:sp>
        <p:nvSpPr>
          <p:cNvPr id="100" name="Espace réservé du contenu 5"/>
          <p:cNvSpPr txBox="1">
            <a:spLocks/>
          </p:cNvSpPr>
          <p:nvPr/>
        </p:nvSpPr>
        <p:spPr>
          <a:xfrm>
            <a:off x="3513221" y="532263"/>
            <a:ext cx="8338782" cy="61207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fr-FR" dirty="0" smtClean="0">
                <a:solidFill>
                  <a:schemeClr val="tx1"/>
                </a:solidFill>
                <a:latin typeface="Arial" panose="020B0604020202020204" pitchFamily="34" charset="0"/>
                <a:cs typeface="Arial" panose="020B0604020202020204" pitchFamily="34" charset="0"/>
              </a:rPr>
              <a:t>Certification en appui sur </a:t>
            </a:r>
            <a:r>
              <a:rPr lang="fr-FR" dirty="0">
                <a:solidFill>
                  <a:schemeClr val="tx1"/>
                </a:solidFill>
                <a:latin typeface="Arial" panose="020B0604020202020204" pitchFamily="34" charset="0"/>
                <a:cs typeface="Arial" panose="020B0604020202020204" pitchFamily="34" charset="0"/>
              </a:rPr>
              <a:t>« n » situations de </a:t>
            </a:r>
            <a:r>
              <a:rPr lang="fr-FR" dirty="0" smtClean="0">
                <a:solidFill>
                  <a:schemeClr val="tx1"/>
                </a:solidFill>
                <a:latin typeface="Arial" panose="020B0604020202020204" pitchFamily="34" charset="0"/>
                <a:cs typeface="Arial" panose="020B0604020202020204" pitchFamily="34" charset="0"/>
              </a:rPr>
              <a:t>formation potentiellement </a:t>
            </a:r>
            <a:r>
              <a:rPr lang="fr-FR" dirty="0">
                <a:solidFill>
                  <a:schemeClr val="tx1"/>
                </a:solidFill>
                <a:latin typeface="Arial" panose="020B0604020202020204" pitchFamily="34" charset="0"/>
                <a:cs typeface="Arial" panose="020B0604020202020204" pitchFamily="34" charset="0"/>
              </a:rPr>
              <a:t>certificatives</a:t>
            </a:r>
            <a:endParaRPr lang="fr-FR" dirty="0" smtClean="0">
              <a:solidFill>
                <a:schemeClr val="tx1"/>
              </a:solidFill>
              <a:latin typeface="Arial" panose="020B0604020202020204" pitchFamily="34" charset="0"/>
              <a:cs typeface="Arial" panose="020B0604020202020204" pitchFamily="34" charset="0"/>
            </a:endParaRPr>
          </a:p>
          <a:p>
            <a:r>
              <a:rPr lang="fr-FR" dirty="0" smtClean="0">
                <a:solidFill>
                  <a:schemeClr val="tx1"/>
                </a:solidFill>
                <a:latin typeface="Arial" panose="020B0604020202020204" pitchFamily="34" charset="0"/>
                <a:cs typeface="Arial" panose="020B0604020202020204" pitchFamily="34" charset="0"/>
              </a:rPr>
              <a:t>Nécessité d’un projet </a:t>
            </a:r>
            <a:r>
              <a:rPr lang="fr-FR" dirty="0">
                <a:solidFill>
                  <a:schemeClr val="tx1"/>
                </a:solidFill>
                <a:latin typeface="Arial" panose="020B0604020202020204" pitchFamily="34" charset="0"/>
                <a:cs typeface="Arial" panose="020B0604020202020204" pitchFamily="34" charset="0"/>
              </a:rPr>
              <a:t>de formation </a:t>
            </a:r>
            <a:r>
              <a:rPr lang="fr-FR" dirty="0" smtClean="0">
                <a:solidFill>
                  <a:schemeClr val="tx1"/>
                </a:solidFill>
                <a:latin typeface="Arial" panose="020B0604020202020204" pitchFamily="34" charset="0"/>
                <a:cs typeface="Arial" panose="020B0604020202020204" pitchFamily="34" charset="0"/>
              </a:rPr>
              <a:t>prévisionnel sur les trois </a:t>
            </a:r>
            <a:r>
              <a:rPr lang="fr-FR" dirty="0">
                <a:solidFill>
                  <a:schemeClr val="tx1"/>
                </a:solidFill>
                <a:latin typeface="Arial" panose="020B0604020202020204" pitchFamily="34" charset="0"/>
                <a:cs typeface="Arial" panose="020B0604020202020204" pitchFamily="34" charset="0"/>
              </a:rPr>
              <a:t>années de </a:t>
            </a:r>
            <a:r>
              <a:rPr lang="fr-FR" dirty="0" smtClean="0">
                <a:solidFill>
                  <a:schemeClr val="tx1"/>
                </a:solidFill>
                <a:latin typeface="Arial" panose="020B0604020202020204" pitchFamily="34" charset="0"/>
                <a:cs typeface="Arial" panose="020B0604020202020204" pitchFamily="34" charset="0"/>
              </a:rPr>
              <a:t>formation</a:t>
            </a:r>
          </a:p>
          <a:p>
            <a:r>
              <a:rPr lang="fr-FR" dirty="0">
                <a:solidFill>
                  <a:schemeClr val="tx1"/>
                </a:solidFill>
                <a:latin typeface="Arial" panose="020B0604020202020204" pitchFamily="34" charset="0"/>
                <a:cs typeface="Arial" panose="020B0604020202020204" pitchFamily="34" charset="0"/>
              </a:rPr>
              <a:t>P</a:t>
            </a:r>
            <a:r>
              <a:rPr lang="fr-FR" dirty="0" smtClean="0">
                <a:solidFill>
                  <a:schemeClr val="tx1"/>
                </a:solidFill>
                <a:latin typeface="Arial" panose="020B0604020202020204" pitchFamily="34" charset="0"/>
                <a:cs typeface="Arial" panose="020B0604020202020204" pitchFamily="34" charset="0"/>
              </a:rPr>
              <a:t>rincipe </a:t>
            </a:r>
            <a:r>
              <a:rPr lang="fr-FR" dirty="0">
                <a:solidFill>
                  <a:schemeClr val="tx1"/>
                </a:solidFill>
                <a:latin typeface="Arial" panose="020B0604020202020204" pitchFamily="34" charset="0"/>
                <a:cs typeface="Arial" panose="020B0604020202020204" pitchFamily="34" charset="0"/>
              </a:rPr>
              <a:t>du CCF </a:t>
            </a:r>
            <a:r>
              <a:rPr lang="fr-FR" dirty="0" smtClean="0">
                <a:solidFill>
                  <a:schemeClr val="tx1"/>
                </a:solidFill>
                <a:latin typeface="Arial" panose="020B0604020202020204" pitchFamily="34" charset="0"/>
                <a:cs typeface="Arial" panose="020B0604020202020204" pitchFamily="34" charset="0"/>
              </a:rPr>
              <a:t>continué</a:t>
            </a:r>
            <a:r>
              <a:rPr lang="fr-FR" dirty="0">
                <a:solidFill>
                  <a:schemeClr val="tx1"/>
                </a:solidFill>
                <a:latin typeface="Arial" panose="020B0604020202020204" pitchFamily="34" charset="0"/>
                <a:cs typeface="Arial" panose="020B0604020202020204" pitchFamily="34" charset="0"/>
              </a:rPr>
              <a:t> </a:t>
            </a:r>
            <a:r>
              <a:rPr lang="fr-FR" dirty="0" smtClean="0">
                <a:solidFill>
                  <a:schemeClr val="tx1"/>
                </a:solidFill>
                <a:latin typeface="Arial" panose="020B0604020202020204" pitchFamily="34" charset="0"/>
                <a:cs typeface="Arial" panose="020B0604020202020204" pitchFamily="34" charset="0"/>
              </a:rPr>
              <a:t>:</a:t>
            </a:r>
          </a:p>
          <a:p>
            <a:pPr lvl="1"/>
            <a:r>
              <a:rPr lang="fr-FR" sz="2000" dirty="0">
                <a:solidFill>
                  <a:schemeClr val="tx1"/>
                </a:solidFill>
                <a:latin typeface="Arial" panose="020B0604020202020204" pitchFamily="34" charset="0"/>
                <a:cs typeface="Arial" panose="020B0604020202020204" pitchFamily="34" charset="0"/>
              </a:rPr>
              <a:t>o</a:t>
            </a:r>
            <a:r>
              <a:rPr lang="fr-FR" sz="2000" dirty="0" smtClean="0">
                <a:solidFill>
                  <a:schemeClr val="tx1"/>
                </a:solidFill>
                <a:latin typeface="Arial" panose="020B0604020202020204" pitchFamily="34" charset="0"/>
                <a:cs typeface="Arial" panose="020B0604020202020204" pitchFamily="34" charset="0"/>
              </a:rPr>
              <a:t>util de suivi des acquisitions</a:t>
            </a:r>
            <a:endParaRPr lang="fr-FR" sz="2000" dirty="0">
              <a:solidFill>
                <a:schemeClr val="tx1"/>
              </a:solidFill>
              <a:latin typeface="Arial" panose="020B0604020202020204" pitchFamily="34" charset="0"/>
              <a:cs typeface="Arial" panose="020B0604020202020204" pitchFamily="34" charset="0"/>
            </a:endParaRPr>
          </a:p>
          <a:p>
            <a:pPr lvl="1"/>
            <a:r>
              <a:rPr lang="fr-FR" sz="2000" dirty="0" smtClean="0">
                <a:solidFill>
                  <a:schemeClr val="tx1"/>
                </a:solidFill>
                <a:latin typeface="Arial" panose="020B0604020202020204" pitchFamily="34" charset="0"/>
                <a:cs typeface="Arial" panose="020B0604020202020204" pitchFamily="34" charset="0"/>
              </a:rPr>
              <a:t>bilans intermédiaires de compétences,</a:t>
            </a:r>
          </a:p>
          <a:p>
            <a:pPr lvl="1"/>
            <a:r>
              <a:rPr lang="fr-FR" sz="2000" dirty="0" smtClean="0">
                <a:solidFill>
                  <a:schemeClr val="tx1"/>
                </a:solidFill>
                <a:latin typeface="Arial" panose="020B0604020202020204" pitchFamily="34" charset="0"/>
                <a:cs typeface="Arial" panose="020B0604020202020204" pitchFamily="34" charset="0"/>
              </a:rPr>
              <a:t>réunion de la commission de certification quand l’élève est prêt </a:t>
            </a:r>
          </a:p>
          <a:p>
            <a:pPr lvl="1"/>
            <a:r>
              <a:rPr lang="fr-FR" sz="2000" dirty="0" smtClean="0">
                <a:solidFill>
                  <a:schemeClr val="tx1"/>
                </a:solidFill>
                <a:latin typeface="Arial" panose="020B0604020202020204" pitchFamily="34" charset="0"/>
                <a:cs typeface="Arial" panose="020B0604020202020204" pitchFamily="34" charset="0"/>
              </a:rPr>
              <a:t>proposition de note pour le jury de délibération</a:t>
            </a:r>
          </a:p>
          <a:p>
            <a:r>
              <a:rPr lang="fr-FR" dirty="0" smtClean="0">
                <a:solidFill>
                  <a:schemeClr val="tx1"/>
                </a:solidFill>
                <a:latin typeface="Arial" panose="020B0604020202020204" pitchFamily="34" charset="0"/>
                <a:cs typeface="Arial" panose="020B0604020202020204" pitchFamily="34" charset="0"/>
              </a:rPr>
              <a:t>La </a:t>
            </a:r>
            <a:r>
              <a:rPr lang="fr-FR" dirty="0">
                <a:solidFill>
                  <a:schemeClr val="tx1"/>
                </a:solidFill>
                <a:latin typeface="Arial" panose="020B0604020202020204" pitchFamily="34" charset="0"/>
                <a:cs typeface="Arial" panose="020B0604020202020204" pitchFamily="34" charset="0"/>
              </a:rPr>
              <a:t>commission </a:t>
            </a:r>
            <a:r>
              <a:rPr lang="fr-FR" dirty="0" smtClean="0">
                <a:solidFill>
                  <a:schemeClr val="tx1"/>
                </a:solidFill>
                <a:latin typeface="Arial" panose="020B0604020202020204" pitchFamily="34" charset="0"/>
                <a:cs typeface="Arial" panose="020B0604020202020204" pitchFamily="34" charset="0"/>
              </a:rPr>
              <a:t>de certification devra </a:t>
            </a:r>
            <a:r>
              <a:rPr lang="fr-FR" dirty="0">
                <a:solidFill>
                  <a:schemeClr val="tx1"/>
                </a:solidFill>
                <a:latin typeface="Arial" panose="020B0604020202020204" pitchFamily="34" charset="0"/>
                <a:cs typeface="Arial" panose="020B0604020202020204" pitchFamily="34" charset="0"/>
              </a:rPr>
              <a:t>compléter, pour chaque épreuve, la grille nationale </a:t>
            </a:r>
            <a:r>
              <a:rPr lang="fr-FR" dirty="0" smtClean="0">
                <a:solidFill>
                  <a:schemeClr val="tx1"/>
                </a:solidFill>
                <a:latin typeface="Arial" panose="020B0604020202020204" pitchFamily="34" charset="0"/>
                <a:cs typeface="Arial" panose="020B0604020202020204" pitchFamily="34" charset="0"/>
              </a:rPr>
              <a:t>d’évaluation</a:t>
            </a:r>
          </a:p>
          <a:p>
            <a:pPr lvl="1"/>
            <a:r>
              <a:rPr lang="fr-FR" sz="2000" dirty="0" smtClean="0">
                <a:solidFill>
                  <a:schemeClr val="tx1"/>
                </a:solidFill>
                <a:latin typeface="Arial" panose="020B0604020202020204" pitchFamily="34" charset="0"/>
                <a:cs typeface="Arial" panose="020B0604020202020204" pitchFamily="34" charset="0"/>
              </a:rPr>
              <a:t>étude </a:t>
            </a:r>
            <a:r>
              <a:rPr lang="fr-FR" sz="2000" dirty="0">
                <a:solidFill>
                  <a:schemeClr val="tx1"/>
                </a:solidFill>
                <a:latin typeface="Arial" panose="020B0604020202020204" pitchFamily="34" charset="0"/>
                <a:cs typeface="Arial" panose="020B0604020202020204" pitchFamily="34" charset="0"/>
              </a:rPr>
              <a:t>du livret de suivi d’acquisition des compétences, </a:t>
            </a:r>
            <a:endParaRPr lang="fr-FR" sz="2000" dirty="0" smtClean="0">
              <a:solidFill>
                <a:schemeClr val="tx1"/>
              </a:solidFill>
              <a:latin typeface="Arial" panose="020B0604020202020204" pitchFamily="34" charset="0"/>
              <a:cs typeface="Arial" panose="020B0604020202020204" pitchFamily="34" charset="0"/>
            </a:endParaRPr>
          </a:p>
          <a:p>
            <a:pPr lvl="1"/>
            <a:r>
              <a:rPr lang="fr-FR" sz="2000" dirty="0">
                <a:solidFill>
                  <a:schemeClr val="tx1"/>
                </a:solidFill>
                <a:latin typeface="Arial" panose="020B0604020202020204" pitchFamily="34" charset="0"/>
                <a:cs typeface="Arial" panose="020B0604020202020204" pitchFamily="34" charset="0"/>
              </a:rPr>
              <a:t>d</a:t>
            </a:r>
            <a:r>
              <a:rPr lang="fr-FR" sz="2000" dirty="0" smtClean="0">
                <a:solidFill>
                  <a:schemeClr val="tx1"/>
                </a:solidFill>
                <a:latin typeface="Arial" panose="020B0604020202020204" pitchFamily="34" charset="0"/>
                <a:cs typeface="Arial" panose="020B0604020202020204" pitchFamily="34" charset="0"/>
              </a:rPr>
              <a:t>étermination pour </a:t>
            </a:r>
            <a:r>
              <a:rPr lang="fr-FR" sz="2000" dirty="0">
                <a:solidFill>
                  <a:schemeClr val="tx1"/>
                </a:solidFill>
                <a:latin typeface="Arial" panose="020B0604020202020204" pitchFamily="34" charset="0"/>
                <a:cs typeface="Arial" panose="020B0604020202020204" pitchFamily="34" charset="0"/>
              </a:rPr>
              <a:t>chaque </a:t>
            </a:r>
            <a:r>
              <a:rPr lang="fr-FR" sz="2000" dirty="0" smtClean="0">
                <a:solidFill>
                  <a:schemeClr val="tx1"/>
                </a:solidFill>
                <a:latin typeface="Arial" panose="020B0604020202020204" pitchFamily="34" charset="0"/>
                <a:cs typeface="Arial" panose="020B0604020202020204" pitchFamily="34" charset="0"/>
              </a:rPr>
              <a:t>candidat d’un </a:t>
            </a:r>
            <a:r>
              <a:rPr lang="fr-FR" sz="2000" dirty="0">
                <a:solidFill>
                  <a:schemeClr val="tx1"/>
                </a:solidFill>
                <a:latin typeface="Arial" panose="020B0604020202020204" pitchFamily="34" charset="0"/>
                <a:cs typeface="Arial" panose="020B0604020202020204" pitchFamily="34" charset="0"/>
              </a:rPr>
              <a:t>niveau de réussite </a:t>
            </a:r>
            <a:r>
              <a:rPr lang="fr-FR" sz="2000" dirty="0" smtClean="0">
                <a:solidFill>
                  <a:schemeClr val="tx1"/>
                </a:solidFill>
                <a:latin typeface="Arial" panose="020B0604020202020204" pitchFamily="34" charset="0"/>
                <a:cs typeface="Arial" panose="020B0604020202020204" pitchFamily="34" charset="0"/>
              </a:rPr>
              <a:t>pour </a:t>
            </a:r>
            <a:r>
              <a:rPr lang="fr-FR" sz="2000" dirty="0">
                <a:solidFill>
                  <a:schemeClr val="tx1"/>
                </a:solidFill>
                <a:latin typeface="Arial" panose="020B0604020202020204" pitchFamily="34" charset="0"/>
                <a:cs typeface="Arial" panose="020B0604020202020204" pitchFamily="34" charset="0"/>
              </a:rPr>
              <a:t>chacun des critères d’évaluation de chaque compétence associée à l’épreuve.  </a:t>
            </a:r>
            <a:endParaRPr lang="fr-FR" sz="2000" dirty="0" smtClean="0">
              <a:solidFill>
                <a:schemeClr val="tx1"/>
              </a:solidFill>
              <a:latin typeface="Arial" panose="020B0604020202020204" pitchFamily="34" charset="0"/>
              <a:cs typeface="Arial" panose="020B0604020202020204" pitchFamily="34" charset="0"/>
            </a:endParaRPr>
          </a:p>
          <a:p>
            <a:r>
              <a:rPr lang="fr-FR" dirty="0">
                <a:solidFill>
                  <a:schemeClr val="tx1"/>
                </a:solidFill>
                <a:latin typeface="Arial" panose="020B0604020202020204" pitchFamily="34" charset="0"/>
                <a:cs typeface="Arial" panose="020B0604020202020204" pitchFamily="34" charset="0"/>
              </a:rPr>
              <a:t>Note à une épreuve : il ne s’agit en aucun cas de faire la moyenne des évaluations des situations de formation retenues comme certificatives pour ladite épreuve.</a:t>
            </a:r>
          </a:p>
          <a:p>
            <a:pPr lvl="1"/>
            <a:endParaRPr lang="fr-FR" sz="2000" dirty="0">
              <a:solidFill>
                <a:schemeClr val="tx1"/>
              </a:solidFill>
              <a:latin typeface="Arial" panose="020B0604020202020204" pitchFamily="34" charset="0"/>
              <a:cs typeface="Arial" panose="020B0604020202020204" pitchFamily="34" charset="0"/>
            </a:endParaRPr>
          </a:p>
          <a:p>
            <a:pPr lvl="1"/>
            <a:endParaRPr lang="fr-FR" sz="2200" dirty="0" smtClean="0"/>
          </a:p>
          <a:p>
            <a:endParaRPr lang="fr-FR" sz="2400" dirty="0" smtClean="0">
              <a:solidFill>
                <a:schemeClr val="tx1"/>
              </a:solidFill>
              <a:latin typeface="Arial" panose="020B0604020202020204" pitchFamily="34" charset="0"/>
              <a:cs typeface="Arial" panose="020B0604020202020204" pitchFamily="34" charset="0"/>
            </a:endParaRPr>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587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182" y="1123837"/>
            <a:ext cx="3261815" cy="4601183"/>
          </a:xfrm>
        </p:spPr>
        <p:txBody>
          <a:bodyPr/>
          <a:lstStyle/>
          <a:p>
            <a:r>
              <a:rPr lang="fr-FR" dirty="0" smtClean="0">
                <a:solidFill>
                  <a:schemeClr val="bg1"/>
                </a:solidFill>
              </a:rPr>
              <a:t>Livret de suivi d’acquisition des compétences</a:t>
            </a:r>
            <a:endParaRPr lang="fr-FR" dirty="0">
              <a:solidFill>
                <a:schemeClr val="bg1"/>
              </a:solidFill>
            </a:endParaRPr>
          </a:p>
        </p:txBody>
      </p:sp>
      <p:sp>
        <p:nvSpPr>
          <p:cNvPr id="8" name="Espace réservé du contenu 2"/>
          <p:cNvSpPr>
            <a:spLocks noGrp="1"/>
          </p:cNvSpPr>
          <p:nvPr>
            <p:ph idx="1"/>
          </p:nvPr>
        </p:nvSpPr>
        <p:spPr/>
        <p:txBody>
          <a:bodyPr/>
          <a:lstStyle/>
          <a:p>
            <a:r>
              <a:rPr lang="fr-FR" dirty="0" smtClean="0"/>
              <a:t>P86</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2" y="4856099"/>
            <a:ext cx="2695135" cy="1128649"/>
          </a:xfrm>
          <a:prstGeom prst="rect">
            <a:avLst/>
          </a:prstGeom>
        </p:spPr>
      </p:pic>
      <p:sp>
        <p:nvSpPr>
          <p:cNvPr id="7" name="ZoneTexte 6"/>
          <p:cNvSpPr txBox="1"/>
          <p:nvPr/>
        </p:nvSpPr>
        <p:spPr>
          <a:xfrm>
            <a:off x="817240" y="242380"/>
            <a:ext cx="4662152" cy="400110"/>
          </a:xfrm>
          <a:prstGeom prst="rect">
            <a:avLst/>
          </a:prstGeom>
          <a:solidFill>
            <a:schemeClr val="accent6"/>
          </a:solidFill>
        </p:spPr>
        <p:txBody>
          <a:bodyPr wrap="square" rtlCol="0">
            <a:spAutoFit/>
          </a:bodyPr>
          <a:lstStyle/>
          <a:p>
            <a:r>
              <a:rPr lang="fr-FR" sz="2000" b="1" dirty="0" smtClean="0">
                <a:solidFill>
                  <a:schemeClr val="bg1"/>
                </a:solidFill>
              </a:rPr>
              <a:t>Obligatoire pour les candidats en CCF</a:t>
            </a:r>
            <a:endParaRPr lang="fr-FR" sz="2000" b="1" dirty="0">
              <a:solidFill>
                <a:schemeClr val="bg1"/>
              </a:solidFill>
            </a:endParaRPr>
          </a:p>
        </p:txBody>
      </p:sp>
      <p:graphicFrame>
        <p:nvGraphicFramePr>
          <p:cNvPr id="9" name="Diagramme 8"/>
          <p:cNvGraphicFramePr/>
          <p:nvPr>
            <p:extLst>
              <p:ext uri="{D42A27DB-BD31-4B8C-83A1-F6EECF244321}">
                <p14:modId xmlns:p14="http://schemas.microsoft.com/office/powerpoint/2010/main" val="1465966139"/>
              </p:ext>
            </p:extLst>
          </p:nvPr>
        </p:nvGraphicFramePr>
        <p:xfrm>
          <a:off x="3493827" y="715094"/>
          <a:ext cx="8329205" cy="5781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79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23837"/>
            <a:ext cx="3084394" cy="4601183"/>
          </a:xfrm>
        </p:spPr>
        <p:txBody>
          <a:bodyPr/>
          <a:lstStyle/>
          <a:p>
            <a:r>
              <a:rPr lang="fr-FR" dirty="0" smtClean="0"/>
              <a:t>CCF continué </a:t>
            </a:r>
            <a:br>
              <a:rPr lang="fr-FR" dirty="0" smtClean="0"/>
            </a:br>
            <a:r>
              <a:rPr lang="fr-FR" dirty="0" smtClean="0"/>
              <a:t/>
            </a:r>
            <a:br>
              <a:rPr lang="fr-FR" dirty="0" smtClean="0"/>
            </a:br>
            <a:r>
              <a:rPr lang="fr-FR" sz="2800" i="1" dirty="0" smtClean="0"/>
              <a:t>Bac Pro MELEC</a:t>
            </a:r>
            <a:br>
              <a:rPr lang="fr-FR" sz="2800" i="1" dirty="0" smtClean="0"/>
            </a:br>
            <a:r>
              <a:rPr lang="fr-FR" sz="2800" i="1" dirty="0" smtClean="0"/>
              <a:t>BEP MELEC</a:t>
            </a:r>
            <a:endParaRPr lang="fr-FR" sz="2800" i="1" dirty="0"/>
          </a:p>
        </p:txBody>
      </p:sp>
      <p:sp>
        <p:nvSpPr>
          <p:cNvPr id="100" name="Espace réservé du contenu 5"/>
          <p:cNvSpPr txBox="1">
            <a:spLocks/>
          </p:cNvSpPr>
          <p:nvPr/>
        </p:nvSpPr>
        <p:spPr>
          <a:xfrm>
            <a:off x="3465095" y="770021"/>
            <a:ext cx="8547329" cy="636871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fr-FR" sz="2200" b="1" dirty="0" smtClean="0">
                <a:solidFill>
                  <a:schemeClr val="tx1"/>
                </a:solidFill>
                <a:latin typeface="Arial" panose="020B0604020202020204" pitchFamily="34" charset="0"/>
                <a:cs typeface="Arial" panose="020B0604020202020204" pitchFamily="34" charset="0"/>
              </a:rPr>
              <a:t>Le </a:t>
            </a:r>
            <a:r>
              <a:rPr lang="fr-FR" b="1" u="sng" dirty="0" smtClean="0">
                <a:solidFill>
                  <a:schemeClr val="tx1"/>
                </a:solidFill>
                <a:latin typeface="Arial" panose="020B0604020202020204" pitchFamily="34" charset="0"/>
                <a:cs typeface="Arial" panose="020B0604020202020204" pitchFamily="34" charset="0"/>
              </a:rPr>
              <a:t>contenu</a:t>
            </a:r>
            <a:r>
              <a:rPr lang="fr-FR" sz="2200" b="1" dirty="0" smtClean="0">
                <a:solidFill>
                  <a:schemeClr val="tx1"/>
                </a:solidFill>
                <a:latin typeface="Arial" panose="020B0604020202020204" pitchFamily="34" charset="0"/>
                <a:cs typeface="Arial" panose="020B0604020202020204" pitchFamily="34" charset="0"/>
              </a:rPr>
              <a:t> du livret de suivi d’acquisition des compétences :</a:t>
            </a:r>
          </a:p>
          <a:p>
            <a:pPr marL="0" indent="0" algn="ctr">
              <a:buNone/>
            </a:pPr>
            <a:endParaRPr lang="fr-FR" sz="2400" b="1" dirty="0" smtClean="0">
              <a:solidFill>
                <a:schemeClr val="tx1"/>
              </a:solidFill>
              <a:latin typeface="Arial" panose="020B0604020202020204" pitchFamily="34" charset="0"/>
              <a:cs typeface="Arial" panose="020B0604020202020204" pitchFamily="34" charset="0"/>
            </a:endParaRPr>
          </a:p>
          <a:p>
            <a:pPr marL="625475" indent="0">
              <a:buNone/>
            </a:pPr>
            <a:r>
              <a:rPr lang="fr-FR" b="1" dirty="0" smtClean="0">
                <a:solidFill>
                  <a:schemeClr val="tx1"/>
                </a:solidFill>
                <a:latin typeface="Arial" panose="020B0604020202020204" pitchFamily="34" charset="0"/>
                <a:cs typeface="Arial" panose="020B0604020202020204" pitchFamily="34" charset="0"/>
              </a:rPr>
              <a:t>situations formatives</a:t>
            </a:r>
            <a:br>
              <a:rPr lang="fr-FR" b="1" dirty="0" smtClean="0">
                <a:solidFill>
                  <a:schemeClr val="tx1"/>
                </a:solidFill>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apprentissages </a:t>
            </a:r>
            <a:r>
              <a:rPr lang="fr-FR" dirty="0">
                <a:solidFill>
                  <a:schemeClr val="tx1"/>
                </a:solidFill>
                <a:latin typeface="Arial" panose="020B0604020202020204" pitchFamily="34" charset="0"/>
                <a:cs typeface="Arial" panose="020B0604020202020204" pitchFamily="34" charset="0"/>
              </a:rPr>
              <a:t>de bases, mobilisation d’une seule compétence, </a:t>
            </a:r>
            <a:r>
              <a:rPr lang="fr-FR" dirty="0" smtClean="0">
                <a:solidFill>
                  <a:schemeClr val="tx1"/>
                </a:solidFill>
                <a:latin typeface="Arial" panose="020B0604020202020204" pitchFamily="34" charset="0"/>
                <a:cs typeface="Arial" panose="020B0604020202020204" pitchFamily="34" charset="0"/>
              </a:rPr>
              <a:t>objectifs intermédiaires…  </a:t>
            </a:r>
            <a:br>
              <a:rPr lang="fr-FR" dirty="0" smtClean="0">
                <a:solidFill>
                  <a:schemeClr val="tx1"/>
                </a:solidFill>
                <a:latin typeface="Arial" panose="020B0604020202020204" pitchFamily="34" charset="0"/>
                <a:cs typeface="Arial" panose="020B0604020202020204" pitchFamily="34" charset="0"/>
              </a:rPr>
            </a:br>
            <a:endParaRPr lang="fr-FR" dirty="0" smtClean="0">
              <a:solidFill>
                <a:schemeClr val="tx1"/>
              </a:solidFill>
              <a:latin typeface="Arial" panose="020B0604020202020204" pitchFamily="34" charset="0"/>
              <a:cs typeface="Arial" panose="020B0604020202020204" pitchFamily="34" charset="0"/>
            </a:endParaRPr>
          </a:p>
          <a:p>
            <a:pPr marL="625475" indent="0">
              <a:buNone/>
            </a:pPr>
            <a:endParaRPr lang="fr-FR" b="1" dirty="0" smtClean="0">
              <a:solidFill>
                <a:schemeClr val="tx1"/>
              </a:solidFill>
              <a:latin typeface="Arial" panose="020B0604020202020204" pitchFamily="34" charset="0"/>
              <a:cs typeface="Arial" panose="020B0604020202020204" pitchFamily="34" charset="0"/>
            </a:endParaRPr>
          </a:p>
          <a:p>
            <a:pPr marL="0" indent="0">
              <a:buNone/>
            </a:pPr>
            <a:r>
              <a:rPr lang="fr-FR" b="1" dirty="0" smtClean="0">
                <a:solidFill>
                  <a:schemeClr val="tx1"/>
                </a:solidFill>
                <a:latin typeface="Arial" panose="020B0604020202020204" pitchFamily="34" charset="0"/>
                <a:cs typeface="Arial" panose="020B0604020202020204" pitchFamily="34" charset="0"/>
              </a:rPr>
              <a:t>       </a:t>
            </a:r>
            <a:r>
              <a:rPr lang="fr-FR" b="1" dirty="0" smtClean="0">
                <a:solidFill>
                  <a:srgbClr val="FF0000"/>
                </a:solidFill>
                <a:latin typeface="Arial" panose="020B0604020202020204" pitchFamily="34" charset="0"/>
                <a:cs typeface="Arial" panose="020B0604020202020204" pitchFamily="34" charset="0"/>
              </a:rPr>
              <a:t>situations potentiellement certificatives (BEP et BAC)</a:t>
            </a:r>
          </a:p>
          <a:p>
            <a:pPr marL="502920" lvl="1" indent="0">
              <a:buNone/>
            </a:pPr>
            <a:r>
              <a:rPr lang="fr-FR" sz="2000" dirty="0" smtClean="0">
                <a:solidFill>
                  <a:srgbClr val="FF0000"/>
                </a:solidFill>
                <a:latin typeface="Arial" panose="020B0604020202020204" pitchFamily="34" charset="0"/>
                <a:cs typeface="Arial" panose="020B0604020202020204" pitchFamily="34" charset="0"/>
              </a:rPr>
              <a:t>mobilisant </a:t>
            </a:r>
            <a:r>
              <a:rPr lang="fr-FR" sz="2000" dirty="0">
                <a:solidFill>
                  <a:srgbClr val="FF0000"/>
                </a:solidFill>
                <a:latin typeface="Arial" panose="020B0604020202020204" pitchFamily="34" charset="0"/>
                <a:cs typeface="Arial" panose="020B0604020202020204" pitchFamily="34" charset="0"/>
              </a:rPr>
              <a:t>plusieurs compétences, sur des temps plus longs</a:t>
            </a:r>
            <a:r>
              <a:rPr lang="fr-FR" sz="2000" b="1" dirty="0">
                <a:solidFill>
                  <a:srgbClr val="FF0000"/>
                </a:solidFill>
                <a:latin typeface="Arial" panose="020B0604020202020204" pitchFamily="34" charset="0"/>
                <a:cs typeface="Arial" panose="020B0604020202020204" pitchFamily="34" charset="0"/>
              </a:rPr>
              <a:t>, d’une complexité conforme au </a:t>
            </a:r>
            <a:r>
              <a:rPr lang="fr-FR" sz="2000" b="1" u="sng" dirty="0">
                <a:solidFill>
                  <a:srgbClr val="FF0000"/>
                </a:solidFill>
                <a:latin typeface="Arial" panose="020B0604020202020204" pitchFamily="34" charset="0"/>
                <a:cs typeface="Arial" panose="020B0604020202020204" pitchFamily="34" charset="0"/>
              </a:rPr>
              <a:t>niveau terminal</a:t>
            </a:r>
            <a:r>
              <a:rPr lang="fr-FR" sz="2000" b="1" dirty="0">
                <a:solidFill>
                  <a:srgbClr val="FF0000"/>
                </a:solidFill>
                <a:latin typeface="Arial" panose="020B0604020202020204" pitchFamily="34" charset="0"/>
                <a:cs typeface="Arial" panose="020B0604020202020204" pitchFamily="34" charset="0"/>
              </a:rPr>
              <a:t> </a:t>
            </a:r>
            <a:r>
              <a:rPr lang="fr-FR" sz="2000" b="1" dirty="0" smtClean="0">
                <a:solidFill>
                  <a:srgbClr val="FF0000"/>
                </a:solidFill>
                <a:latin typeface="Arial" panose="020B0604020202020204" pitchFamily="34" charset="0"/>
                <a:cs typeface="Arial" panose="020B0604020202020204" pitchFamily="34" charset="0"/>
              </a:rPr>
              <a:t>attendu</a:t>
            </a:r>
            <a:r>
              <a:rPr lang="fr-FR" sz="2000" dirty="0" smtClean="0">
                <a:solidFill>
                  <a:srgbClr val="FF0000"/>
                </a:solidFill>
                <a:latin typeface="Arial" panose="020B0604020202020204" pitchFamily="34" charset="0"/>
                <a:cs typeface="Arial" panose="020B0604020202020204" pitchFamily="34" charset="0"/>
              </a:rPr>
              <a:t>, </a:t>
            </a:r>
            <a:r>
              <a:rPr lang="fr-FR" sz="2000" dirty="0">
                <a:solidFill>
                  <a:srgbClr val="FF0000"/>
                </a:solidFill>
                <a:latin typeface="Arial" panose="020B0604020202020204" pitchFamily="34" charset="0"/>
                <a:cs typeface="Arial" panose="020B0604020202020204" pitchFamily="34" charset="0"/>
              </a:rPr>
              <a:t>mobilisant les attitudes professionnelles associées aux compétences</a:t>
            </a:r>
            <a:r>
              <a:rPr lang="fr-FR" sz="2000" dirty="0" smtClean="0">
                <a:solidFill>
                  <a:srgbClr val="FF0000"/>
                </a:solidFill>
                <a:latin typeface="Arial" panose="020B0604020202020204" pitchFamily="34" charset="0"/>
                <a:cs typeface="Arial" panose="020B0604020202020204" pitchFamily="34" charset="0"/>
              </a:rPr>
              <a:t>…</a:t>
            </a:r>
            <a:endParaRPr lang="fr-FR" sz="2000" dirty="0">
              <a:solidFill>
                <a:srgbClr val="FF0000"/>
              </a:solidFill>
              <a:latin typeface="Arial" panose="020B0604020202020204" pitchFamily="34" charset="0"/>
              <a:cs typeface="Arial" panose="020B0604020202020204" pitchFamily="34" charset="0"/>
            </a:endParaRPr>
          </a:p>
          <a:p>
            <a:pPr marL="502920" lvl="1" indent="0">
              <a:buNone/>
            </a:pPr>
            <a:endParaRPr lang="fr-FR" sz="2200" dirty="0" smtClean="0">
              <a:latin typeface="Arial" panose="020B0604020202020204" pitchFamily="34" charset="0"/>
              <a:cs typeface="Arial" panose="020B0604020202020204" pitchFamily="34" charset="0"/>
            </a:endParaRPr>
          </a:p>
          <a:p>
            <a:pPr marL="502920" lvl="1" indent="0">
              <a:buNone/>
            </a:pPr>
            <a:r>
              <a:rPr lang="fr-FR" sz="2200" dirty="0" smtClean="0">
                <a:latin typeface="Arial" panose="020B0604020202020204" pitchFamily="34" charset="0"/>
                <a:cs typeface="Arial" panose="020B0604020202020204" pitchFamily="34" charset="0"/>
              </a:rPr>
              <a:t/>
            </a:r>
            <a:br>
              <a:rPr lang="fr-FR" sz="2200" dirty="0" smtClean="0">
                <a:latin typeface="Arial" panose="020B0604020202020204" pitchFamily="34" charset="0"/>
                <a:cs typeface="Arial" panose="020B0604020202020204" pitchFamily="34" charset="0"/>
              </a:rPr>
            </a:br>
            <a:r>
              <a:rPr lang="fr-FR" sz="2200" b="1" dirty="0" smtClean="0">
                <a:solidFill>
                  <a:srgbClr val="00B050"/>
                </a:solidFill>
                <a:latin typeface="Arial" panose="020B0604020202020204" pitchFamily="34" charset="0"/>
                <a:cs typeface="Arial" panose="020B0604020202020204" pitchFamily="34" charset="0"/>
              </a:rPr>
              <a:t>bilans entreprise</a:t>
            </a:r>
            <a:br>
              <a:rPr lang="fr-FR" sz="2200" b="1" dirty="0" smtClean="0">
                <a:solidFill>
                  <a:srgbClr val="00B050"/>
                </a:solidFill>
                <a:latin typeface="Arial" panose="020B0604020202020204" pitchFamily="34" charset="0"/>
                <a:cs typeface="Arial" panose="020B0604020202020204" pitchFamily="34" charset="0"/>
              </a:rPr>
            </a:br>
            <a:r>
              <a:rPr lang="fr-FR" sz="2200" dirty="0" smtClean="0">
                <a:solidFill>
                  <a:srgbClr val="00B050"/>
                </a:solidFill>
                <a:latin typeface="Arial" panose="020B0604020202020204" pitchFamily="34" charset="0"/>
                <a:cs typeface="Arial" panose="020B0604020202020204" pitchFamily="34" charset="0"/>
              </a:rPr>
              <a:t>Il sont établis pour chaque période de formation en entreprise. </a:t>
            </a:r>
          </a:p>
        </p:txBody>
      </p:sp>
      <p:sp>
        <p:nvSpPr>
          <p:cNvPr id="3" name="Flèche vers le haut 2"/>
          <p:cNvSpPr/>
          <p:nvPr/>
        </p:nvSpPr>
        <p:spPr>
          <a:xfrm>
            <a:off x="3673640" y="1651786"/>
            <a:ext cx="224590" cy="38501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6" name="Flèche vers le haut 5"/>
          <p:cNvSpPr/>
          <p:nvPr/>
        </p:nvSpPr>
        <p:spPr>
          <a:xfrm>
            <a:off x="3673640" y="3303574"/>
            <a:ext cx="224590" cy="385011"/>
          </a:xfrm>
          <a:prstGeom prst="up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9" name="Flèche vers le haut 8"/>
          <p:cNvSpPr/>
          <p:nvPr/>
        </p:nvSpPr>
        <p:spPr>
          <a:xfrm>
            <a:off x="3673640" y="5221155"/>
            <a:ext cx="224590" cy="385011"/>
          </a:xfrm>
          <a:prstGeom prst="upArrow">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7"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599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3485026" y="5873695"/>
            <a:ext cx="6730537" cy="975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Rectangle 102"/>
          <p:cNvSpPr/>
          <p:nvPr/>
        </p:nvSpPr>
        <p:spPr>
          <a:xfrm>
            <a:off x="3451689" y="0"/>
            <a:ext cx="4910796" cy="9754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Rectangle 96"/>
          <p:cNvSpPr/>
          <p:nvPr/>
        </p:nvSpPr>
        <p:spPr>
          <a:xfrm>
            <a:off x="3574518" y="1609478"/>
            <a:ext cx="8211082" cy="3528579"/>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0" y="1192093"/>
            <a:ext cx="2947482" cy="4601183"/>
          </a:xfrm>
        </p:spPr>
        <p:txBody>
          <a:bodyPr/>
          <a:lstStyle/>
          <a:p>
            <a:r>
              <a:rPr lang="fr-FR" dirty="0" smtClean="0"/>
              <a:t>Certification en CCF continué</a:t>
            </a:r>
            <a:endParaRPr lang="fr-FR" dirty="0"/>
          </a:p>
        </p:txBody>
      </p:sp>
      <p:sp>
        <p:nvSpPr>
          <p:cNvPr id="6" name="Organigramme : Document 5"/>
          <p:cNvSpPr/>
          <p:nvPr/>
        </p:nvSpPr>
        <p:spPr>
          <a:xfrm>
            <a:off x="4146552" y="1826536"/>
            <a:ext cx="584200" cy="85090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rganigramme : Document 6"/>
          <p:cNvSpPr/>
          <p:nvPr/>
        </p:nvSpPr>
        <p:spPr>
          <a:xfrm>
            <a:off x="5305429" y="1826536"/>
            <a:ext cx="584200" cy="85090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p:cNvCxnSpPr/>
          <p:nvPr/>
        </p:nvCxnSpPr>
        <p:spPr>
          <a:xfrm>
            <a:off x="4533902" y="2779036"/>
            <a:ext cx="0" cy="596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632449" y="2753636"/>
            <a:ext cx="0" cy="596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Organigramme : Document 9"/>
          <p:cNvSpPr/>
          <p:nvPr/>
        </p:nvSpPr>
        <p:spPr>
          <a:xfrm>
            <a:off x="6616700" y="1826536"/>
            <a:ext cx="584200" cy="85090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p:cNvCxnSpPr/>
          <p:nvPr/>
        </p:nvCxnSpPr>
        <p:spPr>
          <a:xfrm>
            <a:off x="6934198" y="2779036"/>
            <a:ext cx="0" cy="596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8248648" y="2779036"/>
            <a:ext cx="0" cy="596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Organigramme : Document 13"/>
          <p:cNvSpPr/>
          <p:nvPr/>
        </p:nvSpPr>
        <p:spPr>
          <a:xfrm>
            <a:off x="9270997" y="1826536"/>
            <a:ext cx="584200" cy="85090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p:cNvCxnSpPr/>
          <p:nvPr/>
        </p:nvCxnSpPr>
        <p:spPr>
          <a:xfrm>
            <a:off x="9563097" y="2779036"/>
            <a:ext cx="0" cy="59690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0629898" y="2779036"/>
            <a:ext cx="0" cy="59690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Organigramme : Document 16"/>
          <p:cNvSpPr/>
          <p:nvPr/>
        </p:nvSpPr>
        <p:spPr>
          <a:xfrm>
            <a:off x="10337798" y="1820186"/>
            <a:ext cx="584200" cy="850900"/>
          </a:xfrm>
          <a:prstGeom prst="flowChartDocumen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rganigramme : Document 23"/>
          <p:cNvSpPr/>
          <p:nvPr/>
        </p:nvSpPr>
        <p:spPr>
          <a:xfrm>
            <a:off x="4111377" y="402009"/>
            <a:ext cx="422525" cy="481556"/>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3416056" y="79191"/>
            <a:ext cx="2266947" cy="369332"/>
          </a:xfrm>
          <a:prstGeom prst="rect">
            <a:avLst/>
          </a:prstGeom>
          <a:noFill/>
        </p:spPr>
        <p:txBody>
          <a:bodyPr wrap="square" rtlCol="0">
            <a:spAutoFit/>
          </a:bodyPr>
          <a:lstStyle/>
          <a:p>
            <a:r>
              <a:rPr lang="fr-FR" b="1" dirty="0" smtClean="0"/>
              <a:t>bilan intermédiaire</a:t>
            </a:r>
            <a:endParaRPr lang="fr-FR" b="1" dirty="0"/>
          </a:p>
        </p:txBody>
      </p:sp>
      <p:sp>
        <p:nvSpPr>
          <p:cNvPr id="26" name="Organigramme : Document 25"/>
          <p:cNvSpPr/>
          <p:nvPr/>
        </p:nvSpPr>
        <p:spPr>
          <a:xfrm>
            <a:off x="5907087" y="423230"/>
            <a:ext cx="422525" cy="481556"/>
          </a:xfrm>
          <a:prstGeom prst="flowChartDocumen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5197474" y="100412"/>
            <a:ext cx="2003426" cy="369332"/>
          </a:xfrm>
          <a:prstGeom prst="rect">
            <a:avLst/>
          </a:prstGeom>
          <a:noFill/>
        </p:spPr>
        <p:txBody>
          <a:bodyPr wrap="square" rtlCol="0">
            <a:spAutoFit/>
          </a:bodyPr>
          <a:lstStyle/>
          <a:p>
            <a:pPr algn="ctr"/>
            <a:r>
              <a:rPr lang="fr-FR" b="1" dirty="0"/>
              <a:t>b</a:t>
            </a:r>
            <a:r>
              <a:rPr lang="fr-FR" b="1" dirty="0" smtClean="0"/>
              <a:t>ilan terminal</a:t>
            </a:r>
            <a:endParaRPr lang="fr-FR" b="1" dirty="0"/>
          </a:p>
        </p:txBody>
      </p:sp>
      <p:sp>
        <p:nvSpPr>
          <p:cNvPr id="28" name="Organigramme : Document 27"/>
          <p:cNvSpPr/>
          <p:nvPr/>
        </p:nvSpPr>
        <p:spPr>
          <a:xfrm>
            <a:off x="7398051" y="424650"/>
            <a:ext cx="422525" cy="481556"/>
          </a:xfrm>
          <a:prstGeom prst="flowChartDocumen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6598756" y="79191"/>
            <a:ext cx="2003426" cy="369332"/>
          </a:xfrm>
          <a:prstGeom prst="rect">
            <a:avLst/>
          </a:prstGeom>
          <a:noFill/>
        </p:spPr>
        <p:txBody>
          <a:bodyPr wrap="square" rtlCol="0">
            <a:spAutoFit/>
          </a:bodyPr>
          <a:lstStyle/>
          <a:p>
            <a:pPr algn="ctr"/>
            <a:r>
              <a:rPr lang="fr-FR" b="1" dirty="0" smtClean="0"/>
              <a:t>notation Ux</a:t>
            </a:r>
            <a:endParaRPr lang="fr-FR" b="1" dirty="0"/>
          </a:p>
        </p:txBody>
      </p:sp>
      <p:cxnSp>
        <p:nvCxnSpPr>
          <p:cNvPr id="34" name="Connecteur droit avec flèche 33"/>
          <p:cNvCxnSpPr/>
          <p:nvPr/>
        </p:nvCxnSpPr>
        <p:spPr>
          <a:xfrm flipH="1" flipV="1">
            <a:off x="5082120" y="396609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flipV="1">
            <a:off x="4152907"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flipV="1">
            <a:off x="4330708"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4438652"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5700132"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flipV="1">
            <a:off x="4940303"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5232395"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flipV="1">
            <a:off x="5348297"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5599266" y="395974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6134057" y="3956985"/>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flipV="1">
            <a:off x="6474033" y="396609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flipV="1">
            <a:off x="6651834" y="396609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flipV="1">
            <a:off x="6759778" y="396609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flipV="1">
            <a:off x="7185036"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flipV="1">
            <a:off x="7388232" y="396648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H="1" flipV="1">
            <a:off x="7680324" y="396648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flipV="1">
            <a:off x="7796226" y="396648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flipV="1">
            <a:off x="7998628"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flipV="1">
            <a:off x="8884861" y="3971804"/>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H="1" flipV="1">
            <a:off x="9164259" y="3969392"/>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H="1" flipV="1">
            <a:off x="9342060" y="3969392"/>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flipV="1">
            <a:off x="8715987" y="3969392"/>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H="1" flipV="1">
            <a:off x="9748459" y="3969392"/>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flipV="1">
            <a:off x="9951655" y="3969392"/>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H="1" flipV="1">
            <a:off x="10422193" y="3953917"/>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flipV="1">
            <a:off x="10562051" y="3963042"/>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flipV="1">
            <a:off x="5460818" y="396648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H="1" flipV="1">
            <a:off x="6893130" y="396609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flipV="1">
            <a:off x="7529143"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flipH="1" flipV="1">
            <a:off x="7287837"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H="1" flipV="1">
            <a:off x="6384751" y="395974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flipH="1" flipV="1">
            <a:off x="6283157" y="396609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H="1" flipV="1">
            <a:off x="10092563"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H="1" flipV="1">
            <a:off x="10677973" y="3940054"/>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flipV="1">
            <a:off x="9243616"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flipH="1" flipV="1">
            <a:off x="9854442" y="3960136"/>
            <a:ext cx="12694" cy="711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3495554" y="6046157"/>
            <a:ext cx="2266947" cy="369332"/>
          </a:xfrm>
          <a:prstGeom prst="rect">
            <a:avLst/>
          </a:prstGeom>
          <a:noFill/>
        </p:spPr>
        <p:txBody>
          <a:bodyPr wrap="square" rtlCol="0">
            <a:spAutoFit/>
          </a:bodyPr>
          <a:lstStyle/>
          <a:p>
            <a:r>
              <a:rPr lang="fr-FR" b="1" dirty="0" smtClean="0"/>
              <a:t>situation formative</a:t>
            </a:r>
            <a:endParaRPr lang="fr-FR" b="1" dirty="0"/>
          </a:p>
        </p:txBody>
      </p:sp>
      <p:sp>
        <p:nvSpPr>
          <p:cNvPr id="75" name="ZoneTexte 74"/>
          <p:cNvSpPr txBox="1"/>
          <p:nvPr/>
        </p:nvSpPr>
        <p:spPr>
          <a:xfrm>
            <a:off x="5803273" y="5886772"/>
            <a:ext cx="2737473" cy="646331"/>
          </a:xfrm>
          <a:prstGeom prst="rect">
            <a:avLst/>
          </a:prstGeom>
          <a:noFill/>
        </p:spPr>
        <p:txBody>
          <a:bodyPr wrap="square" rtlCol="0">
            <a:spAutoFit/>
          </a:bodyPr>
          <a:lstStyle/>
          <a:p>
            <a:pPr algn="ctr"/>
            <a:r>
              <a:rPr lang="fr-FR" b="1" dirty="0" smtClean="0"/>
              <a:t>situation potentiellement </a:t>
            </a:r>
            <a:br>
              <a:rPr lang="fr-FR" b="1" dirty="0" smtClean="0"/>
            </a:br>
            <a:r>
              <a:rPr lang="fr-FR" b="1" dirty="0" smtClean="0"/>
              <a:t>certificative</a:t>
            </a:r>
            <a:endParaRPr lang="fr-FR" b="1" dirty="0"/>
          </a:p>
        </p:txBody>
      </p:sp>
      <p:sp>
        <p:nvSpPr>
          <p:cNvPr id="79" name="ZoneTexte 78"/>
          <p:cNvSpPr txBox="1"/>
          <p:nvPr/>
        </p:nvSpPr>
        <p:spPr>
          <a:xfrm>
            <a:off x="8264896" y="6031394"/>
            <a:ext cx="2266947" cy="369332"/>
          </a:xfrm>
          <a:prstGeom prst="rect">
            <a:avLst/>
          </a:prstGeom>
          <a:noFill/>
        </p:spPr>
        <p:txBody>
          <a:bodyPr wrap="square" rtlCol="0">
            <a:spAutoFit/>
          </a:bodyPr>
          <a:lstStyle/>
          <a:p>
            <a:pPr algn="ctr"/>
            <a:r>
              <a:rPr lang="fr-FR" b="1" dirty="0"/>
              <a:t>b</a:t>
            </a:r>
            <a:r>
              <a:rPr lang="fr-FR" b="1" dirty="0" smtClean="0"/>
              <a:t>ilan entreprise</a:t>
            </a:r>
            <a:endParaRPr lang="fr-FR" b="1" dirty="0"/>
          </a:p>
        </p:txBody>
      </p:sp>
      <p:cxnSp>
        <p:nvCxnSpPr>
          <p:cNvPr id="87" name="Connecteur droit avec flèche 86"/>
          <p:cNvCxnSpPr/>
          <p:nvPr/>
        </p:nvCxnSpPr>
        <p:spPr>
          <a:xfrm flipV="1">
            <a:off x="9575714" y="3949797"/>
            <a:ext cx="2922" cy="1002264"/>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10277777" y="3949797"/>
            <a:ext cx="2922" cy="1002264"/>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V="1">
            <a:off x="8289752" y="3954304"/>
            <a:ext cx="2922" cy="1002264"/>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V="1">
            <a:off x="7046640" y="3959746"/>
            <a:ext cx="2922" cy="1002264"/>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V="1">
            <a:off x="5812102" y="3943447"/>
            <a:ext cx="2922" cy="1002264"/>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flipV="1">
            <a:off x="9333807" y="6361412"/>
            <a:ext cx="8253" cy="376880"/>
          </a:xfrm>
          <a:prstGeom prst="straightConnector1">
            <a:avLst/>
          </a:prstGeom>
          <a:ln w="38100">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98" name="Organigramme : Document 97"/>
          <p:cNvSpPr/>
          <p:nvPr/>
        </p:nvSpPr>
        <p:spPr>
          <a:xfrm>
            <a:off x="8073564" y="1706842"/>
            <a:ext cx="584200" cy="850900"/>
          </a:xfrm>
          <a:prstGeom prst="flowChartDocumen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Organigramme : Document 10"/>
          <p:cNvSpPr/>
          <p:nvPr/>
        </p:nvSpPr>
        <p:spPr>
          <a:xfrm>
            <a:off x="7912096" y="1826536"/>
            <a:ext cx="584200" cy="85090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Organigramme : Document 98"/>
          <p:cNvSpPr/>
          <p:nvPr/>
        </p:nvSpPr>
        <p:spPr>
          <a:xfrm>
            <a:off x="8615348" y="242327"/>
            <a:ext cx="584200" cy="850900"/>
          </a:xfrm>
          <a:prstGeom prst="flowChartDocument">
            <a:avLst/>
          </a:prstGeom>
          <a:solidFill>
            <a:srgbClr val="7030A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ZoneTexte 100"/>
          <p:cNvSpPr txBox="1"/>
          <p:nvPr/>
        </p:nvSpPr>
        <p:spPr>
          <a:xfrm>
            <a:off x="8672702" y="504676"/>
            <a:ext cx="469492" cy="400110"/>
          </a:xfrm>
          <a:prstGeom prst="rect">
            <a:avLst/>
          </a:prstGeom>
          <a:noFill/>
        </p:spPr>
        <p:txBody>
          <a:bodyPr wrap="square" rtlCol="0">
            <a:spAutoFit/>
          </a:bodyPr>
          <a:lstStyle/>
          <a:p>
            <a:r>
              <a:rPr lang="fr-FR" sz="2000" b="1" dirty="0" smtClean="0">
                <a:solidFill>
                  <a:schemeClr val="bg1"/>
                </a:solidFill>
              </a:rPr>
              <a:t>DI</a:t>
            </a:r>
            <a:endParaRPr lang="fr-FR" sz="2000" b="1" dirty="0">
              <a:solidFill>
                <a:schemeClr val="bg1"/>
              </a:solidFill>
            </a:endParaRPr>
          </a:p>
        </p:txBody>
      </p:sp>
      <p:grpSp>
        <p:nvGrpSpPr>
          <p:cNvPr id="20" name="Groupe 19"/>
          <p:cNvGrpSpPr/>
          <p:nvPr/>
        </p:nvGrpSpPr>
        <p:grpSpPr>
          <a:xfrm>
            <a:off x="10361133" y="228949"/>
            <a:ext cx="679398" cy="850900"/>
            <a:chOff x="11134948" y="638830"/>
            <a:chExt cx="679398" cy="850900"/>
          </a:xfrm>
        </p:grpSpPr>
        <p:sp>
          <p:nvSpPr>
            <p:cNvPr id="18" name="Organigramme : Document 17"/>
            <p:cNvSpPr/>
            <p:nvPr/>
          </p:nvSpPr>
          <p:spPr>
            <a:xfrm>
              <a:off x="11172382" y="638830"/>
              <a:ext cx="584200" cy="850900"/>
            </a:xfrm>
            <a:prstGeom prst="flowChartDocumen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ZoneTexte 101"/>
            <p:cNvSpPr txBox="1"/>
            <p:nvPr/>
          </p:nvSpPr>
          <p:spPr>
            <a:xfrm>
              <a:off x="11134948" y="832689"/>
              <a:ext cx="679398" cy="400110"/>
            </a:xfrm>
            <a:prstGeom prst="rect">
              <a:avLst/>
            </a:prstGeom>
            <a:noFill/>
          </p:spPr>
          <p:txBody>
            <a:bodyPr wrap="square" rtlCol="0">
              <a:spAutoFit/>
            </a:bodyPr>
            <a:lstStyle/>
            <a:p>
              <a:r>
                <a:rPr lang="fr-FR" sz="2000" b="1" dirty="0" smtClean="0">
                  <a:solidFill>
                    <a:schemeClr val="bg1"/>
                  </a:solidFill>
                </a:rPr>
                <a:t>BAC</a:t>
              </a:r>
              <a:endParaRPr lang="fr-FR" sz="2000" b="1" dirty="0">
                <a:solidFill>
                  <a:schemeClr val="bg1"/>
                </a:solidFill>
              </a:endParaRPr>
            </a:p>
          </p:txBody>
        </p:sp>
      </p:grpSp>
      <p:cxnSp>
        <p:nvCxnSpPr>
          <p:cNvPr id="112" name="Connecteur droit avec flèche 111"/>
          <p:cNvCxnSpPr/>
          <p:nvPr/>
        </p:nvCxnSpPr>
        <p:spPr>
          <a:xfrm flipV="1">
            <a:off x="4524378" y="6482164"/>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flipV="1">
            <a:off x="7115177" y="6482164"/>
            <a:ext cx="0" cy="28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p:nvPr/>
        </p:nvCxnSpPr>
        <p:spPr>
          <a:xfrm flipH="1" flipV="1">
            <a:off x="4672730" y="3959746"/>
            <a:ext cx="12694" cy="711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10382057" y="1184771"/>
            <a:ext cx="1178" cy="58256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V="1">
            <a:off x="10630073" y="1192093"/>
            <a:ext cx="1178" cy="58256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10876452" y="1184390"/>
            <a:ext cx="1178" cy="58256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9828450" y="1218231"/>
            <a:ext cx="306410" cy="57308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V="1">
            <a:off x="8640966" y="1105313"/>
            <a:ext cx="1178" cy="582567"/>
          </a:xfrm>
          <a:prstGeom prst="straightConnector1">
            <a:avLst/>
          </a:prstGeom>
          <a:ln w="76200">
            <a:solidFill>
              <a:srgbClr val="7030A0">
                <a:alpha val="6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flipV="1">
            <a:off x="7161620" y="1366165"/>
            <a:ext cx="525051" cy="395830"/>
          </a:xfrm>
          <a:prstGeom prst="straightConnector1">
            <a:avLst/>
          </a:prstGeom>
          <a:ln w="76200">
            <a:solidFill>
              <a:srgbClr val="7030A0">
                <a:alpha val="67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09" name="Image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5848">
            <a:off x="10772617" y="2755510"/>
            <a:ext cx="1659680" cy="2084558"/>
          </a:xfrm>
          <a:prstGeom prst="rect">
            <a:avLst/>
          </a:prstGeom>
        </p:spPr>
      </p:pic>
      <p:sp>
        <p:nvSpPr>
          <p:cNvPr id="3" name="Flèche droite 2"/>
          <p:cNvSpPr/>
          <p:nvPr/>
        </p:nvSpPr>
        <p:spPr>
          <a:xfrm>
            <a:off x="3712793" y="3191879"/>
            <a:ext cx="7632700" cy="1003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p:cNvSpPr txBox="1"/>
          <p:nvPr/>
        </p:nvSpPr>
        <p:spPr>
          <a:xfrm>
            <a:off x="10690667" y="4655226"/>
            <a:ext cx="1555392" cy="646331"/>
          </a:xfrm>
          <a:prstGeom prst="rect">
            <a:avLst/>
          </a:prstGeom>
          <a:solidFill>
            <a:schemeClr val="bg1"/>
          </a:solidFill>
        </p:spPr>
        <p:txBody>
          <a:bodyPr wrap="square" lIns="0" rIns="0" rtlCol="0">
            <a:spAutoFit/>
          </a:bodyPr>
          <a:lstStyle/>
          <a:p>
            <a:pPr algn="ctr"/>
            <a:r>
              <a:rPr lang="fr-FR" b="1" dirty="0" smtClean="0"/>
              <a:t>Attestation de compétences </a:t>
            </a:r>
            <a:endParaRPr lang="fr-FR" b="1" dirty="0"/>
          </a:p>
        </p:txBody>
      </p:sp>
      <p:sp>
        <p:nvSpPr>
          <p:cNvPr id="4" name="Rectangle 3"/>
          <p:cNvSpPr/>
          <p:nvPr/>
        </p:nvSpPr>
        <p:spPr>
          <a:xfrm>
            <a:off x="5895975" y="2677436"/>
            <a:ext cx="88900" cy="177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8496296" y="2671086"/>
            <a:ext cx="88900" cy="177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4065676" y="3502936"/>
            <a:ext cx="1258800" cy="461665"/>
          </a:xfrm>
          <a:prstGeom prst="rect">
            <a:avLst/>
          </a:prstGeom>
          <a:noFill/>
        </p:spPr>
        <p:txBody>
          <a:bodyPr wrap="square" rtlCol="0">
            <a:spAutoFit/>
          </a:bodyPr>
          <a:lstStyle/>
          <a:p>
            <a:pPr algn="ctr"/>
            <a:r>
              <a:rPr lang="fr-FR" sz="2400" b="1" dirty="0"/>
              <a:t>a</a:t>
            </a:r>
            <a:r>
              <a:rPr lang="fr-FR" sz="2400" b="1" dirty="0" smtClean="0"/>
              <a:t>nnée 1</a:t>
            </a:r>
            <a:endParaRPr lang="fr-FR" sz="2400" b="1" dirty="0"/>
          </a:p>
        </p:txBody>
      </p:sp>
      <p:sp>
        <p:nvSpPr>
          <p:cNvPr id="22" name="Rectangle 21"/>
          <p:cNvSpPr/>
          <p:nvPr/>
        </p:nvSpPr>
        <p:spPr>
          <a:xfrm>
            <a:off x="6626487" y="3520954"/>
            <a:ext cx="1218603" cy="461665"/>
          </a:xfrm>
          <a:prstGeom prst="rect">
            <a:avLst/>
          </a:prstGeom>
        </p:spPr>
        <p:txBody>
          <a:bodyPr wrap="none">
            <a:spAutoFit/>
          </a:bodyPr>
          <a:lstStyle/>
          <a:p>
            <a:pPr algn="ctr"/>
            <a:r>
              <a:rPr lang="fr-FR" sz="2400" b="1" dirty="0"/>
              <a:t>année </a:t>
            </a:r>
            <a:r>
              <a:rPr lang="fr-FR" sz="2400" b="1" dirty="0" smtClean="0"/>
              <a:t>2</a:t>
            </a:r>
            <a:endParaRPr lang="fr-FR" sz="2400" b="1" dirty="0"/>
          </a:p>
        </p:txBody>
      </p:sp>
      <p:sp>
        <p:nvSpPr>
          <p:cNvPr id="23" name="Rectangle 22"/>
          <p:cNvSpPr/>
          <p:nvPr/>
        </p:nvSpPr>
        <p:spPr>
          <a:xfrm>
            <a:off x="9238005" y="3502936"/>
            <a:ext cx="1215397" cy="461665"/>
          </a:xfrm>
          <a:prstGeom prst="rect">
            <a:avLst/>
          </a:prstGeom>
        </p:spPr>
        <p:txBody>
          <a:bodyPr wrap="none">
            <a:spAutoFit/>
          </a:bodyPr>
          <a:lstStyle/>
          <a:p>
            <a:pPr algn="ctr"/>
            <a:r>
              <a:rPr lang="fr-FR" sz="2400" b="1" dirty="0"/>
              <a:t>année </a:t>
            </a:r>
            <a:r>
              <a:rPr lang="fr-FR" sz="2400" b="1" dirty="0" smtClean="0"/>
              <a:t>3</a:t>
            </a:r>
            <a:endParaRPr lang="fr-FR" sz="2400" b="1" dirty="0"/>
          </a:p>
        </p:txBody>
      </p:sp>
      <p:pic>
        <p:nvPicPr>
          <p:cNvPr id="10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6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fade">
                                      <p:cBhvr>
                                        <p:cTn id="63" dur="500"/>
                                        <p:tgtEl>
                                          <p:spTgt spid="1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1000" fill="hold"/>
                                        <p:tgtEl>
                                          <p:spTgt spid="6"/>
                                        </p:tgtEl>
                                        <p:attrNameLst>
                                          <p:attrName>ppt_w</p:attrName>
                                        </p:attrNameLst>
                                      </p:cBhvr>
                                      <p:tavLst>
                                        <p:tav tm="0">
                                          <p:val>
                                            <p:fltVal val="0"/>
                                          </p:val>
                                        </p:tav>
                                        <p:tav tm="100000">
                                          <p:val>
                                            <p:strVal val="#ppt_w"/>
                                          </p:val>
                                        </p:tav>
                                      </p:tavLst>
                                    </p:anim>
                                    <p:anim calcmode="lin" valueType="num">
                                      <p:cBhvr>
                                        <p:cTn id="84" dur="1000" fill="hold"/>
                                        <p:tgtEl>
                                          <p:spTgt spid="6"/>
                                        </p:tgtEl>
                                        <p:attrNameLst>
                                          <p:attrName>ppt_h</p:attrName>
                                        </p:attrNameLst>
                                      </p:cBhvr>
                                      <p:tavLst>
                                        <p:tav tm="0">
                                          <p:val>
                                            <p:fltVal val="0"/>
                                          </p:val>
                                        </p:tav>
                                        <p:tav tm="100000">
                                          <p:val>
                                            <p:strVal val="#ppt_h"/>
                                          </p:val>
                                        </p:tav>
                                      </p:tavLst>
                                    </p:anim>
                                    <p:anim calcmode="lin" valueType="num">
                                      <p:cBhvr>
                                        <p:cTn id="85" dur="1000" fill="hold"/>
                                        <p:tgtEl>
                                          <p:spTgt spid="6"/>
                                        </p:tgtEl>
                                        <p:attrNameLst>
                                          <p:attrName>style.rotation</p:attrName>
                                        </p:attrNameLst>
                                      </p:cBhvr>
                                      <p:tavLst>
                                        <p:tav tm="0">
                                          <p:val>
                                            <p:fltVal val="90"/>
                                          </p:val>
                                        </p:tav>
                                        <p:tav tm="100000">
                                          <p:val>
                                            <p:fltVal val="0"/>
                                          </p:val>
                                        </p:tav>
                                      </p:tavLst>
                                    </p:anim>
                                    <p:animEffect transition="in" filter="fade">
                                      <p:cBhvr>
                                        <p:cTn id="86" dur="1000"/>
                                        <p:tgtEl>
                                          <p:spTgt spid="6"/>
                                        </p:tgtEl>
                                      </p:cBhvr>
                                    </p:animEffect>
                                  </p:childTnLst>
                                </p:cTn>
                              </p:par>
                              <p:par>
                                <p:cTn id="87" presetID="31" presetClass="entr" presetSubtype="0"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1000" fill="hold"/>
                                        <p:tgtEl>
                                          <p:spTgt spid="8"/>
                                        </p:tgtEl>
                                        <p:attrNameLst>
                                          <p:attrName>ppt_w</p:attrName>
                                        </p:attrNameLst>
                                      </p:cBhvr>
                                      <p:tavLst>
                                        <p:tav tm="0">
                                          <p:val>
                                            <p:fltVal val="0"/>
                                          </p:val>
                                        </p:tav>
                                        <p:tav tm="100000">
                                          <p:val>
                                            <p:strVal val="#ppt_w"/>
                                          </p:val>
                                        </p:tav>
                                      </p:tavLst>
                                    </p:anim>
                                    <p:anim calcmode="lin" valueType="num">
                                      <p:cBhvr>
                                        <p:cTn id="90" dur="1000" fill="hold"/>
                                        <p:tgtEl>
                                          <p:spTgt spid="8"/>
                                        </p:tgtEl>
                                        <p:attrNameLst>
                                          <p:attrName>ppt_h</p:attrName>
                                        </p:attrNameLst>
                                      </p:cBhvr>
                                      <p:tavLst>
                                        <p:tav tm="0">
                                          <p:val>
                                            <p:fltVal val="0"/>
                                          </p:val>
                                        </p:tav>
                                        <p:tav tm="100000">
                                          <p:val>
                                            <p:strVal val="#ppt_h"/>
                                          </p:val>
                                        </p:tav>
                                      </p:tavLst>
                                    </p:anim>
                                    <p:anim calcmode="lin" valueType="num">
                                      <p:cBhvr>
                                        <p:cTn id="91" dur="1000" fill="hold"/>
                                        <p:tgtEl>
                                          <p:spTgt spid="8"/>
                                        </p:tgtEl>
                                        <p:attrNameLst>
                                          <p:attrName>style.rotation</p:attrName>
                                        </p:attrNameLst>
                                      </p:cBhvr>
                                      <p:tavLst>
                                        <p:tav tm="0">
                                          <p:val>
                                            <p:fltVal val="90"/>
                                          </p:val>
                                        </p:tav>
                                        <p:tav tm="100000">
                                          <p:val>
                                            <p:fltVal val="0"/>
                                          </p:val>
                                        </p:tav>
                                      </p:tavLst>
                                    </p:anim>
                                    <p:animEffect transition="in" filter="fade">
                                      <p:cBhvr>
                                        <p:cTn id="92" dur="10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fade">
                                      <p:cBhvr>
                                        <p:cTn id="97" dur="500"/>
                                        <p:tgtEl>
                                          <p:spTgt spid="117"/>
                                        </p:tgtEl>
                                      </p:cBhvr>
                                    </p:animEffect>
                                  </p:childTnLst>
                                </p:cTn>
                              </p:par>
                              <p:par>
                                <p:cTn id="98" presetID="10"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94"/>
                                        </p:tgtEl>
                                        <p:attrNameLst>
                                          <p:attrName>style.visibility</p:attrName>
                                        </p:attrNameLst>
                                      </p:cBhvr>
                                      <p:to>
                                        <p:strVal val="visible"/>
                                      </p:to>
                                    </p:set>
                                    <p:animEffect transition="in" filter="fade">
                                      <p:cBhvr>
                                        <p:cTn id="129" dur="500"/>
                                        <p:tgtEl>
                                          <p:spTgt spid="94"/>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grpId="0" nodeType="clickEffect">
                                  <p:stCondLst>
                                    <p:cond delay="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1000" fill="hold"/>
                                        <p:tgtEl>
                                          <p:spTgt spid="7"/>
                                        </p:tgtEl>
                                        <p:attrNameLst>
                                          <p:attrName>ppt_w</p:attrName>
                                        </p:attrNameLst>
                                      </p:cBhvr>
                                      <p:tavLst>
                                        <p:tav tm="0">
                                          <p:val>
                                            <p:fltVal val="0"/>
                                          </p:val>
                                        </p:tav>
                                        <p:tav tm="100000">
                                          <p:val>
                                            <p:strVal val="#ppt_w"/>
                                          </p:val>
                                        </p:tav>
                                      </p:tavLst>
                                    </p:anim>
                                    <p:anim calcmode="lin" valueType="num">
                                      <p:cBhvr>
                                        <p:cTn id="135" dur="1000" fill="hold"/>
                                        <p:tgtEl>
                                          <p:spTgt spid="7"/>
                                        </p:tgtEl>
                                        <p:attrNameLst>
                                          <p:attrName>ppt_h</p:attrName>
                                        </p:attrNameLst>
                                      </p:cBhvr>
                                      <p:tavLst>
                                        <p:tav tm="0">
                                          <p:val>
                                            <p:fltVal val="0"/>
                                          </p:val>
                                        </p:tav>
                                        <p:tav tm="100000">
                                          <p:val>
                                            <p:strVal val="#ppt_h"/>
                                          </p:val>
                                        </p:tav>
                                      </p:tavLst>
                                    </p:anim>
                                    <p:anim calcmode="lin" valueType="num">
                                      <p:cBhvr>
                                        <p:cTn id="136" dur="1000" fill="hold"/>
                                        <p:tgtEl>
                                          <p:spTgt spid="7"/>
                                        </p:tgtEl>
                                        <p:attrNameLst>
                                          <p:attrName>style.rotation</p:attrName>
                                        </p:attrNameLst>
                                      </p:cBhvr>
                                      <p:tavLst>
                                        <p:tav tm="0">
                                          <p:val>
                                            <p:fltVal val="90"/>
                                          </p:val>
                                        </p:tav>
                                        <p:tav tm="100000">
                                          <p:val>
                                            <p:fltVal val="0"/>
                                          </p:val>
                                        </p:tav>
                                      </p:tavLst>
                                    </p:anim>
                                    <p:animEffect transition="in" filter="fade">
                                      <p:cBhvr>
                                        <p:cTn id="137" dur="1000"/>
                                        <p:tgtEl>
                                          <p:spTgt spid="7"/>
                                        </p:tgtEl>
                                      </p:cBhvr>
                                    </p:animEffect>
                                  </p:childTnLst>
                                </p:cTn>
                              </p:par>
                              <p:par>
                                <p:cTn id="138" presetID="31" presetClass="entr" presetSubtype="0" fill="hold" nodeType="withEffect">
                                  <p:stCondLst>
                                    <p:cond delay="0"/>
                                  </p:stCondLst>
                                  <p:childTnLst>
                                    <p:set>
                                      <p:cBhvr>
                                        <p:cTn id="139" dur="1" fill="hold">
                                          <p:stCondLst>
                                            <p:cond delay="0"/>
                                          </p:stCondLst>
                                        </p:cTn>
                                        <p:tgtEl>
                                          <p:spTgt spid="9"/>
                                        </p:tgtEl>
                                        <p:attrNameLst>
                                          <p:attrName>style.visibility</p:attrName>
                                        </p:attrNameLst>
                                      </p:cBhvr>
                                      <p:to>
                                        <p:strVal val="visible"/>
                                      </p:to>
                                    </p:set>
                                    <p:anim calcmode="lin" valueType="num">
                                      <p:cBhvr>
                                        <p:cTn id="140" dur="1000" fill="hold"/>
                                        <p:tgtEl>
                                          <p:spTgt spid="9"/>
                                        </p:tgtEl>
                                        <p:attrNameLst>
                                          <p:attrName>ppt_w</p:attrName>
                                        </p:attrNameLst>
                                      </p:cBhvr>
                                      <p:tavLst>
                                        <p:tav tm="0">
                                          <p:val>
                                            <p:fltVal val="0"/>
                                          </p:val>
                                        </p:tav>
                                        <p:tav tm="100000">
                                          <p:val>
                                            <p:strVal val="#ppt_w"/>
                                          </p:val>
                                        </p:tav>
                                      </p:tavLst>
                                    </p:anim>
                                    <p:anim calcmode="lin" valueType="num">
                                      <p:cBhvr>
                                        <p:cTn id="141" dur="1000" fill="hold"/>
                                        <p:tgtEl>
                                          <p:spTgt spid="9"/>
                                        </p:tgtEl>
                                        <p:attrNameLst>
                                          <p:attrName>ppt_h</p:attrName>
                                        </p:attrNameLst>
                                      </p:cBhvr>
                                      <p:tavLst>
                                        <p:tav tm="0">
                                          <p:val>
                                            <p:fltVal val="0"/>
                                          </p:val>
                                        </p:tav>
                                        <p:tav tm="100000">
                                          <p:val>
                                            <p:strVal val="#ppt_h"/>
                                          </p:val>
                                        </p:tav>
                                      </p:tavLst>
                                    </p:anim>
                                    <p:anim calcmode="lin" valueType="num">
                                      <p:cBhvr>
                                        <p:cTn id="142" dur="1000" fill="hold"/>
                                        <p:tgtEl>
                                          <p:spTgt spid="9"/>
                                        </p:tgtEl>
                                        <p:attrNameLst>
                                          <p:attrName>style.rotation</p:attrName>
                                        </p:attrNameLst>
                                      </p:cBhvr>
                                      <p:tavLst>
                                        <p:tav tm="0">
                                          <p:val>
                                            <p:fltVal val="90"/>
                                          </p:val>
                                        </p:tav>
                                        <p:tav tm="100000">
                                          <p:val>
                                            <p:fltVal val="0"/>
                                          </p:val>
                                        </p:tav>
                                      </p:tavLst>
                                    </p:anim>
                                    <p:animEffect transition="in" filter="fade">
                                      <p:cBhvr>
                                        <p:cTn id="143" dur="1000"/>
                                        <p:tgtEl>
                                          <p:spTgt spid="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500"/>
                                        <p:tgtEl>
                                          <p:spTgt spid="4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500"/>
                                        <p:tgtEl>
                                          <p:spTgt spid="6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fade">
                                      <p:cBhvr>
                                        <p:cTn id="158" dur="500"/>
                                        <p:tgtEl>
                                          <p:spTgt spid="6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fade">
                                      <p:cBhvr>
                                        <p:cTn id="163" dur="500"/>
                                        <p:tgtEl>
                                          <p:spTgt spid="45"/>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fade">
                                      <p:cBhvr>
                                        <p:cTn id="168" dur="500"/>
                                        <p:tgtEl>
                                          <p:spTgt spid="46"/>
                                        </p:tgtEl>
                                      </p:cBhvr>
                                    </p:animEffect>
                                  </p:childTnLst>
                                </p:cTn>
                              </p:par>
                              <p:par>
                                <p:cTn id="169" presetID="10" presetClass="entr" presetSubtype="0" fill="hold" nodeType="with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500"/>
                                        <p:tgtEl>
                                          <p:spTgt spid="47"/>
                                        </p:tgtEl>
                                      </p:cBhvr>
                                    </p:animEffect>
                                  </p:childTnLst>
                                </p:cTn>
                              </p:par>
                              <p:par>
                                <p:cTn id="172" presetID="10" presetClass="entr" presetSubtype="0" fill="hold" nodeType="withEffect">
                                  <p:stCondLst>
                                    <p:cond delay="0"/>
                                  </p:stCondLst>
                                  <p:childTnLst>
                                    <p:set>
                                      <p:cBhvr>
                                        <p:cTn id="173" dur="1" fill="hold">
                                          <p:stCondLst>
                                            <p:cond delay="0"/>
                                          </p:stCondLst>
                                        </p:cTn>
                                        <p:tgtEl>
                                          <p:spTgt spid="63"/>
                                        </p:tgtEl>
                                        <p:attrNameLst>
                                          <p:attrName>style.visibility</p:attrName>
                                        </p:attrNameLst>
                                      </p:cBhvr>
                                      <p:to>
                                        <p:strVal val="visible"/>
                                      </p:to>
                                    </p:set>
                                    <p:animEffect transition="in" filter="fade">
                                      <p:cBhvr>
                                        <p:cTn id="174" dur="500"/>
                                        <p:tgtEl>
                                          <p:spTgt spid="63"/>
                                        </p:tgtEl>
                                      </p:cBhvr>
                                    </p:animEffect>
                                  </p:childTnLst>
                                </p:cTn>
                              </p:par>
                            </p:childTnLst>
                          </p:cTn>
                        </p:par>
                      </p:childTnLst>
                    </p:cTn>
                  </p:par>
                  <p:par>
                    <p:cTn id="175" fill="hold">
                      <p:stCondLst>
                        <p:cond delay="indefinite"/>
                      </p:stCondLst>
                      <p:childTnLst>
                        <p:par>
                          <p:cTn id="176" fill="hold">
                            <p:stCondLst>
                              <p:cond delay="0"/>
                            </p:stCondLst>
                            <p:childTnLst>
                              <p:par>
                                <p:cTn id="177" presetID="31" presetClass="entr" presetSubtype="0" fill="hold" grpId="0" nodeType="clickEffect">
                                  <p:stCondLst>
                                    <p:cond delay="0"/>
                                  </p:stCondLst>
                                  <p:childTnLst>
                                    <p:set>
                                      <p:cBhvr>
                                        <p:cTn id="178" dur="1" fill="hold">
                                          <p:stCondLst>
                                            <p:cond delay="0"/>
                                          </p:stCondLst>
                                        </p:cTn>
                                        <p:tgtEl>
                                          <p:spTgt spid="10"/>
                                        </p:tgtEl>
                                        <p:attrNameLst>
                                          <p:attrName>style.visibility</p:attrName>
                                        </p:attrNameLst>
                                      </p:cBhvr>
                                      <p:to>
                                        <p:strVal val="visible"/>
                                      </p:to>
                                    </p:set>
                                    <p:anim calcmode="lin" valueType="num">
                                      <p:cBhvr>
                                        <p:cTn id="179" dur="1000" fill="hold"/>
                                        <p:tgtEl>
                                          <p:spTgt spid="10"/>
                                        </p:tgtEl>
                                        <p:attrNameLst>
                                          <p:attrName>ppt_w</p:attrName>
                                        </p:attrNameLst>
                                      </p:cBhvr>
                                      <p:tavLst>
                                        <p:tav tm="0">
                                          <p:val>
                                            <p:fltVal val="0"/>
                                          </p:val>
                                        </p:tav>
                                        <p:tav tm="100000">
                                          <p:val>
                                            <p:strVal val="#ppt_w"/>
                                          </p:val>
                                        </p:tav>
                                      </p:tavLst>
                                    </p:anim>
                                    <p:anim calcmode="lin" valueType="num">
                                      <p:cBhvr>
                                        <p:cTn id="180" dur="1000" fill="hold"/>
                                        <p:tgtEl>
                                          <p:spTgt spid="10"/>
                                        </p:tgtEl>
                                        <p:attrNameLst>
                                          <p:attrName>ppt_h</p:attrName>
                                        </p:attrNameLst>
                                      </p:cBhvr>
                                      <p:tavLst>
                                        <p:tav tm="0">
                                          <p:val>
                                            <p:fltVal val="0"/>
                                          </p:val>
                                        </p:tav>
                                        <p:tav tm="100000">
                                          <p:val>
                                            <p:strVal val="#ppt_h"/>
                                          </p:val>
                                        </p:tav>
                                      </p:tavLst>
                                    </p:anim>
                                    <p:anim calcmode="lin" valueType="num">
                                      <p:cBhvr>
                                        <p:cTn id="181" dur="1000" fill="hold"/>
                                        <p:tgtEl>
                                          <p:spTgt spid="10"/>
                                        </p:tgtEl>
                                        <p:attrNameLst>
                                          <p:attrName>style.rotation</p:attrName>
                                        </p:attrNameLst>
                                      </p:cBhvr>
                                      <p:tavLst>
                                        <p:tav tm="0">
                                          <p:val>
                                            <p:fltVal val="90"/>
                                          </p:val>
                                        </p:tav>
                                        <p:tav tm="100000">
                                          <p:val>
                                            <p:fltVal val="0"/>
                                          </p:val>
                                        </p:tav>
                                      </p:tavLst>
                                    </p:anim>
                                    <p:animEffect transition="in" filter="fade">
                                      <p:cBhvr>
                                        <p:cTn id="182" dur="1000"/>
                                        <p:tgtEl>
                                          <p:spTgt spid="10"/>
                                        </p:tgtEl>
                                      </p:cBhvr>
                                    </p:animEffect>
                                  </p:childTnLst>
                                </p:cTn>
                              </p:par>
                              <p:par>
                                <p:cTn id="183" presetID="31" presetClass="entr" presetSubtype="0" fill="hold" nodeType="withEffect">
                                  <p:stCondLst>
                                    <p:cond delay="0"/>
                                  </p:stCondLst>
                                  <p:childTnLst>
                                    <p:set>
                                      <p:cBhvr>
                                        <p:cTn id="184" dur="1" fill="hold">
                                          <p:stCondLst>
                                            <p:cond delay="0"/>
                                          </p:stCondLst>
                                        </p:cTn>
                                        <p:tgtEl>
                                          <p:spTgt spid="12"/>
                                        </p:tgtEl>
                                        <p:attrNameLst>
                                          <p:attrName>style.visibility</p:attrName>
                                        </p:attrNameLst>
                                      </p:cBhvr>
                                      <p:to>
                                        <p:strVal val="visible"/>
                                      </p:to>
                                    </p:set>
                                    <p:anim calcmode="lin" valueType="num">
                                      <p:cBhvr>
                                        <p:cTn id="185" dur="1000" fill="hold"/>
                                        <p:tgtEl>
                                          <p:spTgt spid="12"/>
                                        </p:tgtEl>
                                        <p:attrNameLst>
                                          <p:attrName>ppt_w</p:attrName>
                                        </p:attrNameLst>
                                      </p:cBhvr>
                                      <p:tavLst>
                                        <p:tav tm="0">
                                          <p:val>
                                            <p:fltVal val="0"/>
                                          </p:val>
                                        </p:tav>
                                        <p:tav tm="100000">
                                          <p:val>
                                            <p:strVal val="#ppt_w"/>
                                          </p:val>
                                        </p:tav>
                                      </p:tavLst>
                                    </p:anim>
                                    <p:anim calcmode="lin" valueType="num">
                                      <p:cBhvr>
                                        <p:cTn id="186" dur="1000" fill="hold"/>
                                        <p:tgtEl>
                                          <p:spTgt spid="12"/>
                                        </p:tgtEl>
                                        <p:attrNameLst>
                                          <p:attrName>ppt_h</p:attrName>
                                        </p:attrNameLst>
                                      </p:cBhvr>
                                      <p:tavLst>
                                        <p:tav tm="0">
                                          <p:val>
                                            <p:fltVal val="0"/>
                                          </p:val>
                                        </p:tav>
                                        <p:tav tm="100000">
                                          <p:val>
                                            <p:strVal val="#ppt_h"/>
                                          </p:val>
                                        </p:tav>
                                      </p:tavLst>
                                    </p:anim>
                                    <p:anim calcmode="lin" valueType="num">
                                      <p:cBhvr>
                                        <p:cTn id="187" dur="1000" fill="hold"/>
                                        <p:tgtEl>
                                          <p:spTgt spid="12"/>
                                        </p:tgtEl>
                                        <p:attrNameLst>
                                          <p:attrName>style.rotation</p:attrName>
                                        </p:attrNameLst>
                                      </p:cBhvr>
                                      <p:tavLst>
                                        <p:tav tm="0">
                                          <p:val>
                                            <p:fltVal val="90"/>
                                          </p:val>
                                        </p:tav>
                                        <p:tav tm="100000">
                                          <p:val>
                                            <p:fltVal val="0"/>
                                          </p:val>
                                        </p:tav>
                                      </p:tavLst>
                                    </p:anim>
                                    <p:animEffect transition="in" filter="fade">
                                      <p:cBhvr>
                                        <p:cTn id="188" dur="1000"/>
                                        <p:tgtEl>
                                          <p:spTgt spid="12"/>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fade">
                                      <p:cBhvr>
                                        <p:cTn id="193" dur="500"/>
                                        <p:tgtEl>
                                          <p:spTgt spid="93"/>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48"/>
                                        </p:tgtEl>
                                        <p:attrNameLst>
                                          <p:attrName>style.visibility</p:attrName>
                                        </p:attrNameLst>
                                      </p:cBhvr>
                                      <p:to>
                                        <p:strVal val="visible"/>
                                      </p:to>
                                    </p:set>
                                    <p:animEffect transition="in" filter="fade">
                                      <p:cBhvr>
                                        <p:cTn id="198" dur="500"/>
                                        <p:tgtEl>
                                          <p:spTgt spid="48"/>
                                        </p:tgtEl>
                                      </p:cBhvr>
                                    </p:animEffect>
                                  </p:childTnLst>
                                </p:cTn>
                              </p:par>
                              <p:par>
                                <p:cTn id="199" presetID="10" presetClass="entr" presetSubtype="0" fill="hold" nodeType="withEffect">
                                  <p:stCondLst>
                                    <p:cond delay="0"/>
                                  </p:stCondLst>
                                  <p:childTnLst>
                                    <p:set>
                                      <p:cBhvr>
                                        <p:cTn id="200" dur="1" fill="hold">
                                          <p:stCondLst>
                                            <p:cond delay="0"/>
                                          </p:stCondLst>
                                        </p:cTn>
                                        <p:tgtEl>
                                          <p:spTgt spid="65"/>
                                        </p:tgtEl>
                                        <p:attrNameLst>
                                          <p:attrName>style.visibility</p:attrName>
                                        </p:attrNameLst>
                                      </p:cBhvr>
                                      <p:to>
                                        <p:strVal val="visible"/>
                                      </p:to>
                                    </p:set>
                                    <p:animEffect transition="in" filter="fade">
                                      <p:cBhvr>
                                        <p:cTn id="201" dur="500"/>
                                        <p:tgtEl>
                                          <p:spTgt spid="65"/>
                                        </p:tgtEl>
                                      </p:cBhvr>
                                    </p:animEffect>
                                  </p:childTnLst>
                                </p:cTn>
                              </p:par>
                              <p:par>
                                <p:cTn id="202" presetID="10" presetClass="entr" presetSubtype="0" fill="hold" nodeType="with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500"/>
                                        <p:tgtEl>
                                          <p:spTgt spid="49"/>
                                        </p:tgtEl>
                                      </p:cBhvr>
                                    </p:animEffect>
                                  </p:childTnLst>
                                </p:cTn>
                              </p:par>
                              <p:par>
                                <p:cTn id="205" presetID="10" presetClass="entr" presetSubtype="0" fill="hold" nodeType="withEffect">
                                  <p:stCondLst>
                                    <p:cond delay="0"/>
                                  </p:stCondLst>
                                  <p:childTnLst>
                                    <p:set>
                                      <p:cBhvr>
                                        <p:cTn id="206" dur="1" fill="hold">
                                          <p:stCondLst>
                                            <p:cond delay="0"/>
                                          </p:stCondLst>
                                        </p:cTn>
                                        <p:tgtEl>
                                          <p:spTgt spid="64"/>
                                        </p:tgtEl>
                                        <p:attrNameLst>
                                          <p:attrName>style.visibility</p:attrName>
                                        </p:attrNameLst>
                                      </p:cBhvr>
                                      <p:to>
                                        <p:strVal val="visible"/>
                                      </p:to>
                                    </p:set>
                                    <p:animEffect transition="in" filter="fade">
                                      <p:cBhvr>
                                        <p:cTn id="207" dur="500"/>
                                        <p:tgtEl>
                                          <p:spTgt spid="64"/>
                                        </p:tgtEl>
                                      </p:cBhvr>
                                    </p:animEffect>
                                  </p:childTnLst>
                                </p:cTn>
                              </p:par>
                              <p:par>
                                <p:cTn id="208" presetID="10" presetClass="entr" presetSubtype="0" fill="hold" nodeType="withEffect">
                                  <p:stCondLst>
                                    <p:cond delay="0"/>
                                  </p:stCondLst>
                                  <p:childTnLst>
                                    <p:set>
                                      <p:cBhvr>
                                        <p:cTn id="209" dur="1" fill="hold">
                                          <p:stCondLst>
                                            <p:cond delay="0"/>
                                          </p:stCondLst>
                                        </p:cTn>
                                        <p:tgtEl>
                                          <p:spTgt spid="50"/>
                                        </p:tgtEl>
                                        <p:attrNameLst>
                                          <p:attrName>style.visibility</p:attrName>
                                        </p:attrNameLst>
                                      </p:cBhvr>
                                      <p:to>
                                        <p:strVal val="visible"/>
                                      </p:to>
                                    </p:set>
                                    <p:animEffect transition="in" filter="fade">
                                      <p:cBhvr>
                                        <p:cTn id="210" dur="500"/>
                                        <p:tgtEl>
                                          <p:spTgt spid="50"/>
                                        </p:tgtEl>
                                      </p:cBhvr>
                                    </p:animEffect>
                                  </p:childTnLst>
                                </p:cTn>
                              </p:par>
                              <p:par>
                                <p:cTn id="211" presetID="10" presetClass="entr" presetSubtype="0" fill="hold" nodeType="withEffect">
                                  <p:stCondLst>
                                    <p:cond delay="0"/>
                                  </p:stCondLst>
                                  <p:childTnLst>
                                    <p:set>
                                      <p:cBhvr>
                                        <p:cTn id="212" dur="1" fill="hold">
                                          <p:stCondLst>
                                            <p:cond delay="0"/>
                                          </p:stCondLst>
                                        </p:cTn>
                                        <p:tgtEl>
                                          <p:spTgt spid="51"/>
                                        </p:tgtEl>
                                        <p:attrNameLst>
                                          <p:attrName>style.visibility</p:attrName>
                                        </p:attrNameLst>
                                      </p:cBhvr>
                                      <p:to>
                                        <p:strVal val="visible"/>
                                      </p:to>
                                    </p:set>
                                    <p:animEffect transition="in" filter="fade">
                                      <p:cBhvr>
                                        <p:cTn id="213" dur="500"/>
                                        <p:tgtEl>
                                          <p:spTgt spid="51"/>
                                        </p:tgtEl>
                                      </p:cBhvr>
                                    </p:animEffect>
                                  </p:childTnLst>
                                </p:cTn>
                              </p:par>
                              <p:par>
                                <p:cTn id="214" presetID="10" presetClass="entr" presetSubtype="0" fill="hold" nodeType="withEffect">
                                  <p:stCondLst>
                                    <p:cond delay="0"/>
                                  </p:stCondLst>
                                  <p:childTnLst>
                                    <p:set>
                                      <p:cBhvr>
                                        <p:cTn id="215" dur="1" fill="hold">
                                          <p:stCondLst>
                                            <p:cond delay="0"/>
                                          </p:stCondLst>
                                        </p:cTn>
                                        <p:tgtEl>
                                          <p:spTgt spid="52"/>
                                        </p:tgtEl>
                                        <p:attrNameLst>
                                          <p:attrName>style.visibility</p:attrName>
                                        </p:attrNameLst>
                                      </p:cBhvr>
                                      <p:to>
                                        <p:strVal val="visible"/>
                                      </p:to>
                                    </p:set>
                                    <p:animEffect transition="in" filter="fade">
                                      <p:cBhvr>
                                        <p:cTn id="216" dur="500"/>
                                        <p:tgtEl>
                                          <p:spTgt spid="52"/>
                                        </p:tgtEl>
                                      </p:cBhvr>
                                    </p:animEffect>
                                  </p:childTnLst>
                                </p:cTn>
                              </p:par>
                              <p:par>
                                <p:cTn id="217" presetID="10" presetClass="entr" presetSubtype="0" fill="hold" nodeType="withEffect">
                                  <p:stCondLst>
                                    <p:cond delay="0"/>
                                  </p:stCondLst>
                                  <p:childTnLst>
                                    <p:set>
                                      <p:cBhvr>
                                        <p:cTn id="218" dur="1" fill="hold">
                                          <p:stCondLst>
                                            <p:cond delay="0"/>
                                          </p:stCondLst>
                                        </p:cTn>
                                        <p:tgtEl>
                                          <p:spTgt spid="92"/>
                                        </p:tgtEl>
                                        <p:attrNameLst>
                                          <p:attrName>style.visibility</p:attrName>
                                        </p:attrNameLst>
                                      </p:cBhvr>
                                      <p:to>
                                        <p:strVal val="visible"/>
                                      </p:to>
                                    </p:set>
                                    <p:animEffect transition="in" filter="fade">
                                      <p:cBhvr>
                                        <p:cTn id="219" dur="500"/>
                                        <p:tgtEl>
                                          <p:spTgt spid="92"/>
                                        </p:tgtEl>
                                      </p:cBhvr>
                                    </p:animEffect>
                                  </p:childTnLst>
                                </p:cTn>
                              </p:par>
                            </p:childTnLst>
                          </p:cTn>
                        </p:par>
                      </p:childTnLst>
                    </p:cTn>
                  </p:par>
                  <p:par>
                    <p:cTn id="220" fill="hold">
                      <p:stCondLst>
                        <p:cond delay="indefinite"/>
                      </p:stCondLst>
                      <p:childTnLst>
                        <p:par>
                          <p:cTn id="221" fill="hold">
                            <p:stCondLst>
                              <p:cond delay="0"/>
                            </p:stCondLst>
                            <p:childTnLst>
                              <p:par>
                                <p:cTn id="222" presetID="31" presetClass="entr" presetSubtype="0" fill="hold" grpId="0" nodeType="clickEffect">
                                  <p:stCondLst>
                                    <p:cond delay="0"/>
                                  </p:stCondLst>
                                  <p:childTnLst>
                                    <p:set>
                                      <p:cBhvr>
                                        <p:cTn id="223" dur="1" fill="hold">
                                          <p:stCondLst>
                                            <p:cond delay="0"/>
                                          </p:stCondLst>
                                        </p:cTn>
                                        <p:tgtEl>
                                          <p:spTgt spid="11"/>
                                        </p:tgtEl>
                                        <p:attrNameLst>
                                          <p:attrName>style.visibility</p:attrName>
                                        </p:attrNameLst>
                                      </p:cBhvr>
                                      <p:to>
                                        <p:strVal val="visible"/>
                                      </p:to>
                                    </p:set>
                                    <p:anim calcmode="lin" valueType="num">
                                      <p:cBhvr>
                                        <p:cTn id="224" dur="1000" fill="hold"/>
                                        <p:tgtEl>
                                          <p:spTgt spid="11"/>
                                        </p:tgtEl>
                                        <p:attrNameLst>
                                          <p:attrName>ppt_w</p:attrName>
                                        </p:attrNameLst>
                                      </p:cBhvr>
                                      <p:tavLst>
                                        <p:tav tm="0">
                                          <p:val>
                                            <p:fltVal val="0"/>
                                          </p:val>
                                        </p:tav>
                                        <p:tav tm="100000">
                                          <p:val>
                                            <p:strVal val="#ppt_w"/>
                                          </p:val>
                                        </p:tav>
                                      </p:tavLst>
                                    </p:anim>
                                    <p:anim calcmode="lin" valueType="num">
                                      <p:cBhvr>
                                        <p:cTn id="225" dur="1000" fill="hold"/>
                                        <p:tgtEl>
                                          <p:spTgt spid="11"/>
                                        </p:tgtEl>
                                        <p:attrNameLst>
                                          <p:attrName>ppt_h</p:attrName>
                                        </p:attrNameLst>
                                      </p:cBhvr>
                                      <p:tavLst>
                                        <p:tav tm="0">
                                          <p:val>
                                            <p:fltVal val="0"/>
                                          </p:val>
                                        </p:tav>
                                        <p:tav tm="100000">
                                          <p:val>
                                            <p:strVal val="#ppt_h"/>
                                          </p:val>
                                        </p:tav>
                                      </p:tavLst>
                                    </p:anim>
                                    <p:anim calcmode="lin" valueType="num">
                                      <p:cBhvr>
                                        <p:cTn id="226" dur="1000" fill="hold"/>
                                        <p:tgtEl>
                                          <p:spTgt spid="11"/>
                                        </p:tgtEl>
                                        <p:attrNameLst>
                                          <p:attrName>style.rotation</p:attrName>
                                        </p:attrNameLst>
                                      </p:cBhvr>
                                      <p:tavLst>
                                        <p:tav tm="0">
                                          <p:val>
                                            <p:fltVal val="90"/>
                                          </p:val>
                                        </p:tav>
                                        <p:tav tm="100000">
                                          <p:val>
                                            <p:fltVal val="0"/>
                                          </p:val>
                                        </p:tav>
                                      </p:tavLst>
                                    </p:anim>
                                    <p:animEffect transition="in" filter="fade">
                                      <p:cBhvr>
                                        <p:cTn id="227" dur="1000"/>
                                        <p:tgtEl>
                                          <p:spTgt spid="11"/>
                                        </p:tgtEl>
                                      </p:cBhvr>
                                    </p:animEffect>
                                  </p:childTnLst>
                                </p:cTn>
                              </p:par>
                              <p:par>
                                <p:cTn id="228" presetID="31" presetClass="entr" presetSubtype="0" fill="hold" nodeType="withEffect">
                                  <p:stCondLst>
                                    <p:cond delay="0"/>
                                  </p:stCondLst>
                                  <p:childTnLst>
                                    <p:set>
                                      <p:cBhvr>
                                        <p:cTn id="229" dur="1" fill="hold">
                                          <p:stCondLst>
                                            <p:cond delay="0"/>
                                          </p:stCondLst>
                                        </p:cTn>
                                        <p:tgtEl>
                                          <p:spTgt spid="13"/>
                                        </p:tgtEl>
                                        <p:attrNameLst>
                                          <p:attrName>style.visibility</p:attrName>
                                        </p:attrNameLst>
                                      </p:cBhvr>
                                      <p:to>
                                        <p:strVal val="visible"/>
                                      </p:to>
                                    </p:set>
                                    <p:anim calcmode="lin" valueType="num">
                                      <p:cBhvr>
                                        <p:cTn id="230" dur="1000" fill="hold"/>
                                        <p:tgtEl>
                                          <p:spTgt spid="13"/>
                                        </p:tgtEl>
                                        <p:attrNameLst>
                                          <p:attrName>ppt_w</p:attrName>
                                        </p:attrNameLst>
                                      </p:cBhvr>
                                      <p:tavLst>
                                        <p:tav tm="0">
                                          <p:val>
                                            <p:fltVal val="0"/>
                                          </p:val>
                                        </p:tav>
                                        <p:tav tm="100000">
                                          <p:val>
                                            <p:strVal val="#ppt_w"/>
                                          </p:val>
                                        </p:tav>
                                      </p:tavLst>
                                    </p:anim>
                                    <p:anim calcmode="lin" valueType="num">
                                      <p:cBhvr>
                                        <p:cTn id="231" dur="1000" fill="hold"/>
                                        <p:tgtEl>
                                          <p:spTgt spid="13"/>
                                        </p:tgtEl>
                                        <p:attrNameLst>
                                          <p:attrName>ppt_h</p:attrName>
                                        </p:attrNameLst>
                                      </p:cBhvr>
                                      <p:tavLst>
                                        <p:tav tm="0">
                                          <p:val>
                                            <p:fltVal val="0"/>
                                          </p:val>
                                        </p:tav>
                                        <p:tav tm="100000">
                                          <p:val>
                                            <p:strVal val="#ppt_h"/>
                                          </p:val>
                                        </p:tav>
                                      </p:tavLst>
                                    </p:anim>
                                    <p:anim calcmode="lin" valueType="num">
                                      <p:cBhvr>
                                        <p:cTn id="232" dur="1000" fill="hold"/>
                                        <p:tgtEl>
                                          <p:spTgt spid="13"/>
                                        </p:tgtEl>
                                        <p:attrNameLst>
                                          <p:attrName>style.rotation</p:attrName>
                                        </p:attrNameLst>
                                      </p:cBhvr>
                                      <p:tavLst>
                                        <p:tav tm="0">
                                          <p:val>
                                            <p:fltVal val="90"/>
                                          </p:val>
                                        </p:tav>
                                        <p:tav tm="100000">
                                          <p:val>
                                            <p:fltVal val="0"/>
                                          </p:val>
                                        </p:tav>
                                      </p:tavLst>
                                    </p:anim>
                                    <p:animEffect transition="in" filter="fade">
                                      <p:cBhvr>
                                        <p:cTn id="233" dur="1000"/>
                                        <p:tgtEl>
                                          <p:spTgt spid="13"/>
                                        </p:tgtEl>
                                      </p:cBhvr>
                                    </p:animEffect>
                                  </p:childTnLst>
                                </p:cTn>
                              </p:par>
                              <p:par>
                                <p:cTn id="234" presetID="31" presetClass="entr" presetSubtype="0" fill="hold" grpId="0" nodeType="withEffect">
                                  <p:stCondLst>
                                    <p:cond delay="0"/>
                                  </p:stCondLst>
                                  <p:childTnLst>
                                    <p:set>
                                      <p:cBhvr>
                                        <p:cTn id="235" dur="1" fill="hold">
                                          <p:stCondLst>
                                            <p:cond delay="0"/>
                                          </p:stCondLst>
                                        </p:cTn>
                                        <p:tgtEl>
                                          <p:spTgt spid="98"/>
                                        </p:tgtEl>
                                        <p:attrNameLst>
                                          <p:attrName>style.visibility</p:attrName>
                                        </p:attrNameLst>
                                      </p:cBhvr>
                                      <p:to>
                                        <p:strVal val="visible"/>
                                      </p:to>
                                    </p:set>
                                    <p:anim calcmode="lin" valueType="num">
                                      <p:cBhvr>
                                        <p:cTn id="236" dur="1000" fill="hold"/>
                                        <p:tgtEl>
                                          <p:spTgt spid="98"/>
                                        </p:tgtEl>
                                        <p:attrNameLst>
                                          <p:attrName>ppt_w</p:attrName>
                                        </p:attrNameLst>
                                      </p:cBhvr>
                                      <p:tavLst>
                                        <p:tav tm="0">
                                          <p:val>
                                            <p:fltVal val="0"/>
                                          </p:val>
                                        </p:tav>
                                        <p:tav tm="100000">
                                          <p:val>
                                            <p:strVal val="#ppt_w"/>
                                          </p:val>
                                        </p:tav>
                                      </p:tavLst>
                                    </p:anim>
                                    <p:anim calcmode="lin" valueType="num">
                                      <p:cBhvr>
                                        <p:cTn id="237" dur="1000" fill="hold"/>
                                        <p:tgtEl>
                                          <p:spTgt spid="98"/>
                                        </p:tgtEl>
                                        <p:attrNameLst>
                                          <p:attrName>ppt_h</p:attrName>
                                        </p:attrNameLst>
                                      </p:cBhvr>
                                      <p:tavLst>
                                        <p:tav tm="0">
                                          <p:val>
                                            <p:fltVal val="0"/>
                                          </p:val>
                                        </p:tav>
                                        <p:tav tm="100000">
                                          <p:val>
                                            <p:strVal val="#ppt_h"/>
                                          </p:val>
                                        </p:tav>
                                      </p:tavLst>
                                    </p:anim>
                                    <p:anim calcmode="lin" valueType="num">
                                      <p:cBhvr>
                                        <p:cTn id="238" dur="1000" fill="hold"/>
                                        <p:tgtEl>
                                          <p:spTgt spid="98"/>
                                        </p:tgtEl>
                                        <p:attrNameLst>
                                          <p:attrName>style.rotation</p:attrName>
                                        </p:attrNameLst>
                                      </p:cBhvr>
                                      <p:tavLst>
                                        <p:tav tm="0">
                                          <p:val>
                                            <p:fltVal val="90"/>
                                          </p:val>
                                        </p:tav>
                                        <p:tav tm="100000">
                                          <p:val>
                                            <p:fltVal val="0"/>
                                          </p:val>
                                        </p:tav>
                                      </p:tavLst>
                                    </p:anim>
                                    <p:animEffect transition="in" filter="fade">
                                      <p:cBhvr>
                                        <p:cTn id="239" dur="1000"/>
                                        <p:tgtEl>
                                          <p:spTgt spid="98"/>
                                        </p:tgtEl>
                                      </p:cBhvr>
                                    </p:animEffect>
                                  </p:childTnLst>
                                </p:cTn>
                              </p:par>
                            </p:childTnLst>
                          </p:cTn>
                        </p:par>
                      </p:childTnLst>
                    </p:cTn>
                  </p:par>
                  <p:par>
                    <p:cTn id="240" fill="hold">
                      <p:stCondLst>
                        <p:cond delay="indefinite"/>
                      </p:stCondLst>
                      <p:childTnLst>
                        <p:par>
                          <p:cTn id="241" fill="hold">
                            <p:stCondLst>
                              <p:cond delay="0"/>
                            </p:stCondLst>
                            <p:childTnLst>
                              <p:par>
                                <p:cTn id="242" presetID="53" presetClass="entr" presetSubtype="16" fill="hold" grpId="1" nodeType="clickEffect">
                                  <p:stCondLst>
                                    <p:cond delay="0"/>
                                  </p:stCondLst>
                                  <p:childTnLst>
                                    <p:set>
                                      <p:cBhvr>
                                        <p:cTn id="243" dur="1" fill="hold">
                                          <p:stCondLst>
                                            <p:cond delay="0"/>
                                          </p:stCondLst>
                                        </p:cTn>
                                        <p:tgtEl>
                                          <p:spTgt spid="99"/>
                                        </p:tgtEl>
                                        <p:attrNameLst>
                                          <p:attrName>style.visibility</p:attrName>
                                        </p:attrNameLst>
                                      </p:cBhvr>
                                      <p:to>
                                        <p:strVal val="visible"/>
                                      </p:to>
                                    </p:set>
                                    <p:anim calcmode="lin" valueType="num">
                                      <p:cBhvr>
                                        <p:cTn id="244" dur="500" fill="hold"/>
                                        <p:tgtEl>
                                          <p:spTgt spid="99"/>
                                        </p:tgtEl>
                                        <p:attrNameLst>
                                          <p:attrName>ppt_w</p:attrName>
                                        </p:attrNameLst>
                                      </p:cBhvr>
                                      <p:tavLst>
                                        <p:tav tm="0">
                                          <p:val>
                                            <p:fltVal val="0"/>
                                          </p:val>
                                        </p:tav>
                                        <p:tav tm="100000">
                                          <p:val>
                                            <p:strVal val="#ppt_w"/>
                                          </p:val>
                                        </p:tav>
                                      </p:tavLst>
                                    </p:anim>
                                    <p:anim calcmode="lin" valueType="num">
                                      <p:cBhvr>
                                        <p:cTn id="245" dur="500" fill="hold"/>
                                        <p:tgtEl>
                                          <p:spTgt spid="99"/>
                                        </p:tgtEl>
                                        <p:attrNameLst>
                                          <p:attrName>ppt_h</p:attrName>
                                        </p:attrNameLst>
                                      </p:cBhvr>
                                      <p:tavLst>
                                        <p:tav tm="0">
                                          <p:val>
                                            <p:fltVal val="0"/>
                                          </p:val>
                                        </p:tav>
                                        <p:tav tm="100000">
                                          <p:val>
                                            <p:strVal val="#ppt_h"/>
                                          </p:val>
                                        </p:tav>
                                      </p:tavLst>
                                    </p:anim>
                                    <p:animEffect transition="in" filter="fade">
                                      <p:cBhvr>
                                        <p:cTn id="246" dur="500"/>
                                        <p:tgtEl>
                                          <p:spTgt spid="99"/>
                                        </p:tgtEl>
                                      </p:cBhvr>
                                    </p:animEffect>
                                  </p:childTnLst>
                                </p:cTn>
                              </p:par>
                              <p:par>
                                <p:cTn id="247" presetID="53" presetClass="entr" presetSubtype="16" fill="hold" nodeType="withEffect">
                                  <p:stCondLst>
                                    <p:cond delay="0"/>
                                  </p:stCondLst>
                                  <p:childTnLst>
                                    <p:set>
                                      <p:cBhvr>
                                        <p:cTn id="248" dur="1" fill="hold">
                                          <p:stCondLst>
                                            <p:cond delay="0"/>
                                          </p:stCondLst>
                                        </p:cTn>
                                        <p:tgtEl>
                                          <p:spTgt spid="107"/>
                                        </p:tgtEl>
                                        <p:attrNameLst>
                                          <p:attrName>style.visibility</p:attrName>
                                        </p:attrNameLst>
                                      </p:cBhvr>
                                      <p:to>
                                        <p:strVal val="visible"/>
                                      </p:to>
                                    </p:set>
                                    <p:anim calcmode="lin" valueType="num">
                                      <p:cBhvr>
                                        <p:cTn id="249" dur="500" fill="hold"/>
                                        <p:tgtEl>
                                          <p:spTgt spid="107"/>
                                        </p:tgtEl>
                                        <p:attrNameLst>
                                          <p:attrName>ppt_w</p:attrName>
                                        </p:attrNameLst>
                                      </p:cBhvr>
                                      <p:tavLst>
                                        <p:tav tm="0">
                                          <p:val>
                                            <p:fltVal val="0"/>
                                          </p:val>
                                        </p:tav>
                                        <p:tav tm="100000">
                                          <p:val>
                                            <p:strVal val="#ppt_w"/>
                                          </p:val>
                                        </p:tav>
                                      </p:tavLst>
                                    </p:anim>
                                    <p:anim calcmode="lin" valueType="num">
                                      <p:cBhvr>
                                        <p:cTn id="250" dur="500" fill="hold"/>
                                        <p:tgtEl>
                                          <p:spTgt spid="107"/>
                                        </p:tgtEl>
                                        <p:attrNameLst>
                                          <p:attrName>ppt_h</p:attrName>
                                        </p:attrNameLst>
                                      </p:cBhvr>
                                      <p:tavLst>
                                        <p:tav tm="0">
                                          <p:val>
                                            <p:fltVal val="0"/>
                                          </p:val>
                                        </p:tav>
                                        <p:tav tm="100000">
                                          <p:val>
                                            <p:strVal val="#ppt_h"/>
                                          </p:val>
                                        </p:tav>
                                      </p:tavLst>
                                    </p:anim>
                                    <p:animEffect transition="in" filter="fade">
                                      <p:cBhvr>
                                        <p:cTn id="251" dur="500"/>
                                        <p:tgtEl>
                                          <p:spTgt spid="107"/>
                                        </p:tgtEl>
                                      </p:cBhvr>
                                    </p:animEffect>
                                  </p:childTnLst>
                                </p:cTn>
                              </p:par>
                            </p:childTnLst>
                          </p:cTn>
                        </p:par>
                      </p:childTnLst>
                    </p:cTn>
                  </p:par>
                  <p:par>
                    <p:cTn id="252" fill="hold">
                      <p:stCondLst>
                        <p:cond delay="indefinite"/>
                      </p:stCondLst>
                      <p:childTnLst>
                        <p:par>
                          <p:cTn id="253" fill="hold">
                            <p:stCondLst>
                              <p:cond delay="0"/>
                            </p:stCondLst>
                            <p:childTnLst>
                              <p:par>
                                <p:cTn id="254" presetID="53" presetClass="entr" presetSubtype="16" fill="hold" nodeType="clickEffect">
                                  <p:stCondLst>
                                    <p:cond delay="0"/>
                                  </p:stCondLst>
                                  <p:childTnLst>
                                    <p:set>
                                      <p:cBhvr>
                                        <p:cTn id="255" dur="1" fill="hold">
                                          <p:stCondLst>
                                            <p:cond delay="0"/>
                                          </p:stCondLst>
                                        </p:cTn>
                                        <p:tgtEl>
                                          <p:spTgt spid="108"/>
                                        </p:tgtEl>
                                        <p:attrNameLst>
                                          <p:attrName>style.visibility</p:attrName>
                                        </p:attrNameLst>
                                      </p:cBhvr>
                                      <p:to>
                                        <p:strVal val="visible"/>
                                      </p:to>
                                    </p:set>
                                    <p:anim calcmode="lin" valueType="num">
                                      <p:cBhvr>
                                        <p:cTn id="256" dur="500" fill="hold"/>
                                        <p:tgtEl>
                                          <p:spTgt spid="108"/>
                                        </p:tgtEl>
                                        <p:attrNameLst>
                                          <p:attrName>ppt_w</p:attrName>
                                        </p:attrNameLst>
                                      </p:cBhvr>
                                      <p:tavLst>
                                        <p:tav tm="0">
                                          <p:val>
                                            <p:fltVal val="0"/>
                                          </p:val>
                                        </p:tav>
                                        <p:tav tm="100000">
                                          <p:val>
                                            <p:strVal val="#ppt_w"/>
                                          </p:val>
                                        </p:tav>
                                      </p:tavLst>
                                    </p:anim>
                                    <p:anim calcmode="lin" valueType="num">
                                      <p:cBhvr>
                                        <p:cTn id="257" dur="500" fill="hold"/>
                                        <p:tgtEl>
                                          <p:spTgt spid="108"/>
                                        </p:tgtEl>
                                        <p:attrNameLst>
                                          <p:attrName>ppt_h</p:attrName>
                                        </p:attrNameLst>
                                      </p:cBhvr>
                                      <p:tavLst>
                                        <p:tav tm="0">
                                          <p:val>
                                            <p:fltVal val="0"/>
                                          </p:val>
                                        </p:tav>
                                        <p:tav tm="100000">
                                          <p:val>
                                            <p:strVal val="#ppt_h"/>
                                          </p:val>
                                        </p:tav>
                                      </p:tavLst>
                                    </p:anim>
                                    <p:animEffect transition="in" filter="fade">
                                      <p:cBhvr>
                                        <p:cTn id="258" dur="500"/>
                                        <p:tgtEl>
                                          <p:spTgt spid="108"/>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nodeType="clickEffect">
                                  <p:stCondLst>
                                    <p:cond delay="0"/>
                                  </p:stCondLst>
                                  <p:childTnLst>
                                    <p:set>
                                      <p:cBhvr>
                                        <p:cTn id="262" dur="1" fill="hold">
                                          <p:stCondLst>
                                            <p:cond delay="0"/>
                                          </p:stCondLst>
                                        </p:cTn>
                                        <p:tgtEl>
                                          <p:spTgt spid="56"/>
                                        </p:tgtEl>
                                        <p:attrNameLst>
                                          <p:attrName>style.visibility</p:attrName>
                                        </p:attrNameLst>
                                      </p:cBhvr>
                                      <p:to>
                                        <p:strVal val="visible"/>
                                      </p:to>
                                    </p:set>
                                    <p:animEffect transition="in" filter="fade">
                                      <p:cBhvr>
                                        <p:cTn id="263" dur="500"/>
                                        <p:tgtEl>
                                          <p:spTgt spid="56"/>
                                        </p:tgtEl>
                                      </p:cBhvr>
                                    </p:animEffect>
                                  </p:childTnLst>
                                </p:cTn>
                              </p:par>
                              <p:par>
                                <p:cTn id="264" presetID="10" presetClass="entr" presetSubtype="0" fill="hold" nodeType="withEffect">
                                  <p:stCondLst>
                                    <p:cond delay="0"/>
                                  </p:stCondLst>
                                  <p:childTnLst>
                                    <p:set>
                                      <p:cBhvr>
                                        <p:cTn id="265" dur="1" fill="hold">
                                          <p:stCondLst>
                                            <p:cond delay="0"/>
                                          </p:stCondLst>
                                        </p:cTn>
                                        <p:tgtEl>
                                          <p:spTgt spid="53"/>
                                        </p:tgtEl>
                                        <p:attrNameLst>
                                          <p:attrName>style.visibility</p:attrName>
                                        </p:attrNameLst>
                                      </p:cBhvr>
                                      <p:to>
                                        <p:strVal val="visible"/>
                                      </p:to>
                                    </p:set>
                                    <p:animEffect transition="in" filter="fade">
                                      <p:cBhvr>
                                        <p:cTn id="266" dur="500"/>
                                        <p:tgtEl>
                                          <p:spTgt spid="53"/>
                                        </p:tgtEl>
                                      </p:cBhvr>
                                    </p:animEffect>
                                  </p:childTnLst>
                                </p:cTn>
                              </p:par>
                              <p:par>
                                <p:cTn id="267" presetID="10" presetClass="entr" presetSubtype="0" fill="hold" nodeType="withEffect">
                                  <p:stCondLst>
                                    <p:cond delay="0"/>
                                  </p:stCondLst>
                                  <p:childTnLst>
                                    <p:set>
                                      <p:cBhvr>
                                        <p:cTn id="268" dur="1" fill="hold">
                                          <p:stCondLst>
                                            <p:cond delay="0"/>
                                          </p:stCondLst>
                                        </p:cTn>
                                        <p:tgtEl>
                                          <p:spTgt spid="54"/>
                                        </p:tgtEl>
                                        <p:attrNameLst>
                                          <p:attrName>style.visibility</p:attrName>
                                        </p:attrNameLst>
                                      </p:cBhvr>
                                      <p:to>
                                        <p:strVal val="visible"/>
                                      </p:to>
                                    </p:set>
                                    <p:animEffect transition="in" filter="fade">
                                      <p:cBhvr>
                                        <p:cTn id="269" dur="500"/>
                                        <p:tgtEl>
                                          <p:spTgt spid="54"/>
                                        </p:tgtEl>
                                      </p:cBhvr>
                                    </p:animEffect>
                                  </p:childTnLst>
                                </p:cTn>
                              </p:par>
                              <p:par>
                                <p:cTn id="270" presetID="10" presetClass="entr" presetSubtype="0" fill="hold" nodeType="withEffect">
                                  <p:stCondLst>
                                    <p:cond delay="0"/>
                                  </p:stCondLst>
                                  <p:childTnLst>
                                    <p:set>
                                      <p:cBhvr>
                                        <p:cTn id="271" dur="1" fill="hold">
                                          <p:stCondLst>
                                            <p:cond delay="0"/>
                                          </p:stCondLst>
                                        </p:cTn>
                                        <p:tgtEl>
                                          <p:spTgt spid="70"/>
                                        </p:tgtEl>
                                        <p:attrNameLst>
                                          <p:attrName>style.visibility</p:attrName>
                                        </p:attrNameLst>
                                      </p:cBhvr>
                                      <p:to>
                                        <p:strVal val="visible"/>
                                      </p:to>
                                    </p:set>
                                    <p:animEffect transition="in" filter="fade">
                                      <p:cBhvr>
                                        <p:cTn id="272" dur="500"/>
                                        <p:tgtEl>
                                          <p:spTgt spid="70"/>
                                        </p:tgtEl>
                                      </p:cBhvr>
                                    </p:animEffect>
                                  </p:childTnLst>
                                </p:cTn>
                              </p:par>
                              <p:par>
                                <p:cTn id="273" presetID="10" presetClass="entr" presetSubtype="0" fill="hold" nodeType="withEffect">
                                  <p:stCondLst>
                                    <p:cond delay="0"/>
                                  </p:stCondLst>
                                  <p:childTnLst>
                                    <p:set>
                                      <p:cBhvr>
                                        <p:cTn id="274" dur="1" fill="hold">
                                          <p:stCondLst>
                                            <p:cond delay="0"/>
                                          </p:stCondLst>
                                        </p:cTn>
                                        <p:tgtEl>
                                          <p:spTgt spid="55"/>
                                        </p:tgtEl>
                                        <p:attrNameLst>
                                          <p:attrName>style.visibility</p:attrName>
                                        </p:attrNameLst>
                                      </p:cBhvr>
                                      <p:to>
                                        <p:strVal val="visible"/>
                                      </p:to>
                                    </p:set>
                                    <p:animEffect transition="in" filter="fade">
                                      <p:cBhvr>
                                        <p:cTn id="275" dur="500"/>
                                        <p:tgtEl>
                                          <p:spTgt spid="55"/>
                                        </p:tgtEl>
                                      </p:cBhvr>
                                    </p:animEffect>
                                  </p:childTnLst>
                                </p:cTn>
                              </p:par>
                            </p:childTnLst>
                          </p:cTn>
                        </p:par>
                      </p:childTnLst>
                    </p:cTn>
                  </p:par>
                  <p:par>
                    <p:cTn id="276" fill="hold">
                      <p:stCondLst>
                        <p:cond delay="indefinite"/>
                      </p:stCondLst>
                      <p:childTnLst>
                        <p:par>
                          <p:cTn id="277" fill="hold">
                            <p:stCondLst>
                              <p:cond delay="0"/>
                            </p:stCondLst>
                            <p:childTnLst>
                              <p:par>
                                <p:cTn id="278" presetID="31" presetClass="entr" presetSubtype="0" fill="hold" grpId="0" nodeType="click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1000" fill="hold"/>
                                        <p:tgtEl>
                                          <p:spTgt spid="14"/>
                                        </p:tgtEl>
                                        <p:attrNameLst>
                                          <p:attrName>ppt_w</p:attrName>
                                        </p:attrNameLst>
                                      </p:cBhvr>
                                      <p:tavLst>
                                        <p:tav tm="0">
                                          <p:val>
                                            <p:fltVal val="0"/>
                                          </p:val>
                                        </p:tav>
                                        <p:tav tm="100000">
                                          <p:val>
                                            <p:strVal val="#ppt_w"/>
                                          </p:val>
                                        </p:tav>
                                      </p:tavLst>
                                    </p:anim>
                                    <p:anim calcmode="lin" valueType="num">
                                      <p:cBhvr>
                                        <p:cTn id="281" dur="1000" fill="hold"/>
                                        <p:tgtEl>
                                          <p:spTgt spid="14"/>
                                        </p:tgtEl>
                                        <p:attrNameLst>
                                          <p:attrName>ppt_h</p:attrName>
                                        </p:attrNameLst>
                                      </p:cBhvr>
                                      <p:tavLst>
                                        <p:tav tm="0">
                                          <p:val>
                                            <p:fltVal val="0"/>
                                          </p:val>
                                        </p:tav>
                                        <p:tav tm="100000">
                                          <p:val>
                                            <p:strVal val="#ppt_h"/>
                                          </p:val>
                                        </p:tav>
                                      </p:tavLst>
                                    </p:anim>
                                    <p:anim calcmode="lin" valueType="num">
                                      <p:cBhvr>
                                        <p:cTn id="282" dur="1000" fill="hold"/>
                                        <p:tgtEl>
                                          <p:spTgt spid="14"/>
                                        </p:tgtEl>
                                        <p:attrNameLst>
                                          <p:attrName>style.rotation</p:attrName>
                                        </p:attrNameLst>
                                      </p:cBhvr>
                                      <p:tavLst>
                                        <p:tav tm="0">
                                          <p:val>
                                            <p:fltVal val="90"/>
                                          </p:val>
                                        </p:tav>
                                        <p:tav tm="100000">
                                          <p:val>
                                            <p:fltVal val="0"/>
                                          </p:val>
                                        </p:tav>
                                      </p:tavLst>
                                    </p:anim>
                                    <p:animEffect transition="in" filter="fade">
                                      <p:cBhvr>
                                        <p:cTn id="283" dur="1000"/>
                                        <p:tgtEl>
                                          <p:spTgt spid="14"/>
                                        </p:tgtEl>
                                      </p:cBhvr>
                                    </p:animEffect>
                                  </p:childTnLst>
                                </p:cTn>
                              </p:par>
                              <p:par>
                                <p:cTn id="284" presetID="31" presetClass="entr" presetSubtype="0" fill="hold" nodeType="withEffect">
                                  <p:stCondLst>
                                    <p:cond delay="0"/>
                                  </p:stCondLst>
                                  <p:childTnLst>
                                    <p:set>
                                      <p:cBhvr>
                                        <p:cTn id="285" dur="1" fill="hold">
                                          <p:stCondLst>
                                            <p:cond delay="0"/>
                                          </p:stCondLst>
                                        </p:cTn>
                                        <p:tgtEl>
                                          <p:spTgt spid="15"/>
                                        </p:tgtEl>
                                        <p:attrNameLst>
                                          <p:attrName>style.visibility</p:attrName>
                                        </p:attrNameLst>
                                      </p:cBhvr>
                                      <p:to>
                                        <p:strVal val="visible"/>
                                      </p:to>
                                    </p:set>
                                    <p:anim calcmode="lin" valueType="num">
                                      <p:cBhvr>
                                        <p:cTn id="286" dur="1000" fill="hold"/>
                                        <p:tgtEl>
                                          <p:spTgt spid="15"/>
                                        </p:tgtEl>
                                        <p:attrNameLst>
                                          <p:attrName>ppt_w</p:attrName>
                                        </p:attrNameLst>
                                      </p:cBhvr>
                                      <p:tavLst>
                                        <p:tav tm="0">
                                          <p:val>
                                            <p:fltVal val="0"/>
                                          </p:val>
                                        </p:tav>
                                        <p:tav tm="100000">
                                          <p:val>
                                            <p:strVal val="#ppt_w"/>
                                          </p:val>
                                        </p:tav>
                                      </p:tavLst>
                                    </p:anim>
                                    <p:anim calcmode="lin" valueType="num">
                                      <p:cBhvr>
                                        <p:cTn id="287" dur="1000" fill="hold"/>
                                        <p:tgtEl>
                                          <p:spTgt spid="15"/>
                                        </p:tgtEl>
                                        <p:attrNameLst>
                                          <p:attrName>ppt_h</p:attrName>
                                        </p:attrNameLst>
                                      </p:cBhvr>
                                      <p:tavLst>
                                        <p:tav tm="0">
                                          <p:val>
                                            <p:fltVal val="0"/>
                                          </p:val>
                                        </p:tav>
                                        <p:tav tm="100000">
                                          <p:val>
                                            <p:strVal val="#ppt_h"/>
                                          </p:val>
                                        </p:tav>
                                      </p:tavLst>
                                    </p:anim>
                                    <p:anim calcmode="lin" valueType="num">
                                      <p:cBhvr>
                                        <p:cTn id="288" dur="1000" fill="hold"/>
                                        <p:tgtEl>
                                          <p:spTgt spid="15"/>
                                        </p:tgtEl>
                                        <p:attrNameLst>
                                          <p:attrName>style.rotation</p:attrName>
                                        </p:attrNameLst>
                                      </p:cBhvr>
                                      <p:tavLst>
                                        <p:tav tm="0">
                                          <p:val>
                                            <p:fltVal val="90"/>
                                          </p:val>
                                        </p:tav>
                                        <p:tav tm="100000">
                                          <p:val>
                                            <p:fltVal val="0"/>
                                          </p:val>
                                        </p:tav>
                                      </p:tavLst>
                                    </p:anim>
                                    <p:animEffect transition="in" filter="fade">
                                      <p:cBhvr>
                                        <p:cTn id="289" dur="1000"/>
                                        <p:tgtEl>
                                          <p:spTgt spid="15"/>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nodeType="clickEffect">
                                  <p:stCondLst>
                                    <p:cond delay="0"/>
                                  </p:stCondLst>
                                  <p:childTnLst>
                                    <p:set>
                                      <p:cBhvr>
                                        <p:cTn id="293" dur="1" fill="hold">
                                          <p:stCondLst>
                                            <p:cond delay="0"/>
                                          </p:stCondLst>
                                        </p:cTn>
                                        <p:tgtEl>
                                          <p:spTgt spid="87"/>
                                        </p:tgtEl>
                                        <p:attrNameLst>
                                          <p:attrName>style.visibility</p:attrName>
                                        </p:attrNameLst>
                                      </p:cBhvr>
                                      <p:to>
                                        <p:strVal val="visible"/>
                                      </p:to>
                                    </p:set>
                                    <p:animEffect transition="in" filter="fade">
                                      <p:cBhvr>
                                        <p:cTn id="294" dur="500"/>
                                        <p:tgtEl>
                                          <p:spTgt spid="87"/>
                                        </p:tgtEl>
                                      </p:cBhvr>
                                    </p:animEffect>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nodeType="clickEffect">
                                  <p:stCondLst>
                                    <p:cond delay="0"/>
                                  </p:stCondLst>
                                  <p:childTnLst>
                                    <p:set>
                                      <p:cBhvr>
                                        <p:cTn id="298" dur="1" fill="hold">
                                          <p:stCondLst>
                                            <p:cond delay="0"/>
                                          </p:stCondLst>
                                        </p:cTn>
                                        <p:tgtEl>
                                          <p:spTgt spid="57"/>
                                        </p:tgtEl>
                                        <p:attrNameLst>
                                          <p:attrName>style.visibility</p:attrName>
                                        </p:attrNameLst>
                                      </p:cBhvr>
                                      <p:to>
                                        <p:strVal val="visible"/>
                                      </p:to>
                                    </p:set>
                                    <p:animEffect transition="in" filter="fade">
                                      <p:cBhvr>
                                        <p:cTn id="299" dur="500"/>
                                        <p:tgtEl>
                                          <p:spTgt spid="57"/>
                                        </p:tgtEl>
                                      </p:cBhvr>
                                    </p:animEffect>
                                  </p:childTnLst>
                                </p:cTn>
                              </p:par>
                              <p:par>
                                <p:cTn id="300" presetID="10" presetClass="entr" presetSubtype="0" fill="hold" nodeType="withEffect">
                                  <p:stCondLst>
                                    <p:cond delay="0"/>
                                  </p:stCondLst>
                                  <p:childTnLst>
                                    <p:set>
                                      <p:cBhvr>
                                        <p:cTn id="301" dur="1" fill="hold">
                                          <p:stCondLst>
                                            <p:cond delay="0"/>
                                          </p:stCondLst>
                                        </p:cTn>
                                        <p:tgtEl>
                                          <p:spTgt spid="71"/>
                                        </p:tgtEl>
                                        <p:attrNameLst>
                                          <p:attrName>style.visibility</p:attrName>
                                        </p:attrNameLst>
                                      </p:cBhvr>
                                      <p:to>
                                        <p:strVal val="visible"/>
                                      </p:to>
                                    </p:set>
                                    <p:animEffect transition="in" filter="fade">
                                      <p:cBhvr>
                                        <p:cTn id="302" dur="500"/>
                                        <p:tgtEl>
                                          <p:spTgt spid="71"/>
                                        </p:tgtEl>
                                      </p:cBhvr>
                                    </p:animEffect>
                                  </p:childTnLst>
                                </p:cTn>
                              </p:par>
                              <p:par>
                                <p:cTn id="303" presetID="10" presetClass="entr" presetSubtype="0" fill="hold" nodeType="withEffect">
                                  <p:stCondLst>
                                    <p:cond delay="0"/>
                                  </p:stCondLst>
                                  <p:childTnLst>
                                    <p:set>
                                      <p:cBhvr>
                                        <p:cTn id="304" dur="1" fill="hold">
                                          <p:stCondLst>
                                            <p:cond delay="0"/>
                                          </p:stCondLst>
                                        </p:cTn>
                                        <p:tgtEl>
                                          <p:spTgt spid="58"/>
                                        </p:tgtEl>
                                        <p:attrNameLst>
                                          <p:attrName>style.visibility</p:attrName>
                                        </p:attrNameLst>
                                      </p:cBhvr>
                                      <p:to>
                                        <p:strVal val="visible"/>
                                      </p:to>
                                    </p:set>
                                    <p:animEffect transition="in" filter="fade">
                                      <p:cBhvr>
                                        <p:cTn id="305" dur="500"/>
                                        <p:tgtEl>
                                          <p:spTgt spid="58"/>
                                        </p:tgtEl>
                                      </p:cBhvr>
                                    </p:animEffect>
                                  </p:childTnLst>
                                </p:cTn>
                              </p:par>
                              <p:par>
                                <p:cTn id="306" presetID="10" presetClass="entr" presetSubtype="0" fill="hold" nodeType="withEffect">
                                  <p:stCondLst>
                                    <p:cond delay="0"/>
                                  </p:stCondLst>
                                  <p:childTnLst>
                                    <p:set>
                                      <p:cBhvr>
                                        <p:cTn id="307" dur="1" fill="hold">
                                          <p:stCondLst>
                                            <p:cond delay="0"/>
                                          </p:stCondLst>
                                        </p:cTn>
                                        <p:tgtEl>
                                          <p:spTgt spid="68"/>
                                        </p:tgtEl>
                                        <p:attrNameLst>
                                          <p:attrName>style.visibility</p:attrName>
                                        </p:attrNameLst>
                                      </p:cBhvr>
                                      <p:to>
                                        <p:strVal val="visible"/>
                                      </p:to>
                                    </p:set>
                                    <p:animEffect transition="in" filter="fade">
                                      <p:cBhvr>
                                        <p:cTn id="308" dur="500"/>
                                        <p:tgtEl>
                                          <p:spTgt spid="68"/>
                                        </p:tgtEl>
                                      </p:cBhvr>
                                    </p:animEffect>
                                  </p:childTnLst>
                                </p:cTn>
                              </p:par>
                              <p:par>
                                <p:cTn id="309" presetID="10" presetClass="entr" presetSubtype="0" fill="hold" nodeType="withEffect">
                                  <p:stCondLst>
                                    <p:cond delay="0"/>
                                  </p:stCondLst>
                                  <p:childTnLst>
                                    <p:set>
                                      <p:cBhvr>
                                        <p:cTn id="310" dur="1" fill="hold">
                                          <p:stCondLst>
                                            <p:cond delay="0"/>
                                          </p:stCondLst>
                                        </p:cTn>
                                        <p:tgtEl>
                                          <p:spTgt spid="91"/>
                                        </p:tgtEl>
                                        <p:attrNameLst>
                                          <p:attrName>style.visibility</p:attrName>
                                        </p:attrNameLst>
                                      </p:cBhvr>
                                      <p:to>
                                        <p:strVal val="visible"/>
                                      </p:to>
                                    </p:set>
                                    <p:animEffect transition="in" filter="fade">
                                      <p:cBhvr>
                                        <p:cTn id="311" dur="500"/>
                                        <p:tgtEl>
                                          <p:spTgt spid="91"/>
                                        </p:tgtEl>
                                      </p:cBhvr>
                                    </p:animEffect>
                                  </p:childTnLst>
                                </p:cTn>
                              </p:par>
                              <p:par>
                                <p:cTn id="312" presetID="10" presetClass="entr" presetSubtype="0" fill="hold" nodeType="withEffect">
                                  <p:stCondLst>
                                    <p:cond delay="0"/>
                                  </p:stCondLst>
                                  <p:childTnLst>
                                    <p:set>
                                      <p:cBhvr>
                                        <p:cTn id="313" dur="1" fill="hold">
                                          <p:stCondLst>
                                            <p:cond delay="0"/>
                                          </p:stCondLst>
                                        </p:cTn>
                                        <p:tgtEl>
                                          <p:spTgt spid="60"/>
                                        </p:tgtEl>
                                        <p:attrNameLst>
                                          <p:attrName>style.visibility</p:attrName>
                                        </p:attrNameLst>
                                      </p:cBhvr>
                                      <p:to>
                                        <p:strVal val="visible"/>
                                      </p:to>
                                    </p:set>
                                    <p:animEffect transition="in" filter="fade">
                                      <p:cBhvr>
                                        <p:cTn id="314" dur="500"/>
                                        <p:tgtEl>
                                          <p:spTgt spid="60"/>
                                        </p:tgtEl>
                                      </p:cBhvr>
                                    </p:animEffect>
                                  </p:childTnLst>
                                </p:cTn>
                              </p:par>
                              <p:par>
                                <p:cTn id="315" presetID="10" presetClass="entr" presetSubtype="0" fill="hold" nodeType="withEffect">
                                  <p:stCondLst>
                                    <p:cond delay="0"/>
                                  </p:stCondLst>
                                  <p:childTnLst>
                                    <p:set>
                                      <p:cBhvr>
                                        <p:cTn id="316" dur="1" fill="hold">
                                          <p:stCondLst>
                                            <p:cond delay="0"/>
                                          </p:stCondLst>
                                        </p:cTn>
                                        <p:tgtEl>
                                          <p:spTgt spid="61"/>
                                        </p:tgtEl>
                                        <p:attrNameLst>
                                          <p:attrName>style.visibility</p:attrName>
                                        </p:attrNameLst>
                                      </p:cBhvr>
                                      <p:to>
                                        <p:strVal val="visible"/>
                                      </p:to>
                                    </p:set>
                                    <p:animEffect transition="in" filter="fade">
                                      <p:cBhvr>
                                        <p:cTn id="317" dur="500"/>
                                        <p:tgtEl>
                                          <p:spTgt spid="61"/>
                                        </p:tgtEl>
                                      </p:cBhvr>
                                    </p:animEffect>
                                  </p:childTnLst>
                                </p:cTn>
                              </p:par>
                              <p:par>
                                <p:cTn id="318" presetID="10" presetClass="entr" presetSubtype="0" fill="hold" nodeType="withEffect">
                                  <p:stCondLst>
                                    <p:cond delay="0"/>
                                  </p:stCondLst>
                                  <p:childTnLst>
                                    <p:set>
                                      <p:cBhvr>
                                        <p:cTn id="319" dur="1" fill="hold">
                                          <p:stCondLst>
                                            <p:cond delay="0"/>
                                          </p:stCondLst>
                                        </p:cTn>
                                        <p:tgtEl>
                                          <p:spTgt spid="69"/>
                                        </p:tgtEl>
                                        <p:attrNameLst>
                                          <p:attrName>style.visibility</p:attrName>
                                        </p:attrNameLst>
                                      </p:cBhvr>
                                      <p:to>
                                        <p:strVal val="visible"/>
                                      </p:to>
                                    </p:set>
                                    <p:animEffect transition="in" filter="fade">
                                      <p:cBhvr>
                                        <p:cTn id="320" dur="500"/>
                                        <p:tgtEl>
                                          <p:spTgt spid="69"/>
                                        </p:tgtEl>
                                      </p:cBhvr>
                                    </p:animEffect>
                                  </p:childTnLst>
                                </p:cTn>
                              </p:par>
                            </p:childTnLst>
                          </p:cTn>
                        </p:par>
                      </p:childTnLst>
                    </p:cTn>
                  </p:par>
                  <p:par>
                    <p:cTn id="321" fill="hold">
                      <p:stCondLst>
                        <p:cond delay="indefinite"/>
                      </p:stCondLst>
                      <p:childTnLst>
                        <p:par>
                          <p:cTn id="322" fill="hold">
                            <p:stCondLst>
                              <p:cond delay="0"/>
                            </p:stCondLst>
                            <p:childTnLst>
                              <p:par>
                                <p:cTn id="323" presetID="31" presetClass="entr" presetSubtype="0" fill="hold" grpId="0" nodeType="clickEffect">
                                  <p:stCondLst>
                                    <p:cond delay="0"/>
                                  </p:stCondLst>
                                  <p:childTnLst>
                                    <p:set>
                                      <p:cBhvr>
                                        <p:cTn id="324" dur="1" fill="hold">
                                          <p:stCondLst>
                                            <p:cond delay="0"/>
                                          </p:stCondLst>
                                        </p:cTn>
                                        <p:tgtEl>
                                          <p:spTgt spid="17"/>
                                        </p:tgtEl>
                                        <p:attrNameLst>
                                          <p:attrName>style.visibility</p:attrName>
                                        </p:attrNameLst>
                                      </p:cBhvr>
                                      <p:to>
                                        <p:strVal val="visible"/>
                                      </p:to>
                                    </p:set>
                                    <p:anim calcmode="lin" valueType="num">
                                      <p:cBhvr>
                                        <p:cTn id="325" dur="1000" fill="hold"/>
                                        <p:tgtEl>
                                          <p:spTgt spid="17"/>
                                        </p:tgtEl>
                                        <p:attrNameLst>
                                          <p:attrName>ppt_w</p:attrName>
                                        </p:attrNameLst>
                                      </p:cBhvr>
                                      <p:tavLst>
                                        <p:tav tm="0">
                                          <p:val>
                                            <p:fltVal val="0"/>
                                          </p:val>
                                        </p:tav>
                                        <p:tav tm="100000">
                                          <p:val>
                                            <p:strVal val="#ppt_w"/>
                                          </p:val>
                                        </p:tav>
                                      </p:tavLst>
                                    </p:anim>
                                    <p:anim calcmode="lin" valueType="num">
                                      <p:cBhvr>
                                        <p:cTn id="326" dur="1000" fill="hold"/>
                                        <p:tgtEl>
                                          <p:spTgt spid="17"/>
                                        </p:tgtEl>
                                        <p:attrNameLst>
                                          <p:attrName>ppt_h</p:attrName>
                                        </p:attrNameLst>
                                      </p:cBhvr>
                                      <p:tavLst>
                                        <p:tav tm="0">
                                          <p:val>
                                            <p:fltVal val="0"/>
                                          </p:val>
                                        </p:tav>
                                        <p:tav tm="100000">
                                          <p:val>
                                            <p:strVal val="#ppt_h"/>
                                          </p:val>
                                        </p:tav>
                                      </p:tavLst>
                                    </p:anim>
                                    <p:anim calcmode="lin" valueType="num">
                                      <p:cBhvr>
                                        <p:cTn id="327" dur="1000" fill="hold"/>
                                        <p:tgtEl>
                                          <p:spTgt spid="17"/>
                                        </p:tgtEl>
                                        <p:attrNameLst>
                                          <p:attrName>style.rotation</p:attrName>
                                        </p:attrNameLst>
                                      </p:cBhvr>
                                      <p:tavLst>
                                        <p:tav tm="0">
                                          <p:val>
                                            <p:fltVal val="90"/>
                                          </p:val>
                                        </p:tav>
                                        <p:tav tm="100000">
                                          <p:val>
                                            <p:fltVal val="0"/>
                                          </p:val>
                                        </p:tav>
                                      </p:tavLst>
                                    </p:anim>
                                    <p:animEffect transition="in" filter="fade">
                                      <p:cBhvr>
                                        <p:cTn id="328" dur="1000"/>
                                        <p:tgtEl>
                                          <p:spTgt spid="17"/>
                                        </p:tgtEl>
                                      </p:cBhvr>
                                    </p:animEffect>
                                  </p:childTnLst>
                                </p:cTn>
                              </p:par>
                              <p:par>
                                <p:cTn id="329" presetID="31" presetClass="entr" presetSubtype="0" fill="hold" nodeType="withEffect">
                                  <p:stCondLst>
                                    <p:cond delay="0"/>
                                  </p:stCondLst>
                                  <p:childTnLst>
                                    <p:set>
                                      <p:cBhvr>
                                        <p:cTn id="330" dur="1" fill="hold">
                                          <p:stCondLst>
                                            <p:cond delay="0"/>
                                          </p:stCondLst>
                                        </p:cTn>
                                        <p:tgtEl>
                                          <p:spTgt spid="16"/>
                                        </p:tgtEl>
                                        <p:attrNameLst>
                                          <p:attrName>style.visibility</p:attrName>
                                        </p:attrNameLst>
                                      </p:cBhvr>
                                      <p:to>
                                        <p:strVal val="visible"/>
                                      </p:to>
                                    </p:set>
                                    <p:anim calcmode="lin" valueType="num">
                                      <p:cBhvr>
                                        <p:cTn id="331" dur="1000" fill="hold"/>
                                        <p:tgtEl>
                                          <p:spTgt spid="16"/>
                                        </p:tgtEl>
                                        <p:attrNameLst>
                                          <p:attrName>ppt_w</p:attrName>
                                        </p:attrNameLst>
                                      </p:cBhvr>
                                      <p:tavLst>
                                        <p:tav tm="0">
                                          <p:val>
                                            <p:fltVal val="0"/>
                                          </p:val>
                                        </p:tav>
                                        <p:tav tm="100000">
                                          <p:val>
                                            <p:strVal val="#ppt_w"/>
                                          </p:val>
                                        </p:tav>
                                      </p:tavLst>
                                    </p:anim>
                                    <p:anim calcmode="lin" valueType="num">
                                      <p:cBhvr>
                                        <p:cTn id="332" dur="1000" fill="hold"/>
                                        <p:tgtEl>
                                          <p:spTgt spid="16"/>
                                        </p:tgtEl>
                                        <p:attrNameLst>
                                          <p:attrName>ppt_h</p:attrName>
                                        </p:attrNameLst>
                                      </p:cBhvr>
                                      <p:tavLst>
                                        <p:tav tm="0">
                                          <p:val>
                                            <p:fltVal val="0"/>
                                          </p:val>
                                        </p:tav>
                                        <p:tav tm="100000">
                                          <p:val>
                                            <p:strVal val="#ppt_h"/>
                                          </p:val>
                                        </p:tav>
                                      </p:tavLst>
                                    </p:anim>
                                    <p:anim calcmode="lin" valueType="num">
                                      <p:cBhvr>
                                        <p:cTn id="333" dur="1000" fill="hold"/>
                                        <p:tgtEl>
                                          <p:spTgt spid="16"/>
                                        </p:tgtEl>
                                        <p:attrNameLst>
                                          <p:attrName>style.rotation</p:attrName>
                                        </p:attrNameLst>
                                      </p:cBhvr>
                                      <p:tavLst>
                                        <p:tav tm="0">
                                          <p:val>
                                            <p:fltVal val="90"/>
                                          </p:val>
                                        </p:tav>
                                        <p:tav tm="100000">
                                          <p:val>
                                            <p:fltVal val="0"/>
                                          </p:val>
                                        </p:tav>
                                      </p:tavLst>
                                    </p:anim>
                                    <p:animEffect transition="in" filter="fade">
                                      <p:cBhvr>
                                        <p:cTn id="334" dur="1000"/>
                                        <p:tgtEl>
                                          <p:spTgt spid="16"/>
                                        </p:tgtEl>
                                      </p:cBhvr>
                                    </p:animEffect>
                                  </p:childTnLst>
                                </p:cTn>
                              </p:par>
                            </p:childTnLst>
                          </p:cTn>
                        </p:par>
                      </p:childTnLst>
                    </p:cTn>
                  </p:par>
                  <p:par>
                    <p:cTn id="335" fill="hold">
                      <p:stCondLst>
                        <p:cond delay="indefinite"/>
                      </p:stCondLst>
                      <p:childTnLst>
                        <p:par>
                          <p:cTn id="336" fill="hold">
                            <p:stCondLst>
                              <p:cond delay="0"/>
                            </p:stCondLst>
                            <p:childTnLst>
                              <p:par>
                                <p:cTn id="337" presetID="53" presetClass="entr" presetSubtype="16" fill="hold" nodeType="clickEffect">
                                  <p:stCondLst>
                                    <p:cond delay="0"/>
                                  </p:stCondLst>
                                  <p:childTnLst>
                                    <p:set>
                                      <p:cBhvr>
                                        <p:cTn id="338" dur="1" fill="hold">
                                          <p:stCondLst>
                                            <p:cond delay="0"/>
                                          </p:stCondLst>
                                        </p:cTn>
                                        <p:tgtEl>
                                          <p:spTgt spid="90"/>
                                        </p:tgtEl>
                                        <p:attrNameLst>
                                          <p:attrName>style.visibility</p:attrName>
                                        </p:attrNameLst>
                                      </p:cBhvr>
                                      <p:to>
                                        <p:strVal val="visible"/>
                                      </p:to>
                                    </p:set>
                                    <p:anim calcmode="lin" valueType="num">
                                      <p:cBhvr>
                                        <p:cTn id="339" dur="500" fill="hold"/>
                                        <p:tgtEl>
                                          <p:spTgt spid="90"/>
                                        </p:tgtEl>
                                        <p:attrNameLst>
                                          <p:attrName>ppt_w</p:attrName>
                                        </p:attrNameLst>
                                      </p:cBhvr>
                                      <p:tavLst>
                                        <p:tav tm="0">
                                          <p:val>
                                            <p:fltVal val="0"/>
                                          </p:val>
                                        </p:tav>
                                        <p:tav tm="100000">
                                          <p:val>
                                            <p:strVal val="#ppt_w"/>
                                          </p:val>
                                        </p:tav>
                                      </p:tavLst>
                                    </p:anim>
                                    <p:anim calcmode="lin" valueType="num">
                                      <p:cBhvr>
                                        <p:cTn id="340" dur="500" fill="hold"/>
                                        <p:tgtEl>
                                          <p:spTgt spid="90"/>
                                        </p:tgtEl>
                                        <p:attrNameLst>
                                          <p:attrName>ppt_h</p:attrName>
                                        </p:attrNameLst>
                                      </p:cBhvr>
                                      <p:tavLst>
                                        <p:tav tm="0">
                                          <p:val>
                                            <p:fltVal val="0"/>
                                          </p:val>
                                        </p:tav>
                                        <p:tav tm="100000">
                                          <p:val>
                                            <p:strVal val="#ppt_h"/>
                                          </p:val>
                                        </p:tav>
                                      </p:tavLst>
                                    </p:anim>
                                    <p:animEffect transition="in" filter="fade">
                                      <p:cBhvr>
                                        <p:cTn id="341" dur="500"/>
                                        <p:tgtEl>
                                          <p:spTgt spid="90"/>
                                        </p:tgtEl>
                                      </p:cBhvr>
                                    </p:animEffect>
                                  </p:childTnLst>
                                </p:cTn>
                              </p:par>
                              <p:par>
                                <p:cTn id="342" presetID="53" presetClass="entr" presetSubtype="16" fill="hold" nodeType="withEffect">
                                  <p:stCondLst>
                                    <p:cond delay="0"/>
                                  </p:stCondLst>
                                  <p:childTnLst>
                                    <p:set>
                                      <p:cBhvr>
                                        <p:cTn id="343" dur="1" fill="hold">
                                          <p:stCondLst>
                                            <p:cond delay="0"/>
                                          </p:stCondLst>
                                        </p:cTn>
                                        <p:tgtEl>
                                          <p:spTgt spid="95"/>
                                        </p:tgtEl>
                                        <p:attrNameLst>
                                          <p:attrName>style.visibility</p:attrName>
                                        </p:attrNameLst>
                                      </p:cBhvr>
                                      <p:to>
                                        <p:strVal val="visible"/>
                                      </p:to>
                                    </p:set>
                                    <p:anim calcmode="lin" valueType="num">
                                      <p:cBhvr>
                                        <p:cTn id="344" dur="500" fill="hold"/>
                                        <p:tgtEl>
                                          <p:spTgt spid="95"/>
                                        </p:tgtEl>
                                        <p:attrNameLst>
                                          <p:attrName>ppt_w</p:attrName>
                                        </p:attrNameLst>
                                      </p:cBhvr>
                                      <p:tavLst>
                                        <p:tav tm="0">
                                          <p:val>
                                            <p:fltVal val="0"/>
                                          </p:val>
                                        </p:tav>
                                        <p:tav tm="100000">
                                          <p:val>
                                            <p:strVal val="#ppt_w"/>
                                          </p:val>
                                        </p:tav>
                                      </p:tavLst>
                                    </p:anim>
                                    <p:anim calcmode="lin" valueType="num">
                                      <p:cBhvr>
                                        <p:cTn id="345" dur="500" fill="hold"/>
                                        <p:tgtEl>
                                          <p:spTgt spid="95"/>
                                        </p:tgtEl>
                                        <p:attrNameLst>
                                          <p:attrName>ppt_h</p:attrName>
                                        </p:attrNameLst>
                                      </p:cBhvr>
                                      <p:tavLst>
                                        <p:tav tm="0">
                                          <p:val>
                                            <p:fltVal val="0"/>
                                          </p:val>
                                        </p:tav>
                                        <p:tav tm="100000">
                                          <p:val>
                                            <p:strVal val="#ppt_h"/>
                                          </p:val>
                                        </p:tav>
                                      </p:tavLst>
                                    </p:anim>
                                    <p:animEffect transition="in" filter="fade">
                                      <p:cBhvr>
                                        <p:cTn id="346" dur="500"/>
                                        <p:tgtEl>
                                          <p:spTgt spid="95"/>
                                        </p:tgtEl>
                                      </p:cBhvr>
                                    </p:animEffect>
                                  </p:childTnLst>
                                </p:cTn>
                              </p:par>
                              <p:par>
                                <p:cTn id="347" presetID="53" presetClass="entr" presetSubtype="16" fill="hold" nodeType="withEffect">
                                  <p:stCondLst>
                                    <p:cond delay="0"/>
                                  </p:stCondLst>
                                  <p:childTnLst>
                                    <p:set>
                                      <p:cBhvr>
                                        <p:cTn id="348" dur="1" fill="hold">
                                          <p:stCondLst>
                                            <p:cond delay="0"/>
                                          </p:stCondLst>
                                        </p:cTn>
                                        <p:tgtEl>
                                          <p:spTgt spid="105"/>
                                        </p:tgtEl>
                                        <p:attrNameLst>
                                          <p:attrName>style.visibility</p:attrName>
                                        </p:attrNameLst>
                                      </p:cBhvr>
                                      <p:to>
                                        <p:strVal val="visible"/>
                                      </p:to>
                                    </p:set>
                                    <p:anim calcmode="lin" valueType="num">
                                      <p:cBhvr>
                                        <p:cTn id="349" dur="500" fill="hold"/>
                                        <p:tgtEl>
                                          <p:spTgt spid="105"/>
                                        </p:tgtEl>
                                        <p:attrNameLst>
                                          <p:attrName>ppt_w</p:attrName>
                                        </p:attrNameLst>
                                      </p:cBhvr>
                                      <p:tavLst>
                                        <p:tav tm="0">
                                          <p:val>
                                            <p:fltVal val="0"/>
                                          </p:val>
                                        </p:tav>
                                        <p:tav tm="100000">
                                          <p:val>
                                            <p:strVal val="#ppt_w"/>
                                          </p:val>
                                        </p:tav>
                                      </p:tavLst>
                                    </p:anim>
                                    <p:anim calcmode="lin" valueType="num">
                                      <p:cBhvr>
                                        <p:cTn id="350" dur="500" fill="hold"/>
                                        <p:tgtEl>
                                          <p:spTgt spid="105"/>
                                        </p:tgtEl>
                                        <p:attrNameLst>
                                          <p:attrName>ppt_h</p:attrName>
                                        </p:attrNameLst>
                                      </p:cBhvr>
                                      <p:tavLst>
                                        <p:tav tm="0">
                                          <p:val>
                                            <p:fltVal val="0"/>
                                          </p:val>
                                        </p:tav>
                                        <p:tav tm="100000">
                                          <p:val>
                                            <p:strVal val="#ppt_h"/>
                                          </p:val>
                                        </p:tav>
                                      </p:tavLst>
                                    </p:anim>
                                    <p:animEffect transition="in" filter="fade">
                                      <p:cBhvr>
                                        <p:cTn id="351" dur="500"/>
                                        <p:tgtEl>
                                          <p:spTgt spid="105"/>
                                        </p:tgtEl>
                                      </p:cBhvr>
                                    </p:animEffect>
                                  </p:childTnLst>
                                </p:cTn>
                              </p:par>
                            </p:childTnLst>
                          </p:cTn>
                        </p:par>
                      </p:childTnLst>
                    </p:cTn>
                  </p:par>
                  <p:par>
                    <p:cTn id="352" fill="hold">
                      <p:stCondLst>
                        <p:cond delay="indefinite"/>
                      </p:stCondLst>
                      <p:childTnLst>
                        <p:par>
                          <p:cTn id="353" fill="hold">
                            <p:stCondLst>
                              <p:cond delay="0"/>
                            </p:stCondLst>
                            <p:childTnLst>
                              <p:par>
                                <p:cTn id="354" presetID="53" presetClass="entr" presetSubtype="16" fill="hold" nodeType="clickEffect">
                                  <p:stCondLst>
                                    <p:cond delay="0"/>
                                  </p:stCondLst>
                                  <p:childTnLst>
                                    <p:set>
                                      <p:cBhvr>
                                        <p:cTn id="355" dur="1" fill="hold">
                                          <p:stCondLst>
                                            <p:cond delay="0"/>
                                          </p:stCondLst>
                                        </p:cTn>
                                        <p:tgtEl>
                                          <p:spTgt spid="106"/>
                                        </p:tgtEl>
                                        <p:attrNameLst>
                                          <p:attrName>style.visibility</p:attrName>
                                        </p:attrNameLst>
                                      </p:cBhvr>
                                      <p:to>
                                        <p:strVal val="visible"/>
                                      </p:to>
                                    </p:set>
                                    <p:anim calcmode="lin" valueType="num">
                                      <p:cBhvr>
                                        <p:cTn id="356" dur="500" fill="hold"/>
                                        <p:tgtEl>
                                          <p:spTgt spid="106"/>
                                        </p:tgtEl>
                                        <p:attrNameLst>
                                          <p:attrName>ppt_w</p:attrName>
                                        </p:attrNameLst>
                                      </p:cBhvr>
                                      <p:tavLst>
                                        <p:tav tm="0">
                                          <p:val>
                                            <p:fltVal val="0"/>
                                          </p:val>
                                        </p:tav>
                                        <p:tav tm="100000">
                                          <p:val>
                                            <p:strVal val="#ppt_w"/>
                                          </p:val>
                                        </p:tav>
                                      </p:tavLst>
                                    </p:anim>
                                    <p:anim calcmode="lin" valueType="num">
                                      <p:cBhvr>
                                        <p:cTn id="357" dur="500" fill="hold"/>
                                        <p:tgtEl>
                                          <p:spTgt spid="106"/>
                                        </p:tgtEl>
                                        <p:attrNameLst>
                                          <p:attrName>ppt_h</p:attrName>
                                        </p:attrNameLst>
                                      </p:cBhvr>
                                      <p:tavLst>
                                        <p:tav tm="0">
                                          <p:val>
                                            <p:fltVal val="0"/>
                                          </p:val>
                                        </p:tav>
                                        <p:tav tm="100000">
                                          <p:val>
                                            <p:strVal val="#ppt_h"/>
                                          </p:val>
                                        </p:tav>
                                      </p:tavLst>
                                    </p:anim>
                                    <p:animEffect transition="in" filter="fade">
                                      <p:cBhvr>
                                        <p:cTn id="358" dur="500"/>
                                        <p:tgtEl>
                                          <p:spTgt spid="106"/>
                                        </p:tgtEl>
                                      </p:cBhvr>
                                    </p:animEffect>
                                  </p:childTnLst>
                                </p:cTn>
                              </p:par>
                            </p:childTnLst>
                          </p:cTn>
                        </p:par>
                      </p:childTnLst>
                    </p:cTn>
                  </p:par>
                  <p:par>
                    <p:cTn id="359" fill="hold">
                      <p:stCondLst>
                        <p:cond delay="indefinite"/>
                      </p:stCondLst>
                      <p:childTnLst>
                        <p:par>
                          <p:cTn id="360" fill="hold">
                            <p:stCondLst>
                              <p:cond delay="0"/>
                            </p:stCondLst>
                            <p:childTnLst>
                              <p:par>
                                <p:cTn id="361" presetID="53" presetClass="entr" presetSubtype="16" fill="hold" nodeType="clickEffect">
                                  <p:stCondLst>
                                    <p:cond delay="0"/>
                                  </p:stCondLst>
                                  <p:childTnLst>
                                    <p:set>
                                      <p:cBhvr>
                                        <p:cTn id="362" dur="1" fill="hold">
                                          <p:stCondLst>
                                            <p:cond delay="0"/>
                                          </p:stCondLst>
                                        </p:cTn>
                                        <p:tgtEl>
                                          <p:spTgt spid="20"/>
                                        </p:tgtEl>
                                        <p:attrNameLst>
                                          <p:attrName>style.visibility</p:attrName>
                                        </p:attrNameLst>
                                      </p:cBhvr>
                                      <p:to>
                                        <p:strVal val="visible"/>
                                      </p:to>
                                    </p:set>
                                    <p:anim calcmode="lin" valueType="num">
                                      <p:cBhvr>
                                        <p:cTn id="363" dur="500" fill="hold"/>
                                        <p:tgtEl>
                                          <p:spTgt spid="20"/>
                                        </p:tgtEl>
                                        <p:attrNameLst>
                                          <p:attrName>ppt_w</p:attrName>
                                        </p:attrNameLst>
                                      </p:cBhvr>
                                      <p:tavLst>
                                        <p:tav tm="0">
                                          <p:val>
                                            <p:fltVal val="0"/>
                                          </p:val>
                                        </p:tav>
                                        <p:tav tm="100000">
                                          <p:val>
                                            <p:strVal val="#ppt_w"/>
                                          </p:val>
                                        </p:tav>
                                      </p:tavLst>
                                    </p:anim>
                                    <p:anim calcmode="lin" valueType="num">
                                      <p:cBhvr>
                                        <p:cTn id="364" dur="500" fill="hold"/>
                                        <p:tgtEl>
                                          <p:spTgt spid="20"/>
                                        </p:tgtEl>
                                        <p:attrNameLst>
                                          <p:attrName>ppt_h</p:attrName>
                                        </p:attrNameLst>
                                      </p:cBhvr>
                                      <p:tavLst>
                                        <p:tav tm="0">
                                          <p:val>
                                            <p:fltVal val="0"/>
                                          </p:val>
                                        </p:tav>
                                        <p:tav tm="100000">
                                          <p:val>
                                            <p:strVal val="#ppt_h"/>
                                          </p:val>
                                        </p:tav>
                                      </p:tavLst>
                                    </p:anim>
                                    <p:animEffect transition="in" filter="fade">
                                      <p:cBhvr>
                                        <p:cTn id="365" dur="500"/>
                                        <p:tgtEl>
                                          <p:spTgt spid="20"/>
                                        </p:tgtEl>
                                      </p:cBhvr>
                                    </p:animEffec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109"/>
                                        </p:tgtEl>
                                        <p:attrNameLst>
                                          <p:attrName>style.visibility</p:attrName>
                                        </p:attrNameLst>
                                      </p:cBhvr>
                                      <p:to>
                                        <p:strVal val="visible"/>
                                      </p:to>
                                    </p:set>
                                    <p:animEffect transition="in" filter="fade">
                                      <p:cBhvr>
                                        <p:cTn id="370" dur="500"/>
                                        <p:tgtEl>
                                          <p:spTgt spid="109"/>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35"/>
                                        </p:tgtEl>
                                        <p:attrNameLst>
                                          <p:attrName>style.visibility</p:attrName>
                                        </p:attrNameLst>
                                      </p:cBhvr>
                                      <p:to>
                                        <p:strVal val="visible"/>
                                      </p:to>
                                    </p:set>
                                    <p:animEffect transition="in" filter="fade">
                                      <p:cBhvr>
                                        <p:cTn id="3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6" grpId="0" animBg="1"/>
      <p:bldP spid="7" grpId="0" animBg="1"/>
      <p:bldP spid="10" grpId="0" animBg="1"/>
      <p:bldP spid="14" grpId="0" animBg="1"/>
      <p:bldP spid="17" grpId="0" animBg="1"/>
      <p:bldP spid="24" grpId="0" animBg="1"/>
      <p:bldP spid="25" grpId="0"/>
      <p:bldP spid="26" grpId="0" animBg="1"/>
      <p:bldP spid="27" grpId="0"/>
      <p:bldP spid="28" grpId="0" animBg="1"/>
      <p:bldP spid="29" grpId="0"/>
      <p:bldP spid="74" grpId="0"/>
      <p:bldP spid="75" grpId="0"/>
      <p:bldP spid="79" grpId="0"/>
      <p:bldP spid="98" grpId="0" animBg="1"/>
      <p:bldP spid="11" grpId="0" animBg="1"/>
      <p:bldP spid="99" grpId="1" animBg="1"/>
      <p:bldP spid="35" grpId="0" animBg="1"/>
      <p:bldP spid="21" grpId="0"/>
      <p:bldP spid="22"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398293" cy="4601183"/>
          </a:xfrm>
        </p:spPr>
        <p:txBody>
          <a:bodyPr/>
          <a:lstStyle/>
          <a:p>
            <a:r>
              <a:rPr lang="fr-FR" b="1" dirty="0" smtClean="0"/>
              <a:t>PRÉSENTATION DE CERISE PRO</a:t>
            </a:r>
            <a:endParaRPr lang="fr-FR" sz="2800" b="1" dirty="0">
              <a:solidFill>
                <a:srgbClr val="002060"/>
              </a:solidFill>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5860" y="863600"/>
            <a:ext cx="3840956" cy="5121275"/>
          </a:xfrm>
        </p:spPr>
      </p:pic>
      <p:pic>
        <p:nvPicPr>
          <p:cNvPr id="5"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975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 75"/>
          <p:cNvPicPr>
            <a:picLocks noChangeAspect="1"/>
          </p:cNvPicPr>
          <p:nvPr/>
        </p:nvPicPr>
        <p:blipFill rotWithShape="1">
          <a:blip r:embed="rId3"/>
          <a:srcRect l="744" t="12005" r="866" b="7731"/>
          <a:stretch/>
        </p:blipFill>
        <p:spPr>
          <a:xfrm>
            <a:off x="3398293" y="755965"/>
            <a:ext cx="8855242" cy="4061428"/>
          </a:xfrm>
          <a:prstGeom prst="rect">
            <a:avLst/>
          </a:prstGeom>
        </p:spPr>
      </p:pic>
      <p:sp>
        <p:nvSpPr>
          <p:cNvPr id="4" name="Titre 1"/>
          <p:cNvSpPr txBox="1">
            <a:spLocks/>
          </p:cNvSpPr>
          <p:nvPr/>
        </p:nvSpPr>
        <p:spPr>
          <a:xfrm>
            <a:off x="0" y="1123837"/>
            <a:ext cx="3611179" cy="4601183"/>
          </a:xfrm>
          <a:prstGeom prst="rect">
            <a:avLst/>
          </a:prstGeom>
        </p:spPr>
        <p:txBody>
          <a:bodyPr vert="horz" lIns="36000" tIns="45720" rIns="36000" bIns="45720" rtlCol="0" anchor="t">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pPr algn="ctr"/>
            <a:r>
              <a:rPr lang="fr-FR" sz="1800" b="1" dirty="0" smtClean="0">
                <a:solidFill>
                  <a:schemeClr val="tx1"/>
                </a:solidFill>
              </a:rPr>
              <a:t>Les grandes fonctions :</a:t>
            </a:r>
          </a:p>
          <a:p>
            <a:pPr algn="ctr"/>
            <a:endParaRPr lang="fr-FR" sz="1800" b="1" dirty="0" smtClean="0">
              <a:solidFill>
                <a:schemeClr val="tx1"/>
              </a:solidFill>
            </a:endParaRPr>
          </a:p>
          <a:p>
            <a:r>
              <a:rPr lang="fr-FR" sz="1700" b="1" dirty="0" smtClean="0">
                <a:solidFill>
                  <a:schemeClr val="tx1"/>
                </a:solidFill>
              </a:rPr>
              <a:t>Gérer des scénarios</a:t>
            </a:r>
          </a:p>
          <a:p>
            <a:r>
              <a:rPr lang="fr-FR" sz="1700" b="1" dirty="0" smtClean="0">
                <a:solidFill>
                  <a:schemeClr val="tx1"/>
                </a:solidFill>
              </a:rPr>
              <a:t>Gérer des situations de formation</a:t>
            </a:r>
            <a:br>
              <a:rPr lang="fr-FR" sz="1700" b="1" dirty="0" smtClean="0">
                <a:solidFill>
                  <a:schemeClr val="tx1"/>
                </a:solidFill>
              </a:rPr>
            </a:br>
            <a:r>
              <a:rPr lang="fr-FR" sz="1700" b="1" dirty="0" smtClean="0">
                <a:solidFill>
                  <a:schemeClr val="tx1"/>
                </a:solidFill>
              </a:rPr>
              <a:t>Gérer des indicateurs de réussite</a:t>
            </a:r>
            <a:br>
              <a:rPr lang="fr-FR" sz="1700" b="1" dirty="0" smtClean="0">
                <a:solidFill>
                  <a:schemeClr val="tx1"/>
                </a:solidFill>
              </a:rPr>
            </a:br>
            <a:r>
              <a:rPr lang="fr-FR" sz="2400" b="1" dirty="0" smtClean="0">
                <a:solidFill>
                  <a:schemeClr val="tx1"/>
                </a:solidFill>
              </a:rPr>
              <a:t/>
            </a:r>
            <a:br>
              <a:rPr lang="fr-FR" sz="2400" b="1" dirty="0" smtClean="0">
                <a:solidFill>
                  <a:schemeClr val="tx1"/>
                </a:solidFill>
              </a:rPr>
            </a:br>
            <a:r>
              <a:rPr lang="fr-FR" sz="1700" b="1" dirty="0" smtClean="0">
                <a:solidFill>
                  <a:schemeClr val="tx1"/>
                </a:solidFill>
              </a:rPr>
              <a:t>Gérer le tableau de bord apprenants</a:t>
            </a:r>
          </a:p>
          <a:p>
            <a:r>
              <a:rPr lang="fr-FR" sz="1700" b="1" dirty="0" smtClean="0">
                <a:solidFill>
                  <a:schemeClr val="tx1"/>
                </a:solidFill>
              </a:rPr>
              <a:t>Générer des bilans des compétences</a:t>
            </a:r>
            <a:br>
              <a:rPr lang="fr-FR" sz="1700" b="1" dirty="0" smtClean="0">
                <a:solidFill>
                  <a:schemeClr val="tx1"/>
                </a:solidFill>
              </a:rPr>
            </a:br>
            <a:r>
              <a:rPr lang="fr-FR" sz="1700" b="1" dirty="0" smtClean="0">
                <a:solidFill>
                  <a:schemeClr val="tx1"/>
                </a:solidFill>
              </a:rPr>
              <a:t>Générer des attestations de compétences</a:t>
            </a:r>
            <a:endParaRPr lang="fr-FR" sz="1700" b="1" dirty="0">
              <a:solidFill>
                <a:schemeClr val="tx1"/>
              </a:solidFill>
            </a:endParaRPr>
          </a:p>
          <a:p>
            <a:endParaRPr lang="fr-FR" sz="1700" b="1" dirty="0" smtClean="0">
              <a:solidFill>
                <a:schemeClr val="tx1"/>
              </a:solidFill>
            </a:endParaRPr>
          </a:p>
          <a:p>
            <a:r>
              <a:rPr lang="fr-FR" sz="1700" b="1" dirty="0" smtClean="0">
                <a:solidFill>
                  <a:schemeClr val="tx1"/>
                </a:solidFill>
              </a:rPr>
              <a:t/>
            </a:r>
            <a:br>
              <a:rPr lang="fr-FR" sz="1700" b="1" dirty="0" smtClean="0">
                <a:solidFill>
                  <a:schemeClr val="tx1"/>
                </a:solidFill>
              </a:rPr>
            </a:br>
            <a:r>
              <a:rPr lang="fr-FR" sz="1700" b="1" dirty="0" smtClean="0">
                <a:solidFill>
                  <a:schemeClr val="tx1"/>
                </a:solidFill>
              </a:rPr>
              <a:t>Gérer le Portfolio </a:t>
            </a:r>
            <a:r>
              <a:rPr lang="fr-FR" sz="1700" b="1" dirty="0">
                <a:solidFill>
                  <a:schemeClr val="tx1"/>
                </a:solidFill>
              </a:rPr>
              <a:t>activités en </a:t>
            </a:r>
            <a:r>
              <a:rPr lang="fr-FR" sz="1700" b="1" dirty="0" smtClean="0">
                <a:solidFill>
                  <a:schemeClr val="tx1"/>
                </a:solidFill>
              </a:rPr>
              <a:t>entreprise</a:t>
            </a:r>
            <a:br>
              <a:rPr lang="fr-FR" sz="1700" b="1" dirty="0" smtClean="0">
                <a:solidFill>
                  <a:schemeClr val="tx1"/>
                </a:solidFill>
              </a:rPr>
            </a:br>
            <a:r>
              <a:rPr lang="fr-FR" sz="1700" b="1" dirty="0">
                <a:solidFill>
                  <a:schemeClr val="tx1"/>
                </a:solidFill>
              </a:rPr>
              <a:t>Gérer les périodes en entreprise</a:t>
            </a:r>
            <a:br>
              <a:rPr lang="fr-FR" sz="1700" b="1" dirty="0">
                <a:solidFill>
                  <a:schemeClr val="tx1"/>
                </a:solidFill>
              </a:rPr>
            </a:br>
            <a:r>
              <a:rPr lang="fr-FR" sz="1700" b="1" dirty="0">
                <a:solidFill>
                  <a:schemeClr val="tx1"/>
                </a:solidFill>
              </a:rPr>
              <a:t/>
            </a:r>
            <a:br>
              <a:rPr lang="fr-FR" sz="1700" b="1" dirty="0">
                <a:solidFill>
                  <a:schemeClr val="tx1"/>
                </a:solidFill>
              </a:rPr>
            </a:br>
            <a:endParaRPr lang="fr-FR" sz="1700" b="1" dirty="0">
              <a:solidFill>
                <a:schemeClr val="tx1"/>
              </a:solidFill>
            </a:endParaRPr>
          </a:p>
        </p:txBody>
      </p:sp>
      <p:sp>
        <p:nvSpPr>
          <p:cNvPr id="6" name="Rectangle 5"/>
          <p:cNvSpPr/>
          <p:nvPr/>
        </p:nvSpPr>
        <p:spPr>
          <a:xfrm>
            <a:off x="4425714" y="1533526"/>
            <a:ext cx="870187" cy="865948"/>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avec flèche 12"/>
          <p:cNvCxnSpPr/>
          <p:nvPr/>
        </p:nvCxnSpPr>
        <p:spPr>
          <a:xfrm flipV="1">
            <a:off x="5295901" y="1841242"/>
            <a:ext cx="1963117" cy="303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21308" y="3688892"/>
            <a:ext cx="986904" cy="877792"/>
          </a:xfrm>
          <a:prstGeom prst="rect">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4488444" y="2578412"/>
            <a:ext cx="967857" cy="951498"/>
          </a:xfrm>
          <a:prstGeom prst="ellipse">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9" name="Connecteur droit avec flèche 28"/>
          <p:cNvCxnSpPr/>
          <p:nvPr/>
        </p:nvCxnSpPr>
        <p:spPr>
          <a:xfrm flipV="1">
            <a:off x="5417132" y="2786679"/>
            <a:ext cx="1993761" cy="18001"/>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5417132" y="3245020"/>
            <a:ext cx="4949612" cy="30516"/>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en angle 34"/>
          <p:cNvCxnSpPr/>
          <p:nvPr/>
        </p:nvCxnSpPr>
        <p:spPr>
          <a:xfrm rot="10800000" flipV="1">
            <a:off x="4483326" y="2487322"/>
            <a:ext cx="2629868" cy="598716"/>
          </a:xfrm>
          <a:prstGeom prst="bentConnector3">
            <a:avLst>
              <a:gd name="adj1" fmla="val 122075"/>
            </a:avLst>
          </a:prstGeom>
          <a:ln w="635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96" name="Groupe 95"/>
          <p:cNvGrpSpPr/>
          <p:nvPr/>
        </p:nvGrpSpPr>
        <p:grpSpPr>
          <a:xfrm>
            <a:off x="3908878" y="3336467"/>
            <a:ext cx="1190430" cy="744315"/>
            <a:chOff x="3908878" y="3336467"/>
            <a:chExt cx="1190430" cy="744315"/>
          </a:xfrm>
        </p:grpSpPr>
        <p:cxnSp>
          <p:nvCxnSpPr>
            <p:cNvPr id="70" name="Connecteur droit avec flèche 69"/>
            <p:cNvCxnSpPr/>
            <p:nvPr/>
          </p:nvCxnSpPr>
          <p:spPr>
            <a:xfrm>
              <a:off x="3930877" y="3336467"/>
              <a:ext cx="552449" cy="0"/>
            </a:xfrm>
            <a:prstGeom prst="straightConnector1">
              <a:avLst/>
            </a:prstGeom>
            <a:ln w="635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3930877" y="3336467"/>
              <a:ext cx="0" cy="704850"/>
            </a:xfrm>
            <a:prstGeom prst="line">
              <a:avLst/>
            </a:prstGeom>
            <a:ln w="63500" cmpd="sng">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flipH="1" flipV="1">
              <a:off x="3908878" y="4052413"/>
              <a:ext cx="1190430" cy="28369"/>
            </a:xfrm>
            <a:prstGeom prst="line">
              <a:avLst/>
            </a:prstGeom>
            <a:ln w="63500" cmpd="sng">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7259018" y="1533526"/>
            <a:ext cx="870187" cy="865948"/>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3" name="Image 92"/>
          <p:cNvPicPr>
            <a:picLocks noChangeAspect="1"/>
          </p:cNvPicPr>
          <p:nvPr/>
        </p:nvPicPr>
        <p:blipFill rotWithShape="1">
          <a:blip r:embed="rId4"/>
          <a:srcRect l="1098" t="24740" r="25842" b="10677"/>
          <a:stretch/>
        </p:blipFill>
        <p:spPr>
          <a:xfrm>
            <a:off x="8633194" y="5097002"/>
            <a:ext cx="3543300" cy="1760998"/>
          </a:xfrm>
          <a:prstGeom prst="rect">
            <a:avLst/>
          </a:prstGeom>
        </p:spPr>
      </p:pic>
      <p:sp>
        <p:nvSpPr>
          <p:cNvPr id="94" name="Flèche à angle droit 93"/>
          <p:cNvSpPr/>
          <p:nvPr/>
        </p:nvSpPr>
        <p:spPr>
          <a:xfrm rot="5400000">
            <a:off x="7644694" y="5013276"/>
            <a:ext cx="1132342" cy="7080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ZoneTexte 94"/>
          <p:cNvSpPr txBox="1"/>
          <p:nvPr/>
        </p:nvSpPr>
        <p:spPr>
          <a:xfrm>
            <a:off x="4245236" y="5764591"/>
            <a:ext cx="3558714" cy="400110"/>
          </a:xfrm>
          <a:prstGeom prst="rect">
            <a:avLst/>
          </a:prstGeom>
          <a:noFill/>
        </p:spPr>
        <p:txBody>
          <a:bodyPr wrap="square" rtlCol="0">
            <a:spAutoFit/>
          </a:bodyPr>
          <a:lstStyle/>
          <a:p>
            <a:r>
              <a:rPr lang="fr-FR" sz="2000" b="1" dirty="0" smtClean="0"/>
              <a:t>Grille de notation par épreuve </a:t>
            </a:r>
            <a:endParaRPr lang="fr-FR" sz="2000" b="1" dirty="0"/>
          </a:p>
        </p:txBody>
      </p:sp>
      <p:pic>
        <p:nvPicPr>
          <p:cNvPr id="19"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1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heel(1)">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heel(1)">
                                      <p:cBhvr>
                                        <p:cTn id="32" dur="20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par>
                                <p:cTn id="56" presetID="10"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6" grpId="0" animBg="1"/>
      <p:bldP spid="77" grpId="0" animBg="1"/>
      <p:bldP spid="94" grpId="0" animBg="1"/>
      <p:bldP spid="9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200401" cy="4601183"/>
          </a:xfrm>
        </p:spPr>
        <p:txBody>
          <a:bodyPr/>
          <a:lstStyle/>
          <a:p>
            <a:r>
              <a:rPr lang="fr-FR" dirty="0" smtClean="0">
                <a:latin typeface="Arial" panose="020B0604020202020204" pitchFamily="34" charset="0"/>
                <a:cs typeface="Arial" panose="020B0604020202020204" pitchFamily="34" charset="0"/>
              </a:rPr>
              <a:t>Les clés de lecture des référentiels</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3455895" y="712693"/>
            <a:ext cx="8364070" cy="5365377"/>
          </a:xfrm>
        </p:spPr>
        <p:txBody>
          <a:bodyPr>
            <a:normAutofit/>
          </a:bodyPr>
          <a:lstStyle/>
          <a:p>
            <a:r>
              <a:rPr lang="fr-FR" sz="2800" b="1" dirty="0" smtClean="0">
                <a:solidFill>
                  <a:schemeClr val="tx1"/>
                </a:solidFill>
                <a:latin typeface="Arial" panose="020B0604020202020204" pitchFamily="34" charset="0"/>
                <a:cs typeface="Arial" panose="020B0604020202020204" pitchFamily="34" charset="0"/>
              </a:rPr>
              <a:t>Référentiel des Activités Professionnelles (RAP) : </a:t>
            </a:r>
          </a:p>
          <a:p>
            <a:pPr marL="502920" lvl="1" indent="0">
              <a:buNone/>
            </a:pPr>
            <a:r>
              <a:rPr lang="fr-FR" sz="2400" dirty="0">
                <a:solidFill>
                  <a:schemeClr val="tx1"/>
                </a:solidFill>
                <a:latin typeface="Arial" panose="020B0604020202020204" pitchFamily="34" charset="0"/>
                <a:cs typeface="Arial" panose="020B0604020202020204" pitchFamily="34" charset="0"/>
              </a:rPr>
              <a:t>D</a:t>
            </a:r>
            <a:r>
              <a:rPr lang="fr-FR" sz="2400" dirty="0" smtClean="0">
                <a:solidFill>
                  <a:schemeClr val="tx1"/>
                </a:solidFill>
                <a:latin typeface="Arial" panose="020B0604020202020204" pitchFamily="34" charset="0"/>
                <a:cs typeface="Arial" panose="020B0604020202020204" pitchFamily="34" charset="0"/>
              </a:rPr>
              <a:t>éfinition du métier à partir des activités décrites sous forme de tâches professionnelles</a:t>
            </a:r>
          </a:p>
          <a:p>
            <a:pPr marL="502920" lvl="1" indent="0">
              <a:buNone/>
            </a:pPr>
            <a:endParaRPr lang="fr-FR" sz="2800" dirty="0">
              <a:solidFill>
                <a:schemeClr val="tx1"/>
              </a:solidFill>
              <a:latin typeface="Arial" panose="020B0604020202020204" pitchFamily="34" charset="0"/>
              <a:cs typeface="Arial" panose="020B0604020202020204" pitchFamily="34" charset="0"/>
            </a:endParaRPr>
          </a:p>
          <a:p>
            <a:pPr marL="502920" lvl="1" indent="0">
              <a:buNone/>
            </a:pPr>
            <a:endParaRPr lang="fr-FR" sz="2800" dirty="0" smtClean="0">
              <a:solidFill>
                <a:schemeClr val="tx1"/>
              </a:solidFill>
              <a:latin typeface="Arial" panose="020B0604020202020204" pitchFamily="34" charset="0"/>
              <a:cs typeface="Arial" panose="020B0604020202020204" pitchFamily="34" charset="0"/>
            </a:endParaRPr>
          </a:p>
          <a:p>
            <a:r>
              <a:rPr lang="fr-FR" sz="2800" b="1" dirty="0">
                <a:solidFill>
                  <a:schemeClr val="tx1"/>
                </a:solidFill>
                <a:latin typeface="Arial" panose="020B0604020202020204" pitchFamily="34" charset="0"/>
                <a:cs typeface="Arial" panose="020B0604020202020204" pitchFamily="34" charset="0"/>
              </a:rPr>
              <a:t>Référentiel </a:t>
            </a:r>
            <a:r>
              <a:rPr lang="fr-FR" sz="2800" b="1" dirty="0" smtClean="0">
                <a:solidFill>
                  <a:schemeClr val="tx1"/>
                </a:solidFill>
                <a:latin typeface="Arial" panose="020B0604020202020204" pitchFamily="34" charset="0"/>
                <a:cs typeface="Arial" panose="020B0604020202020204" pitchFamily="34" charset="0"/>
              </a:rPr>
              <a:t>de certification : </a:t>
            </a:r>
          </a:p>
          <a:p>
            <a:pPr marL="502920" lvl="1" indent="0">
              <a:buNone/>
            </a:pPr>
            <a:r>
              <a:rPr lang="fr-FR" sz="2400" dirty="0">
                <a:solidFill>
                  <a:schemeClr val="tx1"/>
                </a:solidFill>
                <a:latin typeface="Arial" panose="020B0604020202020204" pitchFamily="34" charset="0"/>
                <a:cs typeface="Arial" panose="020B0604020202020204" pitchFamily="34" charset="0"/>
              </a:rPr>
              <a:t>C</a:t>
            </a:r>
            <a:r>
              <a:rPr lang="fr-FR" sz="2400" dirty="0" smtClean="0">
                <a:solidFill>
                  <a:schemeClr val="tx1"/>
                </a:solidFill>
                <a:latin typeface="Arial" panose="020B0604020202020204" pitchFamily="34" charset="0"/>
                <a:cs typeface="Arial" panose="020B0604020202020204" pitchFamily="34" charset="0"/>
              </a:rPr>
              <a:t>ompétences mobilisées par les tâches du RAP</a:t>
            </a:r>
          </a:p>
          <a:p>
            <a:pPr marL="502920" lvl="1" indent="0">
              <a:buNone/>
            </a:pPr>
            <a:r>
              <a:rPr lang="fr-FR" sz="2400" dirty="0">
                <a:solidFill>
                  <a:schemeClr val="tx1"/>
                </a:solidFill>
                <a:latin typeface="Arial" panose="020B0604020202020204" pitchFamily="34" charset="0"/>
                <a:cs typeface="Arial" panose="020B0604020202020204" pitchFamily="34" charset="0"/>
              </a:rPr>
              <a:t>C</a:t>
            </a:r>
            <a:r>
              <a:rPr lang="fr-FR" sz="2400" dirty="0" smtClean="0">
                <a:solidFill>
                  <a:schemeClr val="tx1"/>
                </a:solidFill>
                <a:latin typeface="Arial" panose="020B0604020202020204" pitchFamily="34" charset="0"/>
                <a:cs typeface="Arial" panose="020B0604020202020204" pitchFamily="34" charset="0"/>
              </a:rPr>
              <a:t>onnaissances associées aux compétences</a:t>
            </a:r>
          </a:p>
          <a:p>
            <a:pPr marL="502920" lvl="1" indent="0">
              <a:buNone/>
            </a:pPr>
            <a:r>
              <a:rPr lang="fr-FR" sz="2400" dirty="0">
                <a:solidFill>
                  <a:schemeClr val="tx1"/>
                </a:solidFill>
                <a:latin typeface="Arial" panose="020B0604020202020204" pitchFamily="34" charset="0"/>
                <a:cs typeface="Arial" panose="020B0604020202020204" pitchFamily="34" charset="0"/>
              </a:rPr>
              <a:t>M</a:t>
            </a:r>
            <a:r>
              <a:rPr lang="fr-FR" sz="2400" dirty="0" smtClean="0">
                <a:solidFill>
                  <a:schemeClr val="tx1"/>
                </a:solidFill>
                <a:latin typeface="Arial" panose="020B0604020202020204" pitchFamily="34" charset="0"/>
                <a:cs typeface="Arial" panose="020B0604020202020204" pitchFamily="34" charset="0"/>
              </a:rPr>
              <a:t>odalités de certification</a:t>
            </a:r>
            <a:endParaRPr lang="fr-FR" sz="2400" dirty="0">
              <a:solidFill>
                <a:schemeClr val="tx1"/>
              </a:solidFill>
              <a:latin typeface="Arial" panose="020B0604020202020204" pitchFamily="34" charset="0"/>
              <a:cs typeface="Arial" panose="020B0604020202020204" pitchFamily="34" charset="0"/>
            </a:endParaRPr>
          </a:p>
        </p:txBody>
      </p:sp>
      <p:pic>
        <p:nvPicPr>
          <p:cNvPr id="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60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4" y="1123837"/>
            <a:ext cx="3200401" cy="4601183"/>
          </a:xfrm>
        </p:spPr>
        <p:txBody>
          <a:bodyPr/>
          <a:lstStyle/>
          <a:p>
            <a:r>
              <a:rPr lang="fr-FR" dirty="0" smtClean="0"/>
              <a:t>Référentiel des </a:t>
            </a:r>
            <a:r>
              <a:rPr lang="fr-FR" dirty="0"/>
              <a:t>A</a:t>
            </a:r>
            <a:r>
              <a:rPr lang="fr-FR" dirty="0" smtClean="0"/>
              <a:t>ctivités Professionnelles</a:t>
            </a:r>
            <a:endParaRPr lang="fr-FR" dirty="0"/>
          </a:p>
        </p:txBody>
      </p:sp>
      <p:sp>
        <p:nvSpPr>
          <p:cNvPr id="4" name="Espace réservé du contenu 2"/>
          <p:cNvSpPr>
            <a:spLocks noGrp="1"/>
          </p:cNvSpPr>
          <p:nvPr>
            <p:ph idx="1"/>
          </p:nvPr>
        </p:nvSpPr>
        <p:spPr>
          <a:xfrm>
            <a:off x="3455895" y="762000"/>
            <a:ext cx="8364070" cy="5316070"/>
          </a:xfrm>
        </p:spPr>
        <p:txBody>
          <a:bodyPr>
            <a:normAutofit/>
          </a:bodyPr>
          <a:lstStyle/>
          <a:p>
            <a:r>
              <a:rPr lang="fr-FR" sz="3200" dirty="0" smtClean="0">
                <a:solidFill>
                  <a:schemeClr val="tx1"/>
                </a:solidFill>
              </a:rPr>
              <a:t>Description de la cible professionnelle</a:t>
            </a:r>
          </a:p>
          <a:p>
            <a:r>
              <a:rPr lang="fr-FR" sz="3200" dirty="0" smtClean="0">
                <a:solidFill>
                  <a:schemeClr val="tx1"/>
                </a:solidFill>
              </a:rPr>
              <a:t>Secteurs d’activités </a:t>
            </a:r>
          </a:p>
          <a:p>
            <a:r>
              <a:rPr lang="fr-FR" sz="3200" dirty="0">
                <a:solidFill>
                  <a:schemeClr val="tx1"/>
                </a:solidFill>
              </a:rPr>
              <a:t>E</a:t>
            </a:r>
            <a:r>
              <a:rPr lang="fr-FR" sz="3200" dirty="0" smtClean="0">
                <a:solidFill>
                  <a:schemeClr val="tx1"/>
                </a:solidFill>
              </a:rPr>
              <a:t>mplois</a:t>
            </a:r>
          </a:p>
          <a:p>
            <a:r>
              <a:rPr lang="fr-FR" sz="3200" dirty="0" smtClean="0">
                <a:solidFill>
                  <a:schemeClr val="tx1"/>
                </a:solidFill>
              </a:rPr>
              <a:t>Contexte professionnel</a:t>
            </a:r>
          </a:p>
          <a:p>
            <a:r>
              <a:rPr lang="fr-FR" sz="3200" dirty="0" smtClean="0">
                <a:solidFill>
                  <a:schemeClr val="tx1"/>
                </a:solidFill>
              </a:rPr>
              <a:t>Délimitation des activités</a:t>
            </a:r>
          </a:p>
          <a:p>
            <a:endParaRPr lang="fr-FR" sz="3200" b="1" dirty="0" smtClean="0">
              <a:solidFill>
                <a:schemeClr val="tx1"/>
              </a:solidFill>
            </a:endParaRPr>
          </a:p>
          <a:p>
            <a:pPr marL="0" indent="0">
              <a:buNone/>
            </a:pPr>
            <a:endParaRPr lang="fr-FR" sz="3200" dirty="0" smtClean="0"/>
          </a:p>
        </p:txBody>
      </p:sp>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44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123837"/>
            <a:ext cx="3415553"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fr-FR" sz="3600" dirty="0" smtClean="0">
                <a:solidFill>
                  <a:schemeClr val="bg1"/>
                </a:solidFill>
              </a:rPr>
              <a:t>Contexte professionnel</a:t>
            </a:r>
            <a:endParaRPr lang="fr-FR" sz="3600" dirty="0">
              <a:solidFill>
                <a:schemeClr val="bg1"/>
              </a:solidFill>
            </a:endParaRPr>
          </a:p>
        </p:txBody>
      </p:sp>
      <p:graphicFrame>
        <p:nvGraphicFramePr>
          <p:cNvPr id="5" name="Diagramme 4"/>
          <p:cNvGraphicFramePr/>
          <p:nvPr>
            <p:extLst>
              <p:ext uri="{D42A27DB-BD31-4B8C-83A1-F6EECF244321}">
                <p14:modId xmlns:p14="http://schemas.microsoft.com/office/powerpoint/2010/main" val="183686590"/>
              </p:ext>
            </p:extLst>
          </p:nvPr>
        </p:nvGraphicFramePr>
        <p:xfrm>
          <a:off x="3564965" y="7150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39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415553" cy="4601183"/>
          </a:xfrm>
        </p:spPr>
        <p:txBody>
          <a:bodyPr>
            <a:normAutofit/>
          </a:bodyPr>
          <a:lstStyle/>
          <a:p>
            <a:r>
              <a:rPr lang="fr-FR" dirty="0">
                <a:solidFill>
                  <a:schemeClr val="bg1"/>
                </a:solidFill>
              </a:rPr>
              <a:t>S</a:t>
            </a:r>
            <a:r>
              <a:rPr lang="fr-FR" dirty="0" smtClean="0">
                <a:solidFill>
                  <a:schemeClr val="bg1"/>
                </a:solidFill>
              </a:rPr>
              <a:t>ecteurs d’activités</a:t>
            </a:r>
            <a:endParaRPr lang="fr-FR" dirty="0">
              <a:solidFill>
                <a:schemeClr val="bg1"/>
              </a:solidFill>
            </a:endParaRPr>
          </a:p>
        </p:txBody>
      </p:sp>
      <p:graphicFrame>
        <p:nvGraphicFramePr>
          <p:cNvPr id="8" name="Diagramme 7"/>
          <p:cNvGraphicFramePr/>
          <p:nvPr>
            <p:extLst>
              <p:ext uri="{D42A27DB-BD31-4B8C-83A1-F6EECF244321}">
                <p14:modId xmlns:p14="http://schemas.microsoft.com/office/powerpoint/2010/main" val="267540208"/>
              </p:ext>
            </p:extLst>
          </p:nvPr>
        </p:nvGraphicFramePr>
        <p:xfrm>
          <a:off x="3590364" y="612090"/>
          <a:ext cx="8148918" cy="59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12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423138" cy="4601183"/>
          </a:xfrm>
        </p:spPr>
        <p:txBody>
          <a:bodyPr/>
          <a:lstStyle/>
          <a:p>
            <a:r>
              <a:rPr lang="fr-FR" dirty="0" smtClean="0">
                <a:solidFill>
                  <a:schemeClr val="bg1"/>
                </a:solidFill>
              </a:rPr>
              <a:t>Activités</a:t>
            </a:r>
            <a:br>
              <a:rPr lang="fr-FR" dirty="0" smtClean="0">
                <a:solidFill>
                  <a:schemeClr val="bg1"/>
                </a:solidFill>
              </a:rPr>
            </a:br>
            <a:r>
              <a:rPr lang="fr-FR" dirty="0" smtClean="0">
                <a:solidFill>
                  <a:schemeClr val="bg1"/>
                </a:solidFill>
              </a:rPr>
              <a:t>professionnelles</a:t>
            </a:r>
            <a:endParaRPr lang="fr-FR" dirty="0">
              <a:solidFill>
                <a:schemeClr val="bg1"/>
              </a:solidFill>
            </a:endParaRPr>
          </a:p>
        </p:txBody>
      </p:sp>
      <p:graphicFrame>
        <p:nvGraphicFramePr>
          <p:cNvPr id="4" name="Diagramme 3"/>
          <p:cNvGraphicFramePr/>
          <p:nvPr>
            <p:extLst>
              <p:ext uri="{D42A27DB-BD31-4B8C-83A1-F6EECF244321}">
                <p14:modId xmlns:p14="http://schemas.microsoft.com/office/powerpoint/2010/main" val="3066640473"/>
              </p:ext>
            </p:extLst>
          </p:nvPr>
        </p:nvGraphicFramePr>
        <p:xfrm>
          <a:off x="3538069" y="715094"/>
          <a:ext cx="865393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73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16362</TotalTime>
  <Words>2599</Words>
  <Application>Microsoft Office PowerPoint</Application>
  <PresentationFormat>Personnalisé</PresentationFormat>
  <Paragraphs>732</Paragraphs>
  <Slides>46</Slides>
  <Notes>46</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Cadre</vt:lpstr>
      <vt:lpstr>Baccalauréat Professionnel  Métiers de l’Électricité et de ses Environnements Connectés                                                          MELEC</vt:lpstr>
      <vt:lpstr>PRÉSENTATION DU BAC PRO MELEC</vt:lpstr>
      <vt:lpstr>Contexte professionnel en évolution</vt:lpstr>
      <vt:lpstr>Enjeux de la rénovation  « Les électriciens de demain titulaires du bac pro MELEC doivent mieux maîtriser les bases de l’électricité et être en mesure de s’adapter » </vt:lpstr>
      <vt:lpstr>Les clés de lecture des référentiels</vt:lpstr>
      <vt:lpstr>Référentiel des Activités Professionnelles</vt:lpstr>
      <vt:lpstr>Présentation PowerPoint</vt:lpstr>
      <vt:lpstr>Secteurs d’activités</vt:lpstr>
      <vt:lpstr>Activités professionnelles</vt:lpstr>
      <vt:lpstr>Tâches professionnelles</vt:lpstr>
      <vt:lpstr>Tâches professionnelles</vt:lpstr>
      <vt:lpstr>Tâches professionnelles</vt:lpstr>
      <vt:lpstr>Compétences </vt:lpstr>
      <vt:lpstr>Attitudes professionnelles associées</vt:lpstr>
      <vt:lpstr>Compétences</vt:lpstr>
      <vt:lpstr>Connaissances associées</vt:lpstr>
      <vt:lpstr>Connaissances associées</vt:lpstr>
      <vt:lpstr>Connaissances associées</vt:lpstr>
      <vt:lpstr>Connaissances associées</vt:lpstr>
      <vt:lpstr>Connaissances associées et sciences physiques</vt:lpstr>
      <vt:lpstr>Règlement d’examen</vt:lpstr>
      <vt:lpstr>Diplôme intermédiaire</vt:lpstr>
      <vt:lpstr>Diplôme intermédiaire</vt:lpstr>
      <vt:lpstr>REPÈRE POUR LA FORMATION</vt:lpstr>
      <vt:lpstr>Constitution du repère</vt:lpstr>
      <vt:lpstr>Approche pédagogique générale</vt:lpstr>
      <vt:lpstr>Notion de compétence </vt:lpstr>
      <vt:lpstr>Évaluation des compétences</vt:lpstr>
      <vt:lpstr>PFMP</vt:lpstr>
      <vt:lpstr>Portfolio « activités en entreprise »</vt:lpstr>
      <vt:lpstr>Évaluation des compétences  en entreprise</vt:lpstr>
      <vt:lpstr>Chantier pédagogique</vt:lpstr>
      <vt:lpstr>Chantier pédagogique</vt:lpstr>
      <vt:lpstr>Chantier pédagogique</vt:lpstr>
      <vt:lpstr>Espaces de formations</vt:lpstr>
      <vt:lpstr>MODALITÉS DE CERTIFICATION</vt:lpstr>
      <vt:lpstr>Modalités de certification</vt:lpstr>
      <vt:lpstr>Définition des épreuves</vt:lpstr>
      <vt:lpstr>Certification, exemple de l’épreuve E2  Préparation d’une opération</vt:lpstr>
      <vt:lpstr>Certification, exemple de l’épreuve E2  U2 :  Préparation d’une opération</vt:lpstr>
      <vt:lpstr>CCF continué   Bac Pro MELEC BEP MELEC</vt:lpstr>
      <vt:lpstr>Livret de suivi d’acquisition des compétences</vt:lpstr>
      <vt:lpstr>CCF continué   Bac Pro MELEC BEP MELEC</vt:lpstr>
      <vt:lpstr>Certification en CCF continué</vt:lpstr>
      <vt:lpstr>PRÉSENTATION DE CERISE PRO</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Baccalauréat Professionnel  Métiers de l’électricité et de ses environnements connectés</dc:title>
  <dc:creator>Franck JARGEAIS</dc:creator>
  <cp:lastModifiedBy>thierry camus</cp:lastModifiedBy>
  <cp:revision>255</cp:revision>
  <cp:lastPrinted>2016-05-01T15:58:48Z</cp:lastPrinted>
  <dcterms:created xsi:type="dcterms:W3CDTF">2016-02-09T22:42:28Z</dcterms:created>
  <dcterms:modified xsi:type="dcterms:W3CDTF">2016-05-03T11:18:42Z</dcterms:modified>
</cp:coreProperties>
</file>