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76" r:id="rId5"/>
    <p:sldId id="270" r:id="rId6"/>
    <p:sldId id="271" r:id="rId7"/>
    <p:sldId id="258" r:id="rId8"/>
    <p:sldId id="264" r:id="rId9"/>
    <p:sldId id="272" r:id="rId10"/>
    <p:sldId id="273" r:id="rId11"/>
    <p:sldId id="265" r:id="rId12"/>
    <p:sldId id="260" r:id="rId13"/>
    <p:sldId id="261" r:id="rId14"/>
    <p:sldId id="269" r:id="rId15"/>
    <p:sldId id="268" r:id="rId16"/>
    <p:sldId id="262" r:id="rId17"/>
    <p:sldId id="274" r:id="rId18"/>
    <p:sldId id="275" r:id="rId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08520" y="-99392"/>
            <a:ext cx="9361040" cy="705678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01B9-C3B4-45FE-A78A-1932BE6F4B65}" type="datetimeFigureOut">
              <a:rPr lang="fr-FR" smtClean="0"/>
              <a:t>07/03/2012</a:t>
            </a:fld>
            <a:endParaRPr lang="fr-FR"/>
          </a:p>
        </p:txBody>
      </p:sp>
      <p:pic>
        <p:nvPicPr>
          <p:cNvPr id="8" name="Image 7" descr="maquette_pilote_automatique.jpg"/>
          <p:cNvPicPr/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58355" y="2184786"/>
            <a:ext cx="5277941" cy="3764494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BE08D-F676-47F9-94AB-0D7D14E8C8BE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864096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16288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6514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01B9-C3B4-45FE-A78A-1932BE6F4B65}" type="datetimeFigureOut">
              <a:rPr lang="fr-FR" smtClean="0"/>
              <a:t>07/03/2012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BE08D-F676-47F9-94AB-0D7D14E8C8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1625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cap="none" spc="0">
                <a:ln w="900" cmpd="sng">
                  <a:solidFill>
                    <a:schemeClr val="tx2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01B9-C3B4-45FE-A78A-1932BE6F4B65}" type="datetimeFigureOut">
              <a:rPr lang="fr-FR" smtClean="0"/>
              <a:t>07/03/2012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BE08D-F676-47F9-94AB-0D7D14E8C8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4998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01B9-C3B4-45FE-A78A-1932BE6F4B65}" type="datetimeFigureOut">
              <a:rPr lang="fr-FR" smtClean="0"/>
              <a:t>07/03/2012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BE08D-F676-47F9-94AB-0D7D14E8C8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6914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313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636911"/>
            <a:ext cx="4040188" cy="34892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85313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636911"/>
            <a:ext cx="4041775" cy="34892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01B9-C3B4-45FE-A78A-1932BE6F4B65}" type="datetimeFigureOut">
              <a:rPr lang="fr-FR" smtClean="0"/>
              <a:t>07/03/2012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BE08D-F676-47F9-94AB-0D7D14E8C8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9354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3134"/>
            <a:ext cx="821925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636911"/>
            <a:ext cx="8219256" cy="34892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01B9-C3B4-45FE-A78A-1932BE6F4B65}" type="datetimeFigureOut">
              <a:rPr lang="fr-FR" smtClean="0"/>
              <a:t>07/03/2012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BE08D-F676-47F9-94AB-0D7D14E8C8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22319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01B9-C3B4-45FE-A78A-1932BE6F4B65}" type="datetimeFigureOut">
              <a:rPr lang="fr-FR" smtClean="0"/>
              <a:t>07/03/2012</a:t>
            </a:fld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BE08D-F676-47F9-94AB-0D7D14E8C8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68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901B9-C3B4-45FE-A78A-1932BE6F4B65}" type="datetimeFigureOut">
              <a:rPr lang="fr-FR" smtClean="0"/>
              <a:t>07/03/2012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BE08D-F676-47F9-94AB-0D7D14E8C8BE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Forme libre 7"/>
          <p:cNvSpPr/>
          <p:nvPr userDrawn="1"/>
        </p:nvSpPr>
        <p:spPr>
          <a:xfrm>
            <a:off x="-47501" y="-59377"/>
            <a:ext cx="9250878" cy="1112113"/>
          </a:xfrm>
          <a:custGeom>
            <a:avLst/>
            <a:gdLst>
              <a:gd name="connsiteX0" fmla="*/ 0 w 9250878"/>
              <a:gd name="connsiteY0" fmla="*/ 11876 h 866899"/>
              <a:gd name="connsiteX1" fmla="*/ 0 w 9250878"/>
              <a:gd name="connsiteY1" fmla="*/ 866899 h 866899"/>
              <a:gd name="connsiteX2" fmla="*/ 9250878 w 9250878"/>
              <a:gd name="connsiteY2" fmla="*/ 380011 h 866899"/>
              <a:gd name="connsiteX3" fmla="*/ 9239002 w 9250878"/>
              <a:gd name="connsiteY3" fmla="*/ 0 h 866899"/>
              <a:gd name="connsiteX4" fmla="*/ 0 w 9250878"/>
              <a:gd name="connsiteY4" fmla="*/ 11876 h 866899"/>
              <a:gd name="connsiteX0" fmla="*/ 0 w 9250878"/>
              <a:gd name="connsiteY0" fmla="*/ 11876 h 866899"/>
              <a:gd name="connsiteX1" fmla="*/ 0 w 9250878"/>
              <a:gd name="connsiteY1" fmla="*/ 866899 h 866899"/>
              <a:gd name="connsiteX2" fmla="*/ 9250878 w 9250878"/>
              <a:gd name="connsiteY2" fmla="*/ 250414 h 866899"/>
              <a:gd name="connsiteX3" fmla="*/ 9239002 w 9250878"/>
              <a:gd name="connsiteY3" fmla="*/ 0 h 866899"/>
              <a:gd name="connsiteX4" fmla="*/ 0 w 9250878"/>
              <a:gd name="connsiteY4" fmla="*/ 11876 h 866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50878" h="866899">
                <a:moveTo>
                  <a:pt x="0" y="11876"/>
                </a:moveTo>
                <a:lnTo>
                  <a:pt x="0" y="866899"/>
                </a:lnTo>
                <a:lnTo>
                  <a:pt x="9250878" y="250414"/>
                </a:lnTo>
                <a:lnTo>
                  <a:pt x="9239002" y="0"/>
                </a:lnTo>
                <a:lnTo>
                  <a:pt x="0" y="11876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titre 1"/>
          <p:cNvSpPr txBox="1">
            <a:spLocks/>
          </p:cNvSpPr>
          <p:nvPr userDrawn="1"/>
        </p:nvSpPr>
        <p:spPr>
          <a:xfrm rot="21300000">
            <a:off x="2653336" y="-39101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i="1" kern="1200" cap="none" spc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Pilote automatique de bateau</a:t>
            </a:r>
            <a:endParaRPr lang="fr-FR" dirty="0"/>
          </a:p>
        </p:txBody>
      </p:sp>
      <p:pic>
        <p:nvPicPr>
          <p:cNvPr id="13" name="Image 12" descr="maquette_pilote_automatique.jpg"/>
          <p:cNvPicPr/>
          <p:nvPr userDrawn="1"/>
        </p:nvPicPr>
        <p:blipFill>
          <a:blip r:embed="rId9"/>
          <a:stretch>
            <a:fillRect/>
          </a:stretch>
        </p:blipFill>
        <p:spPr>
          <a:xfrm rot="21300000">
            <a:off x="518641" y="262576"/>
            <a:ext cx="1751162" cy="12490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Espace réservé du pied de page 4"/>
          <p:cNvSpPr txBox="1">
            <a:spLocks/>
          </p:cNvSpPr>
          <p:nvPr userDrawn="1"/>
        </p:nvSpPr>
        <p:spPr>
          <a:xfrm>
            <a:off x="3188568" y="637624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Projet période 2 - ATS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53099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6" r:id="rId6"/>
    <p:sldLayoutId id="214748365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b="1" i="1" kern="1200" cap="none" spc="0">
          <a:ln w="0"/>
          <a:solidFill>
            <a:schemeClr val="bg1"/>
          </a:solidFill>
          <a:effectLst>
            <a:reflection blurRad="12700" stA="50000" endPos="50000" dist="5000" dir="5400000" sy="-100000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seance3/Seance3.docx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seance3/DT%20Bus%20CAN.doc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fiche_projet/note_synthese_v1.docx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fiche_projet/Fiche_projet_pilote_v4.docx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fiche_projet/pilote_automatique_DT_v2.docx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seance2/Seance2.docx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seance2/Fiche%20de%20pr&#233;paration%20des%20mesures_vierge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Projet « Pilote automatique de bateau »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fr-FR" dirty="0" smtClean="0"/>
              <a:t>ATS –période 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4490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C. </a:t>
            </a:r>
            <a:r>
              <a:rPr lang="fr-FR" dirty="0" smtClean="0"/>
              <a:t>Activité 3 – </a:t>
            </a:r>
            <a:r>
              <a:rPr lang="fr-FR" dirty="0" smtClean="0"/>
              <a:t>Installation girouette / anémomètre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Picture 2" descr="C:\Users\KT\AppData\Local\Microsoft\Windows\Temporary Internet Files\Content.IE5\ANSPKVAF\MC900441511[1].pn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356992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331640" y="427388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FF00"/>
                </a:solidFill>
              </a:rPr>
              <a:t>Aide activité</a:t>
            </a:r>
            <a:endParaRPr lang="fr-FR" b="1" dirty="0">
              <a:solidFill>
                <a:srgbClr val="FFFF00"/>
              </a:solidFill>
            </a:endParaRPr>
          </a:p>
        </p:txBody>
      </p:sp>
      <p:pic>
        <p:nvPicPr>
          <p:cNvPr id="7" name="Picture 2" descr="C:\Users\KT\AppData\Local\Microsoft\Windows\Temporary Internet Files\Content.IE5\ANSPKVAF\MC900441511[1].pn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400628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5508104" y="43175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FF00"/>
                </a:solidFill>
              </a:rPr>
              <a:t>DT </a:t>
            </a:r>
            <a:r>
              <a:rPr lang="fr-FR" b="1" dirty="0" err="1" smtClean="0">
                <a:solidFill>
                  <a:srgbClr val="FFFF00"/>
                </a:solidFill>
              </a:rPr>
              <a:t>buscan</a:t>
            </a:r>
            <a:endParaRPr lang="fr-FR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09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D. A la fin de chaque séance, une note de synthèse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Picture 2" descr="C:\Users\KT\AppData\Local\Microsoft\Windows\Temporary Internet Files\Content.IE5\ANSPKVAF\MC900441511[1].pn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717032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043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4. Comment s’insère le projet dans la progression annuelle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019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3168352"/>
          </a:xfrm>
        </p:spPr>
        <p:txBody>
          <a:bodyPr>
            <a:normAutofit fontScale="40000" lnSpcReduction="20000"/>
          </a:bodyPr>
          <a:lstStyle/>
          <a:p>
            <a:r>
              <a:rPr lang="fr-FR" sz="6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Période </a:t>
            </a:r>
            <a:r>
              <a:rPr lang="fr-FR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fr-FR" sz="6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fr-FR" sz="5000" dirty="0" smtClean="0"/>
              <a:t>	</a:t>
            </a:r>
            <a:r>
              <a:rPr lang="fr-FR" sz="5000" dirty="0"/>
              <a:t>CI 1 - Analyse globale des systèmes			</a:t>
            </a:r>
          </a:p>
          <a:p>
            <a:pPr marL="0" indent="0">
              <a:buNone/>
            </a:pPr>
            <a:r>
              <a:rPr lang="fr-FR" sz="5000" dirty="0" smtClean="0"/>
              <a:t>	CI </a:t>
            </a:r>
            <a:r>
              <a:rPr lang="fr-FR" sz="5000" dirty="0"/>
              <a:t>2 - Analyse des systèmes séquentiels			</a:t>
            </a:r>
          </a:p>
          <a:p>
            <a:pPr marL="0" indent="0">
              <a:buNone/>
            </a:pPr>
            <a:r>
              <a:rPr lang="fr-FR" sz="5000" dirty="0" smtClean="0"/>
              <a:t>	CI </a:t>
            </a:r>
            <a:r>
              <a:rPr lang="fr-FR" sz="5000" dirty="0"/>
              <a:t>3 – Description des chaînes cinématiques			</a:t>
            </a:r>
          </a:p>
          <a:p>
            <a:pPr marL="0" indent="0">
              <a:buNone/>
            </a:pPr>
            <a:r>
              <a:rPr lang="fr-FR" sz="5000" dirty="0" smtClean="0"/>
              <a:t>	CI </a:t>
            </a:r>
            <a:r>
              <a:rPr lang="fr-FR" sz="5000" dirty="0"/>
              <a:t>4 – Modélisation et performances des systèmes </a:t>
            </a:r>
            <a:r>
              <a:rPr lang="fr-FR" sz="5000" dirty="0" smtClean="0"/>
              <a:t>asservis</a:t>
            </a:r>
          </a:p>
          <a:p>
            <a:pPr marL="0" indent="0">
              <a:buNone/>
            </a:pPr>
            <a:r>
              <a:rPr lang="fr-FR" sz="5000" dirty="0"/>
              <a:t>	</a:t>
            </a:r>
            <a:r>
              <a:rPr lang="fr-FR" sz="5000" dirty="0" smtClean="0"/>
              <a:t>CI </a:t>
            </a:r>
            <a:r>
              <a:rPr lang="fr-FR" sz="5000" dirty="0"/>
              <a:t>5 - Les performances cinématiques des chaînes de transmission de </a:t>
            </a:r>
            <a:r>
              <a:rPr lang="fr-FR" sz="5000" dirty="0" smtClean="0"/>
              <a:t>puissance</a:t>
            </a:r>
          </a:p>
          <a:p>
            <a:pPr marL="0" indent="0">
              <a:buNone/>
            </a:pPr>
            <a:r>
              <a:rPr lang="fr-FR" sz="5000" dirty="0"/>
              <a:t>	</a:t>
            </a:r>
            <a:r>
              <a:rPr lang="fr-FR" sz="5000" dirty="0" smtClean="0"/>
              <a:t>CI </a:t>
            </a:r>
            <a:r>
              <a:rPr lang="fr-FR" sz="5000" dirty="0"/>
              <a:t>6 - Sources d'énergie			</a:t>
            </a:r>
          </a:p>
          <a:p>
            <a:pPr marL="0" indent="0">
              <a:buNone/>
            </a:pPr>
            <a:r>
              <a:rPr lang="fr-FR" sz="5000" dirty="0" smtClean="0"/>
              <a:t>	CI </a:t>
            </a:r>
            <a:r>
              <a:rPr lang="fr-FR" sz="5000" dirty="0"/>
              <a:t>7 -  Distribuer et convertir l'énergie en courant </a:t>
            </a:r>
            <a:r>
              <a:rPr lang="fr-FR" sz="5000" dirty="0" smtClean="0"/>
              <a:t>continu</a:t>
            </a:r>
            <a:endParaRPr lang="fr-FR" sz="5000" dirty="0"/>
          </a:p>
          <a:p>
            <a:pPr marL="0" indent="0">
              <a:buNone/>
            </a:pPr>
            <a:r>
              <a:rPr lang="fr-FR" sz="5000" dirty="0" smtClean="0"/>
              <a:t>	CI </a:t>
            </a:r>
            <a:r>
              <a:rPr lang="fr-FR" sz="5000" dirty="0"/>
              <a:t>8 - La transmission des actions </a:t>
            </a:r>
            <a:r>
              <a:rPr lang="fr-FR" sz="5000" dirty="0" smtClean="0"/>
              <a:t>mécaniques</a:t>
            </a:r>
            <a:endParaRPr lang="fr-FR" sz="5000" dirty="0"/>
          </a:p>
        </p:txBody>
      </p:sp>
    </p:spTree>
    <p:extLst>
      <p:ext uri="{BB962C8B-B14F-4D97-AF65-F5344CB8AC3E}">
        <p14:creationId xmlns:p14="http://schemas.microsoft.com/office/powerpoint/2010/main" val="155927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85"/>
          <a:stretch/>
        </p:blipFill>
        <p:spPr>
          <a:xfrm>
            <a:off x="0" y="2492896"/>
            <a:ext cx="9108504" cy="3764520"/>
          </a:xfrm>
          <a:prstGeom prst="rect">
            <a:avLst/>
          </a:prstGeom>
        </p:spPr>
      </p:pic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Progression de la période 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761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FR" sz="4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Période 2</a:t>
            </a:r>
            <a:endParaRPr lang="fr-FR" sz="4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fr-FR" dirty="0" smtClean="0"/>
              <a:t>	</a:t>
            </a:r>
            <a:r>
              <a:rPr lang="fr-FR" dirty="0"/>
              <a:t>CI 9 - Acquisition et traitement des </a:t>
            </a:r>
            <a:r>
              <a:rPr lang="fr-FR" dirty="0" smtClean="0"/>
              <a:t>informations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smtClean="0"/>
              <a:t>CI </a:t>
            </a:r>
            <a:r>
              <a:rPr lang="fr-FR" dirty="0"/>
              <a:t>10 - Les performances énergétiques des chaines de transmission de puissance			</a:t>
            </a:r>
          </a:p>
          <a:p>
            <a:pPr marL="0" indent="0">
              <a:buNone/>
            </a:pPr>
            <a:r>
              <a:rPr lang="fr-FR" dirty="0" smtClean="0"/>
              <a:t>	CI </a:t>
            </a:r>
            <a:r>
              <a:rPr lang="fr-FR" dirty="0"/>
              <a:t>11 - La transmission de l'information			</a:t>
            </a:r>
          </a:p>
          <a:p>
            <a:pPr marL="0" indent="0">
              <a:buNone/>
            </a:pPr>
            <a:r>
              <a:rPr lang="fr-FR" dirty="0" smtClean="0"/>
              <a:t>	CI </a:t>
            </a:r>
            <a:r>
              <a:rPr lang="fr-FR" dirty="0"/>
              <a:t>12- Les performances dynamiques des chaines de transmission de puissance			</a:t>
            </a:r>
          </a:p>
          <a:p>
            <a:pPr marL="0" indent="0">
              <a:buNone/>
            </a:pPr>
            <a:r>
              <a:rPr lang="fr-FR" dirty="0" smtClean="0"/>
              <a:t>	CI </a:t>
            </a:r>
            <a:r>
              <a:rPr lang="fr-FR" dirty="0"/>
              <a:t>13 - Réglage des systèmes asservis			</a:t>
            </a:r>
          </a:p>
          <a:p>
            <a:pPr marL="0" indent="0">
              <a:buNone/>
            </a:pPr>
            <a:r>
              <a:rPr lang="fr-FR" dirty="0" smtClean="0"/>
              <a:t>	CI </a:t>
            </a:r>
            <a:r>
              <a:rPr lang="fr-FR" dirty="0"/>
              <a:t>14-  Distribuer et convertir l'énergie en courant </a:t>
            </a:r>
            <a:r>
              <a:rPr lang="fr-FR" dirty="0" smtClean="0"/>
              <a:t>alternatif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smtClean="0"/>
              <a:t>CI </a:t>
            </a:r>
            <a:r>
              <a:rPr lang="fr-FR" dirty="0"/>
              <a:t>15 - Représentation des solutions constructives			</a:t>
            </a:r>
          </a:p>
        </p:txBody>
      </p:sp>
    </p:spTree>
    <p:extLst>
      <p:ext uri="{BB962C8B-B14F-4D97-AF65-F5344CB8AC3E}">
        <p14:creationId xmlns:p14="http://schemas.microsoft.com/office/powerpoint/2010/main" val="215075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Progression de la période </a:t>
            </a:r>
            <a:r>
              <a:rPr lang="fr-FR" dirty="0" smtClean="0"/>
              <a:t>2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492896"/>
            <a:ext cx="9049885" cy="3744416"/>
          </a:xfrm>
          <a:prstGeom prst="rect">
            <a:avLst/>
          </a:prstGeom>
        </p:spPr>
      </p:pic>
      <p:sp>
        <p:nvSpPr>
          <p:cNvPr id="6" name="Ellipse 5"/>
          <p:cNvSpPr/>
          <p:nvPr/>
        </p:nvSpPr>
        <p:spPr>
          <a:xfrm>
            <a:off x="1187624" y="2348880"/>
            <a:ext cx="8136904" cy="144016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376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</a:t>
            </a:r>
            <a:r>
              <a:rPr lang="fr-FR" dirty="0" smtClean="0"/>
              <a:t>. Remarques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9942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1 groupe de 2/3 élèves.</a:t>
            </a:r>
          </a:p>
          <a:p>
            <a:r>
              <a:rPr lang="fr-FR" dirty="0" smtClean="0"/>
              <a:t>Découpage du programme quelque peu </a:t>
            </a:r>
            <a:r>
              <a:rPr lang="fr-FR" dirty="0" smtClean="0"/>
              <a:t>modifié</a:t>
            </a:r>
          </a:p>
          <a:p>
            <a:r>
              <a:rPr lang="fr-FR" dirty="0" smtClean="0"/>
              <a:t>Questionnaire plus ou moins détaillé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2547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1. Objectifs du projet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6022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Objectifs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Améliorer les performances énergétiques du pilote automatique de bateau</a:t>
            </a:r>
            <a:endParaRPr lang="fr-FR" dirty="0"/>
          </a:p>
        </p:txBody>
      </p:sp>
      <p:pic>
        <p:nvPicPr>
          <p:cNvPr id="1026" name="Picture 2" descr="C:\Users\KT\AppData\Local\Microsoft\Windows\Temporary Internet Files\Content.IE5\ANSPKVAF\MC900441511[1].pn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717032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35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Progression de la période </a:t>
            </a:r>
            <a:r>
              <a:rPr lang="fr-FR" dirty="0" smtClean="0"/>
              <a:t>2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492896"/>
            <a:ext cx="9049885" cy="3744416"/>
          </a:xfrm>
          <a:prstGeom prst="rect">
            <a:avLst/>
          </a:prstGeom>
        </p:spPr>
      </p:pic>
      <p:sp>
        <p:nvSpPr>
          <p:cNvPr id="6" name="Ellipse 5"/>
          <p:cNvSpPr/>
          <p:nvPr/>
        </p:nvSpPr>
        <p:spPr>
          <a:xfrm>
            <a:off x="1187624" y="2348880"/>
            <a:ext cx="8136904" cy="144016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725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2. Les activités attendues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1596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Les activités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Découverte du système, prise en main</a:t>
            </a:r>
          </a:p>
          <a:p>
            <a:r>
              <a:rPr lang="fr-FR" dirty="0" smtClean="0"/>
              <a:t>Mesure du rendement du pilote, détermination du réglage optimal en fonction du bateau (création de l’abaque de réglage)</a:t>
            </a:r>
          </a:p>
          <a:p>
            <a:r>
              <a:rPr lang="fr-FR" dirty="0" smtClean="0"/>
              <a:t>Choix de stratégies de pilotage</a:t>
            </a:r>
          </a:p>
          <a:p>
            <a:r>
              <a:rPr lang="fr-FR" dirty="0" smtClean="0"/>
              <a:t>Installation d’un anémomètre/girouette pour piloter le changement de cap en restant dans les zones optimales de réglage des voiles.</a:t>
            </a:r>
          </a:p>
        </p:txBody>
      </p:sp>
    </p:spTree>
    <p:extLst>
      <p:ext uri="{BB962C8B-B14F-4D97-AF65-F5344CB8AC3E}">
        <p14:creationId xmlns:p14="http://schemas.microsoft.com/office/powerpoint/2010/main" val="236774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3. Déroulement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380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 smtClean="0"/>
              <a:t>A. Prise en main du projet, planification et répartition des tâches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1" t="25560" r="31925" b="21828"/>
          <a:stretch/>
        </p:blipFill>
        <p:spPr bwMode="auto">
          <a:xfrm>
            <a:off x="289999" y="2564904"/>
            <a:ext cx="8325134" cy="3848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KT\AppData\Local\Microsoft\Windows\Temporary Internet Files\Content.IE5\ANSPKVAF\MC900441511[1].pn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818105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6300192" y="5734997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FF00"/>
                </a:solidFill>
              </a:rPr>
              <a:t>Dossier technique</a:t>
            </a:r>
            <a:endParaRPr lang="fr-FR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68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B. </a:t>
            </a:r>
            <a:r>
              <a:rPr lang="fr-FR" dirty="0" smtClean="0"/>
              <a:t>Activité </a:t>
            </a:r>
            <a:r>
              <a:rPr lang="fr-FR" dirty="0" smtClean="0"/>
              <a:t>2 – Optimisation réglage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Picture 2" descr="C:\Users\KT\AppData\Local\Microsoft\Windows\Temporary Internet Files\Content.IE5\ANSPKVAF\MC900441511[1].pn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356992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331640" y="427388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FF00"/>
                </a:solidFill>
              </a:rPr>
              <a:t>Aide activité</a:t>
            </a:r>
            <a:endParaRPr lang="fr-FR" b="1" dirty="0">
              <a:solidFill>
                <a:srgbClr val="FFFF00"/>
              </a:solidFill>
            </a:endParaRPr>
          </a:p>
        </p:txBody>
      </p:sp>
      <p:pic>
        <p:nvPicPr>
          <p:cNvPr id="7" name="Picture 2" descr="C:\Users\KT\AppData\Local\Microsoft\Windows\Temporary Internet Files\Content.IE5\ANSPKVAF\MC900441511[1].pn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400628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5508104" y="43175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FF00"/>
                </a:solidFill>
              </a:rPr>
              <a:t>Mesures</a:t>
            </a:r>
            <a:endParaRPr lang="fr-FR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01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185</Words>
  <Application>Microsoft Office PowerPoint</Application>
  <PresentationFormat>Affichage à l'écran (4:3)</PresentationFormat>
  <Paragraphs>46</Paragraphs>
  <Slides>18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Thème Office</vt:lpstr>
      <vt:lpstr>Projet « Pilote automatique de bateau »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KT</dc:creator>
  <cp:lastModifiedBy>KT</cp:lastModifiedBy>
  <cp:revision>21</cp:revision>
  <dcterms:created xsi:type="dcterms:W3CDTF">2012-02-28T18:17:07Z</dcterms:created>
  <dcterms:modified xsi:type="dcterms:W3CDTF">2012-03-07T14:40:33Z</dcterms:modified>
</cp:coreProperties>
</file>