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770" r:id="rId2"/>
    <p:sldMasterId id="2147483782" r:id="rId3"/>
    <p:sldMasterId id="2147483794" r:id="rId4"/>
    <p:sldMasterId id="2147483806" r:id="rId5"/>
    <p:sldMasterId id="2147483818" r:id="rId6"/>
  </p:sldMasterIdLst>
  <p:notesMasterIdLst>
    <p:notesMasterId r:id="rId26"/>
  </p:notesMasterIdLst>
  <p:handoutMasterIdLst>
    <p:handoutMasterId r:id="rId27"/>
  </p:handoutMasterIdLst>
  <p:sldIdLst>
    <p:sldId id="321" r:id="rId7"/>
    <p:sldId id="322" r:id="rId8"/>
    <p:sldId id="302" r:id="rId9"/>
    <p:sldId id="290" r:id="rId10"/>
    <p:sldId id="292" r:id="rId11"/>
    <p:sldId id="304" r:id="rId12"/>
    <p:sldId id="306" r:id="rId13"/>
    <p:sldId id="316" r:id="rId14"/>
    <p:sldId id="308" r:id="rId15"/>
    <p:sldId id="307" r:id="rId16"/>
    <p:sldId id="319" r:id="rId17"/>
    <p:sldId id="305" r:id="rId18"/>
    <p:sldId id="311" r:id="rId19"/>
    <p:sldId id="317" r:id="rId20"/>
    <p:sldId id="303" r:id="rId21"/>
    <p:sldId id="312" r:id="rId22"/>
    <p:sldId id="309" r:id="rId23"/>
    <p:sldId id="313" r:id="rId24"/>
    <p:sldId id="320"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1920"/>
    <a:srgbClr val="D162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8409" autoAdjust="0"/>
  </p:normalViewPr>
  <p:slideViewPr>
    <p:cSldViewPr snapToGrid="0">
      <p:cViewPr varScale="1">
        <p:scale>
          <a:sx n="50" d="100"/>
          <a:sy n="50" d="100"/>
        </p:scale>
        <p:origin x="1500" y="54"/>
      </p:cViewPr>
      <p:guideLst/>
    </p:cSldViewPr>
  </p:slideViewPr>
  <p:notesTextViewPr>
    <p:cViewPr>
      <p:scale>
        <a:sx n="1" d="1"/>
        <a:sy n="1" d="1"/>
      </p:scale>
      <p:origin x="0" y="0"/>
    </p:cViewPr>
  </p:notesTextViewPr>
  <p:notesViewPr>
    <p:cSldViewPr snapToGrid="0">
      <p:cViewPr varScale="1">
        <p:scale>
          <a:sx n="56" d="100"/>
          <a:sy n="56" d="100"/>
        </p:scale>
        <p:origin x="2004"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_rels/data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image" Target="../media/image61.jpg"/><Relationship Id="rId4" Type="http://schemas.openxmlformats.org/officeDocument/2006/relationships/image" Target="../media/image6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image" Target="../media/image61.jpg"/><Relationship Id="rId4"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5BEDC3-A63A-4300-8ADD-56A47DE8D6D1}" type="doc">
      <dgm:prSet loTypeId="urn:microsoft.com/office/officeart/2005/8/layout/chart3" loCatId="relationship" qsTypeId="urn:microsoft.com/office/officeart/2005/8/quickstyle/simple5" qsCatId="simple" csTypeId="urn:microsoft.com/office/officeart/2005/8/colors/colorful1" csCatId="colorful" phldr="1"/>
      <dgm:spPr/>
    </dgm:pt>
    <dgm:pt modelId="{457B5753-BE04-4427-BF43-78D2E082050F}">
      <dgm:prSet phldrT="[Texte]" custT="1"/>
      <dgm:spPr/>
      <dgm:t>
        <a:bodyPr/>
        <a:lstStyle/>
        <a:p>
          <a:r>
            <a:rPr lang="fr-FR" sz="1400" b="0" dirty="0" smtClean="0">
              <a:solidFill>
                <a:schemeClr val="tx1"/>
              </a:solidFill>
            </a:rPr>
            <a:t>Dimension</a:t>
          </a:r>
          <a:r>
            <a:rPr lang="fr-FR" sz="1400" b="1" dirty="0" smtClean="0">
              <a:solidFill>
                <a:schemeClr val="tx1"/>
              </a:solidFill>
            </a:rPr>
            <a:t> </a:t>
          </a:r>
          <a:r>
            <a:rPr lang="fr-FR" sz="1600" b="1" dirty="0" smtClean="0">
              <a:solidFill>
                <a:schemeClr val="tx1"/>
              </a:solidFill>
            </a:rPr>
            <a:t>scientifique et technique</a:t>
          </a:r>
        </a:p>
        <a:p>
          <a:r>
            <a:rPr lang="fr-FR" sz="1600" b="1" dirty="0" smtClean="0">
              <a:solidFill>
                <a:schemeClr val="tx1"/>
              </a:solidFill>
            </a:rPr>
            <a:t> </a:t>
          </a:r>
          <a:endParaRPr lang="fr-FR" sz="1600" b="1" dirty="0">
            <a:solidFill>
              <a:schemeClr val="tx1"/>
            </a:solidFill>
          </a:endParaRPr>
        </a:p>
      </dgm:t>
    </dgm:pt>
    <dgm:pt modelId="{AFA47B3D-22BF-4A9D-BA2E-33061659EF65}" type="parTrans" cxnId="{19152D1E-24EB-44A9-9771-CA3D547EC2AC}">
      <dgm:prSet/>
      <dgm:spPr/>
      <dgm:t>
        <a:bodyPr/>
        <a:lstStyle/>
        <a:p>
          <a:endParaRPr lang="fr-FR">
            <a:solidFill>
              <a:schemeClr val="tx1"/>
            </a:solidFill>
          </a:endParaRPr>
        </a:p>
      </dgm:t>
    </dgm:pt>
    <dgm:pt modelId="{E818318C-F7C5-47FE-978B-20F3D0BE98A5}" type="sibTrans" cxnId="{19152D1E-24EB-44A9-9771-CA3D547EC2AC}">
      <dgm:prSet/>
      <dgm:spPr/>
      <dgm:t>
        <a:bodyPr/>
        <a:lstStyle/>
        <a:p>
          <a:endParaRPr lang="fr-FR">
            <a:solidFill>
              <a:schemeClr val="tx1"/>
            </a:solidFill>
          </a:endParaRPr>
        </a:p>
      </dgm:t>
    </dgm:pt>
    <dgm:pt modelId="{D049336E-53B7-4724-ADAD-EBF81DBC3F0F}">
      <dgm:prSet phldrT="[Texte]" custT="1"/>
      <dgm:spPr/>
      <dgm:t>
        <a:bodyPr/>
        <a:lstStyle/>
        <a:p>
          <a:r>
            <a:rPr lang="fr-FR" sz="1400" b="0" dirty="0" smtClean="0">
              <a:solidFill>
                <a:schemeClr val="tx1"/>
              </a:solidFill>
            </a:rPr>
            <a:t>Dimension</a:t>
          </a:r>
          <a:r>
            <a:rPr lang="fr-FR" sz="1700" b="1" dirty="0" smtClean="0">
              <a:solidFill>
                <a:schemeClr val="tx1"/>
              </a:solidFill>
            </a:rPr>
            <a:t> </a:t>
          </a:r>
          <a:r>
            <a:rPr lang="fr-FR" sz="1600" b="1" dirty="0" smtClean="0">
              <a:solidFill>
                <a:schemeClr val="tx1"/>
              </a:solidFill>
            </a:rPr>
            <a:t>socioculturelle</a:t>
          </a:r>
          <a:r>
            <a:rPr lang="fr-FR" sz="1600" dirty="0" smtClean="0">
              <a:solidFill>
                <a:schemeClr val="tx1"/>
              </a:solidFill>
            </a:rPr>
            <a:t> </a:t>
          </a:r>
          <a:endParaRPr lang="fr-FR" sz="1600" dirty="0">
            <a:solidFill>
              <a:schemeClr val="tx1"/>
            </a:solidFill>
          </a:endParaRPr>
        </a:p>
      </dgm:t>
    </dgm:pt>
    <dgm:pt modelId="{675807DE-0DC9-4D1E-8C98-DEB3E7CB8766}" type="parTrans" cxnId="{3E9A0C14-C977-4336-954B-09A2025A68B3}">
      <dgm:prSet/>
      <dgm:spPr/>
      <dgm:t>
        <a:bodyPr/>
        <a:lstStyle/>
        <a:p>
          <a:endParaRPr lang="fr-FR">
            <a:solidFill>
              <a:schemeClr val="tx1"/>
            </a:solidFill>
          </a:endParaRPr>
        </a:p>
      </dgm:t>
    </dgm:pt>
    <dgm:pt modelId="{F91CE30F-0DB6-4824-BF84-B9180D943242}" type="sibTrans" cxnId="{3E9A0C14-C977-4336-954B-09A2025A68B3}">
      <dgm:prSet/>
      <dgm:spPr/>
      <dgm:t>
        <a:bodyPr/>
        <a:lstStyle/>
        <a:p>
          <a:endParaRPr lang="fr-FR">
            <a:solidFill>
              <a:schemeClr val="tx1"/>
            </a:solidFill>
          </a:endParaRPr>
        </a:p>
      </dgm:t>
    </dgm:pt>
    <dgm:pt modelId="{FAC96BBC-E70B-4A01-A869-009A30B96857}">
      <dgm:prSet phldrT="[Texte]" custT="1"/>
      <dgm:spPr/>
      <dgm:t>
        <a:bodyPr rIns="0"/>
        <a:lstStyle/>
        <a:p>
          <a:pPr algn="l">
            <a:spcAft>
              <a:spcPts val="0"/>
            </a:spcAft>
          </a:pPr>
          <a:r>
            <a:rPr lang="fr-FR" sz="1400" b="0" baseline="0" dirty="0" smtClean="0">
              <a:solidFill>
                <a:schemeClr val="tx1"/>
              </a:solidFill>
            </a:rPr>
            <a:t>Dimension </a:t>
          </a:r>
          <a:r>
            <a:rPr lang="fr-FR" sz="1400" b="1" baseline="0" dirty="0" smtClean="0">
              <a:solidFill>
                <a:schemeClr val="tx1"/>
              </a:solidFill>
            </a:rPr>
            <a:t>ingénierie-design</a:t>
          </a:r>
        </a:p>
        <a:p>
          <a:pPr algn="l">
            <a:spcAft>
              <a:spcPts val="0"/>
            </a:spcAft>
          </a:pPr>
          <a:r>
            <a:rPr lang="fr-FR" sz="1400" b="1" baseline="0" dirty="0" smtClean="0">
              <a:solidFill>
                <a:schemeClr val="tx1"/>
              </a:solidFill>
            </a:rPr>
            <a:t>Métiers d’arts et d’industrie</a:t>
          </a:r>
        </a:p>
        <a:p>
          <a:pPr algn="ctr">
            <a:spcAft>
              <a:spcPts val="0"/>
            </a:spcAft>
          </a:pPr>
          <a:endParaRPr lang="fr-FR" sz="1200" b="1" baseline="0" dirty="0" smtClean="0">
            <a:solidFill>
              <a:schemeClr val="tx1"/>
            </a:solidFill>
          </a:endParaRPr>
        </a:p>
        <a:p>
          <a:pPr algn="ctr">
            <a:spcAft>
              <a:spcPct val="35000"/>
            </a:spcAft>
          </a:pPr>
          <a:endParaRPr lang="fr-FR" sz="1100" dirty="0">
            <a:solidFill>
              <a:schemeClr val="tx1"/>
            </a:solidFill>
          </a:endParaRPr>
        </a:p>
      </dgm:t>
    </dgm:pt>
    <dgm:pt modelId="{710C1B2A-4DE4-4FDE-A263-6F4892C1B314}" type="parTrans" cxnId="{55D788FE-ABF2-41A7-81F9-843AF6136521}">
      <dgm:prSet/>
      <dgm:spPr/>
      <dgm:t>
        <a:bodyPr/>
        <a:lstStyle/>
        <a:p>
          <a:endParaRPr lang="fr-FR">
            <a:solidFill>
              <a:schemeClr val="tx1"/>
            </a:solidFill>
          </a:endParaRPr>
        </a:p>
      </dgm:t>
    </dgm:pt>
    <dgm:pt modelId="{36C23821-42A8-444C-9E19-A24544EA183D}" type="sibTrans" cxnId="{55D788FE-ABF2-41A7-81F9-843AF6136521}">
      <dgm:prSet/>
      <dgm:spPr/>
      <dgm:t>
        <a:bodyPr/>
        <a:lstStyle/>
        <a:p>
          <a:endParaRPr lang="fr-FR">
            <a:solidFill>
              <a:schemeClr val="tx1"/>
            </a:solidFill>
          </a:endParaRPr>
        </a:p>
      </dgm:t>
    </dgm:pt>
    <dgm:pt modelId="{70580A2D-BDFA-41EF-83F5-DF3072504320}" type="pres">
      <dgm:prSet presAssocID="{0D5BEDC3-A63A-4300-8ADD-56A47DE8D6D1}" presName="compositeShape" presStyleCnt="0">
        <dgm:presLayoutVars>
          <dgm:chMax val="7"/>
          <dgm:dir/>
          <dgm:resizeHandles val="exact"/>
        </dgm:presLayoutVars>
      </dgm:prSet>
      <dgm:spPr/>
    </dgm:pt>
    <dgm:pt modelId="{4F669CC3-7B5B-4B7B-A754-47B608F8F562}" type="pres">
      <dgm:prSet presAssocID="{0D5BEDC3-A63A-4300-8ADD-56A47DE8D6D1}" presName="wedge1" presStyleLbl="node1" presStyleIdx="0" presStyleCnt="3" custScaleX="102831" custLinFactNeighborX="-4062" custLinFactNeighborY="864"/>
      <dgm:spPr/>
      <dgm:t>
        <a:bodyPr/>
        <a:lstStyle/>
        <a:p>
          <a:endParaRPr lang="fr-FR"/>
        </a:p>
      </dgm:t>
    </dgm:pt>
    <dgm:pt modelId="{135D9BB0-4F71-44C6-BEE3-E199E561AD2B}" type="pres">
      <dgm:prSet presAssocID="{0D5BEDC3-A63A-4300-8ADD-56A47DE8D6D1}" presName="wedge1Tx" presStyleLbl="node1" presStyleIdx="0" presStyleCnt="3">
        <dgm:presLayoutVars>
          <dgm:chMax val="0"/>
          <dgm:chPref val="0"/>
          <dgm:bulletEnabled val="1"/>
        </dgm:presLayoutVars>
      </dgm:prSet>
      <dgm:spPr/>
      <dgm:t>
        <a:bodyPr/>
        <a:lstStyle/>
        <a:p>
          <a:endParaRPr lang="fr-FR"/>
        </a:p>
      </dgm:t>
    </dgm:pt>
    <dgm:pt modelId="{4EC56D41-A0D2-49E4-89E2-7E20D92B96E5}" type="pres">
      <dgm:prSet presAssocID="{0D5BEDC3-A63A-4300-8ADD-56A47DE8D6D1}" presName="wedge2" presStyleLbl="node1" presStyleIdx="1" presStyleCnt="3" custScaleX="100000" custScaleY="100000" custLinFactNeighborX="-1017" custLinFactNeighborY="1246"/>
      <dgm:spPr/>
      <dgm:t>
        <a:bodyPr/>
        <a:lstStyle/>
        <a:p>
          <a:endParaRPr lang="fr-FR"/>
        </a:p>
      </dgm:t>
    </dgm:pt>
    <dgm:pt modelId="{925AD94C-CB63-4D15-B3A9-F9288EE460F7}" type="pres">
      <dgm:prSet presAssocID="{0D5BEDC3-A63A-4300-8ADD-56A47DE8D6D1}" presName="wedge2Tx" presStyleLbl="node1" presStyleIdx="1" presStyleCnt="3">
        <dgm:presLayoutVars>
          <dgm:chMax val="0"/>
          <dgm:chPref val="0"/>
          <dgm:bulletEnabled val="1"/>
        </dgm:presLayoutVars>
      </dgm:prSet>
      <dgm:spPr/>
      <dgm:t>
        <a:bodyPr/>
        <a:lstStyle/>
        <a:p>
          <a:endParaRPr lang="fr-FR"/>
        </a:p>
      </dgm:t>
    </dgm:pt>
    <dgm:pt modelId="{9B848C34-4BFB-4D45-923A-E6F682FCFCCA}" type="pres">
      <dgm:prSet presAssocID="{0D5BEDC3-A63A-4300-8ADD-56A47DE8D6D1}" presName="wedge3" presStyleLbl="node1" presStyleIdx="2" presStyleCnt="3" custLinFactNeighborX="-2266" custLinFactNeighborY="-2112"/>
      <dgm:spPr/>
      <dgm:t>
        <a:bodyPr/>
        <a:lstStyle/>
        <a:p>
          <a:endParaRPr lang="fr-FR"/>
        </a:p>
      </dgm:t>
    </dgm:pt>
    <dgm:pt modelId="{6C06388F-54D5-427C-8AC6-496EBCE30733}" type="pres">
      <dgm:prSet presAssocID="{0D5BEDC3-A63A-4300-8ADD-56A47DE8D6D1}" presName="wedge3Tx" presStyleLbl="node1" presStyleIdx="2" presStyleCnt="3">
        <dgm:presLayoutVars>
          <dgm:chMax val="0"/>
          <dgm:chPref val="0"/>
          <dgm:bulletEnabled val="1"/>
        </dgm:presLayoutVars>
      </dgm:prSet>
      <dgm:spPr/>
      <dgm:t>
        <a:bodyPr/>
        <a:lstStyle/>
        <a:p>
          <a:endParaRPr lang="fr-FR"/>
        </a:p>
      </dgm:t>
    </dgm:pt>
  </dgm:ptLst>
  <dgm:cxnLst>
    <dgm:cxn modelId="{B7D1AE8A-577B-4F81-83C6-96A3D523970C}" type="presOf" srcId="{0D5BEDC3-A63A-4300-8ADD-56A47DE8D6D1}" destId="{70580A2D-BDFA-41EF-83F5-DF3072504320}" srcOrd="0" destOrd="0" presId="urn:microsoft.com/office/officeart/2005/8/layout/chart3"/>
    <dgm:cxn modelId="{3E9A0C14-C977-4336-954B-09A2025A68B3}" srcId="{0D5BEDC3-A63A-4300-8ADD-56A47DE8D6D1}" destId="{D049336E-53B7-4724-ADAD-EBF81DBC3F0F}" srcOrd="1" destOrd="0" parTransId="{675807DE-0DC9-4D1E-8C98-DEB3E7CB8766}" sibTransId="{F91CE30F-0DB6-4824-BF84-B9180D943242}"/>
    <dgm:cxn modelId="{D24DECFD-307C-4049-9DDA-E53C89F46402}" type="presOf" srcId="{D049336E-53B7-4724-ADAD-EBF81DBC3F0F}" destId="{4EC56D41-A0D2-49E4-89E2-7E20D92B96E5}" srcOrd="0" destOrd="0" presId="urn:microsoft.com/office/officeart/2005/8/layout/chart3"/>
    <dgm:cxn modelId="{55D788FE-ABF2-41A7-81F9-843AF6136521}" srcId="{0D5BEDC3-A63A-4300-8ADD-56A47DE8D6D1}" destId="{FAC96BBC-E70B-4A01-A869-009A30B96857}" srcOrd="2" destOrd="0" parTransId="{710C1B2A-4DE4-4FDE-A263-6F4892C1B314}" sibTransId="{36C23821-42A8-444C-9E19-A24544EA183D}"/>
    <dgm:cxn modelId="{A58B0EEA-43F1-46C1-9B8D-D12C3C2C844A}" type="presOf" srcId="{457B5753-BE04-4427-BF43-78D2E082050F}" destId="{4F669CC3-7B5B-4B7B-A754-47B608F8F562}" srcOrd="0" destOrd="0" presId="urn:microsoft.com/office/officeart/2005/8/layout/chart3"/>
    <dgm:cxn modelId="{68235EC0-F2E4-4010-A5DE-4CCE08318B38}" type="presOf" srcId="{FAC96BBC-E70B-4A01-A869-009A30B96857}" destId="{6C06388F-54D5-427C-8AC6-496EBCE30733}" srcOrd="1" destOrd="0" presId="urn:microsoft.com/office/officeart/2005/8/layout/chart3"/>
    <dgm:cxn modelId="{D01404B7-9B43-4F5D-BFF2-A82985A169B1}" type="presOf" srcId="{D049336E-53B7-4724-ADAD-EBF81DBC3F0F}" destId="{925AD94C-CB63-4D15-B3A9-F9288EE460F7}" srcOrd="1" destOrd="0" presId="urn:microsoft.com/office/officeart/2005/8/layout/chart3"/>
    <dgm:cxn modelId="{19152D1E-24EB-44A9-9771-CA3D547EC2AC}" srcId="{0D5BEDC3-A63A-4300-8ADD-56A47DE8D6D1}" destId="{457B5753-BE04-4427-BF43-78D2E082050F}" srcOrd="0" destOrd="0" parTransId="{AFA47B3D-22BF-4A9D-BA2E-33061659EF65}" sibTransId="{E818318C-F7C5-47FE-978B-20F3D0BE98A5}"/>
    <dgm:cxn modelId="{1E59A89D-B863-4260-BF19-1FB21D83AEDB}" type="presOf" srcId="{FAC96BBC-E70B-4A01-A869-009A30B96857}" destId="{9B848C34-4BFB-4D45-923A-E6F682FCFCCA}" srcOrd="0" destOrd="0" presId="urn:microsoft.com/office/officeart/2005/8/layout/chart3"/>
    <dgm:cxn modelId="{0B19A3E3-48F1-49EB-AE2C-28E9DAA1E1A0}" type="presOf" srcId="{457B5753-BE04-4427-BF43-78D2E082050F}" destId="{135D9BB0-4F71-44C6-BEE3-E199E561AD2B}" srcOrd="1" destOrd="0" presId="urn:microsoft.com/office/officeart/2005/8/layout/chart3"/>
    <dgm:cxn modelId="{A15CE22C-A727-49DB-89CD-052481C8E51B}" type="presParOf" srcId="{70580A2D-BDFA-41EF-83F5-DF3072504320}" destId="{4F669CC3-7B5B-4B7B-A754-47B608F8F562}" srcOrd="0" destOrd="0" presId="urn:microsoft.com/office/officeart/2005/8/layout/chart3"/>
    <dgm:cxn modelId="{44E5F138-B493-4E6D-BC39-2969FBCD48DD}" type="presParOf" srcId="{70580A2D-BDFA-41EF-83F5-DF3072504320}" destId="{135D9BB0-4F71-44C6-BEE3-E199E561AD2B}" srcOrd="1" destOrd="0" presId="urn:microsoft.com/office/officeart/2005/8/layout/chart3"/>
    <dgm:cxn modelId="{D50AA51E-5E85-4052-88D8-29AAC563E41E}" type="presParOf" srcId="{70580A2D-BDFA-41EF-83F5-DF3072504320}" destId="{4EC56D41-A0D2-49E4-89E2-7E20D92B96E5}" srcOrd="2" destOrd="0" presId="urn:microsoft.com/office/officeart/2005/8/layout/chart3"/>
    <dgm:cxn modelId="{93B20D02-A24D-4F1B-A29E-F23757F9347C}" type="presParOf" srcId="{70580A2D-BDFA-41EF-83F5-DF3072504320}" destId="{925AD94C-CB63-4D15-B3A9-F9288EE460F7}" srcOrd="3" destOrd="0" presId="urn:microsoft.com/office/officeart/2005/8/layout/chart3"/>
    <dgm:cxn modelId="{9A91BD6C-4EB2-4654-AD52-FC69E4D4707F}" type="presParOf" srcId="{70580A2D-BDFA-41EF-83F5-DF3072504320}" destId="{9B848C34-4BFB-4D45-923A-E6F682FCFCCA}" srcOrd="4" destOrd="0" presId="urn:microsoft.com/office/officeart/2005/8/layout/chart3"/>
    <dgm:cxn modelId="{F72659D4-CF10-42F4-9EA3-4C02B8455CE8}" type="presParOf" srcId="{70580A2D-BDFA-41EF-83F5-DF3072504320}" destId="{6C06388F-54D5-427C-8AC6-496EBCE30733}" srcOrd="5" destOrd="0" presId="urn:microsoft.com/office/officeart/2005/8/layout/char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017AF8-AC81-4FB6-A91A-2F0E8DA9C428}" type="doc">
      <dgm:prSet loTypeId="urn:microsoft.com/office/officeart/2009/3/layout/CircleRelationship" loCatId="relationship" qsTypeId="urn:microsoft.com/office/officeart/2005/8/quickstyle/simple1" qsCatId="simple" csTypeId="urn:microsoft.com/office/officeart/2005/8/colors/colorful1" csCatId="colorful" phldr="1"/>
      <dgm:spPr/>
      <dgm:t>
        <a:bodyPr/>
        <a:lstStyle/>
        <a:p>
          <a:endParaRPr lang="fr-FR"/>
        </a:p>
      </dgm:t>
    </dgm:pt>
    <dgm:pt modelId="{873BE0E5-F304-4794-8028-A07E8B781FA2}">
      <dgm:prSet phldrT="[Texte]" custT="1"/>
      <dgm:spPr/>
      <dgm:t>
        <a:bodyPr/>
        <a:lstStyle/>
        <a:p>
          <a:r>
            <a:rPr lang="fr-FR" sz="1400" dirty="0" smtClean="0"/>
            <a:t>Dimension  d’ingénierie design</a:t>
          </a:r>
          <a:endParaRPr lang="fr-FR" sz="1400" dirty="0"/>
        </a:p>
      </dgm:t>
    </dgm:pt>
    <dgm:pt modelId="{CFCA9919-1E7A-4DEE-A410-939D4F9702CC}" type="parTrans" cxnId="{5C7DBEC5-2BFE-43E2-9FC8-231FF6F42A41}">
      <dgm:prSet/>
      <dgm:spPr/>
      <dgm:t>
        <a:bodyPr/>
        <a:lstStyle/>
        <a:p>
          <a:endParaRPr lang="fr-FR"/>
        </a:p>
      </dgm:t>
    </dgm:pt>
    <dgm:pt modelId="{8EF7DBDA-C5A0-48B0-86E9-8D74EC7A2FA2}" type="sibTrans" cxnId="{5C7DBEC5-2BFE-43E2-9FC8-231FF6F42A41}">
      <dgm:prSet/>
      <dgm:spPr/>
      <dgm:t>
        <a:bodyPr/>
        <a:lstStyle/>
        <a:p>
          <a:endParaRPr lang="fr-FR"/>
        </a:p>
      </dgm:t>
    </dgm:pt>
    <dgm:pt modelId="{696AB4B8-ACAC-4266-ABB9-E6BD12DB0279}">
      <dgm:prSet phldrT="[Texte]"/>
      <dgm:spPr/>
      <dgm:t>
        <a:bodyPr/>
        <a:lstStyle/>
        <a:p>
          <a:r>
            <a:rPr lang="fr-FR" dirty="0" smtClean="0"/>
            <a:t>Dimension scientifique</a:t>
          </a:r>
          <a:endParaRPr lang="fr-FR" dirty="0"/>
        </a:p>
      </dgm:t>
    </dgm:pt>
    <dgm:pt modelId="{4F6B3767-E679-4D24-99C7-76397089ACC9}" type="parTrans" cxnId="{FFAAC8D7-476E-4650-AB59-0BD67689EB79}">
      <dgm:prSet/>
      <dgm:spPr/>
      <dgm:t>
        <a:bodyPr/>
        <a:lstStyle/>
        <a:p>
          <a:endParaRPr lang="fr-FR"/>
        </a:p>
      </dgm:t>
    </dgm:pt>
    <dgm:pt modelId="{2E2FF677-DF56-49C0-A71B-30B47BB0F73B}" type="sibTrans" cxnId="{FFAAC8D7-476E-4650-AB59-0BD67689EB79}">
      <dgm:prSet/>
      <dgm:spPr/>
      <dgm:t>
        <a:bodyPr/>
        <a:lstStyle/>
        <a:p>
          <a:endParaRPr lang="fr-FR"/>
        </a:p>
      </dgm:t>
    </dgm:pt>
    <dgm:pt modelId="{CA45FE42-C076-4B45-9B14-0356822E3B05}">
      <dgm:prSet phldrT="[Texte]"/>
      <dgm:spPr/>
      <dgm:t>
        <a:bodyPr/>
        <a:lstStyle/>
        <a:p>
          <a:r>
            <a:rPr lang="fr-FR" dirty="0" smtClean="0"/>
            <a:t>Dimension socio-culturelle</a:t>
          </a:r>
          <a:endParaRPr lang="fr-FR" dirty="0"/>
        </a:p>
      </dgm:t>
    </dgm:pt>
    <dgm:pt modelId="{262547DB-F553-4F9E-A781-583C4D081FCF}" type="parTrans" cxnId="{907FE7A7-643D-42D0-84DC-5F8589E30497}">
      <dgm:prSet/>
      <dgm:spPr/>
      <dgm:t>
        <a:bodyPr/>
        <a:lstStyle/>
        <a:p>
          <a:endParaRPr lang="fr-FR"/>
        </a:p>
      </dgm:t>
    </dgm:pt>
    <dgm:pt modelId="{251A1F78-47E4-48A5-A817-62504B40768C}" type="sibTrans" cxnId="{907FE7A7-643D-42D0-84DC-5F8589E30497}">
      <dgm:prSet/>
      <dgm:spPr/>
      <dgm:t>
        <a:bodyPr/>
        <a:lstStyle/>
        <a:p>
          <a:endParaRPr lang="fr-FR"/>
        </a:p>
      </dgm:t>
    </dgm:pt>
    <dgm:pt modelId="{DB3BBB9E-C287-448C-B8E4-454A990464B3}" type="pres">
      <dgm:prSet presAssocID="{14017AF8-AC81-4FB6-A91A-2F0E8DA9C428}" presName="Name0" presStyleCnt="0">
        <dgm:presLayoutVars>
          <dgm:chMax val="1"/>
          <dgm:chPref val="1"/>
        </dgm:presLayoutVars>
      </dgm:prSet>
      <dgm:spPr/>
      <dgm:t>
        <a:bodyPr/>
        <a:lstStyle/>
        <a:p>
          <a:endParaRPr lang="fr-FR"/>
        </a:p>
      </dgm:t>
    </dgm:pt>
    <dgm:pt modelId="{F880E348-95B8-4E94-ADF7-93187F66DBDF}" type="pres">
      <dgm:prSet presAssocID="{873BE0E5-F304-4794-8028-A07E8B781FA2}" presName="Parent" presStyleLbl="node0" presStyleIdx="0" presStyleCnt="1">
        <dgm:presLayoutVars>
          <dgm:chMax val="5"/>
          <dgm:chPref val="5"/>
        </dgm:presLayoutVars>
      </dgm:prSet>
      <dgm:spPr/>
      <dgm:t>
        <a:bodyPr/>
        <a:lstStyle/>
        <a:p>
          <a:endParaRPr lang="fr-FR"/>
        </a:p>
      </dgm:t>
    </dgm:pt>
    <dgm:pt modelId="{BFDD7B08-20EA-4C48-B3D7-259E9D14F1B5}" type="pres">
      <dgm:prSet presAssocID="{873BE0E5-F304-4794-8028-A07E8B781FA2}" presName="Accent1" presStyleLbl="node1" presStyleIdx="0" presStyleCnt="13"/>
      <dgm:spPr/>
    </dgm:pt>
    <dgm:pt modelId="{136113EE-0D41-42B8-9BF8-A5AFA9E6A770}" type="pres">
      <dgm:prSet presAssocID="{873BE0E5-F304-4794-8028-A07E8B781FA2}" presName="Accent2" presStyleLbl="node1" presStyleIdx="1" presStyleCnt="13"/>
      <dgm:spPr/>
    </dgm:pt>
    <dgm:pt modelId="{87727828-97B9-4FB4-B79B-C3601C225533}" type="pres">
      <dgm:prSet presAssocID="{873BE0E5-F304-4794-8028-A07E8B781FA2}" presName="Accent3" presStyleLbl="node1" presStyleIdx="2" presStyleCnt="13"/>
      <dgm:spPr/>
    </dgm:pt>
    <dgm:pt modelId="{47C5DB05-5655-4DE7-8CAA-B34D963FE590}" type="pres">
      <dgm:prSet presAssocID="{873BE0E5-F304-4794-8028-A07E8B781FA2}" presName="Accent4" presStyleLbl="node1" presStyleIdx="3" presStyleCnt="13"/>
      <dgm:spPr/>
    </dgm:pt>
    <dgm:pt modelId="{E83BCBF5-85C2-4725-9B98-2B4DE410D4EF}" type="pres">
      <dgm:prSet presAssocID="{873BE0E5-F304-4794-8028-A07E8B781FA2}" presName="Accent5" presStyleLbl="node1" presStyleIdx="4" presStyleCnt="13"/>
      <dgm:spPr/>
    </dgm:pt>
    <dgm:pt modelId="{7B0B5C63-9591-46FC-B5A3-31421D0F5360}" type="pres">
      <dgm:prSet presAssocID="{873BE0E5-F304-4794-8028-A07E8B781FA2}" presName="Accent6" presStyleLbl="node1" presStyleIdx="5" presStyleCnt="13"/>
      <dgm:spPr/>
    </dgm:pt>
    <dgm:pt modelId="{596FBD4D-9DB9-4A45-A4E1-F57C3874A1F8}" type="pres">
      <dgm:prSet presAssocID="{696AB4B8-ACAC-4266-ABB9-E6BD12DB0279}" presName="Child1" presStyleLbl="node1" presStyleIdx="6" presStyleCnt="13">
        <dgm:presLayoutVars>
          <dgm:chMax val="0"/>
          <dgm:chPref val="0"/>
        </dgm:presLayoutVars>
      </dgm:prSet>
      <dgm:spPr/>
      <dgm:t>
        <a:bodyPr/>
        <a:lstStyle/>
        <a:p>
          <a:endParaRPr lang="fr-FR"/>
        </a:p>
      </dgm:t>
    </dgm:pt>
    <dgm:pt modelId="{624938E2-1BED-4F06-BF7B-9BBA0793DF6B}" type="pres">
      <dgm:prSet presAssocID="{696AB4B8-ACAC-4266-ABB9-E6BD12DB0279}" presName="Accent7" presStyleCnt="0"/>
      <dgm:spPr/>
    </dgm:pt>
    <dgm:pt modelId="{F22C0066-E67F-46F7-9405-8DABC0F7D78C}" type="pres">
      <dgm:prSet presAssocID="{696AB4B8-ACAC-4266-ABB9-E6BD12DB0279}" presName="AccentHold1" presStyleLbl="node1" presStyleIdx="7" presStyleCnt="13"/>
      <dgm:spPr/>
    </dgm:pt>
    <dgm:pt modelId="{AB973A05-0C6B-4B34-BA80-CAF839C33AB5}" type="pres">
      <dgm:prSet presAssocID="{696AB4B8-ACAC-4266-ABB9-E6BD12DB0279}" presName="Accent8" presStyleCnt="0"/>
      <dgm:spPr/>
    </dgm:pt>
    <dgm:pt modelId="{CBE2D635-937D-4DB7-9527-98F45FE31546}" type="pres">
      <dgm:prSet presAssocID="{696AB4B8-ACAC-4266-ABB9-E6BD12DB0279}" presName="AccentHold2" presStyleLbl="node1" presStyleIdx="8" presStyleCnt="13"/>
      <dgm:spPr/>
    </dgm:pt>
    <dgm:pt modelId="{68BDD075-C566-49F5-A9DE-2B34EC222DA8}" type="pres">
      <dgm:prSet presAssocID="{CA45FE42-C076-4B45-9B14-0356822E3B05}" presName="Child2" presStyleLbl="node1" presStyleIdx="9" presStyleCnt="13" custLinFactNeighborX="-45269" custLinFactNeighborY="-13362">
        <dgm:presLayoutVars>
          <dgm:chMax val="0"/>
          <dgm:chPref val="0"/>
        </dgm:presLayoutVars>
      </dgm:prSet>
      <dgm:spPr/>
      <dgm:t>
        <a:bodyPr/>
        <a:lstStyle/>
        <a:p>
          <a:endParaRPr lang="fr-FR"/>
        </a:p>
      </dgm:t>
    </dgm:pt>
    <dgm:pt modelId="{884603D0-7F73-4578-8E8C-14A3C9FB27B4}" type="pres">
      <dgm:prSet presAssocID="{CA45FE42-C076-4B45-9B14-0356822E3B05}" presName="Accent9" presStyleCnt="0"/>
      <dgm:spPr/>
    </dgm:pt>
    <dgm:pt modelId="{EB6BB6CB-08F0-4882-BF57-61BFFD7E02A5}" type="pres">
      <dgm:prSet presAssocID="{CA45FE42-C076-4B45-9B14-0356822E3B05}" presName="AccentHold1" presStyleLbl="node1" presStyleIdx="10" presStyleCnt="13"/>
      <dgm:spPr/>
    </dgm:pt>
    <dgm:pt modelId="{A351EAE8-0F74-4EC7-87CF-67E93A20509C}" type="pres">
      <dgm:prSet presAssocID="{CA45FE42-C076-4B45-9B14-0356822E3B05}" presName="Accent10" presStyleCnt="0"/>
      <dgm:spPr/>
    </dgm:pt>
    <dgm:pt modelId="{99B80DC4-E431-4A7D-BE57-900F147F54C8}" type="pres">
      <dgm:prSet presAssocID="{CA45FE42-C076-4B45-9B14-0356822E3B05}" presName="AccentHold2" presStyleLbl="node1" presStyleIdx="11" presStyleCnt="13"/>
      <dgm:spPr/>
    </dgm:pt>
    <dgm:pt modelId="{0F4F0A80-9597-4F6B-ABF7-F94B976669CA}" type="pres">
      <dgm:prSet presAssocID="{CA45FE42-C076-4B45-9B14-0356822E3B05}" presName="Accent11" presStyleCnt="0"/>
      <dgm:spPr/>
    </dgm:pt>
    <dgm:pt modelId="{B3ED84CD-47C1-4E59-A683-48CFFB8A6A76}" type="pres">
      <dgm:prSet presAssocID="{CA45FE42-C076-4B45-9B14-0356822E3B05}" presName="AccentHold3" presStyleLbl="node1" presStyleIdx="12" presStyleCnt="13"/>
      <dgm:spPr/>
    </dgm:pt>
  </dgm:ptLst>
  <dgm:cxnLst>
    <dgm:cxn modelId="{FFAAC8D7-476E-4650-AB59-0BD67689EB79}" srcId="{873BE0E5-F304-4794-8028-A07E8B781FA2}" destId="{696AB4B8-ACAC-4266-ABB9-E6BD12DB0279}" srcOrd="0" destOrd="0" parTransId="{4F6B3767-E679-4D24-99C7-76397089ACC9}" sibTransId="{2E2FF677-DF56-49C0-A71B-30B47BB0F73B}"/>
    <dgm:cxn modelId="{D0831114-0677-4AD2-AAE6-876AA9A756A5}" type="presOf" srcId="{873BE0E5-F304-4794-8028-A07E8B781FA2}" destId="{F880E348-95B8-4E94-ADF7-93187F66DBDF}" srcOrd="0" destOrd="0" presId="urn:microsoft.com/office/officeart/2009/3/layout/CircleRelationship"/>
    <dgm:cxn modelId="{907FE7A7-643D-42D0-84DC-5F8589E30497}" srcId="{873BE0E5-F304-4794-8028-A07E8B781FA2}" destId="{CA45FE42-C076-4B45-9B14-0356822E3B05}" srcOrd="1" destOrd="0" parTransId="{262547DB-F553-4F9E-A781-583C4D081FCF}" sibTransId="{251A1F78-47E4-48A5-A817-62504B40768C}"/>
    <dgm:cxn modelId="{5C7DBEC5-2BFE-43E2-9FC8-231FF6F42A41}" srcId="{14017AF8-AC81-4FB6-A91A-2F0E8DA9C428}" destId="{873BE0E5-F304-4794-8028-A07E8B781FA2}" srcOrd="0" destOrd="0" parTransId="{CFCA9919-1E7A-4DEE-A410-939D4F9702CC}" sibTransId="{8EF7DBDA-C5A0-48B0-86E9-8D74EC7A2FA2}"/>
    <dgm:cxn modelId="{9955837D-0719-4836-A127-8CB7D9E31A8D}" type="presOf" srcId="{14017AF8-AC81-4FB6-A91A-2F0E8DA9C428}" destId="{DB3BBB9E-C287-448C-B8E4-454A990464B3}" srcOrd="0" destOrd="0" presId="urn:microsoft.com/office/officeart/2009/3/layout/CircleRelationship"/>
    <dgm:cxn modelId="{C9A5EF74-7423-4D3A-927D-7898F201DB2B}" type="presOf" srcId="{CA45FE42-C076-4B45-9B14-0356822E3B05}" destId="{68BDD075-C566-49F5-A9DE-2B34EC222DA8}" srcOrd="0" destOrd="0" presId="urn:microsoft.com/office/officeart/2009/3/layout/CircleRelationship"/>
    <dgm:cxn modelId="{7295C86E-3BF5-4F25-8149-3121FB4EADBE}" type="presOf" srcId="{696AB4B8-ACAC-4266-ABB9-E6BD12DB0279}" destId="{596FBD4D-9DB9-4A45-A4E1-F57C3874A1F8}" srcOrd="0" destOrd="0" presId="urn:microsoft.com/office/officeart/2009/3/layout/CircleRelationship"/>
    <dgm:cxn modelId="{8DCB1B0A-99E2-451C-867C-39ED32D91DCB}" type="presParOf" srcId="{DB3BBB9E-C287-448C-B8E4-454A990464B3}" destId="{F880E348-95B8-4E94-ADF7-93187F66DBDF}" srcOrd="0" destOrd="0" presId="urn:microsoft.com/office/officeart/2009/3/layout/CircleRelationship"/>
    <dgm:cxn modelId="{BB4DC48B-F53B-4868-B6FE-5C232C0B1FC7}" type="presParOf" srcId="{DB3BBB9E-C287-448C-B8E4-454A990464B3}" destId="{BFDD7B08-20EA-4C48-B3D7-259E9D14F1B5}" srcOrd="1" destOrd="0" presId="urn:microsoft.com/office/officeart/2009/3/layout/CircleRelationship"/>
    <dgm:cxn modelId="{910DBA71-B17C-4832-9596-55E628DDE6B3}" type="presParOf" srcId="{DB3BBB9E-C287-448C-B8E4-454A990464B3}" destId="{136113EE-0D41-42B8-9BF8-A5AFA9E6A770}" srcOrd="2" destOrd="0" presId="urn:microsoft.com/office/officeart/2009/3/layout/CircleRelationship"/>
    <dgm:cxn modelId="{56774BFF-0B10-4999-BD46-F64AB3143BE8}" type="presParOf" srcId="{DB3BBB9E-C287-448C-B8E4-454A990464B3}" destId="{87727828-97B9-4FB4-B79B-C3601C225533}" srcOrd="3" destOrd="0" presId="urn:microsoft.com/office/officeart/2009/3/layout/CircleRelationship"/>
    <dgm:cxn modelId="{D02048AE-D5BC-48F3-8F94-721F6C6B4D98}" type="presParOf" srcId="{DB3BBB9E-C287-448C-B8E4-454A990464B3}" destId="{47C5DB05-5655-4DE7-8CAA-B34D963FE590}" srcOrd="4" destOrd="0" presId="urn:microsoft.com/office/officeart/2009/3/layout/CircleRelationship"/>
    <dgm:cxn modelId="{56CB4FD7-7D9B-41D9-9FDC-F830AEE1C10F}" type="presParOf" srcId="{DB3BBB9E-C287-448C-B8E4-454A990464B3}" destId="{E83BCBF5-85C2-4725-9B98-2B4DE410D4EF}" srcOrd="5" destOrd="0" presId="urn:microsoft.com/office/officeart/2009/3/layout/CircleRelationship"/>
    <dgm:cxn modelId="{243DA407-5742-4D57-A864-9FC9C512A21C}" type="presParOf" srcId="{DB3BBB9E-C287-448C-B8E4-454A990464B3}" destId="{7B0B5C63-9591-46FC-B5A3-31421D0F5360}" srcOrd="6" destOrd="0" presId="urn:microsoft.com/office/officeart/2009/3/layout/CircleRelationship"/>
    <dgm:cxn modelId="{9E7C0C24-9AAB-4769-AD83-E4E16F28DA18}" type="presParOf" srcId="{DB3BBB9E-C287-448C-B8E4-454A990464B3}" destId="{596FBD4D-9DB9-4A45-A4E1-F57C3874A1F8}" srcOrd="7" destOrd="0" presId="urn:microsoft.com/office/officeart/2009/3/layout/CircleRelationship"/>
    <dgm:cxn modelId="{4F575C28-FF20-4598-B06B-6A721A8F8FA3}" type="presParOf" srcId="{DB3BBB9E-C287-448C-B8E4-454A990464B3}" destId="{624938E2-1BED-4F06-BF7B-9BBA0793DF6B}" srcOrd="8" destOrd="0" presId="urn:microsoft.com/office/officeart/2009/3/layout/CircleRelationship"/>
    <dgm:cxn modelId="{185E5418-25A5-4717-ACF8-9B947D92EA79}" type="presParOf" srcId="{624938E2-1BED-4F06-BF7B-9BBA0793DF6B}" destId="{F22C0066-E67F-46F7-9405-8DABC0F7D78C}" srcOrd="0" destOrd="0" presId="urn:microsoft.com/office/officeart/2009/3/layout/CircleRelationship"/>
    <dgm:cxn modelId="{448A3DBB-BA66-4AEA-BDD4-0DB16707D91A}" type="presParOf" srcId="{DB3BBB9E-C287-448C-B8E4-454A990464B3}" destId="{AB973A05-0C6B-4B34-BA80-CAF839C33AB5}" srcOrd="9" destOrd="0" presId="urn:microsoft.com/office/officeart/2009/3/layout/CircleRelationship"/>
    <dgm:cxn modelId="{AACA275A-9981-4D2F-9149-54FE75B96745}" type="presParOf" srcId="{AB973A05-0C6B-4B34-BA80-CAF839C33AB5}" destId="{CBE2D635-937D-4DB7-9527-98F45FE31546}" srcOrd="0" destOrd="0" presId="urn:microsoft.com/office/officeart/2009/3/layout/CircleRelationship"/>
    <dgm:cxn modelId="{9C5EBB43-F4E5-47B2-8B7F-743B170F6FAB}" type="presParOf" srcId="{DB3BBB9E-C287-448C-B8E4-454A990464B3}" destId="{68BDD075-C566-49F5-A9DE-2B34EC222DA8}" srcOrd="10" destOrd="0" presId="urn:microsoft.com/office/officeart/2009/3/layout/CircleRelationship"/>
    <dgm:cxn modelId="{7744E4CE-6A38-4658-8CB7-3EC3ADA1D785}" type="presParOf" srcId="{DB3BBB9E-C287-448C-B8E4-454A990464B3}" destId="{884603D0-7F73-4578-8E8C-14A3C9FB27B4}" srcOrd="11" destOrd="0" presId="urn:microsoft.com/office/officeart/2009/3/layout/CircleRelationship"/>
    <dgm:cxn modelId="{27CD8475-F9BB-4060-B4BF-D84ECACA0EFE}" type="presParOf" srcId="{884603D0-7F73-4578-8E8C-14A3C9FB27B4}" destId="{EB6BB6CB-08F0-4882-BF57-61BFFD7E02A5}" srcOrd="0" destOrd="0" presId="urn:microsoft.com/office/officeart/2009/3/layout/CircleRelationship"/>
    <dgm:cxn modelId="{4209AC41-B3FF-4714-9BA8-8978FD627127}" type="presParOf" srcId="{DB3BBB9E-C287-448C-B8E4-454A990464B3}" destId="{A351EAE8-0F74-4EC7-87CF-67E93A20509C}" srcOrd="12" destOrd="0" presId="urn:microsoft.com/office/officeart/2009/3/layout/CircleRelationship"/>
    <dgm:cxn modelId="{F4D9FA45-2D3D-4076-BDE8-DF0A62B3CA5A}" type="presParOf" srcId="{A351EAE8-0F74-4EC7-87CF-67E93A20509C}" destId="{99B80DC4-E431-4A7D-BE57-900F147F54C8}" srcOrd="0" destOrd="0" presId="urn:microsoft.com/office/officeart/2009/3/layout/CircleRelationship"/>
    <dgm:cxn modelId="{3BC68BD1-ACF1-43DB-9CFB-90761320F2FD}" type="presParOf" srcId="{DB3BBB9E-C287-448C-B8E4-454A990464B3}" destId="{0F4F0A80-9597-4F6B-ABF7-F94B976669CA}" srcOrd="13" destOrd="0" presId="urn:microsoft.com/office/officeart/2009/3/layout/CircleRelationship"/>
    <dgm:cxn modelId="{630A0A55-934D-4F2A-A007-765DE2D85C45}" type="presParOf" srcId="{0F4F0A80-9597-4F6B-ABF7-F94B976669CA}" destId="{B3ED84CD-47C1-4E59-A683-48CFFB8A6A76}" srcOrd="0" destOrd="0" presId="urn:microsoft.com/office/officeart/2009/3/layout/CircleRelationship"/>
  </dgm:cxnLst>
  <dgm:bg/>
  <dgm:whole>
    <a:ln w="381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017AF8-AC81-4FB6-A91A-2F0E8DA9C428}" type="doc">
      <dgm:prSet loTypeId="urn:microsoft.com/office/officeart/2009/3/layout/CircleRelationship" loCatId="relationship" qsTypeId="urn:microsoft.com/office/officeart/2005/8/quickstyle/simple1" qsCatId="simple" csTypeId="urn:microsoft.com/office/officeart/2005/8/colors/colorful1" csCatId="colorful" phldr="1"/>
      <dgm:spPr/>
      <dgm:t>
        <a:bodyPr/>
        <a:lstStyle/>
        <a:p>
          <a:endParaRPr lang="fr-FR"/>
        </a:p>
      </dgm:t>
    </dgm:pt>
    <dgm:pt modelId="{873BE0E5-F304-4794-8028-A07E8B781FA2}">
      <dgm:prSet phldrT="[Texte]"/>
      <dgm:spPr/>
      <dgm:t>
        <a:bodyPr/>
        <a:lstStyle/>
        <a:p>
          <a:r>
            <a:rPr lang="fr-FR" dirty="0" smtClean="0"/>
            <a:t>Dimension d’ingénierie-design</a:t>
          </a:r>
          <a:endParaRPr lang="fr-FR" dirty="0"/>
        </a:p>
      </dgm:t>
    </dgm:pt>
    <dgm:pt modelId="{CFCA9919-1E7A-4DEE-A410-939D4F9702CC}" type="parTrans" cxnId="{5C7DBEC5-2BFE-43E2-9FC8-231FF6F42A41}">
      <dgm:prSet/>
      <dgm:spPr/>
      <dgm:t>
        <a:bodyPr/>
        <a:lstStyle/>
        <a:p>
          <a:endParaRPr lang="fr-FR"/>
        </a:p>
      </dgm:t>
    </dgm:pt>
    <dgm:pt modelId="{8EF7DBDA-C5A0-48B0-86E9-8D74EC7A2FA2}" type="sibTrans" cxnId="{5C7DBEC5-2BFE-43E2-9FC8-231FF6F42A41}">
      <dgm:prSet/>
      <dgm:spPr/>
      <dgm:t>
        <a:bodyPr/>
        <a:lstStyle/>
        <a:p>
          <a:endParaRPr lang="fr-FR"/>
        </a:p>
      </dgm:t>
    </dgm:pt>
    <dgm:pt modelId="{696AB4B8-ACAC-4266-ABB9-E6BD12DB0279}">
      <dgm:prSet phldrT="[Texte]" custT="1"/>
      <dgm:spPr/>
      <dgm:t>
        <a:bodyPr/>
        <a:lstStyle/>
        <a:p>
          <a:r>
            <a:rPr lang="fr-FR" sz="1400" dirty="0" smtClean="0"/>
            <a:t>Dimension  scientifique</a:t>
          </a:r>
          <a:endParaRPr lang="fr-FR" sz="1400" dirty="0"/>
        </a:p>
      </dgm:t>
    </dgm:pt>
    <dgm:pt modelId="{4F6B3767-E679-4D24-99C7-76397089ACC9}" type="parTrans" cxnId="{FFAAC8D7-476E-4650-AB59-0BD67689EB79}">
      <dgm:prSet/>
      <dgm:spPr/>
      <dgm:t>
        <a:bodyPr/>
        <a:lstStyle/>
        <a:p>
          <a:endParaRPr lang="fr-FR"/>
        </a:p>
      </dgm:t>
    </dgm:pt>
    <dgm:pt modelId="{2E2FF677-DF56-49C0-A71B-30B47BB0F73B}" type="sibTrans" cxnId="{FFAAC8D7-476E-4650-AB59-0BD67689EB79}">
      <dgm:prSet/>
      <dgm:spPr/>
      <dgm:t>
        <a:bodyPr/>
        <a:lstStyle/>
        <a:p>
          <a:endParaRPr lang="fr-FR"/>
        </a:p>
      </dgm:t>
    </dgm:pt>
    <dgm:pt modelId="{CA45FE42-C076-4B45-9B14-0356822E3B05}">
      <dgm:prSet phldrT="[Texte]"/>
      <dgm:spPr/>
      <dgm:t>
        <a:bodyPr/>
        <a:lstStyle/>
        <a:p>
          <a:r>
            <a:rPr lang="fr-FR" dirty="0" smtClean="0"/>
            <a:t>Dimension socio-culturelle</a:t>
          </a:r>
          <a:endParaRPr lang="fr-FR" dirty="0"/>
        </a:p>
      </dgm:t>
    </dgm:pt>
    <dgm:pt modelId="{262547DB-F553-4F9E-A781-583C4D081FCF}" type="parTrans" cxnId="{907FE7A7-643D-42D0-84DC-5F8589E30497}">
      <dgm:prSet/>
      <dgm:spPr/>
      <dgm:t>
        <a:bodyPr/>
        <a:lstStyle/>
        <a:p>
          <a:endParaRPr lang="fr-FR"/>
        </a:p>
      </dgm:t>
    </dgm:pt>
    <dgm:pt modelId="{251A1F78-47E4-48A5-A817-62504B40768C}" type="sibTrans" cxnId="{907FE7A7-643D-42D0-84DC-5F8589E30497}">
      <dgm:prSet/>
      <dgm:spPr/>
      <dgm:t>
        <a:bodyPr/>
        <a:lstStyle/>
        <a:p>
          <a:endParaRPr lang="fr-FR"/>
        </a:p>
      </dgm:t>
    </dgm:pt>
    <dgm:pt modelId="{DB3BBB9E-C287-448C-B8E4-454A990464B3}" type="pres">
      <dgm:prSet presAssocID="{14017AF8-AC81-4FB6-A91A-2F0E8DA9C428}" presName="Name0" presStyleCnt="0">
        <dgm:presLayoutVars>
          <dgm:chMax val="1"/>
          <dgm:chPref val="1"/>
        </dgm:presLayoutVars>
      </dgm:prSet>
      <dgm:spPr/>
      <dgm:t>
        <a:bodyPr/>
        <a:lstStyle/>
        <a:p>
          <a:endParaRPr lang="fr-FR"/>
        </a:p>
      </dgm:t>
    </dgm:pt>
    <dgm:pt modelId="{F880E348-95B8-4E94-ADF7-93187F66DBDF}" type="pres">
      <dgm:prSet presAssocID="{873BE0E5-F304-4794-8028-A07E8B781FA2}" presName="Parent" presStyleLbl="node0" presStyleIdx="0" presStyleCnt="1" custScaleX="47259" custScaleY="47259" custLinFactNeighborX="10894" custLinFactNeighborY="22535">
        <dgm:presLayoutVars>
          <dgm:chMax val="5"/>
          <dgm:chPref val="5"/>
        </dgm:presLayoutVars>
      </dgm:prSet>
      <dgm:spPr/>
      <dgm:t>
        <a:bodyPr/>
        <a:lstStyle/>
        <a:p>
          <a:endParaRPr lang="fr-FR"/>
        </a:p>
      </dgm:t>
    </dgm:pt>
    <dgm:pt modelId="{BFDD7B08-20EA-4C48-B3D7-259E9D14F1B5}" type="pres">
      <dgm:prSet presAssocID="{873BE0E5-F304-4794-8028-A07E8B781FA2}" presName="Accent1" presStyleLbl="node1" presStyleIdx="0" presStyleCnt="13"/>
      <dgm:spPr/>
    </dgm:pt>
    <dgm:pt modelId="{136113EE-0D41-42B8-9BF8-A5AFA9E6A770}" type="pres">
      <dgm:prSet presAssocID="{873BE0E5-F304-4794-8028-A07E8B781FA2}" presName="Accent2" presStyleLbl="node1" presStyleIdx="1" presStyleCnt="13"/>
      <dgm:spPr/>
    </dgm:pt>
    <dgm:pt modelId="{87727828-97B9-4FB4-B79B-C3601C225533}" type="pres">
      <dgm:prSet presAssocID="{873BE0E5-F304-4794-8028-A07E8B781FA2}" presName="Accent3" presStyleLbl="node1" presStyleIdx="2" presStyleCnt="13"/>
      <dgm:spPr/>
    </dgm:pt>
    <dgm:pt modelId="{47C5DB05-5655-4DE7-8CAA-B34D963FE590}" type="pres">
      <dgm:prSet presAssocID="{873BE0E5-F304-4794-8028-A07E8B781FA2}" presName="Accent4" presStyleLbl="node1" presStyleIdx="3" presStyleCnt="13"/>
      <dgm:spPr/>
    </dgm:pt>
    <dgm:pt modelId="{E83BCBF5-85C2-4725-9B98-2B4DE410D4EF}" type="pres">
      <dgm:prSet presAssocID="{873BE0E5-F304-4794-8028-A07E8B781FA2}" presName="Accent5" presStyleLbl="node1" presStyleIdx="4" presStyleCnt="13"/>
      <dgm:spPr/>
    </dgm:pt>
    <dgm:pt modelId="{7B0B5C63-9591-46FC-B5A3-31421D0F5360}" type="pres">
      <dgm:prSet presAssocID="{873BE0E5-F304-4794-8028-A07E8B781FA2}" presName="Accent6" presStyleLbl="node1" presStyleIdx="5" presStyleCnt="13"/>
      <dgm:spPr/>
    </dgm:pt>
    <dgm:pt modelId="{596FBD4D-9DB9-4A45-A4E1-F57C3874A1F8}" type="pres">
      <dgm:prSet presAssocID="{696AB4B8-ACAC-4266-ABB9-E6BD12DB0279}" presName="Child1" presStyleLbl="node1" presStyleIdx="6" presStyleCnt="13" custScaleX="240211" custScaleY="236518" custLinFactNeighborX="66764" custLinFactNeighborY="-41230">
        <dgm:presLayoutVars>
          <dgm:chMax val="0"/>
          <dgm:chPref val="0"/>
        </dgm:presLayoutVars>
      </dgm:prSet>
      <dgm:spPr/>
      <dgm:t>
        <a:bodyPr/>
        <a:lstStyle/>
        <a:p>
          <a:endParaRPr lang="fr-FR"/>
        </a:p>
      </dgm:t>
    </dgm:pt>
    <dgm:pt modelId="{624938E2-1BED-4F06-BF7B-9BBA0793DF6B}" type="pres">
      <dgm:prSet presAssocID="{696AB4B8-ACAC-4266-ABB9-E6BD12DB0279}" presName="Accent7" presStyleCnt="0"/>
      <dgm:spPr/>
    </dgm:pt>
    <dgm:pt modelId="{F22C0066-E67F-46F7-9405-8DABC0F7D78C}" type="pres">
      <dgm:prSet presAssocID="{696AB4B8-ACAC-4266-ABB9-E6BD12DB0279}" presName="AccentHold1" presStyleLbl="node1" presStyleIdx="7" presStyleCnt="13"/>
      <dgm:spPr/>
    </dgm:pt>
    <dgm:pt modelId="{AB973A05-0C6B-4B34-BA80-CAF839C33AB5}" type="pres">
      <dgm:prSet presAssocID="{696AB4B8-ACAC-4266-ABB9-E6BD12DB0279}" presName="Accent8" presStyleCnt="0"/>
      <dgm:spPr/>
    </dgm:pt>
    <dgm:pt modelId="{CBE2D635-937D-4DB7-9527-98F45FE31546}" type="pres">
      <dgm:prSet presAssocID="{696AB4B8-ACAC-4266-ABB9-E6BD12DB0279}" presName="AccentHold2" presStyleLbl="node1" presStyleIdx="8" presStyleCnt="13"/>
      <dgm:spPr/>
    </dgm:pt>
    <dgm:pt modelId="{68BDD075-C566-49F5-A9DE-2B34EC222DA8}" type="pres">
      <dgm:prSet presAssocID="{CA45FE42-C076-4B45-9B14-0356822E3B05}" presName="Child2" presStyleLbl="node1" presStyleIdx="9" presStyleCnt="13" custLinFactX="-182" custLinFactNeighborX="-100000" custLinFactNeighborY="4306">
        <dgm:presLayoutVars>
          <dgm:chMax val="0"/>
          <dgm:chPref val="0"/>
        </dgm:presLayoutVars>
      </dgm:prSet>
      <dgm:spPr/>
      <dgm:t>
        <a:bodyPr/>
        <a:lstStyle/>
        <a:p>
          <a:endParaRPr lang="fr-FR"/>
        </a:p>
      </dgm:t>
    </dgm:pt>
    <dgm:pt modelId="{884603D0-7F73-4578-8E8C-14A3C9FB27B4}" type="pres">
      <dgm:prSet presAssocID="{CA45FE42-C076-4B45-9B14-0356822E3B05}" presName="Accent9" presStyleCnt="0"/>
      <dgm:spPr/>
    </dgm:pt>
    <dgm:pt modelId="{EB6BB6CB-08F0-4882-BF57-61BFFD7E02A5}" type="pres">
      <dgm:prSet presAssocID="{CA45FE42-C076-4B45-9B14-0356822E3B05}" presName="AccentHold1" presStyleLbl="node1" presStyleIdx="10" presStyleCnt="13"/>
      <dgm:spPr/>
    </dgm:pt>
    <dgm:pt modelId="{A351EAE8-0F74-4EC7-87CF-67E93A20509C}" type="pres">
      <dgm:prSet presAssocID="{CA45FE42-C076-4B45-9B14-0356822E3B05}" presName="Accent10" presStyleCnt="0"/>
      <dgm:spPr/>
    </dgm:pt>
    <dgm:pt modelId="{99B80DC4-E431-4A7D-BE57-900F147F54C8}" type="pres">
      <dgm:prSet presAssocID="{CA45FE42-C076-4B45-9B14-0356822E3B05}" presName="AccentHold2" presStyleLbl="node1" presStyleIdx="11" presStyleCnt="13"/>
      <dgm:spPr/>
    </dgm:pt>
    <dgm:pt modelId="{0F4F0A80-9597-4F6B-ABF7-F94B976669CA}" type="pres">
      <dgm:prSet presAssocID="{CA45FE42-C076-4B45-9B14-0356822E3B05}" presName="Accent11" presStyleCnt="0"/>
      <dgm:spPr/>
    </dgm:pt>
    <dgm:pt modelId="{B3ED84CD-47C1-4E59-A683-48CFFB8A6A76}" type="pres">
      <dgm:prSet presAssocID="{CA45FE42-C076-4B45-9B14-0356822E3B05}" presName="AccentHold3" presStyleLbl="node1" presStyleIdx="12" presStyleCnt="13"/>
      <dgm:spPr/>
    </dgm:pt>
  </dgm:ptLst>
  <dgm:cxnLst>
    <dgm:cxn modelId="{77046E28-319D-4979-A31B-335B86ECA62B}" type="presOf" srcId="{14017AF8-AC81-4FB6-A91A-2F0E8DA9C428}" destId="{DB3BBB9E-C287-448C-B8E4-454A990464B3}" srcOrd="0" destOrd="0" presId="urn:microsoft.com/office/officeart/2009/3/layout/CircleRelationship"/>
    <dgm:cxn modelId="{FFAAC8D7-476E-4650-AB59-0BD67689EB79}" srcId="{873BE0E5-F304-4794-8028-A07E8B781FA2}" destId="{696AB4B8-ACAC-4266-ABB9-E6BD12DB0279}" srcOrd="0" destOrd="0" parTransId="{4F6B3767-E679-4D24-99C7-76397089ACC9}" sibTransId="{2E2FF677-DF56-49C0-A71B-30B47BB0F73B}"/>
    <dgm:cxn modelId="{907FE7A7-643D-42D0-84DC-5F8589E30497}" srcId="{873BE0E5-F304-4794-8028-A07E8B781FA2}" destId="{CA45FE42-C076-4B45-9B14-0356822E3B05}" srcOrd="1" destOrd="0" parTransId="{262547DB-F553-4F9E-A781-583C4D081FCF}" sibTransId="{251A1F78-47E4-48A5-A817-62504B40768C}"/>
    <dgm:cxn modelId="{5C7DBEC5-2BFE-43E2-9FC8-231FF6F42A41}" srcId="{14017AF8-AC81-4FB6-A91A-2F0E8DA9C428}" destId="{873BE0E5-F304-4794-8028-A07E8B781FA2}" srcOrd="0" destOrd="0" parTransId="{CFCA9919-1E7A-4DEE-A410-939D4F9702CC}" sibTransId="{8EF7DBDA-C5A0-48B0-86E9-8D74EC7A2FA2}"/>
    <dgm:cxn modelId="{4CE35476-BB33-44DD-9947-225D58321916}" type="presOf" srcId="{CA45FE42-C076-4B45-9B14-0356822E3B05}" destId="{68BDD075-C566-49F5-A9DE-2B34EC222DA8}" srcOrd="0" destOrd="0" presId="urn:microsoft.com/office/officeart/2009/3/layout/CircleRelationship"/>
    <dgm:cxn modelId="{8D884E59-CA56-452C-A8D2-FE227273589E}" type="presOf" srcId="{696AB4B8-ACAC-4266-ABB9-E6BD12DB0279}" destId="{596FBD4D-9DB9-4A45-A4E1-F57C3874A1F8}" srcOrd="0" destOrd="0" presId="urn:microsoft.com/office/officeart/2009/3/layout/CircleRelationship"/>
    <dgm:cxn modelId="{34793C32-9B6C-49F3-833E-862539940156}" type="presOf" srcId="{873BE0E5-F304-4794-8028-A07E8B781FA2}" destId="{F880E348-95B8-4E94-ADF7-93187F66DBDF}" srcOrd="0" destOrd="0" presId="urn:microsoft.com/office/officeart/2009/3/layout/CircleRelationship"/>
    <dgm:cxn modelId="{D078CE21-D803-4DA5-9DA4-5457E08D956F}" type="presParOf" srcId="{DB3BBB9E-C287-448C-B8E4-454A990464B3}" destId="{F880E348-95B8-4E94-ADF7-93187F66DBDF}" srcOrd="0" destOrd="0" presId="urn:microsoft.com/office/officeart/2009/3/layout/CircleRelationship"/>
    <dgm:cxn modelId="{669FD833-1E4E-4ED6-A1E4-8DC06313AA57}" type="presParOf" srcId="{DB3BBB9E-C287-448C-B8E4-454A990464B3}" destId="{BFDD7B08-20EA-4C48-B3D7-259E9D14F1B5}" srcOrd="1" destOrd="0" presId="urn:microsoft.com/office/officeart/2009/3/layout/CircleRelationship"/>
    <dgm:cxn modelId="{35A2A650-7C95-46E9-B474-4B7151E9E708}" type="presParOf" srcId="{DB3BBB9E-C287-448C-B8E4-454A990464B3}" destId="{136113EE-0D41-42B8-9BF8-A5AFA9E6A770}" srcOrd="2" destOrd="0" presId="urn:microsoft.com/office/officeart/2009/3/layout/CircleRelationship"/>
    <dgm:cxn modelId="{DA98DDB3-2E50-467F-B20D-757E07482D68}" type="presParOf" srcId="{DB3BBB9E-C287-448C-B8E4-454A990464B3}" destId="{87727828-97B9-4FB4-B79B-C3601C225533}" srcOrd="3" destOrd="0" presId="urn:microsoft.com/office/officeart/2009/3/layout/CircleRelationship"/>
    <dgm:cxn modelId="{252EF0A9-7FD1-47AE-AE2A-DAE94C64CDB3}" type="presParOf" srcId="{DB3BBB9E-C287-448C-B8E4-454A990464B3}" destId="{47C5DB05-5655-4DE7-8CAA-B34D963FE590}" srcOrd="4" destOrd="0" presId="urn:microsoft.com/office/officeart/2009/3/layout/CircleRelationship"/>
    <dgm:cxn modelId="{9893778A-9CCC-4532-A45E-98C135CB5445}" type="presParOf" srcId="{DB3BBB9E-C287-448C-B8E4-454A990464B3}" destId="{E83BCBF5-85C2-4725-9B98-2B4DE410D4EF}" srcOrd="5" destOrd="0" presId="urn:microsoft.com/office/officeart/2009/3/layout/CircleRelationship"/>
    <dgm:cxn modelId="{0415BF31-21EF-4455-B72D-5A0843B1E9E8}" type="presParOf" srcId="{DB3BBB9E-C287-448C-B8E4-454A990464B3}" destId="{7B0B5C63-9591-46FC-B5A3-31421D0F5360}" srcOrd="6" destOrd="0" presId="urn:microsoft.com/office/officeart/2009/3/layout/CircleRelationship"/>
    <dgm:cxn modelId="{1B76C1C4-723A-431B-9929-B2E67346DD09}" type="presParOf" srcId="{DB3BBB9E-C287-448C-B8E4-454A990464B3}" destId="{596FBD4D-9DB9-4A45-A4E1-F57C3874A1F8}" srcOrd="7" destOrd="0" presId="urn:microsoft.com/office/officeart/2009/3/layout/CircleRelationship"/>
    <dgm:cxn modelId="{E01BFEC5-B0C6-4D53-8860-9A78B6827300}" type="presParOf" srcId="{DB3BBB9E-C287-448C-B8E4-454A990464B3}" destId="{624938E2-1BED-4F06-BF7B-9BBA0793DF6B}" srcOrd="8" destOrd="0" presId="urn:microsoft.com/office/officeart/2009/3/layout/CircleRelationship"/>
    <dgm:cxn modelId="{DE3058D5-C566-4251-9F31-2DCC47CF3337}" type="presParOf" srcId="{624938E2-1BED-4F06-BF7B-9BBA0793DF6B}" destId="{F22C0066-E67F-46F7-9405-8DABC0F7D78C}" srcOrd="0" destOrd="0" presId="urn:microsoft.com/office/officeart/2009/3/layout/CircleRelationship"/>
    <dgm:cxn modelId="{8DDC742E-E047-4455-B079-523A4DAF307F}" type="presParOf" srcId="{DB3BBB9E-C287-448C-B8E4-454A990464B3}" destId="{AB973A05-0C6B-4B34-BA80-CAF839C33AB5}" srcOrd="9" destOrd="0" presId="urn:microsoft.com/office/officeart/2009/3/layout/CircleRelationship"/>
    <dgm:cxn modelId="{F893297C-C619-4A56-A9F2-B60DAB8587D7}" type="presParOf" srcId="{AB973A05-0C6B-4B34-BA80-CAF839C33AB5}" destId="{CBE2D635-937D-4DB7-9527-98F45FE31546}" srcOrd="0" destOrd="0" presId="urn:microsoft.com/office/officeart/2009/3/layout/CircleRelationship"/>
    <dgm:cxn modelId="{F9816401-ABCE-4C47-A90C-B1825175BDEF}" type="presParOf" srcId="{DB3BBB9E-C287-448C-B8E4-454A990464B3}" destId="{68BDD075-C566-49F5-A9DE-2B34EC222DA8}" srcOrd="10" destOrd="0" presId="urn:microsoft.com/office/officeart/2009/3/layout/CircleRelationship"/>
    <dgm:cxn modelId="{22E230E3-3D6C-44E3-BB37-CF4A3BD06614}" type="presParOf" srcId="{DB3BBB9E-C287-448C-B8E4-454A990464B3}" destId="{884603D0-7F73-4578-8E8C-14A3C9FB27B4}" srcOrd="11" destOrd="0" presId="urn:microsoft.com/office/officeart/2009/3/layout/CircleRelationship"/>
    <dgm:cxn modelId="{3B377CE5-A1BE-423A-8B95-A93E8B1D7705}" type="presParOf" srcId="{884603D0-7F73-4578-8E8C-14A3C9FB27B4}" destId="{EB6BB6CB-08F0-4882-BF57-61BFFD7E02A5}" srcOrd="0" destOrd="0" presId="urn:microsoft.com/office/officeart/2009/3/layout/CircleRelationship"/>
    <dgm:cxn modelId="{483B0294-7CFB-4144-9D56-ECC1BBFD76E1}" type="presParOf" srcId="{DB3BBB9E-C287-448C-B8E4-454A990464B3}" destId="{A351EAE8-0F74-4EC7-87CF-67E93A20509C}" srcOrd="12" destOrd="0" presId="urn:microsoft.com/office/officeart/2009/3/layout/CircleRelationship"/>
    <dgm:cxn modelId="{8197DCC7-D4E1-47EF-8B15-9D32B85E4414}" type="presParOf" srcId="{A351EAE8-0F74-4EC7-87CF-67E93A20509C}" destId="{99B80DC4-E431-4A7D-BE57-900F147F54C8}" srcOrd="0" destOrd="0" presId="urn:microsoft.com/office/officeart/2009/3/layout/CircleRelationship"/>
    <dgm:cxn modelId="{90B1B8CE-B6B6-4FDD-BA4C-F26D5F53538D}" type="presParOf" srcId="{DB3BBB9E-C287-448C-B8E4-454A990464B3}" destId="{0F4F0A80-9597-4F6B-ABF7-F94B976669CA}" srcOrd="13" destOrd="0" presId="urn:microsoft.com/office/officeart/2009/3/layout/CircleRelationship"/>
    <dgm:cxn modelId="{EF5DE9C3-1212-4302-86A0-8C3F19EFB86B}" type="presParOf" srcId="{0F4F0A80-9597-4F6B-ABF7-F94B976669CA}" destId="{B3ED84CD-47C1-4E59-A683-48CFFB8A6A76}" srcOrd="0" destOrd="0" presId="urn:microsoft.com/office/officeart/2009/3/layout/CircleRelationship"/>
  </dgm:cxnLst>
  <dgm:bg/>
  <dgm:whole>
    <a:ln w="38100">
      <a:noFill/>
    </a:ln>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017AF8-AC81-4FB6-A91A-2F0E8DA9C428}" type="doc">
      <dgm:prSet loTypeId="urn:microsoft.com/office/officeart/2009/3/layout/CircleRelationship" loCatId="relationship" qsTypeId="urn:microsoft.com/office/officeart/2005/8/quickstyle/simple1" qsCatId="simple" csTypeId="urn:microsoft.com/office/officeart/2005/8/colors/colorful1" csCatId="colorful" phldr="1"/>
      <dgm:spPr/>
      <dgm:t>
        <a:bodyPr/>
        <a:lstStyle/>
        <a:p>
          <a:endParaRPr lang="fr-FR"/>
        </a:p>
      </dgm:t>
    </dgm:pt>
    <dgm:pt modelId="{873BE0E5-F304-4794-8028-A07E8B781FA2}">
      <dgm:prSet phldrT="[Texte]"/>
      <dgm:spPr/>
      <dgm:t>
        <a:bodyPr/>
        <a:lstStyle/>
        <a:p>
          <a:r>
            <a:rPr lang="fr-FR" dirty="0" smtClean="0"/>
            <a:t>Dimension  d’ingénierie design</a:t>
          </a:r>
          <a:endParaRPr lang="fr-FR" dirty="0"/>
        </a:p>
      </dgm:t>
    </dgm:pt>
    <dgm:pt modelId="{CFCA9919-1E7A-4DEE-A410-939D4F9702CC}" type="parTrans" cxnId="{5C7DBEC5-2BFE-43E2-9FC8-231FF6F42A41}">
      <dgm:prSet/>
      <dgm:spPr/>
      <dgm:t>
        <a:bodyPr/>
        <a:lstStyle/>
        <a:p>
          <a:endParaRPr lang="fr-FR"/>
        </a:p>
      </dgm:t>
    </dgm:pt>
    <dgm:pt modelId="{8EF7DBDA-C5A0-48B0-86E9-8D74EC7A2FA2}" type="sibTrans" cxnId="{5C7DBEC5-2BFE-43E2-9FC8-231FF6F42A41}">
      <dgm:prSet/>
      <dgm:spPr/>
      <dgm:t>
        <a:bodyPr/>
        <a:lstStyle/>
        <a:p>
          <a:endParaRPr lang="fr-FR"/>
        </a:p>
      </dgm:t>
    </dgm:pt>
    <dgm:pt modelId="{696AB4B8-ACAC-4266-ABB9-E6BD12DB0279}">
      <dgm:prSet phldrT="[Texte]"/>
      <dgm:spPr/>
      <dgm:t>
        <a:bodyPr/>
        <a:lstStyle/>
        <a:p>
          <a:r>
            <a:rPr lang="fr-FR" dirty="0" smtClean="0"/>
            <a:t>Dimension scientifique</a:t>
          </a:r>
          <a:endParaRPr lang="fr-FR" dirty="0"/>
        </a:p>
      </dgm:t>
    </dgm:pt>
    <dgm:pt modelId="{4F6B3767-E679-4D24-99C7-76397089ACC9}" type="parTrans" cxnId="{FFAAC8D7-476E-4650-AB59-0BD67689EB79}">
      <dgm:prSet/>
      <dgm:spPr/>
      <dgm:t>
        <a:bodyPr/>
        <a:lstStyle/>
        <a:p>
          <a:endParaRPr lang="fr-FR"/>
        </a:p>
      </dgm:t>
    </dgm:pt>
    <dgm:pt modelId="{2E2FF677-DF56-49C0-A71B-30B47BB0F73B}" type="sibTrans" cxnId="{FFAAC8D7-476E-4650-AB59-0BD67689EB79}">
      <dgm:prSet/>
      <dgm:spPr/>
      <dgm:t>
        <a:bodyPr/>
        <a:lstStyle/>
        <a:p>
          <a:endParaRPr lang="fr-FR"/>
        </a:p>
      </dgm:t>
    </dgm:pt>
    <dgm:pt modelId="{CA45FE42-C076-4B45-9B14-0356822E3B05}">
      <dgm:prSet phldrT="[Texte]" custT="1"/>
      <dgm:spPr/>
      <dgm:t>
        <a:bodyPr/>
        <a:lstStyle/>
        <a:p>
          <a:r>
            <a:rPr lang="fr-FR" sz="1400" dirty="0" smtClean="0"/>
            <a:t>Dimension socio-culturelle</a:t>
          </a:r>
          <a:endParaRPr lang="fr-FR" sz="1400" dirty="0"/>
        </a:p>
      </dgm:t>
    </dgm:pt>
    <dgm:pt modelId="{262547DB-F553-4F9E-A781-583C4D081FCF}" type="parTrans" cxnId="{907FE7A7-643D-42D0-84DC-5F8589E30497}">
      <dgm:prSet/>
      <dgm:spPr/>
      <dgm:t>
        <a:bodyPr/>
        <a:lstStyle/>
        <a:p>
          <a:endParaRPr lang="fr-FR"/>
        </a:p>
      </dgm:t>
    </dgm:pt>
    <dgm:pt modelId="{251A1F78-47E4-48A5-A817-62504B40768C}" type="sibTrans" cxnId="{907FE7A7-643D-42D0-84DC-5F8589E30497}">
      <dgm:prSet/>
      <dgm:spPr/>
      <dgm:t>
        <a:bodyPr/>
        <a:lstStyle/>
        <a:p>
          <a:endParaRPr lang="fr-FR"/>
        </a:p>
      </dgm:t>
    </dgm:pt>
    <dgm:pt modelId="{DB3BBB9E-C287-448C-B8E4-454A990464B3}" type="pres">
      <dgm:prSet presAssocID="{14017AF8-AC81-4FB6-A91A-2F0E8DA9C428}" presName="Name0" presStyleCnt="0">
        <dgm:presLayoutVars>
          <dgm:chMax val="1"/>
          <dgm:chPref val="1"/>
        </dgm:presLayoutVars>
      </dgm:prSet>
      <dgm:spPr/>
      <dgm:t>
        <a:bodyPr/>
        <a:lstStyle/>
        <a:p>
          <a:endParaRPr lang="fr-FR"/>
        </a:p>
      </dgm:t>
    </dgm:pt>
    <dgm:pt modelId="{F880E348-95B8-4E94-ADF7-93187F66DBDF}" type="pres">
      <dgm:prSet presAssocID="{873BE0E5-F304-4794-8028-A07E8B781FA2}" presName="Parent" presStyleLbl="node0" presStyleIdx="0" presStyleCnt="1" custScaleX="43290" custScaleY="43290" custLinFactNeighborX="7136" custLinFactNeighborY="17111">
        <dgm:presLayoutVars>
          <dgm:chMax val="5"/>
          <dgm:chPref val="5"/>
        </dgm:presLayoutVars>
      </dgm:prSet>
      <dgm:spPr/>
      <dgm:t>
        <a:bodyPr/>
        <a:lstStyle/>
        <a:p>
          <a:endParaRPr lang="fr-FR"/>
        </a:p>
      </dgm:t>
    </dgm:pt>
    <dgm:pt modelId="{BFDD7B08-20EA-4C48-B3D7-259E9D14F1B5}" type="pres">
      <dgm:prSet presAssocID="{873BE0E5-F304-4794-8028-A07E8B781FA2}" presName="Accent1" presStyleLbl="node1" presStyleIdx="0" presStyleCnt="13"/>
      <dgm:spPr/>
    </dgm:pt>
    <dgm:pt modelId="{136113EE-0D41-42B8-9BF8-A5AFA9E6A770}" type="pres">
      <dgm:prSet presAssocID="{873BE0E5-F304-4794-8028-A07E8B781FA2}" presName="Accent2" presStyleLbl="node1" presStyleIdx="1" presStyleCnt="13"/>
      <dgm:spPr/>
    </dgm:pt>
    <dgm:pt modelId="{87727828-97B9-4FB4-B79B-C3601C225533}" type="pres">
      <dgm:prSet presAssocID="{873BE0E5-F304-4794-8028-A07E8B781FA2}" presName="Accent3" presStyleLbl="node1" presStyleIdx="2" presStyleCnt="13"/>
      <dgm:spPr/>
    </dgm:pt>
    <dgm:pt modelId="{47C5DB05-5655-4DE7-8CAA-B34D963FE590}" type="pres">
      <dgm:prSet presAssocID="{873BE0E5-F304-4794-8028-A07E8B781FA2}" presName="Accent4" presStyleLbl="node1" presStyleIdx="3" presStyleCnt="13"/>
      <dgm:spPr/>
    </dgm:pt>
    <dgm:pt modelId="{E83BCBF5-85C2-4725-9B98-2B4DE410D4EF}" type="pres">
      <dgm:prSet presAssocID="{873BE0E5-F304-4794-8028-A07E8B781FA2}" presName="Accent5" presStyleLbl="node1" presStyleIdx="4" presStyleCnt="13"/>
      <dgm:spPr/>
    </dgm:pt>
    <dgm:pt modelId="{7B0B5C63-9591-46FC-B5A3-31421D0F5360}" type="pres">
      <dgm:prSet presAssocID="{873BE0E5-F304-4794-8028-A07E8B781FA2}" presName="Accent6" presStyleLbl="node1" presStyleIdx="5" presStyleCnt="13"/>
      <dgm:spPr/>
    </dgm:pt>
    <dgm:pt modelId="{596FBD4D-9DB9-4A45-A4E1-F57C3874A1F8}" type="pres">
      <dgm:prSet presAssocID="{696AB4B8-ACAC-4266-ABB9-E6BD12DB0279}" presName="Child1" presStyleLbl="node1" presStyleIdx="6" presStyleCnt="13" custLinFactNeighborX="67729" custLinFactNeighborY="-14847">
        <dgm:presLayoutVars>
          <dgm:chMax val="0"/>
          <dgm:chPref val="0"/>
        </dgm:presLayoutVars>
      </dgm:prSet>
      <dgm:spPr/>
      <dgm:t>
        <a:bodyPr/>
        <a:lstStyle/>
        <a:p>
          <a:endParaRPr lang="fr-FR"/>
        </a:p>
      </dgm:t>
    </dgm:pt>
    <dgm:pt modelId="{624938E2-1BED-4F06-BF7B-9BBA0793DF6B}" type="pres">
      <dgm:prSet presAssocID="{696AB4B8-ACAC-4266-ABB9-E6BD12DB0279}" presName="Accent7" presStyleCnt="0"/>
      <dgm:spPr/>
    </dgm:pt>
    <dgm:pt modelId="{F22C0066-E67F-46F7-9405-8DABC0F7D78C}" type="pres">
      <dgm:prSet presAssocID="{696AB4B8-ACAC-4266-ABB9-E6BD12DB0279}" presName="AccentHold1" presStyleLbl="node1" presStyleIdx="7" presStyleCnt="13"/>
      <dgm:spPr/>
    </dgm:pt>
    <dgm:pt modelId="{AB973A05-0C6B-4B34-BA80-CAF839C33AB5}" type="pres">
      <dgm:prSet presAssocID="{696AB4B8-ACAC-4266-ABB9-E6BD12DB0279}" presName="Accent8" presStyleCnt="0"/>
      <dgm:spPr/>
    </dgm:pt>
    <dgm:pt modelId="{CBE2D635-937D-4DB7-9527-98F45FE31546}" type="pres">
      <dgm:prSet presAssocID="{696AB4B8-ACAC-4266-ABB9-E6BD12DB0279}" presName="AccentHold2" presStyleLbl="node1" presStyleIdx="8" presStyleCnt="13"/>
      <dgm:spPr/>
    </dgm:pt>
    <dgm:pt modelId="{68BDD075-C566-49F5-A9DE-2B34EC222DA8}" type="pres">
      <dgm:prSet presAssocID="{CA45FE42-C076-4B45-9B14-0356822E3B05}" presName="Child2" presStyleLbl="node1" presStyleIdx="9" presStyleCnt="13" custScaleX="225365" custScaleY="225365" custLinFactNeighborX="-45638" custLinFactNeighborY="14168">
        <dgm:presLayoutVars>
          <dgm:chMax val="0"/>
          <dgm:chPref val="0"/>
        </dgm:presLayoutVars>
      </dgm:prSet>
      <dgm:spPr/>
      <dgm:t>
        <a:bodyPr/>
        <a:lstStyle/>
        <a:p>
          <a:endParaRPr lang="fr-FR"/>
        </a:p>
      </dgm:t>
    </dgm:pt>
    <dgm:pt modelId="{884603D0-7F73-4578-8E8C-14A3C9FB27B4}" type="pres">
      <dgm:prSet presAssocID="{CA45FE42-C076-4B45-9B14-0356822E3B05}" presName="Accent9" presStyleCnt="0"/>
      <dgm:spPr/>
    </dgm:pt>
    <dgm:pt modelId="{EB6BB6CB-08F0-4882-BF57-61BFFD7E02A5}" type="pres">
      <dgm:prSet presAssocID="{CA45FE42-C076-4B45-9B14-0356822E3B05}" presName="AccentHold1" presStyleLbl="node1" presStyleIdx="10" presStyleCnt="13" custLinFactNeighborX="-21239" custLinFactNeighborY="74067"/>
      <dgm:spPr/>
    </dgm:pt>
    <dgm:pt modelId="{A351EAE8-0F74-4EC7-87CF-67E93A20509C}" type="pres">
      <dgm:prSet presAssocID="{CA45FE42-C076-4B45-9B14-0356822E3B05}" presName="Accent10" presStyleCnt="0"/>
      <dgm:spPr/>
    </dgm:pt>
    <dgm:pt modelId="{99B80DC4-E431-4A7D-BE57-900F147F54C8}" type="pres">
      <dgm:prSet presAssocID="{CA45FE42-C076-4B45-9B14-0356822E3B05}" presName="AccentHold2" presStyleLbl="node1" presStyleIdx="11" presStyleCnt="13"/>
      <dgm:spPr/>
    </dgm:pt>
    <dgm:pt modelId="{0F4F0A80-9597-4F6B-ABF7-F94B976669CA}" type="pres">
      <dgm:prSet presAssocID="{CA45FE42-C076-4B45-9B14-0356822E3B05}" presName="Accent11" presStyleCnt="0"/>
      <dgm:spPr/>
    </dgm:pt>
    <dgm:pt modelId="{B3ED84CD-47C1-4E59-A683-48CFFB8A6A76}" type="pres">
      <dgm:prSet presAssocID="{CA45FE42-C076-4B45-9B14-0356822E3B05}" presName="AccentHold3" presStyleLbl="node1" presStyleIdx="12" presStyleCnt="13"/>
      <dgm:spPr/>
    </dgm:pt>
  </dgm:ptLst>
  <dgm:cxnLst>
    <dgm:cxn modelId="{630D0B20-DC2C-4DBC-9CFF-1138EA193B9A}" type="presOf" srcId="{CA45FE42-C076-4B45-9B14-0356822E3B05}" destId="{68BDD075-C566-49F5-A9DE-2B34EC222DA8}" srcOrd="0" destOrd="0" presId="urn:microsoft.com/office/officeart/2009/3/layout/CircleRelationship"/>
    <dgm:cxn modelId="{FFAAC8D7-476E-4650-AB59-0BD67689EB79}" srcId="{873BE0E5-F304-4794-8028-A07E8B781FA2}" destId="{696AB4B8-ACAC-4266-ABB9-E6BD12DB0279}" srcOrd="0" destOrd="0" parTransId="{4F6B3767-E679-4D24-99C7-76397089ACC9}" sibTransId="{2E2FF677-DF56-49C0-A71B-30B47BB0F73B}"/>
    <dgm:cxn modelId="{907FE7A7-643D-42D0-84DC-5F8589E30497}" srcId="{873BE0E5-F304-4794-8028-A07E8B781FA2}" destId="{CA45FE42-C076-4B45-9B14-0356822E3B05}" srcOrd="1" destOrd="0" parTransId="{262547DB-F553-4F9E-A781-583C4D081FCF}" sibTransId="{251A1F78-47E4-48A5-A817-62504B40768C}"/>
    <dgm:cxn modelId="{5C7DBEC5-2BFE-43E2-9FC8-231FF6F42A41}" srcId="{14017AF8-AC81-4FB6-A91A-2F0E8DA9C428}" destId="{873BE0E5-F304-4794-8028-A07E8B781FA2}" srcOrd="0" destOrd="0" parTransId="{CFCA9919-1E7A-4DEE-A410-939D4F9702CC}" sibTransId="{8EF7DBDA-C5A0-48B0-86E9-8D74EC7A2FA2}"/>
    <dgm:cxn modelId="{E3B38C11-57C3-4DD4-BE2C-52BAAD97BB47}" type="presOf" srcId="{696AB4B8-ACAC-4266-ABB9-E6BD12DB0279}" destId="{596FBD4D-9DB9-4A45-A4E1-F57C3874A1F8}" srcOrd="0" destOrd="0" presId="urn:microsoft.com/office/officeart/2009/3/layout/CircleRelationship"/>
    <dgm:cxn modelId="{AFB387C1-0454-41DE-933C-07A4B5AA95A4}" type="presOf" srcId="{873BE0E5-F304-4794-8028-A07E8B781FA2}" destId="{F880E348-95B8-4E94-ADF7-93187F66DBDF}" srcOrd="0" destOrd="0" presId="urn:microsoft.com/office/officeart/2009/3/layout/CircleRelationship"/>
    <dgm:cxn modelId="{0D097C23-F301-4405-9D39-437A335625F0}" type="presOf" srcId="{14017AF8-AC81-4FB6-A91A-2F0E8DA9C428}" destId="{DB3BBB9E-C287-448C-B8E4-454A990464B3}" srcOrd="0" destOrd="0" presId="urn:microsoft.com/office/officeart/2009/3/layout/CircleRelationship"/>
    <dgm:cxn modelId="{3AD91359-C4BD-4641-9D12-D2317B2B92B1}" type="presParOf" srcId="{DB3BBB9E-C287-448C-B8E4-454A990464B3}" destId="{F880E348-95B8-4E94-ADF7-93187F66DBDF}" srcOrd="0" destOrd="0" presId="urn:microsoft.com/office/officeart/2009/3/layout/CircleRelationship"/>
    <dgm:cxn modelId="{7D8B4E1F-ED5C-4C47-B4FF-C084030775C8}" type="presParOf" srcId="{DB3BBB9E-C287-448C-B8E4-454A990464B3}" destId="{BFDD7B08-20EA-4C48-B3D7-259E9D14F1B5}" srcOrd="1" destOrd="0" presId="urn:microsoft.com/office/officeart/2009/3/layout/CircleRelationship"/>
    <dgm:cxn modelId="{AC897413-B431-4884-A7F4-C80A052A4B32}" type="presParOf" srcId="{DB3BBB9E-C287-448C-B8E4-454A990464B3}" destId="{136113EE-0D41-42B8-9BF8-A5AFA9E6A770}" srcOrd="2" destOrd="0" presId="urn:microsoft.com/office/officeart/2009/3/layout/CircleRelationship"/>
    <dgm:cxn modelId="{71F12323-0A84-4D50-A81C-81A8067A6DCE}" type="presParOf" srcId="{DB3BBB9E-C287-448C-B8E4-454A990464B3}" destId="{87727828-97B9-4FB4-B79B-C3601C225533}" srcOrd="3" destOrd="0" presId="urn:microsoft.com/office/officeart/2009/3/layout/CircleRelationship"/>
    <dgm:cxn modelId="{F4F8605A-1D57-49C8-A943-0995707CA184}" type="presParOf" srcId="{DB3BBB9E-C287-448C-B8E4-454A990464B3}" destId="{47C5DB05-5655-4DE7-8CAA-B34D963FE590}" srcOrd="4" destOrd="0" presId="urn:microsoft.com/office/officeart/2009/3/layout/CircleRelationship"/>
    <dgm:cxn modelId="{99C285B0-6599-4702-8390-86275C9950C9}" type="presParOf" srcId="{DB3BBB9E-C287-448C-B8E4-454A990464B3}" destId="{E83BCBF5-85C2-4725-9B98-2B4DE410D4EF}" srcOrd="5" destOrd="0" presId="urn:microsoft.com/office/officeart/2009/3/layout/CircleRelationship"/>
    <dgm:cxn modelId="{160400B1-E1C6-40EE-A5FD-7697C6620FE2}" type="presParOf" srcId="{DB3BBB9E-C287-448C-B8E4-454A990464B3}" destId="{7B0B5C63-9591-46FC-B5A3-31421D0F5360}" srcOrd="6" destOrd="0" presId="urn:microsoft.com/office/officeart/2009/3/layout/CircleRelationship"/>
    <dgm:cxn modelId="{7F4AEE7C-C94C-4265-863F-8C0171222B3C}" type="presParOf" srcId="{DB3BBB9E-C287-448C-B8E4-454A990464B3}" destId="{596FBD4D-9DB9-4A45-A4E1-F57C3874A1F8}" srcOrd="7" destOrd="0" presId="urn:microsoft.com/office/officeart/2009/3/layout/CircleRelationship"/>
    <dgm:cxn modelId="{600FD283-0797-45FB-BC82-6C46B91942D0}" type="presParOf" srcId="{DB3BBB9E-C287-448C-B8E4-454A990464B3}" destId="{624938E2-1BED-4F06-BF7B-9BBA0793DF6B}" srcOrd="8" destOrd="0" presId="urn:microsoft.com/office/officeart/2009/3/layout/CircleRelationship"/>
    <dgm:cxn modelId="{1ED41520-F99F-400B-8E05-D50C778550A6}" type="presParOf" srcId="{624938E2-1BED-4F06-BF7B-9BBA0793DF6B}" destId="{F22C0066-E67F-46F7-9405-8DABC0F7D78C}" srcOrd="0" destOrd="0" presId="urn:microsoft.com/office/officeart/2009/3/layout/CircleRelationship"/>
    <dgm:cxn modelId="{6E8E75B8-967A-4678-B9DB-A1B934ED8022}" type="presParOf" srcId="{DB3BBB9E-C287-448C-B8E4-454A990464B3}" destId="{AB973A05-0C6B-4B34-BA80-CAF839C33AB5}" srcOrd="9" destOrd="0" presId="urn:microsoft.com/office/officeart/2009/3/layout/CircleRelationship"/>
    <dgm:cxn modelId="{709FF3F7-B859-4DDB-86EA-E0D1768D8D9F}" type="presParOf" srcId="{AB973A05-0C6B-4B34-BA80-CAF839C33AB5}" destId="{CBE2D635-937D-4DB7-9527-98F45FE31546}" srcOrd="0" destOrd="0" presId="urn:microsoft.com/office/officeart/2009/3/layout/CircleRelationship"/>
    <dgm:cxn modelId="{533E3345-928D-46DB-A306-C060C3B034A4}" type="presParOf" srcId="{DB3BBB9E-C287-448C-B8E4-454A990464B3}" destId="{68BDD075-C566-49F5-A9DE-2B34EC222DA8}" srcOrd="10" destOrd="0" presId="urn:microsoft.com/office/officeart/2009/3/layout/CircleRelationship"/>
    <dgm:cxn modelId="{95A00422-6590-457C-82C7-4AB1F18EBBDB}" type="presParOf" srcId="{DB3BBB9E-C287-448C-B8E4-454A990464B3}" destId="{884603D0-7F73-4578-8E8C-14A3C9FB27B4}" srcOrd="11" destOrd="0" presId="urn:microsoft.com/office/officeart/2009/3/layout/CircleRelationship"/>
    <dgm:cxn modelId="{4F740520-4E25-42C5-AFA8-D30C981F6709}" type="presParOf" srcId="{884603D0-7F73-4578-8E8C-14A3C9FB27B4}" destId="{EB6BB6CB-08F0-4882-BF57-61BFFD7E02A5}" srcOrd="0" destOrd="0" presId="urn:microsoft.com/office/officeart/2009/3/layout/CircleRelationship"/>
    <dgm:cxn modelId="{9FA9BD7C-DCDA-407F-B4CB-82CC270A3002}" type="presParOf" srcId="{DB3BBB9E-C287-448C-B8E4-454A990464B3}" destId="{A351EAE8-0F74-4EC7-87CF-67E93A20509C}" srcOrd="12" destOrd="0" presId="urn:microsoft.com/office/officeart/2009/3/layout/CircleRelationship"/>
    <dgm:cxn modelId="{757730EF-2588-48BD-BA14-D1F2C1B5C29A}" type="presParOf" srcId="{A351EAE8-0F74-4EC7-87CF-67E93A20509C}" destId="{99B80DC4-E431-4A7D-BE57-900F147F54C8}" srcOrd="0" destOrd="0" presId="urn:microsoft.com/office/officeart/2009/3/layout/CircleRelationship"/>
    <dgm:cxn modelId="{60725DAC-51D9-4759-8326-6B8908CB8E0E}" type="presParOf" srcId="{DB3BBB9E-C287-448C-B8E4-454A990464B3}" destId="{0F4F0A80-9597-4F6B-ABF7-F94B976669CA}" srcOrd="13" destOrd="0" presId="urn:microsoft.com/office/officeart/2009/3/layout/CircleRelationship"/>
    <dgm:cxn modelId="{D0CEE270-AFB2-48DD-A54A-B62876DF63B3}" type="presParOf" srcId="{0F4F0A80-9597-4F6B-ABF7-F94B976669CA}" destId="{B3ED84CD-47C1-4E59-A683-48CFFB8A6A76}" srcOrd="0" destOrd="0" presId="urn:microsoft.com/office/officeart/2009/3/layout/CircleRelationship"/>
  </dgm:cxnLst>
  <dgm:bg/>
  <dgm:whole>
    <a:ln w="38100">
      <a:noFill/>
    </a:ln>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3927FD-B353-4F25-8071-9AF375684623}"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fr-FR"/>
        </a:p>
      </dgm:t>
    </dgm:pt>
    <dgm:pt modelId="{CE18B9A2-2862-4DB9-947F-C6C6E0E567AF}">
      <dgm:prSet phldrT="[Texte]"/>
      <dgm:spPr>
        <a:xfrm>
          <a:off x="1697195" y="3619462"/>
          <a:ext cx="1999291" cy="1716160"/>
        </a:xfrm>
        <a:prstGeom prst="hexagon">
          <a:avLst>
            <a:gd name="adj" fmla="val 25000"/>
            <a:gd name="vf" fmla="val 115470"/>
          </a:avLst>
        </a:prstGeom>
        <a:solidFill>
          <a:srgbClr val="BBE0E3">
            <a:hueOff val="0"/>
            <a:satOff val="0"/>
            <a:lumOff val="0"/>
            <a:alphaOff val="0"/>
          </a:srgbClr>
        </a:solidFill>
        <a:ln w="12700" cap="flat" cmpd="sng" algn="ctr">
          <a:solidFill>
            <a:srgbClr val="BBE0E3">
              <a:hueOff val="0"/>
              <a:satOff val="0"/>
              <a:lumOff val="0"/>
              <a:alphaOff val="0"/>
            </a:srgbClr>
          </a:solidFill>
          <a:prstDash val="solid"/>
          <a:miter lim="800000"/>
        </a:ln>
        <a:effectLst/>
      </dgm:spPr>
      <dgm:t>
        <a:bodyPr/>
        <a:lstStyle/>
        <a:p>
          <a:r>
            <a:rPr lang="fr-FR" dirty="0" smtClean="0">
              <a:solidFill>
                <a:schemeClr val="tx1"/>
              </a:solidFill>
              <a:latin typeface="Arial"/>
              <a:ea typeface="+mn-ea"/>
              <a:cs typeface="Arial"/>
            </a:rPr>
            <a:t>Simulation</a:t>
          </a:r>
          <a:endParaRPr lang="fr-FR" dirty="0">
            <a:solidFill>
              <a:schemeClr val="tx1"/>
            </a:solidFill>
            <a:latin typeface="Arial"/>
            <a:ea typeface="+mn-ea"/>
            <a:cs typeface="Arial"/>
          </a:endParaRPr>
        </a:p>
      </dgm:t>
    </dgm:pt>
    <dgm:pt modelId="{BFF8FC8B-ECEE-4DF8-90B7-EA6AD56F6D37}" type="parTrans" cxnId="{FB5DB243-B8E7-4B9E-AE17-289F0AEA1D87}">
      <dgm:prSet/>
      <dgm:spPr/>
      <dgm:t>
        <a:bodyPr/>
        <a:lstStyle/>
        <a:p>
          <a:endParaRPr lang="fr-FR"/>
        </a:p>
      </dgm:t>
    </dgm:pt>
    <dgm:pt modelId="{4A782888-8A35-4E31-BCB7-1058501B7D6D}" type="sibTrans" cxnId="{FB5DB243-B8E7-4B9E-AE17-289F0AEA1D87}">
      <dgm:prSet/>
      <dgm:spPr>
        <a:xfrm>
          <a:off x="0" y="2686589"/>
          <a:ext cx="1999291" cy="1716160"/>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rgbClr val="BBE0E3">
              <a:hueOff val="0"/>
              <a:satOff val="0"/>
              <a:lumOff val="0"/>
              <a:alphaOff val="0"/>
            </a:srgbClr>
          </a:solidFill>
          <a:prstDash val="solid"/>
          <a:miter lim="800000"/>
        </a:ln>
        <a:effectLst/>
      </dgm:spPr>
      <dgm:t>
        <a:bodyPr/>
        <a:lstStyle/>
        <a:p>
          <a:endParaRPr lang="fr-FR"/>
        </a:p>
      </dgm:t>
    </dgm:pt>
    <dgm:pt modelId="{A9226E6B-464C-4B55-A918-24042AA66A1F}">
      <dgm:prSet phldrT="[Texte]"/>
      <dgm:spPr>
        <a:xfrm>
          <a:off x="3392629" y="2673443"/>
          <a:ext cx="1999291" cy="1716160"/>
        </a:xfrm>
        <a:prstGeom prst="hexagon">
          <a:avLst>
            <a:gd name="adj" fmla="val 25000"/>
            <a:gd name="vf" fmla="val 115470"/>
          </a:avLst>
        </a:prstGeom>
        <a:solidFill>
          <a:srgbClr val="BBE0E3">
            <a:hueOff val="0"/>
            <a:satOff val="0"/>
            <a:lumOff val="0"/>
            <a:alphaOff val="0"/>
          </a:srgbClr>
        </a:solidFill>
        <a:ln w="12700" cap="flat" cmpd="sng" algn="ctr">
          <a:solidFill>
            <a:srgbClr val="BBE0E3">
              <a:hueOff val="0"/>
              <a:satOff val="0"/>
              <a:lumOff val="0"/>
              <a:alphaOff val="0"/>
            </a:srgbClr>
          </a:solidFill>
          <a:prstDash val="solid"/>
          <a:miter lim="800000"/>
        </a:ln>
        <a:effectLst/>
      </dgm:spPr>
      <dgm:t>
        <a:bodyPr/>
        <a:lstStyle/>
        <a:p>
          <a:r>
            <a:rPr lang="fr-FR" dirty="0" smtClean="0">
              <a:solidFill>
                <a:schemeClr val="tx1"/>
              </a:solidFill>
              <a:latin typeface="Arial"/>
              <a:ea typeface="+mn-ea"/>
              <a:cs typeface="Arial"/>
            </a:rPr>
            <a:t>Modélisation</a:t>
          </a:r>
          <a:endParaRPr lang="fr-FR" dirty="0">
            <a:solidFill>
              <a:schemeClr val="tx1"/>
            </a:solidFill>
            <a:latin typeface="Arial"/>
            <a:ea typeface="+mn-ea"/>
            <a:cs typeface="Arial"/>
          </a:endParaRPr>
        </a:p>
      </dgm:t>
    </dgm:pt>
    <dgm:pt modelId="{FB01AB58-93AA-4891-A214-2C8D01A40FB5}" type="parTrans" cxnId="{AC0290D0-9D7B-466D-95DF-2F3CA69187E2}">
      <dgm:prSet/>
      <dgm:spPr/>
      <dgm:t>
        <a:bodyPr/>
        <a:lstStyle/>
        <a:p>
          <a:endParaRPr lang="fr-FR"/>
        </a:p>
      </dgm:t>
    </dgm:pt>
    <dgm:pt modelId="{B90DAF68-6B5A-413F-BBC1-45FF669DA030}" type="sibTrans" cxnId="{AC0290D0-9D7B-466D-95DF-2F3CA69187E2}">
      <dgm:prSet/>
      <dgm:spPr>
        <a:xfrm>
          <a:off x="5096871" y="3616742"/>
          <a:ext cx="1999291" cy="1716160"/>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12700" cap="flat" cmpd="sng" algn="ctr">
          <a:solidFill>
            <a:srgbClr val="BBE0E3">
              <a:hueOff val="0"/>
              <a:satOff val="0"/>
              <a:lumOff val="0"/>
              <a:alphaOff val="0"/>
            </a:srgbClr>
          </a:solidFill>
          <a:prstDash val="solid"/>
          <a:miter lim="800000"/>
        </a:ln>
        <a:effectLst/>
      </dgm:spPr>
      <dgm:t>
        <a:bodyPr/>
        <a:lstStyle/>
        <a:p>
          <a:endParaRPr lang="fr-FR"/>
        </a:p>
      </dgm:t>
    </dgm:pt>
    <dgm:pt modelId="{7C567D16-8E21-4A28-A0EE-7D3D85441CCB}">
      <dgm:prSet phldrT="[Texte]"/>
      <dgm:spPr>
        <a:xfrm>
          <a:off x="1697195" y="1748729"/>
          <a:ext cx="1999291" cy="1716160"/>
        </a:xfrm>
        <a:prstGeom prst="hexagon">
          <a:avLst>
            <a:gd name="adj" fmla="val 25000"/>
            <a:gd name="vf" fmla="val 115470"/>
          </a:avLst>
        </a:prstGeom>
        <a:solidFill>
          <a:srgbClr val="BBE0E3">
            <a:hueOff val="0"/>
            <a:satOff val="0"/>
            <a:lumOff val="0"/>
            <a:alphaOff val="0"/>
          </a:srgbClr>
        </a:solidFill>
        <a:ln w="12700" cap="flat" cmpd="sng" algn="ctr">
          <a:solidFill>
            <a:srgbClr val="BBE0E3">
              <a:hueOff val="0"/>
              <a:satOff val="0"/>
              <a:lumOff val="0"/>
              <a:alphaOff val="0"/>
            </a:srgbClr>
          </a:solidFill>
          <a:prstDash val="solid"/>
          <a:miter lim="800000"/>
        </a:ln>
        <a:effectLst/>
      </dgm:spPr>
      <dgm:t>
        <a:bodyPr/>
        <a:lstStyle/>
        <a:p>
          <a:r>
            <a:rPr lang="fr-FR" dirty="0" smtClean="0">
              <a:solidFill>
                <a:schemeClr val="tx1"/>
              </a:solidFill>
              <a:latin typeface="Arial"/>
              <a:ea typeface="+mn-ea"/>
              <a:cs typeface="Arial"/>
            </a:rPr>
            <a:t>Description</a:t>
          </a:r>
          <a:endParaRPr lang="fr-FR" dirty="0">
            <a:solidFill>
              <a:schemeClr val="tx1"/>
            </a:solidFill>
            <a:latin typeface="Arial"/>
            <a:ea typeface="+mn-ea"/>
            <a:cs typeface="Arial"/>
          </a:endParaRPr>
        </a:p>
      </dgm:t>
    </dgm:pt>
    <dgm:pt modelId="{A4814A58-DE0F-465D-AA60-7090376ED418}" type="parTrans" cxnId="{49974D29-3B5C-45BC-B47E-69E512435DA1}">
      <dgm:prSet/>
      <dgm:spPr/>
      <dgm:t>
        <a:bodyPr/>
        <a:lstStyle/>
        <a:p>
          <a:endParaRPr lang="fr-FR"/>
        </a:p>
      </dgm:t>
    </dgm:pt>
    <dgm:pt modelId="{7DF0C690-79D9-4EA3-ADB7-B5443B508ACB}" type="sibTrans" cxnId="{49974D29-3B5C-45BC-B47E-69E512435DA1}">
      <dgm:prSet/>
      <dgm:spPr>
        <a:xfrm>
          <a:off x="3392629" y="802710"/>
          <a:ext cx="1999291" cy="1716160"/>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w="12700" cap="flat" cmpd="sng" algn="ctr">
          <a:solidFill>
            <a:srgbClr val="BBE0E3">
              <a:hueOff val="0"/>
              <a:satOff val="0"/>
              <a:lumOff val="0"/>
              <a:alphaOff val="0"/>
            </a:srgbClr>
          </a:solidFill>
          <a:prstDash val="solid"/>
          <a:miter lim="800000"/>
        </a:ln>
        <a:effectLst/>
      </dgm:spPr>
      <dgm:t>
        <a:bodyPr/>
        <a:lstStyle/>
        <a:p>
          <a:endParaRPr lang="fr-FR"/>
        </a:p>
      </dgm:t>
    </dgm:pt>
    <dgm:pt modelId="{C27E5473-C73C-415A-8EBF-6FD85708FAF4}">
      <dgm:prSet phldrT="[Texte]"/>
      <dgm:spPr>
        <a:xfrm>
          <a:off x="5096871" y="1746009"/>
          <a:ext cx="1999291" cy="1716160"/>
        </a:xfrm>
        <a:prstGeom prst="hexagon">
          <a:avLst>
            <a:gd name="adj" fmla="val 25000"/>
            <a:gd name="vf" fmla="val 115470"/>
          </a:avLst>
        </a:prstGeom>
        <a:solidFill>
          <a:srgbClr val="BBE0E3">
            <a:hueOff val="0"/>
            <a:satOff val="0"/>
            <a:lumOff val="0"/>
            <a:alphaOff val="0"/>
          </a:srgbClr>
        </a:solidFill>
        <a:ln w="12700" cap="flat" cmpd="sng" algn="ctr">
          <a:solidFill>
            <a:srgbClr val="BBE0E3">
              <a:hueOff val="0"/>
              <a:satOff val="0"/>
              <a:lumOff val="0"/>
              <a:alphaOff val="0"/>
            </a:srgbClr>
          </a:solidFill>
          <a:prstDash val="solid"/>
          <a:miter lim="800000"/>
        </a:ln>
        <a:effectLst/>
      </dgm:spPr>
      <dgm:t>
        <a:bodyPr/>
        <a:lstStyle/>
        <a:p>
          <a:r>
            <a:rPr lang="fr-FR" dirty="0" smtClean="0">
              <a:solidFill>
                <a:schemeClr val="tx1"/>
              </a:solidFill>
              <a:latin typeface="Arial"/>
              <a:ea typeface="+mn-ea"/>
              <a:cs typeface="Arial"/>
            </a:rPr>
            <a:t>Expérimentation</a:t>
          </a:r>
          <a:endParaRPr lang="fr-FR" dirty="0">
            <a:solidFill>
              <a:schemeClr val="tx1"/>
            </a:solidFill>
            <a:latin typeface="Arial"/>
            <a:ea typeface="+mn-ea"/>
            <a:cs typeface="Arial"/>
          </a:endParaRPr>
        </a:p>
      </dgm:t>
    </dgm:pt>
    <dgm:pt modelId="{81F7CD80-AD47-4D21-A661-435D5C61C21D}" type="parTrans" cxnId="{E7C6BD67-EF38-4E80-95F9-3B6FE891147B}">
      <dgm:prSet/>
      <dgm:spPr/>
      <dgm:t>
        <a:bodyPr/>
        <a:lstStyle/>
        <a:p>
          <a:endParaRPr lang="fr-FR"/>
        </a:p>
      </dgm:t>
    </dgm:pt>
    <dgm:pt modelId="{8C5E1A46-3218-4707-BFEB-2E7738C97288}" type="sibTrans" cxnId="{E7C6BD67-EF38-4E80-95F9-3B6FE891147B}">
      <dgm:prSet/>
      <dgm:spPr>
        <a:xfrm>
          <a:off x="6808158" y="2689308"/>
          <a:ext cx="1999291" cy="1716160"/>
        </a:xfrm>
        <a:prstGeom prst="hexagon">
          <a:avLst>
            <a:gd name="adj" fmla="val 25000"/>
            <a:gd name="vf" fmla="val 115470"/>
          </a:avLst>
        </a:prstGeom>
        <a:blipFill rotWithShape="1">
          <a:blip xmlns:r="http://schemas.openxmlformats.org/officeDocument/2006/relationships" r:embed="rId4"/>
          <a:stretch>
            <a:fillRect/>
          </a:stretch>
        </a:blipFill>
        <a:ln w="12700" cap="flat" cmpd="sng" algn="ctr">
          <a:solidFill>
            <a:srgbClr val="BBE0E3">
              <a:hueOff val="0"/>
              <a:satOff val="0"/>
              <a:lumOff val="0"/>
              <a:alphaOff val="0"/>
            </a:srgbClr>
          </a:solidFill>
          <a:prstDash val="solid"/>
          <a:miter lim="800000"/>
        </a:ln>
        <a:effectLst/>
      </dgm:spPr>
      <dgm:t>
        <a:bodyPr/>
        <a:lstStyle/>
        <a:p>
          <a:endParaRPr lang="fr-FR"/>
        </a:p>
      </dgm:t>
    </dgm:pt>
    <dgm:pt modelId="{30817267-7443-43EE-9BDF-622EC4B49174}" type="pres">
      <dgm:prSet presAssocID="{653927FD-B353-4F25-8071-9AF375684623}" presName="Name0" presStyleCnt="0">
        <dgm:presLayoutVars>
          <dgm:chMax val="21"/>
          <dgm:chPref val="21"/>
        </dgm:presLayoutVars>
      </dgm:prSet>
      <dgm:spPr/>
      <dgm:t>
        <a:bodyPr/>
        <a:lstStyle/>
        <a:p>
          <a:endParaRPr lang="fr-FR"/>
        </a:p>
      </dgm:t>
    </dgm:pt>
    <dgm:pt modelId="{99804BAF-27D3-4196-AB6E-3642B61A5479}" type="pres">
      <dgm:prSet presAssocID="{CE18B9A2-2862-4DB9-947F-C6C6E0E567AF}" presName="text1" presStyleCnt="0"/>
      <dgm:spPr/>
    </dgm:pt>
    <dgm:pt modelId="{9FAD4D9B-9647-4183-AA16-E582F0ABBED9}" type="pres">
      <dgm:prSet presAssocID="{CE18B9A2-2862-4DB9-947F-C6C6E0E567AF}" presName="textRepeatNode" presStyleLbl="alignNode1" presStyleIdx="0" presStyleCnt="4" custLinFactY="-4182" custLinFactNeighborX="953" custLinFactNeighborY="-100000">
        <dgm:presLayoutVars>
          <dgm:chMax val="0"/>
          <dgm:chPref val="0"/>
          <dgm:bulletEnabled val="1"/>
        </dgm:presLayoutVars>
      </dgm:prSet>
      <dgm:spPr/>
      <dgm:t>
        <a:bodyPr/>
        <a:lstStyle/>
        <a:p>
          <a:endParaRPr lang="fr-FR"/>
        </a:p>
      </dgm:t>
    </dgm:pt>
    <dgm:pt modelId="{CF48A3E6-FE0D-46DD-BC09-2CE9CCAB2F87}" type="pres">
      <dgm:prSet presAssocID="{CE18B9A2-2862-4DB9-947F-C6C6E0E567AF}" presName="textaccent1" presStyleCnt="0"/>
      <dgm:spPr/>
    </dgm:pt>
    <dgm:pt modelId="{6369D52B-022E-4022-8F5D-9F4445AF7727}" type="pres">
      <dgm:prSet presAssocID="{CE18B9A2-2862-4DB9-947F-C6C6E0E567AF}" presName="accentRepeatNode" presStyleLbl="solidAlignAcc1" presStyleIdx="0" presStyleCnt="8"/>
      <dgm:spPr>
        <a:xfrm>
          <a:off x="1759728" y="4377818"/>
          <a:ext cx="233397" cy="201261"/>
        </a:xfrm>
        <a:prstGeom prst="hexagon">
          <a:avLst>
            <a:gd name="adj" fmla="val 25000"/>
            <a:gd name="vf" fmla="val 115470"/>
          </a:avLst>
        </a:prstGeom>
        <a:solidFill>
          <a:srgbClr val="FFFFFF">
            <a:hueOff val="0"/>
            <a:satOff val="0"/>
            <a:lumOff val="0"/>
            <a:alphaOff val="0"/>
          </a:srgbClr>
        </a:solidFill>
        <a:ln w="12700" cap="flat" cmpd="sng" algn="ctr">
          <a:solidFill>
            <a:srgbClr val="BBE0E3">
              <a:hueOff val="0"/>
              <a:satOff val="0"/>
              <a:lumOff val="0"/>
              <a:alphaOff val="0"/>
            </a:srgbClr>
          </a:solidFill>
          <a:prstDash val="solid"/>
          <a:miter lim="800000"/>
        </a:ln>
        <a:effectLst/>
      </dgm:spPr>
    </dgm:pt>
    <dgm:pt modelId="{826D2C8A-3962-457C-8EF0-01DADEF9E473}" type="pres">
      <dgm:prSet presAssocID="{4A782888-8A35-4E31-BCB7-1058501B7D6D}" presName="image1" presStyleCnt="0"/>
      <dgm:spPr/>
    </dgm:pt>
    <dgm:pt modelId="{79EC0314-D12A-4880-A997-28E81862A5B0}" type="pres">
      <dgm:prSet presAssocID="{4A782888-8A35-4E31-BCB7-1058501B7D6D}" presName="imageRepeatNode" presStyleLbl="alignAcc1" presStyleIdx="0" presStyleCnt="4" custLinFactX="142077" custLinFactY="-4428" custLinFactNeighborX="200000" custLinFactNeighborY="-100000"/>
      <dgm:spPr/>
      <dgm:t>
        <a:bodyPr/>
        <a:lstStyle/>
        <a:p>
          <a:endParaRPr lang="fr-FR"/>
        </a:p>
      </dgm:t>
    </dgm:pt>
    <dgm:pt modelId="{042CB00B-1F8A-4CF8-B31C-9D2E5F286BA5}" type="pres">
      <dgm:prSet presAssocID="{4A782888-8A35-4E31-BCB7-1058501B7D6D}" presName="imageaccent1" presStyleCnt="0"/>
      <dgm:spPr/>
    </dgm:pt>
    <dgm:pt modelId="{E6455D25-C9D9-43C7-8E3D-30044DC616FC}" type="pres">
      <dgm:prSet presAssocID="{4A782888-8A35-4E31-BCB7-1058501B7D6D}" presName="accentRepeatNode" presStyleLbl="solidAlignAcc1" presStyleIdx="1" presStyleCnt="8"/>
      <dgm:spPr>
        <a:xfrm>
          <a:off x="1353705" y="4164772"/>
          <a:ext cx="233397" cy="201261"/>
        </a:xfrm>
        <a:prstGeom prst="hexagon">
          <a:avLst>
            <a:gd name="adj" fmla="val 25000"/>
            <a:gd name="vf" fmla="val 115470"/>
          </a:avLst>
        </a:prstGeom>
        <a:solidFill>
          <a:srgbClr val="FFFFFF">
            <a:hueOff val="0"/>
            <a:satOff val="0"/>
            <a:lumOff val="0"/>
            <a:alphaOff val="0"/>
          </a:srgbClr>
        </a:solidFill>
        <a:ln w="12700" cap="flat" cmpd="sng" algn="ctr">
          <a:solidFill>
            <a:srgbClr val="BBE0E3">
              <a:hueOff val="0"/>
              <a:satOff val="0"/>
              <a:lumOff val="0"/>
              <a:alphaOff val="0"/>
            </a:srgbClr>
          </a:solidFill>
          <a:prstDash val="solid"/>
          <a:miter lim="800000"/>
        </a:ln>
        <a:effectLst/>
      </dgm:spPr>
    </dgm:pt>
    <dgm:pt modelId="{10508C39-D8F7-4DB0-9473-892D76DDC94A}" type="pres">
      <dgm:prSet presAssocID="{A9226E6B-464C-4B55-A918-24042AA66A1F}" presName="text2" presStyleCnt="0"/>
      <dgm:spPr/>
    </dgm:pt>
    <dgm:pt modelId="{C2CC4A70-9620-46A8-B3C4-CACE75E31BC2}" type="pres">
      <dgm:prSet presAssocID="{A9226E6B-464C-4B55-A918-24042AA66A1F}" presName="textRepeatNode" presStyleLbl="alignNode1" presStyleIdx="1" presStyleCnt="4">
        <dgm:presLayoutVars>
          <dgm:chMax val="0"/>
          <dgm:chPref val="0"/>
          <dgm:bulletEnabled val="1"/>
        </dgm:presLayoutVars>
      </dgm:prSet>
      <dgm:spPr/>
      <dgm:t>
        <a:bodyPr/>
        <a:lstStyle/>
        <a:p>
          <a:endParaRPr lang="fr-FR"/>
        </a:p>
      </dgm:t>
    </dgm:pt>
    <dgm:pt modelId="{3052E829-B08D-45AE-A010-F4C1F262FEE8}" type="pres">
      <dgm:prSet presAssocID="{A9226E6B-464C-4B55-A918-24042AA66A1F}" presName="textaccent2" presStyleCnt="0"/>
      <dgm:spPr/>
    </dgm:pt>
    <dgm:pt modelId="{4DAF5C0C-FFD1-4D7F-8CAF-DD6A0D4ADEC6}" type="pres">
      <dgm:prSet presAssocID="{A9226E6B-464C-4B55-A918-24042AA66A1F}" presName="accentRepeatNode" presStyleLbl="solidAlignAcc1" presStyleIdx="2" presStyleCnt="8"/>
      <dgm:spPr>
        <a:xfrm>
          <a:off x="4762188" y="4149813"/>
          <a:ext cx="233397" cy="201261"/>
        </a:xfrm>
        <a:prstGeom prst="hexagon">
          <a:avLst>
            <a:gd name="adj" fmla="val 25000"/>
            <a:gd name="vf" fmla="val 115470"/>
          </a:avLst>
        </a:prstGeom>
        <a:solidFill>
          <a:srgbClr val="FFFFFF">
            <a:hueOff val="0"/>
            <a:satOff val="0"/>
            <a:lumOff val="0"/>
            <a:alphaOff val="0"/>
          </a:srgbClr>
        </a:solidFill>
        <a:ln w="12700" cap="flat" cmpd="sng" algn="ctr">
          <a:solidFill>
            <a:srgbClr val="BBE0E3">
              <a:hueOff val="0"/>
              <a:satOff val="0"/>
              <a:lumOff val="0"/>
              <a:alphaOff val="0"/>
            </a:srgbClr>
          </a:solidFill>
          <a:prstDash val="solid"/>
          <a:miter lim="800000"/>
        </a:ln>
        <a:effectLst/>
      </dgm:spPr>
    </dgm:pt>
    <dgm:pt modelId="{31CA222F-345B-417B-807F-D77674715E7E}" type="pres">
      <dgm:prSet presAssocID="{B90DAF68-6B5A-413F-BBC1-45FF669DA030}" presName="image2" presStyleCnt="0"/>
      <dgm:spPr/>
    </dgm:pt>
    <dgm:pt modelId="{9DF829F6-D6FF-449F-ABDA-FDC782C4AA4C}" type="pres">
      <dgm:prSet presAssocID="{B90DAF68-6B5A-413F-BBC1-45FF669DA030}" presName="imageRepeatNode" presStyleLbl="alignAcc1" presStyleIdx="1" presStyleCnt="4" custLinFactX="-100000" custLinFactNeighborX="-158143" custLinFactNeighborY="-55820"/>
      <dgm:spPr/>
      <dgm:t>
        <a:bodyPr/>
        <a:lstStyle/>
        <a:p>
          <a:endParaRPr lang="fr-FR"/>
        </a:p>
      </dgm:t>
    </dgm:pt>
    <dgm:pt modelId="{56C97B36-A134-4283-AC83-64111FFDA30A}" type="pres">
      <dgm:prSet presAssocID="{B90DAF68-6B5A-413F-BBC1-45FF669DA030}" presName="imageaccent2" presStyleCnt="0"/>
      <dgm:spPr/>
    </dgm:pt>
    <dgm:pt modelId="{91248522-2B38-4F79-81F7-A7C84A9DD320}" type="pres">
      <dgm:prSet presAssocID="{B90DAF68-6B5A-413F-BBC1-45FF669DA030}" presName="accentRepeatNode" presStyleLbl="solidAlignAcc1" presStyleIdx="3" presStyleCnt="8"/>
      <dgm:spPr>
        <a:xfrm>
          <a:off x="5142670" y="4385524"/>
          <a:ext cx="233397" cy="201261"/>
        </a:xfrm>
        <a:prstGeom prst="hexagon">
          <a:avLst>
            <a:gd name="adj" fmla="val 25000"/>
            <a:gd name="vf" fmla="val 115470"/>
          </a:avLst>
        </a:prstGeom>
        <a:solidFill>
          <a:srgbClr val="FFFFFF">
            <a:hueOff val="0"/>
            <a:satOff val="0"/>
            <a:lumOff val="0"/>
            <a:alphaOff val="0"/>
          </a:srgbClr>
        </a:solidFill>
        <a:ln w="12700" cap="flat" cmpd="sng" algn="ctr">
          <a:solidFill>
            <a:srgbClr val="BBE0E3">
              <a:hueOff val="0"/>
              <a:satOff val="0"/>
              <a:lumOff val="0"/>
              <a:alphaOff val="0"/>
            </a:srgbClr>
          </a:solidFill>
          <a:prstDash val="solid"/>
          <a:miter lim="800000"/>
        </a:ln>
        <a:effectLst/>
      </dgm:spPr>
    </dgm:pt>
    <dgm:pt modelId="{D8CB7709-70A8-46DC-B0F4-C578589EA64A}" type="pres">
      <dgm:prSet presAssocID="{7C567D16-8E21-4A28-A0EE-7D3D85441CCB}" presName="text3" presStyleCnt="0"/>
      <dgm:spPr/>
    </dgm:pt>
    <dgm:pt modelId="{5F7A57B9-EF49-45D6-930F-F8DBB8682E23}" type="pres">
      <dgm:prSet presAssocID="{7C567D16-8E21-4A28-A0EE-7D3D85441CCB}" presName="textRepeatNode" presStyleLbl="alignNode1" presStyleIdx="2" presStyleCnt="4" custLinFactY="7962" custLinFactNeighborX="1818" custLinFactNeighborY="100000">
        <dgm:presLayoutVars>
          <dgm:chMax val="0"/>
          <dgm:chPref val="0"/>
          <dgm:bulletEnabled val="1"/>
        </dgm:presLayoutVars>
      </dgm:prSet>
      <dgm:spPr/>
      <dgm:t>
        <a:bodyPr/>
        <a:lstStyle/>
        <a:p>
          <a:endParaRPr lang="fr-FR"/>
        </a:p>
      </dgm:t>
    </dgm:pt>
    <dgm:pt modelId="{C092BF62-D00A-402D-8C19-D00551E53347}" type="pres">
      <dgm:prSet presAssocID="{7C567D16-8E21-4A28-A0EE-7D3D85441CCB}" presName="textaccent3" presStyleCnt="0"/>
      <dgm:spPr/>
    </dgm:pt>
    <dgm:pt modelId="{84752D34-EA77-44F8-BDDE-61510DC8F6CD}" type="pres">
      <dgm:prSet presAssocID="{7C567D16-8E21-4A28-A0EE-7D3D85441CCB}" presName="accentRepeatNode" presStyleLbl="solidAlignAcc1" presStyleIdx="4" presStyleCnt="8"/>
      <dgm:spPr>
        <a:xfrm>
          <a:off x="3057946" y="1784086"/>
          <a:ext cx="233397" cy="201261"/>
        </a:xfrm>
        <a:prstGeom prst="hexagon">
          <a:avLst>
            <a:gd name="adj" fmla="val 25000"/>
            <a:gd name="vf" fmla="val 115470"/>
          </a:avLst>
        </a:prstGeom>
        <a:solidFill>
          <a:srgbClr val="FFFFFF">
            <a:hueOff val="0"/>
            <a:satOff val="0"/>
            <a:lumOff val="0"/>
            <a:alphaOff val="0"/>
          </a:srgbClr>
        </a:solidFill>
        <a:ln w="12700" cap="flat" cmpd="sng" algn="ctr">
          <a:solidFill>
            <a:srgbClr val="BBE0E3">
              <a:hueOff val="0"/>
              <a:satOff val="0"/>
              <a:lumOff val="0"/>
              <a:alphaOff val="0"/>
            </a:srgbClr>
          </a:solidFill>
          <a:prstDash val="solid"/>
          <a:miter lim="800000"/>
        </a:ln>
        <a:effectLst/>
      </dgm:spPr>
    </dgm:pt>
    <dgm:pt modelId="{9F3A5DC6-8883-453C-B156-3EDD8896524A}" type="pres">
      <dgm:prSet presAssocID="{7DF0C690-79D9-4EA3-ADB7-B5443B508ACB}" presName="image3" presStyleCnt="0"/>
      <dgm:spPr/>
    </dgm:pt>
    <dgm:pt modelId="{2DFCD0C8-3D89-4C3A-A4CA-19ED60952973}" type="pres">
      <dgm:prSet presAssocID="{7DF0C690-79D9-4EA3-ADB7-B5443B508ACB}" presName="imageRepeatNode" presStyleLbl="alignAcc1" presStyleIdx="2" presStyleCnt="4"/>
      <dgm:spPr/>
      <dgm:t>
        <a:bodyPr/>
        <a:lstStyle/>
        <a:p>
          <a:endParaRPr lang="fr-FR"/>
        </a:p>
      </dgm:t>
    </dgm:pt>
    <dgm:pt modelId="{A3501D97-ADAB-4494-9995-B9F05ABBC677}" type="pres">
      <dgm:prSet presAssocID="{7DF0C690-79D9-4EA3-ADB7-B5443B508ACB}" presName="imageaccent3" presStyleCnt="0"/>
      <dgm:spPr/>
    </dgm:pt>
    <dgm:pt modelId="{ECB1A819-E268-4A01-B34D-6BE2B266172A}" type="pres">
      <dgm:prSet presAssocID="{7DF0C690-79D9-4EA3-ADB7-B5443B508ACB}" presName="accentRepeatNode" presStyleLbl="solidAlignAcc1" presStyleIdx="5" presStyleCnt="8"/>
      <dgm:spPr>
        <a:xfrm>
          <a:off x="3438428" y="1563333"/>
          <a:ext cx="233397" cy="201261"/>
        </a:xfrm>
        <a:prstGeom prst="hexagon">
          <a:avLst>
            <a:gd name="adj" fmla="val 25000"/>
            <a:gd name="vf" fmla="val 115470"/>
          </a:avLst>
        </a:prstGeom>
        <a:solidFill>
          <a:srgbClr val="FFFFFF">
            <a:hueOff val="0"/>
            <a:satOff val="0"/>
            <a:lumOff val="0"/>
            <a:alphaOff val="0"/>
          </a:srgbClr>
        </a:solidFill>
        <a:ln w="12700" cap="flat" cmpd="sng" algn="ctr">
          <a:solidFill>
            <a:srgbClr val="BBE0E3">
              <a:hueOff val="0"/>
              <a:satOff val="0"/>
              <a:lumOff val="0"/>
              <a:alphaOff val="0"/>
            </a:srgbClr>
          </a:solidFill>
          <a:prstDash val="solid"/>
          <a:miter lim="800000"/>
        </a:ln>
        <a:effectLst/>
      </dgm:spPr>
    </dgm:pt>
    <dgm:pt modelId="{ABDDD3C9-D568-470B-B64B-D0CC9CE0A5E2}" type="pres">
      <dgm:prSet presAssocID="{C27E5473-C73C-415A-8EBF-6FD85708FAF4}" presName="text4" presStyleCnt="0"/>
      <dgm:spPr/>
    </dgm:pt>
    <dgm:pt modelId="{C07949E9-56EB-4BFA-A557-60E3F30AD718}" type="pres">
      <dgm:prSet presAssocID="{C27E5473-C73C-415A-8EBF-6FD85708FAF4}" presName="textRepeatNode" presStyleLbl="alignNode1" presStyleIdx="3" presStyleCnt="4">
        <dgm:presLayoutVars>
          <dgm:chMax val="0"/>
          <dgm:chPref val="0"/>
          <dgm:bulletEnabled val="1"/>
        </dgm:presLayoutVars>
      </dgm:prSet>
      <dgm:spPr/>
      <dgm:t>
        <a:bodyPr/>
        <a:lstStyle/>
        <a:p>
          <a:endParaRPr lang="fr-FR"/>
        </a:p>
      </dgm:t>
    </dgm:pt>
    <dgm:pt modelId="{A0A5F9E3-9164-42AF-9C2C-00F132DA3A0E}" type="pres">
      <dgm:prSet presAssocID="{C27E5473-C73C-415A-8EBF-6FD85708FAF4}" presName="textaccent4" presStyleCnt="0"/>
      <dgm:spPr/>
    </dgm:pt>
    <dgm:pt modelId="{C89DC467-366E-4388-97FE-7D60DC09B8A0}" type="pres">
      <dgm:prSet presAssocID="{C27E5473-C73C-415A-8EBF-6FD85708FAF4}" presName="accentRepeatNode" presStyleLbl="solidAlignAcc1" presStyleIdx="6" presStyleCnt="8"/>
      <dgm:spPr>
        <a:xfrm>
          <a:off x="6816085" y="2503459"/>
          <a:ext cx="233397" cy="201261"/>
        </a:xfrm>
        <a:prstGeom prst="hexagon">
          <a:avLst>
            <a:gd name="adj" fmla="val 25000"/>
            <a:gd name="vf" fmla="val 115470"/>
          </a:avLst>
        </a:prstGeom>
        <a:solidFill>
          <a:srgbClr val="FFFFFF">
            <a:hueOff val="0"/>
            <a:satOff val="0"/>
            <a:lumOff val="0"/>
            <a:alphaOff val="0"/>
          </a:srgbClr>
        </a:solidFill>
        <a:ln w="12700" cap="flat" cmpd="sng" algn="ctr">
          <a:solidFill>
            <a:srgbClr val="BBE0E3">
              <a:hueOff val="0"/>
              <a:satOff val="0"/>
              <a:lumOff val="0"/>
              <a:alphaOff val="0"/>
            </a:srgbClr>
          </a:solidFill>
          <a:prstDash val="solid"/>
          <a:miter lim="800000"/>
        </a:ln>
        <a:effectLst/>
      </dgm:spPr>
    </dgm:pt>
    <dgm:pt modelId="{9A8551D1-6897-4EF6-B93F-793A0F8EAA2B}" type="pres">
      <dgm:prSet presAssocID="{8C5E1A46-3218-4707-BFEB-2E7738C97288}" presName="image4" presStyleCnt="0"/>
      <dgm:spPr/>
    </dgm:pt>
    <dgm:pt modelId="{46F3665C-60AE-44F5-BA19-27EE9454C941}" type="pres">
      <dgm:prSet presAssocID="{8C5E1A46-3218-4707-BFEB-2E7738C97288}" presName="imageRepeatNode" presStyleLbl="alignAcc1" presStyleIdx="3" presStyleCnt="4"/>
      <dgm:spPr/>
      <dgm:t>
        <a:bodyPr/>
        <a:lstStyle/>
        <a:p>
          <a:endParaRPr lang="fr-FR"/>
        </a:p>
      </dgm:t>
    </dgm:pt>
    <dgm:pt modelId="{C26DBA9B-7CE7-4BB7-B9A8-46688DED0704}" type="pres">
      <dgm:prSet presAssocID="{8C5E1A46-3218-4707-BFEB-2E7738C97288}" presName="imageaccent4" presStyleCnt="0"/>
      <dgm:spPr/>
    </dgm:pt>
    <dgm:pt modelId="{498DC31E-98EA-4C62-B286-BB2640ED92A7}" type="pres">
      <dgm:prSet presAssocID="{8C5E1A46-3218-4707-BFEB-2E7738C97288}" presName="accentRepeatNode" presStyleLbl="solidAlignAcc1" presStyleIdx="7" presStyleCnt="8"/>
      <dgm:spPr>
        <a:xfrm>
          <a:off x="7211540" y="2719679"/>
          <a:ext cx="233397" cy="201261"/>
        </a:xfrm>
        <a:prstGeom prst="hexagon">
          <a:avLst>
            <a:gd name="adj" fmla="val 25000"/>
            <a:gd name="vf" fmla="val 115470"/>
          </a:avLst>
        </a:prstGeom>
        <a:solidFill>
          <a:srgbClr val="FFFFFF">
            <a:hueOff val="0"/>
            <a:satOff val="0"/>
            <a:lumOff val="0"/>
            <a:alphaOff val="0"/>
          </a:srgbClr>
        </a:solidFill>
        <a:ln w="12700" cap="flat" cmpd="sng" algn="ctr">
          <a:solidFill>
            <a:srgbClr val="BBE0E3">
              <a:hueOff val="0"/>
              <a:satOff val="0"/>
              <a:lumOff val="0"/>
              <a:alphaOff val="0"/>
            </a:srgbClr>
          </a:solidFill>
          <a:prstDash val="solid"/>
          <a:miter lim="800000"/>
        </a:ln>
        <a:effectLst/>
      </dgm:spPr>
    </dgm:pt>
  </dgm:ptLst>
  <dgm:cxnLst>
    <dgm:cxn modelId="{49974D29-3B5C-45BC-B47E-69E512435DA1}" srcId="{653927FD-B353-4F25-8071-9AF375684623}" destId="{7C567D16-8E21-4A28-A0EE-7D3D85441CCB}" srcOrd="2" destOrd="0" parTransId="{A4814A58-DE0F-465D-AA60-7090376ED418}" sibTransId="{7DF0C690-79D9-4EA3-ADB7-B5443B508ACB}"/>
    <dgm:cxn modelId="{F11826A8-98D3-45C6-9D6A-E9C26AE89B69}" type="presOf" srcId="{7DF0C690-79D9-4EA3-ADB7-B5443B508ACB}" destId="{2DFCD0C8-3D89-4C3A-A4CA-19ED60952973}" srcOrd="0" destOrd="0" presId="urn:microsoft.com/office/officeart/2008/layout/HexagonCluster"/>
    <dgm:cxn modelId="{A55394EE-B6FF-46AB-9DD7-54E4383E3E25}" type="presOf" srcId="{8C5E1A46-3218-4707-BFEB-2E7738C97288}" destId="{46F3665C-60AE-44F5-BA19-27EE9454C941}" srcOrd="0" destOrd="0" presId="urn:microsoft.com/office/officeart/2008/layout/HexagonCluster"/>
    <dgm:cxn modelId="{69C81030-5A11-4E42-B371-8669149F9B18}" type="presOf" srcId="{B90DAF68-6B5A-413F-BBC1-45FF669DA030}" destId="{9DF829F6-D6FF-449F-ABDA-FDC782C4AA4C}" srcOrd="0" destOrd="0" presId="urn:microsoft.com/office/officeart/2008/layout/HexagonCluster"/>
    <dgm:cxn modelId="{7771D7AC-4090-4C80-9259-68024854C1C5}" type="presOf" srcId="{A9226E6B-464C-4B55-A918-24042AA66A1F}" destId="{C2CC4A70-9620-46A8-B3C4-CACE75E31BC2}" srcOrd="0" destOrd="0" presId="urn:microsoft.com/office/officeart/2008/layout/HexagonCluster"/>
    <dgm:cxn modelId="{640C74E2-5342-4604-9ED8-AAD512D5F35C}" type="presOf" srcId="{C27E5473-C73C-415A-8EBF-6FD85708FAF4}" destId="{C07949E9-56EB-4BFA-A557-60E3F30AD718}" srcOrd="0" destOrd="0" presId="urn:microsoft.com/office/officeart/2008/layout/HexagonCluster"/>
    <dgm:cxn modelId="{FB5DB243-B8E7-4B9E-AE17-289F0AEA1D87}" srcId="{653927FD-B353-4F25-8071-9AF375684623}" destId="{CE18B9A2-2862-4DB9-947F-C6C6E0E567AF}" srcOrd="0" destOrd="0" parTransId="{BFF8FC8B-ECEE-4DF8-90B7-EA6AD56F6D37}" sibTransId="{4A782888-8A35-4E31-BCB7-1058501B7D6D}"/>
    <dgm:cxn modelId="{AC0290D0-9D7B-466D-95DF-2F3CA69187E2}" srcId="{653927FD-B353-4F25-8071-9AF375684623}" destId="{A9226E6B-464C-4B55-A918-24042AA66A1F}" srcOrd="1" destOrd="0" parTransId="{FB01AB58-93AA-4891-A214-2C8D01A40FB5}" sibTransId="{B90DAF68-6B5A-413F-BBC1-45FF669DA030}"/>
    <dgm:cxn modelId="{D440BCD7-96FC-4F26-A1C6-A167788971D0}" type="presOf" srcId="{653927FD-B353-4F25-8071-9AF375684623}" destId="{30817267-7443-43EE-9BDF-622EC4B49174}" srcOrd="0" destOrd="0" presId="urn:microsoft.com/office/officeart/2008/layout/HexagonCluster"/>
    <dgm:cxn modelId="{0AEBF253-8813-477F-BCF1-69D6406F30CC}" type="presOf" srcId="{CE18B9A2-2862-4DB9-947F-C6C6E0E567AF}" destId="{9FAD4D9B-9647-4183-AA16-E582F0ABBED9}" srcOrd="0" destOrd="0" presId="urn:microsoft.com/office/officeart/2008/layout/HexagonCluster"/>
    <dgm:cxn modelId="{5252E7B0-F126-40A8-AD8F-66D11E9B2F63}" type="presOf" srcId="{7C567D16-8E21-4A28-A0EE-7D3D85441CCB}" destId="{5F7A57B9-EF49-45D6-930F-F8DBB8682E23}" srcOrd="0" destOrd="0" presId="urn:microsoft.com/office/officeart/2008/layout/HexagonCluster"/>
    <dgm:cxn modelId="{C9D82555-EED9-4066-9875-B96F518BECB2}" type="presOf" srcId="{4A782888-8A35-4E31-BCB7-1058501B7D6D}" destId="{79EC0314-D12A-4880-A997-28E81862A5B0}" srcOrd="0" destOrd="0" presId="urn:microsoft.com/office/officeart/2008/layout/HexagonCluster"/>
    <dgm:cxn modelId="{E7C6BD67-EF38-4E80-95F9-3B6FE891147B}" srcId="{653927FD-B353-4F25-8071-9AF375684623}" destId="{C27E5473-C73C-415A-8EBF-6FD85708FAF4}" srcOrd="3" destOrd="0" parTransId="{81F7CD80-AD47-4D21-A661-435D5C61C21D}" sibTransId="{8C5E1A46-3218-4707-BFEB-2E7738C97288}"/>
    <dgm:cxn modelId="{09DA98FE-9F99-439E-A5FE-5CD3BE664DA7}" type="presParOf" srcId="{30817267-7443-43EE-9BDF-622EC4B49174}" destId="{99804BAF-27D3-4196-AB6E-3642B61A5479}" srcOrd="0" destOrd="0" presId="urn:microsoft.com/office/officeart/2008/layout/HexagonCluster"/>
    <dgm:cxn modelId="{69E2D277-706F-4D39-82B4-5EC778C6BA20}" type="presParOf" srcId="{99804BAF-27D3-4196-AB6E-3642B61A5479}" destId="{9FAD4D9B-9647-4183-AA16-E582F0ABBED9}" srcOrd="0" destOrd="0" presId="urn:microsoft.com/office/officeart/2008/layout/HexagonCluster"/>
    <dgm:cxn modelId="{59459B63-467D-429A-81E1-7B76C3BF0E8D}" type="presParOf" srcId="{30817267-7443-43EE-9BDF-622EC4B49174}" destId="{CF48A3E6-FE0D-46DD-BC09-2CE9CCAB2F87}" srcOrd="1" destOrd="0" presId="urn:microsoft.com/office/officeart/2008/layout/HexagonCluster"/>
    <dgm:cxn modelId="{CFBDA78F-92B0-474E-88B1-868E176A553F}" type="presParOf" srcId="{CF48A3E6-FE0D-46DD-BC09-2CE9CCAB2F87}" destId="{6369D52B-022E-4022-8F5D-9F4445AF7727}" srcOrd="0" destOrd="0" presId="urn:microsoft.com/office/officeart/2008/layout/HexagonCluster"/>
    <dgm:cxn modelId="{45C9D4C7-6972-4C5E-8134-EB47ACF87C5D}" type="presParOf" srcId="{30817267-7443-43EE-9BDF-622EC4B49174}" destId="{826D2C8A-3962-457C-8EF0-01DADEF9E473}" srcOrd="2" destOrd="0" presId="urn:microsoft.com/office/officeart/2008/layout/HexagonCluster"/>
    <dgm:cxn modelId="{DB1B50C1-68F6-4043-9A6E-4BA313332BC0}" type="presParOf" srcId="{826D2C8A-3962-457C-8EF0-01DADEF9E473}" destId="{79EC0314-D12A-4880-A997-28E81862A5B0}" srcOrd="0" destOrd="0" presId="urn:microsoft.com/office/officeart/2008/layout/HexagonCluster"/>
    <dgm:cxn modelId="{093CCC76-CC04-48B0-8E69-101FC8A044E3}" type="presParOf" srcId="{30817267-7443-43EE-9BDF-622EC4B49174}" destId="{042CB00B-1F8A-4CF8-B31C-9D2E5F286BA5}" srcOrd="3" destOrd="0" presId="urn:microsoft.com/office/officeart/2008/layout/HexagonCluster"/>
    <dgm:cxn modelId="{E01A3104-768A-494B-B994-536E2DEBE51F}" type="presParOf" srcId="{042CB00B-1F8A-4CF8-B31C-9D2E5F286BA5}" destId="{E6455D25-C9D9-43C7-8E3D-30044DC616FC}" srcOrd="0" destOrd="0" presId="urn:microsoft.com/office/officeart/2008/layout/HexagonCluster"/>
    <dgm:cxn modelId="{CCFF638D-C3C7-4069-85E8-487DD8B918C4}" type="presParOf" srcId="{30817267-7443-43EE-9BDF-622EC4B49174}" destId="{10508C39-D8F7-4DB0-9473-892D76DDC94A}" srcOrd="4" destOrd="0" presId="urn:microsoft.com/office/officeart/2008/layout/HexagonCluster"/>
    <dgm:cxn modelId="{3C0A596C-805C-4234-936E-0E1B77E80AB6}" type="presParOf" srcId="{10508C39-D8F7-4DB0-9473-892D76DDC94A}" destId="{C2CC4A70-9620-46A8-B3C4-CACE75E31BC2}" srcOrd="0" destOrd="0" presId="urn:microsoft.com/office/officeart/2008/layout/HexagonCluster"/>
    <dgm:cxn modelId="{C52ECB4B-EDE2-4FA3-9C4E-A405A3A89822}" type="presParOf" srcId="{30817267-7443-43EE-9BDF-622EC4B49174}" destId="{3052E829-B08D-45AE-A010-F4C1F262FEE8}" srcOrd="5" destOrd="0" presId="urn:microsoft.com/office/officeart/2008/layout/HexagonCluster"/>
    <dgm:cxn modelId="{9C5175D7-3A68-4E80-B97A-114C0F2DD835}" type="presParOf" srcId="{3052E829-B08D-45AE-A010-F4C1F262FEE8}" destId="{4DAF5C0C-FFD1-4D7F-8CAF-DD6A0D4ADEC6}" srcOrd="0" destOrd="0" presId="urn:microsoft.com/office/officeart/2008/layout/HexagonCluster"/>
    <dgm:cxn modelId="{36C5EC24-B404-4548-809E-8323FE0BDA95}" type="presParOf" srcId="{30817267-7443-43EE-9BDF-622EC4B49174}" destId="{31CA222F-345B-417B-807F-D77674715E7E}" srcOrd="6" destOrd="0" presId="urn:microsoft.com/office/officeart/2008/layout/HexagonCluster"/>
    <dgm:cxn modelId="{BE47171F-D785-4313-947C-9B9773515A7A}" type="presParOf" srcId="{31CA222F-345B-417B-807F-D77674715E7E}" destId="{9DF829F6-D6FF-449F-ABDA-FDC782C4AA4C}" srcOrd="0" destOrd="0" presId="urn:microsoft.com/office/officeart/2008/layout/HexagonCluster"/>
    <dgm:cxn modelId="{6D5CD684-500F-4B43-9107-0E00EC0413C0}" type="presParOf" srcId="{30817267-7443-43EE-9BDF-622EC4B49174}" destId="{56C97B36-A134-4283-AC83-64111FFDA30A}" srcOrd="7" destOrd="0" presId="urn:microsoft.com/office/officeart/2008/layout/HexagonCluster"/>
    <dgm:cxn modelId="{C0878E99-3C51-4C26-BECF-0150010AED18}" type="presParOf" srcId="{56C97B36-A134-4283-AC83-64111FFDA30A}" destId="{91248522-2B38-4F79-81F7-A7C84A9DD320}" srcOrd="0" destOrd="0" presId="urn:microsoft.com/office/officeart/2008/layout/HexagonCluster"/>
    <dgm:cxn modelId="{3C0B9468-A7BD-4F21-BA27-C35818BE0C0C}" type="presParOf" srcId="{30817267-7443-43EE-9BDF-622EC4B49174}" destId="{D8CB7709-70A8-46DC-B0F4-C578589EA64A}" srcOrd="8" destOrd="0" presId="urn:microsoft.com/office/officeart/2008/layout/HexagonCluster"/>
    <dgm:cxn modelId="{F876023D-1440-4F7C-A909-2FE051635BC4}" type="presParOf" srcId="{D8CB7709-70A8-46DC-B0F4-C578589EA64A}" destId="{5F7A57B9-EF49-45D6-930F-F8DBB8682E23}" srcOrd="0" destOrd="0" presId="urn:microsoft.com/office/officeart/2008/layout/HexagonCluster"/>
    <dgm:cxn modelId="{A92DC539-9FEE-4243-B3AE-030C43B388E4}" type="presParOf" srcId="{30817267-7443-43EE-9BDF-622EC4B49174}" destId="{C092BF62-D00A-402D-8C19-D00551E53347}" srcOrd="9" destOrd="0" presId="urn:microsoft.com/office/officeart/2008/layout/HexagonCluster"/>
    <dgm:cxn modelId="{150F84F8-057B-4446-A276-E4373C625FAC}" type="presParOf" srcId="{C092BF62-D00A-402D-8C19-D00551E53347}" destId="{84752D34-EA77-44F8-BDDE-61510DC8F6CD}" srcOrd="0" destOrd="0" presId="urn:microsoft.com/office/officeart/2008/layout/HexagonCluster"/>
    <dgm:cxn modelId="{3721F1AB-4513-4450-AD07-D41C01D4BF8B}" type="presParOf" srcId="{30817267-7443-43EE-9BDF-622EC4B49174}" destId="{9F3A5DC6-8883-453C-B156-3EDD8896524A}" srcOrd="10" destOrd="0" presId="urn:microsoft.com/office/officeart/2008/layout/HexagonCluster"/>
    <dgm:cxn modelId="{4FE533DB-4342-4B3D-9CAA-F996E96A4D4E}" type="presParOf" srcId="{9F3A5DC6-8883-453C-B156-3EDD8896524A}" destId="{2DFCD0C8-3D89-4C3A-A4CA-19ED60952973}" srcOrd="0" destOrd="0" presId="urn:microsoft.com/office/officeart/2008/layout/HexagonCluster"/>
    <dgm:cxn modelId="{FA0F0654-7916-4F17-BF75-693023AD8CED}" type="presParOf" srcId="{30817267-7443-43EE-9BDF-622EC4B49174}" destId="{A3501D97-ADAB-4494-9995-B9F05ABBC677}" srcOrd="11" destOrd="0" presId="urn:microsoft.com/office/officeart/2008/layout/HexagonCluster"/>
    <dgm:cxn modelId="{D1287181-A8A9-4821-9972-265737800550}" type="presParOf" srcId="{A3501D97-ADAB-4494-9995-B9F05ABBC677}" destId="{ECB1A819-E268-4A01-B34D-6BE2B266172A}" srcOrd="0" destOrd="0" presId="urn:microsoft.com/office/officeart/2008/layout/HexagonCluster"/>
    <dgm:cxn modelId="{36D48D56-C5CE-4F31-8F9B-4D5A82FAE75B}" type="presParOf" srcId="{30817267-7443-43EE-9BDF-622EC4B49174}" destId="{ABDDD3C9-D568-470B-B64B-D0CC9CE0A5E2}" srcOrd="12" destOrd="0" presId="urn:microsoft.com/office/officeart/2008/layout/HexagonCluster"/>
    <dgm:cxn modelId="{1A7A142E-9404-4284-9F46-A4F51171627E}" type="presParOf" srcId="{ABDDD3C9-D568-470B-B64B-D0CC9CE0A5E2}" destId="{C07949E9-56EB-4BFA-A557-60E3F30AD718}" srcOrd="0" destOrd="0" presId="urn:microsoft.com/office/officeart/2008/layout/HexagonCluster"/>
    <dgm:cxn modelId="{E52C00B1-FA73-4421-9A28-5FCB9FFF5691}" type="presParOf" srcId="{30817267-7443-43EE-9BDF-622EC4B49174}" destId="{A0A5F9E3-9164-42AF-9C2C-00F132DA3A0E}" srcOrd="13" destOrd="0" presId="urn:microsoft.com/office/officeart/2008/layout/HexagonCluster"/>
    <dgm:cxn modelId="{0D5B7E05-EE4A-46F0-98AB-FA8BF7893363}" type="presParOf" srcId="{A0A5F9E3-9164-42AF-9C2C-00F132DA3A0E}" destId="{C89DC467-366E-4388-97FE-7D60DC09B8A0}" srcOrd="0" destOrd="0" presId="urn:microsoft.com/office/officeart/2008/layout/HexagonCluster"/>
    <dgm:cxn modelId="{4E5E3649-7481-4FA6-9610-C8172D9A800F}" type="presParOf" srcId="{30817267-7443-43EE-9BDF-622EC4B49174}" destId="{9A8551D1-6897-4EF6-B93F-793A0F8EAA2B}" srcOrd="14" destOrd="0" presId="urn:microsoft.com/office/officeart/2008/layout/HexagonCluster"/>
    <dgm:cxn modelId="{F5D4F9CC-5053-4E73-BAF5-3DF3CA5A2E3B}" type="presParOf" srcId="{9A8551D1-6897-4EF6-B93F-793A0F8EAA2B}" destId="{46F3665C-60AE-44F5-BA19-27EE9454C941}" srcOrd="0" destOrd="0" presId="urn:microsoft.com/office/officeart/2008/layout/HexagonCluster"/>
    <dgm:cxn modelId="{2C91B113-D38A-43E1-AB57-52C43EC98672}" type="presParOf" srcId="{30817267-7443-43EE-9BDF-622EC4B49174}" destId="{C26DBA9B-7CE7-4BB7-B9A8-46688DED0704}" srcOrd="15" destOrd="0" presId="urn:microsoft.com/office/officeart/2008/layout/HexagonCluster"/>
    <dgm:cxn modelId="{E1542D41-57F7-4FDF-98AF-3F1BD488F97B}" type="presParOf" srcId="{C26DBA9B-7CE7-4BB7-B9A8-46688DED0704}" destId="{498DC31E-98EA-4C62-B286-BB2640ED92A7}"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69CC3-7B5B-4B7B-A754-47B608F8F562}">
      <dsp:nvSpPr>
        <dsp:cNvPr id="0" name=""/>
        <dsp:cNvSpPr/>
      </dsp:nvSpPr>
      <dsp:spPr>
        <a:xfrm>
          <a:off x="1278853" y="319005"/>
          <a:ext cx="3685923" cy="3584448"/>
        </a:xfrm>
        <a:prstGeom prst="pie">
          <a:avLst>
            <a:gd name="adj1" fmla="val 16200000"/>
            <a:gd name="adj2" fmla="val 180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400" b="1" kern="1200" dirty="0" smtClean="0">
              <a:solidFill>
                <a:schemeClr val="tx1"/>
              </a:solidFill>
            </a:rPr>
            <a:t> </a:t>
          </a:r>
          <a:r>
            <a:rPr lang="fr-FR" sz="1600" b="1" kern="1200" dirty="0" smtClean="0">
              <a:solidFill>
                <a:schemeClr val="tx1"/>
              </a:solidFill>
            </a:rPr>
            <a:t>scientifique et technique</a:t>
          </a:r>
        </a:p>
        <a:p>
          <a:pPr lvl="0" algn="ctr" defTabSz="622300">
            <a:lnSpc>
              <a:spcPct val="90000"/>
            </a:lnSpc>
            <a:spcBef>
              <a:spcPct val="0"/>
            </a:spcBef>
            <a:spcAft>
              <a:spcPct val="35000"/>
            </a:spcAft>
          </a:pPr>
          <a:r>
            <a:rPr lang="fr-FR" sz="1600" b="1" kern="1200" dirty="0" smtClean="0">
              <a:solidFill>
                <a:schemeClr val="tx1"/>
              </a:solidFill>
            </a:rPr>
            <a:t> </a:t>
          </a:r>
          <a:endParaRPr lang="fr-FR" sz="1600" b="1" kern="1200" dirty="0">
            <a:solidFill>
              <a:schemeClr val="tx1"/>
            </a:solidFill>
          </a:endParaRPr>
        </a:p>
      </dsp:txBody>
      <dsp:txXfrm>
        <a:off x="3282855" y="980421"/>
        <a:ext cx="1250581" cy="1194816"/>
      </dsp:txXfrm>
    </dsp:sp>
    <dsp:sp modelId="{4EC56D41-A0D2-49E4-89E2-7E20D92B96E5}">
      <dsp:nvSpPr>
        <dsp:cNvPr id="0" name=""/>
        <dsp:cNvSpPr/>
      </dsp:nvSpPr>
      <dsp:spPr>
        <a:xfrm>
          <a:off x="1253968" y="439378"/>
          <a:ext cx="3584448" cy="3584448"/>
        </a:xfrm>
        <a:prstGeom prst="pie">
          <a:avLst>
            <a:gd name="adj1" fmla="val 1800000"/>
            <a:gd name="adj2" fmla="val 900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b="0" kern="1200" dirty="0" smtClean="0">
              <a:solidFill>
                <a:schemeClr val="tx1"/>
              </a:solidFill>
            </a:rPr>
            <a:t>Dimension</a:t>
          </a:r>
          <a:r>
            <a:rPr lang="fr-FR" sz="1700" b="1" kern="1200" dirty="0" smtClean="0">
              <a:solidFill>
                <a:schemeClr val="tx1"/>
              </a:solidFill>
            </a:rPr>
            <a:t> </a:t>
          </a:r>
          <a:r>
            <a:rPr lang="fr-FR" sz="1600" b="1" kern="1200" dirty="0" smtClean="0">
              <a:solidFill>
                <a:schemeClr val="tx1"/>
              </a:solidFill>
            </a:rPr>
            <a:t>socioculturelle</a:t>
          </a:r>
          <a:r>
            <a:rPr lang="fr-FR" sz="1600" kern="1200" dirty="0" smtClean="0">
              <a:solidFill>
                <a:schemeClr val="tx1"/>
              </a:solidFill>
            </a:rPr>
            <a:t> </a:t>
          </a:r>
          <a:endParaRPr lang="fr-FR" sz="1600" kern="1200" dirty="0">
            <a:solidFill>
              <a:schemeClr val="tx1"/>
            </a:solidFill>
          </a:endParaRPr>
        </a:p>
      </dsp:txBody>
      <dsp:txXfrm>
        <a:off x="2235424" y="2700994"/>
        <a:ext cx="1621536" cy="1109472"/>
      </dsp:txXfrm>
    </dsp:sp>
    <dsp:sp modelId="{9B848C34-4BFB-4D45-923A-E6F682FCFCCA}">
      <dsp:nvSpPr>
        <dsp:cNvPr id="0" name=""/>
        <dsp:cNvSpPr/>
      </dsp:nvSpPr>
      <dsp:spPr>
        <a:xfrm>
          <a:off x="1209198" y="319012"/>
          <a:ext cx="3584448" cy="3584448"/>
        </a:xfrm>
        <a:prstGeom prst="pie">
          <a:avLst>
            <a:gd name="adj1" fmla="val 9000000"/>
            <a:gd name="adj2" fmla="val 1620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0" bIns="17780" numCol="1" spcCol="1270" anchor="ctr" anchorCtr="0">
          <a:noAutofit/>
        </a:bodyPr>
        <a:lstStyle/>
        <a:p>
          <a:pPr lvl="0" algn="l" defTabSz="622300">
            <a:lnSpc>
              <a:spcPct val="90000"/>
            </a:lnSpc>
            <a:spcBef>
              <a:spcPct val="0"/>
            </a:spcBef>
            <a:spcAft>
              <a:spcPts val="0"/>
            </a:spcAft>
          </a:pPr>
          <a:r>
            <a:rPr lang="fr-FR" sz="1400" b="0" kern="1200" baseline="0" dirty="0" smtClean="0">
              <a:solidFill>
                <a:schemeClr val="tx1"/>
              </a:solidFill>
            </a:rPr>
            <a:t>Dimension </a:t>
          </a:r>
          <a:r>
            <a:rPr lang="fr-FR" sz="1400" b="1" kern="1200" baseline="0" dirty="0" smtClean="0">
              <a:solidFill>
                <a:schemeClr val="tx1"/>
              </a:solidFill>
            </a:rPr>
            <a:t>ingénierie-design</a:t>
          </a:r>
        </a:p>
        <a:p>
          <a:pPr lvl="0" algn="l" defTabSz="622300">
            <a:lnSpc>
              <a:spcPct val="90000"/>
            </a:lnSpc>
            <a:spcBef>
              <a:spcPct val="0"/>
            </a:spcBef>
            <a:spcAft>
              <a:spcPts val="0"/>
            </a:spcAft>
          </a:pPr>
          <a:r>
            <a:rPr lang="fr-FR" sz="1400" b="1" kern="1200" baseline="0" dirty="0" smtClean="0">
              <a:solidFill>
                <a:schemeClr val="tx1"/>
              </a:solidFill>
            </a:rPr>
            <a:t>Métiers d’arts et d’industrie</a:t>
          </a:r>
        </a:p>
        <a:p>
          <a:pPr lvl="0" algn="ctr" defTabSz="622300">
            <a:lnSpc>
              <a:spcPct val="90000"/>
            </a:lnSpc>
            <a:spcBef>
              <a:spcPct val="0"/>
            </a:spcBef>
            <a:spcAft>
              <a:spcPts val="0"/>
            </a:spcAft>
          </a:pPr>
          <a:endParaRPr lang="fr-FR" sz="1200" b="1" kern="1200" baseline="0" dirty="0" smtClean="0">
            <a:solidFill>
              <a:schemeClr val="tx1"/>
            </a:solidFill>
          </a:endParaRPr>
        </a:p>
        <a:p>
          <a:pPr lvl="0" algn="ctr" defTabSz="622300">
            <a:lnSpc>
              <a:spcPct val="90000"/>
            </a:lnSpc>
            <a:spcBef>
              <a:spcPct val="0"/>
            </a:spcBef>
            <a:spcAft>
              <a:spcPct val="35000"/>
            </a:spcAft>
          </a:pPr>
          <a:endParaRPr lang="fr-FR" sz="1100" kern="1200" dirty="0">
            <a:solidFill>
              <a:schemeClr val="tx1"/>
            </a:solidFill>
          </a:endParaRPr>
        </a:p>
      </dsp:txBody>
      <dsp:txXfrm>
        <a:off x="1593246" y="1023100"/>
        <a:ext cx="1216152" cy="1194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0E348-95B8-4E94-ADF7-93187F66DBDF}">
      <dsp:nvSpPr>
        <dsp:cNvPr id="0" name=""/>
        <dsp:cNvSpPr/>
      </dsp:nvSpPr>
      <dsp:spPr>
        <a:xfrm>
          <a:off x="748658" y="799229"/>
          <a:ext cx="2134429" cy="21343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kern="1200" dirty="0" smtClean="0"/>
            <a:t>Dimension  d’ingénierie design</a:t>
          </a:r>
          <a:endParaRPr lang="fr-FR" sz="1400" kern="1200" dirty="0"/>
        </a:p>
      </dsp:txBody>
      <dsp:txXfrm>
        <a:off x="1061238" y="1111802"/>
        <a:ext cx="1509269" cy="1509237"/>
      </dsp:txXfrm>
    </dsp:sp>
    <dsp:sp modelId="{BFDD7B08-20EA-4C48-B3D7-259E9D14F1B5}">
      <dsp:nvSpPr>
        <dsp:cNvPr id="0" name=""/>
        <dsp:cNvSpPr/>
      </dsp:nvSpPr>
      <dsp:spPr>
        <a:xfrm>
          <a:off x="1966517" y="701984"/>
          <a:ext cx="237379" cy="23737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6113EE-0D41-42B8-9BF8-A5AFA9E6A770}">
      <dsp:nvSpPr>
        <dsp:cNvPr id="0" name=""/>
        <dsp:cNvSpPr/>
      </dsp:nvSpPr>
      <dsp:spPr>
        <a:xfrm>
          <a:off x="1404428" y="2775030"/>
          <a:ext cx="171881" cy="17204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727828-97B9-4FB4-B79B-C3601C225533}">
      <dsp:nvSpPr>
        <dsp:cNvPr id="0" name=""/>
        <dsp:cNvSpPr/>
      </dsp:nvSpPr>
      <dsp:spPr>
        <a:xfrm>
          <a:off x="3020434" y="1665449"/>
          <a:ext cx="171881" cy="17204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C5DB05-5655-4DE7-8CAA-B34D963FE590}">
      <dsp:nvSpPr>
        <dsp:cNvPr id="0" name=""/>
        <dsp:cNvSpPr/>
      </dsp:nvSpPr>
      <dsp:spPr>
        <a:xfrm>
          <a:off x="2197942" y="2958048"/>
          <a:ext cx="237379" cy="23737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3BCBF5-85C2-4725-9B98-2B4DE410D4EF}">
      <dsp:nvSpPr>
        <dsp:cNvPr id="0" name=""/>
        <dsp:cNvSpPr/>
      </dsp:nvSpPr>
      <dsp:spPr>
        <a:xfrm>
          <a:off x="1453254" y="1039347"/>
          <a:ext cx="171881" cy="17204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0B5C63-9591-46FC-B5A3-31421D0F5360}">
      <dsp:nvSpPr>
        <dsp:cNvPr id="0" name=""/>
        <dsp:cNvSpPr/>
      </dsp:nvSpPr>
      <dsp:spPr>
        <a:xfrm>
          <a:off x="911409" y="2023507"/>
          <a:ext cx="171881" cy="17204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6FBD4D-9DB9-4A45-A4E1-F57C3874A1F8}">
      <dsp:nvSpPr>
        <dsp:cNvPr id="0" name=""/>
        <dsp:cNvSpPr/>
      </dsp:nvSpPr>
      <dsp:spPr>
        <a:xfrm>
          <a:off x="81772" y="1184465"/>
          <a:ext cx="867744" cy="86746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fr-FR" sz="900" kern="1200" dirty="0" smtClean="0"/>
            <a:t>Dimension scientifique</a:t>
          </a:r>
          <a:endParaRPr lang="fr-FR" sz="900" kern="1200" dirty="0"/>
        </a:p>
      </dsp:txBody>
      <dsp:txXfrm>
        <a:off x="208850" y="1311503"/>
        <a:ext cx="613588" cy="613391"/>
      </dsp:txXfrm>
    </dsp:sp>
    <dsp:sp modelId="{F22C0066-E67F-46F7-9405-8DABC0F7D78C}">
      <dsp:nvSpPr>
        <dsp:cNvPr id="0" name=""/>
        <dsp:cNvSpPr/>
      </dsp:nvSpPr>
      <dsp:spPr>
        <a:xfrm>
          <a:off x="1726359" y="1046827"/>
          <a:ext cx="237379" cy="23737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E2D635-937D-4DB7-9527-98F45FE31546}">
      <dsp:nvSpPr>
        <dsp:cNvPr id="0" name=""/>
        <dsp:cNvSpPr/>
      </dsp:nvSpPr>
      <dsp:spPr>
        <a:xfrm>
          <a:off x="163148" y="2306263"/>
          <a:ext cx="429108" cy="42912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BDD075-C566-49F5-A9DE-2B34EC222DA8}">
      <dsp:nvSpPr>
        <dsp:cNvPr id="0" name=""/>
        <dsp:cNvSpPr/>
      </dsp:nvSpPr>
      <dsp:spPr>
        <a:xfrm>
          <a:off x="2708990" y="660378"/>
          <a:ext cx="867744" cy="86746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fr-FR" sz="900" kern="1200" dirty="0" smtClean="0"/>
            <a:t>Dimension socio-culturelle</a:t>
          </a:r>
          <a:endParaRPr lang="fr-FR" sz="900" kern="1200" dirty="0"/>
        </a:p>
      </dsp:txBody>
      <dsp:txXfrm>
        <a:off x="2836068" y="787416"/>
        <a:ext cx="613588" cy="613391"/>
      </dsp:txXfrm>
    </dsp:sp>
    <dsp:sp modelId="{EB6BB6CB-08F0-4882-BF57-61BFFD7E02A5}">
      <dsp:nvSpPr>
        <dsp:cNvPr id="0" name=""/>
        <dsp:cNvSpPr/>
      </dsp:nvSpPr>
      <dsp:spPr>
        <a:xfrm>
          <a:off x="2714778" y="1375213"/>
          <a:ext cx="237379" cy="23737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B80DC4-E431-4A7D-BE57-900F147F54C8}">
      <dsp:nvSpPr>
        <dsp:cNvPr id="0" name=""/>
        <dsp:cNvSpPr/>
      </dsp:nvSpPr>
      <dsp:spPr>
        <a:xfrm>
          <a:off x="0" y="2816919"/>
          <a:ext cx="171881" cy="17204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ED84CD-47C1-4E59-A683-48CFFB8A6A76}">
      <dsp:nvSpPr>
        <dsp:cNvPr id="0" name=""/>
        <dsp:cNvSpPr/>
      </dsp:nvSpPr>
      <dsp:spPr>
        <a:xfrm>
          <a:off x="1714053" y="2572064"/>
          <a:ext cx="171881" cy="17204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0E348-95B8-4E94-ADF7-93187F66DBDF}">
      <dsp:nvSpPr>
        <dsp:cNvPr id="0" name=""/>
        <dsp:cNvSpPr/>
      </dsp:nvSpPr>
      <dsp:spPr>
        <a:xfrm>
          <a:off x="1807324" y="1897882"/>
          <a:ext cx="1008710" cy="100868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fr-FR" sz="900" kern="1200" dirty="0" smtClean="0"/>
            <a:t>Dimension d’ingénierie-design</a:t>
          </a:r>
          <a:endParaRPr lang="fr-FR" sz="900" kern="1200" dirty="0"/>
        </a:p>
      </dsp:txBody>
      <dsp:txXfrm>
        <a:off x="1955046" y="2045601"/>
        <a:ext cx="713266" cy="713250"/>
      </dsp:txXfrm>
    </dsp:sp>
    <dsp:sp modelId="{BFDD7B08-20EA-4C48-B3D7-259E9D14F1B5}">
      <dsp:nvSpPr>
        <dsp:cNvPr id="0" name=""/>
        <dsp:cNvSpPr/>
      </dsp:nvSpPr>
      <dsp:spPr>
        <a:xfrm>
          <a:off x="2229799" y="756807"/>
          <a:ext cx="237379" cy="23737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6113EE-0D41-42B8-9BF8-A5AFA9E6A770}">
      <dsp:nvSpPr>
        <dsp:cNvPr id="0" name=""/>
        <dsp:cNvSpPr/>
      </dsp:nvSpPr>
      <dsp:spPr>
        <a:xfrm>
          <a:off x="1667710" y="2829852"/>
          <a:ext cx="171881" cy="17204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727828-97B9-4FB4-B79B-C3601C225533}">
      <dsp:nvSpPr>
        <dsp:cNvPr id="0" name=""/>
        <dsp:cNvSpPr/>
      </dsp:nvSpPr>
      <dsp:spPr>
        <a:xfrm>
          <a:off x="3283716" y="1720271"/>
          <a:ext cx="171881" cy="17204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C5DB05-5655-4DE7-8CAA-B34D963FE590}">
      <dsp:nvSpPr>
        <dsp:cNvPr id="0" name=""/>
        <dsp:cNvSpPr/>
      </dsp:nvSpPr>
      <dsp:spPr>
        <a:xfrm>
          <a:off x="2461224" y="3012870"/>
          <a:ext cx="237379" cy="23737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3BCBF5-85C2-4725-9B98-2B4DE410D4EF}">
      <dsp:nvSpPr>
        <dsp:cNvPr id="0" name=""/>
        <dsp:cNvSpPr/>
      </dsp:nvSpPr>
      <dsp:spPr>
        <a:xfrm>
          <a:off x="1716536" y="1094169"/>
          <a:ext cx="171881" cy="17204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0B5C63-9591-46FC-B5A3-31421D0F5360}">
      <dsp:nvSpPr>
        <dsp:cNvPr id="0" name=""/>
        <dsp:cNvSpPr/>
      </dsp:nvSpPr>
      <dsp:spPr>
        <a:xfrm>
          <a:off x="1174691" y="2078329"/>
          <a:ext cx="171881" cy="17204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6FBD4D-9DB9-4A45-A4E1-F57C3874A1F8}">
      <dsp:nvSpPr>
        <dsp:cNvPr id="0" name=""/>
        <dsp:cNvSpPr/>
      </dsp:nvSpPr>
      <dsp:spPr>
        <a:xfrm>
          <a:off x="316059" y="289506"/>
          <a:ext cx="2084418" cy="205171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kern="1200" dirty="0" smtClean="0"/>
            <a:t>Dimension  scientifique</a:t>
          </a:r>
          <a:endParaRPr lang="fr-FR" sz="1400" kern="1200" dirty="0"/>
        </a:p>
      </dsp:txBody>
      <dsp:txXfrm>
        <a:off x="621315" y="589973"/>
        <a:ext cx="1473906" cy="1450782"/>
      </dsp:txXfrm>
    </dsp:sp>
    <dsp:sp modelId="{F22C0066-E67F-46F7-9405-8DABC0F7D78C}">
      <dsp:nvSpPr>
        <dsp:cNvPr id="0" name=""/>
        <dsp:cNvSpPr/>
      </dsp:nvSpPr>
      <dsp:spPr>
        <a:xfrm>
          <a:off x="1989641" y="1101649"/>
          <a:ext cx="237379" cy="23737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E2D635-937D-4DB7-9527-98F45FE31546}">
      <dsp:nvSpPr>
        <dsp:cNvPr id="0" name=""/>
        <dsp:cNvSpPr/>
      </dsp:nvSpPr>
      <dsp:spPr>
        <a:xfrm>
          <a:off x="426430" y="2361085"/>
          <a:ext cx="429108" cy="42912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BDD075-C566-49F5-A9DE-2B34EC222DA8}">
      <dsp:nvSpPr>
        <dsp:cNvPr id="0" name=""/>
        <dsp:cNvSpPr/>
      </dsp:nvSpPr>
      <dsp:spPr>
        <a:xfrm>
          <a:off x="2495768" y="868464"/>
          <a:ext cx="867744" cy="86746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fr-FR" sz="900" kern="1200" dirty="0" smtClean="0"/>
            <a:t>Dimension socio-culturelle</a:t>
          </a:r>
          <a:endParaRPr lang="fr-FR" sz="900" kern="1200" dirty="0"/>
        </a:p>
      </dsp:txBody>
      <dsp:txXfrm>
        <a:off x="2622846" y="995502"/>
        <a:ext cx="613588" cy="613391"/>
      </dsp:txXfrm>
    </dsp:sp>
    <dsp:sp modelId="{EB6BB6CB-08F0-4882-BF57-61BFFD7E02A5}">
      <dsp:nvSpPr>
        <dsp:cNvPr id="0" name=""/>
        <dsp:cNvSpPr/>
      </dsp:nvSpPr>
      <dsp:spPr>
        <a:xfrm>
          <a:off x="2978060" y="1430035"/>
          <a:ext cx="237379" cy="23737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B80DC4-E431-4A7D-BE57-900F147F54C8}">
      <dsp:nvSpPr>
        <dsp:cNvPr id="0" name=""/>
        <dsp:cNvSpPr/>
      </dsp:nvSpPr>
      <dsp:spPr>
        <a:xfrm>
          <a:off x="263281" y="2871742"/>
          <a:ext cx="171881" cy="17204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ED84CD-47C1-4E59-A683-48CFFB8A6A76}">
      <dsp:nvSpPr>
        <dsp:cNvPr id="0" name=""/>
        <dsp:cNvSpPr/>
      </dsp:nvSpPr>
      <dsp:spPr>
        <a:xfrm>
          <a:off x="1977335" y="2626886"/>
          <a:ext cx="171881" cy="17204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0E348-95B8-4E94-ADF7-93187F66DBDF}">
      <dsp:nvSpPr>
        <dsp:cNvPr id="0" name=""/>
        <dsp:cNvSpPr/>
      </dsp:nvSpPr>
      <dsp:spPr>
        <a:xfrm>
          <a:off x="1234226" y="2004370"/>
          <a:ext cx="923994" cy="92397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fr-FR" sz="900" kern="1200" dirty="0" smtClean="0"/>
            <a:t>Dimension  d’ingénierie design</a:t>
          </a:r>
          <a:endParaRPr lang="fr-FR" sz="900" kern="1200" dirty="0"/>
        </a:p>
      </dsp:txBody>
      <dsp:txXfrm>
        <a:off x="1369542" y="2139683"/>
        <a:ext cx="653362" cy="653348"/>
      </dsp:txXfrm>
    </dsp:sp>
    <dsp:sp modelId="{BFDD7B08-20EA-4C48-B3D7-259E9D14F1B5}">
      <dsp:nvSpPr>
        <dsp:cNvPr id="0" name=""/>
        <dsp:cNvSpPr/>
      </dsp:nvSpPr>
      <dsp:spPr>
        <a:xfrm>
          <a:off x="1694555" y="936707"/>
          <a:ext cx="237379" cy="23737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6113EE-0D41-42B8-9BF8-A5AFA9E6A770}">
      <dsp:nvSpPr>
        <dsp:cNvPr id="0" name=""/>
        <dsp:cNvSpPr/>
      </dsp:nvSpPr>
      <dsp:spPr>
        <a:xfrm>
          <a:off x="1132466" y="3009753"/>
          <a:ext cx="171881" cy="17204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727828-97B9-4FB4-B79B-C3601C225533}">
      <dsp:nvSpPr>
        <dsp:cNvPr id="0" name=""/>
        <dsp:cNvSpPr/>
      </dsp:nvSpPr>
      <dsp:spPr>
        <a:xfrm>
          <a:off x="2748472" y="1900172"/>
          <a:ext cx="171881" cy="17204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C5DB05-5655-4DE7-8CAA-B34D963FE590}">
      <dsp:nvSpPr>
        <dsp:cNvPr id="0" name=""/>
        <dsp:cNvSpPr/>
      </dsp:nvSpPr>
      <dsp:spPr>
        <a:xfrm>
          <a:off x="1925980" y="3192771"/>
          <a:ext cx="237379" cy="237375"/>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3BCBF5-85C2-4725-9B98-2B4DE410D4EF}">
      <dsp:nvSpPr>
        <dsp:cNvPr id="0" name=""/>
        <dsp:cNvSpPr/>
      </dsp:nvSpPr>
      <dsp:spPr>
        <a:xfrm>
          <a:off x="1181292" y="1274070"/>
          <a:ext cx="171881" cy="17204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0B5C63-9591-46FC-B5A3-31421D0F5360}">
      <dsp:nvSpPr>
        <dsp:cNvPr id="0" name=""/>
        <dsp:cNvSpPr/>
      </dsp:nvSpPr>
      <dsp:spPr>
        <a:xfrm>
          <a:off x="639447" y="2258230"/>
          <a:ext cx="171881" cy="17204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6FBD4D-9DB9-4A45-A4E1-F57C3874A1F8}">
      <dsp:nvSpPr>
        <dsp:cNvPr id="0" name=""/>
        <dsp:cNvSpPr/>
      </dsp:nvSpPr>
      <dsp:spPr>
        <a:xfrm>
          <a:off x="397525" y="1290395"/>
          <a:ext cx="867744" cy="86746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fr-FR" sz="900" kern="1200" dirty="0" smtClean="0"/>
            <a:t>Dimension scientifique</a:t>
          </a:r>
          <a:endParaRPr lang="fr-FR" sz="900" kern="1200" dirty="0"/>
        </a:p>
      </dsp:txBody>
      <dsp:txXfrm>
        <a:off x="524603" y="1417433"/>
        <a:ext cx="613588" cy="613391"/>
      </dsp:txXfrm>
    </dsp:sp>
    <dsp:sp modelId="{F22C0066-E67F-46F7-9405-8DABC0F7D78C}">
      <dsp:nvSpPr>
        <dsp:cNvPr id="0" name=""/>
        <dsp:cNvSpPr/>
      </dsp:nvSpPr>
      <dsp:spPr>
        <a:xfrm>
          <a:off x="1454397" y="1281550"/>
          <a:ext cx="237379" cy="23737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E2D635-937D-4DB7-9527-98F45FE31546}">
      <dsp:nvSpPr>
        <dsp:cNvPr id="0" name=""/>
        <dsp:cNvSpPr/>
      </dsp:nvSpPr>
      <dsp:spPr>
        <a:xfrm>
          <a:off x="-108813" y="2540986"/>
          <a:ext cx="429108" cy="42912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BDD075-C566-49F5-A9DE-2B34EC222DA8}">
      <dsp:nvSpPr>
        <dsp:cNvPr id="0" name=""/>
        <dsp:cNvSpPr/>
      </dsp:nvSpPr>
      <dsp:spPr>
        <a:xfrm>
          <a:off x="1889902" y="590164"/>
          <a:ext cx="1955592" cy="1954968"/>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fr-FR" sz="1400" kern="1200" dirty="0" smtClean="0"/>
            <a:t>Dimension socio-culturelle</a:t>
          </a:r>
          <a:endParaRPr lang="fr-FR" sz="1400" kern="1200" dirty="0"/>
        </a:p>
      </dsp:txBody>
      <dsp:txXfrm>
        <a:off x="2176292" y="876462"/>
        <a:ext cx="1382812" cy="1382372"/>
      </dsp:txXfrm>
    </dsp:sp>
    <dsp:sp modelId="{EB6BB6CB-08F0-4882-BF57-61BFFD7E02A5}">
      <dsp:nvSpPr>
        <dsp:cNvPr id="0" name=""/>
        <dsp:cNvSpPr/>
      </dsp:nvSpPr>
      <dsp:spPr>
        <a:xfrm>
          <a:off x="2392399" y="1785753"/>
          <a:ext cx="237379" cy="23737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B80DC4-E431-4A7D-BE57-900F147F54C8}">
      <dsp:nvSpPr>
        <dsp:cNvPr id="0" name=""/>
        <dsp:cNvSpPr/>
      </dsp:nvSpPr>
      <dsp:spPr>
        <a:xfrm>
          <a:off x="-271962" y="3051642"/>
          <a:ext cx="171881" cy="17204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ED84CD-47C1-4E59-A683-48CFFB8A6A76}">
      <dsp:nvSpPr>
        <dsp:cNvPr id="0" name=""/>
        <dsp:cNvSpPr/>
      </dsp:nvSpPr>
      <dsp:spPr>
        <a:xfrm>
          <a:off x="1442091" y="2806787"/>
          <a:ext cx="171881" cy="17204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D4D9B-9647-4183-AA16-E582F0ABBED9}">
      <dsp:nvSpPr>
        <dsp:cNvPr id="0" name=""/>
        <dsp:cNvSpPr/>
      </dsp:nvSpPr>
      <dsp:spPr>
        <a:xfrm>
          <a:off x="1716248" y="1831531"/>
          <a:ext cx="1999291" cy="1716160"/>
        </a:xfrm>
        <a:prstGeom prst="hexagon">
          <a:avLst>
            <a:gd name="adj" fmla="val 25000"/>
            <a:gd name="vf" fmla="val 115470"/>
          </a:avLst>
        </a:prstGeom>
        <a:solidFill>
          <a:srgbClr val="BBE0E3">
            <a:hueOff val="0"/>
            <a:satOff val="0"/>
            <a:lumOff val="0"/>
            <a:alphaOff val="0"/>
          </a:srgbClr>
        </a:solidFill>
        <a:ln w="12700" cap="flat" cmpd="sng" algn="ctr">
          <a:solidFill>
            <a:srgbClr val="BBE0E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lvl="0" algn="ctr" defTabSz="666750">
            <a:lnSpc>
              <a:spcPct val="90000"/>
            </a:lnSpc>
            <a:spcBef>
              <a:spcPct val="0"/>
            </a:spcBef>
            <a:spcAft>
              <a:spcPct val="35000"/>
            </a:spcAft>
          </a:pPr>
          <a:r>
            <a:rPr lang="fr-FR" sz="1500" kern="1200" dirty="0" smtClean="0">
              <a:solidFill>
                <a:schemeClr val="tx1"/>
              </a:solidFill>
              <a:latin typeface="Arial"/>
              <a:ea typeface="+mn-ea"/>
              <a:cs typeface="Arial"/>
            </a:rPr>
            <a:t>Simulation</a:t>
          </a:r>
          <a:endParaRPr lang="fr-FR" sz="1500" kern="1200" dirty="0">
            <a:solidFill>
              <a:schemeClr val="tx1"/>
            </a:solidFill>
            <a:latin typeface="Arial"/>
            <a:ea typeface="+mn-ea"/>
            <a:cs typeface="Arial"/>
          </a:endParaRPr>
        </a:p>
      </dsp:txBody>
      <dsp:txXfrm>
        <a:off x="2025869" y="2097305"/>
        <a:ext cx="1380049" cy="1184612"/>
      </dsp:txXfrm>
    </dsp:sp>
    <dsp:sp modelId="{6369D52B-022E-4022-8F5D-9F4445AF7727}">
      <dsp:nvSpPr>
        <dsp:cNvPr id="0" name=""/>
        <dsp:cNvSpPr/>
      </dsp:nvSpPr>
      <dsp:spPr>
        <a:xfrm>
          <a:off x="1759728" y="4377818"/>
          <a:ext cx="233397" cy="201261"/>
        </a:xfrm>
        <a:prstGeom prst="hexagon">
          <a:avLst>
            <a:gd name="adj" fmla="val 25000"/>
            <a:gd name="vf" fmla="val 115470"/>
          </a:avLst>
        </a:prstGeom>
        <a:solidFill>
          <a:srgbClr val="FFFFFF">
            <a:hueOff val="0"/>
            <a:satOff val="0"/>
            <a:lumOff val="0"/>
            <a:alphaOff val="0"/>
          </a:srgbClr>
        </a:solidFill>
        <a:ln w="12700" cap="flat" cmpd="sng" algn="ctr">
          <a:solidFill>
            <a:srgbClr val="BBE0E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79EC0314-D12A-4880-A997-28E81862A5B0}">
      <dsp:nvSpPr>
        <dsp:cNvPr id="0" name=""/>
        <dsp:cNvSpPr/>
      </dsp:nvSpPr>
      <dsp:spPr>
        <a:xfrm>
          <a:off x="6808158" y="894436"/>
          <a:ext cx="1999291" cy="1716160"/>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rgbClr val="BBE0E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6455D25-C9D9-43C7-8E3D-30044DC616FC}">
      <dsp:nvSpPr>
        <dsp:cNvPr id="0" name=""/>
        <dsp:cNvSpPr/>
      </dsp:nvSpPr>
      <dsp:spPr>
        <a:xfrm>
          <a:off x="1353705" y="4164772"/>
          <a:ext cx="233397" cy="201261"/>
        </a:xfrm>
        <a:prstGeom prst="hexagon">
          <a:avLst>
            <a:gd name="adj" fmla="val 25000"/>
            <a:gd name="vf" fmla="val 115470"/>
          </a:avLst>
        </a:prstGeom>
        <a:solidFill>
          <a:srgbClr val="FFFFFF">
            <a:hueOff val="0"/>
            <a:satOff val="0"/>
            <a:lumOff val="0"/>
            <a:alphaOff val="0"/>
          </a:srgbClr>
        </a:solidFill>
        <a:ln w="12700" cap="flat" cmpd="sng" algn="ctr">
          <a:solidFill>
            <a:srgbClr val="BBE0E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2CC4A70-9620-46A8-B3C4-CACE75E31BC2}">
      <dsp:nvSpPr>
        <dsp:cNvPr id="0" name=""/>
        <dsp:cNvSpPr/>
      </dsp:nvSpPr>
      <dsp:spPr>
        <a:xfrm>
          <a:off x="3392629" y="2673443"/>
          <a:ext cx="1999291" cy="1716160"/>
        </a:xfrm>
        <a:prstGeom prst="hexagon">
          <a:avLst>
            <a:gd name="adj" fmla="val 25000"/>
            <a:gd name="vf" fmla="val 115470"/>
          </a:avLst>
        </a:prstGeom>
        <a:solidFill>
          <a:srgbClr val="BBE0E3">
            <a:hueOff val="0"/>
            <a:satOff val="0"/>
            <a:lumOff val="0"/>
            <a:alphaOff val="0"/>
          </a:srgbClr>
        </a:solidFill>
        <a:ln w="12700" cap="flat" cmpd="sng" algn="ctr">
          <a:solidFill>
            <a:srgbClr val="BBE0E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lvl="0" algn="ctr" defTabSz="666750">
            <a:lnSpc>
              <a:spcPct val="90000"/>
            </a:lnSpc>
            <a:spcBef>
              <a:spcPct val="0"/>
            </a:spcBef>
            <a:spcAft>
              <a:spcPct val="35000"/>
            </a:spcAft>
          </a:pPr>
          <a:r>
            <a:rPr lang="fr-FR" sz="1500" kern="1200" dirty="0" smtClean="0">
              <a:solidFill>
                <a:schemeClr val="tx1"/>
              </a:solidFill>
              <a:latin typeface="Arial"/>
              <a:ea typeface="+mn-ea"/>
              <a:cs typeface="Arial"/>
            </a:rPr>
            <a:t>Modélisation</a:t>
          </a:r>
          <a:endParaRPr lang="fr-FR" sz="1500" kern="1200" dirty="0">
            <a:solidFill>
              <a:schemeClr val="tx1"/>
            </a:solidFill>
            <a:latin typeface="Arial"/>
            <a:ea typeface="+mn-ea"/>
            <a:cs typeface="Arial"/>
          </a:endParaRPr>
        </a:p>
      </dsp:txBody>
      <dsp:txXfrm>
        <a:off x="3702250" y="2939217"/>
        <a:ext cx="1380049" cy="1184612"/>
      </dsp:txXfrm>
    </dsp:sp>
    <dsp:sp modelId="{4DAF5C0C-FFD1-4D7F-8CAF-DD6A0D4ADEC6}">
      <dsp:nvSpPr>
        <dsp:cNvPr id="0" name=""/>
        <dsp:cNvSpPr/>
      </dsp:nvSpPr>
      <dsp:spPr>
        <a:xfrm>
          <a:off x="4762188" y="4149813"/>
          <a:ext cx="233397" cy="201261"/>
        </a:xfrm>
        <a:prstGeom prst="hexagon">
          <a:avLst>
            <a:gd name="adj" fmla="val 25000"/>
            <a:gd name="vf" fmla="val 115470"/>
          </a:avLst>
        </a:prstGeom>
        <a:solidFill>
          <a:srgbClr val="FFFFFF">
            <a:hueOff val="0"/>
            <a:satOff val="0"/>
            <a:lumOff val="0"/>
            <a:alphaOff val="0"/>
          </a:srgbClr>
        </a:solidFill>
        <a:ln w="12700" cap="flat" cmpd="sng" algn="ctr">
          <a:solidFill>
            <a:srgbClr val="BBE0E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DF829F6-D6FF-449F-ABDA-FDC782C4AA4C}">
      <dsp:nvSpPr>
        <dsp:cNvPr id="0" name=""/>
        <dsp:cNvSpPr/>
      </dsp:nvSpPr>
      <dsp:spPr>
        <a:xfrm>
          <a:off x="0" y="2658781"/>
          <a:ext cx="1999291" cy="1716160"/>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12700" cap="flat" cmpd="sng" algn="ctr">
          <a:solidFill>
            <a:srgbClr val="BBE0E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1248522-2B38-4F79-81F7-A7C84A9DD320}">
      <dsp:nvSpPr>
        <dsp:cNvPr id="0" name=""/>
        <dsp:cNvSpPr/>
      </dsp:nvSpPr>
      <dsp:spPr>
        <a:xfrm>
          <a:off x="5142670" y="4385524"/>
          <a:ext cx="233397" cy="201261"/>
        </a:xfrm>
        <a:prstGeom prst="hexagon">
          <a:avLst>
            <a:gd name="adj" fmla="val 25000"/>
            <a:gd name="vf" fmla="val 115470"/>
          </a:avLst>
        </a:prstGeom>
        <a:solidFill>
          <a:srgbClr val="FFFFFF">
            <a:hueOff val="0"/>
            <a:satOff val="0"/>
            <a:lumOff val="0"/>
            <a:alphaOff val="0"/>
          </a:srgbClr>
        </a:solidFill>
        <a:ln w="12700" cap="flat" cmpd="sng" algn="ctr">
          <a:solidFill>
            <a:srgbClr val="BBE0E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5F7A57B9-EF49-45D6-930F-F8DBB8682E23}">
      <dsp:nvSpPr>
        <dsp:cNvPr id="0" name=""/>
        <dsp:cNvSpPr/>
      </dsp:nvSpPr>
      <dsp:spPr>
        <a:xfrm>
          <a:off x="1733542" y="3601531"/>
          <a:ext cx="1999291" cy="1716160"/>
        </a:xfrm>
        <a:prstGeom prst="hexagon">
          <a:avLst>
            <a:gd name="adj" fmla="val 25000"/>
            <a:gd name="vf" fmla="val 115470"/>
          </a:avLst>
        </a:prstGeom>
        <a:solidFill>
          <a:srgbClr val="BBE0E3">
            <a:hueOff val="0"/>
            <a:satOff val="0"/>
            <a:lumOff val="0"/>
            <a:alphaOff val="0"/>
          </a:srgbClr>
        </a:solidFill>
        <a:ln w="12700" cap="flat" cmpd="sng" algn="ctr">
          <a:solidFill>
            <a:srgbClr val="BBE0E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lvl="0" algn="ctr" defTabSz="666750">
            <a:lnSpc>
              <a:spcPct val="90000"/>
            </a:lnSpc>
            <a:spcBef>
              <a:spcPct val="0"/>
            </a:spcBef>
            <a:spcAft>
              <a:spcPct val="35000"/>
            </a:spcAft>
          </a:pPr>
          <a:r>
            <a:rPr lang="fr-FR" sz="1500" kern="1200" dirty="0" smtClean="0">
              <a:solidFill>
                <a:schemeClr val="tx1"/>
              </a:solidFill>
              <a:latin typeface="Arial"/>
              <a:ea typeface="+mn-ea"/>
              <a:cs typeface="Arial"/>
            </a:rPr>
            <a:t>Description</a:t>
          </a:r>
          <a:endParaRPr lang="fr-FR" sz="1500" kern="1200" dirty="0">
            <a:solidFill>
              <a:schemeClr val="tx1"/>
            </a:solidFill>
            <a:latin typeface="Arial"/>
            <a:ea typeface="+mn-ea"/>
            <a:cs typeface="Arial"/>
          </a:endParaRPr>
        </a:p>
      </dsp:txBody>
      <dsp:txXfrm>
        <a:off x="2043163" y="3867305"/>
        <a:ext cx="1380049" cy="1184612"/>
      </dsp:txXfrm>
    </dsp:sp>
    <dsp:sp modelId="{84752D34-EA77-44F8-BDDE-61510DC8F6CD}">
      <dsp:nvSpPr>
        <dsp:cNvPr id="0" name=""/>
        <dsp:cNvSpPr/>
      </dsp:nvSpPr>
      <dsp:spPr>
        <a:xfrm>
          <a:off x="3057946" y="1784086"/>
          <a:ext cx="233397" cy="201261"/>
        </a:xfrm>
        <a:prstGeom prst="hexagon">
          <a:avLst>
            <a:gd name="adj" fmla="val 25000"/>
            <a:gd name="vf" fmla="val 115470"/>
          </a:avLst>
        </a:prstGeom>
        <a:solidFill>
          <a:srgbClr val="FFFFFF">
            <a:hueOff val="0"/>
            <a:satOff val="0"/>
            <a:lumOff val="0"/>
            <a:alphaOff val="0"/>
          </a:srgbClr>
        </a:solidFill>
        <a:ln w="12700" cap="flat" cmpd="sng" algn="ctr">
          <a:solidFill>
            <a:srgbClr val="BBE0E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2DFCD0C8-3D89-4C3A-A4CA-19ED60952973}">
      <dsp:nvSpPr>
        <dsp:cNvPr id="0" name=""/>
        <dsp:cNvSpPr/>
      </dsp:nvSpPr>
      <dsp:spPr>
        <a:xfrm>
          <a:off x="3392629" y="802710"/>
          <a:ext cx="1999291" cy="1716160"/>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w="12700" cap="flat" cmpd="sng" algn="ctr">
          <a:solidFill>
            <a:srgbClr val="BBE0E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CB1A819-E268-4A01-B34D-6BE2B266172A}">
      <dsp:nvSpPr>
        <dsp:cNvPr id="0" name=""/>
        <dsp:cNvSpPr/>
      </dsp:nvSpPr>
      <dsp:spPr>
        <a:xfrm>
          <a:off x="3438428" y="1563333"/>
          <a:ext cx="233397" cy="201261"/>
        </a:xfrm>
        <a:prstGeom prst="hexagon">
          <a:avLst>
            <a:gd name="adj" fmla="val 25000"/>
            <a:gd name="vf" fmla="val 115470"/>
          </a:avLst>
        </a:prstGeom>
        <a:solidFill>
          <a:srgbClr val="FFFFFF">
            <a:hueOff val="0"/>
            <a:satOff val="0"/>
            <a:lumOff val="0"/>
            <a:alphaOff val="0"/>
          </a:srgbClr>
        </a:solidFill>
        <a:ln w="12700" cap="flat" cmpd="sng" algn="ctr">
          <a:solidFill>
            <a:srgbClr val="BBE0E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07949E9-56EB-4BFA-A557-60E3F30AD718}">
      <dsp:nvSpPr>
        <dsp:cNvPr id="0" name=""/>
        <dsp:cNvSpPr/>
      </dsp:nvSpPr>
      <dsp:spPr>
        <a:xfrm>
          <a:off x="5096871" y="1746009"/>
          <a:ext cx="1999291" cy="1716160"/>
        </a:xfrm>
        <a:prstGeom prst="hexagon">
          <a:avLst>
            <a:gd name="adj" fmla="val 25000"/>
            <a:gd name="vf" fmla="val 115470"/>
          </a:avLst>
        </a:prstGeom>
        <a:solidFill>
          <a:srgbClr val="BBE0E3">
            <a:hueOff val="0"/>
            <a:satOff val="0"/>
            <a:lumOff val="0"/>
            <a:alphaOff val="0"/>
          </a:srgbClr>
        </a:solidFill>
        <a:ln w="12700" cap="flat" cmpd="sng" algn="ctr">
          <a:solidFill>
            <a:srgbClr val="BBE0E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9050" rIns="0" bIns="19050" numCol="1" spcCol="1270" anchor="ctr" anchorCtr="0">
          <a:noAutofit/>
        </a:bodyPr>
        <a:lstStyle/>
        <a:p>
          <a:pPr lvl="0" algn="ctr" defTabSz="666750">
            <a:lnSpc>
              <a:spcPct val="90000"/>
            </a:lnSpc>
            <a:spcBef>
              <a:spcPct val="0"/>
            </a:spcBef>
            <a:spcAft>
              <a:spcPct val="35000"/>
            </a:spcAft>
          </a:pPr>
          <a:r>
            <a:rPr lang="fr-FR" sz="1500" kern="1200" dirty="0" smtClean="0">
              <a:solidFill>
                <a:schemeClr val="tx1"/>
              </a:solidFill>
              <a:latin typeface="Arial"/>
              <a:ea typeface="+mn-ea"/>
              <a:cs typeface="Arial"/>
            </a:rPr>
            <a:t>Expérimentation</a:t>
          </a:r>
          <a:endParaRPr lang="fr-FR" sz="1500" kern="1200" dirty="0">
            <a:solidFill>
              <a:schemeClr val="tx1"/>
            </a:solidFill>
            <a:latin typeface="Arial"/>
            <a:ea typeface="+mn-ea"/>
            <a:cs typeface="Arial"/>
          </a:endParaRPr>
        </a:p>
      </dsp:txBody>
      <dsp:txXfrm>
        <a:off x="5406492" y="2011783"/>
        <a:ext cx="1380049" cy="1184612"/>
      </dsp:txXfrm>
    </dsp:sp>
    <dsp:sp modelId="{C89DC467-366E-4388-97FE-7D60DC09B8A0}">
      <dsp:nvSpPr>
        <dsp:cNvPr id="0" name=""/>
        <dsp:cNvSpPr/>
      </dsp:nvSpPr>
      <dsp:spPr>
        <a:xfrm>
          <a:off x="6816085" y="2503459"/>
          <a:ext cx="233397" cy="201261"/>
        </a:xfrm>
        <a:prstGeom prst="hexagon">
          <a:avLst>
            <a:gd name="adj" fmla="val 25000"/>
            <a:gd name="vf" fmla="val 115470"/>
          </a:avLst>
        </a:prstGeom>
        <a:solidFill>
          <a:srgbClr val="FFFFFF">
            <a:hueOff val="0"/>
            <a:satOff val="0"/>
            <a:lumOff val="0"/>
            <a:alphaOff val="0"/>
          </a:srgbClr>
        </a:solidFill>
        <a:ln w="12700" cap="flat" cmpd="sng" algn="ctr">
          <a:solidFill>
            <a:srgbClr val="BBE0E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46F3665C-60AE-44F5-BA19-27EE9454C941}">
      <dsp:nvSpPr>
        <dsp:cNvPr id="0" name=""/>
        <dsp:cNvSpPr/>
      </dsp:nvSpPr>
      <dsp:spPr>
        <a:xfrm>
          <a:off x="6808158" y="2689308"/>
          <a:ext cx="1999291" cy="1716160"/>
        </a:xfrm>
        <a:prstGeom prst="hexagon">
          <a:avLst>
            <a:gd name="adj" fmla="val 25000"/>
            <a:gd name="vf" fmla="val 115470"/>
          </a:avLst>
        </a:prstGeom>
        <a:blipFill rotWithShape="1">
          <a:blip xmlns:r="http://schemas.openxmlformats.org/officeDocument/2006/relationships" r:embed="rId4"/>
          <a:stretch>
            <a:fillRect/>
          </a:stretch>
        </a:blipFill>
        <a:ln w="12700" cap="flat" cmpd="sng" algn="ctr">
          <a:solidFill>
            <a:srgbClr val="BBE0E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498DC31E-98EA-4C62-B286-BB2640ED92A7}">
      <dsp:nvSpPr>
        <dsp:cNvPr id="0" name=""/>
        <dsp:cNvSpPr/>
      </dsp:nvSpPr>
      <dsp:spPr>
        <a:xfrm>
          <a:off x="7211540" y="2719679"/>
          <a:ext cx="233397" cy="201261"/>
        </a:xfrm>
        <a:prstGeom prst="hexagon">
          <a:avLst>
            <a:gd name="adj" fmla="val 25000"/>
            <a:gd name="vf" fmla="val 115470"/>
          </a:avLst>
        </a:prstGeom>
        <a:solidFill>
          <a:srgbClr val="FFFFFF">
            <a:hueOff val="0"/>
            <a:satOff val="0"/>
            <a:lumOff val="0"/>
            <a:alphaOff val="0"/>
          </a:srgbClr>
        </a:solidFill>
        <a:ln w="12700" cap="flat" cmpd="sng" algn="ctr">
          <a:solidFill>
            <a:srgbClr val="BBE0E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3B7A82-2E88-421F-8730-F1B98AE21403}" type="datetimeFigureOut">
              <a:rPr lang="fr-FR" smtClean="0"/>
              <a:t>23/03/2016</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25773A-74C4-4529-B79C-04017E006BE7}" type="slidenum">
              <a:rPr lang="fr-FR" smtClean="0"/>
              <a:t>‹N°›</a:t>
            </a:fld>
            <a:endParaRPr lang="fr-FR"/>
          </a:p>
        </p:txBody>
      </p:sp>
    </p:spTree>
    <p:extLst>
      <p:ext uri="{BB962C8B-B14F-4D97-AF65-F5344CB8AC3E}">
        <p14:creationId xmlns:p14="http://schemas.microsoft.com/office/powerpoint/2010/main" val="2780696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53932-59EB-48B8-9AF3-87DF02750820}" type="datetimeFigureOut">
              <a:rPr lang="fr-FR" smtClean="0"/>
              <a:t>23/03/2016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2FAE7-E8FB-4320-B267-E826B0E072B3}" type="slidenum">
              <a:rPr lang="fr-FR" smtClean="0"/>
              <a:t>‹N°›</a:t>
            </a:fld>
            <a:endParaRPr lang="fr-FR"/>
          </a:p>
        </p:txBody>
      </p:sp>
    </p:spTree>
    <p:extLst>
      <p:ext uri="{BB962C8B-B14F-4D97-AF65-F5344CB8AC3E}">
        <p14:creationId xmlns:p14="http://schemas.microsoft.com/office/powerpoint/2010/main" val="1734171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r>
              <a:rPr lang="fr-FR" baseline="0" dirty="0" smtClean="0"/>
              <a:t>Nouveautés, évolutions et inflexions</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Travail collégial</a:t>
            </a:r>
          </a:p>
          <a:p>
            <a:pPr>
              <a:defRPr/>
            </a:pPr>
            <a:r>
              <a:rPr lang="fr-FR" baseline="0" dirty="0" smtClean="0"/>
              <a:t>Travaux et réflexions formateurs et IPR</a:t>
            </a:r>
          </a:p>
          <a:p>
            <a:pPr>
              <a:defRPr/>
            </a:pPr>
            <a:r>
              <a:rPr lang="fr-FR" baseline="0" dirty="0" smtClean="0"/>
              <a:t>Programmes d’apprentissage 2015 ≠ programmes d’enseignement</a:t>
            </a:r>
          </a:p>
          <a:p>
            <a:pPr>
              <a:defRPr/>
            </a:pPr>
            <a:r>
              <a:rPr lang="fr-FR" baseline="0" dirty="0" smtClean="0"/>
              <a:t>Il faut donc enseigner plus que ce qui est écrit si on veut que les attendus de fin de cycle soient maîtrisés.</a:t>
            </a:r>
          </a:p>
          <a:p>
            <a:pPr>
              <a:defRPr/>
            </a:pPr>
            <a:r>
              <a:rPr lang="fr-FR" baseline="0" dirty="0" smtClean="0"/>
              <a:t>Nécessité de donner quelques repères sur les évolutions et nouveautés</a:t>
            </a:r>
          </a:p>
          <a:p>
            <a:pPr>
              <a:defRPr/>
            </a:pPr>
            <a:endParaRPr lang="fr-FR" baseline="0" dirty="0" smtClean="0"/>
          </a:p>
          <a:p>
            <a:pPr>
              <a:defRPr/>
            </a:pPr>
            <a:endParaRPr lang="fr-FR" dirty="0"/>
          </a:p>
        </p:txBody>
      </p:sp>
      <p:sp>
        <p:nvSpPr>
          <p:cNvPr id="4" name="Espace réservé du numéro de diapositive 3"/>
          <p:cNvSpPr>
            <a:spLocks noGrp="1"/>
          </p:cNvSpPr>
          <p:nvPr>
            <p:ph type="sldNum" sz="quarter" idx="5"/>
          </p:nvPr>
        </p:nvSpPr>
        <p:spPr/>
        <p:txBody>
          <a:bodyPr/>
          <a:lstStyle/>
          <a:p>
            <a:pPr>
              <a:defRPr/>
            </a:pPr>
            <a:fld id="{A793C10D-995C-A746-9901-7659C344C3E0}" type="slidenum">
              <a:rPr lang="fr-FR" smtClean="0">
                <a:solidFill>
                  <a:prstClr val="black"/>
                </a:solidFill>
              </a:rPr>
              <a:pPr>
                <a:defRPr/>
              </a:pPr>
              <a:t>1</a:t>
            </a:fld>
            <a:endParaRPr lang="fr-FR" dirty="0">
              <a:solidFill>
                <a:prstClr val="black"/>
              </a:solidFill>
            </a:endParaRPr>
          </a:p>
        </p:txBody>
      </p:sp>
    </p:spTree>
    <p:extLst>
      <p:ext uri="{BB962C8B-B14F-4D97-AF65-F5344CB8AC3E}">
        <p14:creationId xmlns:p14="http://schemas.microsoft.com/office/powerpoint/2010/main" val="1862213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Modélisation » possible pour les élèves en conclusion</a:t>
            </a:r>
            <a:r>
              <a:rPr lang="fr-FR" baseline="0" dirty="0" smtClean="0"/>
              <a:t> de chaque projet ou activité significative susceptible de contribuer à cette modélisation.</a:t>
            </a:r>
          </a:p>
          <a:p>
            <a:r>
              <a:rPr lang="fr-FR" baseline="0" dirty="0" smtClean="0"/>
              <a:t>Positionnement systématique des systèmes étudiés, manipulés et expérimentés</a:t>
            </a:r>
          </a:p>
          <a:p>
            <a:r>
              <a:rPr lang="fr-FR" dirty="0" smtClean="0"/>
              <a:t>Familiarisation aux 3 piliers du développement durable</a:t>
            </a:r>
          </a:p>
          <a:p>
            <a:r>
              <a:rPr lang="fr-FR" dirty="0" smtClean="0"/>
              <a:t>Il y a d’autres axes possibles, progressivité possible</a:t>
            </a:r>
          </a:p>
          <a:p>
            <a:r>
              <a:rPr lang="fr-FR" dirty="0" smtClean="0"/>
              <a:t>Design d’interaction</a:t>
            </a:r>
            <a:endParaRPr lang="fr-FR" dirty="0"/>
          </a:p>
        </p:txBody>
      </p:sp>
      <p:sp>
        <p:nvSpPr>
          <p:cNvPr id="4" name="Espace réservé du numéro de diapositive 3"/>
          <p:cNvSpPr>
            <a:spLocks noGrp="1"/>
          </p:cNvSpPr>
          <p:nvPr>
            <p:ph type="sldNum" sz="quarter" idx="10"/>
          </p:nvPr>
        </p:nvSpPr>
        <p:spPr/>
        <p:txBody>
          <a:bodyPr/>
          <a:lstStyle/>
          <a:p>
            <a:fld id="{2BE2FAE7-E8FB-4320-B267-E826B0E072B3}" type="slidenum">
              <a:rPr lang="fr-FR" smtClean="0">
                <a:solidFill>
                  <a:prstClr val="black"/>
                </a:solidFill>
              </a:rPr>
              <a:pPr/>
              <a:t>10</a:t>
            </a:fld>
            <a:endParaRPr lang="fr-FR">
              <a:solidFill>
                <a:prstClr val="black"/>
              </a:solidFill>
            </a:endParaRPr>
          </a:p>
        </p:txBody>
      </p:sp>
    </p:spTree>
    <p:extLst>
      <p:ext uri="{BB962C8B-B14F-4D97-AF65-F5344CB8AC3E}">
        <p14:creationId xmlns:p14="http://schemas.microsoft.com/office/powerpoint/2010/main" val="3783159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Plus</a:t>
            </a:r>
            <a:r>
              <a:rPr lang="fr-FR" baseline="0" dirty="0" smtClean="0"/>
              <a:t> les notions, connaissances et contenus sont compliqués, plus il est nécessaire de mobiliser le projet, d’où EPI</a:t>
            </a:r>
            <a:endParaRPr lang="fr-FR" dirty="0"/>
          </a:p>
        </p:txBody>
      </p:sp>
      <p:sp>
        <p:nvSpPr>
          <p:cNvPr id="4" name="Espace réservé du numéro de diapositive 3"/>
          <p:cNvSpPr>
            <a:spLocks noGrp="1"/>
          </p:cNvSpPr>
          <p:nvPr>
            <p:ph type="sldNum" sz="quarter" idx="10"/>
          </p:nvPr>
        </p:nvSpPr>
        <p:spPr/>
        <p:txBody>
          <a:bodyPr/>
          <a:lstStyle/>
          <a:p>
            <a:fld id="{2BE2FAE7-E8FB-4320-B267-E826B0E072B3}" type="slidenum">
              <a:rPr lang="fr-FR" smtClean="0"/>
              <a:t>11</a:t>
            </a:fld>
            <a:endParaRPr lang="fr-FR"/>
          </a:p>
        </p:txBody>
      </p:sp>
    </p:spTree>
    <p:extLst>
      <p:ext uri="{BB962C8B-B14F-4D97-AF65-F5344CB8AC3E}">
        <p14:creationId xmlns:p14="http://schemas.microsoft.com/office/powerpoint/2010/main" val="2969941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Exemples en</a:t>
            </a:r>
            <a:r>
              <a:rPr lang="fr-FR" baseline="0" dirty="0" smtClean="0"/>
              <a:t> référence</a:t>
            </a:r>
            <a:endParaRPr lang="fr-FR" dirty="0" smtClean="0"/>
          </a:p>
          <a:p>
            <a:r>
              <a:rPr lang="fr-FR" dirty="0" smtClean="0"/>
              <a:t>Design graphique</a:t>
            </a:r>
            <a:r>
              <a:rPr lang="fr-FR" baseline="0" dirty="0" smtClean="0"/>
              <a:t> : identité du produit</a:t>
            </a:r>
            <a:r>
              <a:rPr lang="fr-FR" dirty="0" smtClean="0"/>
              <a:t> </a:t>
            </a:r>
          </a:p>
          <a:p>
            <a:r>
              <a:rPr lang="fr-FR" dirty="0" smtClean="0"/>
              <a:t>Design packaging : intervient sur</a:t>
            </a:r>
            <a:r>
              <a:rPr lang="fr-FR" baseline="0" dirty="0" smtClean="0"/>
              <a:t> la représentation formelle de l’emballage, du contenant. Rendre attractif et visible le produit</a:t>
            </a:r>
          </a:p>
          <a:p>
            <a:r>
              <a:rPr kumimoji="0" lang="fr-FR" sz="1200" b="0" i="0" u="none" strike="noStrike" kern="1200" cap="none" spc="0" normalizeH="0" baseline="0" noProof="0" dirty="0" smtClean="0">
                <a:ln>
                  <a:noFill/>
                </a:ln>
                <a:solidFill>
                  <a:prstClr val="black"/>
                </a:solidFill>
                <a:effectLst/>
                <a:uLnTx/>
                <a:uFillTx/>
                <a:latin typeface="+mn-lt"/>
                <a:ea typeface="+mn-ea"/>
                <a:cs typeface="+mn-cs"/>
              </a:rPr>
              <a:t>Design produit : intervient sur la représentation formelle du produit</a:t>
            </a:r>
          </a:p>
          <a:p>
            <a:r>
              <a:rPr lang="fr-FR" dirty="0" smtClean="0"/>
              <a:t>Design d’espace : contribue à l’agencement d’un espace, concilie mise en valeur de l’offre de service selon l’univers de l’entreprise</a:t>
            </a:r>
          </a:p>
          <a:p>
            <a:r>
              <a:rPr lang="fr-FR" dirty="0" smtClean="0"/>
              <a:t>Design de service : s’intéresse à la fonctionnalité et à la forme des services</a:t>
            </a:r>
            <a:r>
              <a:rPr lang="fr-FR" baseline="0" dirty="0" smtClean="0"/>
              <a:t> du point de vue des clients. S’intéresse à l’interface matérialisée du service</a:t>
            </a:r>
          </a:p>
          <a:p>
            <a:r>
              <a:rPr lang="fr-FR" dirty="0" smtClean="0"/>
              <a:t>Design d’interaction ou numérique : intervient sur</a:t>
            </a:r>
            <a:r>
              <a:rPr lang="fr-FR" baseline="0" dirty="0" smtClean="0"/>
              <a:t> les interactions entre les personnes et les objets numériques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2BE2FAE7-E8FB-4320-B267-E826B0E072B3}" type="slidenum">
              <a:rPr lang="fr-FR" smtClean="0"/>
              <a:t>12</a:t>
            </a:fld>
            <a:endParaRPr lang="fr-FR"/>
          </a:p>
        </p:txBody>
      </p:sp>
    </p:spTree>
    <p:extLst>
      <p:ext uri="{BB962C8B-B14F-4D97-AF65-F5344CB8AC3E}">
        <p14:creationId xmlns:p14="http://schemas.microsoft.com/office/powerpoint/2010/main" val="1732187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smtClean="0"/>
              <a:t>A initier dans les phases de projet. Au cœur de</a:t>
            </a:r>
            <a:r>
              <a:rPr lang="fr-FR" b="0" baseline="0" dirty="0" smtClean="0"/>
              <a:t> la réforme du collège.</a:t>
            </a:r>
          </a:p>
          <a:p>
            <a:r>
              <a:rPr lang="fr-FR" b="0" baseline="0" dirty="0" smtClean="0"/>
              <a:t>Nombreuses qualités du projet. </a:t>
            </a:r>
            <a:r>
              <a:rPr lang="fr-FR" sz="1200" b="0" i="0" u="none" strike="noStrike" kern="1200" baseline="0" dirty="0" smtClean="0">
                <a:solidFill>
                  <a:schemeClr val="tx1"/>
                </a:solidFill>
                <a:latin typeface="+mn-lt"/>
                <a:ea typeface="+mn-ea"/>
                <a:cs typeface="+mn-cs"/>
              </a:rPr>
              <a:t>Entraîner la mobilisation de savoirs et</a:t>
            </a:r>
          </a:p>
          <a:p>
            <a:r>
              <a:rPr lang="fr-FR" sz="1200" b="0" i="0" u="none" strike="noStrike" kern="1200" baseline="0" dirty="0" smtClean="0">
                <a:solidFill>
                  <a:schemeClr val="tx1"/>
                </a:solidFill>
                <a:latin typeface="+mn-lt"/>
                <a:ea typeface="+mn-ea"/>
                <a:cs typeface="+mn-cs"/>
              </a:rPr>
              <a:t>savoir-faire acquis, construire des compétences.</a:t>
            </a:r>
            <a:endParaRPr lang="fr-FR" b="0" dirty="0" smtClean="0"/>
          </a:p>
          <a:p>
            <a:endParaRPr lang="fr-FR" dirty="0" smtClean="0"/>
          </a:p>
          <a:p>
            <a:r>
              <a:rPr lang="fr-FR" dirty="0" smtClean="0"/>
              <a:t>Outils de créativité non</a:t>
            </a:r>
            <a:r>
              <a:rPr lang="fr-FR" baseline="0" dirty="0" smtClean="0"/>
              <a:t> rationnel avant TRIZ (Enseignement d’exploration</a:t>
            </a:r>
            <a:r>
              <a:rPr lang="fr-FR"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Approche TRIZ structurera et rationnalisera par la suite</a:t>
            </a:r>
            <a:endParaRPr lang="fr-FR" baseline="0" dirty="0" smtClean="0"/>
          </a:p>
          <a:p>
            <a:endParaRPr lang="fr-FR" baseline="0" dirty="0" smtClean="0"/>
          </a:p>
          <a:p>
            <a:r>
              <a:rPr lang="fr-FR" baseline="0" dirty="0" smtClean="0"/>
              <a:t>Matrice des 9 écrans : La méthode des neuf écrans consiste à imaginer le système étudié dans trois espaces temporels (passé, présent, futur) et à travers trois niveaux systémiques (sous système, système, super système)</a:t>
            </a:r>
            <a:endParaRPr lang="fr-FR" dirty="0" smtClean="0"/>
          </a:p>
          <a:p>
            <a:endParaRPr lang="fr-FR" dirty="0" smtClean="0"/>
          </a:p>
          <a:p>
            <a:r>
              <a:rPr lang="fr-FR" dirty="0" smtClean="0"/>
              <a:t>Méthode des 6 chapeaux : éviter la censure des idées nouvelles, dérangeantes, inhabituelles. La méthode nous aide à passer de styles de réflexion habituels à une vue plus complète de la situation. </a:t>
            </a:r>
            <a:endParaRPr lang="fr-FR" dirty="0"/>
          </a:p>
        </p:txBody>
      </p:sp>
      <p:sp>
        <p:nvSpPr>
          <p:cNvPr id="4" name="Espace réservé du numéro de diapositive 3"/>
          <p:cNvSpPr>
            <a:spLocks noGrp="1"/>
          </p:cNvSpPr>
          <p:nvPr>
            <p:ph type="sldNum" sz="quarter" idx="10"/>
          </p:nvPr>
        </p:nvSpPr>
        <p:spPr/>
        <p:txBody>
          <a:bodyPr/>
          <a:lstStyle/>
          <a:p>
            <a:fld id="{2BE2FAE7-E8FB-4320-B267-E826B0E072B3}" type="slidenum">
              <a:rPr lang="fr-FR" smtClean="0"/>
              <a:t>13</a:t>
            </a:fld>
            <a:endParaRPr lang="fr-FR"/>
          </a:p>
        </p:txBody>
      </p:sp>
    </p:spTree>
    <p:extLst>
      <p:ext uri="{BB962C8B-B14F-4D97-AF65-F5344CB8AC3E}">
        <p14:creationId xmlns:p14="http://schemas.microsoft.com/office/powerpoint/2010/main" val="2655343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Activités </a:t>
            </a:r>
            <a:r>
              <a:rPr lang="fr-FR" dirty="0" smtClean="0"/>
              <a:t>d’investigation</a:t>
            </a:r>
          </a:p>
          <a:p>
            <a:r>
              <a:rPr lang="fr-FR" dirty="0" err="1" smtClean="0"/>
              <a:t>Rollnet</a:t>
            </a:r>
            <a:r>
              <a:rPr lang="fr-FR" dirty="0" smtClean="0"/>
              <a:t> Décathlon 10 €</a:t>
            </a:r>
            <a:endParaRPr lang="fr-FR" dirty="0"/>
          </a:p>
        </p:txBody>
      </p:sp>
      <p:sp>
        <p:nvSpPr>
          <p:cNvPr id="4" name="Espace réservé du numéro de diapositive 3"/>
          <p:cNvSpPr>
            <a:spLocks noGrp="1"/>
          </p:cNvSpPr>
          <p:nvPr>
            <p:ph type="sldNum" sz="quarter" idx="10"/>
          </p:nvPr>
        </p:nvSpPr>
        <p:spPr/>
        <p:txBody>
          <a:bodyPr/>
          <a:lstStyle/>
          <a:p>
            <a:fld id="{2BE2FAE7-E8FB-4320-B267-E826B0E072B3}" type="slidenum">
              <a:rPr lang="fr-FR" smtClean="0"/>
              <a:t>14</a:t>
            </a:fld>
            <a:endParaRPr lang="fr-FR"/>
          </a:p>
        </p:txBody>
      </p:sp>
    </p:spTree>
    <p:extLst>
      <p:ext uri="{BB962C8B-B14F-4D97-AF65-F5344CB8AC3E}">
        <p14:creationId xmlns:p14="http://schemas.microsoft.com/office/powerpoint/2010/main" val="613149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p:spPr>
      </p:sp>
      <p:sp>
        <p:nvSpPr>
          <p:cNvPr id="79875" name="Rectangle 3"/>
          <p:cNvSpPr>
            <a:spLocks noGrp="1"/>
          </p:cNvSpPr>
          <p:nvPr>
            <p:ph type="body" idx="1"/>
          </p:nvPr>
        </p:nvSpPr>
        <p:spPr bwMode="auto">
          <a:noFill/>
        </p:spPr>
        <p:txBody>
          <a:bodyPr wrap="square" numCol="1" anchor="t" anchorCtr="0" compatLnSpc="1">
            <a:prstTxWarp prst="textNoShape">
              <a:avLst/>
            </a:prstTxWarp>
          </a:bodyPr>
          <a:lstStyle/>
          <a:p>
            <a:r>
              <a:rPr lang="fr-FR" baseline="0" dirty="0" smtClean="0"/>
              <a:t>Inflexion forte sur les activités de modélisation</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Modéliser pour comprendre, pour formaliser la connaissance, pour communiquer, pour construire, pour simuler, pour prédire, pour partager, pour investiguer, etc.</a:t>
            </a:r>
          </a:p>
          <a:p>
            <a:r>
              <a:rPr lang="fr-FR" b="1" baseline="0" dirty="0" smtClean="0"/>
              <a:t>Apprendre à modéliser &gt; apprendre des modèles</a:t>
            </a:r>
          </a:p>
          <a:p>
            <a:r>
              <a:rPr lang="fr-FR" baseline="0" dirty="0" smtClean="0"/>
              <a:t>Il existe différents niveaux d’abstraction. </a:t>
            </a:r>
          </a:p>
          <a:p>
            <a:r>
              <a:rPr lang="fr-FR" baseline="0" dirty="0" smtClean="0"/>
              <a:t>Dans les activités scientifiques et technologiques, le lien est indissociable et omniprésent entre la description théorique d’un objet et sa modélisation, la simulation et l’expérimentation.</a:t>
            </a:r>
          </a:p>
        </p:txBody>
      </p:sp>
    </p:spTree>
    <p:extLst>
      <p:ext uri="{BB962C8B-B14F-4D97-AF65-F5344CB8AC3E}">
        <p14:creationId xmlns:p14="http://schemas.microsoft.com/office/powerpoint/2010/main" val="1608489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Sans parler d’ingénierie système en SYSML, quelques diagrammes « à lire » peuvent être proposés.</a:t>
            </a:r>
          </a:p>
          <a:p>
            <a:r>
              <a:rPr lang="fr-FR" dirty="0" smtClean="0"/>
              <a:t>Diagramme de contexte</a:t>
            </a:r>
          </a:p>
          <a:p>
            <a:r>
              <a:rPr lang="fr-FR" dirty="0" smtClean="0"/>
              <a:t>Diagramme d’utilisation </a:t>
            </a:r>
          </a:p>
          <a:p>
            <a:endParaRPr lang="fr-FR" dirty="0"/>
          </a:p>
        </p:txBody>
      </p:sp>
      <p:sp>
        <p:nvSpPr>
          <p:cNvPr id="4" name="Espace réservé du numéro de diapositive 3"/>
          <p:cNvSpPr>
            <a:spLocks noGrp="1"/>
          </p:cNvSpPr>
          <p:nvPr>
            <p:ph type="sldNum" sz="quarter" idx="10"/>
          </p:nvPr>
        </p:nvSpPr>
        <p:spPr/>
        <p:txBody>
          <a:bodyPr/>
          <a:lstStyle/>
          <a:p>
            <a:fld id="{2BE2FAE7-E8FB-4320-B267-E826B0E072B3}" type="slidenum">
              <a:rPr lang="fr-FR" smtClean="0"/>
              <a:t>16</a:t>
            </a:fld>
            <a:endParaRPr lang="fr-FR"/>
          </a:p>
        </p:txBody>
      </p:sp>
    </p:spTree>
    <p:extLst>
      <p:ext uri="{BB962C8B-B14F-4D97-AF65-F5344CB8AC3E}">
        <p14:creationId xmlns:p14="http://schemas.microsoft.com/office/powerpoint/2010/main" val="2544666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p:spPr>
      </p:sp>
      <p:sp>
        <p:nvSpPr>
          <p:cNvPr id="79875" name="Rectangle 3"/>
          <p:cNvSpPr>
            <a:spLocks noGrp="1"/>
          </p:cNvSpPr>
          <p:nvPr>
            <p:ph type="body" idx="1"/>
          </p:nvPr>
        </p:nvSpPr>
        <p:spPr bwMode="auto">
          <a:noFill/>
        </p:spPr>
        <p:txBody>
          <a:bodyPr wrap="square" numCol="1" anchor="t" anchorCtr="0" compatLnSpc="1">
            <a:prstTxWarp prst="textNoShape">
              <a:avLst/>
            </a:prstTxWarp>
          </a:bodyPr>
          <a:lstStyle/>
          <a:p>
            <a:r>
              <a:rPr lang="fr-FR" baseline="0" dirty="0" smtClean="0"/>
              <a:t>Aborder la simulation</a:t>
            </a:r>
          </a:p>
          <a:p>
            <a:r>
              <a:rPr lang="fr-FR" baseline="0" dirty="0" smtClean="0"/>
              <a:t>Les activités pratiques proposées permettent aux 5 groupes d’étudier des solutions complémentaires et de manipuler les grandeurs photométriques:</a:t>
            </a:r>
          </a:p>
          <a:p>
            <a:pPr marL="171450" indent="-171450">
              <a:buFontTx/>
              <a:buChar char="-"/>
            </a:pPr>
            <a:r>
              <a:rPr lang="fr-FR" baseline="0" dirty="0" smtClean="0"/>
              <a:t>3 groupes travaillent sur une maquette</a:t>
            </a:r>
          </a:p>
          <a:p>
            <a:pPr marL="171450" indent="-171450">
              <a:buFontTx/>
              <a:buChar char="-"/>
            </a:pPr>
            <a:r>
              <a:rPr lang="fr-FR" baseline="0" dirty="0" smtClean="0"/>
              <a:t>2 sur le logiciel de simulation </a:t>
            </a:r>
            <a:r>
              <a:rPr lang="fr-FR" baseline="0" dirty="0" err="1" smtClean="0"/>
              <a:t>DiaLux</a:t>
            </a:r>
            <a:endParaRPr lang="fr-FR" baseline="0" dirty="0" smtClean="0"/>
          </a:p>
          <a:p>
            <a:r>
              <a:rPr lang="fr-FR" dirty="0" smtClean="0"/>
              <a:t>Autres possibilités,</a:t>
            </a:r>
            <a:r>
              <a:rPr lang="fr-FR" baseline="0" dirty="0" smtClean="0"/>
              <a:t> non développées ici :</a:t>
            </a:r>
            <a:endParaRPr lang="fr-FR" dirty="0" smtClean="0"/>
          </a:p>
          <a:p>
            <a:r>
              <a:rPr lang="fr-FR" dirty="0" smtClean="0"/>
              <a:t>SW</a:t>
            </a:r>
            <a:r>
              <a:rPr lang="fr-FR" baseline="0" dirty="0" smtClean="0"/>
              <a:t> simulation, ex </a:t>
            </a:r>
            <a:r>
              <a:rPr lang="fr-FR" baseline="0" dirty="0" err="1" smtClean="0"/>
              <a:t>Cosmosworks</a:t>
            </a:r>
            <a:endParaRPr lang="fr-FR" baseline="0" dirty="0" smtClean="0"/>
          </a:p>
          <a:p>
            <a:r>
              <a:rPr lang="fr-FR" baseline="0" dirty="0" smtClean="0"/>
              <a:t>Le pont va-t-il casser dans des conditions de chargements ?</a:t>
            </a:r>
            <a:endParaRPr lang="fr-FR" dirty="0" smtClean="0"/>
          </a:p>
          <a:p>
            <a:pPr marL="0" indent="0">
              <a:buFontTx/>
              <a:buNone/>
            </a:pPr>
            <a:r>
              <a:rPr lang="fr-FR" baseline="0" dirty="0" smtClean="0"/>
              <a:t>Reprendre </a:t>
            </a:r>
            <a:r>
              <a:rPr lang="fr-FR" baseline="0" dirty="0" err="1" smtClean="0"/>
              <a:t>WestPointBridge</a:t>
            </a:r>
            <a:endParaRPr lang="fr-FR" baseline="0" dirty="0" smtClean="0"/>
          </a:p>
        </p:txBody>
      </p:sp>
    </p:spTree>
    <p:extLst>
      <p:ext uri="{BB962C8B-B14F-4D97-AF65-F5344CB8AC3E}">
        <p14:creationId xmlns:p14="http://schemas.microsoft.com/office/powerpoint/2010/main" val="3449070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Des activités de simulation du comportement sous charge : Force </a:t>
            </a:r>
            <a:r>
              <a:rPr lang="fr-FR" dirty="0" err="1" smtClean="0"/>
              <a:t>effect</a:t>
            </a:r>
            <a:r>
              <a:rPr lang="fr-FR" dirty="0" smtClean="0"/>
              <a:t> – </a:t>
            </a:r>
            <a:r>
              <a:rPr lang="fr-FR" dirty="0" err="1" smtClean="0"/>
              <a:t>autodesk</a:t>
            </a:r>
            <a:endParaRPr lang="fr-FR" dirty="0" smtClean="0"/>
          </a:p>
          <a:p>
            <a:r>
              <a:rPr lang="fr-FR" dirty="0" smtClean="0"/>
              <a:t>Permet de modéliser une structure à barres par dessus une photo (étude de RDM statique).</a:t>
            </a:r>
          </a:p>
          <a:p>
            <a:r>
              <a:rPr lang="fr-FR" dirty="0" smtClean="0"/>
              <a:t>Visualiser sollicitations</a:t>
            </a:r>
          </a:p>
          <a:p>
            <a:r>
              <a:rPr lang="fr-FR" dirty="0" smtClean="0"/>
              <a:t>AVIMECA</a:t>
            </a:r>
          </a:p>
          <a:p>
            <a:r>
              <a:rPr lang="fr-FR" dirty="0" smtClean="0"/>
              <a:t>Robot Parrot Jumping Sumo </a:t>
            </a:r>
          </a:p>
          <a:p>
            <a:r>
              <a:rPr lang="fr-FR" dirty="0" err="1" smtClean="0"/>
              <a:t>Aviméca</a:t>
            </a:r>
            <a:r>
              <a:rPr lang="fr-FR" dirty="0" smtClean="0"/>
              <a:t> permet de pointer, image par image, un objet en mouvement sur une vidéo. Les données récupérées sont les coordonnées de l'objet et le temps.</a:t>
            </a:r>
          </a:p>
          <a:p>
            <a:r>
              <a:rPr lang="fr-FR" dirty="0" smtClean="0"/>
              <a:t>On peut donc ensuite étudier des mouvements à partir d'une vidéo.</a:t>
            </a:r>
          </a:p>
          <a:p>
            <a:r>
              <a:rPr lang="fr-FR" dirty="0" smtClean="0"/>
              <a:t>© lycée Louis Armand à Eaubonne – Versailles</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2BE2FAE7-E8FB-4320-B267-E826B0E072B3}" type="slidenum">
              <a:rPr lang="fr-FR" smtClean="0"/>
              <a:t>18</a:t>
            </a:fld>
            <a:endParaRPr lang="fr-FR"/>
          </a:p>
        </p:txBody>
      </p:sp>
    </p:spTree>
    <p:extLst>
      <p:ext uri="{BB962C8B-B14F-4D97-AF65-F5344CB8AC3E}">
        <p14:creationId xmlns:p14="http://schemas.microsoft.com/office/powerpoint/2010/main" val="3777728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endParaRPr lang="fr-FR" baseline="0" dirty="0" smtClean="0"/>
          </a:p>
          <a:p>
            <a:pPr>
              <a:defRPr/>
            </a:pPr>
            <a:endParaRPr lang="fr-FR" dirty="0"/>
          </a:p>
        </p:txBody>
      </p:sp>
      <p:sp>
        <p:nvSpPr>
          <p:cNvPr id="4" name="Espace réservé du numéro de diapositive 3"/>
          <p:cNvSpPr>
            <a:spLocks noGrp="1"/>
          </p:cNvSpPr>
          <p:nvPr>
            <p:ph type="sldNum" sz="quarter" idx="5"/>
          </p:nvPr>
        </p:nvSpPr>
        <p:spPr/>
        <p:txBody>
          <a:bodyPr/>
          <a:lstStyle/>
          <a:p>
            <a:pPr>
              <a:defRPr/>
            </a:pPr>
            <a:fld id="{A793C10D-995C-A746-9901-7659C344C3E0}" type="slidenum">
              <a:rPr lang="fr-FR" smtClean="0"/>
              <a:pPr>
                <a:defRPr/>
              </a:pPr>
              <a:t>19</a:t>
            </a:fld>
            <a:endParaRPr lang="fr-FR" dirty="0"/>
          </a:p>
        </p:txBody>
      </p:sp>
    </p:spTree>
    <p:extLst>
      <p:ext uri="{BB962C8B-B14F-4D97-AF65-F5344CB8AC3E}">
        <p14:creationId xmlns:p14="http://schemas.microsoft.com/office/powerpoint/2010/main" val="28865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Pas de révolution mais réorganisation et inflexions</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Par exemple :</a:t>
            </a:r>
          </a:p>
          <a:p>
            <a:r>
              <a:rPr lang="fr-FR" dirty="0" smtClean="0"/>
              <a:t>Design =&gt; commentaires du programme de 6eme (fonction d’estime)</a:t>
            </a:r>
          </a:p>
          <a:p>
            <a:r>
              <a:rPr lang="fr-FR" dirty="0" smtClean="0"/>
              <a:t>Créativité =&gt; préambule du programme de 2008</a:t>
            </a:r>
          </a:p>
          <a:p>
            <a:r>
              <a:rPr lang="fr-FR" dirty="0" smtClean="0"/>
              <a:t>Créativité =&gt; de l’élève</a:t>
            </a:r>
          </a:p>
          <a:p>
            <a:r>
              <a:rPr lang="fr-FR" dirty="0" smtClean="0"/>
              <a:t>Simulation =&gt; dans le chapeau commun des 3 programmes et préambule du programme de 2008</a:t>
            </a:r>
          </a:p>
          <a:p>
            <a:endParaRPr lang="fr-FR" dirty="0" smtClean="0"/>
          </a:p>
        </p:txBody>
      </p:sp>
      <p:sp>
        <p:nvSpPr>
          <p:cNvPr id="4" name="Espace réservé du numéro de diapositive 3"/>
          <p:cNvSpPr>
            <a:spLocks noGrp="1"/>
          </p:cNvSpPr>
          <p:nvPr>
            <p:ph type="sldNum" sz="quarter" idx="10"/>
          </p:nvPr>
        </p:nvSpPr>
        <p:spPr/>
        <p:txBody>
          <a:bodyPr/>
          <a:lstStyle/>
          <a:p>
            <a:pPr>
              <a:defRPr/>
            </a:pPr>
            <a:fld id="{7B556FD8-E649-AE45-8480-8A81EF581802}" type="slidenum">
              <a:rPr lang="fr-FR" smtClean="0">
                <a:solidFill>
                  <a:srgbClr val="000000"/>
                </a:solidFill>
              </a:rPr>
              <a:pPr>
                <a:defRPr/>
              </a:pPr>
              <a:t>2</a:t>
            </a:fld>
            <a:endParaRPr lang="fr-FR">
              <a:solidFill>
                <a:srgbClr val="000000"/>
              </a:solidFill>
            </a:endParaRPr>
          </a:p>
        </p:txBody>
      </p:sp>
    </p:spTree>
    <p:extLst>
      <p:ext uri="{BB962C8B-B14F-4D97-AF65-F5344CB8AC3E}">
        <p14:creationId xmlns:p14="http://schemas.microsoft.com/office/powerpoint/2010/main" val="560276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i="0" kern="1200" baseline="0" dirty="0" smtClean="0">
                <a:solidFill>
                  <a:schemeClr val="tx1"/>
                </a:solidFill>
                <a:effectLst/>
                <a:latin typeface="Arial" charset="0"/>
                <a:ea typeface="ＭＳ Ｐゴシック" charset="0"/>
                <a:cs typeface="Arial" charset="0"/>
              </a:rPr>
              <a:t>Pas de révolution</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i="0" kern="1200" baseline="0" dirty="0" smtClean="0">
                <a:solidFill>
                  <a:schemeClr val="tx1"/>
                </a:solidFill>
                <a:effectLst/>
                <a:latin typeface="Arial" charset="0"/>
                <a:ea typeface="ＭＳ Ｐゴシック" charset="0"/>
                <a:cs typeface="Arial" charset="0"/>
              </a:rPr>
              <a:t>Différent des 6 approches, des centres d’Intérêt, programme de 2008</a:t>
            </a:r>
            <a:endParaRPr lang="fr-FR" sz="1200" i="0" kern="1200" dirty="0" smtClean="0">
              <a:solidFill>
                <a:schemeClr val="tx1"/>
              </a:solidFill>
              <a:effectLst/>
              <a:latin typeface="Arial" charset="0"/>
              <a:ea typeface="ＭＳ Ｐゴシック" charset="0"/>
              <a:cs typeface="Arial" charset="0"/>
            </a:endParaRPr>
          </a:p>
          <a:p>
            <a:r>
              <a:rPr lang="fr-FR" sz="1200" kern="1200" dirty="0" smtClean="0">
                <a:solidFill>
                  <a:schemeClr val="tx1"/>
                </a:solidFill>
                <a:effectLst/>
                <a:latin typeface="Arial" charset="0"/>
                <a:ea typeface="ＭＳ Ｐゴシック" charset="0"/>
                <a:cs typeface="Arial" charset="0"/>
              </a:rPr>
              <a:t>Doyen IGEN STI, séminaire des</a:t>
            </a:r>
            <a:r>
              <a:rPr lang="fr-FR" sz="1200" kern="1200" baseline="0" dirty="0" smtClean="0">
                <a:solidFill>
                  <a:schemeClr val="tx1"/>
                </a:solidFill>
                <a:effectLst/>
                <a:latin typeface="Arial" charset="0"/>
                <a:ea typeface="ＭＳ Ｐゴシック" charset="0"/>
                <a:cs typeface="Arial" charset="0"/>
              </a:rPr>
              <a:t> IA-IPR STI, mai 2015</a:t>
            </a:r>
          </a:p>
          <a:p>
            <a:r>
              <a:rPr lang="fr-FR" sz="1200" i="1" kern="1200" baseline="0" dirty="0" smtClean="0">
                <a:solidFill>
                  <a:schemeClr val="tx1"/>
                </a:solidFill>
                <a:effectLst/>
                <a:latin typeface="Arial" charset="0"/>
                <a:ea typeface="ＭＳ Ｐゴシック" charset="0"/>
                <a:cs typeface="Arial" charset="0"/>
              </a:rPr>
              <a:t>Numéro 200 de la revue Technologie</a:t>
            </a:r>
          </a:p>
          <a:p>
            <a:r>
              <a:rPr lang="fr-FR" sz="1200" i="0" kern="1200" baseline="0" dirty="0" smtClean="0">
                <a:solidFill>
                  <a:schemeClr val="tx1"/>
                </a:solidFill>
                <a:effectLst/>
                <a:latin typeface="Arial" charset="0"/>
                <a:ea typeface="ＭＳ Ｐゴシック" charset="0"/>
                <a:cs typeface="Arial" charset="0"/>
              </a:rPr>
              <a:t>Structure, matrice nouvelle.</a:t>
            </a:r>
          </a:p>
          <a:p>
            <a:endParaRPr lang="fr-FR" sz="1200" i="0" kern="1200" baseline="0" dirty="0" smtClean="0">
              <a:solidFill>
                <a:schemeClr val="tx1"/>
              </a:solidFill>
              <a:effectLst/>
              <a:latin typeface="Arial" charset="0"/>
              <a:ea typeface="ＭＳ Ｐゴシック" charset="0"/>
              <a:cs typeface="Arial" charset="0"/>
            </a:endParaRPr>
          </a:p>
          <a:p>
            <a:r>
              <a:rPr lang="fr-FR" sz="1200" kern="1200" dirty="0" smtClean="0">
                <a:solidFill>
                  <a:schemeClr val="tx1"/>
                </a:solidFill>
                <a:effectLst/>
                <a:latin typeface="Arial" charset="0"/>
                <a:ea typeface="ＭＳ Ｐゴシック" charset="0"/>
                <a:cs typeface="Arial" charset="0"/>
              </a:rPr>
              <a:t>« De par ces trois dimensions, la technologie participe à la construction et l’acquisition des compétences du socle. Discipline de synthèse et porteuse de démarches pédagogiques innovantes (pédagogie inversée, démarche de projet, pédagogie partagée, faire pour apprendre, etc.), elle nécessite également des apports de connaissances qui lui sont propres. Les outils numériques sont au cœur de l’enseignement de la technologie, de la modélisation du réel dans la dimension scientifique, de l’usage citoyen dans la dimension socioculturelle et de l’innovation et de la créativité dans la dimension de l’ingénierie-design-métiers d’arts et d’industries. L’informatique révèle toute sa puissance en installant une chaine numérique complète prenant en charge toutes les étapes de conception, de l’expression du besoin à la réalisation matérielle sur les machines. La perte du sens de la matière qui en découle est compensée par la réalisation « d’artefacts » par des systèmes d’impression 3D. »</a:t>
            </a:r>
          </a:p>
        </p:txBody>
      </p:sp>
      <p:sp>
        <p:nvSpPr>
          <p:cNvPr id="4" name="Espace réservé du numéro de diapositive 3"/>
          <p:cNvSpPr>
            <a:spLocks noGrp="1"/>
          </p:cNvSpPr>
          <p:nvPr>
            <p:ph type="sldNum" sz="quarter" idx="10"/>
          </p:nvPr>
        </p:nvSpPr>
        <p:spPr/>
        <p:txBody>
          <a:bodyPr/>
          <a:lstStyle/>
          <a:p>
            <a:fld id="{EBE4CCA1-E92D-4594-86D3-C740F0A78DDC}" type="slidenum">
              <a:rPr lang="fr-FR" smtClean="0">
                <a:solidFill>
                  <a:srgbClr val="000000"/>
                </a:solidFill>
              </a:rPr>
              <a:pPr/>
              <a:t>3</a:t>
            </a:fld>
            <a:endParaRPr lang="fr-FR">
              <a:solidFill>
                <a:srgbClr val="000000"/>
              </a:solidFill>
            </a:endParaRPr>
          </a:p>
        </p:txBody>
      </p:sp>
    </p:spTree>
    <p:extLst>
      <p:ext uri="{BB962C8B-B14F-4D97-AF65-F5344CB8AC3E}">
        <p14:creationId xmlns:p14="http://schemas.microsoft.com/office/powerpoint/2010/main" val="3801266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Cadre général, nouvelle matrice</a:t>
            </a:r>
          </a:p>
          <a:p>
            <a:r>
              <a:rPr lang="fr-FR" dirty="0" smtClean="0"/>
              <a:t>Toile de fond,</a:t>
            </a:r>
            <a:r>
              <a:rPr lang="fr-FR" baseline="0" dirty="0" smtClean="0"/>
              <a:t> paysage pour positionner et donner le cadre</a:t>
            </a:r>
          </a:p>
          <a:p>
            <a:r>
              <a:rPr lang="fr-FR" baseline="0" dirty="0" smtClean="0"/>
              <a:t>Il n’y a pas à faire de leçons sur</a:t>
            </a:r>
            <a:endParaRPr lang="fr-FR" dirty="0" smtClean="0"/>
          </a:p>
          <a:p>
            <a:r>
              <a:rPr lang="fr-FR" dirty="0" smtClean="0"/>
              <a:t>3 dimensions à explorer en complémentarité. Cf. doc accompagnement p.</a:t>
            </a:r>
          </a:p>
          <a:p>
            <a:r>
              <a:rPr lang="fr-FR" dirty="0" smtClean="0"/>
              <a:t>3 thématiques + informatique et programmation en écho à – 3 en SVT -  4 thèmes en SPC en « interdépendance »</a:t>
            </a:r>
          </a:p>
          <a:p>
            <a:r>
              <a:rPr lang="fr-FR" dirty="0" smtClean="0"/>
              <a:t>Il existe des polarisations</a:t>
            </a:r>
          </a:p>
        </p:txBody>
      </p:sp>
      <p:sp>
        <p:nvSpPr>
          <p:cNvPr id="4" name="Espace réservé du numéro de diapositive 3"/>
          <p:cNvSpPr>
            <a:spLocks noGrp="1"/>
          </p:cNvSpPr>
          <p:nvPr>
            <p:ph type="sldNum" sz="quarter" idx="10"/>
          </p:nvPr>
        </p:nvSpPr>
        <p:spPr/>
        <p:txBody>
          <a:bodyPr/>
          <a:lstStyle/>
          <a:p>
            <a:fld id="{2BE2FAE7-E8FB-4320-B267-E826B0E072B3}" type="slidenum">
              <a:rPr lang="fr-FR" smtClean="0"/>
              <a:t>4</a:t>
            </a:fld>
            <a:endParaRPr lang="fr-FR"/>
          </a:p>
        </p:txBody>
      </p:sp>
    </p:spTree>
    <p:extLst>
      <p:ext uri="{BB962C8B-B14F-4D97-AF65-F5344CB8AC3E}">
        <p14:creationId xmlns:p14="http://schemas.microsoft.com/office/powerpoint/2010/main" val="2794785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Milieu à faire appréhender aux élèves (cf. volet 3) mais on ne peut tout faire rentrer dans la classe</a:t>
            </a:r>
          </a:p>
          <a:p>
            <a:pPr marL="0" marR="0" indent="0" algn="l" defTabSz="914400" rtl="0" eaLnBrk="1" fontAlgn="auto" latinLnBrk="0" hangingPunct="1">
              <a:lnSpc>
                <a:spcPct val="100000"/>
              </a:lnSpc>
              <a:spcBef>
                <a:spcPts val="0"/>
              </a:spcBef>
              <a:spcAft>
                <a:spcPts val="0"/>
              </a:spcAft>
              <a:buClrTx/>
              <a:buSzTx/>
              <a:buFontTx/>
              <a:buNone/>
              <a:tabLst/>
              <a:defRPr/>
            </a:pPr>
            <a:r>
              <a:rPr lang="fr-FR" b="1" dirty="0" smtClean="0"/>
              <a:t>A droite</a:t>
            </a:r>
            <a:r>
              <a:rPr lang="fr-FR" dirty="0" smtClean="0"/>
              <a:t>, containers pour l’habitation, design, pas de techno nouvelles dedans</a:t>
            </a:r>
          </a:p>
          <a:p>
            <a:r>
              <a:rPr lang="fr-FR" dirty="0" smtClean="0"/>
              <a:t>filet tennis de table partout, aire d'autoroute</a:t>
            </a:r>
          </a:p>
          <a:p>
            <a:r>
              <a:rPr lang="fr-FR" b="1" dirty="0" smtClean="0"/>
              <a:t>Au milieu </a:t>
            </a:r>
            <a:r>
              <a:rPr lang="fr-FR" dirty="0" smtClean="0"/>
              <a:t>: thermostat, </a:t>
            </a:r>
            <a:r>
              <a:rPr lang="fr-FR" dirty="0" err="1" smtClean="0"/>
              <a:t>designé</a:t>
            </a:r>
            <a:r>
              <a:rPr lang="fr-FR" dirty="0" smtClean="0"/>
              <a:t> dans le sens ergonomie (molette)</a:t>
            </a:r>
          </a:p>
          <a:p>
            <a:r>
              <a:rPr lang="fr-FR" dirty="0" err="1" smtClean="0"/>
              <a:t>V’Lille</a:t>
            </a:r>
            <a:r>
              <a:rPr lang="fr-FR" dirty="0" smtClean="0"/>
              <a:t> (SURSYSTEME), info et program très prégnant, frontière design créativité et changement induits dans la Sté</a:t>
            </a:r>
          </a:p>
          <a:p>
            <a:r>
              <a:rPr lang="fr-FR" b="1" dirty="0" smtClean="0"/>
              <a:t>A gauche </a:t>
            </a:r>
            <a:r>
              <a:rPr lang="fr-FR" dirty="0" smtClean="0"/>
              <a:t>: beaucoup d’innovation, beaucoup de technologie embarquée, objets protégés, brevet, dépôt dessin et modèles</a:t>
            </a:r>
          </a:p>
          <a:p>
            <a:r>
              <a:rPr lang="fr-FR" dirty="0" smtClean="0"/>
              <a:t>Objets de + en + intelligents, robot aspi, tissus intelligents, voiture sans conducteur</a:t>
            </a:r>
          </a:p>
          <a:p>
            <a:endParaRPr lang="fr-FR" dirty="0" smtClean="0"/>
          </a:p>
          <a:p>
            <a:r>
              <a:rPr lang="fr-FR" dirty="0" smtClean="0"/>
              <a:t>Une combinaison de capteurs et de logiciels permet à la voiture de se localiser dans le monde réel et d’interagir avec des feux de circulation, les autres voitures, les personnes, les panneaux de signalisation et d’autres objets. Aujourd’hui, le nombre d’objets intelligents et connectés dépasse déjà le nombre d’êtres humains, et nous n’en sommes qu’au début. D’ici deux à trois ans on comptera plus de 50 milliards d’objets connectés, des thermostats et des chaussures aux dispositifs médicaux.</a:t>
            </a:r>
          </a:p>
          <a:p>
            <a:endParaRPr lang="fr-FR" dirty="0" smtClean="0"/>
          </a:p>
          <a:p>
            <a:r>
              <a:rPr lang="fr-FR" dirty="0" smtClean="0"/>
              <a:t>+ en + design, très ergo très simples d'utilisation, facile à appréhender</a:t>
            </a:r>
          </a:p>
          <a:p>
            <a:r>
              <a:rPr lang="fr-FR" dirty="0" smtClean="0"/>
              <a:t>Structurellement</a:t>
            </a:r>
            <a:r>
              <a:rPr lang="fr-FR" baseline="0" dirty="0" smtClean="0"/>
              <a:t> simple fonctionnellement compliqués</a:t>
            </a:r>
            <a:endParaRPr lang="fr-FR" dirty="0" smtClean="0"/>
          </a:p>
          <a:p>
            <a:r>
              <a:rPr lang="fr-FR" dirty="0" smtClean="0"/>
              <a:t>Dim socioculturelle très forte =&gt; Intéressant à croiser avec d'autres disciplines plus français ou LV</a:t>
            </a:r>
          </a:p>
          <a:p>
            <a:endParaRPr lang="fr-FR" dirty="0" smtClean="0"/>
          </a:p>
        </p:txBody>
      </p:sp>
      <p:sp>
        <p:nvSpPr>
          <p:cNvPr id="4" name="Espace réservé du numéro de diapositive 3"/>
          <p:cNvSpPr>
            <a:spLocks noGrp="1"/>
          </p:cNvSpPr>
          <p:nvPr>
            <p:ph type="sldNum" sz="quarter" idx="10"/>
          </p:nvPr>
        </p:nvSpPr>
        <p:spPr/>
        <p:txBody>
          <a:bodyPr/>
          <a:lstStyle/>
          <a:p>
            <a:fld id="{2BE2FAE7-E8FB-4320-B267-E826B0E072B3}" type="slidenum">
              <a:rPr lang="fr-FR" smtClean="0"/>
              <a:t>5</a:t>
            </a:fld>
            <a:endParaRPr lang="fr-FR"/>
          </a:p>
        </p:txBody>
      </p:sp>
    </p:spTree>
    <p:extLst>
      <p:ext uri="{BB962C8B-B14F-4D97-AF65-F5344CB8AC3E}">
        <p14:creationId xmlns:p14="http://schemas.microsoft.com/office/powerpoint/2010/main" val="3332792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 cadre étant posé</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Raspberry</a:t>
            </a:r>
            <a:r>
              <a:rPr lang="fr-FR" dirty="0" smtClean="0"/>
              <a:t> à droite, ordinateur à 30 €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Projet sur le design packaging sur filet de </a:t>
            </a:r>
            <a:r>
              <a:rPr lang="fr-FR" dirty="0" err="1" smtClean="0"/>
              <a:t>ping</a:t>
            </a:r>
            <a:r>
              <a:rPr lang="fr-FR" dirty="0" smtClean="0"/>
              <a:t> </a:t>
            </a:r>
            <a:r>
              <a:rPr lang="fr-FR" dirty="0" err="1" smtClean="0"/>
              <a:t>pong</a:t>
            </a:r>
            <a:endParaRPr lang="fr-FR" dirty="0" smtClean="0"/>
          </a:p>
          <a:p>
            <a:r>
              <a:rPr lang="fr-FR" dirty="0" smtClean="0"/>
              <a:t>Aménagement d’espace, prévu dans les documents ressources</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Thermostat </a:t>
            </a:r>
            <a:r>
              <a:rPr lang="fr-FR" dirty="0" err="1" smtClean="0"/>
              <a:t>designé</a:t>
            </a:r>
            <a:r>
              <a:rPr lang="fr-FR" dirty="0" smtClean="0"/>
              <a:t> mais activité disponible depuis</a:t>
            </a:r>
            <a:r>
              <a:rPr lang="fr-FR" baseline="0" dirty="0" smtClean="0"/>
              <a:t> 4</a:t>
            </a:r>
            <a:r>
              <a:rPr lang="fr-FR" baseline="30000" dirty="0" smtClean="0"/>
              <a:t>e</a:t>
            </a:r>
            <a:r>
              <a:rPr lang="fr-FR" baseline="0" dirty="0" smtClean="0"/>
              <a:t> confort et domotique</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Dispositif d’ouverture du portail contrôlé par badges</a:t>
            </a:r>
            <a:r>
              <a:rPr lang="fr-FR" baseline="0" dirty="0" smtClean="0"/>
              <a:t> RFID – TRAAM Amiens</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Prolongation possible en EE CIT, dispositif d’interactions médicamenteuses</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Vraie responsabilité didactique sur le choix des objets</a:t>
            </a:r>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fld id="{2BE2FAE7-E8FB-4320-B267-E826B0E072B3}" type="slidenum">
              <a:rPr lang="fr-FR" smtClean="0"/>
              <a:t>6</a:t>
            </a:fld>
            <a:endParaRPr lang="fr-FR"/>
          </a:p>
        </p:txBody>
      </p:sp>
    </p:spTree>
    <p:extLst>
      <p:ext uri="{BB962C8B-B14F-4D97-AF65-F5344CB8AC3E}">
        <p14:creationId xmlns:p14="http://schemas.microsoft.com/office/powerpoint/2010/main" val="2053816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r>
              <a:rPr lang="fr-FR" b="0" baseline="0" dirty="0" smtClean="0"/>
              <a:t>Thématique compliquée, non isolée des 2 autres</a:t>
            </a:r>
          </a:p>
          <a:p>
            <a:pPr>
              <a:defRPr/>
            </a:pPr>
            <a:r>
              <a:rPr lang="fr-FR" b="0" baseline="0" dirty="0" smtClean="0"/>
              <a:t>Quelles sont ses visées ?</a:t>
            </a:r>
          </a:p>
          <a:p>
            <a:pPr>
              <a:defRPr/>
            </a:pPr>
            <a:r>
              <a:rPr lang="fr-FR" b="0" baseline="0" dirty="0" smtClean="0"/>
              <a:t>Deux perspectives :</a:t>
            </a:r>
          </a:p>
          <a:p>
            <a:pPr>
              <a:defRPr/>
            </a:pPr>
            <a:r>
              <a:rPr lang="fr-FR" b="0" baseline="0" dirty="0" smtClean="0"/>
              <a:t>L’influence de la technoscience sur la société : problèmes liés à la conservation de l’énergie, à la pollution, à la santé, etc.</a:t>
            </a:r>
          </a:p>
          <a:p>
            <a:pPr>
              <a:defRPr/>
            </a:pPr>
            <a:r>
              <a:rPr lang="fr-FR" b="0" baseline="0" dirty="0" smtClean="0"/>
              <a:t>L'influence de la société sur l'entreprise « technoscientifique » : observation de la technoscience par l’entremi­se d'autres disciplines : la sociologie, l'histoire, les aspects humanistes</a:t>
            </a:r>
          </a:p>
          <a:p>
            <a:pPr>
              <a:defRPr/>
            </a:pPr>
            <a:endParaRPr lang="fr-FR" b="0" baseline="0" dirty="0" smtClean="0"/>
          </a:p>
          <a:p>
            <a:pPr>
              <a:defRPr/>
            </a:pPr>
            <a:r>
              <a:rPr lang="fr-FR" b="0" baseline="0" dirty="0" smtClean="0"/>
              <a:t>Travail d’investigation documentaire pour explorer la dimension demande sociale (vieillissement de la population) dans le cadre de la R/D chez Kodak.</a:t>
            </a:r>
          </a:p>
          <a:p>
            <a:pPr>
              <a:defRPr/>
            </a:pPr>
            <a:r>
              <a:rPr lang="fr-FR" b="0" baseline="0" dirty="0" smtClean="0"/>
              <a:t>La revue en ligne Paris-Tech </a:t>
            </a:r>
            <a:r>
              <a:rPr lang="fr-FR" b="0" baseline="0" dirty="0" err="1" smtClean="0"/>
              <a:t>Review</a:t>
            </a:r>
            <a:r>
              <a:rPr lang="fr-FR" b="0" baseline="0" dirty="0" smtClean="0"/>
              <a:t> peut être donnée à lire aux élèves assez facilement.</a:t>
            </a:r>
          </a:p>
          <a:p>
            <a:pPr>
              <a:defRPr/>
            </a:pPr>
            <a:endParaRPr lang="fr-FR" b="0" baseline="0" dirty="0" smtClean="0"/>
          </a:p>
          <a:p>
            <a:pPr>
              <a:defRPr/>
            </a:pPr>
            <a:r>
              <a:rPr lang="fr-FR" b="0" baseline="0" dirty="0" smtClean="0"/>
              <a:t>La plus petite puce RFID a été lancée cette année par Hitachi. Aboutissement de la miniaturisation, ces puces RFID (Radio </a:t>
            </a:r>
            <a:r>
              <a:rPr lang="fr-FR" baseline="0" dirty="0" err="1" smtClean="0"/>
              <a:t>Frequency</a:t>
            </a:r>
            <a:r>
              <a:rPr lang="fr-FR" baseline="0" dirty="0" smtClean="0"/>
              <a:t> </a:t>
            </a:r>
            <a:r>
              <a:rPr lang="fr-FR" baseline="0" dirty="0" err="1" smtClean="0"/>
              <a:t>IDentification</a:t>
            </a:r>
            <a:r>
              <a:rPr lang="fr-FR" baseline="0" dirty="0" smtClean="0"/>
              <a:t>) mesurent seulement 0,05 x 0,05 millimètres. Le record précédent, la « mu-chip » d'Hitachi, était de seulement 0,4 x 0,4 millimètres. </a:t>
            </a:r>
          </a:p>
          <a:p>
            <a:pPr>
              <a:defRPr/>
            </a:pPr>
            <a:r>
              <a:rPr lang="fr-FR" baseline="0" dirty="0" smtClean="0"/>
              <a:t>Maintenant nouvelles puces RFID. De type "poudre", les puces sont soixante fois plus petites.</a:t>
            </a:r>
          </a:p>
          <a:p>
            <a:pPr>
              <a:defRPr/>
            </a:pPr>
            <a:endParaRPr lang="fr-FR" baseline="0" dirty="0" smtClean="0"/>
          </a:p>
          <a:p>
            <a:pPr>
              <a:defRPr/>
            </a:pPr>
            <a:r>
              <a:rPr lang="fr-FR" baseline="0" dirty="0" smtClean="0"/>
              <a:t>Les nouvelles puces RFID ont une ROM (mémoire) de 128 bits pour stocker un nombre unique de 38 chiffres, comme leurs prédécesseurs. Hitachi utilise la technologie de la miniaturisation des semi-conducteurs et des faisceaux d'électrons, pour écrire des données sur les substrats de la puce, afin d'atteindre cette nouvelle taille. Les micro-puces « Mu », de Hitachi, sont déjà en production, elles ont été utilisées pour empêcher la réalisation de faux billets, l'année dernière, à l'exposition internationale technologique d'Aichi. Les puces RFID en poudre, sont tellement petites, qu'elles peuvent s'intégrer facilement dans l'épaisseur d'une mince feuille de papier, comme celles utilisées dans les billets de banque et les documents certifiés.</a:t>
            </a:r>
          </a:p>
          <a:p>
            <a:pPr>
              <a:defRPr/>
            </a:pPr>
            <a:endParaRPr lang="fr-FR" baseline="0" dirty="0" smtClean="0"/>
          </a:p>
          <a:p>
            <a:pPr>
              <a:defRPr/>
            </a:pPr>
            <a:r>
              <a:rPr lang="fr-FR" baseline="0" dirty="0" smtClean="0"/>
              <a:t>Mais Kodak a franchi un pas de plus, et a récemment breveté une micro-puce digestible, qui est inoffensive et soluble. Ces puces seraient recouvertes avec de la gélatine, qui se dissoudrait progressivement dans l'estomac. Après avoir avalé la puce, le patient doit s'asseoir à côté d'un récepteur radio. Elles se dissolvent ensuite, lorsqu'elles sont exposées à l'acide gastrique, ce , pendant une période de temps précise, fournissant un moyen subtil de contrôler l'appareil digestif d'un patient. Kodak affirme que des puces radio similaires pourraient aussi être incorporées à un genou artificiel, à une articulation de hanche, de telle façon, qu'elles se désintègrent à un moment donné, en fonction de l'usure. Cela enverrait une alerte, quand à la nécessité d'une nouvelle chirurgie.</a:t>
            </a:r>
          </a:p>
          <a:p>
            <a:pPr>
              <a:defRPr/>
            </a:pPr>
            <a:endParaRPr lang="fr-FR" baseline="0" dirty="0" smtClean="0"/>
          </a:p>
          <a:p>
            <a:pPr>
              <a:defRPr/>
            </a:pPr>
            <a:r>
              <a:rPr lang="fr-FR" baseline="0" dirty="0" smtClean="0"/>
              <a:t>GPS. Pas facile. Cf. projet CIT. Revue Technologie n° 172, mars 2011. Rechercher un mode de communication tactile permettant au malvoyant de recevoir les données fournies par son GPS par le biais de sa canne blanche. Projet exploratoire.</a:t>
            </a:r>
          </a:p>
        </p:txBody>
      </p:sp>
      <p:sp>
        <p:nvSpPr>
          <p:cNvPr id="4" name="Espace réservé du numéro de diapositive 3"/>
          <p:cNvSpPr>
            <a:spLocks noGrp="1"/>
          </p:cNvSpPr>
          <p:nvPr>
            <p:ph type="sldNum" sz="quarter" idx="5"/>
          </p:nvPr>
        </p:nvSpPr>
        <p:spPr/>
        <p:txBody>
          <a:bodyPr/>
          <a:lstStyle/>
          <a:p>
            <a:pPr>
              <a:defRPr/>
            </a:pPr>
            <a:fld id="{3F62F0BF-294B-4C46-AAD0-905FB5FBB7CA}" type="slidenum">
              <a:rPr lang="fr-FR" smtClean="0">
                <a:solidFill>
                  <a:srgbClr val="000000"/>
                </a:solidFill>
              </a:rPr>
              <a:pPr>
                <a:defRPr/>
              </a:pPr>
              <a:t>7</a:t>
            </a:fld>
            <a:endParaRPr lang="fr-FR">
              <a:solidFill>
                <a:srgbClr val="000000"/>
              </a:solidFill>
            </a:endParaRPr>
          </a:p>
        </p:txBody>
      </p:sp>
    </p:spTree>
    <p:extLst>
      <p:ext uri="{BB962C8B-B14F-4D97-AF65-F5344CB8AC3E}">
        <p14:creationId xmlns:p14="http://schemas.microsoft.com/office/powerpoint/2010/main" val="953369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r>
              <a:rPr lang="fr-FR" baseline="0" dirty="0" smtClean="0"/>
              <a:t>Abandonner les frises chronologiques (flouté exprès)</a:t>
            </a:r>
          </a:p>
          <a:p>
            <a:pPr>
              <a:defRPr/>
            </a:pPr>
            <a:r>
              <a:rPr lang="fr-FR" baseline="0" dirty="0" smtClean="0"/>
              <a:t>CES </a:t>
            </a:r>
            <a:r>
              <a:rPr lang="fr-FR" baseline="0" dirty="0" err="1" smtClean="0"/>
              <a:t>EduPack</a:t>
            </a:r>
            <a:r>
              <a:rPr lang="fr-FR" baseline="0" dirty="0" smtClean="0"/>
              <a:t> facilite et améliore l’enseignement sur les matériaux, l’ingénierie, la conception et le développement durable.</a:t>
            </a:r>
          </a:p>
          <a:p>
            <a:pPr>
              <a:defRPr/>
            </a:pPr>
            <a:r>
              <a:rPr lang="fr-FR" baseline="0" dirty="0" smtClean="0"/>
              <a:t>Fixe un point de vue résolument scientifique et technologique pour analyser l’évolution des objets</a:t>
            </a:r>
          </a:p>
        </p:txBody>
      </p:sp>
      <p:sp>
        <p:nvSpPr>
          <p:cNvPr id="4" name="Espace réservé du numéro de diapositive 3"/>
          <p:cNvSpPr>
            <a:spLocks noGrp="1"/>
          </p:cNvSpPr>
          <p:nvPr>
            <p:ph type="sldNum" sz="quarter" idx="5"/>
          </p:nvPr>
        </p:nvSpPr>
        <p:spPr/>
        <p:txBody>
          <a:bodyPr/>
          <a:lstStyle/>
          <a:p>
            <a:pPr>
              <a:defRPr/>
            </a:pPr>
            <a:fld id="{3F62F0BF-294B-4C46-AAD0-905FB5FBB7CA}" type="slidenum">
              <a:rPr lang="fr-FR" smtClean="0">
                <a:solidFill>
                  <a:srgbClr val="000000"/>
                </a:solidFill>
              </a:rPr>
              <a:pPr>
                <a:defRPr/>
              </a:pPr>
              <a:t>8</a:t>
            </a:fld>
            <a:endParaRPr lang="fr-FR">
              <a:solidFill>
                <a:srgbClr val="000000"/>
              </a:solidFill>
            </a:endParaRPr>
          </a:p>
        </p:txBody>
      </p:sp>
    </p:spTree>
    <p:extLst>
      <p:ext uri="{BB962C8B-B14F-4D97-AF65-F5344CB8AC3E}">
        <p14:creationId xmlns:p14="http://schemas.microsoft.com/office/powerpoint/2010/main" val="2977695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Relie 2 thématiques : « </a:t>
            </a:r>
            <a:r>
              <a:rPr lang="fr-FR" sz="1200" b="0" i="0" u="none" strike="noStrike" kern="1200" baseline="0" dirty="0" smtClean="0">
                <a:solidFill>
                  <a:schemeClr val="tx1"/>
                </a:solidFill>
                <a:latin typeface="+mn-lt"/>
                <a:ea typeface="+mn-ea"/>
                <a:cs typeface="+mn-cs"/>
              </a:rPr>
              <a:t>Design, innovation et créativité » et « Les objets techniques, les services et les changements induits dans la société »</a:t>
            </a:r>
          </a:p>
          <a:p>
            <a:r>
              <a:rPr lang="fr-FR" dirty="0" smtClean="0"/>
              <a:t>Technologie « manipulable</a:t>
            </a:r>
            <a:r>
              <a:rPr lang="fr-FR" baseline="0" dirty="0" smtClean="0"/>
              <a:t> » en classe</a:t>
            </a:r>
            <a:endParaRPr lang="fr-FR" dirty="0" smtClean="0"/>
          </a:p>
          <a:p>
            <a:r>
              <a:rPr lang="fr-FR" dirty="0" smtClean="0"/>
              <a:t>L’innovation d’usage est le changement introduit dans la manière d’utiliser le produit ou service, la mise en place d’une nouvelle facilité d’usage pour répondre à des besoins du marché ou anticiper sur des futurs besoins.</a:t>
            </a:r>
          </a:p>
          <a:p>
            <a:r>
              <a:rPr lang="fr-FR" dirty="0" smtClean="0"/>
              <a:t>L’innovation sociale répond de manière économique à un besoin social non satisfait ou mal satisfait. Elle présente souvent un nouveau mode de gouvernance et répond la plupart du temps à un intérêt collectif, durable ou juste.</a:t>
            </a:r>
          </a:p>
          <a:p>
            <a:r>
              <a:rPr lang="fr-FR" dirty="0" smtClean="0"/>
              <a:t>Miniaturisation sur l’axe horizontal,</a:t>
            </a:r>
            <a:r>
              <a:rPr lang="fr-FR" baseline="0" dirty="0" smtClean="0"/>
              <a:t> plus compliqué au collège</a:t>
            </a:r>
          </a:p>
          <a:p>
            <a:r>
              <a:rPr lang="fr-FR" baseline="0" dirty="0" smtClean="0"/>
              <a:t>Le </a:t>
            </a:r>
            <a:r>
              <a:rPr lang="fr-FR" baseline="0" dirty="0" smtClean="0"/>
              <a:t>collège familiarise</a:t>
            </a:r>
            <a:endParaRPr lang="fr-FR" dirty="0"/>
          </a:p>
        </p:txBody>
      </p:sp>
      <p:sp>
        <p:nvSpPr>
          <p:cNvPr id="4" name="Espace réservé du numéro de diapositive 3"/>
          <p:cNvSpPr>
            <a:spLocks noGrp="1"/>
          </p:cNvSpPr>
          <p:nvPr>
            <p:ph type="sldNum" sz="quarter" idx="10"/>
          </p:nvPr>
        </p:nvSpPr>
        <p:spPr/>
        <p:txBody>
          <a:bodyPr/>
          <a:lstStyle/>
          <a:p>
            <a:fld id="{2BE2FAE7-E8FB-4320-B267-E826B0E072B3}" type="slidenum">
              <a:rPr lang="fr-FR" smtClean="0"/>
              <a:t>9</a:t>
            </a:fld>
            <a:endParaRPr lang="fr-FR"/>
          </a:p>
        </p:txBody>
      </p:sp>
    </p:spTree>
    <p:extLst>
      <p:ext uri="{BB962C8B-B14F-4D97-AF65-F5344CB8AC3E}">
        <p14:creationId xmlns:p14="http://schemas.microsoft.com/office/powerpoint/2010/main" val="3980538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9DE23104-1C08-41A4-8806-2F3B0C6C03AB}" type="datetimeFigureOut">
              <a:rPr lang="fr-FR" smtClean="0"/>
              <a:t>23/03/2016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C27B081-36F3-497D-8854-2EBD2F691A4D}" type="slidenum">
              <a:rPr lang="fr-FR" smtClean="0"/>
              <a:t>‹N°›</a:t>
            </a:fld>
            <a:endParaRPr lang="fr-FR"/>
          </a:p>
        </p:txBody>
      </p:sp>
    </p:spTree>
    <p:extLst>
      <p:ext uri="{BB962C8B-B14F-4D97-AF65-F5344CB8AC3E}">
        <p14:creationId xmlns:p14="http://schemas.microsoft.com/office/powerpoint/2010/main" val="1168166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DE23104-1C08-41A4-8806-2F3B0C6C03AB}" type="datetimeFigureOut">
              <a:rPr lang="fr-FR" smtClean="0"/>
              <a:t>23/03/2016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C27B081-36F3-497D-8854-2EBD2F691A4D}" type="slidenum">
              <a:rPr lang="fr-FR" smtClean="0"/>
              <a:t>‹N°›</a:t>
            </a:fld>
            <a:endParaRPr lang="fr-FR"/>
          </a:p>
        </p:txBody>
      </p:sp>
    </p:spTree>
    <p:extLst>
      <p:ext uri="{BB962C8B-B14F-4D97-AF65-F5344CB8AC3E}">
        <p14:creationId xmlns:p14="http://schemas.microsoft.com/office/powerpoint/2010/main" val="254093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9DE23104-1C08-41A4-8806-2F3B0C6C03AB}" type="datetimeFigureOut">
              <a:rPr lang="fr-FR" smtClean="0"/>
              <a:t>23/03/2016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C27B081-36F3-497D-8854-2EBD2F691A4D}" type="slidenum">
              <a:rPr lang="fr-FR" smtClean="0"/>
              <a:t>‹N°›</a:t>
            </a:fld>
            <a:endParaRPr lang="fr-FR"/>
          </a:p>
        </p:txBody>
      </p:sp>
    </p:spTree>
    <p:extLst>
      <p:ext uri="{BB962C8B-B14F-4D97-AF65-F5344CB8AC3E}">
        <p14:creationId xmlns:p14="http://schemas.microsoft.com/office/powerpoint/2010/main" val="1290413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71444BA1-F697-4CCE-9180-BAE74337C9C2}" type="datetimeFigureOut">
              <a:rPr lang="fr-FR" smtClean="0">
                <a:solidFill>
                  <a:prstClr val="black">
                    <a:tint val="75000"/>
                  </a:prstClr>
                </a:solidFill>
              </a:rPr>
              <a:pPr/>
              <a:t>23/03/2016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41619B5-ECA6-44A2-AD43-83E3C771C6C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89868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1444BA1-F697-4CCE-9180-BAE74337C9C2}" type="datetimeFigureOut">
              <a:rPr lang="fr-FR" smtClean="0">
                <a:solidFill>
                  <a:prstClr val="black">
                    <a:tint val="75000"/>
                  </a:prstClr>
                </a:solidFill>
              </a:rPr>
              <a:pPr/>
              <a:t>23/03/2016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41619B5-ECA6-44A2-AD43-83E3C771C6C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250858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71444BA1-F697-4CCE-9180-BAE74337C9C2}" type="datetimeFigureOut">
              <a:rPr lang="fr-FR" smtClean="0">
                <a:solidFill>
                  <a:prstClr val="black">
                    <a:tint val="75000"/>
                  </a:prstClr>
                </a:solidFill>
              </a:rPr>
              <a:pPr/>
              <a:t>23/03/2016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41619B5-ECA6-44A2-AD43-83E3C771C6C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83479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71444BA1-F697-4CCE-9180-BAE74337C9C2}" type="datetimeFigureOut">
              <a:rPr lang="fr-FR" smtClean="0">
                <a:solidFill>
                  <a:prstClr val="black">
                    <a:tint val="75000"/>
                  </a:prstClr>
                </a:solidFill>
              </a:rPr>
              <a:pPr/>
              <a:t>23/03/2016</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41619B5-ECA6-44A2-AD43-83E3C771C6C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94684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71444BA1-F697-4CCE-9180-BAE74337C9C2}" type="datetimeFigureOut">
              <a:rPr lang="fr-FR" smtClean="0">
                <a:solidFill>
                  <a:prstClr val="black">
                    <a:tint val="75000"/>
                  </a:prstClr>
                </a:solidFill>
              </a:rPr>
              <a:pPr/>
              <a:t>23/03/2016</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341619B5-ECA6-44A2-AD43-83E3C771C6C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65269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71444BA1-F697-4CCE-9180-BAE74337C9C2}" type="datetimeFigureOut">
              <a:rPr lang="fr-FR" smtClean="0">
                <a:solidFill>
                  <a:prstClr val="black">
                    <a:tint val="75000"/>
                  </a:prstClr>
                </a:solidFill>
              </a:rPr>
              <a:pPr/>
              <a:t>23/03/2016</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341619B5-ECA6-44A2-AD43-83E3C771C6C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11052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1444BA1-F697-4CCE-9180-BAE74337C9C2}" type="datetimeFigureOut">
              <a:rPr lang="fr-FR" smtClean="0">
                <a:solidFill>
                  <a:prstClr val="black">
                    <a:tint val="75000"/>
                  </a:prstClr>
                </a:solidFill>
              </a:rPr>
              <a:pPr/>
              <a:t>23/03/2016</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341619B5-ECA6-44A2-AD43-83E3C771C6C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258923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1444BA1-F697-4CCE-9180-BAE74337C9C2}" type="datetimeFigureOut">
              <a:rPr lang="fr-FR" smtClean="0">
                <a:solidFill>
                  <a:prstClr val="black">
                    <a:tint val="75000"/>
                  </a:prstClr>
                </a:solidFill>
              </a:rPr>
              <a:pPr/>
              <a:t>23/03/2016</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41619B5-ECA6-44A2-AD43-83E3C771C6C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0880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DE23104-1C08-41A4-8806-2F3B0C6C03AB}" type="datetimeFigureOut">
              <a:rPr lang="fr-FR" smtClean="0"/>
              <a:t>23/03/2016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C27B081-36F3-497D-8854-2EBD2F691A4D}" type="slidenum">
              <a:rPr lang="fr-FR" smtClean="0"/>
              <a:t>‹N°›</a:t>
            </a:fld>
            <a:endParaRPr lang="fr-FR"/>
          </a:p>
        </p:txBody>
      </p:sp>
    </p:spTree>
    <p:extLst>
      <p:ext uri="{BB962C8B-B14F-4D97-AF65-F5344CB8AC3E}">
        <p14:creationId xmlns:p14="http://schemas.microsoft.com/office/powerpoint/2010/main" val="497082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1444BA1-F697-4CCE-9180-BAE74337C9C2}" type="datetimeFigureOut">
              <a:rPr lang="fr-FR" smtClean="0">
                <a:solidFill>
                  <a:prstClr val="black">
                    <a:tint val="75000"/>
                  </a:prstClr>
                </a:solidFill>
              </a:rPr>
              <a:pPr/>
              <a:t>23/03/2016</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41619B5-ECA6-44A2-AD43-83E3C771C6C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35514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1444BA1-F697-4CCE-9180-BAE74337C9C2}" type="datetimeFigureOut">
              <a:rPr lang="fr-FR" smtClean="0">
                <a:solidFill>
                  <a:prstClr val="black">
                    <a:tint val="75000"/>
                  </a:prstClr>
                </a:solidFill>
              </a:rPr>
              <a:pPr/>
              <a:t>23/03/2016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41619B5-ECA6-44A2-AD43-83E3C771C6C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02119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1444BA1-F697-4CCE-9180-BAE74337C9C2}" type="datetimeFigureOut">
              <a:rPr lang="fr-FR" smtClean="0">
                <a:solidFill>
                  <a:prstClr val="black">
                    <a:tint val="75000"/>
                  </a:prstClr>
                </a:solidFill>
              </a:rPr>
              <a:pPr/>
              <a:t>23/03/2016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41619B5-ECA6-44A2-AD43-83E3C771C6C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505649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1380434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Rectangle 5"/>
          <p:cNvSpPr>
            <a:spLocks noGrp="1" noChangeArrowheads="1"/>
          </p:cNvSpPr>
          <p:nvPr>
            <p:ph type="ftr" sz="quarter" idx="10"/>
          </p:nvPr>
        </p:nvSpPr>
        <p:spPr bwMode="gray">
          <a:xfrm>
            <a:off x="10608733" y="6408738"/>
            <a:ext cx="8636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fontAlgn="base">
              <a:spcBef>
                <a:spcPct val="0"/>
              </a:spcBef>
              <a:spcAft>
                <a:spcPct val="0"/>
              </a:spcAft>
              <a:defRPr/>
            </a:pPr>
            <a:endParaRPr lang="fr-FR">
              <a:solidFill>
                <a:srgbClr val="4F81BD"/>
              </a:solidFill>
            </a:endParaRPr>
          </a:p>
        </p:txBody>
      </p:sp>
    </p:spTree>
    <p:extLst>
      <p:ext uri="{BB962C8B-B14F-4D97-AF65-F5344CB8AC3E}">
        <p14:creationId xmlns:p14="http://schemas.microsoft.com/office/powerpoint/2010/main" val="3336027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ZoneTexte 7"/>
          <p:cNvSpPr txBox="1">
            <a:spLocks noChangeArrowheads="1"/>
          </p:cNvSpPr>
          <p:nvPr userDrawn="1"/>
        </p:nvSpPr>
        <p:spPr bwMode="auto">
          <a:xfrm>
            <a:off x="3312585" y="6381750"/>
            <a:ext cx="7200900"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base" hangingPunct="1">
              <a:spcBef>
                <a:spcPct val="0"/>
              </a:spcBef>
              <a:spcAft>
                <a:spcPct val="0"/>
              </a:spcAft>
            </a:pPr>
            <a:r>
              <a:rPr lang="fr-FR" sz="900">
                <a:solidFill>
                  <a:srgbClr val="4F81BD"/>
                </a:solidFill>
                <a:latin typeface="Calibri" charset="0"/>
                <a:cs typeface="Calibri" charset="0"/>
              </a:rPr>
              <a:t>Titre de la présentation &gt; date </a:t>
            </a:r>
          </a:p>
        </p:txBody>
      </p:sp>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sz="half" idx="1"/>
          </p:nvPr>
        </p:nvSpPr>
        <p:spPr>
          <a:xfrm>
            <a:off x="912285" y="1773238"/>
            <a:ext cx="5082116"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6197600" y="1773238"/>
            <a:ext cx="5082117"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6" name="Espace réservé du pied de page 5"/>
          <p:cNvSpPr>
            <a:spLocks noGrp="1" noChangeArrowheads="1"/>
          </p:cNvSpPr>
          <p:nvPr>
            <p:ph type="ftr" sz="quarter" idx="10"/>
          </p:nvPr>
        </p:nvSpPr>
        <p:spPr bwMode="gray">
          <a:xfrm>
            <a:off x="10608733" y="6408738"/>
            <a:ext cx="8636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fontAlgn="base">
              <a:spcBef>
                <a:spcPct val="0"/>
              </a:spcBef>
              <a:spcAft>
                <a:spcPct val="0"/>
              </a:spcAft>
              <a:defRPr/>
            </a:pPr>
            <a:endParaRPr lang="fr-FR">
              <a:solidFill>
                <a:srgbClr val="4F81BD"/>
              </a:solidFill>
            </a:endParaRPr>
          </a:p>
        </p:txBody>
      </p:sp>
    </p:spTree>
    <p:extLst>
      <p:ext uri="{BB962C8B-B14F-4D97-AF65-F5344CB8AC3E}">
        <p14:creationId xmlns:p14="http://schemas.microsoft.com/office/powerpoint/2010/main" val="2227214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7" name="ZoneTexte 6"/>
          <p:cNvSpPr txBox="1">
            <a:spLocks noChangeArrowheads="1"/>
          </p:cNvSpPr>
          <p:nvPr userDrawn="1"/>
        </p:nvSpPr>
        <p:spPr bwMode="auto">
          <a:xfrm>
            <a:off x="3312585" y="6381750"/>
            <a:ext cx="7200900"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base" hangingPunct="1">
              <a:spcBef>
                <a:spcPct val="0"/>
              </a:spcBef>
              <a:spcAft>
                <a:spcPct val="0"/>
              </a:spcAft>
            </a:pPr>
            <a:r>
              <a:rPr lang="fr-FR" sz="900">
                <a:solidFill>
                  <a:srgbClr val="4F81BD"/>
                </a:solidFill>
                <a:latin typeface="Calibri" charset="0"/>
                <a:cs typeface="Calibri" charset="0"/>
              </a:rPr>
              <a:t>Titre de la présentation &gt; date </a:t>
            </a:r>
          </a:p>
        </p:txBody>
      </p:sp>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2447595" y="2348880"/>
            <a:ext cx="7315200" cy="36107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911424" y="1772816"/>
            <a:ext cx="7315200" cy="3600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10608733" y="6408738"/>
            <a:ext cx="8636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fontAlgn="base">
              <a:spcBef>
                <a:spcPct val="0"/>
              </a:spcBef>
              <a:spcAft>
                <a:spcPct val="0"/>
              </a:spcAft>
              <a:defRPr/>
            </a:pPr>
            <a:endParaRPr lang="fr-FR">
              <a:solidFill>
                <a:srgbClr val="4F81BD"/>
              </a:solidFill>
            </a:endParaRPr>
          </a:p>
        </p:txBody>
      </p:sp>
    </p:spTree>
    <p:extLst>
      <p:ext uri="{BB962C8B-B14F-4D97-AF65-F5344CB8AC3E}">
        <p14:creationId xmlns:p14="http://schemas.microsoft.com/office/powerpoint/2010/main" val="2361099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5" name="Titre 1"/>
          <p:cNvSpPr txBox="1">
            <a:spLocks/>
          </p:cNvSpPr>
          <p:nvPr userDrawn="1"/>
        </p:nvSpPr>
        <p:spPr bwMode="gray">
          <a:xfrm>
            <a:off x="912285" y="131763"/>
            <a:ext cx="10367433"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400" b="1" baseline="0">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a:lstStyle>
          <a:p>
            <a:pPr>
              <a:defRPr/>
            </a:pPr>
            <a:r>
              <a:rPr lang="fr-FR" sz="2400" dirty="0" smtClean="0">
                <a:solidFill>
                  <a:srgbClr val="1F497D"/>
                </a:solidFill>
              </a:rPr>
              <a:t>Titre de la page de contenu</a:t>
            </a:r>
            <a:endParaRPr lang="fr-FR" sz="2400" dirty="0">
              <a:solidFill>
                <a:srgbClr val="1F497D"/>
              </a:solidFill>
            </a:endParaRPr>
          </a:p>
        </p:txBody>
      </p:sp>
      <p:sp>
        <p:nvSpPr>
          <p:cNvPr id="6" name="ZoneTexte 7"/>
          <p:cNvSpPr txBox="1">
            <a:spLocks noChangeArrowheads="1"/>
          </p:cNvSpPr>
          <p:nvPr userDrawn="1"/>
        </p:nvSpPr>
        <p:spPr bwMode="auto">
          <a:xfrm>
            <a:off x="3312585" y="6381750"/>
            <a:ext cx="7200900"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base" hangingPunct="1">
              <a:spcBef>
                <a:spcPct val="0"/>
              </a:spcBef>
              <a:spcAft>
                <a:spcPct val="0"/>
              </a:spcAft>
            </a:pPr>
            <a:r>
              <a:rPr lang="fr-FR" sz="900">
                <a:solidFill>
                  <a:srgbClr val="4F81BD"/>
                </a:solidFill>
                <a:latin typeface="Calibri" charset="0"/>
                <a:cs typeface="Calibri" charset="0"/>
              </a:rPr>
              <a:t>Titre de la présentation &gt; date </a:t>
            </a:r>
          </a:p>
        </p:txBody>
      </p:sp>
      <p:sp>
        <p:nvSpPr>
          <p:cNvPr id="3" name="Espace réservé du contenu 2"/>
          <p:cNvSpPr>
            <a:spLocks noGrp="1"/>
          </p:cNvSpPr>
          <p:nvPr>
            <p:ph idx="1"/>
          </p:nvPr>
        </p:nvSpPr>
        <p:spPr>
          <a:xfrm>
            <a:off x="4766733" y="1844824"/>
            <a:ext cx="6815667" cy="4209331"/>
          </a:xfrm>
        </p:spPr>
        <p:txBody>
          <a:bodyPr/>
          <a:lstStyle>
            <a:lvl1pPr>
              <a:defRPr sz="2000"/>
            </a:lvl1pPr>
            <a:lvl2pPr>
              <a:defRPr sz="2000"/>
            </a:lvl2pPr>
            <a:lvl3pPr>
              <a:defRPr sz="2000"/>
            </a:lvl3pPr>
            <a:lvl4pPr>
              <a:defRPr sz="1500"/>
            </a:lvl4pPr>
            <a:lvl5pPr>
              <a:defRPr sz="15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911425" y="1844824"/>
            <a:ext cx="3709260" cy="42093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7" name="Espace réservé du pied de page 6"/>
          <p:cNvSpPr>
            <a:spLocks noGrp="1" noChangeArrowheads="1"/>
          </p:cNvSpPr>
          <p:nvPr>
            <p:ph type="ftr" sz="quarter" idx="10"/>
          </p:nvPr>
        </p:nvSpPr>
        <p:spPr bwMode="gray">
          <a:xfrm>
            <a:off x="10608733" y="6408738"/>
            <a:ext cx="8636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fontAlgn="base">
              <a:spcBef>
                <a:spcPct val="0"/>
              </a:spcBef>
              <a:spcAft>
                <a:spcPct val="0"/>
              </a:spcAft>
              <a:defRPr/>
            </a:pPr>
            <a:endParaRPr lang="fr-FR">
              <a:solidFill>
                <a:srgbClr val="4F81BD"/>
              </a:solidFill>
            </a:endParaRPr>
          </a:p>
        </p:txBody>
      </p:sp>
    </p:spTree>
    <p:extLst>
      <p:ext uri="{BB962C8B-B14F-4D97-AF65-F5344CB8AC3E}">
        <p14:creationId xmlns:p14="http://schemas.microsoft.com/office/powerpoint/2010/main" val="4515258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cxnSp>
        <p:nvCxnSpPr>
          <p:cNvPr id="3" name="Connecteur droit 2"/>
          <p:cNvCxnSpPr/>
          <p:nvPr userDrawn="1"/>
        </p:nvCxnSpPr>
        <p:spPr>
          <a:xfrm>
            <a:off x="3407834" y="6308725"/>
            <a:ext cx="8064500"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ZoneTexte 7"/>
          <p:cNvSpPr txBox="1">
            <a:spLocks noChangeArrowheads="1"/>
          </p:cNvSpPr>
          <p:nvPr userDrawn="1"/>
        </p:nvSpPr>
        <p:spPr bwMode="auto">
          <a:xfrm>
            <a:off x="3312585" y="6381750"/>
            <a:ext cx="7200900"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base" hangingPunct="1">
              <a:spcBef>
                <a:spcPct val="0"/>
              </a:spcBef>
              <a:spcAft>
                <a:spcPct val="0"/>
              </a:spcAft>
            </a:pPr>
            <a:r>
              <a:rPr lang="fr-FR" sz="900">
                <a:solidFill>
                  <a:srgbClr val="4F81BD"/>
                </a:solidFill>
                <a:latin typeface="Calibri" charset="0"/>
                <a:cs typeface="Calibri" charset="0"/>
              </a:rPr>
              <a:t>Titre de la présentation &gt; date </a:t>
            </a:r>
          </a:p>
        </p:txBody>
      </p:sp>
      <p:sp>
        <p:nvSpPr>
          <p:cNvPr id="5" name="Rectangle 3"/>
          <p:cNvSpPr>
            <a:spLocks noGrp="1" noChangeArrowheads="1"/>
          </p:cNvSpPr>
          <p:nvPr>
            <p:ph type="title"/>
          </p:nvPr>
        </p:nvSpPr>
        <p:spPr bwMode="gray">
          <a:xfrm>
            <a:off x="1775521" y="2060848"/>
            <a:ext cx="7681383"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10608733" y="6408738"/>
            <a:ext cx="863600" cy="188912"/>
          </a:xfrm>
          <a:prstGeom prst="rect">
            <a:avLst/>
          </a:prstGeom>
        </p:spPr>
        <p:txBody>
          <a:bodyPr/>
          <a:lstStyle>
            <a:lvl1pPr algn="r">
              <a:defRPr sz="900">
                <a:solidFill>
                  <a:schemeClr val="accent1"/>
                </a:solidFill>
                <a:latin typeface="Calibri" charset="0"/>
                <a:cs typeface="Arial" charset="0"/>
              </a:defRPr>
            </a:lvl1pPr>
          </a:lstStyle>
          <a:p>
            <a:pPr fontAlgn="base">
              <a:spcBef>
                <a:spcPct val="0"/>
              </a:spcBef>
              <a:spcAft>
                <a:spcPct val="0"/>
              </a:spcAft>
              <a:defRPr/>
            </a:pPr>
            <a:endParaRPr lang="fr-FR">
              <a:solidFill>
                <a:srgbClr val="4F81BD"/>
              </a:solidFill>
              <a:ea typeface="ＭＳ Ｐゴシック" charset="0"/>
            </a:endParaRPr>
          </a:p>
        </p:txBody>
      </p:sp>
    </p:spTree>
    <p:extLst>
      <p:ext uri="{BB962C8B-B14F-4D97-AF65-F5344CB8AC3E}">
        <p14:creationId xmlns:p14="http://schemas.microsoft.com/office/powerpoint/2010/main" val="2474834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cxnSp>
        <p:nvCxnSpPr>
          <p:cNvPr id="3" name="Connecteur droit 2"/>
          <p:cNvCxnSpPr/>
          <p:nvPr userDrawn="1"/>
        </p:nvCxnSpPr>
        <p:spPr>
          <a:xfrm>
            <a:off x="3407834" y="6308725"/>
            <a:ext cx="8064500"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ZoneTexte 7"/>
          <p:cNvSpPr txBox="1">
            <a:spLocks noChangeArrowheads="1"/>
          </p:cNvSpPr>
          <p:nvPr userDrawn="1"/>
        </p:nvSpPr>
        <p:spPr bwMode="auto">
          <a:xfrm>
            <a:off x="3312585" y="6381750"/>
            <a:ext cx="7200900"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base" hangingPunct="1">
              <a:spcBef>
                <a:spcPct val="0"/>
              </a:spcBef>
              <a:spcAft>
                <a:spcPct val="0"/>
              </a:spcAft>
            </a:pPr>
            <a:r>
              <a:rPr lang="fr-FR" sz="900">
                <a:solidFill>
                  <a:srgbClr val="4F81BD"/>
                </a:solidFill>
                <a:latin typeface="Calibri" charset="0"/>
                <a:cs typeface="Calibri" charset="0"/>
              </a:rPr>
              <a:t>Titre de la présentation &gt; date </a:t>
            </a:r>
          </a:p>
        </p:txBody>
      </p:sp>
      <p:sp>
        <p:nvSpPr>
          <p:cNvPr id="5" name="Rectangle 3"/>
          <p:cNvSpPr>
            <a:spLocks noGrp="1" noChangeArrowheads="1"/>
          </p:cNvSpPr>
          <p:nvPr>
            <p:ph type="title"/>
          </p:nvPr>
        </p:nvSpPr>
        <p:spPr bwMode="gray">
          <a:xfrm>
            <a:off x="1775521" y="2060848"/>
            <a:ext cx="7681383"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10608733" y="6408738"/>
            <a:ext cx="863600" cy="188912"/>
          </a:xfrm>
          <a:prstGeom prst="rect">
            <a:avLst/>
          </a:prstGeom>
        </p:spPr>
        <p:txBody>
          <a:bodyPr/>
          <a:lstStyle>
            <a:lvl1pPr algn="r">
              <a:defRPr sz="900">
                <a:solidFill>
                  <a:schemeClr val="accent1"/>
                </a:solidFill>
                <a:latin typeface="Calibri" charset="0"/>
                <a:cs typeface="Arial" charset="0"/>
              </a:defRPr>
            </a:lvl1pPr>
          </a:lstStyle>
          <a:p>
            <a:pPr fontAlgn="base">
              <a:spcBef>
                <a:spcPct val="0"/>
              </a:spcBef>
              <a:spcAft>
                <a:spcPct val="0"/>
              </a:spcAft>
              <a:defRPr/>
            </a:pPr>
            <a:endParaRPr lang="fr-FR">
              <a:solidFill>
                <a:srgbClr val="4F81BD"/>
              </a:solidFill>
              <a:ea typeface="ＭＳ Ｐゴシック" charset="0"/>
            </a:endParaRPr>
          </a:p>
        </p:txBody>
      </p:sp>
    </p:spTree>
    <p:extLst>
      <p:ext uri="{BB962C8B-B14F-4D97-AF65-F5344CB8AC3E}">
        <p14:creationId xmlns:p14="http://schemas.microsoft.com/office/powerpoint/2010/main" val="1947983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fr-FR" smtClean="0"/>
              <a:t>Modifiez le style du titre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DE23104-1C08-41A4-8806-2F3B0C6C03AB}" type="datetimeFigureOut">
              <a:rPr lang="fr-FR" smtClean="0"/>
              <a:t>23/03/2016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C27B081-36F3-497D-8854-2EBD2F691A4D}" type="slidenum">
              <a:rPr lang="fr-FR" smtClean="0"/>
              <a:t>‹N°›</a:t>
            </a:fld>
            <a:endParaRPr lang="fr-FR"/>
          </a:p>
        </p:txBody>
      </p:sp>
    </p:spTree>
    <p:extLst>
      <p:ext uri="{BB962C8B-B14F-4D97-AF65-F5344CB8AC3E}">
        <p14:creationId xmlns:p14="http://schemas.microsoft.com/office/powerpoint/2010/main" val="15710897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cxnSp>
        <p:nvCxnSpPr>
          <p:cNvPr id="3" name="Connecteur droit 2"/>
          <p:cNvCxnSpPr/>
          <p:nvPr userDrawn="1"/>
        </p:nvCxnSpPr>
        <p:spPr>
          <a:xfrm>
            <a:off x="3407834" y="6308725"/>
            <a:ext cx="8064500"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ZoneTexte 7"/>
          <p:cNvSpPr txBox="1">
            <a:spLocks noChangeArrowheads="1"/>
          </p:cNvSpPr>
          <p:nvPr userDrawn="1"/>
        </p:nvSpPr>
        <p:spPr bwMode="auto">
          <a:xfrm>
            <a:off x="3312585" y="6381750"/>
            <a:ext cx="7200900"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base" hangingPunct="1">
              <a:spcBef>
                <a:spcPct val="0"/>
              </a:spcBef>
              <a:spcAft>
                <a:spcPct val="0"/>
              </a:spcAft>
            </a:pPr>
            <a:r>
              <a:rPr lang="fr-FR" sz="900">
                <a:solidFill>
                  <a:srgbClr val="4F81BD"/>
                </a:solidFill>
                <a:latin typeface="Calibri" charset="0"/>
                <a:cs typeface="Calibri" charset="0"/>
              </a:rPr>
              <a:t>Titre de la présentation &gt; date </a:t>
            </a:r>
          </a:p>
        </p:txBody>
      </p:sp>
      <p:sp>
        <p:nvSpPr>
          <p:cNvPr id="5" name="Rectangle 3"/>
          <p:cNvSpPr>
            <a:spLocks noGrp="1" noChangeArrowheads="1"/>
          </p:cNvSpPr>
          <p:nvPr>
            <p:ph type="title"/>
          </p:nvPr>
        </p:nvSpPr>
        <p:spPr bwMode="gray">
          <a:xfrm>
            <a:off x="1775521" y="2060848"/>
            <a:ext cx="7681383"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10608733" y="6408738"/>
            <a:ext cx="863600" cy="188912"/>
          </a:xfrm>
          <a:prstGeom prst="rect">
            <a:avLst/>
          </a:prstGeom>
        </p:spPr>
        <p:txBody>
          <a:bodyPr/>
          <a:lstStyle>
            <a:lvl1pPr algn="r">
              <a:defRPr sz="900">
                <a:solidFill>
                  <a:schemeClr val="accent1"/>
                </a:solidFill>
                <a:latin typeface="Calibri" charset="0"/>
                <a:cs typeface="Arial" charset="0"/>
              </a:defRPr>
            </a:lvl1pPr>
          </a:lstStyle>
          <a:p>
            <a:pPr fontAlgn="base">
              <a:spcBef>
                <a:spcPct val="0"/>
              </a:spcBef>
              <a:spcAft>
                <a:spcPct val="0"/>
              </a:spcAft>
              <a:defRPr/>
            </a:pPr>
            <a:endParaRPr lang="fr-FR">
              <a:solidFill>
                <a:srgbClr val="4F81BD"/>
              </a:solidFill>
              <a:ea typeface="ＭＳ Ｐゴシック" charset="0"/>
            </a:endParaRPr>
          </a:p>
        </p:txBody>
      </p:sp>
    </p:spTree>
    <p:extLst>
      <p:ext uri="{BB962C8B-B14F-4D97-AF65-F5344CB8AC3E}">
        <p14:creationId xmlns:p14="http://schemas.microsoft.com/office/powerpoint/2010/main" val="10465578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cxnSp>
        <p:nvCxnSpPr>
          <p:cNvPr id="3" name="Connecteur droit 2"/>
          <p:cNvCxnSpPr/>
          <p:nvPr userDrawn="1"/>
        </p:nvCxnSpPr>
        <p:spPr>
          <a:xfrm>
            <a:off x="3407834" y="6308725"/>
            <a:ext cx="8064500"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ZoneTexte 7"/>
          <p:cNvSpPr txBox="1">
            <a:spLocks noChangeArrowheads="1"/>
          </p:cNvSpPr>
          <p:nvPr userDrawn="1"/>
        </p:nvSpPr>
        <p:spPr bwMode="auto">
          <a:xfrm>
            <a:off x="3312585" y="6381750"/>
            <a:ext cx="7200900"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fontAlgn="base" hangingPunct="1">
              <a:spcBef>
                <a:spcPct val="0"/>
              </a:spcBef>
              <a:spcAft>
                <a:spcPct val="0"/>
              </a:spcAft>
            </a:pPr>
            <a:r>
              <a:rPr lang="fr-FR" sz="900">
                <a:solidFill>
                  <a:srgbClr val="4F81BD"/>
                </a:solidFill>
                <a:latin typeface="Calibri" charset="0"/>
                <a:cs typeface="Calibri" charset="0"/>
              </a:rPr>
              <a:t>Titre de la présentation &gt; date </a:t>
            </a:r>
          </a:p>
        </p:txBody>
      </p:sp>
      <p:sp>
        <p:nvSpPr>
          <p:cNvPr id="5" name="Rectangle 3"/>
          <p:cNvSpPr>
            <a:spLocks noGrp="1" noChangeArrowheads="1"/>
          </p:cNvSpPr>
          <p:nvPr>
            <p:ph type="title"/>
          </p:nvPr>
        </p:nvSpPr>
        <p:spPr bwMode="gray">
          <a:xfrm>
            <a:off x="1775521" y="2060848"/>
            <a:ext cx="7681383"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10608733" y="6408738"/>
            <a:ext cx="863600" cy="188912"/>
          </a:xfrm>
          <a:prstGeom prst="rect">
            <a:avLst/>
          </a:prstGeom>
        </p:spPr>
        <p:txBody>
          <a:bodyPr/>
          <a:lstStyle>
            <a:lvl1pPr algn="r">
              <a:defRPr sz="900">
                <a:solidFill>
                  <a:schemeClr val="accent1"/>
                </a:solidFill>
                <a:latin typeface="Calibri" charset="0"/>
                <a:cs typeface="Arial" charset="0"/>
              </a:defRPr>
            </a:lvl1pPr>
          </a:lstStyle>
          <a:p>
            <a:pPr fontAlgn="base">
              <a:spcBef>
                <a:spcPct val="0"/>
              </a:spcBef>
              <a:spcAft>
                <a:spcPct val="0"/>
              </a:spcAft>
              <a:defRPr/>
            </a:pPr>
            <a:endParaRPr lang="fr-FR">
              <a:solidFill>
                <a:srgbClr val="4F81BD"/>
              </a:solidFill>
              <a:ea typeface="ＭＳ Ｐゴシック" charset="0"/>
            </a:endParaRPr>
          </a:p>
        </p:txBody>
      </p:sp>
    </p:spTree>
    <p:extLst>
      <p:ext uri="{BB962C8B-B14F-4D97-AF65-F5344CB8AC3E}">
        <p14:creationId xmlns:p14="http://schemas.microsoft.com/office/powerpoint/2010/main" val="813666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F7557BCC-4F01-4AC1-91B6-825DAAB0B334}" type="datetimeFigureOut">
              <a:rPr lang="fr-FR" smtClean="0">
                <a:solidFill>
                  <a:prstClr val="black"/>
                </a:solidFill>
                <a:ea typeface="ＭＳ Ｐゴシック" charset="0"/>
              </a:rPr>
              <a:pPr fontAlgn="base">
                <a:spcBef>
                  <a:spcPct val="0"/>
                </a:spcBef>
                <a:spcAft>
                  <a:spcPct val="0"/>
                </a:spcAft>
              </a:pPr>
              <a:t>23/03/2016</a:t>
            </a:fld>
            <a:endParaRPr lang="fr-FR">
              <a:solidFill>
                <a:prstClr val="black"/>
              </a:solidFill>
              <a:ea typeface="ＭＳ Ｐゴシック" charset="0"/>
            </a:endParaRPr>
          </a:p>
        </p:txBody>
      </p:sp>
      <p:sp>
        <p:nvSpPr>
          <p:cNvPr id="5" name="Espace réservé du pied de page 4"/>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fr-FR">
              <a:solidFill>
                <a:prstClr val="black"/>
              </a:solidFill>
              <a:ea typeface="ＭＳ Ｐゴシック" charset="0"/>
            </a:endParaRPr>
          </a:p>
        </p:txBody>
      </p:sp>
      <p:sp>
        <p:nvSpPr>
          <p:cNvPr id="6" name="Espace réservé du numéro de diapositive 5"/>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DE5405BD-443F-43A6-8500-45CDD9B45BAE}" type="slidenum">
              <a:rPr lang="fr-FR" smtClean="0">
                <a:solidFill>
                  <a:prstClr val="black"/>
                </a:solidFill>
                <a:ea typeface="ＭＳ Ｐゴシック" charset="0"/>
              </a:rPr>
              <a:pPr fontAlgn="base">
                <a:spcBef>
                  <a:spcPct val="0"/>
                </a:spcBef>
                <a:spcAft>
                  <a:spcPct val="0"/>
                </a:spcAft>
              </a:pPr>
              <a:t>‹N°›</a:t>
            </a:fld>
            <a:endParaRPr lang="fr-FR">
              <a:solidFill>
                <a:prstClr val="black"/>
              </a:solidFill>
              <a:ea typeface="ＭＳ Ｐゴシック" charset="0"/>
            </a:endParaRPr>
          </a:p>
        </p:txBody>
      </p:sp>
    </p:spTree>
    <p:extLst>
      <p:ext uri="{BB962C8B-B14F-4D97-AF65-F5344CB8AC3E}">
        <p14:creationId xmlns:p14="http://schemas.microsoft.com/office/powerpoint/2010/main" val="35658862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cxnSp>
        <p:nvCxnSpPr>
          <p:cNvPr id="3" name="Connecteur droit 2"/>
          <p:cNvCxnSpPr/>
          <p:nvPr userDrawn="1"/>
        </p:nvCxnSpPr>
        <p:spPr>
          <a:xfrm>
            <a:off x="3407834" y="6308725"/>
            <a:ext cx="8064500"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775521" y="2060848"/>
            <a:ext cx="7681383"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10608733" y="6408738"/>
            <a:ext cx="863600" cy="188912"/>
          </a:xfrm>
          <a:prstGeom prst="rect">
            <a:avLst/>
          </a:prstGeom>
        </p:spPr>
        <p:txBody>
          <a:bodyPr/>
          <a:lstStyle>
            <a:lvl1pPr algn="r">
              <a:defRPr sz="900">
                <a:solidFill>
                  <a:schemeClr val="accent1"/>
                </a:solidFill>
                <a:latin typeface="Calibri" charset="0"/>
                <a:cs typeface="Arial" charset="0"/>
              </a:defRPr>
            </a:lvl1pPr>
          </a:lstStyle>
          <a:p>
            <a:pPr fontAlgn="base">
              <a:spcBef>
                <a:spcPct val="0"/>
              </a:spcBef>
              <a:spcAft>
                <a:spcPct val="0"/>
              </a:spcAft>
              <a:defRPr/>
            </a:pPr>
            <a:endParaRPr lang="fr-FR">
              <a:solidFill>
                <a:srgbClr val="4F81BD"/>
              </a:solidFill>
              <a:ea typeface="ＭＳ Ｐゴシック" charset="0"/>
            </a:endParaRPr>
          </a:p>
        </p:txBody>
      </p:sp>
    </p:spTree>
    <p:extLst>
      <p:ext uri="{BB962C8B-B14F-4D97-AF65-F5344CB8AC3E}">
        <p14:creationId xmlns:p14="http://schemas.microsoft.com/office/powerpoint/2010/main" val="733095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EFE70B65-D689-4F81-AFBE-45E5AA292A4E}" type="datetimeFigureOut">
              <a:rPr lang="fr-FR" smtClean="0">
                <a:solidFill>
                  <a:prstClr val="black">
                    <a:tint val="75000"/>
                  </a:prstClr>
                </a:solidFill>
              </a:rPr>
              <a:pPr/>
              <a:t>23/03/2016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0373F2-7264-4625-B65C-2EB4222ADF1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80122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FE70B65-D689-4F81-AFBE-45E5AA292A4E}" type="datetimeFigureOut">
              <a:rPr lang="fr-FR" smtClean="0">
                <a:solidFill>
                  <a:prstClr val="black">
                    <a:tint val="75000"/>
                  </a:prstClr>
                </a:solidFill>
              </a:rPr>
              <a:pPr/>
              <a:t>23/03/2016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0373F2-7264-4625-B65C-2EB4222ADF1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270372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EFE70B65-D689-4F81-AFBE-45E5AA292A4E}" type="datetimeFigureOut">
              <a:rPr lang="fr-FR" smtClean="0">
                <a:solidFill>
                  <a:prstClr val="black">
                    <a:tint val="75000"/>
                  </a:prstClr>
                </a:solidFill>
              </a:rPr>
              <a:pPr/>
              <a:t>23/03/2016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0373F2-7264-4625-B65C-2EB4222ADF1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864992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FE70B65-D689-4F81-AFBE-45E5AA292A4E}" type="datetimeFigureOut">
              <a:rPr lang="fr-FR" smtClean="0">
                <a:solidFill>
                  <a:prstClr val="black">
                    <a:tint val="75000"/>
                  </a:prstClr>
                </a:solidFill>
              </a:rPr>
              <a:pPr/>
              <a:t>23/03/2016</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30373F2-7264-4625-B65C-2EB4222ADF1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1812912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FE70B65-D689-4F81-AFBE-45E5AA292A4E}" type="datetimeFigureOut">
              <a:rPr lang="fr-FR" smtClean="0">
                <a:solidFill>
                  <a:prstClr val="black">
                    <a:tint val="75000"/>
                  </a:prstClr>
                </a:solidFill>
              </a:rPr>
              <a:pPr/>
              <a:t>23/03/2016</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730373F2-7264-4625-B65C-2EB4222ADF1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19480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FE70B65-D689-4F81-AFBE-45E5AA292A4E}" type="datetimeFigureOut">
              <a:rPr lang="fr-FR" smtClean="0">
                <a:solidFill>
                  <a:prstClr val="black">
                    <a:tint val="75000"/>
                  </a:prstClr>
                </a:solidFill>
              </a:rPr>
              <a:pPr/>
              <a:t>23/03/2016</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730373F2-7264-4625-B65C-2EB4222ADF1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9849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DE23104-1C08-41A4-8806-2F3B0C6C03AB}" type="datetimeFigureOut">
              <a:rPr lang="fr-FR" smtClean="0"/>
              <a:t>23/03/2016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C27B081-36F3-497D-8854-2EBD2F691A4D}" type="slidenum">
              <a:rPr lang="fr-FR" smtClean="0"/>
              <a:t>‹N°›</a:t>
            </a:fld>
            <a:endParaRPr lang="fr-FR"/>
          </a:p>
        </p:txBody>
      </p:sp>
    </p:spTree>
    <p:extLst>
      <p:ext uri="{BB962C8B-B14F-4D97-AF65-F5344CB8AC3E}">
        <p14:creationId xmlns:p14="http://schemas.microsoft.com/office/powerpoint/2010/main" val="21697037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FE70B65-D689-4F81-AFBE-45E5AA292A4E}" type="datetimeFigureOut">
              <a:rPr lang="fr-FR" smtClean="0">
                <a:solidFill>
                  <a:prstClr val="black">
                    <a:tint val="75000"/>
                  </a:prstClr>
                </a:solidFill>
              </a:rPr>
              <a:pPr/>
              <a:t>23/03/2016</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730373F2-7264-4625-B65C-2EB4222ADF1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4771742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FE70B65-D689-4F81-AFBE-45E5AA292A4E}" type="datetimeFigureOut">
              <a:rPr lang="fr-FR" smtClean="0">
                <a:solidFill>
                  <a:prstClr val="black">
                    <a:tint val="75000"/>
                  </a:prstClr>
                </a:solidFill>
              </a:rPr>
              <a:pPr/>
              <a:t>23/03/2016</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30373F2-7264-4625-B65C-2EB4222ADF1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576384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FE70B65-D689-4F81-AFBE-45E5AA292A4E}" type="datetimeFigureOut">
              <a:rPr lang="fr-FR" smtClean="0">
                <a:solidFill>
                  <a:prstClr val="black">
                    <a:tint val="75000"/>
                  </a:prstClr>
                </a:solidFill>
              </a:rPr>
              <a:pPr/>
              <a:t>23/03/2016</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730373F2-7264-4625-B65C-2EB4222ADF1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285056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FE70B65-D689-4F81-AFBE-45E5AA292A4E}" type="datetimeFigureOut">
              <a:rPr lang="fr-FR" smtClean="0">
                <a:solidFill>
                  <a:prstClr val="black">
                    <a:tint val="75000"/>
                  </a:prstClr>
                </a:solidFill>
              </a:rPr>
              <a:pPr/>
              <a:t>23/03/2016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0373F2-7264-4625-B65C-2EB4222ADF1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27027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FE70B65-D689-4F81-AFBE-45E5AA292A4E}" type="datetimeFigureOut">
              <a:rPr lang="fr-FR" smtClean="0">
                <a:solidFill>
                  <a:prstClr val="black">
                    <a:tint val="75000"/>
                  </a:prstClr>
                </a:solidFill>
              </a:rPr>
              <a:pPr/>
              <a:t>23/03/2016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730373F2-7264-4625-B65C-2EB4222ADF1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4608535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B67855DA-C842-4B03-8D3C-3F3777981674}" type="datetimeFigureOut">
              <a:rPr lang="fr-FR" smtClean="0">
                <a:solidFill>
                  <a:prstClr val="black">
                    <a:tint val="75000"/>
                  </a:prstClr>
                </a:solidFill>
              </a:rPr>
              <a:pPr/>
              <a:t>23/03/2016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9ABFB2BA-BF9B-4BD0-8FA5-2EE46CDAFC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3091015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67855DA-C842-4B03-8D3C-3F3777981674}" type="datetimeFigureOut">
              <a:rPr lang="fr-FR" smtClean="0">
                <a:solidFill>
                  <a:prstClr val="black">
                    <a:tint val="75000"/>
                  </a:prstClr>
                </a:solidFill>
              </a:rPr>
              <a:pPr/>
              <a:t>23/03/2016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9ABFB2BA-BF9B-4BD0-8FA5-2EE46CDAFC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2114794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67855DA-C842-4B03-8D3C-3F3777981674}" type="datetimeFigureOut">
              <a:rPr lang="fr-FR" smtClean="0">
                <a:solidFill>
                  <a:prstClr val="black">
                    <a:tint val="75000"/>
                  </a:prstClr>
                </a:solidFill>
              </a:rPr>
              <a:pPr/>
              <a:t>23/03/2016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9ABFB2BA-BF9B-4BD0-8FA5-2EE46CDAFC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763161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67855DA-C842-4B03-8D3C-3F3777981674}" type="datetimeFigureOut">
              <a:rPr lang="fr-FR" smtClean="0">
                <a:solidFill>
                  <a:prstClr val="black">
                    <a:tint val="75000"/>
                  </a:prstClr>
                </a:solidFill>
              </a:rPr>
              <a:pPr/>
              <a:t>23/03/2016</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9ABFB2BA-BF9B-4BD0-8FA5-2EE46CDAFC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596354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67855DA-C842-4B03-8D3C-3F3777981674}" type="datetimeFigureOut">
              <a:rPr lang="fr-FR" smtClean="0">
                <a:solidFill>
                  <a:prstClr val="black">
                    <a:tint val="75000"/>
                  </a:prstClr>
                </a:solidFill>
              </a:rPr>
              <a:pPr/>
              <a:t>23/03/2016</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9ABFB2BA-BF9B-4BD0-8FA5-2EE46CDAFC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20837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845127" y="2507550"/>
            <a:ext cx="5156200" cy="36805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172200" y="2507550"/>
            <a:ext cx="5181601" cy="36805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9DE23104-1C08-41A4-8806-2F3B0C6C03AB}" type="datetimeFigureOut">
              <a:rPr lang="fr-FR" smtClean="0"/>
              <a:t>23/03/2016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C27B081-36F3-497D-8854-2EBD2F691A4D}" type="slidenum">
              <a:rPr lang="fr-FR" smtClean="0"/>
              <a:t>‹N°›</a:t>
            </a:fld>
            <a:endParaRPr lang="fr-FR"/>
          </a:p>
        </p:txBody>
      </p:sp>
      <p:sp>
        <p:nvSpPr>
          <p:cNvPr id="10" name="Title 9"/>
          <p:cNvSpPr>
            <a:spLocks noGrp="1"/>
          </p:cNvSpPr>
          <p:nvPr>
            <p:ph type="title"/>
          </p:nvPr>
        </p:nvSpPr>
        <p:spPr/>
        <p:txBody>
          <a:bodyPr/>
          <a:lstStyle/>
          <a:p>
            <a:r>
              <a:rPr lang="fr-FR" smtClean="0"/>
              <a:t>Modifiez le style du titre</a:t>
            </a:r>
            <a:endParaRPr lang="en-US" dirty="0"/>
          </a:p>
        </p:txBody>
      </p:sp>
    </p:spTree>
    <p:extLst>
      <p:ext uri="{BB962C8B-B14F-4D97-AF65-F5344CB8AC3E}">
        <p14:creationId xmlns:p14="http://schemas.microsoft.com/office/powerpoint/2010/main" val="2957983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67855DA-C842-4B03-8D3C-3F3777981674}" type="datetimeFigureOut">
              <a:rPr lang="fr-FR" smtClean="0">
                <a:solidFill>
                  <a:prstClr val="black">
                    <a:tint val="75000"/>
                  </a:prstClr>
                </a:solidFill>
              </a:rPr>
              <a:pPr/>
              <a:t>23/03/2016</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9ABFB2BA-BF9B-4BD0-8FA5-2EE46CDAFC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911493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67855DA-C842-4B03-8D3C-3F3777981674}" type="datetimeFigureOut">
              <a:rPr lang="fr-FR" smtClean="0">
                <a:solidFill>
                  <a:prstClr val="black">
                    <a:tint val="75000"/>
                  </a:prstClr>
                </a:solidFill>
              </a:rPr>
              <a:pPr/>
              <a:t>23/03/2016</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9ABFB2BA-BF9B-4BD0-8FA5-2EE46CDAFC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206324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67855DA-C842-4B03-8D3C-3F3777981674}" type="datetimeFigureOut">
              <a:rPr lang="fr-FR" smtClean="0">
                <a:solidFill>
                  <a:prstClr val="black">
                    <a:tint val="75000"/>
                  </a:prstClr>
                </a:solidFill>
              </a:rPr>
              <a:pPr/>
              <a:t>23/03/2016</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9ABFB2BA-BF9B-4BD0-8FA5-2EE46CDAFC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003262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67855DA-C842-4B03-8D3C-3F3777981674}" type="datetimeFigureOut">
              <a:rPr lang="fr-FR" smtClean="0">
                <a:solidFill>
                  <a:prstClr val="black">
                    <a:tint val="75000"/>
                  </a:prstClr>
                </a:solidFill>
              </a:rPr>
              <a:pPr/>
              <a:t>23/03/2016</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9ABFB2BA-BF9B-4BD0-8FA5-2EE46CDAFC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591040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67855DA-C842-4B03-8D3C-3F3777981674}" type="datetimeFigureOut">
              <a:rPr lang="fr-FR" smtClean="0">
                <a:solidFill>
                  <a:prstClr val="black">
                    <a:tint val="75000"/>
                  </a:prstClr>
                </a:solidFill>
              </a:rPr>
              <a:pPr/>
              <a:t>23/03/2016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9ABFB2BA-BF9B-4BD0-8FA5-2EE46CDAFC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820742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67855DA-C842-4B03-8D3C-3F3777981674}" type="datetimeFigureOut">
              <a:rPr lang="fr-FR" smtClean="0">
                <a:solidFill>
                  <a:prstClr val="black">
                    <a:tint val="75000"/>
                  </a:prstClr>
                </a:solidFill>
              </a:rPr>
              <a:pPr/>
              <a:t>23/03/2016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9ABFB2BA-BF9B-4BD0-8FA5-2EE46CDAFC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1759925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914400" y="2130427"/>
            <a:ext cx="10363200" cy="1470025"/>
          </a:xfrm>
        </p:spPr>
        <p:txBody>
          <a:bodyPr/>
          <a:lstStyle>
            <a:lvl1pPr algn="ctr">
              <a:defRPr sz="4800">
                <a:solidFill>
                  <a:srgbClr val="FF3300"/>
                </a:solidFill>
              </a:defRPr>
            </a:lvl1pPr>
          </a:lstStyle>
          <a:p>
            <a:pPr lvl="0"/>
            <a:r>
              <a:rPr lang="fr-FR" noProof="0" smtClean="0"/>
              <a:t>Cliquez pour modifier le style du titre</a:t>
            </a:r>
          </a:p>
        </p:txBody>
      </p:sp>
      <p:sp>
        <p:nvSpPr>
          <p:cNvPr id="7171"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fr-FR" noProof="0" smtClean="0"/>
              <a:t>Cliquez pour modifier le style des sous-titres du masque</a:t>
            </a:r>
          </a:p>
        </p:txBody>
      </p:sp>
    </p:spTree>
    <p:extLst>
      <p:ext uri="{BB962C8B-B14F-4D97-AF65-F5344CB8AC3E}">
        <p14:creationId xmlns:p14="http://schemas.microsoft.com/office/powerpoint/2010/main" val="24498177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8" name="Titre 7"/>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323999124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extLst>
      <p:ext uri="{BB962C8B-B14F-4D97-AF65-F5344CB8AC3E}">
        <p14:creationId xmlns:p14="http://schemas.microsoft.com/office/powerpoint/2010/main" val="206550091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31803" y="1412877"/>
            <a:ext cx="5568951"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203951" y="1412877"/>
            <a:ext cx="5571067" cy="49688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032471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DE23104-1C08-41A4-8806-2F3B0C6C03AB}" type="datetimeFigureOut">
              <a:rPr lang="fr-FR" smtClean="0"/>
              <a:t>23/03/2016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C27B081-36F3-497D-8854-2EBD2F691A4D}" type="slidenum">
              <a:rPr lang="fr-FR" smtClean="0"/>
              <a:t>‹N°›</a:t>
            </a:fld>
            <a:endParaRPr lang="fr-FR"/>
          </a:p>
        </p:txBody>
      </p:sp>
      <p:sp>
        <p:nvSpPr>
          <p:cNvPr id="6" name="Title 5"/>
          <p:cNvSpPr>
            <a:spLocks noGrp="1"/>
          </p:cNvSpPr>
          <p:nvPr>
            <p:ph type="title"/>
          </p:nvPr>
        </p:nvSpPr>
        <p:spPr/>
        <p:txBody>
          <a:bodyPr/>
          <a:lstStyle/>
          <a:p>
            <a:r>
              <a:rPr lang="fr-FR" smtClean="0"/>
              <a:t>Modifiez le style du titre</a:t>
            </a:r>
            <a:endParaRPr lang="en-US"/>
          </a:p>
        </p:txBody>
      </p:sp>
    </p:spTree>
    <p:extLst>
      <p:ext uri="{BB962C8B-B14F-4D97-AF65-F5344CB8AC3E}">
        <p14:creationId xmlns:p14="http://schemas.microsoft.com/office/powerpoint/2010/main" val="4419217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87407139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Tree>
    <p:extLst>
      <p:ext uri="{BB962C8B-B14F-4D97-AF65-F5344CB8AC3E}">
        <p14:creationId xmlns:p14="http://schemas.microsoft.com/office/powerpoint/2010/main" val="409018443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5028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2" y="273050"/>
            <a:ext cx="4011084"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86963276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1"/>
            <a:ext cx="73152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extLst>
      <p:ext uri="{BB962C8B-B14F-4D97-AF65-F5344CB8AC3E}">
        <p14:creationId xmlns:p14="http://schemas.microsoft.com/office/powerpoint/2010/main" val="56603475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640211883"/>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9002187" y="44451"/>
            <a:ext cx="2855383" cy="63373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31801" y="44451"/>
            <a:ext cx="8367184" cy="63373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10352210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E23104-1C08-41A4-8806-2F3B0C6C03AB}" type="datetimeFigureOut">
              <a:rPr lang="fr-FR" smtClean="0"/>
              <a:t>23/03/2016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C27B081-36F3-497D-8854-2EBD2F691A4D}" type="slidenum">
              <a:rPr lang="fr-FR" smtClean="0"/>
              <a:t>‹N°›</a:t>
            </a:fld>
            <a:endParaRPr lang="fr-FR"/>
          </a:p>
        </p:txBody>
      </p:sp>
    </p:spTree>
    <p:extLst>
      <p:ext uri="{BB962C8B-B14F-4D97-AF65-F5344CB8AC3E}">
        <p14:creationId xmlns:p14="http://schemas.microsoft.com/office/powerpoint/2010/main" val="182871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fr-FR" smtClean="0"/>
              <a:t>Modifiez le style du titre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DE23104-1C08-41A4-8806-2F3B0C6C03AB}" type="datetimeFigureOut">
              <a:rPr lang="fr-FR" smtClean="0"/>
              <a:t>23/03/2016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C27B081-36F3-497D-8854-2EBD2F691A4D}" type="slidenum">
              <a:rPr lang="fr-FR" smtClean="0"/>
              <a:t>‹N°›</a:t>
            </a:fld>
            <a:endParaRPr lang="fr-FR"/>
          </a:p>
        </p:txBody>
      </p:sp>
    </p:spTree>
    <p:extLst>
      <p:ext uri="{BB962C8B-B14F-4D97-AF65-F5344CB8AC3E}">
        <p14:creationId xmlns:p14="http://schemas.microsoft.com/office/powerpoint/2010/main" val="3964830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fr-FR" smtClean="0"/>
              <a:t>Modifiez le style du titre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DE23104-1C08-41A4-8806-2F3B0C6C03AB}" type="datetimeFigureOut">
              <a:rPr lang="fr-FR" smtClean="0"/>
              <a:t>23/03/2016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C27B081-36F3-497D-8854-2EBD2F691A4D}" type="slidenum">
              <a:rPr lang="fr-FR" smtClean="0"/>
              <a:t>‹N°›</a:t>
            </a:fld>
            <a:endParaRPr lang="fr-FR"/>
          </a:p>
        </p:txBody>
      </p:sp>
    </p:spTree>
    <p:extLst>
      <p:ext uri="{BB962C8B-B14F-4D97-AF65-F5344CB8AC3E}">
        <p14:creationId xmlns:p14="http://schemas.microsoft.com/office/powerpoint/2010/main" val="3993621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6.jpeg"/><Relationship Id="rId2" Type="http://schemas.openxmlformats.org/officeDocument/2006/relationships/slideLayout" Target="../slideLayouts/slideLayout57.xml"/><Relationship Id="rId16" Type="http://schemas.openxmlformats.org/officeDocument/2006/relationships/image" Target="../media/image5.jpe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4.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9DE23104-1C08-41A4-8806-2F3B0C6C03AB}" type="datetimeFigureOut">
              <a:rPr lang="fr-FR" smtClean="0"/>
              <a:t>23/03/2016</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fr-FR"/>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7C27B081-36F3-497D-8854-2EBD2F691A4D}" type="slidenum">
              <a:rPr lang="fr-FR" smtClean="0"/>
              <a:t>‹N°›</a:t>
            </a:fld>
            <a:endParaRPr lang="fr-FR"/>
          </a:p>
        </p:txBody>
      </p:sp>
    </p:spTree>
    <p:extLst>
      <p:ext uri="{BB962C8B-B14F-4D97-AF65-F5344CB8AC3E}">
        <p14:creationId xmlns:p14="http://schemas.microsoft.com/office/powerpoint/2010/main" val="225901004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444BA1-F697-4CCE-9180-BAE74337C9C2}" type="datetimeFigureOut">
              <a:rPr lang="fr-FR" smtClean="0">
                <a:solidFill>
                  <a:prstClr val="black">
                    <a:tint val="75000"/>
                  </a:prstClr>
                </a:solidFill>
              </a:rPr>
              <a:pPr/>
              <a:t>23/03/2016</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619B5-ECA6-44A2-AD43-83E3C771C6C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06664029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5122" name="Freeform 14"/>
          <p:cNvSpPr>
            <a:spLocks/>
          </p:cNvSpPr>
          <p:nvPr/>
        </p:nvSpPr>
        <p:spPr bwMode="gray">
          <a:xfrm>
            <a:off x="0" y="1"/>
            <a:ext cx="12192000" cy="1533525"/>
          </a:xfrm>
          <a:custGeom>
            <a:avLst/>
            <a:gdLst>
              <a:gd name="T0" fmla="*/ 2147483647 w 5760"/>
              <a:gd name="T1" fmla="*/ 0 h 966"/>
              <a:gd name="T2" fmla="*/ 0 w 5760"/>
              <a:gd name="T3" fmla="*/ 0 h 966"/>
              <a:gd name="T4" fmla="*/ 0 w 5760"/>
              <a:gd name="T5" fmla="*/ 2147483647 h 966"/>
              <a:gd name="T6" fmla="*/ 2147483647 w 5760"/>
              <a:gd name="T7" fmla="*/ 2147483647 h 966"/>
              <a:gd name="T8" fmla="*/ 2147483647 w 5760"/>
              <a:gd name="T9" fmla="*/ 2147483647 h 966"/>
              <a:gd name="T10" fmla="*/ 2147483647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solidFill>
            <a:srgbClr val="B9CDE5"/>
          </a:solidFill>
          <a:ln>
            <a:noFill/>
          </a:ln>
          <a:extLst/>
        </p:spPr>
        <p:txBody>
          <a:bodyPr/>
          <a:lstStyle/>
          <a:p>
            <a:pPr fontAlgn="base">
              <a:spcBef>
                <a:spcPct val="0"/>
              </a:spcBef>
              <a:spcAft>
                <a:spcPct val="0"/>
              </a:spcAft>
            </a:pPr>
            <a:endParaRPr lang="fr-FR" sz="1800">
              <a:solidFill>
                <a:prstClr val="black"/>
              </a:solidFill>
              <a:ea typeface="ＭＳ Ｐゴシック" charset="0"/>
            </a:endParaRPr>
          </a:p>
        </p:txBody>
      </p:sp>
      <p:sp>
        <p:nvSpPr>
          <p:cNvPr id="5123" name="Rectangle 2"/>
          <p:cNvSpPr>
            <a:spLocks noGrp="1" noChangeArrowheads="1"/>
          </p:cNvSpPr>
          <p:nvPr>
            <p:ph type="title"/>
          </p:nvPr>
        </p:nvSpPr>
        <p:spPr bwMode="gray">
          <a:xfrm>
            <a:off x="912285" y="131763"/>
            <a:ext cx="10367433"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fr-FR"/>
              <a:t>Titre de la page de contenu</a:t>
            </a:r>
          </a:p>
        </p:txBody>
      </p:sp>
      <p:sp>
        <p:nvSpPr>
          <p:cNvPr id="5124" name="Rectangle 3"/>
          <p:cNvSpPr>
            <a:spLocks noGrp="1" noChangeArrowheads="1"/>
          </p:cNvSpPr>
          <p:nvPr>
            <p:ph type="body" idx="1"/>
          </p:nvPr>
        </p:nvSpPr>
        <p:spPr bwMode="gray">
          <a:xfrm>
            <a:off x="912285" y="1773238"/>
            <a:ext cx="10367433" cy="424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fr-FR"/>
              <a:t>Texte premier niveau </a:t>
            </a:r>
          </a:p>
          <a:p>
            <a:pPr lvl="1"/>
            <a:r>
              <a:rPr lang="fr-FR"/>
              <a:t>Texte deuxième niveau</a:t>
            </a:r>
          </a:p>
          <a:p>
            <a:pPr lvl="2"/>
            <a:r>
              <a:rPr lang="fr-FR"/>
              <a:t>Texte troisième niveau</a:t>
            </a:r>
          </a:p>
          <a:p>
            <a:pPr lvl="3"/>
            <a:r>
              <a:rPr lang="fr-FR"/>
              <a:t>Quatrième niveau</a:t>
            </a:r>
          </a:p>
          <a:p>
            <a:pPr lvl="4"/>
            <a:r>
              <a:rPr lang="fr-FR"/>
              <a:t>Cinquième niveau</a:t>
            </a:r>
          </a:p>
        </p:txBody>
      </p:sp>
      <p:cxnSp>
        <p:nvCxnSpPr>
          <p:cNvPr id="5" name="Connecteur droit 4"/>
          <p:cNvCxnSpPr/>
          <p:nvPr userDrawn="1"/>
        </p:nvCxnSpPr>
        <p:spPr>
          <a:xfrm>
            <a:off x="3407834" y="6308725"/>
            <a:ext cx="8064500"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Espace réservé du numéro de diapositive 5"/>
          <p:cNvSpPr txBox="1">
            <a:spLocks/>
          </p:cNvSpPr>
          <p:nvPr userDrawn="1"/>
        </p:nvSpPr>
        <p:spPr>
          <a:xfrm>
            <a:off x="10513485" y="6356350"/>
            <a:ext cx="1068916" cy="312738"/>
          </a:xfrm>
          <a:prstGeom prst="rect">
            <a:avLst/>
          </a:prstGeom>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fontAlgn="base" hangingPunct="1">
              <a:spcBef>
                <a:spcPct val="0"/>
              </a:spcBef>
              <a:spcAft>
                <a:spcPct val="0"/>
              </a:spcAft>
            </a:pPr>
            <a:r>
              <a:rPr lang="fr-FR" sz="900">
                <a:solidFill>
                  <a:srgbClr val="4F81BD"/>
                </a:solidFill>
                <a:latin typeface="Calibri" charset="0"/>
                <a:cs typeface="Calibri" charset="0"/>
              </a:rPr>
              <a:t>Page </a:t>
            </a:r>
            <a:fld id="{185E1E9F-DBCA-EE4F-B135-4285061FF2EB}" type="slidenum">
              <a:rPr lang="fr-FR" sz="900">
                <a:solidFill>
                  <a:srgbClr val="4F81BD"/>
                </a:solidFill>
                <a:latin typeface="Calibri" charset="0"/>
                <a:cs typeface="Calibri" charset="0"/>
              </a:rPr>
              <a:pPr algn="r" eaLnBrk="1" fontAlgn="base" hangingPunct="1">
                <a:spcBef>
                  <a:spcPct val="0"/>
                </a:spcBef>
                <a:spcAft>
                  <a:spcPct val="0"/>
                </a:spcAft>
              </a:pPr>
              <a:t>‹N°›</a:t>
            </a:fld>
            <a:endParaRPr lang="fr-FR" sz="900">
              <a:solidFill>
                <a:srgbClr val="4F81BD"/>
              </a:solidFill>
              <a:latin typeface="Calibri" charset="0"/>
              <a:cs typeface="Calibri" charset="0"/>
            </a:endParaRPr>
          </a:p>
        </p:txBody>
      </p:sp>
      <p:pic>
        <p:nvPicPr>
          <p:cNvPr id="5128" name="Image 1"/>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912285" y="6148388"/>
            <a:ext cx="1780116" cy="60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75298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2400" b="1">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p:titleStyle>
    <p:bodyStyle>
      <a:lvl1pPr marL="250825" indent="-250825" algn="l" rtl="0" eaLnBrk="0" fontAlgn="base" hangingPunct="0">
        <a:spcBef>
          <a:spcPct val="60000"/>
        </a:spcBef>
        <a:spcAft>
          <a:spcPct val="40000"/>
        </a:spcAft>
        <a:buClr>
          <a:schemeClr val="hlink"/>
        </a:buClr>
        <a:buFont typeface="Wingdings" charset="0"/>
        <a:buChar char="n"/>
        <a:defRPr sz="2000">
          <a:solidFill>
            <a:schemeClr val="accent1"/>
          </a:solidFill>
          <a:latin typeface="Calibri"/>
          <a:ea typeface="+mn-ea"/>
          <a:cs typeface="Calibri"/>
        </a:defRPr>
      </a:lvl1pPr>
      <a:lvl2pPr marL="423863" indent="-171450" algn="l" rtl="0" eaLnBrk="0" fontAlgn="base" hangingPunct="0">
        <a:spcBef>
          <a:spcPct val="20000"/>
        </a:spcBef>
        <a:spcAft>
          <a:spcPct val="0"/>
        </a:spcAft>
        <a:buClr>
          <a:schemeClr val="accent1"/>
        </a:buClr>
        <a:buFont typeface="Wingdings" charset="0"/>
        <a:buChar char=""/>
        <a:defRPr sz="1500">
          <a:solidFill>
            <a:schemeClr val="tx1"/>
          </a:solidFill>
          <a:latin typeface="Calibri"/>
          <a:ea typeface="+mn-ea"/>
          <a:cs typeface="Calibri"/>
        </a:defRPr>
      </a:lvl2pPr>
      <a:lvl3pPr marL="425450" indent="3175" algn="l" rtl="0" eaLnBrk="0" fontAlgn="base" hangingPunct="0">
        <a:spcBef>
          <a:spcPct val="20000"/>
        </a:spcBef>
        <a:spcAft>
          <a:spcPct val="0"/>
        </a:spcAft>
        <a:defRPr sz="1500">
          <a:solidFill>
            <a:schemeClr val="tx1"/>
          </a:solidFill>
          <a:latin typeface="Calibri"/>
          <a:ea typeface="+mn-ea"/>
          <a:cs typeface="Calibri"/>
        </a:defRPr>
      </a:lvl3pPr>
      <a:lvl4pPr marL="617538" indent="-187325" algn="l" rtl="0" eaLnBrk="0" fontAlgn="base" hangingPunct="0">
        <a:spcBef>
          <a:spcPct val="20000"/>
        </a:spcBef>
        <a:spcAft>
          <a:spcPct val="0"/>
        </a:spcAft>
        <a:buClr>
          <a:schemeClr val="accent1"/>
        </a:buClr>
        <a:buFont typeface="Arial" charset="0"/>
        <a:buChar char="–"/>
        <a:defRPr sz="1100">
          <a:solidFill>
            <a:schemeClr val="tx1"/>
          </a:solidFill>
          <a:latin typeface="Calibri"/>
          <a:ea typeface="+mn-ea"/>
          <a:cs typeface="Calibri"/>
        </a:defRPr>
      </a:lvl4pPr>
      <a:lvl5pPr marL="619125" indent="1209675" algn="l" rtl="0" eaLnBrk="0" fontAlgn="base" hangingPunct="0">
        <a:spcBef>
          <a:spcPct val="20000"/>
        </a:spcBef>
        <a:spcAft>
          <a:spcPct val="0"/>
        </a:spcAft>
        <a:defRPr sz="1100">
          <a:solidFill>
            <a:schemeClr val="tx1"/>
          </a:solidFill>
          <a:latin typeface="Calibri"/>
          <a:ea typeface="+mn-ea"/>
          <a:cs typeface="Calibri"/>
        </a:defRPr>
      </a:lvl5pPr>
      <a:lvl6pPr marL="1076325" algn="l" rtl="0" fontAlgn="base">
        <a:spcBef>
          <a:spcPct val="20000"/>
        </a:spcBef>
        <a:spcAft>
          <a:spcPct val="0"/>
        </a:spcAft>
        <a:defRPr sz="1100">
          <a:solidFill>
            <a:schemeClr val="tx1"/>
          </a:solidFill>
          <a:latin typeface="+mn-lt"/>
          <a:ea typeface="+mn-ea"/>
          <a:cs typeface="+mn-cs"/>
        </a:defRPr>
      </a:lvl6pPr>
      <a:lvl7pPr marL="1533525" algn="l" rtl="0" fontAlgn="base">
        <a:spcBef>
          <a:spcPct val="20000"/>
        </a:spcBef>
        <a:spcAft>
          <a:spcPct val="0"/>
        </a:spcAft>
        <a:defRPr sz="1100">
          <a:solidFill>
            <a:schemeClr val="tx1"/>
          </a:solidFill>
          <a:latin typeface="+mn-lt"/>
          <a:ea typeface="+mn-ea"/>
          <a:cs typeface="+mn-cs"/>
        </a:defRPr>
      </a:lvl7pPr>
      <a:lvl8pPr marL="1990725" algn="l" rtl="0" fontAlgn="base">
        <a:spcBef>
          <a:spcPct val="20000"/>
        </a:spcBef>
        <a:spcAft>
          <a:spcPct val="0"/>
        </a:spcAft>
        <a:defRPr sz="1100">
          <a:solidFill>
            <a:schemeClr val="tx1"/>
          </a:solidFill>
          <a:latin typeface="+mn-lt"/>
          <a:ea typeface="+mn-ea"/>
          <a:cs typeface="+mn-cs"/>
        </a:defRPr>
      </a:lvl8pPr>
      <a:lvl9pPr marL="2447925" algn="l" rtl="0" fontAlgn="base">
        <a:spcBef>
          <a:spcPct val="20000"/>
        </a:spcBef>
        <a:spcAft>
          <a:spcPct val="0"/>
        </a:spcAft>
        <a:defRPr sz="11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E70B65-D689-4F81-AFBE-45E5AA292A4E}" type="datetimeFigureOut">
              <a:rPr lang="fr-FR" smtClean="0">
                <a:solidFill>
                  <a:prstClr val="black">
                    <a:tint val="75000"/>
                  </a:prstClr>
                </a:solidFill>
              </a:rPr>
              <a:pPr/>
              <a:t>23/03/2016</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373F2-7264-4625-B65C-2EB4222ADF18}"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7081956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7855DA-C842-4B03-8D3C-3F3777981674}" type="datetimeFigureOut">
              <a:rPr lang="fr-FR" smtClean="0">
                <a:solidFill>
                  <a:prstClr val="black">
                    <a:tint val="75000"/>
                  </a:prstClr>
                </a:solidFill>
              </a:rPr>
              <a:pPr/>
              <a:t>23/03/2016</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B2BA-BF9B-4BD0-8FA5-2EE46CDAFC45}"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69079257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31534" y="44450"/>
            <a:ext cx="9326033"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Rectangle 3"/>
          <p:cNvSpPr>
            <a:spLocks noGrp="1" noChangeArrowheads="1"/>
          </p:cNvSpPr>
          <p:nvPr>
            <p:ph type="body" idx="1"/>
          </p:nvPr>
        </p:nvSpPr>
        <p:spPr bwMode="auto">
          <a:xfrm>
            <a:off x="431801" y="1412876"/>
            <a:ext cx="11343217" cy="4968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dirty="0"/>
              <a:t>Cliquez pour modifier les styles du texte du masque</a:t>
            </a:r>
          </a:p>
          <a:p>
            <a:pPr lvl="1"/>
            <a:r>
              <a:rPr lang="fr-FR" dirty="0"/>
              <a:t>Deuxième </a:t>
            </a:r>
            <a:r>
              <a:rPr lang="fr-FR" dirty="0" smtClean="0"/>
              <a:t>niveau</a:t>
            </a:r>
          </a:p>
          <a:p>
            <a:pPr lvl="2"/>
            <a:r>
              <a:rPr lang="fr-FR" dirty="0" smtClean="0"/>
              <a:t>Troisième niveau</a:t>
            </a:r>
            <a:endParaRPr lang="fr-FR" dirty="0"/>
          </a:p>
          <a:p>
            <a:pPr lvl="3"/>
            <a:r>
              <a:rPr lang="fr-FR" dirty="0" smtClean="0"/>
              <a:t>Quatrième niveau</a:t>
            </a:r>
            <a:endParaRPr lang="fr-FR" dirty="0"/>
          </a:p>
        </p:txBody>
      </p:sp>
      <p:pic>
        <p:nvPicPr>
          <p:cNvPr id="1028" name="Picture 8" descr="TitreOrangePP"/>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44450"/>
            <a:ext cx="2624667" cy="118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20873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iming>
    <p:tnLst>
      <p:par>
        <p:cTn id="1" dur="indefinite" restart="never" nodeType="tmRoot"/>
      </p:par>
    </p:tnLst>
  </p:timing>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SzPct val="120000"/>
        <a:buBlip>
          <a:blip r:embed="rId14"/>
        </a:buBlip>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Blip>
          <a:blip r:embed="rId15"/>
        </a:buBlip>
        <a:defRPr sz="2400">
          <a:solidFill>
            <a:schemeClr val="tx1"/>
          </a:solidFill>
          <a:latin typeface="+mn-lt"/>
          <a:ea typeface="+mn-ea"/>
        </a:defRPr>
      </a:lvl2pPr>
      <a:lvl3pPr marL="1143000" indent="-228600" algn="l" rtl="0" eaLnBrk="0" fontAlgn="base" hangingPunct="0">
        <a:spcBef>
          <a:spcPct val="20000"/>
        </a:spcBef>
        <a:spcAft>
          <a:spcPct val="0"/>
        </a:spcAft>
        <a:buSzPct val="100000"/>
        <a:buBlip>
          <a:blip r:embed="rId16"/>
        </a:buBlip>
        <a:defRPr sz="20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7"/>
        </a:buBlip>
        <a:defRPr>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4.jpeg"/><Relationship Id="rId7" Type="http://schemas.openxmlformats.org/officeDocument/2006/relationships/image" Target="../media/image44.jpg"/><Relationship Id="rId12"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48.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60.png"/><Relationship Id="rId4" Type="http://schemas.openxmlformats.org/officeDocument/2006/relationships/image" Target="../media/image51.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4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73.gif"/><Relationship Id="rId13" Type="http://schemas.openxmlformats.org/officeDocument/2006/relationships/hyperlink" Target="../1_ET_S4_des_idees_lumineuses/2_resolution_pb_technique/3_activit&#233;s/Activit&#233;%202%20Eclairage%20artificiel.doc" TargetMode="External"/><Relationship Id="rId3" Type="http://schemas.openxmlformats.org/officeDocument/2006/relationships/image" Target="../media/image68.jpeg"/><Relationship Id="rId7" Type="http://schemas.openxmlformats.org/officeDocument/2006/relationships/image" Target="../media/image72.gif"/><Relationship Id="rId12" Type="http://schemas.openxmlformats.org/officeDocument/2006/relationships/image" Target="../media/image75.jpeg"/><Relationship Id="rId17" Type="http://schemas.openxmlformats.org/officeDocument/2006/relationships/image" Target="../media/image78.emf"/><Relationship Id="rId2" Type="http://schemas.openxmlformats.org/officeDocument/2006/relationships/notesSlide" Target="../notesSlides/notesSlide17.xml"/><Relationship Id="rId16" Type="http://schemas.openxmlformats.org/officeDocument/2006/relationships/image" Target="../media/image77.png"/><Relationship Id="rId1" Type="http://schemas.openxmlformats.org/officeDocument/2006/relationships/slideLayout" Target="../slideLayouts/slideLayout40.xml"/><Relationship Id="rId6" Type="http://schemas.openxmlformats.org/officeDocument/2006/relationships/image" Target="../media/image71.gif"/><Relationship Id="rId11" Type="http://schemas.openxmlformats.org/officeDocument/2006/relationships/hyperlink" Target="../1_ET_S4_des_idees_lumineuses/2_resolution_pb_technique/3_activit&#233;s/Activite%205%20apport%20d'&#233;clairage%20naturel.doc" TargetMode="External"/><Relationship Id="rId5" Type="http://schemas.openxmlformats.org/officeDocument/2006/relationships/image" Target="../media/image70.gif"/><Relationship Id="rId15" Type="http://schemas.openxmlformats.org/officeDocument/2006/relationships/hyperlink" Target="../1_ET_S4_des_idees_lumineuses/2_resolution_pb_technique/3_activit&#233;s/Activite%203%20Variateur%20de%20lumi&#232;re-corrig&#233;.doc" TargetMode="External"/><Relationship Id="rId10" Type="http://schemas.openxmlformats.org/officeDocument/2006/relationships/hyperlink" Target="../1_ET_S4_des_idees_lumineuses/2_resolution_pb_technique/3_activit&#233;s/Activit&#233;%201%20Eclairage%20naturel.doc" TargetMode="External"/><Relationship Id="rId4" Type="http://schemas.openxmlformats.org/officeDocument/2006/relationships/image" Target="../media/image69.png"/><Relationship Id="rId9" Type="http://schemas.openxmlformats.org/officeDocument/2006/relationships/image" Target="../media/image74.jpeg"/><Relationship Id="rId14" Type="http://schemas.openxmlformats.org/officeDocument/2006/relationships/image" Target="../media/image76.gif"/></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3" Type="http://schemas.microsoft.com/office/2007/relationships/media" Target="../media/media2.avi"/><Relationship Id="rId7" Type="http://schemas.openxmlformats.org/officeDocument/2006/relationships/image" Target="../media/image79.jpe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notesSlide" Target="../notesSlides/notesSlide18.xml"/><Relationship Id="rId5" Type="http://schemas.openxmlformats.org/officeDocument/2006/relationships/slideLayout" Target="../slideLayouts/slideLayout18.xml"/><Relationship Id="rId10" Type="http://schemas.openxmlformats.org/officeDocument/2006/relationships/image" Target="../media/image82.png"/><Relationship Id="rId4" Type="http://schemas.openxmlformats.org/officeDocument/2006/relationships/video" Target="../media/media2.avi"/><Relationship Id="rId9"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diagramQuickStyle" Target="../diagrams/quickStyle1.xml"/><Relationship Id="rId18" Type="http://schemas.openxmlformats.org/officeDocument/2006/relationships/image" Target="../media/image10.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diagramLayout" Target="../diagrams/layout1.xml"/><Relationship Id="rId17" Type="http://schemas.openxmlformats.org/officeDocument/2006/relationships/image" Target="../media/image9.jpg"/><Relationship Id="rId2" Type="http://schemas.openxmlformats.org/officeDocument/2006/relationships/tags" Target="../tags/tag2.xml"/><Relationship Id="rId16" Type="http://schemas.openxmlformats.org/officeDocument/2006/relationships/image" Target="../media/image8.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diagramData" Target="../diagrams/data1.xml"/><Relationship Id="rId5" Type="http://schemas.openxmlformats.org/officeDocument/2006/relationships/tags" Target="../tags/tag5.xml"/><Relationship Id="rId15" Type="http://schemas.microsoft.com/office/2007/relationships/diagramDrawing" Target="../diagrams/drawing1.xml"/><Relationship Id="rId10" Type="http://schemas.openxmlformats.org/officeDocument/2006/relationships/notesSlide" Target="../notesSlides/notesSlide3.xml"/><Relationship Id="rId4" Type="http://schemas.openxmlformats.org/officeDocument/2006/relationships/tags" Target="../tags/tag4.xml"/><Relationship Id="rId9" Type="http://schemas.openxmlformats.org/officeDocument/2006/relationships/slideLayout" Target="../slideLayouts/slideLayout23.xml"/><Relationship Id="rId14"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4.xml"/><Relationship Id="rId16" Type="http://schemas.openxmlformats.org/officeDocument/2006/relationships/diagramColors" Target="../diagrams/colors4.xml"/><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5.jp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image" Target="../media/image3.jpeg"/><Relationship Id="rId7" Type="http://schemas.openxmlformats.org/officeDocument/2006/relationships/image" Target="../media/image24.png"/><Relationship Id="rId12"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6.jpeg"/><Relationship Id="rId11" Type="http://schemas.openxmlformats.org/officeDocument/2006/relationships/image" Target="../media/image27.png"/><Relationship Id="rId5" Type="http://schemas.openxmlformats.org/officeDocument/2006/relationships/image" Target="../media/image5.jpeg"/><Relationship Id="rId10" Type="http://schemas.openxmlformats.org/officeDocument/2006/relationships/image" Target="../media/image21.png"/><Relationship Id="rId4" Type="http://schemas.openxmlformats.org/officeDocument/2006/relationships/image" Target="../media/image4.jpeg"/><Relationship Id="rId9" Type="http://schemas.openxmlformats.org/officeDocument/2006/relationships/image" Target="../media/image26.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774822" y="1844824"/>
            <a:ext cx="8569325" cy="1512168"/>
          </a:xfrm>
        </p:spPr>
        <p:txBody>
          <a:bodyPr>
            <a:normAutofit/>
          </a:bodyPr>
          <a:lstStyle/>
          <a:p>
            <a:pPr eaLnBrk="1" hangingPunct="1">
              <a:defRPr/>
            </a:pPr>
            <a:r>
              <a:rPr lang="fr-FR" sz="4400" dirty="0" smtClean="0"/>
              <a:t>Programme </a:t>
            </a:r>
            <a:r>
              <a:rPr lang="fr-FR" sz="4400" dirty="0"/>
              <a:t>de </a:t>
            </a:r>
            <a:r>
              <a:rPr lang="fr-FR" sz="4400" dirty="0" smtClean="0"/>
              <a:t>Technologie</a:t>
            </a:r>
            <a:br>
              <a:rPr lang="fr-FR" sz="4400" dirty="0" smtClean="0"/>
            </a:br>
            <a:r>
              <a:rPr lang="fr-FR" sz="4400" dirty="0" smtClean="0"/>
              <a:t>Nouveautés et évolutions</a:t>
            </a:r>
            <a:endParaRPr lang="fr-FR" sz="4400" dirty="0"/>
          </a:p>
        </p:txBody>
      </p:sp>
      <p:sp>
        <p:nvSpPr>
          <p:cNvPr id="3" name="ZoneTexte 2"/>
          <p:cNvSpPr txBox="1">
            <a:spLocks noChangeArrowheads="1"/>
          </p:cNvSpPr>
          <p:nvPr/>
        </p:nvSpPr>
        <p:spPr bwMode="auto">
          <a:xfrm>
            <a:off x="3257548" y="4030305"/>
            <a:ext cx="5603875" cy="601662"/>
          </a:xfrm>
          <a:prstGeom prst="rect">
            <a:avLst/>
          </a:prstGeom>
          <a:noFill/>
          <a:ln w="9525">
            <a:noFill/>
            <a:miter lim="800000"/>
            <a:headEnd/>
            <a:tailEnd/>
          </a:ln>
        </p:spPr>
        <p:txBody>
          <a:bodyPr/>
          <a:lstStyle>
            <a:defPPr>
              <a:defRPr lang="fr-FR"/>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spcBef>
                <a:spcPct val="20000"/>
              </a:spcBef>
              <a:buFont typeface="Wingdings" pitchFamily="2" charset="2"/>
              <a:buNone/>
            </a:pPr>
            <a:r>
              <a:rPr lang="fr-FR" altLang="fr-FR" sz="2400" dirty="0">
                <a:solidFill>
                  <a:srgbClr val="0000FF"/>
                </a:solidFill>
                <a:latin typeface="Calibri" pitchFamily="34" charset="0"/>
                <a:ea typeface="ＭＳ Ｐゴシック"/>
                <a:cs typeface="ＭＳ Ｐゴシック"/>
              </a:rPr>
              <a:t>Lycée </a:t>
            </a:r>
            <a:r>
              <a:rPr lang="fr-FR" altLang="fr-FR" sz="2400" dirty="0" smtClean="0">
                <a:solidFill>
                  <a:srgbClr val="0000FF"/>
                </a:solidFill>
                <a:latin typeface="Calibri" pitchFamily="34" charset="0"/>
                <a:ea typeface="ＭＳ Ｐゴシック"/>
                <a:cs typeface="ＭＳ Ｐゴシック"/>
              </a:rPr>
              <a:t>Diderot </a:t>
            </a:r>
            <a:r>
              <a:rPr lang="fr-FR" altLang="fr-FR" sz="2400" dirty="0">
                <a:solidFill>
                  <a:srgbClr val="0000FF"/>
                </a:solidFill>
                <a:latin typeface="Calibri" pitchFamily="34" charset="0"/>
                <a:ea typeface="ＭＳ Ｐゴシック"/>
                <a:cs typeface="ＭＳ Ｐゴシック"/>
              </a:rPr>
              <a:t>– Paris – </a:t>
            </a:r>
            <a:r>
              <a:rPr lang="fr-FR" altLang="fr-FR" sz="2400" dirty="0" smtClean="0">
                <a:solidFill>
                  <a:srgbClr val="0000FF"/>
                </a:solidFill>
                <a:latin typeface="Calibri" pitchFamily="34" charset="0"/>
                <a:ea typeface="ＭＳ Ｐゴシック"/>
                <a:cs typeface="ＭＳ Ｐゴシック"/>
              </a:rPr>
              <a:t>24 mars 2016</a:t>
            </a:r>
            <a:endParaRPr lang="fr-FR" altLang="fr-FR" sz="2400" dirty="0">
              <a:solidFill>
                <a:srgbClr val="0000FF"/>
              </a:solidFill>
              <a:latin typeface="Calibri" pitchFamily="34" charset="0"/>
              <a:ea typeface="ＭＳ Ｐゴシック"/>
              <a:cs typeface="ＭＳ Ｐゴシック"/>
            </a:endParaRPr>
          </a:p>
        </p:txBody>
      </p:sp>
      <p:pic>
        <p:nvPicPr>
          <p:cNvPr id="2" name="Image 1"/>
          <p:cNvPicPr>
            <a:picLocks noChangeAspect="1"/>
          </p:cNvPicPr>
          <p:nvPr/>
        </p:nvPicPr>
        <p:blipFill>
          <a:blip r:embed="rId3"/>
          <a:stretch>
            <a:fillRect/>
          </a:stretch>
        </p:blipFill>
        <p:spPr>
          <a:xfrm>
            <a:off x="9954574" y="119625"/>
            <a:ext cx="2237426" cy="951058"/>
          </a:xfrm>
          <a:prstGeom prst="rect">
            <a:avLst/>
          </a:prstGeom>
        </p:spPr>
      </p:pic>
      <p:sp>
        <p:nvSpPr>
          <p:cNvPr id="4" name="Rectangle 3"/>
          <p:cNvSpPr/>
          <p:nvPr/>
        </p:nvSpPr>
        <p:spPr>
          <a:xfrm>
            <a:off x="0" y="6457890"/>
            <a:ext cx="11983453" cy="400110"/>
          </a:xfrm>
          <a:prstGeom prst="rect">
            <a:avLst/>
          </a:prstGeom>
        </p:spPr>
        <p:txBody>
          <a:bodyPr wrap="square">
            <a:spAutoFit/>
          </a:bodyPr>
          <a:lstStyle/>
          <a:p>
            <a:r>
              <a:rPr lang="fr-FR" sz="2000" dirty="0" smtClean="0">
                <a:solidFill>
                  <a:prstClr val="black"/>
                </a:solidFill>
              </a:rPr>
              <a:t>[Groupe </a:t>
            </a:r>
            <a:r>
              <a:rPr lang="fr-FR" sz="2000" dirty="0">
                <a:solidFill>
                  <a:prstClr val="black"/>
                </a:solidFill>
              </a:rPr>
              <a:t>IA-IPR STI – Lille – Travaux Technologie </a:t>
            </a:r>
            <a:r>
              <a:rPr lang="fr-FR" sz="2000" dirty="0" smtClean="0">
                <a:solidFill>
                  <a:prstClr val="black"/>
                </a:solidFill>
              </a:rPr>
              <a:t>– Collège. D</a:t>
            </a:r>
            <a:r>
              <a:rPr lang="fr-FR" sz="2000" dirty="0">
                <a:solidFill>
                  <a:prstClr val="black"/>
                </a:solidFill>
              </a:rPr>
              <a:t>. HELARD, J.-M. DESPREZ, C. LASSON]</a:t>
            </a:r>
          </a:p>
        </p:txBody>
      </p:sp>
    </p:spTree>
    <p:extLst>
      <p:ext uri="{BB962C8B-B14F-4D97-AF65-F5344CB8AC3E}">
        <p14:creationId xmlns:p14="http://schemas.microsoft.com/office/powerpoint/2010/main" val="3408130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bille innovation produit.jpg"/>
          <p:cNvPicPr>
            <a:picLocks noChangeAspect="1"/>
          </p:cNvPicPr>
          <p:nvPr/>
        </p:nvPicPr>
        <p:blipFill>
          <a:blip r:embed="rId3" cstate="print"/>
          <a:stretch>
            <a:fillRect/>
          </a:stretch>
        </p:blipFill>
        <p:spPr>
          <a:xfrm>
            <a:off x="2621902" y="5084313"/>
            <a:ext cx="2152413" cy="1800200"/>
          </a:xfrm>
          <a:prstGeom prst="rect">
            <a:avLst/>
          </a:prstGeom>
        </p:spPr>
      </p:pic>
      <p:cxnSp>
        <p:nvCxnSpPr>
          <p:cNvPr id="4" name="Connecteur droit avec flèche 3"/>
          <p:cNvCxnSpPr/>
          <p:nvPr/>
        </p:nvCxnSpPr>
        <p:spPr>
          <a:xfrm flipV="1">
            <a:off x="3763566" y="629632"/>
            <a:ext cx="0" cy="4680520"/>
          </a:xfrm>
          <a:prstGeom prst="straightConnector1">
            <a:avLst/>
          </a:prstGeom>
          <a:ln w="127000">
            <a:solidFill>
              <a:srgbClr val="AF3F3F"/>
            </a:solidFill>
            <a:tailEnd type="arrow"/>
          </a:ln>
        </p:spPr>
        <p:style>
          <a:lnRef idx="2">
            <a:schemeClr val="accent6"/>
          </a:lnRef>
          <a:fillRef idx="0">
            <a:schemeClr val="accent6"/>
          </a:fillRef>
          <a:effectRef idx="1">
            <a:schemeClr val="accent6"/>
          </a:effectRef>
          <a:fontRef idx="minor">
            <a:schemeClr val="tx1"/>
          </a:fontRef>
        </p:style>
      </p:cxnSp>
      <p:cxnSp>
        <p:nvCxnSpPr>
          <p:cNvPr id="16" name="Connecteur droit avec flèche 15"/>
          <p:cNvCxnSpPr/>
          <p:nvPr/>
        </p:nvCxnSpPr>
        <p:spPr>
          <a:xfrm>
            <a:off x="4267622" y="5913656"/>
            <a:ext cx="6408712" cy="0"/>
          </a:xfrm>
          <a:prstGeom prst="straightConnector1">
            <a:avLst/>
          </a:prstGeom>
          <a:ln w="127000">
            <a:solidFill>
              <a:srgbClr val="AF3F3F"/>
            </a:solidFill>
            <a:tailEnd type="arrow"/>
          </a:ln>
        </p:spPr>
        <p:style>
          <a:lnRef idx="2">
            <a:schemeClr val="accent6"/>
          </a:lnRef>
          <a:fillRef idx="0">
            <a:schemeClr val="accent6"/>
          </a:fillRef>
          <a:effectRef idx="1">
            <a:schemeClr val="accent6"/>
          </a:effectRef>
          <a:fontRef idx="minor">
            <a:schemeClr val="tx1"/>
          </a:fontRef>
        </p:style>
      </p:cxnSp>
      <p:sp>
        <p:nvSpPr>
          <p:cNvPr id="24" name="ZoneTexte 23"/>
          <p:cNvSpPr txBox="1"/>
          <p:nvPr/>
        </p:nvSpPr>
        <p:spPr>
          <a:xfrm>
            <a:off x="9196752" y="6174200"/>
            <a:ext cx="2595198"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rPr>
              <a:t>Perfectionnement</a:t>
            </a:r>
          </a:p>
        </p:txBody>
      </p:sp>
      <p:sp>
        <p:nvSpPr>
          <p:cNvPr id="13" name="Rectangle 12"/>
          <p:cNvSpPr/>
          <p:nvPr/>
        </p:nvSpPr>
        <p:spPr>
          <a:xfrm>
            <a:off x="2161438" y="-4131840"/>
            <a:ext cx="792088" cy="475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0" name="ZoneTexte 9"/>
          <p:cNvSpPr txBox="1"/>
          <p:nvPr/>
        </p:nvSpPr>
        <p:spPr>
          <a:xfrm>
            <a:off x="3652710" y="212695"/>
            <a:ext cx="2114553"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rPr>
              <a:t>Diversification</a:t>
            </a:r>
          </a:p>
        </p:txBody>
      </p:sp>
      <p:cxnSp>
        <p:nvCxnSpPr>
          <p:cNvPr id="9" name="Connecteur droit avec flèche 8"/>
          <p:cNvCxnSpPr/>
          <p:nvPr/>
        </p:nvCxnSpPr>
        <p:spPr>
          <a:xfrm flipV="1">
            <a:off x="4195614" y="764704"/>
            <a:ext cx="6264696" cy="4797296"/>
          </a:xfrm>
          <a:prstGeom prst="straightConnector1">
            <a:avLst/>
          </a:prstGeom>
          <a:ln w="127000">
            <a:solidFill>
              <a:srgbClr val="AF3F3F"/>
            </a:solidFill>
            <a:tailEnd type="arrow"/>
          </a:ln>
        </p:spPr>
        <p:style>
          <a:lnRef idx="2">
            <a:schemeClr val="accent6"/>
          </a:lnRef>
          <a:fillRef idx="0">
            <a:schemeClr val="accent6"/>
          </a:fillRef>
          <a:effectRef idx="1">
            <a:schemeClr val="accent6"/>
          </a:effectRef>
          <a:fontRef idx="minor">
            <a:schemeClr val="tx1"/>
          </a:fontRef>
        </p:style>
      </p:cxnSp>
      <p:sp>
        <p:nvSpPr>
          <p:cNvPr id="14" name="ZoneTexte 13"/>
          <p:cNvSpPr txBox="1"/>
          <p:nvPr/>
        </p:nvSpPr>
        <p:spPr>
          <a:xfrm>
            <a:off x="8804127" y="260649"/>
            <a:ext cx="2759923"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rPr>
              <a:t>Innovation radicale</a:t>
            </a:r>
          </a:p>
        </p:txBody>
      </p:sp>
      <p:cxnSp>
        <p:nvCxnSpPr>
          <p:cNvPr id="15" name="Connecteur droit avec flèche 14"/>
          <p:cNvCxnSpPr/>
          <p:nvPr/>
        </p:nvCxnSpPr>
        <p:spPr>
          <a:xfrm>
            <a:off x="6139830" y="5445224"/>
            <a:ext cx="2232248" cy="0"/>
          </a:xfrm>
          <a:prstGeom prst="straightConnector1">
            <a:avLst/>
          </a:prstGeom>
          <a:ln>
            <a:prstDash val="dash"/>
            <a:tailEnd type="arrow"/>
          </a:ln>
        </p:spPr>
        <p:style>
          <a:lnRef idx="3">
            <a:schemeClr val="accent6"/>
          </a:lnRef>
          <a:fillRef idx="0">
            <a:schemeClr val="accent6"/>
          </a:fillRef>
          <a:effectRef idx="2">
            <a:schemeClr val="accent6"/>
          </a:effectRef>
          <a:fontRef idx="minor">
            <a:schemeClr val="tx1"/>
          </a:fontRef>
        </p:style>
      </p:cxnSp>
      <p:pic>
        <p:nvPicPr>
          <p:cNvPr id="17" name="Picture 7"/>
          <p:cNvPicPr>
            <a:picLocks noChangeAspect="1" noChangeArrowheads="1"/>
          </p:cNvPicPr>
          <p:nvPr/>
        </p:nvPicPr>
        <p:blipFill>
          <a:blip r:embed="rId4" cstate="print"/>
          <a:srcRect/>
          <a:stretch>
            <a:fillRect/>
          </a:stretch>
        </p:blipFill>
        <p:spPr bwMode="auto">
          <a:xfrm>
            <a:off x="8372078" y="4653136"/>
            <a:ext cx="941834" cy="912918"/>
          </a:xfrm>
          <a:prstGeom prst="rect">
            <a:avLst/>
          </a:prstGeom>
          <a:noFill/>
          <a:ln w="9525">
            <a:noFill/>
            <a:miter lim="800000"/>
            <a:headEnd/>
            <a:tailEnd/>
          </a:ln>
        </p:spPr>
      </p:pic>
      <p:sp>
        <p:nvSpPr>
          <p:cNvPr id="18" name="ZoneTexte 17"/>
          <p:cNvSpPr txBox="1"/>
          <p:nvPr/>
        </p:nvSpPr>
        <p:spPr>
          <a:xfrm>
            <a:off x="9308182" y="5085184"/>
            <a:ext cx="1562928" cy="369332"/>
          </a:xfrm>
          <a:prstGeom prst="rect">
            <a:avLst/>
          </a:prstGeom>
          <a:noFill/>
        </p:spPr>
        <p:txBody>
          <a:bodyPr wrap="none" rtlCol="0">
            <a:spAutoFit/>
          </a:bodyPr>
          <a:lstStyle/>
          <a:p>
            <a:r>
              <a:rPr lang="fr-FR" dirty="0">
                <a:solidFill>
                  <a:prstClr val="black"/>
                </a:solidFill>
              </a:rPr>
              <a:t>Capteur CMOS</a:t>
            </a:r>
          </a:p>
        </p:txBody>
      </p:sp>
      <p:pic>
        <p:nvPicPr>
          <p:cNvPr id="19" name="Picture 8"/>
          <p:cNvPicPr>
            <a:picLocks noChangeAspect="1" noChangeArrowheads="1"/>
          </p:cNvPicPr>
          <p:nvPr/>
        </p:nvPicPr>
        <p:blipFill>
          <a:blip r:embed="rId5" cstate="print"/>
          <a:srcRect/>
          <a:stretch>
            <a:fillRect/>
          </a:stretch>
        </p:blipFill>
        <p:spPr bwMode="auto">
          <a:xfrm>
            <a:off x="3907582" y="4509120"/>
            <a:ext cx="792088" cy="593302"/>
          </a:xfrm>
          <a:prstGeom prst="rect">
            <a:avLst/>
          </a:prstGeom>
          <a:noFill/>
          <a:ln w="9525">
            <a:noFill/>
            <a:miter lim="800000"/>
            <a:headEnd/>
            <a:tailEnd/>
          </a:ln>
        </p:spPr>
      </p:pic>
      <p:sp>
        <p:nvSpPr>
          <p:cNvPr id="20" name="Ellipse 19"/>
          <p:cNvSpPr/>
          <p:nvPr/>
        </p:nvSpPr>
        <p:spPr>
          <a:xfrm>
            <a:off x="8660110" y="5777968"/>
            <a:ext cx="299110" cy="288032"/>
          </a:xfrm>
          <a:prstGeom prst="ellipse">
            <a:avLst/>
          </a:prstGeom>
          <a:solidFill>
            <a:srgbClr val="AF3F3F"/>
          </a:solidFill>
          <a:ln>
            <a:solidFill>
              <a:srgbClr val="AF3F3F"/>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solidFill>
                <a:prstClr val="white"/>
              </a:solidFill>
            </a:endParaRPr>
          </a:p>
        </p:txBody>
      </p:sp>
      <p:pic>
        <p:nvPicPr>
          <p:cNvPr id="21" name="Image 20" descr="pellicule photo.jpg"/>
          <p:cNvPicPr>
            <a:picLocks noChangeAspect="1"/>
          </p:cNvPicPr>
          <p:nvPr/>
        </p:nvPicPr>
        <p:blipFill>
          <a:blip r:embed="rId6" cstate="print"/>
          <a:stretch>
            <a:fillRect/>
          </a:stretch>
        </p:blipFill>
        <p:spPr>
          <a:xfrm>
            <a:off x="5131718" y="4977538"/>
            <a:ext cx="1080120" cy="718770"/>
          </a:xfrm>
          <a:prstGeom prst="rect">
            <a:avLst/>
          </a:prstGeom>
        </p:spPr>
      </p:pic>
      <p:sp>
        <p:nvSpPr>
          <p:cNvPr id="26" name="ZoneTexte 25"/>
          <p:cNvSpPr txBox="1"/>
          <p:nvPr/>
        </p:nvSpPr>
        <p:spPr>
          <a:xfrm>
            <a:off x="5995814" y="4941168"/>
            <a:ext cx="2448272" cy="369332"/>
          </a:xfrm>
          <a:prstGeom prst="rect">
            <a:avLst/>
          </a:prstGeom>
          <a:noFill/>
        </p:spPr>
        <p:txBody>
          <a:bodyPr wrap="square" rtlCol="0">
            <a:spAutoFit/>
          </a:bodyPr>
          <a:lstStyle/>
          <a:p>
            <a:r>
              <a:rPr lang="fr-FR" b="1" dirty="0">
                <a:solidFill>
                  <a:srgbClr val="70AD47">
                    <a:lumMod val="75000"/>
                  </a:srgbClr>
                </a:solidFill>
              </a:rPr>
              <a:t>Rupture technologique</a:t>
            </a:r>
          </a:p>
        </p:txBody>
      </p:sp>
      <p:pic>
        <p:nvPicPr>
          <p:cNvPr id="23" name="Image 22" descr="appareil reflex numerique.jpg"/>
          <p:cNvPicPr>
            <a:picLocks noChangeAspect="1"/>
          </p:cNvPicPr>
          <p:nvPr/>
        </p:nvPicPr>
        <p:blipFill>
          <a:blip r:embed="rId7" cstate="print"/>
          <a:stretch>
            <a:fillRect/>
          </a:stretch>
        </p:blipFill>
        <p:spPr>
          <a:xfrm>
            <a:off x="8012038" y="674360"/>
            <a:ext cx="1166366" cy="949030"/>
          </a:xfrm>
          <a:prstGeom prst="rect">
            <a:avLst/>
          </a:prstGeom>
        </p:spPr>
      </p:pic>
      <p:cxnSp>
        <p:nvCxnSpPr>
          <p:cNvPr id="25" name="Connecteur droit avec flèche 24"/>
          <p:cNvCxnSpPr/>
          <p:nvPr/>
        </p:nvCxnSpPr>
        <p:spPr>
          <a:xfrm flipV="1">
            <a:off x="8804126" y="2204864"/>
            <a:ext cx="0" cy="2232248"/>
          </a:xfrm>
          <a:prstGeom prst="straightConnector1">
            <a:avLst/>
          </a:prstGeom>
          <a:ln>
            <a:prstDash val="dash"/>
            <a:tailEnd type="arrow"/>
          </a:ln>
        </p:spPr>
        <p:style>
          <a:lnRef idx="3">
            <a:schemeClr val="accent6"/>
          </a:lnRef>
          <a:fillRef idx="0">
            <a:schemeClr val="accent6"/>
          </a:fillRef>
          <a:effectRef idx="2">
            <a:schemeClr val="accent6"/>
          </a:effectRef>
          <a:fontRef idx="minor">
            <a:schemeClr val="tx1"/>
          </a:fontRef>
        </p:style>
      </p:cxnSp>
      <p:cxnSp>
        <p:nvCxnSpPr>
          <p:cNvPr id="28" name="Connecteur droit avec flèche 27"/>
          <p:cNvCxnSpPr/>
          <p:nvPr/>
        </p:nvCxnSpPr>
        <p:spPr>
          <a:xfrm flipV="1">
            <a:off x="4771678" y="1844824"/>
            <a:ext cx="3600400" cy="2736304"/>
          </a:xfrm>
          <a:prstGeom prst="straightConnector1">
            <a:avLst/>
          </a:prstGeom>
          <a:ln>
            <a:prstDash val="dash"/>
            <a:tailEnd type="arrow"/>
          </a:ln>
        </p:spPr>
        <p:style>
          <a:lnRef idx="3">
            <a:schemeClr val="accent6"/>
          </a:lnRef>
          <a:fillRef idx="0">
            <a:schemeClr val="accent6"/>
          </a:fillRef>
          <a:effectRef idx="2">
            <a:schemeClr val="accent6"/>
          </a:effectRef>
          <a:fontRef idx="minor">
            <a:schemeClr val="tx1"/>
          </a:fontRef>
        </p:style>
      </p:cxnSp>
      <p:sp>
        <p:nvSpPr>
          <p:cNvPr id="31" name="ZoneTexte 30"/>
          <p:cNvSpPr txBox="1"/>
          <p:nvPr/>
        </p:nvSpPr>
        <p:spPr>
          <a:xfrm>
            <a:off x="8959446" y="1806225"/>
            <a:ext cx="2740072" cy="3139321"/>
          </a:xfrm>
          <a:prstGeom prst="rect">
            <a:avLst/>
          </a:prstGeom>
          <a:noFill/>
        </p:spPr>
        <p:txBody>
          <a:bodyPr wrap="square" rtlCol="0">
            <a:spAutoFit/>
          </a:bodyPr>
          <a:lstStyle/>
          <a:p>
            <a:r>
              <a:rPr lang="fr-FR" b="1" dirty="0">
                <a:solidFill>
                  <a:srgbClr val="70AD47">
                    <a:lumMod val="75000"/>
                  </a:srgbClr>
                </a:solidFill>
              </a:rPr>
              <a:t>Cette technologie a bouleversé les habitudes des utilisateurs  mais aussi celles des réseaux de distribution de produits photographiques.</a:t>
            </a:r>
          </a:p>
          <a:p>
            <a:r>
              <a:rPr lang="fr-FR" b="1" dirty="0">
                <a:solidFill>
                  <a:srgbClr val="70AD47">
                    <a:lumMod val="75000"/>
                  </a:srgbClr>
                </a:solidFill>
              </a:rPr>
              <a:t>Le marché de la photographie a fortement évolué vers une plus grande diversification. Il y a innovation d’usage.</a:t>
            </a:r>
          </a:p>
        </p:txBody>
      </p:sp>
      <p:cxnSp>
        <p:nvCxnSpPr>
          <p:cNvPr id="22" name="Connecteur droit avec flèche 21"/>
          <p:cNvCxnSpPr/>
          <p:nvPr/>
        </p:nvCxnSpPr>
        <p:spPr>
          <a:xfrm flipH="1">
            <a:off x="5563766" y="1412776"/>
            <a:ext cx="2448272" cy="0"/>
          </a:xfrm>
          <a:prstGeom prst="straightConnector1">
            <a:avLst/>
          </a:prstGeom>
          <a:ln>
            <a:prstDash val="dash"/>
            <a:tailEnd type="arrow"/>
          </a:ln>
        </p:spPr>
        <p:style>
          <a:lnRef idx="3">
            <a:schemeClr val="accent6"/>
          </a:lnRef>
          <a:fillRef idx="0">
            <a:schemeClr val="accent6"/>
          </a:fillRef>
          <a:effectRef idx="2">
            <a:schemeClr val="accent6"/>
          </a:effectRef>
          <a:fontRef idx="minor">
            <a:schemeClr val="tx1"/>
          </a:fontRef>
        </p:style>
      </p:cxnSp>
      <p:pic>
        <p:nvPicPr>
          <p:cNvPr id="30" name="Picture 6"/>
          <p:cNvPicPr>
            <a:picLocks noChangeAspect="1" noChangeArrowheads="1"/>
          </p:cNvPicPr>
          <p:nvPr/>
        </p:nvPicPr>
        <p:blipFill>
          <a:blip r:embed="rId8" cstate="print"/>
          <a:srcRect/>
          <a:stretch>
            <a:fillRect/>
          </a:stretch>
        </p:blipFill>
        <p:spPr bwMode="auto">
          <a:xfrm>
            <a:off x="3835575" y="3861048"/>
            <a:ext cx="962055" cy="672366"/>
          </a:xfrm>
          <a:prstGeom prst="rect">
            <a:avLst/>
          </a:prstGeom>
          <a:noFill/>
          <a:ln w="9525">
            <a:noFill/>
            <a:miter lim="800000"/>
            <a:headEnd/>
            <a:tailEnd/>
          </a:ln>
        </p:spPr>
      </p:pic>
      <p:pic>
        <p:nvPicPr>
          <p:cNvPr id="33" name="Picture 5"/>
          <p:cNvPicPr>
            <a:picLocks noChangeAspect="1" noChangeArrowheads="1"/>
          </p:cNvPicPr>
          <p:nvPr/>
        </p:nvPicPr>
        <p:blipFill>
          <a:blip r:embed="rId9" cstate="print"/>
          <a:srcRect/>
          <a:stretch>
            <a:fillRect/>
          </a:stretch>
        </p:blipFill>
        <p:spPr bwMode="auto">
          <a:xfrm rot="1666972">
            <a:off x="4489709" y="1058800"/>
            <a:ext cx="855538" cy="855538"/>
          </a:xfrm>
          <a:prstGeom prst="rect">
            <a:avLst/>
          </a:prstGeom>
          <a:noFill/>
          <a:ln w="9525">
            <a:noFill/>
            <a:miter lim="800000"/>
            <a:headEnd/>
            <a:tailEnd/>
          </a:ln>
        </p:spPr>
      </p:pic>
      <p:sp>
        <p:nvSpPr>
          <p:cNvPr id="32" name="File"/>
          <p:cNvSpPr>
            <a:spLocks noEditPoints="1" noChangeArrowheads="1"/>
          </p:cNvSpPr>
          <p:nvPr/>
        </p:nvSpPr>
        <p:spPr bwMode="auto">
          <a:xfrm>
            <a:off x="3907582" y="1268760"/>
            <a:ext cx="1152128" cy="1152128"/>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r>
              <a:rPr lang="fr-FR" dirty="0">
                <a:solidFill>
                  <a:prstClr val="black"/>
                </a:solidFill>
              </a:rPr>
              <a:t>Dossier</a:t>
            </a:r>
          </a:p>
          <a:p>
            <a:r>
              <a:rPr lang="fr-FR" dirty="0">
                <a:solidFill>
                  <a:prstClr val="black"/>
                </a:solidFill>
              </a:rPr>
              <a:t>images</a:t>
            </a:r>
          </a:p>
        </p:txBody>
      </p:sp>
      <p:cxnSp>
        <p:nvCxnSpPr>
          <p:cNvPr id="35" name="Connecteur droit avec flèche 34"/>
          <p:cNvCxnSpPr/>
          <p:nvPr/>
        </p:nvCxnSpPr>
        <p:spPr>
          <a:xfrm flipV="1">
            <a:off x="4267622" y="2564904"/>
            <a:ext cx="0" cy="1440160"/>
          </a:xfrm>
          <a:prstGeom prst="straightConnector1">
            <a:avLst/>
          </a:prstGeom>
          <a:ln>
            <a:prstDash val="dash"/>
            <a:tailEnd type="arrow"/>
          </a:ln>
        </p:spPr>
        <p:style>
          <a:lnRef idx="3">
            <a:schemeClr val="accent6"/>
          </a:lnRef>
          <a:fillRef idx="0">
            <a:schemeClr val="accent6"/>
          </a:fillRef>
          <a:effectRef idx="2">
            <a:schemeClr val="accent6"/>
          </a:effectRef>
          <a:fontRef idx="minor">
            <a:schemeClr val="tx1"/>
          </a:fontRef>
        </p:style>
      </p:cxnSp>
      <p:sp>
        <p:nvSpPr>
          <p:cNvPr id="37" name="ZoneTexte 36"/>
          <p:cNvSpPr txBox="1"/>
          <p:nvPr/>
        </p:nvSpPr>
        <p:spPr>
          <a:xfrm>
            <a:off x="4411638" y="2780929"/>
            <a:ext cx="1080120" cy="646331"/>
          </a:xfrm>
          <a:prstGeom prst="rect">
            <a:avLst/>
          </a:prstGeom>
          <a:noFill/>
        </p:spPr>
        <p:txBody>
          <a:bodyPr wrap="square" rtlCol="0">
            <a:spAutoFit/>
          </a:bodyPr>
          <a:lstStyle/>
          <a:p>
            <a:r>
              <a:rPr lang="fr-FR" b="1" dirty="0">
                <a:solidFill>
                  <a:srgbClr val="70AD47">
                    <a:lumMod val="75000"/>
                  </a:srgbClr>
                </a:solidFill>
              </a:rPr>
              <a:t>Rupture </a:t>
            </a:r>
          </a:p>
          <a:p>
            <a:r>
              <a:rPr lang="fr-FR" b="1" dirty="0">
                <a:solidFill>
                  <a:srgbClr val="70AD47">
                    <a:lumMod val="75000"/>
                  </a:srgbClr>
                </a:solidFill>
              </a:rPr>
              <a:t>d’usage</a:t>
            </a:r>
          </a:p>
        </p:txBody>
      </p:sp>
      <p:sp>
        <p:nvSpPr>
          <p:cNvPr id="38" name="Ellipse 37"/>
          <p:cNvSpPr/>
          <p:nvPr/>
        </p:nvSpPr>
        <p:spPr>
          <a:xfrm>
            <a:off x="3619550" y="1340768"/>
            <a:ext cx="299110" cy="288032"/>
          </a:xfrm>
          <a:prstGeom prst="ellipse">
            <a:avLst/>
          </a:prstGeom>
          <a:solidFill>
            <a:srgbClr val="AF3F3F"/>
          </a:solidFill>
          <a:ln>
            <a:solidFill>
              <a:srgbClr val="AF3F3F"/>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solidFill>
                <a:prstClr val="white"/>
              </a:solidFill>
            </a:endParaRPr>
          </a:p>
        </p:txBody>
      </p:sp>
      <p:sp>
        <p:nvSpPr>
          <p:cNvPr id="29" name="Éclair 28"/>
          <p:cNvSpPr/>
          <p:nvPr/>
        </p:nvSpPr>
        <p:spPr>
          <a:xfrm>
            <a:off x="6411567" y="5562000"/>
            <a:ext cx="1245705" cy="612200"/>
          </a:xfrm>
          <a:prstGeom prst="lightningBol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4" name="Éclair 33"/>
          <p:cNvSpPr/>
          <p:nvPr/>
        </p:nvSpPr>
        <p:spPr>
          <a:xfrm>
            <a:off x="3129929" y="2818540"/>
            <a:ext cx="1245705" cy="612200"/>
          </a:xfrm>
          <a:prstGeom prst="lightningBol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6" name="Éclair 35"/>
          <p:cNvSpPr/>
          <p:nvPr/>
        </p:nvSpPr>
        <p:spPr>
          <a:xfrm>
            <a:off x="6411567" y="5562000"/>
            <a:ext cx="1245705" cy="612200"/>
          </a:xfrm>
          <a:prstGeom prst="lightningBol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9" name="Rectangle avec flèche vers le haut 38"/>
          <p:cNvSpPr/>
          <p:nvPr/>
        </p:nvSpPr>
        <p:spPr>
          <a:xfrm>
            <a:off x="6413967" y="6051197"/>
            <a:ext cx="1683973" cy="764852"/>
          </a:xfrm>
          <a:prstGeom prst="upArrowCallou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prstClr val="white"/>
                </a:solidFill>
              </a:rPr>
              <a:t>Brevet d’invention</a:t>
            </a:r>
            <a:endParaRPr lang="fr-FR" b="1" dirty="0">
              <a:solidFill>
                <a:prstClr val="white"/>
              </a:solidFill>
            </a:endParaRPr>
          </a:p>
        </p:txBody>
      </p:sp>
      <p:sp>
        <p:nvSpPr>
          <p:cNvPr id="3" name="Rectangle avec flèche vers la droite 2"/>
          <p:cNvSpPr/>
          <p:nvPr/>
        </p:nvSpPr>
        <p:spPr>
          <a:xfrm>
            <a:off x="1786559" y="2564034"/>
            <a:ext cx="1851977" cy="1080119"/>
          </a:xfrm>
          <a:prstGeom prst="rightArrowCallou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prstClr val="white"/>
                </a:solidFill>
              </a:rPr>
              <a:t>Provoque une évolution sociétale</a:t>
            </a:r>
            <a:endParaRPr lang="fr-FR" b="1" dirty="0">
              <a:solidFill>
                <a:prstClr val="white"/>
              </a:solidFill>
            </a:endParaRPr>
          </a:p>
        </p:txBody>
      </p:sp>
      <p:sp>
        <p:nvSpPr>
          <p:cNvPr id="40" name="Rectangle 39"/>
          <p:cNvSpPr/>
          <p:nvPr/>
        </p:nvSpPr>
        <p:spPr>
          <a:xfrm>
            <a:off x="-10253" y="4313442"/>
            <a:ext cx="2963779" cy="2585323"/>
          </a:xfrm>
          <a:prstGeom prst="rect">
            <a:avLst/>
          </a:prstGeom>
          <a:gradFill flip="none" rotWithShape="1">
            <a:gsLst>
              <a:gs pos="0">
                <a:srgbClr val="5B9BD5">
                  <a:lumMod val="5000"/>
                  <a:lumOff val="95000"/>
                </a:srgbClr>
              </a:gs>
              <a:gs pos="75000">
                <a:srgbClr val="5B9BD5">
                  <a:lumMod val="45000"/>
                  <a:lumOff val="55000"/>
                </a:srgbClr>
              </a:gs>
              <a:gs pos="65000">
                <a:srgbClr val="5B9BD5">
                  <a:lumMod val="45000"/>
                  <a:lumOff val="55000"/>
                </a:srgbClr>
              </a:gs>
              <a:gs pos="100000">
                <a:srgbClr val="5B9BD5">
                  <a:lumMod val="30000"/>
                  <a:lumOff val="70000"/>
                </a:srgbClr>
              </a:gs>
            </a:gsLst>
            <a:lin ang="13500000" scaled="1"/>
            <a:tileRect/>
          </a:gradFill>
        </p:spPr>
        <p:txBody>
          <a:bodyPr wrap="square">
            <a:spAutoFit/>
          </a:bodyPr>
          <a:lstStyle/>
          <a:p>
            <a:r>
              <a:rPr lang="fr-FR" dirty="0"/>
              <a:t>Comparer et commenter les évolutions des</a:t>
            </a:r>
          </a:p>
          <a:p>
            <a:r>
              <a:rPr lang="fr-FR" dirty="0"/>
              <a:t>objets en articulant différents points de vue :</a:t>
            </a:r>
          </a:p>
          <a:p>
            <a:r>
              <a:rPr lang="fr-FR" dirty="0"/>
              <a:t>fonctionnel, structurel, environnemental,</a:t>
            </a:r>
          </a:p>
          <a:p>
            <a:r>
              <a:rPr lang="fr-FR" dirty="0"/>
              <a:t>technique, scientifique, social, historique,</a:t>
            </a:r>
          </a:p>
          <a:p>
            <a:r>
              <a:rPr lang="fr-FR" dirty="0"/>
              <a:t>économique.</a:t>
            </a:r>
            <a:endParaRPr lang="fr-FR" kern="0" dirty="0" smtClean="0">
              <a:solidFill>
                <a:prstClr val="black"/>
              </a:solidFill>
              <a:ea typeface="ＭＳ Ｐゴシック"/>
            </a:endParaRPr>
          </a:p>
        </p:txBody>
      </p:sp>
      <p:pic>
        <p:nvPicPr>
          <p:cNvPr id="5" name="Image 4"/>
          <p:cNvPicPr>
            <a:picLocks noChangeAspect="1"/>
          </p:cNvPicPr>
          <p:nvPr/>
        </p:nvPicPr>
        <p:blipFill>
          <a:blip r:embed="rId10"/>
          <a:stretch>
            <a:fillRect/>
          </a:stretch>
        </p:blipFill>
        <p:spPr>
          <a:xfrm>
            <a:off x="1530108" y="1493185"/>
            <a:ext cx="1838330" cy="939920"/>
          </a:xfrm>
          <a:prstGeom prst="rect">
            <a:avLst/>
          </a:prstGeom>
        </p:spPr>
      </p:pic>
      <p:pic>
        <p:nvPicPr>
          <p:cNvPr id="6" name="Image 5"/>
          <p:cNvPicPr>
            <a:picLocks noChangeAspect="1"/>
          </p:cNvPicPr>
          <p:nvPr/>
        </p:nvPicPr>
        <p:blipFill>
          <a:blip r:embed="rId11"/>
          <a:stretch>
            <a:fillRect/>
          </a:stretch>
        </p:blipFill>
        <p:spPr>
          <a:xfrm>
            <a:off x="1530108" y="374669"/>
            <a:ext cx="1866710" cy="1045358"/>
          </a:xfrm>
          <a:prstGeom prst="rect">
            <a:avLst/>
          </a:prstGeom>
        </p:spPr>
      </p:pic>
      <p:pic>
        <p:nvPicPr>
          <p:cNvPr id="7" name="Image 6"/>
          <p:cNvPicPr>
            <a:picLocks noChangeAspect="1"/>
          </p:cNvPicPr>
          <p:nvPr/>
        </p:nvPicPr>
        <p:blipFill>
          <a:blip r:embed="rId12"/>
          <a:stretch>
            <a:fillRect/>
          </a:stretch>
        </p:blipFill>
        <p:spPr>
          <a:xfrm>
            <a:off x="2161438" y="6174200"/>
            <a:ext cx="826395" cy="551935"/>
          </a:xfrm>
          <a:prstGeom prst="rect">
            <a:avLst/>
          </a:prstGeom>
        </p:spPr>
      </p:pic>
      <p:sp>
        <p:nvSpPr>
          <p:cNvPr id="41" name="Rectangle 40"/>
          <p:cNvSpPr/>
          <p:nvPr/>
        </p:nvSpPr>
        <p:spPr>
          <a:xfrm>
            <a:off x="2315" y="586319"/>
            <a:ext cx="919915" cy="369332"/>
          </a:xfrm>
          <a:prstGeom prst="rect">
            <a:avLst/>
          </a:prstGeom>
          <a:gradFill flip="none" rotWithShape="1">
            <a:gsLst>
              <a:gs pos="0">
                <a:srgbClr val="5B9BD5">
                  <a:lumMod val="5000"/>
                  <a:lumOff val="95000"/>
                </a:srgbClr>
              </a:gs>
              <a:gs pos="75000">
                <a:srgbClr val="5B9BD5">
                  <a:lumMod val="45000"/>
                  <a:lumOff val="55000"/>
                </a:srgbClr>
              </a:gs>
              <a:gs pos="65000">
                <a:srgbClr val="5B9BD5">
                  <a:lumMod val="45000"/>
                  <a:lumOff val="55000"/>
                </a:srgbClr>
              </a:gs>
              <a:gs pos="100000">
                <a:srgbClr val="5B9BD5">
                  <a:lumMod val="30000"/>
                  <a:lumOff val="70000"/>
                </a:srgbClr>
              </a:gs>
            </a:gsLst>
            <a:lin ang="13500000" scaled="1"/>
            <a:tileRect/>
          </a:gra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smtClean="0">
                <a:ln>
                  <a:noFill/>
                </a:ln>
                <a:solidFill>
                  <a:prstClr val="black"/>
                </a:solidFill>
                <a:effectLst/>
                <a:uLnTx/>
                <a:uFillTx/>
              </a:rPr>
              <a:t>Design</a:t>
            </a:r>
          </a:p>
        </p:txBody>
      </p:sp>
    </p:spTree>
    <p:extLst>
      <p:ext uri="{BB962C8B-B14F-4D97-AF65-F5344CB8AC3E}">
        <p14:creationId xmlns:p14="http://schemas.microsoft.com/office/powerpoint/2010/main" val="20528660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bille innovation produit.jpg"/>
          <p:cNvPicPr>
            <a:picLocks noChangeAspect="1"/>
          </p:cNvPicPr>
          <p:nvPr/>
        </p:nvPicPr>
        <p:blipFill>
          <a:blip r:embed="rId3" cstate="print"/>
          <a:stretch>
            <a:fillRect/>
          </a:stretch>
        </p:blipFill>
        <p:spPr>
          <a:xfrm>
            <a:off x="1536764" y="5157192"/>
            <a:ext cx="2152413" cy="1800200"/>
          </a:xfrm>
          <a:prstGeom prst="rect">
            <a:avLst/>
          </a:prstGeom>
        </p:spPr>
      </p:pic>
      <p:cxnSp>
        <p:nvCxnSpPr>
          <p:cNvPr id="16" name="Connecteur droit avec flèche 15"/>
          <p:cNvCxnSpPr/>
          <p:nvPr/>
        </p:nvCxnSpPr>
        <p:spPr>
          <a:xfrm>
            <a:off x="3143672" y="5985664"/>
            <a:ext cx="6408712" cy="0"/>
          </a:xfrm>
          <a:prstGeom prst="straightConnector1">
            <a:avLst/>
          </a:prstGeom>
          <a:ln w="127000">
            <a:solidFill>
              <a:srgbClr val="AF3F3F"/>
            </a:solidFill>
            <a:tailEnd type="arrow"/>
          </a:ln>
        </p:spPr>
        <p:style>
          <a:lnRef idx="2">
            <a:schemeClr val="accent6"/>
          </a:lnRef>
          <a:fillRef idx="0">
            <a:schemeClr val="accent6"/>
          </a:fillRef>
          <a:effectRef idx="1">
            <a:schemeClr val="accent6"/>
          </a:effectRef>
          <a:fontRef idx="minor">
            <a:schemeClr val="tx1"/>
          </a:fontRef>
        </p:style>
      </p:cxnSp>
      <p:sp>
        <p:nvSpPr>
          <p:cNvPr id="24" name="ZoneTexte 23"/>
          <p:cNvSpPr txBox="1"/>
          <p:nvPr/>
        </p:nvSpPr>
        <p:spPr>
          <a:xfrm>
            <a:off x="8072802" y="6246208"/>
            <a:ext cx="2595198"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Perfectionnement</a:t>
            </a:r>
          </a:p>
        </p:txBody>
      </p:sp>
      <p:sp>
        <p:nvSpPr>
          <p:cNvPr id="13" name="Rectangle 12"/>
          <p:cNvSpPr/>
          <p:nvPr/>
        </p:nvSpPr>
        <p:spPr>
          <a:xfrm>
            <a:off x="2161438" y="-4131840"/>
            <a:ext cx="792088" cy="475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2351585" y="260649"/>
            <a:ext cx="2114553"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Diversification</a:t>
            </a:r>
          </a:p>
        </p:txBody>
      </p:sp>
      <p:sp>
        <p:nvSpPr>
          <p:cNvPr id="14" name="ZoneTexte 13"/>
          <p:cNvSpPr txBox="1"/>
          <p:nvPr/>
        </p:nvSpPr>
        <p:spPr>
          <a:xfrm>
            <a:off x="7680177" y="332657"/>
            <a:ext cx="2759923"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Innovation radicale</a:t>
            </a:r>
          </a:p>
        </p:txBody>
      </p:sp>
      <p:cxnSp>
        <p:nvCxnSpPr>
          <p:cNvPr id="4" name="Connecteur droit avec flèche 3"/>
          <p:cNvCxnSpPr/>
          <p:nvPr/>
        </p:nvCxnSpPr>
        <p:spPr>
          <a:xfrm flipV="1">
            <a:off x="2639616" y="701640"/>
            <a:ext cx="0" cy="4680520"/>
          </a:xfrm>
          <a:prstGeom prst="straightConnector1">
            <a:avLst/>
          </a:prstGeom>
          <a:ln w="127000">
            <a:solidFill>
              <a:srgbClr val="AF3F3F"/>
            </a:solidFill>
            <a:tailEnd type="arrow"/>
          </a:ln>
        </p:spPr>
        <p:style>
          <a:lnRef idx="2">
            <a:schemeClr val="accent6"/>
          </a:lnRef>
          <a:fillRef idx="0">
            <a:schemeClr val="accent6"/>
          </a:fillRef>
          <a:effectRef idx="1">
            <a:schemeClr val="accent6"/>
          </a:effectRef>
          <a:fontRef idx="minor">
            <a:schemeClr val="tx1"/>
          </a:fontRef>
        </p:style>
      </p:cxnSp>
      <p:cxnSp>
        <p:nvCxnSpPr>
          <p:cNvPr id="9" name="Connecteur droit avec flèche 8"/>
          <p:cNvCxnSpPr/>
          <p:nvPr/>
        </p:nvCxnSpPr>
        <p:spPr>
          <a:xfrm flipV="1">
            <a:off x="3071664" y="832888"/>
            <a:ext cx="6264696" cy="4797296"/>
          </a:xfrm>
          <a:prstGeom prst="straightConnector1">
            <a:avLst/>
          </a:prstGeom>
          <a:ln w="127000">
            <a:solidFill>
              <a:srgbClr val="AF3F3F"/>
            </a:solidFill>
            <a:tailEnd type="arrow"/>
          </a:ln>
        </p:spPr>
        <p:style>
          <a:lnRef idx="2">
            <a:schemeClr val="accent6"/>
          </a:lnRef>
          <a:fillRef idx="0">
            <a:schemeClr val="accent6"/>
          </a:fillRef>
          <a:effectRef idx="1">
            <a:schemeClr val="accent6"/>
          </a:effectRef>
          <a:fontRef idx="minor">
            <a:schemeClr val="tx1"/>
          </a:fontRef>
        </p:style>
      </p:cxnSp>
      <p:sp>
        <p:nvSpPr>
          <p:cNvPr id="26" name="ZoneTexte 25"/>
          <p:cNvSpPr txBox="1"/>
          <p:nvPr/>
        </p:nvSpPr>
        <p:spPr>
          <a:xfrm>
            <a:off x="4091081" y="5507353"/>
            <a:ext cx="4168321"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Axe de rupture technologique</a:t>
            </a:r>
          </a:p>
        </p:txBody>
      </p:sp>
      <p:sp>
        <p:nvSpPr>
          <p:cNvPr id="28" name="ZoneTexte 27"/>
          <p:cNvSpPr txBox="1"/>
          <p:nvPr/>
        </p:nvSpPr>
        <p:spPr>
          <a:xfrm rot="16200000">
            <a:off x="727065" y="3181311"/>
            <a:ext cx="3278654"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Axe de rupture d’usage</a:t>
            </a:r>
          </a:p>
        </p:txBody>
      </p:sp>
      <p:sp>
        <p:nvSpPr>
          <p:cNvPr id="3" name="Ellipse 2"/>
          <p:cNvSpPr/>
          <p:nvPr/>
        </p:nvSpPr>
        <p:spPr>
          <a:xfrm>
            <a:off x="1523062" y="4650332"/>
            <a:ext cx="10221647" cy="2315184"/>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6371627" y="4367606"/>
            <a:ext cx="5528451" cy="646331"/>
          </a:xfrm>
          <a:prstGeom prst="rect">
            <a:avLst/>
          </a:prstGeom>
          <a:solidFill>
            <a:srgbClr val="FFC000"/>
          </a:solidFill>
        </p:spPr>
        <p:txBody>
          <a:bodyPr wrap="square" rtlCol="0">
            <a:spAutoFit/>
          </a:bodyPr>
          <a:lstStyle/>
          <a:p>
            <a:r>
              <a:rPr lang="fr-FR" b="1" dirty="0" smtClean="0">
                <a:solidFill>
                  <a:schemeClr val="bg1"/>
                </a:solidFill>
              </a:rPr>
              <a:t>Axe d’évolution difficile à analyser. Il est à privilégier en fin de cycle sur des exemples simples à appréhender.</a:t>
            </a:r>
            <a:endParaRPr lang="fr-FR" b="1" dirty="0">
              <a:solidFill>
                <a:schemeClr val="bg1"/>
              </a:solidFill>
            </a:endParaRPr>
          </a:p>
        </p:txBody>
      </p:sp>
      <p:sp>
        <p:nvSpPr>
          <p:cNvPr id="6" name="Ellipse 5"/>
          <p:cNvSpPr/>
          <p:nvPr/>
        </p:nvSpPr>
        <p:spPr>
          <a:xfrm>
            <a:off x="1228840" y="69204"/>
            <a:ext cx="2888974" cy="68580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972244" y="850697"/>
            <a:ext cx="2867201" cy="2585323"/>
          </a:xfrm>
          <a:prstGeom prst="rect">
            <a:avLst/>
          </a:prstGeom>
          <a:solidFill>
            <a:srgbClr val="00B050"/>
          </a:solidFill>
        </p:spPr>
        <p:txBody>
          <a:bodyPr wrap="square" rtlCol="0">
            <a:spAutoFit/>
          </a:bodyPr>
          <a:lstStyle/>
          <a:p>
            <a:r>
              <a:rPr lang="fr-FR" b="1" dirty="0" smtClean="0">
                <a:solidFill>
                  <a:schemeClr val="bg1"/>
                </a:solidFill>
              </a:rPr>
              <a:t>Axe d’évolution sur lequel évoluent souvent des objets faciles à appréhender d’un point de vue technologique. Les impacts sociétaux peuvent être importants pour ce type d’objet.</a:t>
            </a:r>
          </a:p>
          <a:p>
            <a:r>
              <a:rPr lang="fr-FR" b="1" dirty="0" smtClean="0">
                <a:solidFill>
                  <a:schemeClr val="bg1"/>
                </a:solidFill>
              </a:rPr>
              <a:t>A privilégier en début de cycle.</a:t>
            </a:r>
            <a:endParaRPr lang="fr-FR" b="1" dirty="0"/>
          </a:p>
        </p:txBody>
      </p:sp>
      <p:sp>
        <p:nvSpPr>
          <p:cNvPr id="8" name="Ellipse 7"/>
          <p:cNvSpPr/>
          <p:nvPr/>
        </p:nvSpPr>
        <p:spPr>
          <a:xfrm rot="19563502">
            <a:off x="596467" y="1855427"/>
            <a:ext cx="10681601" cy="2884868"/>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8484051" y="1707710"/>
            <a:ext cx="3416027" cy="923330"/>
          </a:xfrm>
          <a:prstGeom prst="rect">
            <a:avLst/>
          </a:prstGeom>
          <a:solidFill>
            <a:srgbClr val="002060"/>
          </a:solidFill>
        </p:spPr>
        <p:txBody>
          <a:bodyPr wrap="square" rtlCol="0">
            <a:spAutoFit/>
          </a:bodyPr>
          <a:lstStyle/>
          <a:p>
            <a:r>
              <a:rPr lang="fr-FR" b="1" dirty="0" smtClean="0">
                <a:solidFill>
                  <a:schemeClr val="bg1"/>
                </a:solidFill>
              </a:rPr>
              <a:t>Axe d’évolution qui provoque les plus forte évolutions sociétales. </a:t>
            </a:r>
          </a:p>
          <a:p>
            <a:r>
              <a:rPr lang="fr-FR" b="1" dirty="0" smtClean="0">
                <a:solidFill>
                  <a:schemeClr val="bg1"/>
                </a:solidFill>
              </a:rPr>
              <a:t>A privilégier en EPI ? </a:t>
            </a:r>
            <a:endParaRPr lang="fr-FR" b="1" dirty="0">
              <a:solidFill>
                <a:schemeClr val="bg1"/>
              </a:solidFill>
            </a:endParaRPr>
          </a:p>
        </p:txBody>
      </p:sp>
    </p:spTree>
    <p:extLst>
      <p:ext uri="{BB962C8B-B14F-4D97-AF65-F5344CB8AC3E}">
        <p14:creationId xmlns:p14="http://schemas.microsoft.com/office/powerpoint/2010/main" val="36333213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27479" y="1432028"/>
            <a:ext cx="4038600" cy="2260848"/>
          </a:xfrm>
        </p:spPr>
        <p:txBody>
          <a:bodyPr>
            <a:normAutofit/>
          </a:bodyPr>
          <a:lstStyle/>
          <a:p>
            <a:pPr marL="0" indent="0">
              <a:buNone/>
            </a:pPr>
            <a:r>
              <a:rPr lang="fr-FR" dirty="0"/>
              <a:t>En démarche de </a:t>
            </a:r>
            <a:r>
              <a:rPr lang="fr-FR" dirty="0" smtClean="0"/>
              <a:t>projet : </a:t>
            </a:r>
            <a:endParaRPr lang="fr-FR" dirty="0"/>
          </a:p>
          <a:p>
            <a:r>
              <a:rPr lang="fr-FR" dirty="0" smtClean="0"/>
              <a:t>Le </a:t>
            </a:r>
            <a:r>
              <a:rPr lang="fr-FR" dirty="0"/>
              <a:t>design graphique</a:t>
            </a:r>
          </a:p>
          <a:p>
            <a:r>
              <a:rPr lang="fr-FR" dirty="0"/>
              <a:t>Le design packaging</a:t>
            </a:r>
          </a:p>
          <a:p>
            <a:r>
              <a:rPr lang="fr-FR" dirty="0" smtClean="0"/>
              <a:t>Le </a:t>
            </a:r>
            <a:r>
              <a:rPr lang="fr-FR" dirty="0"/>
              <a:t>design de produit</a:t>
            </a:r>
          </a:p>
          <a:p>
            <a:endParaRPr lang="fr-FR" dirty="0"/>
          </a:p>
        </p:txBody>
      </p:sp>
      <p:sp>
        <p:nvSpPr>
          <p:cNvPr id="4" name="Espace réservé du contenu 3"/>
          <p:cNvSpPr>
            <a:spLocks noGrp="1"/>
          </p:cNvSpPr>
          <p:nvPr>
            <p:ph sz="half" idx="2"/>
          </p:nvPr>
        </p:nvSpPr>
        <p:spPr>
          <a:xfrm>
            <a:off x="7796449" y="1290325"/>
            <a:ext cx="4038600" cy="2171873"/>
          </a:xfrm>
        </p:spPr>
        <p:txBody>
          <a:bodyPr>
            <a:normAutofit/>
          </a:bodyPr>
          <a:lstStyle/>
          <a:p>
            <a:pPr marL="0" indent="0">
              <a:buNone/>
            </a:pPr>
            <a:r>
              <a:rPr lang="fr-FR" dirty="0"/>
              <a:t>En </a:t>
            </a:r>
            <a:r>
              <a:rPr lang="fr-FR" dirty="0" smtClean="0"/>
              <a:t>investigation : </a:t>
            </a:r>
          </a:p>
          <a:p>
            <a:r>
              <a:rPr lang="fr-FR" dirty="0" smtClean="0"/>
              <a:t>Le </a:t>
            </a:r>
            <a:r>
              <a:rPr lang="fr-FR" dirty="0"/>
              <a:t>design d’espace</a:t>
            </a:r>
          </a:p>
          <a:p>
            <a:r>
              <a:rPr lang="fr-FR" dirty="0"/>
              <a:t>Le design de service</a:t>
            </a:r>
          </a:p>
          <a:p>
            <a:r>
              <a:rPr lang="fr-FR" dirty="0" smtClean="0"/>
              <a:t>Le </a:t>
            </a:r>
            <a:r>
              <a:rPr lang="fr-FR" dirty="0"/>
              <a:t>design d’interaction</a:t>
            </a:r>
          </a:p>
          <a:p>
            <a:endParaRPr lang="fr-FR" dirty="0"/>
          </a:p>
        </p:txBody>
      </p:sp>
      <p:sp>
        <p:nvSpPr>
          <p:cNvPr id="5" name="Titre 1"/>
          <p:cNvSpPr>
            <a:spLocks noGrp="1"/>
          </p:cNvSpPr>
          <p:nvPr>
            <p:ph type="title"/>
          </p:nvPr>
        </p:nvSpPr>
        <p:spPr/>
        <p:txBody>
          <a:bodyPr>
            <a:normAutofit fontScale="90000"/>
          </a:bodyPr>
          <a:lstStyle/>
          <a:p>
            <a:r>
              <a:rPr lang="fr-FR" dirty="0" smtClean="0"/>
              <a:t>Que peut on aborder en technologie collège vis-à-vis du design ?</a:t>
            </a:r>
            <a:endParaRPr lang="fr-FR"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599" y="3356001"/>
            <a:ext cx="10382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9133" y="4975077"/>
            <a:ext cx="13239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817" y="3453399"/>
            <a:ext cx="1552575"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3092" y="3560828"/>
            <a:ext cx="119062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49861" y="4819160"/>
            <a:ext cx="938229" cy="1207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65912" y="3530734"/>
            <a:ext cx="1316488" cy="1614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 1"/>
          <p:cNvPicPr>
            <a:picLocks noChangeAspect="1"/>
          </p:cNvPicPr>
          <p:nvPr/>
        </p:nvPicPr>
        <p:blipFill>
          <a:blip r:embed="rId9"/>
          <a:stretch>
            <a:fillRect/>
          </a:stretch>
        </p:blipFill>
        <p:spPr>
          <a:xfrm>
            <a:off x="3652510" y="2410534"/>
            <a:ext cx="3464562" cy="2103327"/>
          </a:xfrm>
          <a:prstGeom prst="rect">
            <a:avLst/>
          </a:prstGeom>
        </p:spPr>
      </p:pic>
      <p:sp>
        <p:nvSpPr>
          <p:cNvPr id="15" name="Rectangle 14"/>
          <p:cNvSpPr/>
          <p:nvPr/>
        </p:nvSpPr>
        <p:spPr>
          <a:xfrm>
            <a:off x="-27479" y="4634494"/>
            <a:ext cx="1943100" cy="369332"/>
          </a:xfrm>
          <a:prstGeom prst="rect">
            <a:avLst/>
          </a:prstGeom>
          <a:gradFill flip="none" rotWithShape="1">
            <a:gsLst>
              <a:gs pos="0">
                <a:srgbClr val="5B9BD5">
                  <a:lumMod val="5000"/>
                  <a:lumOff val="95000"/>
                </a:srgbClr>
              </a:gs>
              <a:gs pos="75000">
                <a:srgbClr val="5B9BD5">
                  <a:lumMod val="45000"/>
                  <a:lumOff val="55000"/>
                </a:srgbClr>
              </a:gs>
              <a:gs pos="65000">
                <a:srgbClr val="5B9BD5">
                  <a:lumMod val="45000"/>
                  <a:lumOff val="55000"/>
                </a:srgbClr>
              </a:gs>
              <a:gs pos="100000">
                <a:srgbClr val="5B9BD5">
                  <a:lumMod val="30000"/>
                  <a:lumOff val="70000"/>
                </a:srgbClr>
              </a:gs>
            </a:gsLst>
            <a:lin ang="13500000" scaled="1"/>
            <a:tileRect/>
          </a:gra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kern="0" dirty="0" smtClean="0">
                <a:solidFill>
                  <a:prstClr val="black"/>
                </a:solidFill>
              </a:rPr>
              <a:t>Charte graphique</a:t>
            </a:r>
          </a:p>
        </p:txBody>
      </p:sp>
      <p:sp>
        <p:nvSpPr>
          <p:cNvPr id="16" name="Rectangle 15"/>
          <p:cNvSpPr/>
          <p:nvPr/>
        </p:nvSpPr>
        <p:spPr>
          <a:xfrm>
            <a:off x="10188090" y="5657221"/>
            <a:ext cx="661066" cy="369332"/>
          </a:xfrm>
          <a:prstGeom prst="rect">
            <a:avLst/>
          </a:prstGeom>
          <a:gradFill flip="none" rotWithShape="1">
            <a:gsLst>
              <a:gs pos="0">
                <a:srgbClr val="5B9BD5">
                  <a:lumMod val="5000"/>
                  <a:lumOff val="95000"/>
                </a:srgbClr>
              </a:gs>
              <a:gs pos="75000">
                <a:srgbClr val="5B9BD5">
                  <a:lumMod val="45000"/>
                  <a:lumOff val="55000"/>
                </a:srgbClr>
              </a:gs>
              <a:gs pos="65000">
                <a:srgbClr val="5B9BD5">
                  <a:lumMod val="45000"/>
                  <a:lumOff val="55000"/>
                </a:srgbClr>
              </a:gs>
              <a:gs pos="100000">
                <a:srgbClr val="5B9BD5">
                  <a:lumMod val="30000"/>
                  <a:lumOff val="70000"/>
                </a:srgbClr>
              </a:gs>
            </a:gsLst>
            <a:lin ang="13500000" scaled="1"/>
            <a:tileRect/>
          </a:gra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kern="0" dirty="0" smtClean="0">
                <a:solidFill>
                  <a:prstClr val="black"/>
                </a:solidFill>
              </a:rPr>
              <a:t>IHM</a:t>
            </a:r>
          </a:p>
        </p:txBody>
      </p:sp>
      <p:sp>
        <p:nvSpPr>
          <p:cNvPr id="17" name="Rectangle 16"/>
          <p:cNvSpPr/>
          <p:nvPr/>
        </p:nvSpPr>
        <p:spPr>
          <a:xfrm>
            <a:off x="-19132" y="6510795"/>
            <a:ext cx="1943100" cy="369332"/>
          </a:xfrm>
          <a:prstGeom prst="rect">
            <a:avLst/>
          </a:prstGeom>
          <a:gradFill flip="none" rotWithShape="1">
            <a:gsLst>
              <a:gs pos="0">
                <a:srgbClr val="5B9BD5">
                  <a:lumMod val="5000"/>
                  <a:lumOff val="95000"/>
                </a:srgbClr>
              </a:gs>
              <a:gs pos="75000">
                <a:srgbClr val="5B9BD5">
                  <a:lumMod val="45000"/>
                  <a:lumOff val="55000"/>
                </a:srgbClr>
              </a:gs>
              <a:gs pos="65000">
                <a:srgbClr val="5B9BD5">
                  <a:lumMod val="45000"/>
                  <a:lumOff val="55000"/>
                </a:srgbClr>
              </a:gs>
              <a:gs pos="100000">
                <a:srgbClr val="5B9BD5">
                  <a:lumMod val="30000"/>
                  <a:lumOff val="70000"/>
                </a:srgbClr>
              </a:gs>
            </a:gsLst>
            <a:lin ang="13500000" scaled="1"/>
            <a:tileRect/>
          </a:gra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kern="0" dirty="0" smtClean="0">
                <a:solidFill>
                  <a:prstClr val="black"/>
                </a:solidFill>
              </a:rPr>
              <a:t>Design</a:t>
            </a:r>
          </a:p>
        </p:txBody>
      </p:sp>
    </p:spTree>
    <p:extLst>
      <p:ext uri="{BB962C8B-B14F-4D97-AF65-F5344CB8AC3E}">
        <p14:creationId xmlns:p14="http://schemas.microsoft.com/office/powerpoint/2010/main" val="27517312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09600" y="148317"/>
            <a:ext cx="109728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ysClr val="windowText" lastClr="000000"/>
                </a:solidFill>
                <a:effectLst/>
                <a:uLnTx/>
                <a:uFillTx/>
                <a:latin typeface="Calibri"/>
                <a:ea typeface="+mj-ea"/>
                <a:cs typeface="+mj-cs"/>
              </a:rPr>
              <a:t>Que peut on aborder en technologie collège vis-à-vis de</a:t>
            </a:r>
            <a:r>
              <a:rPr lang="fr-FR" dirty="0" smtClean="0">
                <a:solidFill>
                  <a:sysClr val="windowText" lastClr="000000"/>
                </a:solidFill>
                <a:latin typeface="Calibri"/>
              </a:rPr>
              <a:t>s techniques de </a:t>
            </a:r>
            <a:r>
              <a:rPr kumimoji="0" lang="fr-FR" sz="4400" b="0" i="0" u="none" strike="noStrike" kern="1200" cap="none" spc="0" normalizeH="0" noProof="0" dirty="0" smtClean="0">
                <a:ln>
                  <a:noFill/>
                </a:ln>
                <a:solidFill>
                  <a:sysClr val="windowText" lastClr="000000"/>
                </a:solidFill>
                <a:effectLst/>
                <a:uLnTx/>
                <a:uFillTx/>
                <a:latin typeface="Calibri"/>
                <a:ea typeface="+mj-ea"/>
                <a:cs typeface="+mj-cs"/>
              </a:rPr>
              <a:t>créativité ?</a:t>
            </a:r>
            <a:endParaRPr kumimoji="0" lang="fr-FR"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3" name="Titre 1"/>
          <p:cNvSpPr txBox="1">
            <a:spLocks/>
          </p:cNvSpPr>
          <p:nvPr/>
        </p:nvSpPr>
        <p:spPr>
          <a:xfrm>
            <a:off x="444803" y="1480741"/>
            <a:ext cx="10972800" cy="114300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kumimoji="0" lang="fr-FR" sz="4400" b="0" i="0" u="none" strike="noStrike" kern="1200" cap="none" spc="0" normalizeH="0" baseline="0" noProof="0" dirty="0" smtClean="0">
                <a:ln>
                  <a:noFill/>
                </a:ln>
                <a:solidFill>
                  <a:sysClr val="windowText" lastClr="000000"/>
                </a:solidFill>
                <a:effectLst/>
                <a:uLnTx/>
                <a:uFillTx/>
                <a:latin typeface="Calibri"/>
                <a:ea typeface="+mj-ea"/>
                <a:cs typeface="+mj-cs"/>
              </a:rPr>
              <a:t>Méthodes de créativité non rationnelles </a:t>
            </a:r>
            <a:r>
              <a:rPr lang="fr-FR" dirty="0">
                <a:solidFill>
                  <a:sysClr val="windowText" lastClr="000000"/>
                </a:solidFill>
                <a:latin typeface="Calibri"/>
              </a:rPr>
              <a:t>: matrice des 9 </a:t>
            </a:r>
            <a:r>
              <a:rPr lang="fr-FR" dirty="0" smtClean="0">
                <a:solidFill>
                  <a:sysClr val="windowText" lastClr="000000"/>
                </a:solidFill>
                <a:latin typeface="Calibri"/>
              </a:rPr>
              <a:t>écrans, méthode </a:t>
            </a:r>
            <a:r>
              <a:rPr kumimoji="0" lang="fr-FR" sz="4400" b="0" i="0" u="none" strike="noStrike" kern="1200" cap="none" spc="0" normalizeH="0" baseline="0" noProof="0" dirty="0" smtClean="0">
                <a:ln>
                  <a:noFill/>
                </a:ln>
                <a:solidFill>
                  <a:sysClr val="windowText" lastClr="000000"/>
                </a:solidFill>
                <a:effectLst/>
                <a:uLnTx/>
                <a:uFillTx/>
                <a:latin typeface="Calibri"/>
                <a:ea typeface="+mj-ea"/>
                <a:cs typeface="+mj-cs"/>
              </a:rPr>
              <a:t>des 6 chapeaux,</a:t>
            </a:r>
            <a:r>
              <a:rPr kumimoji="0" lang="fr-FR" sz="4400" b="0" i="0" u="none" strike="noStrike" kern="1200" cap="none" spc="0" normalizeH="0" noProof="0" dirty="0" smtClean="0">
                <a:ln>
                  <a:noFill/>
                </a:ln>
                <a:solidFill>
                  <a:sysClr val="windowText" lastClr="000000"/>
                </a:solidFill>
                <a:effectLst/>
                <a:uLnTx/>
                <a:uFillTx/>
                <a:latin typeface="Calibri"/>
                <a:ea typeface="+mj-ea"/>
                <a:cs typeface="+mj-cs"/>
              </a:rPr>
              <a:t> </a:t>
            </a:r>
            <a:r>
              <a:rPr kumimoji="0" lang="fr-FR" sz="4400" b="0" i="0" u="none" strike="noStrike" kern="1200" cap="none" spc="0" normalizeH="0" baseline="0" noProof="0" dirty="0" err="1" smtClean="0">
                <a:ln>
                  <a:noFill/>
                </a:ln>
                <a:solidFill>
                  <a:sysClr val="windowText" lastClr="000000"/>
                </a:solidFill>
                <a:effectLst/>
                <a:uLnTx/>
                <a:uFillTx/>
                <a:latin typeface="Calibri"/>
                <a:ea typeface="+mj-ea"/>
                <a:cs typeface="+mj-cs"/>
              </a:rPr>
              <a:t>brain-stormi</a:t>
            </a:r>
            <a:r>
              <a:rPr kumimoji="0" lang="fr-FR" sz="4400" b="0" i="0" u="none" strike="noStrike" kern="1200" cap="none" spc="0" normalizeH="0" noProof="0" dirty="0" err="1" smtClean="0">
                <a:ln>
                  <a:noFill/>
                </a:ln>
                <a:solidFill>
                  <a:sysClr val="windowText" lastClr="000000"/>
                </a:solidFill>
                <a:effectLst/>
                <a:uLnTx/>
                <a:uFillTx/>
                <a:latin typeface="Calibri"/>
                <a:ea typeface="+mj-ea"/>
                <a:cs typeface="+mj-cs"/>
              </a:rPr>
              <a:t>ng</a:t>
            </a:r>
            <a:endParaRPr kumimoji="0" lang="fr-FR"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4" name="Image 3"/>
          <p:cNvPicPr>
            <a:picLocks noChangeAspect="1"/>
          </p:cNvPicPr>
          <p:nvPr/>
        </p:nvPicPr>
        <p:blipFill>
          <a:blip r:embed="rId3"/>
          <a:stretch>
            <a:fillRect/>
          </a:stretch>
        </p:blipFill>
        <p:spPr>
          <a:xfrm>
            <a:off x="1935865" y="2774747"/>
            <a:ext cx="3014296" cy="2043693"/>
          </a:xfrm>
          <a:prstGeom prst="rect">
            <a:avLst/>
          </a:prstGeom>
        </p:spPr>
      </p:pic>
      <p:pic>
        <p:nvPicPr>
          <p:cNvPr id="5" name="Image 4"/>
          <p:cNvPicPr>
            <a:picLocks noChangeAspect="1"/>
          </p:cNvPicPr>
          <p:nvPr/>
        </p:nvPicPr>
        <p:blipFill>
          <a:blip r:embed="rId4"/>
          <a:stretch>
            <a:fillRect/>
          </a:stretch>
        </p:blipFill>
        <p:spPr>
          <a:xfrm>
            <a:off x="6815041" y="2999920"/>
            <a:ext cx="4767359" cy="2755446"/>
          </a:xfrm>
          <a:prstGeom prst="rect">
            <a:avLst/>
          </a:prstGeom>
        </p:spPr>
      </p:pic>
      <p:pic>
        <p:nvPicPr>
          <p:cNvPr id="6" name="Image 5"/>
          <p:cNvPicPr>
            <a:picLocks noChangeAspect="1"/>
          </p:cNvPicPr>
          <p:nvPr/>
        </p:nvPicPr>
        <p:blipFill>
          <a:blip r:embed="rId5"/>
          <a:stretch>
            <a:fillRect/>
          </a:stretch>
        </p:blipFill>
        <p:spPr>
          <a:xfrm>
            <a:off x="609600" y="4939594"/>
            <a:ext cx="4931540" cy="1345606"/>
          </a:xfrm>
          <a:prstGeom prst="rect">
            <a:avLst/>
          </a:prstGeom>
        </p:spPr>
      </p:pic>
      <p:sp>
        <p:nvSpPr>
          <p:cNvPr id="7" name="Rectangle 6"/>
          <p:cNvSpPr/>
          <p:nvPr/>
        </p:nvSpPr>
        <p:spPr>
          <a:xfrm>
            <a:off x="0" y="6507725"/>
            <a:ext cx="11862407" cy="369332"/>
          </a:xfrm>
          <a:prstGeom prst="rect">
            <a:avLst/>
          </a:prstGeom>
          <a:gradFill flip="none" rotWithShape="1">
            <a:gsLst>
              <a:gs pos="0">
                <a:srgbClr val="5B9BD5">
                  <a:lumMod val="5000"/>
                  <a:lumOff val="95000"/>
                </a:srgbClr>
              </a:gs>
              <a:gs pos="75000">
                <a:srgbClr val="5B9BD5">
                  <a:lumMod val="45000"/>
                  <a:lumOff val="55000"/>
                </a:srgbClr>
              </a:gs>
              <a:gs pos="65000">
                <a:srgbClr val="5B9BD5">
                  <a:lumMod val="45000"/>
                  <a:lumOff val="55000"/>
                </a:srgbClr>
              </a:gs>
              <a:gs pos="100000">
                <a:srgbClr val="5B9BD5">
                  <a:lumMod val="30000"/>
                  <a:lumOff val="70000"/>
                </a:srgbClr>
              </a:gs>
            </a:gsLst>
            <a:lin ang="13500000" scaled="1"/>
            <a:tileRect/>
          </a:gradFill>
        </p:spPr>
        <p:txBody>
          <a:bodyPr wrap="square">
            <a:spAutoFit/>
          </a:bodyPr>
          <a:lstStyle/>
          <a:p>
            <a:r>
              <a:rPr lang="fr-FR" dirty="0"/>
              <a:t>Imaginer des solutions en réponse aux besoins, matérialiser des idées en intégrant une </a:t>
            </a:r>
            <a:r>
              <a:rPr lang="fr-FR" dirty="0" smtClean="0"/>
              <a:t>dimension design</a:t>
            </a:r>
            <a:r>
              <a:rPr lang="fr-FR" dirty="0"/>
              <a:t>.</a:t>
            </a:r>
            <a:endParaRPr lang="fr-FR" kern="0" dirty="0" smtClean="0">
              <a:solidFill>
                <a:prstClr val="black"/>
              </a:solidFill>
              <a:ea typeface="ＭＳ Ｐゴシック"/>
            </a:endParaRPr>
          </a:p>
        </p:txBody>
      </p:sp>
    </p:spTree>
    <p:extLst>
      <p:ext uri="{BB962C8B-B14F-4D97-AF65-F5344CB8AC3E}">
        <p14:creationId xmlns:p14="http://schemas.microsoft.com/office/powerpoint/2010/main" val="4591563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599" y="3356001"/>
            <a:ext cx="10382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3845" y="4802044"/>
            <a:ext cx="132397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817" y="3453399"/>
            <a:ext cx="1552575"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6655" y="191169"/>
            <a:ext cx="119062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9221" y="4975077"/>
            <a:ext cx="938229" cy="1207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5492" y="2689601"/>
            <a:ext cx="1316488" cy="1614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 1"/>
          <p:cNvPicPr>
            <a:picLocks noChangeAspect="1"/>
          </p:cNvPicPr>
          <p:nvPr/>
        </p:nvPicPr>
        <p:blipFill>
          <a:blip r:embed="rId9"/>
          <a:stretch>
            <a:fillRect/>
          </a:stretch>
        </p:blipFill>
        <p:spPr>
          <a:xfrm>
            <a:off x="449309" y="361075"/>
            <a:ext cx="3464562" cy="2103327"/>
          </a:xfrm>
          <a:prstGeom prst="rect">
            <a:avLst/>
          </a:prstGeom>
        </p:spPr>
      </p:pic>
      <p:sp>
        <p:nvSpPr>
          <p:cNvPr id="15" name="Rectangle 14"/>
          <p:cNvSpPr/>
          <p:nvPr/>
        </p:nvSpPr>
        <p:spPr>
          <a:xfrm>
            <a:off x="0" y="6488668"/>
            <a:ext cx="12192000" cy="369332"/>
          </a:xfrm>
          <a:prstGeom prst="rect">
            <a:avLst/>
          </a:prstGeom>
          <a:gradFill flip="none" rotWithShape="1">
            <a:gsLst>
              <a:gs pos="0">
                <a:srgbClr val="5B9BD5">
                  <a:lumMod val="5000"/>
                  <a:lumOff val="95000"/>
                </a:srgbClr>
              </a:gs>
              <a:gs pos="75000">
                <a:srgbClr val="5B9BD5">
                  <a:lumMod val="45000"/>
                  <a:lumOff val="55000"/>
                </a:srgbClr>
              </a:gs>
              <a:gs pos="65000">
                <a:srgbClr val="5B9BD5">
                  <a:lumMod val="45000"/>
                  <a:lumOff val="55000"/>
                </a:srgbClr>
              </a:gs>
              <a:gs pos="100000">
                <a:srgbClr val="5B9BD5">
                  <a:lumMod val="30000"/>
                  <a:lumOff val="70000"/>
                </a:srgbClr>
              </a:gs>
            </a:gsLst>
            <a:lin ang="13500000" scaled="1"/>
            <a:tileRect/>
          </a:gradFill>
        </p:spPr>
        <p:txBody>
          <a:bodyPr wrap="square">
            <a:spAutoFit/>
          </a:bodyPr>
          <a:lstStyle/>
          <a:p>
            <a:pPr lvl="0"/>
            <a:r>
              <a:rPr lang="fr-FR" kern="0" dirty="0" smtClean="0">
                <a:solidFill>
                  <a:prstClr val="black"/>
                </a:solidFill>
              </a:rPr>
              <a:t>Comparer</a:t>
            </a:r>
            <a:r>
              <a:rPr lang="fr-FR" dirty="0" smtClean="0"/>
              <a:t> </a:t>
            </a:r>
            <a:r>
              <a:rPr lang="fr-FR" dirty="0"/>
              <a:t>et commenter les évolutions des objets et </a:t>
            </a:r>
            <a:r>
              <a:rPr lang="fr-FR" dirty="0" smtClean="0"/>
              <a:t>systèmes</a:t>
            </a:r>
            <a:endParaRPr lang="fr-FR" kern="0" dirty="0">
              <a:solidFill>
                <a:prstClr val="black"/>
              </a:solidFill>
            </a:endParaRPr>
          </a:p>
        </p:txBody>
      </p:sp>
      <p:pic>
        <p:nvPicPr>
          <p:cNvPr id="6" name="Image 5"/>
          <p:cNvPicPr>
            <a:picLocks noChangeAspect="1"/>
          </p:cNvPicPr>
          <p:nvPr/>
        </p:nvPicPr>
        <p:blipFill>
          <a:blip r:embed="rId10"/>
          <a:stretch>
            <a:fillRect/>
          </a:stretch>
        </p:blipFill>
        <p:spPr>
          <a:xfrm>
            <a:off x="3808472" y="1660547"/>
            <a:ext cx="3883489" cy="5700254"/>
          </a:xfrm>
          <a:prstGeom prst="rect">
            <a:avLst/>
          </a:prstGeom>
        </p:spPr>
      </p:pic>
    </p:spTree>
    <p:extLst>
      <p:ext uri="{BB962C8B-B14F-4D97-AF65-F5344CB8AC3E}">
        <p14:creationId xmlns:p14="http://schemas.microsoft.com/office/powerpoint/2010/main" val="24256534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11"/>
          <p:cNvSpPr>
            <a:spLocks noChangeArrowheads="1"/>
          </p:cNvSpPr>
          <p:nvPr/>
        </p:nvSpPr>
        <p:spPr bwMode="auto">
          <a:xfrm>
            <a:off x="7015411" y="5179268"/>
            <a:ext cx="184150" cy="731838"/>
          </a:xfrm>
          <a:prstGeom prst="rect">
            <a:avLst/>
          </a:prstGeom>
          <a:noFill/>
          <a:ln w="9525">
            <a:noFill/>
            <a:miter lim="800000"/>
            <a:headEnd/>
            <a:tailEnd/>
          </a:ln>
        </p:spPr>
        <p:txBody>
          <a:bodyPr wrap="none">
            <a:spAutoFit/>
          </a:bodyPr>
          <a:lstStyle/>
          <a:p>
            <a:endParaRPr lang="fr-FR" sz="4200">
              <a:solidFill>
                <a:srgbClr val="8FBF93"/>
              </a:solidFill>
              <a:latin typeface="Century Gothic" pitchFamily="34" charset="0"/>
            </a:endParaRPr>
          </a:p>
        </p:txBody>
      </p:sp>
      <p:graphicFrame>
        <p:nvGraphicFramePr>
          <p:cNvPr id="5" name="Diagramme 4"/>
          <p:cNvGraphicFramePr/>
          <p:nvPr>
            <p:extLst>
              <p:ext uri="{D42A27DB-BD31-4B8C-83A1-F6EECF244321}">
                <p14:modId xmlns:p14="http://schemas.microsoft.com/office/powerpoint/2010/main" val="2969167526"/>
              </p:ext>
            </p:extLst>
          </p:nvPr>
        </p:nvGraphicFramePr>
        <p:xfrm>
          <a:off x="1352550" y="719666"/>
          <a:ext cx="8807450"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0" y="6488668"/>
            <a:ext cx="12192000" cy="369332"/>
          </a:xfrm>
          <a:prstGeom prst="rect">
            <a:avLst/>
          </a:prstGeom>
          <a:gradFill flip="none" rotWithShape="1">
            <a:gsLst>
              <a:gs pos="0">
                <a:srgbClr val="5B9BD5">
                  <a:lumMod val="5000"/>
                  <a:lumOff val="95000"/>
                </a:srgbClr>
              </a:gs>
              <a:gs pos="75000">
                <a:srgbClr val="5B9BD5">
                  <a:lumMod val="45000"/>
                  <a:lumOff val="55000"/>
                </a:srgbClr>
              </a:gs>
              <a:gs pos="65000">
                <a:srgbClr val="5B9BD5">
                  <a:lumMod val="45000"/>
                  <a:lumOff val="55000"/>
                </a:srgbClr>
              </a:gs>
              <a:gs pos="100000">
                <a:srgbClr val="5B9BD5">
                  <a:lumMod val="30000"/>
                  <a:lumOff val="70000"/>
                </a:srgbClr>
              </a:gs>
            </a:gsLst>
            <a:lin ang="13500000" scaled="1"/>
            <a:tileRect/>
          </a:gradFill>
        </p:spPr>
        <p:txBody>
          <a:bodyPr wrap="square">
            <a:spAutoFit/>
          </a:bodyPr>
          <a:lstStyle/>
          <a:p>
            <a:pPr lvl="0"/>
            <a:r>
              <a:rPr lang="fr-FR" b="1" dirty="0"/>
              <a:t>Analyser le fonctionnement et la structure d’un objet</a:t>
            </a:r>
            <a:endParaRPr lang="fr-FR" kern="0" dirty="0">
              <a:solidFill>
                <a:prstClr val="black"/>
              </a:solidFill>
            </a:endParaRPr>
          </a:p>
        </p:txBody>
      </p:sp>
      <p:sp>
        <p:nvSpPr>
          <p:cNvPr id="11" name="Titre 1"/>
          <p:cNvSpPr txBox="1">
            <a:spLocks/>
          </p:cNvSpPr>
          <p:nvPr/>
        </p:nvSpPr>
        <p:spPr bwMode="auto">
          <a:xfrm>
            <a:off x="0" y="148166"/>
            <a:ext cx="6684371"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a:lstStyle>
          <a:p>
            <a:pPr lvl="0"/>
            <a:r>
              <a:rPr lang="fr-FR" sz="2400" kern="0" dirty="0">
                <a:solidFill>
                  <a:srgbClr val="000000"/>
                </a:solidFill>
                <a:latin typeface="Arial"/>
                <a:ea typeface="ＭＳ Ｐゴシック"/>
              </a:rPr>
              <a:t>T</a:t>
            </a:r>
            <a:r>
              <a:rPr lang="fr-FR" sz="2400" kern="0" dirty="0" smtClean="0">
                <a:solidFill>
                  <a:srgbClr val="000000"/>
                </a:solidFill>
                <a:latin typeface="Arial"/>
                <a:ea typeface="ＭＳ Ｐゴシック"/>
              </a:rPr>
              <a:t>hématique « La </a:t>
            </a:r>
            <a:r>
              <a:rPr lang="fr-FR" sz="2400" kern="0" dirty="0">
                <a:solidFill>
                  <a:srgbClr val="000000"/>
                </a:solidFill>
                <a:latin typeface="Arial"/>
                <a:ea typeface="ＭＳ Ｐゴシック"/>
              </a:rPr>
              <a:t>modélisation et la simulation des objets et systèmes</a:t>
            </a:r>
          </a:p>
          <a:p>
            <a:pPr lvl="0"/>
            <a:r>
              <a:rPr lang="fr-FR" sz="2400" kern="0" dirty="0">
                <a:solidFill>
                  <a:srgbClr val="000000"/>
                </a:solidFill>
                <a:latin typeface="Arial"/>
                <a:ea typeface="ＭＳ Ｐゴシック"/>
              </a:rPr>
              <a:t>techniques </a:t>
            </a:r>
            <a:r>
              <a:rPr kumimoji="0" lang="fr-FR" sz="2400" b="0" i="0" u="none" strike="noStrike" kern="0" cap="none" spc="0" normalizeH="0" baseline="0" noProof="0" dirty="0" smtClean="0">
                <a:ln>
                  <a:noFill/>
                </a:ln>
                <a:solidFill>
                  <a:srgbClr val="000000"/>
                </a:solidFill>
                <a:effectLst/>
                <a:uLnTx/>
                <a:uFillTx/>
                <a:latin typeface="Arial"/>
                <a:ea typeface="ＭＳ Ｐゴシック"/>
              </a:rPr>
              <a:t>»</a:t>
            </a:r>
            <a:endParaRPr kumimoji="0" lang="fr-FR" sz="2400" b="0" i="0" u="none" strike="noStrike" kern="0" cap="none" spc="0" normalizeH="0" baseline="0" noProof="0" dirty="0">
              <a:ln>
                <a:noFill/>
              </a:ln>
              <a:solidFill>
                <a:srgbClr val="000000"/>
              </a:solidFill>
              <a:effectLst/>
              <a:uLnTx/>
              <a:uFillTx/>
              <a:latin typeface="Arial" charset="0"/>
              <a:ea typeface="ＭＳ Ｐゴシック" charset="0"/>
            </a:endParaRPr>
          </a:p>
        </p:txBody>
      </p:sp>
      <p:sp>
        <p:nvSpPr>
          <p:cNvPr id="13" name="Hexagone 12"/>
          <p:cNvSpPr/>
          <p:nvPr/>
        </p:nvSpPr>
        <p:spPr>
          <a:xfrm>
            <a:off x="6424863" y="4293135"/>
            <a:ext cx="2069432" cy="1867032"/>
          </a:xfrm>
          <a:prstGeom prst="hexagon">
            <a:avLst>
              <a:gd name="adj" fmla="val 25000"/>
              <a:gd name="vf" fmla="val 115470"/>
            </a:avLst>
          </a:prstGeom>
          <a:blipFill>
            <a:blip r:embed="rId8">
              <a:extLst>
                <a:ext uri="{28A0092B-C50C-407E-A947-70E740481C1C}">
                  <a14:useLocalDpi xmlns:a14="http://schemas.microsoft.com/office/drawing/2010/main" val="0"/>
                </a:ext>
              </a:extLst>
            </a:blip>
            <a:srcRect/>
            <a:stretch>
              <a:fillRect l="-11000" r="-11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778336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tretch>
            <a:fillRect/>
          </a:stretch>
        </p:blipFill>
        <p:spPr bwMode="auto">
          <a:xfrm>
            <a:off x="157250" y="1065761"/>
            <a:ext cx="6922106" cy="5253184"/>
          </a:xfrm>
          <a:prstGeom prst="rect">
            <a:avLst/>
          </a:prstGeom>
          <a:noFill/>
          <a:ln w="9525">
            <a:noFill/>
            <a:miter lim="800000"/>
            <a:headEnd/>
            <a:tailEnd/>
          </a:ln>
          <a:effectLst/>
        </p:spPr>
      </p:pic>
      <p:sp>
        <p:nvSpPr>
          <p:cNvPr id="3" name="ZoneTexte 2"/>
          <p:cNvSpPr txBox="1"/>
          <p:nvPr/>
        </p:nvSpPr>
        <p:spPr>
          <a:xfrm>
            <a:off x="1847528" y="332656"/>
            <a:ext cx="4860032" cy="861774"/>
          </a:xfrm>
          <a:prstGeom prst="rect">
            <a:avLst/>
          </a:prstGeom>
          <a:noFill/>
        </p:spPr>
        <p:txBody>
          <a:bodyPr wrap="square" rtlCol="0">
            <a:spAutoFit/>
          </a:bodyPr>
          <a:lstStyle/>
          <a:p>
            <a:r>
              <a:rPr lang="fr-FR" sz="3200" b="1" dirty="0">
                <a:solidFill>
                  <a:srgbClr val="FFC000"/>
                </a:solidFill>
              </a:rPr>
              <a:t>Analyse fonctionnelle</a:t>
            </a:r>
            <a:endParaRPr lang="fr-FR" b="1" dirty="0">
              <a:solidFill>
                <a:prstClr val="black"/>
              </a:solidFill>
            </a:endParaRPr>
          </a:p>
          <a:p>
            <a:endParaRPr lang="fr-FR" b="1" dirty="0">
              <a:solidFill>
                <a:prstClr val="black"/>
              </a:solidFill>
            </a:endParaRPr>
          </a:p>
        </p:txBody>
      </p:sp>
      <p:sp>
        <p:nvSpPr>
          <p:cNvPr id="4" name="Rectangle 3"/>
          <p:cNvSpPr/>
          <p:nvPr/>
        </p:nvSpPr>
        <p:spPr>
          <a:xfrm>
            <a:off x="0" y="6488668"/>
            <a:ext cx="12192000" cy="369332"/>
          </a:xfrm>
          <a:prstGeom prst="rect">
            <a:avLst/>
          </a:prstGeom>
          <a:gradFill flip="none" rotWithShape="1">
            <a:gsLst>
              <a:gs pos="0">
                <a:srgbClr val="5B9BD5">
                  <a:lumMod val="5000"/>
                  <a:lumOff val="95000"/>
                </a:srgbClr>
              </a:gs>
              <a:gs pos="75000">
                <a:srgbClr val="5B9BD5">
                  <a:lumMod val="45000"/>
                  <a:lumOff val="55000"/>
                </a:srgbClr>
              </a:gs>
              <a:gs pos="65000">
                <a:srgbClr val="5B9BD5">
                  <a:lumMod val="45000"/>
                  <a:lumOff val="55000"/>
                </a:srgbClr>
              </a:gs>
              <a:gs pos="100000">
                <a:srgbClr val="5B9BD5">
                  <a:lumMod val="30000"/>
                  <a:lumOff val="70000"/>
                </a:srgbClr>
              </a:gs>
            </a:gsLst>
            <a:lin ang="13500000" scaled="1"/>
            <a:tileRect/>
          </a:gradFill>
        </p:spPr>
        <p:txBody>
          <a:bodyPr wrap="square">
            <a:spAutoFit/>
          </a:bodyPr>
          <a:lstStyle/>
          <a:p>
            <a:pPr lvl="0"/>
            <a:r>
              <a:rPr lang="fr-FR" dirty="0"/>
              <a:t>Représentation fonctionnelle des systèmes</a:t>
            </a:r>
            <a:r>
              <a:rPr lang="fr-FR" dirty="0" smtClean="0"/>
              <a:t>. Diagrammes, graphes. Normes.</a:t>
            </a:r>
            <a:endParaRPr kumimoji="0" lang="fr-FR" sz="1800" b="0" i="0" u="none" strike="noStrike" kern="0" cap="none" spc="0" normalizeH="0" baseline="0" noProof="0" dirty="0" smtClean="0">
              <a:ln>
                <a:noFill/>
              </a:ln>
              <a:solidFill>
                <a:prstClr val="black"/>
              </a:solidFill>
              <a:effectLst/>
              <a:uLnTx/>
              <a:uFillTx/>
            </a:endParaRPr>
          </a:p>
        </p:txBody>
      </p:sp>
      <p:pic>
        <p:nvPicPr>
          <p:cNvPr id="5" name="Image 4"/>
          <p:cNvPicPr>
            <a:picLocks noChangeAspect="1"/>
          </p:cNvPicPr>
          <p:nvPr/>
        </p:nvPicPr>
        <p:blipFill>
          <a:blip r:embed="rId4"/>
          <a:stretch>
            <a:fillRect/>
          </a:stretch>
        </p:blipFill>
        <p:spPr>
          <a:xfrm>
            <a:off x="7079356" y="1112510"/>
            <a:ext cx="5072312" cy="5206435"/>
          </a:xfrm>
          <a:prstGeom prst="rect">
            <a:avLst/>
          </a:prstGeom>
        </p:spPr>
      </p:pic>
    </p:spTree>
    <p:extLst>
      <p:ext uri="{BB962C8B-B14F-4D97-AF65-F5344CB8AC3E}">
        <p14:creationId xmlns:p14="http://schemas.microsoft.com/office/powerpoint/2010/main" val="21416325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8976" y="5180806"/>
            <a:ext cx="5210175" cy="876300"/>
          </a:xfrm>
          <a:prstGeom prst="rect">
            <a:avLst/>
          </a:prstGeom>
          <a:ln>
            <a:solidFill>
              <a:schemeClr val="bg1"/>
            </a:solidFill>
          </a:ln>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2711" y="3884202"/>
            <a:ext cx="3409721" cy="2273147"/>
          </a:xfrm>
          <a:prstGeom prst="rect">
            <a:avLst/>
          </a:prstGeom>
        </p:spPr>
      </p:pic>
      <p:sp>
        <p:nvSpPr>
          <p:cNvPr id="33798" name="Rectangle 11"/>
          <p:cNvSpPr>
            <a:spLocks noChangeArrowheads="1"/>
          </p:cNvSpPr>
          <p:nvPr/>
        </p:nvSpPr>
        <p:spPr bwMode="auto">
          <a:xfrm>
            <a:off x="7758361" y="4626818"/>
            <a:ext cx="184150" cy="731838"/>
          </a:xfrm>
          <a:prstGeom prst="rect">
            <a:avLst/>
          </a:prstGeom>
          <a:noFill/>
          <a:ln w="9525">
            <a:noFill/>
            <a:miter lim="800000"/>
            <a:headEnd/>
            <a:tailEnd/>
          </a:ln>
        </p:spPr>
        <p:txBody>
          <a:bodyPr wrap="none">
            <a:spAutoFit/>
          </a:bodyPr>
          <a:lstStyle/>
          <a:p>
            <a:endParaRPr lang="fr-FR" sz="4200">
              <a:solidFill>
                <a:srgbClr val="8FBF93"/>
              </a:solidFill>
              <a:latin typeface="Century Gothic" pitchFamily="34" charset="0"/>
            </a:endParaRPr>
          </a:p>
        </p:txBody>
      </p:sp>
      <p:grpSp>
        <p:nvGrpSpPr>
          <p:cNvPr id="30" name="Groupe 29"/>
          <p:cNvGrpSpPr/>
          <p:nvPr/>
        </p:nvGrpSpPr>
        <p:grpSpPr>
          <a:xfrm>
            <a:off x="8207102" y="3052178"/>
            <a:ext cx="2750096" cy="1984613"/>
            <a:chOff x="2723457" y="1628800"/>
            <a:chExt cx="6598442" cy="5400600"/>
          </a:xfrm>
          <a:effectLst>
            <a:outerShdw blurRad="76200" dir="18900000" sy="23000" kx="-1200000" algn="bl" rotWithShape="0">
              <a:prstClr val="black">
                <a:alpha val="20000"/>
              </a:prstClr>
            </a:outerShdw>
          </a:effectLst>
        </p:grpSpPr>
        <p:pic>
          <p:nvPicPr>
            <p:cNvPr id="31" name="Imag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224" y="1628800"/>
              <a:ext cx="2733675" cy="2581275"/>
            </a:xfrm>
            <a:prstGeom prst="rect">
              <a:avLst/>
            </a:prstGeom>
          </p:spPr>
        </p:pic>
        <p:pic>
          <p:nvPicPr>
            <p:cNvPr id="32" name="Imag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276" y="4365156"/>
              <a:ext cx="2448220" cy="2448220"/>
            </a:xfrm>
            <a:prstGeom prst="rect">
              <a:avLst/>
            </a:prstGeom>
          </p:spPr>
        </p:pic>
        <p:pic>
          <p:nvPicPr>
            <p:cNvPr id="33" name="Imag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63020" y="2261832"/>
              <a:ext cx="4224859" cy="4304074"/>
            </a:xfrm>
            <a:prstGeom prst="rect">
              <a:avLst/>
            </a:prstGeom>
          </p:spPr>
        </p:pic>
        <p:pic>
          <p:nvPicPr>
            <p:cNvPr id="34" name="Imag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23457" y="4638625"/>
              <a:ext cx="2457450" cy="2390775"/>
            </a:xfrm>
            <a:prstGeom prst="rect">
              <a:avLst/>
            </a:prstGeom>
          </p:spPr>
        </p:pic>
      </p:grpSp>
      <p:pic>
        <p:nvPicPr>
          <p:cNvPr id="27" name="Image 0" descr="Photo 003.jpg"/>
          <p:cNvPicPr>
            <a:picLocks noChangeAspect="1" noChangeArrowheads="1"/>
          </p:cNvPicPr>
          <p:nvPr/>
        </p:nvPicPr>
        <p:blipFill>
          <a:blip r:embed="rId9" cstate="print">
            <a:lum bright="20000" contrast="20000"/>
          </a:blip>
          <a:srcRect l="16779" t="3658" r="7317" b="9756"/>
          <a:stretch>
            <a:fillRect/>
          </a:stretch>
        </p:blipFill>
        <p:spPr bwMode="auto">
          <a:xfrm>
            <a:off x="5803313" y="288142"/>
            <a:ext cx="1955048" cy="1672418"/>
          </a:xfrm>
          <a:prstGeom prst="round2DiagRect">
            <a:avLst>
              <a:gd name="adj1" fmla="val 16667"/>
              <a:gd name="adj2" fmla="val 0"/>
            </a:avLst>
          </a:prstGeom>
          <a:ln w="3175" cap="sq">
            <a:solidFill>
              <a:srgbClr val="FFFFFF"/>
            </a:solidFill>
            <a:miter lim="800000"/>
          </a:ln>
          <a:effectLst>
            <a:outerShdw blurRad="254000" algn="tl" rotWithShape="0">
              <a:srgbClr val="000000">
                <a:alpha val="43000"/>
              </a:srgbClr>
            </a:outerShdw>
          </a:effectLst>
        </p:spPr>
      </p:pic>
      <p:sp>
        <p:nvSpPr>
          <p:cNvPr id="29" name="AutoShape 4">
            <a:hlinkClick r:id="rId10" action="ppaction://hlinkfile"/>
          </p:cNvPr>
          <p:cNvSpPr>
            <a:spLocks noChangeArrowheads="1"/>
          </p:cNvSpPr>
          <p:nvPr/>
        </p:nvSpPr>
        <p:spPr bwMode="auto">
          <a:xfrm>
            <a:off x="7827856" y="238588"/>
            <a:ext cx="2971534" cy="1343052"/>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r>
              <a:rPr lang="fr-FR" b="1" dirty="0">
                <a:solidFill>
                  <a:srgbClr val="FFFFFF"/>
                </a:solidFill>
              </a:rPr>
              <a:t>Activité 1 : </a:t>
            </a:r>
            <a:r>
              <a:rPr lang="fr-FR" dirty="0">
                <a:solidFill>
                  <a:prstClr val="white"/>
                </a:solidFill>
              </a:rPr>
              <a:t>Maîtrise des consommations d’éclairage par l’intégration de la lumière naturelle.</a:t>
            </a:r>
          </a:p>
          <a:p>
            <a:pPr algn="ctr">
              <a:spcAft>
                <a:spcPts val="1000"/>
              </a:spcAft>
            </a:pPr>
            <a:endParaRPr lang="fr-FR" b="1" dirty="0">
              <a:solidFill>
                <a:prstClr val="white"/>
              </a:solidFill>
            </a:endParaRPr>
          </a:p>
          <a:p>
            <a:endParaRPr lang="fr-FR" dirty="0">
              <a:solidFill>
                <a:prstClr val="white"/>
              </a:solidFill>
            </a:endParaRPr>
          </a:p>
        </p:txBody>
      </p:sp>
      <p:sp>
        <p:nvSpPr>
          <p:cNvPr id="28" name="AutoShape 4">
            <a:hlinkClick r:id="rId11" action="ppaction://hlinkfile"/>
          </p:cNvPr>
          <p:cNvSpPr>
            <a:spLocks noChangeArrowheads="1"/>
          </p:cNvSpPr>
          <p:nvPr/>
        </p:nvSpPr>
        <p:spPr bwMode="auto">
          <a:xfrm>
            <a:off x="8367196" y="4835452"/>
            <a:ext cx="2699790" cy="1202060"/>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r>
              <a:rPr lang="fr-FR" b="1" dirty="0">
                <a:solidFill>
                  <a:srgbClr val="FFFFFF"/>
                </a:solidFill>
              </a:rPr>
              <a:t>Activité 5 : </a:t>
            </a:r>
            <a:r>
              <a:rPr lang="fr-FR" dirty="0">
                <a:solidFill>
                  <a:srgbClr val="FFFFFF"/>
                </a:solidFill>
              </a:rPr>
              <a:t>I</a:t>
            </a:r>
            <a:r>
              <a:rPr lang="fr-FR" dirty="0">
                <a:solidFill>
                  <a:prstClr val="white"/>
                </a:solidFill>
              </a:rPr>
              <a:t>nfluence de l’apport de la lumière du jour sur la consommation électrique .</a:t>
            </a:r>
          </a:p>
          <a:p>
            <a:pPr>
              <a:spcAft>
                <a:spcPts val="1000"/>
              </a:spcAft>
            </a:pPr>
            <a:endParaRPr lang="fr-FR" b="1" dirty="0">
              <a:solidFill>
                <a:prstClr val="white"/>
              </a:solidFill>
            </a:endParaRPr>
          </a:p>
          <a:p>
            <a:endParaRPr lang="fr-FR" dirty="0">
              <a:solidFill>
                <a:prstClr val="white"/>
              </a:solidFill>
            </a:endParaRPr>
          </a:p>
        </p:txBody>
      </p:sp>
      <p:pic>
        <p:nvPicPr>
          <p:cNvPr id="22" name="Image 1" descr="Photo 004.jpg"/>
          <p:cNvPicPr>
            <a:picLocks noChangeAspect="1" noChangeArrowheads="1"/>
          </p:cNvPicPr>
          <p:nvPr/>
        </p:nvPicPr>
        <p:blipFill>
          <a:blip r:embed="rId12" cstate="print"/>
          <a:srcRect l="7323" r="25243" b="4065"/>
          <a:stretch>
            <a:fillRect/>
          </a:stretch>
        </p:blipFill>
        <p:spPr bwMode="auto">
          <a:xfrm>
            <a:off x="7002129" y="1784872"/>
            <a:ext cx="1696615" cy="1811759"/>
          </a:xfrm>
          <a:prstGeom prst="round2DiagRect">
            <a:avLst>
              <a:gd name="adj1" fmla="val 16667"/>
              <a:gd name="adj2" fmla="val 0"/>
            </a:avLst>
          </a:prstGeom>
          <a:ln w="6350" cap="sq">
            <a:solidFill>
              <a:srgbClr val="FFFFFF"/>
            </a:solidFill>
            <a:miter lim="800000"/>
          </a:ln>
          <a:effectLst>
            <a:outerShdw blurRad="254000" algn="tl" rotWithShape="0">
              <a:srgbClr val="000000">
                <a:alpha val="43000"/>
              </a:srgbClr>
            </a:outerShdw>
          </a:effectLst>
        </p:spPr>
      </p:pic>
      <p:sp>
        <p:nvSpPr>
          <p:cNvPr id="20" name="AutoShape 4">
            <a:hlinkClick r:id="rId13" action="ppaction://hlinkfile"/>
          </p:cNvPr>
          <p:cNvSpPr>
            <a:spLocks noChangeArrowheads="1"/>
          </p:cNvSpPr>
          <p:nvPr/>
        </p:nvSpPr>
        <p:spPr bwMode="auto">
          <a:xfrm>
            <a:off x="2590478" y="2586680"/>
            <a:ext cx="3456384" cy="1225974"/>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r>
              <a:rPr lang="fr-FR" b="1" dirty="0">
                <a:solidFill>
                  <a:srgbClr val="FFFFFF"/>
                </a:solidFill>
              </a:rPr>
              <a:t>Activité 2 : </a:t>
            </a:r>
            <a:r>
              <a:rPr lang="fr-FR" dirty="0">
                <a:solidFill>
                  <a:prstClr val="white"/>
                </a:solidFill>
              </a:rPr>
              <a:t>Maîtrise des consommations d’éclairage par une meilleure connaissances des sources de lumière artificielle.</a:t>
            </a:r>
          </a:p>
          <a:p>
            <a:endParaRPr lang="fr-FR" dirty="0">
              <a:solidFill>
                <a:prstClr val="white"/>
              </a:solidFill>
            </a:endParaRPr>
          </a:p>
          <a:p>
            <a:pPr>
              <a:spcAft>
                <a:spcPts val="1000"/>
              </a:spcAft>
            </a:pPr>
            <a:endParaRPr lang="fr-FR" b="1" dirty="0">
              <a:solidFill>
                <a:prstClr val="white"/>
              </a:solidFill>
            </a:endParaRPr>
          </a:p>
          <a:p>
            <a:endParaRPr lang="fr-FR" dirty="0">
              <a:solidFill>
                <a:prstClr val="white"/>
              </a:solidFill>
            </a:endParaRPr>
          </a:p>
        </p:txBody>
      </p:sp>
      <p:pic>
        <p:nvPicPr>
          <p:cNvPr id="4" name="Image 3"/>
          <p:cNvPicPr>
            <a:picLocks noChangeAspect="1"/>
          </p:cNvPicPr>
          <p:nvPr/>
        </p:nvPicPr>
        <p:blipFill rotWithShape="1">
          <a:blip r:embed="rId14" cstate="print">
            <a:extLst>
              <a:ext uri="{28A0092B-C50C-407E-A947-70E740481C1C}">
                <a14:useLocalDpi xmlns:a14="http://schemas.microsoft.com/office/drawing/2010/main" val="0"/>
              </a:ext>
            </a:extLst>
          </a:blip>
          <a:srcRect r="39461"/>
          <a:stretch/>
        </p:blipFill>
        <p:spPr>
          <a:xfrm>
            <a:off x="5575140" y="1977019"/>
            <a:ext cx="1536465" cy="972000"/>
          </a:xfrm>
          <a:prstGeom prst="rect">
            <a:avLst/>
          </a:prstGeom>
        </p:spPr>
      </p:pic>
      <p:sp>
        <p:nvSpPr>
          <p:cNvPr id="17" name="AutoShape 4"/>
          <p:cNvSpPr>
            <a:spLocks noChangeArrowheads="1"/>
          </p:cNvSpPr>
          <p:nvPr/>
        </p:nvSpPr>
        <p:spPr bwMode="auto">
          <a:xfrm>
            <a:off x="2543528" y="4212338"/>
            <a:ext cx="3016285" cy="1001754"/>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pPr algn="ctr"/>
            <a:r>
              <a:rPr lang="fr-FR" b="1" dirty="0">
                <a:solidFill>
                  <a:srgbClr val="FFFFFF"/>
                </a:solidFill>
              </a:rPr>
              <a:t>Activité 4 : </a:t>
            </a:r>
            <a:r>
              <a:rPr lang="fr-FR" dirty="0">
                <a:solidFill>
                  <a:srgbClr val="FFFFFF"/>
                </a:solidFill>
              </a:rPr>
              <a:t>I</a:t>
            </a:r>
            <a:r>
              <a:rPr lang="fr-FR" dirty="0">
                <a:solidFill>
                  <a:prstClr val="white"/>
                </a:solidFill>
              </a:rPr>
              <a:t>nfluence de la couleur des murs sur le confort visuel des occupants.</a:t>
            </a:r>
          </a:p>
          <a:p>
            <a:pPr algn="ctr"/>
            <a:endParaRPr lang="fr-FR" dirty="0">
              <a:solidFill>
                <a:prstClr val="white"/>
              </a:solidFill>
            </a:endParaRPr>
          </a:p>
          <a:p>
            <a:pPr algn="ctr">
              <a:spcAft>
                <a:spcPts val="1000"/>
              </a:spcAft>
            </a:pPr>
            <a:endParaRPr lang="fr-FR" b="1" dirty="0">
              <a:solidFill>
                <a:prstClr val="white"/>
              </a:solidFill>
            </a:endParaRPr>
          </a:p>
          <a:p>
            <a:pPr algn="ctr"/>
            <a:endParaRPr lang="fr-FR" dirty="0">
              <a:solidFill>
                <a:prstClr val="white"/>
              </a:solidFill>
            </a:endParaRPr>
          </a:p>
        </p:txBody>
      </p:sp>
      <p:sp>
        <p:nvSpPr>
          <p:cNvPr id="18" name="AutoShape 4">
            <a:hlinkClick r:id="rId15" action="ppaction://hlinkfile"/>
          </p:cNvPr>
          <p:cNvSpPr>
            <a:spLocks noChangeArrowheads="1"/>
          </p:cNvSpPr>
          <p:nvPr/>
        </p:nvSpPr>
        <p:spPr bwMode="auto">
          <a:xfrm>
            <a:off x="8367196" y="1681415"/>
            <a:ext cx="3043754" cy="1267144"/>
          </a:xfrm>
          <a:prstGeom prst="roundRect">
            <a:avLst>
              <a:gd name="adj" fmla="val 16667"/>
            </a:avLst>
          </a:prstGeom>
          <a:ln>
            <a:headEnd/>
            <a:tailEnd/>
          </a:ln>
        </p:spPr>
        <p:style>
          <a:lnRef idx="1">
            <a:schemeClr val="accent1"/>
          </a:lnRef>
          <a:fillRef idx="3">
            <a:schemeClr val="accent1"/>
          </a:fillRef>
          <a:effectRef idx="2">
            <a:schemeClr val="accent1"/>
          </a:effectRef>
          <a:fontRef idx="minor">
            <a:schemeClr val="lt1"/>
          </a:fontRef>
        </p:style>
        <p:txBody>
          <a:bodyPr/>
          <a:lstStyle/>
          <a:p>
            <a:r>
              <a:rPr lang="fr-FR" b="1" dirty="0">
                <a:solidFill>
                  <a:srgbClr val="FFFFFF"/>
                </a:solidFill>
              </a:rPr>
              <a:t>Activité 3 : </a:t>
            </a:r>
            <a:r>
              <a:rPr lang="fr-FR" dirty="0">
                <a:solidFill>
                  <a:prstClr val="white"/>
                </a:solidFill>
              </a:rPr>
              <a:t>Maîtrise des consommations d’éclairage par un contrôle de la tension d’alimentation</a:t>
            </a:r>
          </a:p>
          <a:p>
            <a:endParaRPr lang="fr-FR" dirty="0">
              <a:solidFill>
                <a:prstClr val="white"/>
              </a:solidFill>
            </a:endParaRPr>
          </a:p>
          <a:p>
            <a:pPr>
              <a:spcAft>
                <a:spcPts val="1000"/>
              </a:spcAft>
            </a:pPr>
            <a:endParaRPr lang="fr-FR" b="1" dirty="0">
              <a:solidFill>
                <a:prstClr val="white"/>
              </a:solidFill>
            </a:endParaRPr>
          </a:p>
          <a:p>
            <a:endParaRPr lang="fr-FR" dirty="0">
              <a:solidFill>
                <a:prstClr val="white"/>
              </a:solidFill>
            </a:endParaRPr>
          </a:p>
        </p:txBody>
      </p:sp>
      <p:pic>
        <p:nvPicPr>
          <p:cNvPr id="35" name="Image 34"/>
          <p:cNvPicPr>
            <a:picLocks noChangeAspect="1"/>
          </p:cNvPicPr>
          <p:nvPr/>
        </p:nvPicPr>
        <p:blipFill rotWithShape="1">
          <a:blip r:embed="rId14" cstate="print">
            <a:extLst>
              <a:ext uri="{28A0092B-C50C-407E-A947-70E740481C1C}">
                <a14:useLocalDpi xmlns:a14="http://schemas.microsoft.com/office/drawing/2010/main" val="0"/>
              </a:ext>
            </a:extLst>
          </a:blip>
          <a:srcRect l="54533"/>
          <a:stretch/>
        </p:blipFill>
        <p:spPr>
          <a:xfrm>
            <a:off x="5653771" y="2912662"/>
            <a:ext cx="1153935" cy="972000"/>
          </a:xfrm>
          <a:prstGeom prst="rect">
            <a:avLst/>
          </a:prstGeom>
        </p:spPr>
      </p:pic>
      <p:pic>
        <p:nvPicPr>
          <p:cNvPr id="3074" name="Picture 2"/>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a:stretch/>
        </p:blipFill>
        <p:spPr bwMode="auto">
          <a:xfrm>
            <a:off x="0" y="-70847"/>
            <a:ext cx="2880764" cy="2160000"/>
          </a:xfrm>
          <a:prstGeom prst="rect">
            <a:avLst/>
          </a:prstGeom>
          <a:noFill/>
          <a:ln>
            <a:noFill/>
          </a:ln>
          <a:effectLst/>
          <a:scene3d>
            <a:camera prst="orthographicFront"/>
            <a:lightRig rig="threePt" dir="t"/>
          </a:scene3d>
          <a:sp3d>
            <a:bevelT w="139700" prst="cross"/>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0" y="6225888"/>
            <a:ext cx="12192000" cy="646331"/>
          </a:xfrm>
          <a:prstGeom prst="rect">
            <a:avLst/>
          </a:prstGeom>
          <a:gradFill flip="none" rotWithShape="1">
            <a:gsLst>
              <a:gs pos="0">
                <a:srgbClr val="5B9BD5">
                  <a:lumMod val="5000"/>
                  <a:lumOff val="95000"/>
                </a:srgbClr>
              </a:gs>
              <a:gs pos="75000">
                <a:srgbClr val="5B9BD5">
                  <a:lumMod val="45000"/>
                  <a:lumOff val="55000"/>
                </a:srgbClr>
              </a:gs>
              <a:gs pos="65000">
                <a:srgbClr val="5B9BD5">
                  <a:lumMod val="45000"/>
                  <a:lumOff val="55000"/>
                </a:srgbClr>
              </a:gs>
              <a:gs pos="100000">
                <a:srgbClr val="5B9BD5">
                  <a:lumMod val="30000"/>
                  <a:lumOff val="70000"/>
                </a:srgbClr>
              </a:gs>
            </a:gsLst>
            <a:lin ang="13500000" scaled="1"/>
            <a:tileRect/>
          </a:gradFill>
        </p:spPr>
        <p:txBody>
          <a:bodyPr wrap="square">
            <a:spAutoFit/>
          </a:bodyPr>
          <a:lstStyle/>
          <a:p>
            <a:r>
              <a:rPr lang="fr-FR" kern="0" dirty="0">
                <a:solidFill>
                  <a:prstClr val="black"/>
                </a:solidFill>
              </a:rPr>
              <a:t>Notions d’écarts entre les attentes </a:t>
            </a:r>
            <a:r>
              <a:rPr lang="fr-FR" kern="0" dirty="0" smtClean="0">
                <a:solidFill>
                  <a:prstClr val="black"/>
                </a:solidFill>
              </a:rPr>
              <a:t>fixées par </a:t>
            </a:r>
            <a:r>
              <a:rPr lang="fr-FR" kern="0" dirty="0">
                <a:solidFill>
                  <a:prstClr val="black"/>
                </a:solidFill>
              </a:rPr>
              <a:t>le cahier des charges et les résultats </a:t>
            </a:r>
            <a:r>
              <a:rPr lang="fr-FR" kern="0" dirty="0" smtClean="0">
                <a:solidFill>
                  <a:prstClr val="black"/>
                </a:solidFill>
              </a:rPr>
              <a:t>de la simulation. </a:t>
            </a:r>
            <a:r>
              <a:rPr lang="fr-FR" dirty="0"/>
              <a:t>Les élèves doivent être sensibilisés à </a:t>
            </a:r>
            <a:r>
              <a:rPr lang="fr-FR" dirty="0" smtClean="0"/>
              <a:t>l’adéquation entre </a:t>
            </a:r>
            <a:r>
              <a:rPr lang="fr-FR" dirty="0"/>
              <a:t>les grandeurs à mesurer et les </a:t>
            </a:r>
            <a:r>
              <a:rPr lang="fr-FR" dirty="0" smtClean="0"/>
              <a:t>instruments de </a:t>
            </a:r>
            <a:r>
              <a:rPr lang="fr-FR" dirty="0"/>
              <a:t>mesure.</a:t>
            </a:r>
            <a:endParaRPr kumimoji="0" lang="fr-FR" sz="1800" b="0" i="0" u="none" strike="noStrike" kern="0" cap="none" spc="0" normalizeH="0" baseline="0" noProof="0" dirty="0" smtClean="0">
              <a:ln>
                <a:noFill/>
              </a:ln>
              <a:solidFill>
                <a:prstClr val="black"/>
              </a:solidFill>
              <a:effectLst/>
              <a:uLnTx/>
              <a:uFillTx/>
            </a:endParaRPr>
          </a:p>
        </p:txBody>
      </p:sp>
      <p:pic>
        <p:nvPicPr>
          <p:cNvPr id="5" name="Image 4"/>
          <p:cNvPicPr>
            <a:picLocks noChangeAspect="1"/>
          </p:cNvPicPr>
          <p:nvPr/>
        </p:nvPicPr>
        <p:blipFill>
          <a:blip r:embed="rId17"/>
          <a:stretch>
            <a:fillRect/>
          </a:stretch>
        </p:blipFill>
        <p:spPr>
          <a:xfrm>
            <a:off x="2880764" y="421694"/>
            <a:ext cx="2936312" cy="1456235"/>
          </a:xfrm>
          <a:prstGeom prst="rect">
            <a:avLst/>
          </a:prstGeom>
        </p:spPr>
      </p:pic>
    </p:spTree>
    <p:extLst>
      <p:ext uri="{BB962C8B-B14F-4D97-AF65-F5344CB8AC3E}">
        <p14:creationId xmlns:p14="http://schemas.microsoft.com/office/powerpoint/2010/main" val="1123572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05610"/>
            <a:ext cx="4860032" cy="2616101"/>
          </a:xfrm>
          <a:prstGeom prst="rect">
            <a:avLst/>
          </a:prstGeom>
          <a:noFill/>
        </p:spPr>
        <p:txBody>
          <a:bodyPr wrap="square" rtlCol="0">
            <a:spAutoFit/>
          </a:bodyPr>
          <a:lstStyle/>
          <a:p>
            <a:r>
              <a:rPr lang="fr-FR" sz="3200" b="1" dirty="0"/>
              <a:t>Des activités de simulation du comportement sous charge : Force </a:t>
            </a:r>
            <a:r>
              <a:rPr lang="fr-FR" sz="3200" b="1" dirty="0" err="1" smtClean="0"/>
              <a:t>Effect</a:t>
            </a:r>
            <a:r>
              <a:rPr lang="fr-FR" sz="3200" b="1" dirty="0" smtClean="0"/>
              <a:t> </a:t>
            </a:r>
            <a:r>
              <a:rPr lang="fr-FR" sz="3200" b="1" dirty="0"/>
              <a:t>– </a:t>
            </a:r>
            <a:r>
              <a:rPr lang="fr-FR" sz="3200" b="1" dirty="0" smtClean="0"/>
              <a:t>Autodesk</a:t>
            </a:r>
            <a:endParaRPr lang="fr-FR" sz="3200" b="1" dirty="0"/>
          </a:p>
          <a:p>
            <a:endParaRPr lang="fr-FR" b="1" dirty="0">
              <a:solidFill>
                <a:prstClr val="black"/>
              </a:solidFill>
            </a:endParaRPr>
          </a:p>
          <a:p>
            <a:endParaRPr lang="fr-FR" b="1" dirty="0">
              <a:solidFill>
                <a:prstClr val="black"/>
              </a:solidFill>
            </a:endParaRPr>
          </a:p>
        </p:txBody>
      </p:sp>
      <p:sp>
        <p:nvSpPr>
          <p:cNvPr id="3" name="ZoneTexte 2"/>
          <p:cNvSpPr txBox="1"/>
          <p:nvPr/>
        </p:nvSpPr>
        <p:spPr>
          <a:xfrm>
            <a:off x="2999656" y="2924944"/>
            <a:ext cx="1152128" cy="369332"/>
          </a:xfrm>
          <a:prstGeom prst="rect">
            <a:avLst/>
          </a:prstGeom>
          <a:noFill/>
        </p:spPr>
        <p:txBody>
          <a:bodyPr wrap="square" rtlCol="0">
            <a:spAutoFit/>
          </a:bodyPr>
          <a:lstStyle/>
          <a:p>
            <a:endParaRPr lang="fr-FR" dirty="0">
              <a:solidFill>
                <a:prstClr val="black"/>
              </a:solidFill>
            </a:endParaRPr>
          </a:p>
        </p:txBody>
      </p:sp>
      <p:pic>
        <p:nvPicPr>
          <p:cNvPr id="4098" name="Picture 2" descr="Afficher l'image d'origine"/>
          <p:cNvPicPr>
            <a:picLocks noChangeAspect="1" noChangeArrowheads="1"/>
          </p:cNvPicPr>
          <p:nvPr/>
        </p:nvPicPr>
        <p:blipFill>
          <a:blip r:embed="rId7" cstate="print"/>
          <a:srcRect/>
          <a:stretch>
            <a:fillRect/>
          </a:stretch>
        </p:blipFill>
        <p:spPr bwMode="auto">
          <a:xfrm>
            <a:off x="0" y="2660155"/>
            <a:ext cx="5410200" cy="3048001"/>
          </a:xfrm>
          <a:prstGeom prst="rect">
            <a:avLst/>
          </a:prstGeom>
          <a:noFill/>
        </p:spPr>
      </p:pic>
      <p:sp>
        <p:nvSpPr>
          <p:cNvPr id="5" name="Rectangle 4"/>
          <p:cNvSpPr/>
          <p:nvPr/>
        </p:nvSpPr>
        <p:spPr>
          <a:xfrm>
            <a:off x="0" y="6211669"/>
            <a:ext cx="6707560" cy="646331"/>
          </a:xfrm>
          <a:prstGeom prst="rect">
            <a:avLst/>
          </a:prstGeom>
          <a:gradFill flip="none" rotWithShape="1">
            <a:gsLst>
              <a:gs pos="0">
                <a:srgbClr val="5B9BD5">
                  <a:lumMod val="5000"/>
                  <a:lumOff val="95000"/>
                </a:srgbClr>
              </a:gs>
              <a:gs pos="75000">
                <a:srgbClr val="5B9BD5">
                  <a:lumMod val="45000"/>
                  <a:lumOff val="55000"/>
                </a:srgbClr>
              </a:gs>
              <a:gs pos="65000">
                <a:srgbClr val="5B9BD5">
                  <a:lumMod val="45000"/>
                  <a:lumOff val="55000"/>
                </a:srgbClr>
              </a:gs>
              <a:gs pos="100000">
                <a:srgbClr val="5B9BD5">
                  <a:lumMod val="30000"/>
                  <a:lumOff val="70000"/>
                </a:srgbClr>
              </a:gs>
            </a:gsLst>
            <a:lin ang="13500000" scaled="1"/>
            <a:tileRect/>
          </a:gradFill>
        </p:spPr>
        <p:txBody>
          <a:bodyPr wrap="square">
            <a:spAutoFit/>
          </a:bodyPr>
          <a:lstStyle/>
          <a:p>
            <a:r>
              <a:rPr lang="fr-FR" dirty="0"/>
              <a:t>Simuler numériquement la structure et/</a:t>
            </a:r>
          </a:p>
          <a:p>
            <a:r>
              <a:rPr lang="fr-FR" dirty="0"/>
              <a:t>ou le comportement d’un objet.</a:t>
            </a:r>
            <a:endParaRPr kumimoji="0" lang="fr-FR" sz="1800" b="0" i="0" u="none" strike="noStrike" kern="0" cap="none" spc="0" normalizeH="0" baseline="0" noProof="0" dirty="0" smtClean="0">
              <a:ln>
                <a:noFill/>
              </a:ln>
              <a:solidFill>
                <a:prstClr val="black"/>
              </a:solidFill>
              <a:effectLst/>
              <a:uLnTx/>
              <a:uFillTx/>
            </a:endParaRPr>
          </a:p>
        </p:txBody>
      </p:sp>
      <p:pic>
        <p:nvPicPr>
          <p:cNvPr id="4" name="vitesse_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715500" y="3653357"/>
            <a:ext cx="2418656" cy="1813992"/>
          </a:xfrm>
          <a:prstGeom prst="rect">
            <a:avLst/>
          </a:prstGeom>
        </p:spPr>
      </p:pic>
      <p:sp>
        <p:nvSpPr>
          <p:cNvPr id="8" name="Rectangle 7"/>
          <p:cNvSpPr/>
          <p:nvPr/>
        </p:nvSpPr>
        <p:spPr>
          <a:xfrm>
            <a:off x="6707560" y="6211668"/>
            <a:ext cx="5484440" cy="646331"/>
          </a:xfrm>
          <a:prstGeom prst="rect">
            <a:avLst/>
          </a:prstGeom>
          <a:gradFill flip="none" rotWithShape="1">
            <a:gsLst>
              <a:gs pos="0">
                <a:srgbClr val="5B9BD5">
                  <a:lumMod val="5000"/>
                  <a:lumOff val="95000"/>
                </a:srgbClr>
              </a:gs>
              <a:gs pos="75000">
                <a:srgbClr val="5B9BD5">
                  <a:lumMod val="45000"/>
                  <a:lumOff val="55000"/>
                </a:srgbClr>
              </a:gs>
              <a:gs pos="65000">
                <a:srgbClr val="5B9BD5">
                  <a:lumMod val="45000"/>
                  <a:lumOff val="55000"/>
                </a:srgbClr>
              </a:gs>
              <a:gs pos="100000">
                <a:srgbClr val="5B9BD5">
                  <a:lumMod val="30000"/>
                  <a:lumOff val="70000"/>
                </a:srgbClr>
              </a:gs>
            </a:gsLst>
            <a:lin ang="13500000" scaled="1"/>
            <a:tileRect/>
          </a:gradFill>
        </p:spPr>
        <p:txBody>
          <a:bodyPr wrap="square">
            <a:spAutoFit/>
          </a:bodyPr>
          <a:lstStyle/>
          <a:p>
            <a:r>
              <a:rPr lang="fr-FR" dirty="0"/>
              <a:t>Notions d’écarts entre les attentes </a:t>
            </a:r>
            <a:r>
              <a:rPr lang="fr-FR" dirty="0" smtClean="0"/>
              <a:t>fixées par </a:t>
            </a:r>
            <a:r>
              <a:rPr lang="fr-FR" dirty="0"/>
              <a:t>le cahier des charges et les résultats </a:t>
            </a:r>
            <a:r>
              <a:rPr lang="fr-FR" dirty="0" smtClean="0"/>
              <a:t>de l’expérimentation</a:t>
            </a:r>
            <a:r>
              <a:rPr lang="fr-FR" dirty="0"/>
              <a:t>.</a:t>
            </a:r>
          </a:p>
        </p:txBody>
      </p:sp>
      <p:sp>
        <p:nvSpPr>
          <p:cNvPr id="9" name="Rectangle 8"/>
          <p:cNvSpPr/>
          <p:nvPr/>
        </p:nvSpPr>
        <p:spPr>
          <a:xfrm>
            <a:off x="6395143" y="105610"/>
            <a:ext cx="5340637" cy="1569660"/>
          </a:xfrm>
          <a:prstGeom prst="rect">
            <a:avLst/>
          </a:prstGeom>
        </p:spPr>
        <p:txBody>
          <a:bodyPr wrap="square">
            <a:spAutoFit/>
          </a:bodyPr>
          <a:lstStyle/>
          <a:p>
            <a:r>
              <a:rPr lang="fr-FR" sz="3200" b="1" dirty="0"/>
              <a:t>Des activités d’observation et de mesure du comportement réel </a:t>
            </a:r>
            <a:r>
              <a:rPr lang="fr-FR" sz="3200" b="1" dirty="0" smtClean="0"/>
              <a:t>: </a:t>
            </a:r>
            <a:r>
              <a:rPr lang="fr-FR" sz="3200" b="1" dirty="0" err="1" smtClean="0"/>
              <a:t>AVIméca</a:t>
            </a:r>
            <a:endParaRPr lang="fr-FR" sz="3200" b="1" dirty="0"/>
          </a:p>
        </p:txBody>
      </p:sp>
      <p:pic>
        <p:nvPicPr>
          <p:cNvPr id="7" name="Saut_hauteur_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395143" y="3653357"/>
            <a:ext cx="2418655" cy="1813992"/>
          </a:xfrm>
          <a:prstGeom prst="rect">
            <a:avLst/>
          </a:prstGeom>
        </p:spPr>
      </p:pic>
      <p:pic>
        <p:nvPicPr>
          <p:cNvPr id="10" name="Image 9"/>
          <p:cNvPicPr>
            <a:picLocks noChangeAspect="1"/>
          </p:cNvPicPr>
          <p:nvPr/>
        </p:nvPicPr>
        <p:blipFill>
          <a:blip r:embed="rId10"/>
          <a:stretch>
            <a:fillRect/>
          </a:stretch>
        </p:blipFill>
        <p:spPr>
          <a:xfrm>
            <a:off x="7844597" y="1722265"/>
            <a:ext cx="2441727" cy="1701966"/>
          </a:xfrm>
          <a:prstGeom prst="rect">
            <a:avLst/>
          </a:prstGeom>
        </p:spPr>
      </p:pic>
    </p:spTree>
    <p:extLst>
      <p:ext uri="{BB962C8B-B14F-4D97-AF65-F5344CB8AC3E}">
        <p14:creationId xmlns:p14="http://schemas.microsoft.com/office/powerpoint/2010/main" val="2020007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repeatCount="indefinite"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774822" y="1844824"/>
            <a:ext cx="8569325" cy="1512168"/>
          </a:xfrm>
        </p:spPr>
        <p:txBody>
          <a:bodyPr>
            <a:normAutofit/>
          </a:bodyPr>
          <a:lstStyle/>
          <a:p>
            <a:pPr eaLnBrk="1" hangingPunct="1">
              <a:defRPr/>
            </a:pPr>
            <a:r>
              <a:rPr lang="fr-FR" sz="4400" dirty="0" smtClean="0"/>
              <a:t>Programme </a:t>
            </a:r>
            <a:r>
              <a:rPr lang="fr-FR" sz="4400" dirty="0"/>
              <a:t>de </a:t>
            </a:r>
            <a:r>
              <a:rPr lang="fr-FR" sz="4400" dirty="0" smtClean="0"/>
              <a:t>Technologie</a:t>
            </a:r>
            <a:br>
              <a:rPr lang="fr-FR" sz="4400" dirty="0" smtClean="0"/>
            </a:br>
            <a:r>
              <a:rPr lang="fr-FR" sz="4400" dirty="0" smtClean="0"/>
              <a:t>Nouveautés et évolutions</a:t>
            </a:r>
            <a:endParaRPr lang="fr-FR" sz="4400" dirty="0"/>
          </a:p>
        </p:txBody>
      </p:sp>
      <p:sp>
        <p:nvSpPr>
          <p:cNvPr id="3" name="ZoneTexte 2"/>
          <p:cNvSpPr txBox="1">
            <a:spLocks noChangeArrowheads="1"/>
          </p:cNvSpPr>
          <p:nvPr/>
        </p:nvSpPr>
        <p:spPr bwMode="auto">
          <a:xfrm>
            <a:off x="3257548" y="4030305"/>
            <a:ext cx="5603875" cy="601662"/>
          </a:xfrm>
          <a:prstGeom prst="rect">
            <a:avLst/>
          </a:prstGeom>
          <a:noFill/>
          <a:ln w="9525">
            <a:noFill/>
            <a:miter lim="800000"/>
            <a:headEnd/>
            <a:tailEnd/>
          </a:ln>
        </p:spPr>
        <p:txBody>
          <a:bodyPr/>
          <a:lstStyle>
            <a:defPPr>
              <a:defRPr lang="fr-FR"/>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spcBef>
                <a:spcPct val="20000"/>
              </a:spcBef>
              <a:buFont typeface="Wingdings" pitchFamily="2" charset="2"/>
              <a:buNone/>
            </a:pPr>
            <a:r>
              <a:rPr lang="fr-FR" altLang="fr-FR" sz="2400" dirty="0">
                <a:solidFill>
                  <a:srgbClr val="0000FF"/>
                </a:solidFill>
                <a:latin typeface="Calibri" pitchFamily="34" charset="0"/>
                <a:ea typeface="ＭＳ Ｐゴシック"/>
                <a:cs typeface="ＭＳ Ｐゴシック"/>
              </a:rPr>
              <a:t>Lycée </a:t>
            </a:r>
            <a:r>
              <a:rPr lang="fr-FR" altLang="fr-FR" sz="2400" dirty="0" smtClean="0">
                <a:solidFill>
                  <a:srgbClr val="0000FF"/>
                </a:solidFill>
                <a:latin typeface="Calibri" pitchFamily="34" charset="0"/>
                <a:ea typeface="ＭＳ Ｐゴシック"/>
                <a:cs typeface="ＭＳ Ｐゴシック"/>
              </a:rPr>
              <a:t>Diderot </a:t>
            </a:r>
            <a:r>
              <a:rPr lang="fr-FR" altLang="fr-FR" sz="2400" dirty="0">
                <a:solidFill>
                  <a:srgbClr val="0000FF"/>
                </a:solidFill>
                <a:latin typeface="Calibri" pitchFamily="34" charset="0"/>
                <a:ea typeface="ＭＳ Ｐゴシック"/>
                <a:cs typeface="ＭＳ Ｐゴシック"/>
              </a:rPr>
              <a:t>– Paris – </a:t>
            </a:r>
            <a:r>
              <a:rPr lang="fr-FR" altLang="fr-FR" sz="2400" dirty="0" smtClean="0">
                <a:solidFill>
                  <a:srgbClr val="0000FF"/>
                </a:solidFill>
                <a:latin typeface="Calibri" pitchFamily="34" charset="0"/>
                <a:ea typeface="ＭＳ Ｐゴシック"/>
                <a:cs typeface="ＭＳ Ｐゴシック"/>
              </a:rPr>
              <a:t>24 mars 2016</a:t>
            </a:r>
            <a:endParaRPr lang="fr-FR" altLang="fr-FR" sz="2400" dirty="0">
              <a:solidFill>
                <a:srgbClr val="0000FF"/>
              </a:solidFill>
              <a:latin typeface="Calibri" pitchFamily="34" charset="0"/>
              <a:ea typeface="ＭＳ Ｐゴシック"/>
              <a:cs typeface="ＭＳ Ｐゴシック"/>
            </a:endParaRPr>
          </a:p>
        </p:txBody>
      </p:sp>
      <p:pic>
        <p:nvPicPr>
          <p:cNvPr id="2" name="Image 1"/>
          <p:cNvPicPr>
            <a:picLocks noChangeAspect="1"/>
          </p:cNvPicPr>
          <p:nvPr/>
        </p:nvPicPr>
        <p:blipFill>
          <a:blip r:embed="rId3"/>
          <a:stretch>
            <a:fillRect/>
          </a:stretch>
        </p:blipFill>
        <p:spPr>
          <a:xfrm>
            <a:off x="9954574" y="119625"/>
            <a:ext cx="2237426" cy="951058"/>
          </a:xfrm>
          <a:prstGeom prst="rect">
            <a:avLst/>
          </a:prstGeom>
        </p:spPr>
      </p:pic>
      <p:sp>
        <p:nvSpPr>
          <p:cNvPr id="4" name="Rectangle 3"/>
          <p:cNvSpPr/>
          <p:nvPr/>
        </p:nvSpPr>
        <p:spPr>
          <a:xfrm>
            <a:off x="0" y="6457890"/>
            <a:ext cx="11983453" cy="400110"/>
          </a:xfrm>
          <a:prstGeom prst="rect">
            <a:avLst/>
          </a:prstGeom>
        </p:spPr>
        <p:txBody>
          <a:bodyPr wrap="square">
            <a:spAutoFit/>
          </a:bodyPr>
          <a:lstStyle/>
          <a:p>
            <a:r>
              <a:rPr lang="fr-FR" sz="2000" dirty="0" smtClean="0">
                <a:latin typeface="+mj-lt"/>
              </a:rPr>
              <a:t>[Groupe </a:t>
            </a:r>
            <a:r>
              <a:rPr lang="fr-FR" sz="2000" dirty="0">
                <a:latin typeface="+mj-lt"/>
              </a:rPr>
              <a:t>IA-IPR STI – Lille – Travaux Technologie </a:t>
            </a:r>
            <a:r>
              <a:rPr lang="fr-FR" sz="2000" dirty="0" smtClean="0">
                <a:latin typeface="+mj-lt"/>
              </a:rPr>
              <a:t>– Collège. </a:t>
            </a:r>
            <a:r>
              <a:rPr lang="fr-FR" sz="2000" dirty="0" smtClean="0">
                <a:latin typeface="+mj-lt"/>
                <a:ea typeface="+mj-ea"/>
                <a:cs typeface="+mj-cs"/>
              </a:rPr>
              <a:t>D</a:t>
            </a:r>
            <a:r>
              <a:rPr lang="fr-FR" sz="2000" dirty="0">
                <a:latin typeface="+mj-lt"/>
                <a:ea typeface="+mj-ea"/>
                <a:cs typeface="+mj-cs"/>
              </a:rPr>
              <a:t>. HELARD, J.-M. DESPREZ, C. LASSON]</a:t>
            </a:r>
          </a:p>
        </p:txBody>
      </p:sp>
    </p:spTree>
    <p:extLst>
      <p:ext uri="{BB962C8B-B14F-4D97-AF65-F5344CB8AC3E}">
        <p14:creationId xmlns:p14="http://schemas.microsoft.com/office/powerpoint/2010/main" val="33151586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11625" y="125760"/>
            <a:ext cx="6994525" cy="854968"/>
          </a:xfrm>
        </p:spPr>
        <p:txBody>
          <a:bodyPr>
            <a:normAutofit/>
          </a:bodyPr>
          <a:lstStyle/>
          <a:p>
            <a:r>
              <a:rPr lang="fr-FR" dirty="0" smtClean="0"/>
              <a:t>Nouveautés et évolutions </a:t>
            </a:r>
            <a:endParaRPr lang="fr-FR" dirty="0"/>
          </a:p>
        </p:txBody>
      </p:sp>
      <p:sp>
        <p:nvSpPr>
          <p:cNvPr id="3" name="ZoneTexte 2"/>
          <p:cNvSpPr txBox="1"/>
          <p:nvPr/>
        </p:nvSpPr>
        <p:spPr>
          <a:xfrm>
            <a:off x="890337" y="1293551"/>
            <a:ext cx="10467474" cy="4801314"/>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fr-FR" sz="3200" dirty="0" smtClean="0">
                <a:solidFill>
                  <a:prstClr val="black"/>
                </a:solidFill>
                <a:latin typeface="Arial" charset="0"/>
                <a:ea typeface="ＭＳ Ｐゴシック" charset="0"/>
              </a:rPr>
              <a:t>Une nouvelle organisation</a:t>
            </a:r>
          </a:p>
          <a:p>
            <a:pPr marL="285750" indent="-285750" fontAlgn="base">
              <a:spcBef>
                <a:spcPct val="0"/>
              </a:spcBef>
              <a:spcAft>
                <a:spcPct val="0"/>
              </a:spcAft>
              <a:buFont typeface="Arial" panose="020B0604020202020204" pitchFamily="34" charset="0"/>
              <a:buChar char="•"/>
            </a:pPr>
            <a:r>
              <a:rPr lang="fr-FR" sz="3200" dirty="0">
                <a:solidFill>
                  <a:prstClr val="black"/>
                </a:solidFill>
                <a:latin typeface="Arial" charset="0"/>
                <a:ea typeface="ＭＳ Ｐゴシック" charset="0"/>
              </a:rPr>
              <a:t>3 dimensions à explorer tous les ans pendant 3 ans</a:t>
            </a:r>
          </a:p>
          <a:p>
            <a:pPr marL="285750" indent="-285750" fontAlgn="base">
              <a:spcBef>
                <a:spcPct val="0"/>
              </a:spcBef>
              <a:spcAft>
                <a:spcPct val="0"/>
              </a:spcAft>
              <a:buFont typeface="Arial" panose="020B0604020202020204" pitchFamily="34" charset="0"/>
              <a:buChar char="•"/>
            </a:pPr>
            <a:r>
              <a:rPr lang="fr-FR" sz="3200" dirty="0">
                <a:solidFill>
                  <a:prstClr val="black"/>
                </a:solidFill>
                <a:latin typeface="Arial" charset="0"/>
                <a:ea typeface="ＭＳ Ｐゴシック" charset="0"/>
              </a:rPr>
              <a:t>L</a:t>
            </a:r>
            <a:r>
              <a:rPr lang="fr-FR" sz="3200" dirty="0" smtClean="0">
                <a:solidFill>
                  <a:prstClr val="black"/>
                </a:solidFill>
                <a:latin typeface="Arial" charset="0"/>
                <a:ea typeface="ＭＳ Ｐゴシック" charset="0"/>
              </a:rPr>
              <a:t>es </a:t>
            </a:r>
            <a:r>
              <a:rPr lang="fr-FR" sz="3200" dirty="0">
                <a:solidFill>
                  <a:prstClr val="black"/>
                </a:solidFill>
                <a:latin typeface="Arial" charset="0"/>
                <a:ea typeface="ＭＳ Ｐゴシック" charset="0"/>
              </a:rPr>
              <a:t>objets techniques, les services et les </a:t>
            </a:r>
            <a:r>
              <a:rPr lang="fr-FR" sz="3200" dirty="0" smtClean="0">
                <a:solidFill>
                  <a:prstClr val="black"/>
                </a:solidFill>
                <a:latin typeface="Arial" charset="0"/>
                <a:ea typeface="ＭＳ Ｐゴシック" charset="0"/>
              </a:rPr>
              <a:t>changements induits </a:t>
            </a:r>
            <a:r>
              <a:rPr lang="fr-FR" sz="3200" dirty="0">
                <a:solidFill>
                  <a:prstClr val="black"/>
                </a:solidFill>
                <a:latin typeface="Arial" charset="0"/>
                <a:ea typeface="ＭＳ Ｐゴシック" charset="0"/>
              </a:rPr>
              <a:t>dans la société </a:t>
            </a:r>
          </a:p>
          <a:p>
            <a:pPr marL="285750" indent="-285750" fontAlgn="base">
              <a:spcBef>
                <a:spcPct val="0"/>
              </a:spcBef>
              <a:spcAft>
                <a:spcPct val="0"/>
              </a:spcAft>
              <a:buFont typeface="Arial" panose="020B0604020202020204" pitchFamily="34" charset="0"/>
              <a:buChar char="•"/>
            </a:pPr>
            <a:r>
              <a:rPr lang="fr-FR" sz="3200" dirty="0" smtClean="0">
                <a:solidFill>
                  <a:prstClr val="black"/>
                </a:solidFill>
                <a:latin typeface="Arial" charset="0"/>
                <a:ea typeface="ＭＳ Ｐゴシック" charset="0"/>
              </a:rPr>
              <a:t>Innovation</a:t>
            </a:r>
          </a:p>
          <a:p>
            <a:pPr marL="285750" indent="-285750" fontAlgn="base">
              <a:spcBef>
                <a:spcPct val="0"/>
              </a:spcBef>
              <a:spcAft>
                <a:spcPct val="0"/>
              </a:spcAft>
              <a:buFont typeface="Arial" panose="020B0604020202020204" pitchFamily="34" charset="0"/>
              <a:buChar char="•"/>
            </a:pPr>
            <a:r>
              <a:rPr lang="fr-FR" sz="3200" dirty="0">
                <a:solidFill>
                  <a:prstClr val="black"/>
                </a:solidFill>
                <a:latin typeface="Arial" charset="0"/>
                <a:ea typeface="ＭＳ Ｐゴシック" charset="0"/>
              </a:rPr>
              <a:t>Design</a:t>
            </a:r>
          </a:p>
          <a:p>
            <a:pPr marL="285750" indent="-285750" fontAlgn="base">
              <a:spcBef>
                <a:spcPct val="0"/>
              </a:spcBef>
              <a:spcAft>
                <a:spcPct val="0"/>
              </a:spcAft>
              <a:buFont typeface="Arial" panose="020B0604020202020204" pitchFamily="34" charset="0"/>
              <a:buChar char="•"/>
            </a:pPr>
            <a:r>
              <a:rPr lang="fr-FR" sz="3200" dirty="0" smtClean="0">
                <a:solidFill>
                  <a:prstClr val="black"/>
                </a:solidFill>
                <a:latin typeface="Arial" charset="0"/>
                <a:ea typeface="ＭＳ Ｐゴシック" charset="0"/>
              </a:rPr>
              <a:t>Créativité </a:t>
            </a:r>
            <a:endParaRPr lang="fr-FR" sz="3200" dirty="0">
              <a:solidFill>
                <a:prstClr val="black"/>
              </a:solidFill>
              <a:latin typeface="Arial" charset="0"/>
              <a:ea typeface="ＭＳ Ｐゴシック" charset="0"/>
            </a:endParaRPr>
          </a:p>
          <a:p>
            <a:pPr marL="285750" indent="-285750" fontAlgn="base">
              <a:spcBef>
                <a:spcPct val="0"/>
              </a:spcBef>
              <a:spcAft>
                <a:spcPct val="0"/>
              </a:spcAft>
              <a:buFont typeface="Arial" panose="020B0604020202020204" pitchFamily="34" charset="0"/>
              <a:buChar char="•"/>
            </a:pPr>
            <a:r>
              <a:rPr lang="fr-FR" sz="3200" dirty="0" smtClean="0">
                <a:solidFill>
                  <a:prstClr val="black"/>
                </a:solidFill>
                <a:latin typeface="Arial" charset="0"/>
                <a:ea typeface="ＭＳ Ｐゴシック" charset="0"/>
              </a:rPr>
              <a:t>Description </a:t>
            </a:r>
            <a:r>
              <a:rPr lang="fr-FR" sz="3200" dirty="0">
                <a:solidFill>
                  <a:prstClr val="black"/>
                </a:solidFill>
                <a:latin typeface="Arial" charset="0"/>
                <a:ea typeface="ＭＳ Ｐゴシック" charset="0"/>
              </a:rPr>
              <a:t>fonctionnelle</a:t>
            </a:r>
          </a:p>
          <a:p>
            <a:pPr marL="285750" indent="-285750" fontAlgn="base">
              <a:spcBef>
                <a:spcPct val="0"/>
              </a:spcBef>
              <a:spcAft>
                <a:spcPct val="0"/>
              </a:spcAft>
              <a:buFont typeface="Arial" panose="020B0604020202020204" pitchFamily="34" charset="0"/>
              <a:buChar char="•"/>
            </a:pPr>
            <a:r>
              <a:rPr lang="fr-FR" sz="3200" dirty="0">
                <a:solidFill>
                  <a:prstClr val="black"/>
                </a:solidFill>
                <a:latin typeface="Arial" charset="0"/>
                <a:ea typeface="ＭＳ Ｐゴシック" charset="0"/>
              </a:rPr>
              <a:t>Modélisation, simulation</a:t>
            </a:r>
            <a:endParaRPr lang="fr-FR" sz="3200" dirty="0" smtClean="0">
              <a:solidFill>
                <a:prstClr val="black"/>
              </a:solidFill>
              <a:latin typeface="Arial" charset="0"/>
              <a:ea typeface="ＭＳ Ｐゴシック" charset="0"/>
            </a:endParaRPr>
          </a:p>
          <a:p>
            <a:pPr fontAlgn="base">
              <a:spcBef>
                <a:spcPct val="0"/>
              </a:spcBef>
              <a:spcAft>
                <a:spcPct val="0"/>
              </a:spcAft>
            </a:pPr>
            <a:endParaRPr lang="fr-FR" dirty="0" smtClean="0">
              <a:solidFill>
                <a:prstClr val="black"/>
              </a:solidFill>
              <a:latin typeface="Arial" charset="0"/>
              <a:ea typeface="ＭＳ Ｐゴシック" charset="0"/>
            </a:endParaRPr>
          </a:p>
        </p:txBody>
      </p:sp>
    </p:spTree>
    <p:extLst>
      <p:ext uri="{BB962C8B-B14F-4D97-AF65-F5344CB8AC3E}">
        <p14:creationId xmlns:p14="http://schemas.microsoft.com/office/powerpoint/2010/main" val="1418698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r>
              <a:rPr lang="fr-FR" sz="2700" dirty="0"/>
              <a:t>Les trois dimensions de la technologie</a:t>
            </a:r>
          </a:p>
        </p:txBody>
      </p:sp>
      <p:graphicFrame>
        <p:nvGraphicFramePr>
          <p:cNvPr id="18" name="Diagramme 17"/>
          <p:cNvGraphicFramePr>
            <a:graphicFrameLocks noChangeAspect="1"/>
          </p:cNvGraphicFramePr>
          <p:nvPr>
            <p:custDataLst>
              <p:tags r:id="rId2"/>
            </p:custDataLst>
            <p:extLst/>
          </p:nvPr>
        </p:nvGraphicFramePr>
        <p:xfrm>
          <a:off x="3079576" y="2055957"/>
          <a:ext cx="6400800" cy="42672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pSp>
        <p:nvGrpSpPr>
          <p:cNvPr id="56" name="Groupe 55"/>
          <p:cNvGrpSpPr/>
          <p:nvPr>
            <p:custDataLst>
              <p:tags r:id="rId3"/>
            </p:custDataLst>
          </p:nvPr>
        </p:nvGrpSpPr>
        <p:grpSpPr>
          <a:xfrm>
            <a:off x="3491824" y="5080744"/>
            <a:ext cx="6204577" cy="1228576"/>
            <a:chOff x="2279518" y="2416200"/>
            <a:chExt cx="6204577" cy="1228576"/>
          </a:xfrm>
        </p:grpSpPr>
        <p:sp>
          <p:nvSpPr>
            <p:cNvPr id="57" name="Rectangle 56"/>
            <p:cNvSpPr/>
            <p:nvPr/>
          </p:nvSpPr>
          <p:spPr>
            <a:xfrm>
              <a:off x="2279518" y="2772757"/>
              <a:ext cx="1092009" cy="728003"/>
            </a:xfrm>
            <a:prstGeom prst="rect">
              <a:avLst/>
            </a:prstGeom>
            <a:blipFill>
              <a:blip r:embed="rId16" cstate="print">
                <a:extLst>
                  <a:ext uri="{28A0092B-C50C-407E-A947-70E740481C1C}">
                    <a14:useLocalDpi xmlns:a14="http://schemas.microsoft.com/office/drawing/2010/main" val="0"/>
                  </a:ext>
                </a:extLst>
              </a:blip>
              <a:srcRect/>
              <a:stretch>
                <a:fillRect t="-6000" b="-6000"/>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58" name="Forme libre 57"/>
            <p:cNvSpPr/>
            <p:nvPr/>
          </p:nvSpPr>
          <p:spPr>
            <a:xfrm>
              <a:off x="6729913" y="2617147"/>
              <a:ext cx="1728192"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algn="ctr" defTabSz="533400" fontAlgn="base">
                <a:lnSpc>
                  <a:spcPct val="90000"/>
                </a:lnSpc>
                <a:spcBef>
                  <a:spcPct val="0"/>
                </a:spcBef>
                <a:spcAft>
                  <a:spcPct val="35000"/>
                </a:spcAft>
              </a:pPr>
              <a:r>
                <a:rPr lang="fr-FR" sz="1200" dirty="0">
                  <a:solidFill>
                    <a:prstClr val="black">
                      <a:hueOff val="0"/>
                      <a:satOff val="0"/>
                      <a:lumOff val="0"/>
                      <a:alphaOff val="0"/>
                    </a:prstClr>
                  </a:solidFill>
                </a:rPr>
                <a:t>Replacer et interroger des objets, des systèmes et des pratiques dans leur </a:t>
              </a:r>
              <a:r>
                <a:rPr lang="fr-FR" sz="1200" dirty="0" smtClean="0">
                  <a:solidFill>
                    <a:prstClr val="black">
                      <a:hueOff val="0"/>
                      <a:satOff val="0"/>
                      <a:lumOff val="0"/>
                      <a:alphaOff val="0"/>
                    </a:prstClr>
                  </a:solidFill>
                </a:rPr>
                <a:t>environnement</a:t>
              </a:r>
              <a:endParaRPr lang="fr-FR" sz="1200" dirty="0">
                <a:solidFill>
                  <a:prstClr val="black">
                    <a:hueOff val="0"/>
                    <a:satOff val="0"/>
                    <a:lumOff val="0"/>
                    <a:alphaOff val="0"/>
                  </a:prstClr>
                </a:solidFill>
              </a:endParaRPr>
            </a:p>
          </p:txBody>
        </p:sp>
        <p:sp>
          <p:nvSpPr>
            <p:cNvPr id="59" name="Demi-cadre 58"/>
            <p:cNvSpPr/>
            <p:nvPr/>
          </p:nvSpPr>
          <p:spPr>
            <a:xfrm>
              <a:off x="6653223" y="2416200"/>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0" name="Demi-cadre 59"/>
            <p:cNvSpPr/>
            <p:nvPr/>
          </p:nvSpPr>
          <p:spPr>
            <a:xfrm rot="5400000">
              <a:off x="8112492" y="2416248"/>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1" name="Demi-cadre 60"/>
            <p:cNvSpPr/>
            <p:nvPr/>
          </p:nvSpPr>
          <p:spPr>
            <a:xfrm rot="16200000">
              <a:off x="6653175" y="3273173"/>
              <a:ext cx="371651" cy="371555"/>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62" name="Demi-cadre 61"/>
            <p:cNvSpPr/>
            <p:nvPr/>
          </p:nvSpPr>
          <p:spPr>
            <a:xfrm rot="10800000">
              <a:off x="8112540" y="3273125"/>
              <a:ext cx="371555" cy="371651"/>
            </a:xfrm>
            <a:prstGeom prst="halfFrame">
              <a:avLst>
                <a:gd name="adj1" fmla="val 25770"/>
                <a:gd name="adj2" fmla="val 25770"/>
              </a:avLst>
            </a:prstGeom>
            <a:solidFill>
              <a:srgbClr val="92D050"/>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grpSp>
      <p:grpSp>
        <p:nvGrpSpPr>
          <p:cNvPr id="63" name="Groupe 62"/>
          <p:cNvGrpSpPr/>
          <p:nvPr>
            <p:custDataLst>
              <p:tags r:id="rId4"/>
            </p:custDataLst>
          </p:nvPr>
        </p:nvGrpSpPr>
        <p:grpSpPr>
          <a:xfrm>
            <a:off x="7865528" y="1700809"/>
            <a:ext cx="1830872" cy="2348771"/>
            <a:chOff x="7197104" y="4604314"/>
            <a:chExt cx="1830872" cy="2348771"/>
          </a:xfrm>
        </p:grpSpPr>
        <p:pic>
          <p:nvPicPr>
            <p:cNvPr id="30" name="Image 29"/>
            <p:cNvPicPr>
              <a:picLocks noChangeAspect="1"/>
            </p:cNvPicPr>
            <p:nvPr>
              <p:custDataLst>
                <p:tags r:id="rId7"/>
              </p:custDataLst>
            </p:nvPr>
          </p:nvPicPr>
          <p:blipFill>
            <a:blip r:embed="rId17">
              <a:extLst>
                <a:ext uri="{28A0092B-C50C-407E-A947-70E740481C1C}">
                  <a14:useLocalDpi xmlns:a14="http://schemas.microsoft.com/office/drawing/2010/main" val="0"/>
                </a:ext>
              </a:extLst>
            </a:blip>
            <a:stretch>
              <a:fillRect/>
            </a:stretch>
          </p:blipFill>
          <p:spPr>
            <a:xfrm>
              <a:off x="7524562" y="5972466"/>
              <a:ext cx="783334" cy="98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e 32"/>
            <p:cNvGrpSpPr/>
            <p:nvPr>
              <p:custDataLst>
                <p:tags r:id="rId8"/>
              </p:custDataLst>
            </p:nvPr>
          </p:nvGrpSpPr>
          <p:grpSpPr>
            <a:xfrm>
              <a:off x="7197104" y="4604314"/>
              <a:ext cx="1830872" cy="1228576"/>
              <a:chOff x="1797060" y="5618291"/>
              <a:chExt cx="1830872" cy="1228576"/>
            </a:xfrm>
          </p:grpSpPr>
          <p:sp>
            <p:nvSpPr>
              <p:cNvPr id="35" name="Forme libre 34"/>
              <p:cNvSpPr/>
              <p:nvPr/>
            </p:nvSpPr>
            <p:spPr>
              <a:xfrm>
                <a:off x="1869068" y="5754675"/>
                <a:ext cx="1663699"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algn="ctr" defTabSz="533400" fontAlgn="base">
                  <a:lnSpc>
                    <a:spcPct val="90000"/>
                  </a:lnSpc>
                  <a:spcBef>
                    <a:spcPct val="0"/>
                  </a:spcBef>
                  <a:spcAft>
                    <a:spcPct val="35000"/>
                  </a:spcAft>
                </a:pPr>
                <a:r>
                  <a:rPr lang="fr-FR" sz="1200" dirty="0">
                    <a:solidFill>
                      <a:prstClr val="black">
                        <a:hueOff val="0"/>
                        <a:satOff val="0"/>
                        <a:lumOff val="0"/>
                        <a:alphaOff val="0"/>
                      </a:prstClr>
                    </a:solidFill>
                  </a:rPr>
                  <a:t>Représenter, analyser, modéliser puis simuler les objets ou systèmes existants, comprendre et justifier les solutions constructives</a:t>
                </a:r>
              </a:p>
            </p:txBody>
          </p:sp>
          <p:sp>
            <p:nvSpPr>
              <p:cNvPr id="36" name="Demi-cadre 35"/>
              <p:cNvSpPr/>
              <p:nvPr/>
            </p:nvSpPr>
            <p:spPr>
              <a:xfrm>
                <a:off x="1797060" y="5618291"/>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7" name="Demi-cadre 36"/>
              <p:cNvSpPr/>
              <p:nvPr/>
            </p:nvSpPr>
            <p:spPr>
              <a:xfrm rot="5400000">
                <a:off x="3256329" y="5618339"/>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8" name="Demi-cadre 37"/>
              <p:cNvSpPr/>
              <p:nvPr/>
            </p:nvSpPr>
            <p:spPr>
              <a:xfrm rot="16200000">
                <a:off x="1797012" y="6475264"/>
                <a:ext cx="371651" cy="371555"/>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39" name="Demi-cadre 38"/>
              <p:cNvSpPr/>
              <p:nvPr/>
            </p:nvSpPr>
            <p:spPr>
              <a:xfrm rot="10800000">
                <a:off x="3256377" y="6475216"/>
                <a:ext cx="371555" cy="371651"/>
              </a:xfrm>
              <a:prstGeom prst="halfFrame">
                <a:avLst>
                  <a:gd name="adj1" fmla="val 25770"/>
                  <a:gd name="adj2" fmla="val 25770"/>
                </a:avLst>
              </a:prstGeom>
              <a:solidFill>
                <a:srgbClr val="FF0000"/>
              </a:solid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grpSp>
      <p:grpSp>
        <p:nvGrpSpPr>
          <p:cNvPr id="3" name="Grouper 2"/>
          <p:cNvGrpSpPr/>
          <p:nvPr/>
        </p:nvGrpSpPr>
        <p:grpSpPr>
          <a:xfrm>
            <a:off x="2314999" y="1988840"/>
            <a:ext cx="2016224" cy="2380704"/>
            <a:chOff x="1259632" y="620688"/>
            <a:chExt cx="2016224" cy="2380704"/>
          </a:xfrm>
        </p:grpSpPr>
        <p:pic>
          <p:nvPicPr>
            <p:cNvPr id="51" name="Image 50"/>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2448345" y="620688"/>
              <a:ext cx="827511" cy="1034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0" name="Groupe 25"/>
            <p:cNvGrpSpPr/>
            <p:nvPr>
              <p:custDataLst>
                <p:tags r:id="rId6"/>
              </p:custDataLst>
            </p:nvPr>
          </p:nvGrpSpPr>
          <p:grpSpPr>
            <a:xfrm>
              <a:off x="1259632" y="1772816"/>
              <a:ext cx="1830872" cy="1228576"/>
              <a:chOff x="1156951" y="2637115"/>
              <a:chExt cx="1830872" cy="1228576"/>
            </a:xfrm>
          </p:grpSpPr>
          <p:sp>
            <p:nvSpPr>
              <p:cNvPr id="71" name="Forme libre 70"/>
              <p:cNvSpPr/>
              <p:nvPr/>
            </p:nvSpPr>
            <p:spPr>
              <a:xfrm>
                <a:off x="1293452" y="2773499"/>
                <a:ext cx="1547108" cy="955621"/>
              </a:xfrm>
              <a:custGeom>
                <a:avLst/>
                <a:gdLst>
                  <a:gd name="connsiteX0" fmla="*/ 0 w 1547108"/>
                  <a:gd name="connsiteY0" fmla="*/ 0 h 955621"/>
                  <a:gd name="connsiteX1" fmla="*/ 1547108 w 1547108"/>
                  <a:gd name="connsiteY1" fmla="*/ 0 h 955621"/>
                  <a:gd name="connsiteX2" fmla="*/ 1547108 w 1547108"/>
                  <a:gd name="connsiteY2" fmla="*/ 955621 h 955621"/>
                  <a:gd name="connsiteX3" fmla="*/ 0 w 1547108"/>
                  <a:gd name="connsiteY3" fmla="*/ 955621 h 955621"/>
                  <a:gd name="connsiteX4" fmla="*/ 0 w 1547108"/>
                  <a:gd name="connsiteY4" fmla="*/ 0 h 95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108" h="955621">
                    <a:moveTo>
                      <a:pt x="0" y="0"/>
                    </a:moveTo>
                    <a:lnTo>
                      <a:pt x="1547108" y="0"/>
                    </a:lnTo>
                    <a:lnTo>
                      <a:pt x="1547108" y="955621"/>
                    </a:lnTo>
                    <a:lnTo>
                      <a:pt x="0" y="9556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algn="ctr" defTabSz="533400" fontAlgn="base">
                  <a:lnSpc>
                    <a:spcPct val="90000"/>
                  </a:lnSpc>
                  <a:spcBef>
                    <a:spcPct val="0"/>
                  </a:spcBef>
                  <a:spcAft>
                    <a:spcPct val="35000"/>
                  </a:spcAft>
                </a:pPr>
                <a:r>
                  <a:rPr lang="fr-FR" sz="1200" dirty="0">
                    <a:solidFill>
                      <a:prstClr val="black">
                        <a:hueOff val="0"/>
                        <a:satOff val="0"/>
                        <a:lumOff val="0"/>
                        <a:alphaOff val="0"/>
                      </a:prstClr>
                    </a:solidFill>
                  </a:rPr>
                  <a:t>Imaginer, créer, concevoir, réaliser, exploiter ou maintenir les </a:t>
                </a:r>
                <a:r>
                  <a:rPr lang="fr-FR" sz="1200" dirty="0" smtClean="0">
                    <a:solidFill>
                      <a:prstClr val="black">
                        <a:hueOff val="0"/>
                        <a:satOff val="0"/>
                        <a:lumOff val="0"/>
                        <a:alphaOff val="0"/>
                      </a:prstClr>
                    </a:solidFill>
                  </a:rPr>
                  <a:t>objets</a:t>
                </a:r>
                <a:endParaRPr lang="fr-FR" sz="1200" dirty="0">
                  <a:solidFill>
                    <a:prstClr val="black">
                      <a:hueOff val="0"/>
                      <a:satOff val="0"/>
                      <a:lumOff val="0"/>
                      <a:alphaOff val="0"/>
                    </a:prstClr>
                  </a:solidFill>
                </a:endParaRPr>
              </a:p>
            </p:txBody>
          </p:sp>
          <p:sp>
            <p:nvSpPr>
              <p:cNvPr id="72" name="Demi-cadre 71"/>
              <p:cNvSpPr/>
              <p:nvPr/>
            </p:nvSpPr>
            <p:spPr>
              <a:xfrm>
                <a:off x="1156951" y="2637115"/>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3" name="Demi-cadre 72"/>
              <p:cNvSpPr/>
              <p:nvPr/>
            </p:nvSpPr>
            <p:spPr>
              <a:xfrm rot="5400000">
                <a:off x="2616220" y="2637163"/>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4" name="Demi-cadre 73"/>
              <p:cNvSpPr/>
              <p:nvPr/>
            </p:nvSpPr>
            <p:spPr>
              <a:xfrm rot="16200000">
                <a:off x="1156903" y="3494088"/>
                <a:ext cx="371651" cy="371555"/>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75" name="Demi-cadre 74"/>
              <p:cNvSpPr/>
              <p:nvPr/>
            </p:nvSpPr>
            <p:spPr>
              <a:xfrm rot="10800000">
                <a:off x="2616268" y="3494040"/>
                <a:ext cx="371555" cy="371651"/>
              </a:xfrm>
              <a:prstGeom prst="halfFrame">
                <a:avLst>
                  <a:gd name="adj1" fmla="val 25770"/>
                  <a:gd name="adj2" fmla="val 25770"/>
                </a:avLst>
              </a:pr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grpSp>
      </p:grpSp>
      <p:sp>
        <p:nvSpPr>
          <p:cNvPr id="76" name="Ellipse 75"/>
          <p:cNvSpPr/>
          <p:nvPr/>
        </p:nvSpPr>
        <p:spPr>
          <a:xfrm>
            <a:off x="5663952" y="3861048"/>
            <a:ext cx="1008112" cy="100811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r>
              <a:rPr lang="fr-FR" sz="1600" b="1" dirty="0">
                <a:solidFill>
                  <a:prstClr val="white"/>
                </a:solidFill>
              </a:rPr>
              <a:t>Objet </a:t>
            </a:r>
            <a:r>
              <a:rPr lang="fr-FR" sz="800" dirty="0">
                <a:solidFill>
                  <a:prstClr val="white"/>
                </a:solidFill>
              </a:rPr>
              <a:t>technique</a:t>
            </a:r>
          </a:p>
        </p:txBody>
      </p:sp>
    </p:spTree>
    <p:extLst>
      <p:ext uri="{BB962C8B-B14F-4D97-AF65-F5344CB8AC3E}">
        <p14:creationId xmlns:p14="http://schemas.microsoft.com/office/powerpoint/2010/main" val="236087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p:tgtEl>
                                          <p:spTgt spid="63"/>
                                        </p:tgtEl>
                                        <p:attrNameLst>
                                          <p:attrName>ppt_y</p:attrName>
                                        </p:attrNameLst>
                                      </p:cBhvr>
                                      <p:tavLst>
                                        <p:tav tm="0">
                                          <p:val>
                                            <p:strVal val="#ppt_y+#ppt_h*1.125000"/>
                                          </p:val>
                                        </p:tav>
                                        <p:tav tm="100000">
                                          <p:val>
                                            <p:strVal val="#ppt_y"/>
                                          </p:val>
                                        </p:tav>
                                      </p:tavLst>
                                    </p:anim>
                                    <p:animEffect transition="in" filter="wipe(up)">
                                      <p:cBhvr>
                                        <p:cTn id="13" dur="500"/>
                                        <p:tgtEl>
                                          <p:spTgt spid="6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p:tgtEl>
                                          <p:spTgt spid="56"/>
                                        </p:tgtEl>
                                        <p:attrNameLst>
                                          <p:attrName>ppt_y</p:attrName>
                                        </p:attrNameLst>
                                      </p:cBhvr>
                                      <p:tavLst>
                                        <p:tav tm="0">
                                          <p:val>
                                            <p:strVal val="#ppt_y+#ppt_h*1.125000"/>
                                          </p:val>
                                        </p:tav>
                                        <p:tav tm="100000">
                                          <p:val>
                                            <p:strVal val="#ppt_y"/>
                                          </p:val>
                                        </p:tav>
                                      </p:tavLst>
                                    </p:anim>
                                    <p:animEffect transition="in" filter="wipe(up)">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p:cNvGraphicFramePr/>
          <p:nvPr>
            <p:extLst>
              <p:ext uri="{D42A27DB-BD31-4B8C-83A1-F6EECF244321}">
                <p14:modId xmlns:p14="http://schemas.microsoft.com/office/powerpoint/2010/main" val="1493473579"/>
              </p:ext>
            </p:extLst>
          </p:nvPr>
        </p:nvGraphicFramePr>
        <p:xfrm>
          <a:off x="4097268" y="1056901"/>
          <a:ext cx="3969555" cy="3897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me 5"/>
          <p:cNvGraphicFramePr/>
          <p:nvPr>
            <p:extLst>
              <p:ext uri="{D42A27DB-BD31-4B8C-83A1-F6EECF244321}">
                <p14:modId xmlns:p14="http://schemas.microsoft.com/office/powerpoint/2010/main" val="3708166841"/>
              </p:ext>
            </p:extLst>
          </p:nvPr>
        </p:nvGraphicFramePr>
        <p:xfrm>
          <a:off x="127714" y="1056901"/>
          <a:ext cx="3969555" cy="38974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me 7"/>
          <p:cNvGraphicFramePr/>
          <p:nvPr>
            <p:extLst>
              <p:ext uri="{D42A27DB-BD31-4B8C-83A1-F6EECF244321}">
                <p14:modId xmlns:p14="http://schemas.microsoft.com/office/powerpoint/2010/main" val="1480529336"/>
              </p:ext>
            </p:extLst>
          </p:nvPr>
        </p:nvGraphicFramePr>
        <p:xfrm>
          <a:off x="7664180" y="1056901"/>
          <a:ext cx="3969555" cy="389740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1" name="Rectangle 10"/>
          <p:cNvSpPr/>
          <p:nvPr/>
        </p:nvSpPr>
        <p:spPr>
          <a:xfrm>
            <a:off x="127715" y="5207064"/>
            <a:ext cx="11908665" cy="369332"/>
          </a:xfrm>
          <a:prstGeom prst="rect">
            <a:avLst/>
          </a:prstGeom>
          <a:solidFill>
            <a:srgbClr val="FFC000"/>
          </a:solidFill>
        </p:spPr>
        <p:txBody>
          <a:bodyPr wrap="square">
            <a:spAutoFit/>
          </a:bodyPr>
          <a:lstStyle/>
          <a:p>
            <a:pPr algn="ctr"/>
            <a:r>
              <a:rPr lang="fr-FR" dirty="0" smtClean="0"/>
              <a:t>Innovation                                                        Design                                                        Créativité</a:t>
            </a:r>
            <a:endParaRPr lang="fr-FR" dirty="0"/>
          </a:p>
        </p:txBody>
      </p:sp>
      <p:sp>
        <p:nvSpPr>
          <p:cNvPr id="14" name="Ellipse 13"/>
          <p:cNvSpPr/>
          <p:nvPr/>
        </p:nvSpPr>
        <p:spPr>
          <a:xfrm>
            <a:off x="117756" y="1077498"/>
            <a:ext cx="3979510" cy="388643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4064184" y="1087121"/>
            <a:ext cx="3979510" cy="388643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8066823" y="1072686"/>
            <a:ext cx="3979510" cy="388643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925145" y="4078971"/>
            <a:ext cx="2370755" cy="954107"/>
          </a:xfrm>
          <a:prstGeom prst="rect">
            <a:avLst/>
          </a:prstGeom>
          <a:solidFill>
            <a:schemeClr val="bg1"/>
          </a:solidFill>
          <a:ln w="57150">
            <a:solidFill>
              <a:srgbClr val="0070C0"/>
            </a:solidFill>
          </a:ln>
        </p:spPr>
        <p:txBody>
          <a:bodyPr wrap="square" rtlCol="0">
            <a:spAutoFit/>
          </a:bodyPr>
          <a:lstStyle/>
          <a:p>
            <a:r>
              <a:rPr lang="fr-FR" sz="1400" b="1" dirty="0" smtClean="0">
                <a:solidFill>
                  <a:srgbClr val="0070C0"/>
                </a:solidFill>
              </a:rPr>
              <a:t>Des objets et services de  plus en plus intelligents, connectés et autonomes dans leurs décisions </a:t>
            </a:r>
            <a:endParaRPr lang="fr-FR" sz="1400" b="1" dirty="0">
              <a:solidFill>
                <a:srgbClr val="0070C0"/>
              </a:solidFill>
            </a:endParaRPr>
          </a:p>
        </p:txBody>
      </p:sp>
      <p:sp>
        <p:nvSpPr>
          <p:cNvPr id="19" name="ZoneTexte 18"/>
          <p:cNvSpPr txBox="1"/>
          <p:nvPr/>
        </p:nvSpPr>
        <p:spPr>
          <a:xfrm>
            <a:off x="4904655" y="4072650"/>
            <a:ext cx="2262718" cy="954107"/>
          </a:xfrm>
          <a:prstGeom prst="rect">
            <a:avLst/>
          </a:prstGeom>
          <a:solidFill>
            <a:schemeClr val="bg1"/>
          </a:solidFill>
          <a:ln w="57150">
            <a:solidFill>
              <a:srgbClr val="0070C0"/>
            </a:solidFill>
          </a:ln>
        </p:spPr>
        <p:txBody>
          <a:bodyPr wrap="square" rtlCol="0">
            <a:spAutoFit/>
          </a:bodyPr>
          <a:lstStyle/>
          <a:p>
            <a:r>
              <a:rPr lang="fr-FR" sz="1400" b="1" dirty="0" smtClean="0">
                <a:solidFill>
                  <a:srgbClr val="0070C0"/>
                </a:solidFill>
              </a:rPr>
              <a:t>Des objets et services de  plus en plus ergonomiques et simples d’utilisation</a:t>
            </a:r>
          </a:p>
          <a:p>
            <a:endParaRPr lang="fr-FR" sz="1400" b="1" dirty="0">
              <a:solidFill>
                <a:srgbClr val="0070C0"/>
              </a:solidFill>
            </a:endParaRPr>
          </a:p>
        </p:txBody>
      </p:sp>
      <p:sp>
        <p:nvSpPr>
          <p:cNvPr id="20" name="ZoneTexte 19"/>
          <p:cNvSpPr txBox="1"/>
          <p:nvPr/>
        </p:nvSpPr>
        <p:spPr>
          <a:xfrm>
            <a:off x="8913375" y="4072649"/>
            <a:ext cx="2544415" cy="954107"/>
          </a:xfrm>
          <a:prstGeom prst="rect">
            <a:avLst/>
          </a:prstGeom>
          <a:solidFill>
            <a:schemeClr val="bg1"/>
          </a:solidFill>
          <a:ln w="57150">
            <a:solidFill>
              <a:srgbClr val="0070C0"/>
            </a:solidFill>
          </a:ln>
        </p:spPr>
        <p:txBody>
          <a:bodyPr wrap="square" rtlCol="0">
            <a:spAutoFit/>
          </a:bodyPr>
          <a:lstStyle/>
          <a:p>
            <a:r>
              <a:rPr lang="fr-FR" sz="1400" b="1" dirty="0" smtClean="0">
                <a:solidFill>
                  <a:srgbClr val="0070C0"/>
                </a:solidFill>
              </a:rPr>
              <a:t>Des objets et services qui bouleversent notre comportement et créent des ruptures d’usage </a:t>
            </a:r>
            <a:endParaRPr lang="fr-FR" sz="1400" b="1" dirty="0">
              <a:solidFill>
                <a:srgbClr val="0070C0"/>
              </a:solidFill>
            </a:endParaRPr>
          </a:p>
        </p:txBody>
      </p:sp>
      <p:sp>
        <p:nvSpPr>
          <p:cNvPr id="17" name="ZoneTexte 16"/>
          <p:cNvSpPr txBox="1"/>
          <p:nvPr/>
        </p:nvSpPr>
        <p:spPr>
          <a:xfrm>
            <a:off x="0" y="435246"/>
            <a:ext cx="10906540" cy="400110"/>
          </a:xfrm>
          <a:prstGeom prst="rect">
            <a:avLst/>
          </a:prstGeom>
          <a:solidFill>
            <a:srgbClr val="D11920"/>
          </a:solidFill>
        </p:spPr>
        <p:txBody>
          <a:bodyPr wrap="square" rtlCol="0">
            <a:spAutoFit/>
          </a:bodyPr>
          <a:lstStyle/>
          <a:p>
            <a:r>
              <a:rPr lang="fr-FR" sz="2000" b="1" dirty="0" smtClean="0">
                <a:solidFill>
                  <a:schemeClr val="bg1"/>
                </a:solidFill>
              </a:rPr>
              <a:t>L’étude des objets techniques et des services : 3 dimensions à explorer tous les ans pendant trois ans </a:t>
            </a:r>
            <a:endParaRPr lang="fr-FR" sz="2000" b="1" dirty="0">
              <a:solidFill>
                <a:schemeClr val="bg1"/>
              </a:solidFill>
            </a:endParaRPr>
          </a:p>
        </p:txBody>
      </p:sp>
      <p:sp>
        <p:nvSpPr>
          <p:cNvPr id="21" name="Rectangle 20"/>
          <p:cNvSpPr/>
          <p:nvPr/>
        </p:nvSpPr>
        <p:spPr>
          <a:xfrm>
            <a:off x="127715" y="5711464"/>
            <a:ext cx="11908665" cy="369332"/>
          </a:xfrm>
          <a:prstGeom prst="rect">
            <a:avLst/>
          </a:prstGeom>
          <a:solidFill>
            <a:srgbClr val="00B0F0"/>
          </a:solidFill>
        </p:spPr>
        <p:txBody>
          <a:bodyPr wrap="square">
            <a:spAutoFit/>
          </a:bodyPr>
          <a:lstStyle/>
          <a:p>
            <a:pPr algn="ctr"/>
            <a:r>
              <a:rPr lang="fr-FR" dirty="0" smtClean="0"/>
              <a:t>Les objets techniques, les services et les changements induits dans la société</a:t>
            </a:r>
            <a:endParaRPr lang="fr-FR" dirty="0"/>
          </a:p>
        </p:txBody>
      </p:sp>
      <p:sp>
        <p:nvSpPr>
          <p:cNvPr id="22" name="Rectangle 21"/>
          <p:cNvSpPr/>
          <p:nvPr/>
        </p:nvSpPr>
        <p:spPr>
          <a:xfrm>
            <a:off x="150843" y="6227295"/>
            <a:ext cx="11862407" cy="369332"/>
          </a:xfrm>
          <a:prstGeom prst="rect">
            <a:avLst/>
          </a:prstGeom>
          <a:solidFill>
            <a:srgbClr val="92D050"/>
          </a:solidFill>
        </p:spPr>
        <p:txBody>
          <a:bodyPr wrap="square">
            <a:spAutoFit/>
          </a:bodyPr>
          <a:lstStyle/>
          <a:p>
            <a:pPr algn="ctr"/>
            <a:r>
              <a:rPr lang="fr-FR" dirty="0" smtClean="0"/>
              <a:t>La modélisation et la simulation des objets et systèmes techniques</a:t>
            </a:r>
            <a:endParaRPr lang="fr-FR" dirty="0"/>
          </a:p>
        </p:txBody>
      </p:sp>
    </p:spTree>
    <p:extLst>
      <p:ext uri="{BB962C8B-B14F-4D97-AF65-F5344CB8AC3E}">
        <p14:creationId xmlns:p14="http://schemas.microsoft.com/office/powerpoint/2010/main" val="3956416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5667" y="1229295"/>
            <a:ext cx="2504496" cy="1519582"/>
          </a:xfrm>
          <a:prstGeom prst="rect">
            <a:avLst/>
          </a:prstGeom>
        </p:spPr>
      </p:pic>
      <p:pic>
        <p:nvPicPr>
          <p:cNvPr id="24" name="Imag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953" y="1229295"/>
            <a:ext cx="1358211" cy="805567"/>
          </a:xfrm>
          <a:prstGeom prst="rect">
            <a:avLst/>
          </a:prstGeom>
        </p:spPr>
      </p:pic>
      <p:pic>
        <p:nvPicPr>
          <p:cNvPr id="22" name="Imag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6735" y="1810742"/>
            <a:ext cx="1143000" cy="1524000"/>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5358" y="2552638"/>
            <a:ext cx="1041050" cy="1247629"/>
          </a:xfrm>
          <a:prstGeom prst="rect">
            <a:avLst/>
          </a:prstGeom>
        </p:spPr>
      </p:pic>
      <p:sp>
        <p:nvSpPr>
          <p:cNvPr id="11" name="Rectangle 10"/>
          <p:cNvSpPr/>
          <p:nvPr/>
        </p:nvSpPr>
        <p:spPr>
          <a:xfrm>
            <a:off x="127715" y="5207064"/>
            <a:ext cx="11908665" cy="369332"/>
          </a:xfrm>
          <a:prstGeom prst="rect">
            <a:avLst/>
          </a:prstGeom>
          <a:solidFill>
            <a:srgbClr val="FFC000"/>
          </a:solidFill>
        </p:spPr>
        <p:txBody>
          <a:bodyPr wrap="square">
            <a:spAutoFit/>
          </a:bodyPr>
          <a:lstStyle/>
          <a:p>
            <a:pPr algn="ctr"/>
            <a:r>
              <a:rPr lang="fr-FR" dirty="0" smtClean="0"/>
              <a:t>Innovation                                                        Design                                                        Créativité</a:t>
            </a:r>
            <a:endParaRPr lang="fr-FR" dirty="0"/>
          </a:p>
        </p:txBody>
      </p:sp>
      <p:sp>
        <p:nvSpPr>
          <p:cNvPr id="12" name="Rectangle 11"/>
          <p:cNvSpPr/>
          <p:nvPr/>
        </p:nvSpPr>
        <p:spPr>
          <a:xfrm>
            <a:off x="127715" y="5711464"/>
            <a:ext cx="11908665" cy="369332"/>
          </a:xfrm>
          <a:prstGeom prst="rect">
            <a:avLst/>
          </a:prstGeom>
          <a:solidFill>
            <a:srgbClr val="00B0F0"/>
          </a:solidFill>
        </p:spPr>
        <p:txBody>
          <a:bodyPr wrap="square">
            <a:spAutoFit/>
          </a:bodyPr>
          <a:lstStyle/>
          <a:p>
            <a:pPr algn="ctr"/>
            <a:r>
              <a:rPr lang="fr-FR" dirty="0" smtClean="0"/>
              <a:t>Les objets techniques, les services et les changements induits dans la société</a:t>
            </a:r>
            <a:endParaRPr lang="fr-FR" dirty="0"/>
          </a:p>
        </p:txBody>
      </p:sp>
      <p:sp>
        <p:nvSpPr>
          <p:cNvPr id="13" name="Rectangle 12"/>
          <p:cNvSpPr/>
          <p:nvPr/>
        </p:nvSpPr>
        <p:spPr>
          <a:xfrm>
            <a:off x="150843" y="6227295"/>
            <a:ext cx="11862407" cy="369332"/>
          </a:xfrm>
          <a:prstGeom prst="rect">
            <a:avLst/>
          </a:prstGeom>
          <a:solidFill>
            <a:srgbClr val="92D050"/>
          </a:solidFill>
        </p:spPr>
        <p:txBody>
          <a:bodyPr wrap="square">
            <a:spAutoFit/>
          </a:bodyPr>
          <a:lstStyle/>
          <a:p>
            <a:pPr algn="ctr"/>
            <a:r>
              <a:rPr lang="fr-FR" dirty="0" smtClean="0"/>
              <a:t>La modélisation et la simulation des objets et systèmes techniques</a:t>
            </a:r>
            <a:endParaRPr lang="fr-FR" dirty="0"/>
          </a:p>
        </p:txBody>
      </p:sp>
      <p:sp>
        <p:nvSpPr>
          <p:cNvPr id="14" name="Ellipse 13"/>
          <p:cNvSpPr/>
          <p:nvPr/>
        </p:nvSpPr>
        <p:spPr>
          <a:xfrm>
            <a:off x="117756" y="1077498"/>
            <a:ext cx="3979510" cy="388643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925145" y="4078971"/>
            <a:ext cx="2370755" cy="954107"/>
          </a:xfrm>
          <a:prstGeom prst="rect">
            <a:avLst/>
          </a:prstGeom>
          <a:solidFill>
            <a:schemeClr val="bg1"/>
          </a:solidFill>
          <a:ln w="57150">
            <a:solidFill>
              <a:srgbClr val="0070C0"/>
            </a:solidFill>
          </a:ln>
        </p:spPr>
        <p:txBody>
          <a:bodyPr wrap="square" rtlCol="0">
            <a:spAutoFit/>
          </a:bodyPr>
          <a:lstStyle/>
          <a:p>
            <a:r>
              <a:rPr lang="fr-FR" sz="1400" b="1" dirty="0" smtClean="0">
                <a:solidFill>
                  <a:srgbClr val="0070C0"/>
                </a:solidFill>
              </a:rPr>
              <a:t>Des objets et services de  plus en plus intelligents, connectés et autonomes dans leurs décisions </a:t>
            </a:r>
            <a:endParaRPr lang="fr-FR" sz="1400" b="1" dirty="0">
              <a:solidFill>
                <a:srgbClr val="0070C0"/>
              </a:solidFill>
            </a:endParaRPr>
          </a:p>
        </p:txBody>
      </p:sp>
      <p:sp>
        <p:nvSpPr>
          <p:cNvPr id="17" name="ZoneTexte 16"/>
          <p:cNvSpPr txBox="1"/>
          <p:nvPr/>
        </p:nvSpPr>
        <p:spPr>
          <a:xfrm>
            <a:off x="0" y="435246"/>
            <a:ext cx="10906540" cy="400110"/>
          </a:xfrm>
          <a:prstGeom prst="rect">
            <a:avLst/>
          </a:prstGeom>
          <a:solidFill>
            <a:srgbClr val="D11920"/>
          </a:solidFill>
        </p:spPr>
        <p:txBody>
          <a:bodyPr wrap="square" rtlCol="0">
            <a:spAutoFit/>
          </a:bodyPr>
          <a:lstStyle/>
          <a:p>
            <a:r>
              <a:rPr lang="fr-FR" sz="2000" b="1" dirty="0" smtClean="0">
                <a:solidFill>
                  <a:schemeClr val="bg1"/>
                </a:solidFill>
              </a:rPr>
              <a:t>L’étude des objets techniques et des services : 3 dimensions à explorer tous les ans pendant trois ans </a:t>
            </a:r>
            <a:endParaRPr lang="fr-FR" sz="2000" b="1" dirty="0">
              <a:solidFill>
                <a:schemeClr val="bg1"/>
              </a:solidFill>
            </a:endParaRPr>
          </a:p>
        </p:txBody>
      </p:sp>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6072" y="2669392"/>
            <a:ext cx="1428750" cy="1428750"/>
          </a:xfrm>
          <a:prstGeom prst="rect">
            <a:avLst/>
          </a:prstGeom>
        </p:spPr>
      </p:pic>
      <p:sp>
        <p:nvSpPr>
          <p:cNvPr id="15" name="Ellipse 14"/>
          <p:cNvSpPr/>
          <p:nvPr/>
        </p:nvSpPr>
        <p:spPr>
          <a:xfrm>
            <a:off x="4064184" y="1087121"/>
            <a:ext cx="3979510" cy="388643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4904655" y="4072650"/>
            <a:ext cx="2262718" cy="954107"/>
          </a:xfrm>
          <a:prstGeom prst="rect">
            <a:avLst/>
          </a:prstGeom>
          <a:solidFill>
            <a:schemeClr val="bg1"/>
          </a:solidFill>
          <a:ln w="57150">
            <a:solidFill>
              <a:srgbClr val="0070C0"/>
            </a:solidFill>
          </a:ln>
        </p:spPr>
        <p:txBody>
          <a:bodyPr wrap="square" rtlCol="0">
            <a:spAutoFit/>
          </a:bodyPr>
          <a:lstStyle/>
          <a:p>
            <a:r>
              <a:rPr lang="fr-FR" sz="1400" b="1" dirty="0" smtClean="0">
                <a:solidFill>
                  <a:srgbClr val="0070C0"/>
                </a:solidFill>
              </a:rPr>
              <a:t>Des objets et services de  plus en plus ergonomiques et simples d’utilisation</a:t>
            </a:r>
          </a:p>
          <a:p>
            <a:endParaRPr lang="fr-FR" sz="1400" b="1" dirty="0">
              <a:solidFill>
                <a:srgbClr val="0070C0"/>
              </a:solidFill>
            </a:endParaRPr>
          </a:p>
        </p:txBody>
      </p:sp>
      <p:sp>
        <p:nvSpPr>
          <p:cNvPr id="16" name="Ellipse 15"/>
          <p:cNvSpPr/>
          <p:nvPr/>
        </p:nvSpPr>
        <p:spPr>
          <a:xfrm>
            <a:off x="8066823" y="1072686"/>
            <a:ext cx="3979510" cy="388643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8913375" y="4072649"/>
            <a:ext cx="2544415" cy="954107"/>
          </a:xfrm>
          <a:prstGeom prst="rect">
            <a:avLst/>
          </a:prstGeom>
          <a:solidFill>
            <a:schemeClr val="bg1"/>
          </a:solidFill>
          <a:ln w="57150">
            <a:solidFill>
              <a:srgbClr val="0070C0"/>
            </a:solidFill>
          </a:ln>
        </p:spPr>
        <p:txBody>
          <a:bodyPr wrap="square" rtlCol="0">
            <a:spAutoFit/>
          </a:bodyPr>
          <a:lstStyle/>
          <a:p>
            <a:r>
              <a:rPr lang="fr-FR" sz="1400" b="1" dirty="0" smtClean="0">
                <a:solidFill>
                  <a:srgbClr val="0070C0"/>
                </a:solidFill>
              </a:rPr>
              <a:t>Des objets et services qui bouleversent notre comportement et créent des ruptures d’usage </a:t>
            </a:r>
            <a:endParaRPr lang="fr-FR" sz="1400" b="1" dirty="0">
              <a:solidFill>
                <a:srgbClr val="0070C0"/>
              </a:solidFill>
            </a:endParaRPr>
          </a:p>
        </p:txBody>
      </p:sp>
      <p:pic>
        <p:nvPicPr>
          <p:cNvPr id="3" name="Image 2"/>
          <p:cNvPicPr>
            <a:picLocks noChangeAspect="1"/>
          </p:cNvPicPr>
          <p:nvPr/>
        </p:nvPicPr>
        <p:blipFill>
          <a:blip r:embed="rId8"/>
          <a:stretch>
            <a:fillRect/>
          </a:stretch>
        </p:blipFill>
        <p:spPr>
          <a:xfrm>
            <a:off x="465236" y="3041075"/>
            <a:ext cx="1109408" cy="688598"/>
          </a:xfrm>
          <a:prstGeom prst="rect">
            <a:avLst/>
          </a:prstGeom>
        </p:spPr>
      </p:pic>
      <p:pic>
        <p:nvPicPr>
          <p:cNvPr id="4" name="Image 3"/>
          <p:cNvPicPr>
            <a:picLocks noChangeAspect="1"/>
          </p:cNvPicPr>
          <p:nvPr/>
        </p:nvPicPr>
        <p:blipFill>
          <a:blip r:embed="rId9"/>
          <a:stretch>
            <a:fillRect/>
          </a:stretch>
        </p:blipFill>
        <p:spPr>
          <a:xfrm>
            <a:off x="5279564" y="1345525"/>
            <a:ext cx="938865" cy="1207113"/>
          </a:xfrm>
          <a:prstGeom prst="rect">
            <a:avLst/>
          </a:prstGeom>
        </p:spPr>
      </p:pic>
      <p:pic>
        <p:nvPicPr>
          <p:cNvPr id="5" name="Image 4"/>
          <p:cNvPicPr>
            <a:picLocks noChangeAspect="1"/>
          </p:cNvPicPr>
          <p:nvPr/>
        </p:nvPicPr>
        <p:blipFill rotWithShape="1">
          <a:blip r:embed="rId10"/>
          <a:srcRect b="26123"/>
          <a:stretch/>
        </p:blipFill>
        <p:spPr>
          <a:xfrm>
            <a:off x="1698604" y="2460894"/>
            <a:ext cx="2014498" cy="837142"/>
          </a:xfrm>
          <a:prstGeom prst="rect">
            <a:avLst/>
          </a:prstGeom>
        </p:spPr>
      </p:pic>
      <p:sp>
        <p:nvSpPr>
          <p:cNvPr id="21" name="Rectangle 20"/>
          <p:cNvSpPr/>
          <p:nvPr/>
        </p:nvSpPr>
        <p:spPr>
          <a:xfrm>
            <a:off x="1827260" y="3401002"/>
            <a:ext cx="1902521" cy="369332"/>
          </a:xfrm>
          <a:prstGeom prst="rect">
            <a:avLst/>
          </a:prstGeom>
          <a:gradFill flip="none" rotWithShape="1">
            <a:gsLst>
              <a:gs pos="0">
                <a:srgbClr val="5B9BD5">
                  <a:lumMod val="5000"/>
                  <a:lumOff val="95000"/>
                </a:srgbClr>
              </a:gs>
              <a:gs pos="75000">
                <a:srgbClr val="5B9BD5">
                  <a:lumMod val="45000"/>
                  <a:lumOff val="55000"/>
                </a:srgbClr>
              </a:gs>
              <a:gs pos="65000">
                <a:srgbClr val="5B9BD5">
                  <a:lumMod val="45000"/>
                  <a:lumOff val="55000"/>
                </a:srgbClr>
              </a:gs>
              <a:gs pos="100000">
                <a:srgbClr val="5B9BD5">
                  <a:lumMod val="30000"/>
                  <a:lumOff val="70000"/>
                </a:srgbClr>
              </a:gs>
            </a:gsLst>
            <a:lin ang="13500000" scaled="1"/>
            <a:tileRect/>
          </a:gradFill>
        </p:spPr>
        <p:txBody>
          <a:bodyPr wrap="square">
            <a:spAutoFit/>
          </a:bodyPr>
          <a:lstStyle/>
          <a:p>
            <a:r>
              <a:rPr lang="fr-FR" kern="0" dirty="0" smtClean="0">
                <a:solidFill>
                  <a:prstClr val="black"/>
                </a:solidFill>
                <a:ea typeface="ＭＳ Ｐゴシック"/>
              </a:rPr>
              <a:t>Objets connectés</a:t>
            </a:r>
          </a:p>
        </p:txBody>
      </p:sp>
    </p:spTree>
    <p:extLst>
      <p:ext uri="{BB962C8B-B14F-4D97-AF65-F5344CB8AC3E}">
        <p14:creationId xmlns:p14="http://schemas.microsoft.com/office/powerpoint/2010/main" val="24527251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5667" y="1229295"/>
            <a:ext cx="2504496" cy="1519582"/>
          </a:xfrm>
          <a:prstGeom prst="rect">
            <a:avLst/>
          </a:prstGeom>
        </p:spPr>
      </p:pic>
      <p:sp>
        <p:nvSpPr>
          <p:cNvPr id="11" name="Rectangle 10"/>
          <p:cNvSpPr/>
          <p:nvPr/>
        </p:nvSpPr>
        <p:spPr>
          <a:xfrm>
            <a:off x="127715" y="5207064"/>
            <a:ext cx="11908665" cy="369332"/>
          </a:xfrm>
          <a:prstGeom prst="rect">
            <a:avLst/>
          </a:prstGeom>
          <a:solidFill>
            <a:srgbClr val="FFC000"/>
          </a:solidFill>
        </p:spPr>
        <p:txBody>
          <a:bodyPr wrap="square">
            <a:spAutoFit/>
          </a:bodyPr>
          <a:lstStyle/>
          <a:p>
            <a:pPr algn="ctr"/>
            <a:r>
              <a:rPr lang="fr-FR" dirty="0" smtClean="0"/>
              <a:t>Innovation                                                        Design                                                        Créativité</a:t>
            </a:r>
            <a:endParaRPr lang="fr-FR" dirty="0"/>
          </a:p>
        </p:txBody>
      </p:sp>
      <p:sp>
        <p:nvSpPr>
          <p:cNvPr id="14" name="Ellipse 13"/>
          <p:cNvSpPr/>
          <p:nvPr/>
        </p:nvSpPr>
        <p:spPr>
          <a:xfrm>
            <a:off x="117756" y="1077498"/>
            <a:ext cx="3979510" cy="388643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925145" y="4078971"/>
            <a:ext cx="2370755" cy="954107"/>
          </a:xfrm>
          <a:prstGeom prst="rect">
            <a:avLst/>
          </a:prstGeom>
          <a:solidFill>
            <a:schemeClr val="bg1"/>
          </a:solidFill>
          <a:ln w="57150">
            <a:solidFill>
              <a:srgbClr val="0070C0"/>
            </a:solidFill>
          </a:ln>
        </p:spPr>
        <p:txBody>
          <a:bodyPr wrap="square" rtlCol="0">
            <a:spAutoFit/>
          </a:bodyPr>
          <a:lstStyle/>
          <a:p>
            <a:r>
              <a:rPr lang="fr-FR" sz="1400" b="1" dirty="0" smtClean="0">
                <a:solidFill>
                  <a:srgbClr val="0070C0"/>
                </a:solidFill>
              </a:rPr>
              <a:t>Des objets et services de  plus en plus intelligents, connectés et autonomes dans leurs décisions </a:t>
            </a:r>
            <a:endParaRPr lang="fr-FR" sz="1400" b="1" dirty="0">
              <a:solidFill>
                <a:srgbClr val="0070C0"/>
              </a:solidFill>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072" y="2669392"/>
            <a:ext cx="1428750" cy="1428750"/>
          </a:xfrm>
          <a:prstGeom prst="rect">
            <a:avLst/>
          </a:prstGeom>
        </p:spPr>
      </p:pic>
      <p:sp>
        <p:nvSpPr>
          <p:cNvPr id="15" name="Ellipse 14"/>
          <p:cNvSpPr/>
          <p:nvPr/>
        </p:nvSpPr>
        <p:spPr>
          <a:xfrm>
            <a:off x="4064184" y="1087121"/>
            <a:ext cx="3979510" cy="388643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4904655" y="4072650"/>
            <a:ext cx="2262718" cy="954107"/>
          </a:xfrm>
          <a:prstGeom prst="rect">
            <a:avLst/>
          </a:prstGeom>
          <a:solidFill>
            <a:schemeClr val="bg1"/>
          </a:solidFill>
          <a:ln w="57150">
            <a:solidFill>
              <a:srgbClr val="0070C0"/>
            </a:solidFill>
          </a:ln>
        </p:spPr>
        <p:txBody>
          <a:bodyPr wrap="square" rtlCol="0">
            <a:spAutoFit/>
          </a:bodyPr>
          <a:lstStyle/>
          <a:p>
            <a:r>
              <a:rPr lang="fr-FR" sz="1400" b="1" dirty="0" smtClean="0">
                <a:solidFill>
                  <a:srgbClr val="0070C0"/>
                </a:solidFill>
              </a:rPr>
              <a:t>Des objets et services de  plus en plus ergonomiques et simples d’utilisation</a:t>
            </a:r>
          </a:p>
          <a:p>
            <a:endParaRPr lang="fr-FR" sz="1400" b="1" dirty="0">
              <a:solidFill>
                <a:srgbClr val="0070C0"/>
              </a:solidFill>
            </a:endParaRPr>
          </a:p>
        </p:txBody>
      </p:sp>
      <p:sp>
        <p:nvSpPr>
          <p:cNvPr id="16" name="Ellipse 15"/>
          <p:cNvSpPr/>
          <p:nvPr/>
        </p:nvSpPr>
        <p:spPr>
          <a:xfrm>
            <a:off x="8066823" y="1072686"/>
            <a:ext cx="3979510" cy="388643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8913375" y="4072649"/>
            <a:ext cx="2544415" cy="954107"/>
          </a:xfrm>
          <a:prstGeom prst="rect">
            <a:avLst/>
          </a:prstGeom>
          <a:solidFill>
            <a:schemeClr val="bg1"/>
          </a:solidFill>
          <a:ln w="57150">
            <a:solidFill>
              <a:srgbClr val="0070C0"/>
            </a:solidFill>
          </a:ln>
        </p:spPr>
        <p:txBody>
          <a:bodyPr wrap="square" rtlCol="0">
            <a:spAutoFit/>
          </a:bodyPr>
          <a:lstStyle/>
          <a:p>
            <a:r>
              <a:rPr lang="fr-FR" sz="1400" b="1" dirty="0" smtClean="0">
                <a:solidFill>
                  <a:srgbClr val="0070C0"/>
                </a:solidFill>
              </a:rPr>
              <a:t>Des objets et services qui bouleversent notre comportement et créent des ruptures d’usage </a:t>
            </a:r>
            <a:endParaRPr lang="fr-FR" sz="1400" b="1" dirty="0">
              <a:solidFill>
                <a:srgbClr val="0070C0"/>
              </a:solidFill>
            </a:endParaRPr>
          </a:p>
        </p:txBody>
      </p:sp>
      <p:pic>
        <p:nvPicPr>
          <p:cNvPr id="27" name="Picture 5" descr="Afficher l'image d'origi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3270" y="1466755"/>
            <a:ext cx="1715526" cy="112938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6"/>
          <a:stretch>
            <a:fillRect/>
          </a:stretch>
        </p:blipFill>
        <p:spPr>
          <a:xfrm>
            <a:off x="9956863" y="2334517"/>
            <a:ext cx="1899353" cy="1519482"/>
          </a:xfrm>
          <a:prstGeom prst="rect">
            <a:avLst/>
          </a:prstGeom>
        </p:spPr>
      </p:pic>
      <p:pic>
        <p:nvPicPr>
          <p:cNvPr id="6" name="Image 5"/>
          <p:cNvPicPr>
            <a:picLocks noChangeAspect="1"/>
          </p:cNvPicPr>
          <p:nvPr/>
        </p:nvPicPr>
        <p:blipFill>
          <a:blip r:embed="rId7"/>
          <a:stretch>
            <a:fillRect/>
          </a:stretch>
        </p:blipFill>
        <p:spPr>
          <a:xfrm>
            <a:off x="905898" y="1603070"/>
            <a:ext cx="2160435" cy="783710"/>
          </a:xfrm>
          <a:prstGeom prst="rect">
            <a:avLst/>
          </a:prstGeom>
        </p:spPr>
      </p:pic>
      <p:pic>
        <p:nvPicPr>
          <p:cNvPr id="8" name="Image 7"/>
          <p:cNvPicPr>
            <a:picLocks noChangeAspect="1"/>
          </p:cNvPicPr>
          <p:nvPr/>
        </p:nvPicPr>
        <p:blipFill>
          <a:blip r:embed="rId8"/>
          <a:stretch>
            <a:fillRect/>
          </a:stretch>
        </p:blipFill>
        <p:spPr>
          <a:xfrm>
            <a:off x="643155" y="2604136"/>
            <a:ext cx="1472033" cy="1138646"/>
          </a:xfrm>
          <a:prstGeom prst="rect">
            <a:avLst/>
          </a:prstGeom>
        </p:spPr>
      </p:pic>
      <p:pic>
        <p:nvPicPr>
          <p:cNvPr id="3" name="Image 2"/>
          <p:cNvPicPr>
            <a:picLocks noChangeAspect="1"/>
          </p:cNvPicPr>
          <p:nvPr/>
        </p:nvPicPr>
        <p:blipFill>
          <a:blip r:embed="rId9"/>
          <a:stretch>
            <a:fillRect/>
          </a:stretch>
        </p:blipFill>
        <p:spPr>
          <a:xfrm>
            <a:off x="2320516" y="2912352"/>
            <a:ext cx="1359526" cy="804742"/>
          </a:xfrm>
          <a:prstGeom prst="rect">
            <a:avLst/>
          </a:prstGeom>
        </p:spPr>
      </p:pic>
      <p:sp>
        <p:nvSpPr>
          <p:cNvPr id="21" name="Rectangle 20"/>
          <p:cNvSpPr/>
          <p:nvPr/>
        </p:nvSpPr>
        <p:spPr>
          <a:xfrm>
            <a:off x="127715" y="5711464"/>
            <a:ext cx="11908665" cy="369332"/>
          </a:xfrm>
          <a:prstGeom prst="rect">
            <a:avLst/>
          </a:prstGeom>
          <a:solidFill>
            <a:srgbClr val="00B0F0"/>
          </a:solidFill>
        </p:spPr>
        <p:txBody>
          <a:bodyPr wrap="square">
            <a:spAutoFit/>
          </a:bodyPr>
          <a:lstStyle/>
          <a:p>
            <a:pPr algn="ctr"/>
            <a:r>
              <a:rPr lang="fr-FR" dirty="0" smtClean="0"/>
              <a:t>Les objets techniques, les services et les changements induits dans la société</a:t>
            </a:r>
            <a:endParaRPr lang="fr-FR" dirty="0"/>
          </a:p>
        </p:txBody>
      </p:sp>
      <p:sp>
        <p:nvSpPr>
          <p:cNvPr id="22" name="Rectangle 21"/>
          <p:cNvSpPr/>
          <p:nvPr/>
        </p:nvSpPr>
        <p:spPr>
          <a:xfrm>
            <a:off x="150843" y="6227295"/>
            <a:ext cx="11862407" cy="369332"/>
          </a:xfrm>
          <a:prstGeom prst="rect">
            <a:avLst/>
          </a:prstGeom>
          <a:solidFill>
            <a:srgbClr val="92D050"/>
          </a:solidFill>
        </p:spPr>
        <p:txBody>
          <a:bodyPr wrap="square">
            <a:spAutoFit/>
          </a:bodyPr>
          <a:lstStyle/>
          <a:p>
            <a:pPr algn="ctr"/>
            <a:r>
              <a:rPr lang="fr-FR" dirty="0" smtClean="0"/>
              <a:t>La modélisation et la simulation des objets et systèmes techniques</a:t>
            </a:r>
            <a:endParaRPr lang="fr-FR" dirty="0"/>
          </a:p>
        </p:txBody>
      </p:sp>
      <p:sp>
        <p:nvSpPr>
          <p:cNvPr id="23" name="ZoneTexte 22"/>
          <p:cNvSpPr txBox="1"/>
          <p:nvPr/>
        </p:nvSpPr>
        <p:spPr>
          <a:xfrm>
            <a:off x="0" y="435246"/>
            <a:ext cx="10906540" cy="400110"/>
          </a:xfrm>
          <a:prstGeom prst="rect">
            <a:avLst/>
          </a:prstGeom>
          <a:solidFill>
            <a:srgbClr val="D11920"/>
          </a:solidFill>
        </p:spPr>
        <p:txBody>
          <a:bodyPr wrap="square" rtlCol="0">
            <a:spAutoFit/>
          </a:bodyPr>
          <a:lstStyle/>
          <a:p>
            <a:r>
              <a:rPr lang="fr-FR" sz="2000" b="1" dirty="0" smtClean="0">
                <a:solidFill>
                  <a:schemeClr val="bg1"/>
                </a:solidFill>
              </a:rPr>
              <a:t>L’étude des objets techniques et des services : traduction possible en activités scolaires</a:t>
            </a:r>
            <a:endParaRPr lang="fr-FR" sz="2000" b="1" dirty="0">
              <a:solidFill>
                <a:schemeClr val="bg1"/>
              </a:solidFill>
            </a:endParaRPr>
          </a:p>
        </p:txBody>
      </p:sp>
    </p:spTree>
    <p:extLst>
      <p:ext uri="{BB962C8B-B14F-4D97-AF65-F5344CB8AC3E}">
        <p14:creationId xmlns:p14="http://schemas.microsoft.com/office/powerpoint/2010/main" val="34143523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a:spLocks noGrp="1"/>
          </p:cNvSpPr>
          <p:nvPr>
            <p:ph idx="1"/>
          </p:nvPr>
        </p:nvSpPr>
        <p:spPr>
          <a:xfrm>
            <a:off x="1524000" y="1187451"/>
            <a:ext cx="9144000" cy="5913957"/>
          </a:xfrm>
        </p:spPr>
        <p:txBody>
          <a:bodyPr/>
          <a:lstStyle/>
          <a:p>
            <a:pPr marL="0" indent="0">
              <a:buNone/>
              <a:defRPr/>
            </a:pPr>
            <a:endParaRPr lang="fr-FR" sz="2400" dirty="0">
              <a:solidFill>
                <a:srgbClr val="000000"/>
              </a:solidFill>
            </a:endParaRPr>
          </a:p>
          <a:p>
            <a:pPr marL="0" indent="0">
              <a:buNone/>
              <a:defRPr/>
            </a:pPr>
            <a:r>
              <a:rPr lang="fr-FR" sz="1800" dirty="0">
                <a:solidFill>
                  <a:srgbClr val="000000"/>
                </a:solidFill>
              </a:rPr>
              <a:t>	</a:t>
            </a:r>
            <a:endParaRPr lang="fr-FR" dirty="0"/>
          </a:p>
          <a:p>
            <a:pPr marL="0" indent="0">
              <a:buNone/>
              <a:defRPr/>
            </a:pPr>
            <a:endParaRPr lang="fr-FR" dirty="0" smtClean="0"/>
          </a:p>
        </p:txBody>
      </p:sp>
      <p:sp>
        <p:nvSpPr>
          <p:cNvPr id="6" name="Titre 1"/>
          <p:cNvSpPr>
            <a:spLocks noGrp="1"/>
          </p:cNvSpPr>
          <p:nvPr>
            <p:ph type="title"/>
          </p:nvPr>
        </p:nvSpPr>
        <p:spPr>
          <a:xfrm>
            <a:off x="2647950" y="44450"/>
            <a:ext cx="6684371" cy="1143000"/>
          </a:xfrm>
        </p:spPr>
        <p:txBody>
          <a:bodyPr/>
          <a:lstStyle/>
          <a:p>
            <a:r>
              <a:rPr lang="fr-FR" sz="2400" dirty="0"/>
              <a:t>T</a:t>
            </a:r>
            <a:r>
              <a:rPr lang="fr-FR" sz="2400" dirty="0" smtClean="0"/>
              <a:t>hématique « les </a:t>
            </a:r>
            <a:r>
              <a:rPr lang="fr-FR" sz="2400" dirty="0"/>
              <a:t>objets techniques, les services et les changements</a:t>
            </a:r>
            <a:br>
              <a:rPr lang="fr-FR" sz="2400" dirty="0"/>
            </a:br>
            <a:r>
              <a:rPr lang="fr-FR" sz="2400" dirty="0"/>
              <a:t>induits dans la </a:t>
            </a:r>
            <a:r>
              <a:rPr lang="fr-FR" sz="2400" dirty="0" smtClean="0"/>
              <a:t>société » : exemple</a:t>
            </a:r>
            <a:endParaRPr lang="fr-FR" sz="2400" dirty="0">
              <a:latin typeface="Arial" charset="0"/>
              <a:ea typeface="ＭＳ Ｐゴシック" charset="0"/>
            </a:endParaRPr>
          </a:p>
        </p:txBody>
      </p:sp>
      <p:sp>
        <p:nvSpPr>
          <p:cNvPr id="4" name="Espace réservé du contenu 2"/>
          <p:cNvSpPr txBox="1">
            <a:spLocks/>
          </p:cNvSpPr>
          <p:nvPr/>
        </p:nvSpPr>
        <p:spPr bwMode="auto">
          <a:xfrm>
            <a:off x="1028700" y="1187450"/>
            <a:ext cx="9639300" cy="53012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120000"/>
              <a:buBlip>
                <a:blip r:embed="rId3"/>
              </a:buBlip>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Blip>
                <a:blip r:embed="rId4"/>
              </a:buBlip>
              <a:defRPr sz="2400">
                <a:solidFill>
                  <a:schemeClr val="tx1"/>
                </a:solidFill>
                <a:latin typeface="+mn-lt"/>
                <a:ea typeface="+mn-ea"/>
              </a:defRPr>
            </a:lvl2pPr>
            <a:lvl3pPr marL="1143000" indent="-228600" algn="l" rtl="0" eaLnBrk="0" fontAlgn="base" hangingPunct="0">
              <a:spcBef>
                <a:spcPct val="20000"/>
              </a:spcBef>
              <a:spcAft>
                <a:spcPct val="0"/>
              </a:spcAft>
              <a:buSzPct val="100000"/>
              <a:buBlip>
                <a:blip r:embed="rId5"/>
              </a:buBlip>
              <a:defRPr sz="20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6"/>
              </a:buBlip>
              <a:defRPr>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defRPr/>
            </a:pPr>
            <a:endParaRPr lang="fr-FR" kern="0" dirty="0">
              <a:solidFill>
                <a:srgbClr val="000000"/>
              </a:solidFill>
            </a:endParaRPr>
          </a:p>
        </p:txBody>
      </p:sp>
      <p:pic>
        <p:nvPicPr>
          <p:cNvPr id="3" name="Image 2"/>
          <p:cNvPicPr>
            <a:picLocks noChangeAspect="1"/>
          </p:cNvPicPr>
          <p:nvPr/>
        </p:nvPicPr>
        <p:blipFill>
          <a:blip r:embed="rId7"/>
          <a:stretch>
            <a:fillRect/>
          </a:stretch>
        </p:blipFill>
        <p:spPr>
          <a:xfrm>
            <a:off x="7174135" y="4144429"/>
            <a:ext cx="2158186" cy="1803789"/>
          </a:xfrm>
          <a:prstGeom prst="rect">
            <a:avLst/>
          </a:prstGeom>
        </p:spPr>
      </p:pic>
      <p:pic>
        <p:nvPicPr>
          <p:cNvPr id="7" name="Image 6"/>
          <p:cNvPicPr>
            <a:picLocks noChangeAspect="1"/>
          </p:cNvPicPr>
          <p:nvPr/>
        </p:nvPicPr>
        <p:blipFill>
          <a:blip r:embed="rId8"/>
          <a:stretch>
            <a:fillRect/>
          </a:stretch>
        </p:blipFill>
        <p:spPr>
          <a:xfrm>
            <a:off x="2966109" y="4100356"/>
            <a:ext cx="3871303" cy="1733921"/>
          </a:xfrm>
          <a:prstGeom prst="rect">
            <a:avLst/>
          </a:prstGeom>
        </p:spPr>
      </p:pic>
      <p:pic>
        <p:nvPicPr>
          <p:cNvPr id="8" name="Image 7"/>
          <p:cNvPicPr>
            <a:picLocks noChangeAspect="1"/>
          </p:cNvPicPr>
          <p:nvPr/>
        </p:nvPicPr>
        <p:blipFill>
          <a:blip r:embed="rId9"/>
          <a:stretch>
            <a:fillRect/>
          </a:stretch>
        </p:blipFill>
        <p:spPr>
          <a:xfrm>
            <a:off x="119656" y="3726357"/>
            <a:ext cx="2661576" cy="2661576"/>
          </a:xfrm>
          <a:prstGeom prst="rect">
            <a:avLst/>
          </a:prstGeom>
        </p:spPr>
      </p:pic>
      <p:sp>
        <p:nvSpPr>
          <p:cNvPr id="9" name="Rectangle 8"/>
          <p:cNvSpPr/>
          <p:nvPr/>
        </p:nvSpPr>
        <p:spPr>
          <a:xfrm>
            <a:off x="0" y="6488675"/>
            <a:ext cx="11862407" cy="369332"/>
          </a:xfrm>
          <a:prstGeom prst="rect">
            <a:avLst/>
          </a:prstGeom>
          <a:gradFill flip="none" rotWithShape="1">
            <a:gsLst>
              <a:gs pos="0">
                <a:srgbClr val="5B9BD5">
                  <a:lumMod val="5000"/>
                  <a:lumOff val="95000"/>
                </a:srgbClr>
              </a:gs>
              <a:gs pos="75000">
                <a:srgbClr val="5B9BD5">
                  <a:lumMod val="45000"/>
                  <a:lumOff val="55000"/>
                </a:srgbClr>
              </a:gs>
              <a:gs pos="65000">
                <a:srgbClr val="5B9BD5">
                  <a:lumMod val="45000"/>
                  <a:lumOff val="55000"/>
                </a:srgbClr>
              </a:gs>
              <a:gs pos="100000">
                <a:srgbClr val="5B9BD5">
                  <a:lumMod val="30000"/>
                  <a:lumOff val="70000"/>
                </a:srgbClr>
              </a:gs>
            </a:gsLst>
            <a:lin ang="13500000" scaled="1"/>
            <a:tileRect/>
          </a:gradFill>
        </p:spPr>
        <p:txBody>
          <a:bodyPr wrap="square">
            <a:spAutoFit/>
          </a:bodyPr>
          <a:lstStyle/>
          <a:p>
            <a:pPr lvl="0"/>
            <a:r>
              <a:rPr lang="fr-FR" kern="0" dirty="0" smtClean="0">
                <a:solidFill>
                  <a:prstClr val="black"/>
                </a:solidFill>
                <a:latin typeface="Calibri"/>
              </a:rPr>
              <a:t>Evolution des objets. Impacts </a:t>
            </a:r>
            <a:r>
              <a:rPr lang="fr-FR" kern="0" dirty="0">
                <a:solidFill>
                  <a:prstClr val="black"/>
                </a:solidFill>
                <a:latin typeface="Calibri"/>
              </a:rPr>
              <a:t>sociétaux et environnementaux </a:t>
            </a:r>
            <a:r>
              <a:rPr lang="fr-FR" kern="0" dirty="0" smtClean="0">
                <a:solidFill>
                  <a:prstClr val="black"/>
                </a:solidFill>
                <a:latin typeface="Calibri"/>
              </a:rPr>
              <a:t>dus aux </a:t>
            </a:r>
            <a:r>
              <a:rPr lang="fr-FR" kern="0" dirty="0">
                <a:solidFill>
                  <a:prstClr val="black"/>
                </a:solidFill>
                <a:latin typeface="Calibri"/>
              </a:rPr>
              <a:t>objets</a:t>
            </a:r>
            <a:r>
              <a:rPr lang="fr-FR" kern="0" dirty="0" smtClean="0">
                <a:solidFill>
                  <a:prstClr val="black"/>
                </a:solidFill>
                <a:latin typeface="Calibri"/>
              </a:rPr>
              <a:t>. RFID. GPS. </a:t>
            </a:r>
            <a:r>
              <a:rPr lang="fr-FR" kern="0" dirty="0" err="1" smtClean="0">
                <a:solidFill>
                  <a:prstClr val="black"/>
                </a:solidFill>
                <a:latin typeface="Calibri"/>
              </a:rPr>
              <a:t>WiFi</a:t>
            </a:r>
            <a:r>
              <a:rPr lang="fr-FR" kern="0" dirty="0" smtClean="0">
                <a:solidFill>
                  <a:prstClr val="black"/>
                </a:solidFill>
                <a:latin typeface="Calibri"/>
              </a:rPr>
              <a:t>.                    Veille </a:t>
            </a:r>
            <a:endParaRPr kumimoji="0" lang="fr-FR" sz="1800" b="0" i="0" u="none" strike="noStrike" kern="0" cap="none" spc="0" normalizeH="0" baseline="0" noProof="0" dirty="0" smtClean="0">
              <a:ln>
                <a:noFill/>
              </a:ln>
              <a:solidFill>
                <a:prstClr val="black"/>
              </a:solidFill>
              <a:effectLst/>
              <a:uLnTx/>
              <a:uFillTx/>
              <a:latin typeface="Calibri"/>
            </a:endParaRPr>
          </a:p>
        </p:txBody>
      </p:sp>
      <p:pic>
        <p:nvPicPr>
          <p:cNvPr id="2" name="Image 1"/>
          <p:cNvPicPr>
            <a:picLocks noChangeAspect="1"/>
          </p:cNvPicPr>
          <p:nvPr/>
        </p:nvPicPr>
        <p:blipFill>
          <a:blip r:embed="rId10"/>
          <a:stretch>
            <a:fillRect/>
          </a:stretch>
        </p:blipFill>
        <p:spPr>
          <a:xfrm>
            <a:off x="0" y="1775598"/>
            <a:ext cx="5663675" cy="2054530"/>
          </a:xfrm>
          <a:prstGeom prst="rect">
            <a:avLst/>
          </a:prstGeom>
        </p:spPr>
      </p:pic>
      <p:pic>
        <p:nvPicPr>
          <p:cNvPr id="10" name="Image 9"/>
          <p:cNvPicPr>
            <a:picLocks noChangeAspect="1"/>
          </p:cNvPicPr>
          <p:nvPr/>
        </p:nvPicPr>
        <p:blipFill>
          <a:blip r:embed="rId11"/>
          <a:stretch>
            <a:fillRect/>
          </a:stretch>
        </p:blipFill>
        <p:spPr>
          <a:xfrm>
            <a:off x="0" y="1765377"/>
            <a:ext cx="1566808" cy="1560711"/>
          </a:xfrm>
          <a:prstGeom prst="rect">
            <a:avLst/>
          </a:prstGeom>
        </p:spPr>
      </p:pic>
      <p:sp>
        <p:nvSpPr>
          <p:cNvPr id="11" name="Titre 1"/>
          <p:cNvSpPr txBox="1">
            <a:spLocks/>
          </p:cNvSpPr>
          <p:nvPr/>
        </p:nvSpPr>
        <p:spPr bwMode="auto">
          <a:xfrm>
            <a:off x="5663675" y="2183088"/>
            <a:ext cx="3339968"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a:lstStyle>
          <a:p>
            <a:r>
              <a:rPr lang="fr-FR" sz="2400" kern="0" dirty="0" smtClean="0"/>
              <a:t>Automate de gestion de piscine (TRAAM – Amiens) </a:t>
            </a:r>
            <a:endParaRPr lang="fr-FR" sz="2400" kern="0" dirty="0">
              <a:latin typeface="Arial" charset="0"/>
              <a:ea typeface="ＭＳ Ｐゴシック" charset="0"/>
            </a:endParaRPr>
          </a:p>
        </p:txBody>
      </p:sp>
      <p:pic>
        <p:nvPicPr>
          <p:cNvPr id="12" name="Image 11"/>
          <p:cNvPicPr>
            <a:picLocks noChangeAspect="1"/>
          </p:cNvPicPr>
          <p:nvPr/>
        </p:nvPicPr>
        <p:blipFill>
          <a:blip r:embed="rId12"/>
          <a:stretch>
            <a:fillRect/>
          </a:stretch>
        </p:blipFill>
        <p:spPr>
          <a:xfrm>
            <a:off x="9458667" y="0"/>
            <a:ext cx="2733333" cy="2114286"/>
          </a:xfrm>
          <a:prstGeom prst="rect">
            <a:avLst/>
          </a:prstGeom>
        </p:spPr>
      </p:pic>
      <p:pic>
        <p:nvPicPr>
          <p:cNvPr id="13" name="Image 12"/>
          <p:cNvPicPr>
            <a:picLocks noChangeAspect="1"/>
          </p:cNvPicPr>
          <p:nvPr/>
        </p:nvPicPr>
        <p:blipFill>
          <a:blip r:embed="rId13"/>
          <a:stretch>
            <a:fillRect/>
          </a:stretch>
        </p:blipFill>
        <p:spPr>
          <a:xfrm>
            <a:off x="9447635" y="2134813"/>
            <a:ext cx="2742857" cy="2057143"/>
          </a:xfrm>
          <a:prstGeom prst="rect">
            <a:avLst/>
          </a:prstGeom>
        </p:spPr>
      </p:pic>
      <p:pic>
        <p:nvPicPr>
          <p:cNvPr id="14" name="Image 13"/>
          <p:cNvPicPr>
            <a:picLocks noChangeAspect="1"/>
          </p:cNvPicPr>
          <p:nvPr/>
        </p:nvPicPr>
        <p:blipFill rotWithShape="1">
          <a:blip r:embed="rId14"/>
          <a:srcRect l="11656" t="7730" r="12332" b="6086"/>
          <a:stretch/>
        </p:blipFill>
        <p:spPr>
          <a:xfrm>
            <a:off x="9642078" y="4425579"/>
            <a:ext cx="2388567" cy="1522639"/>
          </a:xfrm>
          <a:prstGeom prst="rect">
            <a:avLst/>
          </a:prstGeom>
        </p:spPr>
      </p:pic>
      <p:sp>
        <p:nvSpPr>
          <p:cNvPr id="15" name="Espace réservé du contenu 2"/>
          <p:cNvSpPr txBox="1">
            <a:spLocks/>
          </p:cNvSpPr>
          <p:nvPr/>
        </p:nvSpPr>
        <p:spPr bwMode="auto">
          <a:xfrm>
            <a:off x="940738" y="1338943"/>
            <a:ext cx="9144000" cy="869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120000"/>
              <a:buBlip>
                <a:blip r:embed="rId3"/>
              </a:buBlip>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Blip>
                <a:blip r:embed="rId4"/>
              </a:buBlip>
              <a:defRPr sz="2400">
                <a:solidFill>
                  <a:schemeClr val="tx1"/>
                </a:solidFill>
                <a:latin typeface="+mn-lt"/>
                <a:ea typeface="+mn-ea"/>
              </a:defRPr>
            </a:lvl2pPr>
            <a:lvl3pPr marL="1143000" indent="-228600" algn="l" rtl="0" eaLnBrk="0" fontAlgn="base" hangingPunct="0">
              <a:spcBef>
                <a:spcPct val="20000"/>
              </a:spcBef>
              <a:spcAft>
                <a:spcPct val="0"/>
              </a:spcAft>
              <a:buSzPct val="100000"/>
              <a:buBlip>
                <a:blip r:embed="rId5"/>
              </a:buBlip>
              <a:defRPr sz="20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6"/>
              </a:buBlip>
              <a:defRPr>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defRPr/>
            </a:pPr>
            <a:r>
              <a:rPr lang="fr-FR" kern="0" dirty="0" smtClean="0">
                <a:solidFill>
                  <a:srgbClr val="000000"/>
                </a:solidFill>
              </a:rPr>
              <a:t>Objets et systèmes techniques </a:t>
            </a:r>
            <a:r>
              <a:rPr lang="fr-FR" kern="0" dirty="0" smtClean="0">
                <a:solidFill>
                  <a:srgbClr val="000000"/>
                </a:solidFill>
                <a:sym typeface="Wingdings" panose="05000000000000000000" pitchFamily="2" charset="2"/>
              </a:rPr>
              <a:t> réalité sociale</a:t>
            </a:r>
            <a:endParaRPr lang="fr-FR" kern="0" dirty="0">
              <a:solidFill>
                <a:srgbClr val="000000"/>
              </a:solidFill>
            </a:endParaRPr>
          </a:p>
        </p:txBody>
      </p:sp>
    </p:spTree>
    <p:extLst>
      <p:ext uri="{BB962C8B-B14F-4D97-AF65-F5344CB8AC3E}">
        <p14:creationId xmlns:p14="http://schemas.microsoft.com/office/powerpoint/2010/main" val="349938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a:spLocks noGrp="1"/>
          </p:cNvSpPr>
          <p:nvPr>
            <p:ph idx="1"/>
          </p:nvPr>
        </p:nvSpPr>
        <p:spPr>
          <a:xfrm>
            <a:off x="1524000" y="1187451"/>
            <a:ext cx="9144000" cy="5913957"/>
          </a:xfrm>
        </p:spPr>
        <p:txBody>
          <a:bodyPr/>
          <a:lstStyle/>
          <a:p>
            <a:pPr marL="0" indent="0">
              <a:buNone/>
              <a:defRPr/>
            </a:pPr>
            <a:endParaRPr lang="fr-FR" sz="2400" dirty="0">
              <a:solidFill>
                <a:srgbClr val="000000"/>
              </a:solidFill>
            </a:endParaRPr>
          </a:p>
          <a:p>
            <a:pPr marL="0" indent="0">
              <a:buNone/>
              <a:defRPr/>
            </a:pPr>
            <a:r>
              <a:rPr lang="fr-FR" sz="1800" dirty="0">
                <a:solidFill>
                  <a:srgbClr val="000000"/>
                </a:solidFill>
              </a:rPr>
              <a:t>	</a:t>
            </a:r>
            <a:endParaRPr lang="fr-FR" dirty="0"/>
          </a:p>
          <a:p>
            <a:pPr marL="0" indent="0">
              <a:buNone/>
              <a:defRPr/>
            </a:pPr>
            <a:endParaRPr lang="fr-FR" dirty="0" smtClean="0"/>
          </a:p>
        </p:txBody>
      </p:sp>
      <p:sp>
        <p:nvSpPr>
          <p:cNvPr id="9" name="Rectangle 8"/>
          <p:cNvSpPr/>
          <p:nvPr/>
        </p:nvSpPr>
        <p:spPr>
          <a:xfrm>
            <a:off x="0" y="6241776"/>
            <a:ext cx="11862407" cy="646331"/>
          </a:xfrm>
          <a:prstGeom prst="rect">
            <a:avLst/>
          </a:prstGeom>
          <a:gradFill flip="none" rotWithShape="1">
            <a:gsLst>
              <a:gs pos="0">
                <a:srgbClr val="5B9BD5">
                  <a:lumMod val="5000"/>
                  <a:lumOff val="95000"/>
                </a:srgbClr>
              </a:gs>
              <a:gs pos="75000">
                <a:srgbClr val="5B9BD5">
                  <a:lumMod val="45000"/>
                  <a:lumOff val="55000"/>
                </a:srgbClr>
              </a:gs>
              <a:gs pos="65000">
                <a:srgbClr val="5B9BD5">
                  <a:lumMod val="45000"/>
                  <a:lumOff val="55000"/>
                </a:srgbClr>
              </a:gs>
              <a:gs pos="100000">
                <a:srgbClr val="5B9BD5">
                  <a:lumMod val="30000"/>
                  <a:lumOff val="70000"/>
                </a:srgbClr>
              </a:gs>
            </a:gsLst>
            <a:lin ang="13500000" scaled="1"/>
            <a:tileRect/>
          </a:gradFill>
        </p:spPr>
        <p:txBody>
          <a:bodyPr wrap="square">
            <a:spAutoFit/>
          </a:bodyPr>
          <a:lstStyle/>
          <a:p>
            <a:pPr lvl="0"/>
            <a:r>
              <a:rPr lang="fr-FR" kern="0" dirty="0">
                <a:solidFill>
                  <a:prstClr val="black"/>
                </a:solidFill>
                <a:latin typeface="Calibri"/>
              </a:rPr>
              <a:t>Comparer et commenter les évolutions </a:t>
            </a:r>
            <a:r>
              <a:rPr lang="fr-FR" kern="0" dirty="0" smtClean="0">
                <a:solidFill>
                  <a:prstClr val="black"/>
                </a:solidFill>
                <a:latin typeface="Calibri"/>
              </a:rPr>
              <a:t>des objets </a:t>
            </a:r>
            <a:r>
              <a:rPr lang="fr-FR" kern="0" dirty="0">
                <a:solidFill>
                  <a:prstClr val="black"/>
                </a:solidFill>
                <a:latin typeface="Calibri"/>
              </a:rPr>
              <a:t>en articulant différents points de vue </a:t>
            </a:r>
            <a:r>
              <a:rPr lang="fr-FR" kern="0" dirty="0" smtClean="0">
                <a:solidFill>
                  <a:prstClr val="black"/>
                </a:solidFill>
                <a:latin typeface="Calibri"/>
              </a:rPr>
              <a:t>: fonctionnel</a:t>
            </a:r>
            <a:r>
              <a:rPr lang="fr-FR" kern="0" dirty="0">
                <a:solidFill>
                  <a:prstClr val="black"/>
                </a:solidFill>
                <a:latin typeface="Calibri"/>
              </a:rPr>
              <a:t>, structurel</a:t>
            </a:r>
            <a:r>
              <a:rPr lang="fr-FR" kern="0" dirty="0" smtClean="0">
                <a:solidFill>
                  <a:prstClr val="black"/>
                </a:solidFill>
                <a:latin typeface="Calibri"/>
              </a:rPr>
              <a:t>, environnemental, </a:t>
            </a:r>
            <a:r>
              <a:rPr lang="fr-FR" b="1" kern="0" dirty="0" smtClean="0">
                <a:solidFill>
                  <a:prstClr val="black"/>
                </a:solidFill>
                <a:latin typeface="Calibri"/>
              </a:rPr>
              <a:t>technique</a:t>
            </a:r>
            <a:r>
              <a:rPr lang="fr-FR" b="1" kern="0" dirty="0">
                <a:solidFill>
                  <a:prstClr val="black"/>
                </a:solidFill>
                <a:latin typeface="Calibri"/>
              </a:rPr>
              <a:t>, scientifique</a:t>
            </a:r>
            <a:r>
              <a:rPr lang="fr-FR" kern="0" dirty="0">
                <a:solidFill>
                  <a:prstClr val="black"/>
                </a:solidFill>
                <a:latin typeface="Calibri"/>
              </a:rPr>
              <a:t>, social, </a:t>
            </a:r>
            <a:r>
              <a:rPr lang="fr-FR" kern="0" dirty="0" smtClean="0">
                <a:solidFill>
                  <a:prstClr val="black"/>
                </a:solidFill>
                <a:latin typeface="Calibri"/>
              </a:rPr>
              <a:t>historique, économique</a:t>
            </a:r>
            <a:r>
              <a:rPr lang="fr-FR" kern="0" dirty="0">
                <a:solidFill>
                  <a:prstClr val="black"/>
                </a:solidFill>
                <a:latin typeface="Calibri"/>
              </a:rPr>
              <a:t>.</a:t>
            </a:r>
            <a:endParaRPr kumimoji="0" lang="fr-FR" sz="1800" b="0" i="0" u="none" strike="noStrike" kern="0" cap="none" spc="0" normalizeH="0" baseline="0" noProof="0" dirty="0" smtClean="0">
              <a:ln>
                <a:noFill/>
              </a:ln>
              <a:solidFill>
                <a:prstClr val="black"/>
              </a:solidFill>
              <a:effectLst/>
              <a:uLnTx/>
              <a:uFillTx/>
              <a:latin typeface="Calibri"/>
            </a:endParaRPr>
          </a:p>
        </p:txBody>
      </p:sp>
      <p:pic>
        <p:nvPicPr>
          <p:cNvPr id="2" name="Image 1"/>
          <p:cNvPicPr>
            <a:picLocks noChangeAspect="1"/>
          </p:cNvPicPr>
          <p:nvPr/>
        </p:nvPicPr>
        <p:blipFill>
          <a:blip r:embed="rId3"/>
          <a:stretch>
            <a:fillRect/>
          </a:stretch>
        </p:blipFill>
        <p:spPr>
          <a:xfrm>
            <a:off x="4982555" y="2545062"/>
            <a:ext cx="3446099" cy="2201372"/>
          </a:xfrm>
          <a:prstGeom prst="rect">
            <a:avLst/>
          </a:prstGeom>
        </p:spPr>
      </p:pic>
      <p:pic>
        <p:nvPicPr>
          <p:cNvPr id="10" name="Image 9"/>
          <p:cNvPicPr>
            <a:picLocks noChangeAspect="1"/>
          </p:cNvPicPr>
          <p:nvPr/>
        </p:nvPicPr>
        <p:blipFill>
          <a:blip r:embed="rId4"/>
          <a:stretch>
            <a:fillRect/>
          </a:stretch>
        </p:blipFill>
        <p:spPr>
          <a:xfrm>
            <a:off x="8733125" y="2571926"/>
            <a:ext cx="3458875" cy="2208778"/>
          </a:xfrm>
          <a:prstGeom prst="rect">
            <a:avLst/>
          </a:prstGeom>
        </p:spPr>
      </p:pic>
      <p:pic>
        <p:nvPicPr>
          <p:cNvPr id="11" name="Image 10"/>
          <p:cNvPicPr>
            <a:picLocks noChangeAspect="1"/>
          </p:cNvPicPr>
          <p:nvPr/>
        </p:nvPicPr>
        <p:blipFill>
          <a:blip r:embed="rId5"/>
          <a:stretch>
            <a:fillRect/>
          </a:stretch>
        </p:blipFill>
        <p:spPr>
          <a:xfrm>
            <a:off x="599094" y="2571926"/>
            <a:ext cx="3458555" cy="2049849"/>
          </a:xfrm>
          <a:prstGeom prst="rect">
            <a:avLst/>
          </a:prstGeom>
        </p:spPr>
      </p:pic>
      <p:sp>
        <p:nvSpPr>
          <p:cNvPr id="12" name="ZoneTexte 11"/>
          <p:cNvSpPr txBox="1"/>
          <p:nvPr/>
        </p:nvSpPr>
        <p:spPr>
          <a:xfrm>
            <a:off x="5044278" y="5185893"/>
            <a:ext cx="3384376" cy="369332"/>
          </a:xfrm>
          <a:prstGeom prst="rect">
            <a:avLst/>
          </a:prstGeom>
          <a:solidFill>
            <a:srgbClr val="65CFC3"/>
          </a:solidFill>
        </p:spPr>
        <p:txBody>
          <a:bodyPr wrap="square" rtlCol="0">
            <a:spAutoFit/>
          </a:bodyPr>
          <a:lstStyle/>
          <a:p>
            <a:pPr algn="ctr"/>
            <a:r>
              <a:rPr lang="fr-FR" b="1" dirty="0">
                <a:solidFill>
                  <a:prstClr val="white"/>
                </a:solidFill>
                <a:latin typeface="Calibri"/>
              </a:rPr>
              <a:t>9000 ans avant JC</a:t>
            </a:r>
          </a:p>
        </p:txBody>
      </p:sp>
      <p:pic>
        <p:nvPicPr>
          <p:cNvPr id="13" name="Image 12"/>
          <p:cNvPicPr>
            <a:picLocks noChangeAspect="1"/>
          </p:cNvPicPr>
          <p:nvPr/>
        </p:nvPicPr>
        <p:blipFill>
          <a:blip r:embed="rId6"/>
          <a:stretch>
            <a:fillRect/>
          </a:stretch>
        </p:blipFill>
        <p:spPr>
          <a:xfrm>
            <a:off x="9481021" y="5185893"/>
            <a:ext cx="1963082" cy="493819"/>
          </a:xfrm>
          <a:prstGeom prst="rect">
            <a:avLst/>
          </a:prstGeom>
        </p:spPr>
      </p:pic>
      <p:sp>
        <p:nvSpPr>
          <p:cNvPr id="16" name="Titre 1"/>
          <p:cNvSpPr>
            <a:spLocks noGrp="1"/>
          </p:cNvSpPr>
          <p:nvPr>
            <p:ph type="title"/>
          </p:nvPr>
        </p:nvSpPr>
        <p:spPr>
          <a:xfrm>
            <a:off x="2647950" y="44450"/>
            <a:ext cx="8020050" cy="1143000"/>
          </a:xfrm>
        </p:spPr>
        <p:txBody>
          <a:bodyPr/>
          <a:lstStyle/>
          <a:p>
            <a:r>
              <a:rPr lang="fr-FR" sz="2400" dirty="0" smtClean="0"/>
              <a:t>« Les </a:t>
            </a:r>
            <a:r>
              <a:rPr lang="fr-FR" sz="2400" dirty="0"/>
              <a:t>objets techniques, les services et les changements</a:t>
            </a:r>
            <a:br>
              <a:rPr lang="fr-FR" sz="2400" dirty="0"/>
            </a:br>
            <a:r>
              <a:rPr lang="fr-FR" sz="2400" dirty="0"/>
              <a:t>induits dans la </a:t>
            </a:r>
            <a:r>
              <a:rPr lang="fr-FR" sz="2400" dirty="0" smtClean="0"/>
              <a:t>société » : une inflexion souhaitée</a:t>
            </a:r>
            <a:endParaRPr lang="fr-FR" sz="2400" dirty="0">
              <a:latin typeface="Arial" charset="0"/>
              <a:ea typeface="ＭＳ Ｐゴシック" charset="0"/>
            </a:endParaRPr>
          </a:p>
        </p:txBody>
      </p:sp>
    </p:spTree>
    <p:extLst>
      <p:ext uri="{BB962C8B-B14F-4D97-AF65-F5344CB8AC3E}">
        <p14:creationId xmlns:p14="http://schemas.microsoft.com/office/powerpoint/2010/main" val="377966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bille innovation produit.jpg"/>
          <p:cNvPicPr>
            <a:picLocks noChangeAspect="1"/>
          </p:cNvPicPr>
          <p:nvPr/>
        </p:nvPicPr>
        <p:blipFill>
          <a:blip r:embed="rId3" cstate="print"/>
          <a:stretch>
            <a:fillRect/>
          </a:stretch>
        </p:blipFill>
        <p:spPr>
          <a:xfrm>
            <a:off x="1566529" y="4838085"/>
            <a:ext cx="2152413" cy="1800200"/>
          </a:xfrm>
          <a:prstGeom prst="rect">
            <a:avLst/>
          </a:prstGeom>
        </p:spPr>
      </p:pic>
      <p:cxnSp>
        <p:nvCxnSpPr>
          <p:cNvPr id="16" name="Connecteur droit avec flèche 15"/>
          <p:cNvCxnSpPr/>
          <p:nvPr/>
        </p:nvCxnSpPr>
        <p:spPr>
          <a:xfrm>
            <a:off x="3257972" y="5723099"/>
            <a:ext cx="6408712" cy="0"/>
          </a:xfrm>
          <a:prstGeom prst="straightConnector1">
            <a:avLst/>
          </a:prstGeom>
          <a:ln w="127000">
            <a:solidFill>
              <a:srgbClr val="AF3F3F"/>
            </a:solidFill>
            <a:tailEnd type="arrow"/>
          </a:ln>
        </p:spPr>
        <p:style>
          <a:lnRef idx="2">
            <a:schemeClr val="accent6"/>
          </a:lnRef>
          <a:fillRef idx="0">
            <a:schemeClr val="accent6"/>
          </a:fillRef>
          <a:effectRef idx="1">
            <a:schemeClr val="accent6"/>
          </a:effectRef>
          <a:fontRef idx="minor">
            <a:schemeClr val="tx1"/>
          </a:fontRef>
        </p:style>
      </p:cxnSp>
      <p:sp>
        <p:nvSpPr>
          <p:cNvPr id="24" name="ZoneTexte 23"/>
          <p:cNvSpPr txBox="1"/>
          <p:nvPr/>
        </p:nvSpPr>
        <p:spPr>
          <a:xfrm>
            <a:off x="9666684" y="5720907"/>
            <a:ext cx="2595198"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rPr>
              <a:t>Perfectionnement</a:t>
            </a:r>
          </a:p>
        </p:txBody>
      </p:sp>
      <p:sp>
        <p:nvSpPr>
          <p:cNvPr id="13" name="Rectangle 12"/>
          <p:cNvSpPr/>
          <p:nvPr/>
        </p:nvSpPr>
        <p:spPr>
          <a:xfrm>
            <a:off x="2161438" y="-4131840"/>
            <a:ext cx="792088" cy="475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0" name="ZoneTexte 9"/>
          <p:cNvSpPr txBox="1"/>
          <p:nvPr/>
        </p:nvSpPr>
        <p:spPr>
          <a:xfrm>
            <a:off x="217394" y="341934"/>
            <a:ext cx="2114553"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rPr>
              <a:t>Diversification</a:t>
            </a:r>
          </a:p>
        </p:txBody>
      </p:sp>
      <p:cxnSp>
        <p:nvCxnSpPr>
          <p:cNvPr id="4" name="Connecteur droit avec flèche 3"/>
          <p:cNvCxnSpPr/>
          <p:nvPr/>
        </p:nvCxnSpPr>
        <p:spPr>
          <a:xfrm flipV="1">
            <a:off x="2642736" y="370951"/>
            <a:ext cx="0" cy="4680520"/>
          </a:xfrm>
          <a:prstGeom prst="straightConnector1">
            <a:avLst/>
          </a:prstGeom>
          <a:ln w="127000">
            <a:solidFill>
              <a:srgbClr val="AF3F3F"/>
            </a:solidFill>
            <a:tailEnd type="arrow"/>
          </a:ln>
        </p:spPr>
        <p:style>
          <a:lnRef idx="2">
            <a:schemeClr val="accent6"/>
          </a:lnRef>
          <a:fillRef idx="0">
            <a:schemeClr val="accent6"/>
          </a:fillRef>
          <a:effectRef idx="1">
            <a:schemeClr val="accent6"/>
          </a:effectRef>
          <a:fontRef idx="minor">
            <a:schemeClr val="tx1"/>
          </a:fontRef>
        </p:style>
      </p:cxnSp>
      <p:sp>
        <p:nvSpPr>
          <p:cNvPr id="26" name="ZoneTexte 25"/>
          <p:cNvSpPr txBox="1"/>
          <p:nvPr/>
        </p:nvSpPr>
        <p:spPr>
          <a:xfrm>
            <a:off x="4167281" y="5784543"/>
            <a:ext cx="3877152"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400" b="1" spc="50" dirty="0" smtClean="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rPr>
              <a:t>Innovations technologiques</a:t>
            </a:r>
            <a:endParaRPr lang="fr-FR" sz="2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endParaRPr>
          </a:p>
        </p:txBody>
      </p:sp>
      <p:sp>
        <p:nvSpPr>
          <p:cNvPr id="28" name="ZoneTexte 27"/>
          <p:cNvSpPr txBox="1"/>
          <p:nvPr/>
        </p:nvSpPr>
        <p:spPr>
          <a:xfrm rot="16200000">
            <a:off x="411915" y="2658107"/>
            <a:ext cx="3908955"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2400" b="1" spc="50" dirty="0" smtClean="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rPr>
              <a:t>Innovations d’usage/sociale</a:t>
            </a:r>
            <a:endParaRPr lang="fr-FR" sz="2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endParaRPr>
          </a:p>
        </p:txBody>
      </p:sp>
      <p:sp>
        <p:nvSpPr>
          <p:cNvPr id="11" name="Rectangle 10"/>
          <p:cNvSpPr/>
          <p:nvPr/>
        </p:nvSpPr>
        <p:spPr>
          <a:xfrm>
            <a:off x="0" y="6507725"/>
            <a:ext cx="11862407" cy="369332"/>
          </a:xfrm>
          <a:prstGeom prst="rect">
            <a:avLst/>
          </a:prstGeom>
          <a:gradFill flip="none" rotWithShape="1">
            <a:gsLst>
              <a:gs pos="0">
                <a:srgbClr val="5B9BD5">
                  <a:lumMod val="5000"/>
                  <a:lumOff val="95000"/>
                </a:srgbClr>
              </a:gs>
              <a:gs pos="75000">
                <a:srgbClr val="5B9BD5">
                  <a:lumMod val="45000"/>
                  <a:lumOff val="55000"/>
                </a:srgbClr>
              </a:gs>
              <a:gs pos="65000">
                <a:srgbClr val="5B9BD5">
                  <a:lumMod val="45000"/>
                  <a:lumOff val="55000"/>
                </a:srgbClr>
              </a:gs>
              <a:gs pos="100000">
                <a:srgbClr val="5B9BD5">
                  <a:lumMod val="30000"/>
                  <a:lumOff val="70000"/>
                </a:srgbClr>
              </a:gs>
            </a:gsLst>
            <a:lin ang="13500000" scaled="1"/>
            <a:tileRect/>
          </a:gradFill>
        </p:spPr>
        <p:txBody>
          <a:bodyPr wrap="square">
            <a:spAutoFit/>
          </a:bodyPr>
          <a:lstStyle/>
          <a:p>
            <a:r>
              <a:rPr lang="fr-FR" kern="0" dirty="0">
                <a:solidFill>
                  <a:prstClr val="black"/>
                </a:solidFill>
                <a:ea typeface="ＭＳ Ｐゴシック"/>
              </a:rPr>
              <a:t>Relier les évolutions technologiques </a:t>
            </a:r>
            <a:r>
              <a:rPr lang="fr-FR" kern="0" dirty="0" smtClean="0">
                <a:solidFill>
                  <a:prstClr val="black"/>
                </a:solidFill>
                <a:ea typeface="ＭＳ Ｐゴシック"/>
              </a:rPr>
              <a:t>aux inventions </a:t>
            </a:r>
            <a:r>
              <a:rPr lang="fr-FR" kern="0" dirty="0">
                <a:solidFill>
                  <a:prstClr val="black"/>
                </a:solidFill>
                <a:ea typeface="ＭＳ Ｐゴシック"/>
              </a:rPr>
              <a:t>et innovations qui marquent </a:t>
            </a:r>
            <a:r>
              <a:rPr lang="fr-FR" kern="0" dirty="0" smtClean="0">
                <a:solidFill>
                  <a:prstClr val="black"/>
                </a:solidFill>
                <a:ea typeface="ＭＳ Ｐゴシック"/>
              </a:rPr>
              <a:t>de ruptures </a:t>
            </a:r>
            <a:r>
              <a:rPr lang="fr-FR" kern="0" dirty="0">
                <a:solidFill>
                  <a:prstClr val="black"/>
                </a:solidFill>
                <a:ea typeface="ＭＳ Ｐゴシック"/>
              </a:rPr>
              <a:t>dans les solutions techniques.</a:t>
            </a:r>
            <a:endParaRPr lang="fr-FR" kern="0" dirty="0" smtClean="0">
              <a:solidFill>
                <a:prstClr val="black"/>
              </a:solidFill>
              <a:ea typeface="ＭＳ Ｐゴシック"/>
            </a:endParaRPr>
          </a:p>
        </p:txBody>
      </p:sp>
      <p:pic>
        <p:nvPicPr>
          <p:cNvPr id="3" name="Image 2"/>
          <p:cNvPicPr>
            <a:picLocks noChangeAspect="1"/>
          </p:cNvPicPr>
          <p:nvPr/>
        </p:nvPicPr>
        <p:blipFill>
          <a:blip r:embed="rId4"/>
          <a:stretch>
            <a:fillRect/>
          </a:stretch>
        </p:blipFill>
        <p:spPr>
          <a:xfrm>
            <a:off x="2873678" y="3082275"/>
            <a:ext cx="3057525" cy="1543017"/>
          </a:xfrm>
          <a:prstGeom prst="rect">
            <a:avLst/>
          </a:prstGeom>
        </p:spPr>
      </p:pic>
      <p:pic>
        <p:nvPicPr>
          <p:cNvPr id="5" name="Image 4"/>
          <p:cNvPicPr>
            <a:picLocks noChangeAspect="1"/>
          </p:cNvPicPr>
          <p:nvPr/>
        </p:nvPicPr>
        <p:blipFill>
          <a:blip r:embed="rId5"/>
          <a:stretch>
            <a:fillRect/>
          </a:stretch>
        </p:blipFill>
        <p:spPr>
          <a:xfrm>
            <a:off x="2873678" y="1295145"/>
            <a:ext cx="3057525" cy="1519769"/>
          </a:xfrm>
          <a:prstGeom prst="rect">
            <a:avLst/>
          </a:prstGeom>
        </p:spPr>
      </p:pic>
      <p:pic>
        <p:nvPicPr>
          <p:cNvPr id="6" name="Image 5"/>
          <p:cNvPicPr>
            <a:picLocks noChangeAspect="1"/>
          </p:cNvPicPr>
          <p:nvPr/>
        </p:nvPicPr>
        <p:blipFill>
          <a:blip r:embed="rId6"/>
          <a:stretch>
            <a:fillRect/>
          </a:stretch>
        </p:blipFill>
        <p:spPr>
          <a:xfrm>
            <a:off x="6617919" y="3842839"/>
            <a:ext cx="1717683" cy="1717683"/>
          </a:xfrm>
          <a:prstGeom prst="rect">
            <a:avLst/>
          </a:prstGeom>
        </p:spPr>
      </p:pic>
      <p:pic>
        <p:nvPicPr>
          <p:cNvPr id="7" name="Image 6"/>
          <p:cNvPicPr>
            <a:picLocks noChangeAspect="1"/>
          </p:cNvPicPr>
          <p:nvPr/>
        </p:nvPicPr>
        <p:blipFill>
          <a:blip r:embed="rId7"/>
          <a:stretch>
            <a:fillRect/>
          </a:stretch>
        </p:blipFill>
        <p:spPr>
          <a:xfrm>
            <a:off x="8587598" y="3842839"/>
            <a:ext cx="2089689" cy="1747310"/>
          </a:xfrm>
          <a:prstGeom prst="rect">
            <a:avLst/>
          </a:prstGeom>
        </p:spPr>
      </p:pic>
      <p:pic>
        <p:nvPicPr>
          <p:cNvPr id="8" name="Image 7"/>
          <p:cNvPicPr>
            <a:picLocks noChangeAspect="1"/>
          </p:cNvPicPr>
          <p:nvPr/>
        </p:nvPicPr>
        <p:blipFill>
          <a:blip r:embed="rId8"/>
          <a:stretch>
            <a:fillRect/>
          </a:stretch>
        </p:blipFill>
        <p:spPr>
          <a:xfrm>
            <a:off x="3055317" y="136247"/>
            <a:ext cx="1111964" cy="1111964"/>
          </a:xfrm>
          <a:prstGeom prst="rect">
            <a:avLst/>
          </a:prstGeom>
        </p:spPr>
      </p:pic>
      <p:pic>
        <p:nvPicPr>
          <p:cNvPr id="9" name="Image 8"/>
          <p:cNvPicPr>
            <a:picLocks noChangeAspect="1"/>
          </p:cNvPicPr>
          <p:nvPr/>
        </p:nvPicPr>
        <p:blipFill>
          <a:blip r:embed="rId9"/>
          <a:stretch>
            <a:fillRect/>
          </a:stretch>
        </p:blipFill>
        <p:spPr>
          <a:xfrm>
            <a:off x="4275991" y="72757"/>
            <a:ext cx="1415838" cy="951874"/>
          </a:xfrm>
          <a:prstGeom prst="rect">
            <a:avLst/>
          </a:prstGeom>
        </p:spPr>
      </p:pic>
    </p:spTree>
    <p:extLst>
      <p:ext uri="{BB962C8B-B14F-4D97-AF65-F5344CB8AC3E}">
        <p14:creationId xmlns:p14="http://schemas.microsoft.com/office/powerpoint/2010/main" val="17087181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ages de contenu">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sque MENJVA_masque bleu ciel">
      <a:majorFont>
        <a:latin typeface="Arial"/>
        <a:ea typeface="Arial"/>
        <a:cs typeface="Arial"/>
      </a:majorFont>
      <a:minorFont>
        <a:latin typeface="Arial"/>
        <a:ea typeface="Arial"/>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sque MENJVA_masque bleu ciel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TM02900688[[fn=Facette]]</Template>
  <TotalTime>6436</TotalTime>
  <Words>2119</Words>
  <Application>Microsoft Office PowerPoint</Application>
  <PresentationFormat>Grand écran</PresentationFormat>
  <Paragraphs>278</Paragraphs>
  <Slides>19</Slides>
  <Notes>19</Notes>
  <HiddenSlides>0</HiddenSlides>
  <MMClips>2</MMClips>
  <ScaleCrop>false</ScaleCrop>
  <HeadingPairs>
    <vt:vector size="6" baseType="variant">
      <vt:variant>
        <vt:lpstr>Polices utilisées</vt:lpstr>
      </vt:variant>
      <vt:variant>
        <vt:i4>7</vt:i4>
      </vt:variant>
      <vt:variant>
        <vt:lpstr>Thème</vt:lpstr>
      </vt:variant>
      <vt:variant>
        <vt:i4>6</vt:i4>
      </vt:variant>
      <vt:variant>
        <vt:lpstr>Titres des diapositives</vt:lpstr>
      </vt:variant>
      <vt:variant>
        <vt:i4>19</vt:i4>
      </vt:variant>
    </vt:vector>
  </HeadingPairs>
  <TitlesOfParts>
    <vt:vector size="32" baseType="lpstr">
      <vt:lpstr>ＭＳ Ｐゴシック</vt:lpstr>
      <vt:lpstr>Arial</vt:lpstr>
      <vt:lpstr>Calibri</vt:lpstr>
      <vt:lpstr>Calibri Light</vt:lpstr>
      <vt:lpstr>Century Gothic</vt:lpstr>
      <vt:lpstr>Wingdings</vt:lpstr>
      <vt:lpstr>Wingdings 2</vt:lpstr>
      <vt:lpstr>HDOfficeLightV0</vt:lpstr>
      <vt:lpstr>2_Thème Office</vt:lpstr>
      <vt:lpstr>Pages de contenu</vt:lpstr>
      <vt:lpstr>3_Thème Office</vt:lpstr>
      <vt:lpstr>4_Thème Office</vt:lpstr>
      <vt:lpstr>1_Modèle par défaut</vt:lpstr>
      <vt:lpstr>Programme de Technologie Nouveautés et évolutions</vt:lpstr>
      <vt:lpstr>Nouveautés et évolutions </vt:lpstr>
      <vt:lpstr>Les trois dimensions de la technologie</vt:lpstr>
      <vt:lpstr>Présentation PowerPoint</vt:lpstr>
      <vt:lpstr>Présentation PowerPoint</vt:lpstr>
      <vt:lpstr>Présentation PowerPoint</vt:lpstr>
      <vt:lpstr>Thématique « les objets techniques, les services et les changements induits dans la société » : exemple</vt:lpstr>
      <vt:lpstr>« Les objets techniques, les services et les changements induits dans la société » : une inflexion souhaitée</vt:lpstr>
      <vt:lpstr>Présentation PowerPoint</vt:lpstr>
      <vt:lpstr>Présentation PowerPoint</vt:lpstr>
      <vt:lpstr>Présentation PowerPoint</vt:lpstr>
      <vt:lpstr>Que peut on aborder en technologie collège vis-à-vis du design ?</vt:lpstr>
      <vt:lpstr>Présentation PowerPoint</vt:lpstr>
      <vt:lpstr>Présentation PowerPoint</vt:lpstr>
      <vt:lpstr>Présentation PowerPoint</vt:lpstr>
      <vt:lpstr>Présentation PowerPoint</vt:lpstr>
      <vt:lpstr>Présentation PowerPoint</vt:lpstr>
      <vt:lpstr>Présentation PowerPoint</vt:lpstr>
      <vt:lpstr>Programme de Technologie Nouveautés et évolutions</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utilisateur</cp:lastModifiedBy>
  <cp:revision>143</cp:revision>
  <dcterms:created xsi:type="dcterms:W3CDTF">2016-01-10T10:34:32Z</dcterms:created>
  <dcterms:modified xsi:type="dcterms:W3CDTF">2016-03-23T21:10:07Z</dcterms:modified>
</cp:coreProperties>
</file>