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1"/>
  </p:sldMasterIdLst>
  <p:notesMasterIdLst>
    <p:notesMasterId r:id="rId27"/>
  </p:notesMasterIdLst>
  <p:handoutMasterIdLst>
    <p:handoutMasterId r:id="rId28"/>
  </p:handoutMasterIdLst>
  <p:sldIdLst>
    <p:sldId id="262" r:id="rId2"/>
    <p:sldId id="271" r:id="rId3"/>
    <p:sldId id="272" r:id="rId4"/>
    <p:sldId id="273" r:id="rId5"/>
    <p:sldId id="283" r:id="rId6"/>
    <p:sldId id="284" r:id="rId7"/>
    <p:sldId id="274" r:id="rId8"/>
    <p:sldId id="303" r:id="rId9"/>
    <p:sldId id="286" r:id="rId10"/>
    <p:sldId id="288" r:id="rId11"/>
    <p:sldId id="278" r:id="rId12"/>
    <p:sldId id="268" r:id="rId13"/>
    <p:sldId id="294" r:id="rId14"/>
    <p:sldId id="296" r:id="rId15"/>
    <p:sldId id="295" r:id="rId16"/>
    <p:sldId id="280" r:id="rId17"/>
    <p:sldId id="298" r:id="rId18"/>
    <p:sldId id="299" r:id="rId19"/>
    <p:sldId id="300" r:id="rId20"/>
    <p:sldId id="301" r:id="rId21"/>
    <p:sldId id="302" r:id="rId22"/>
    <p:sldId id="282" r:id="rId23"/>
    <p:sldId id="267" r:id="rId24"/>
    <p:sldId id="293" r:id="rId25"/>
    <p:sldId id="304" r:id="rId26"/>
  </p:sldIdLst>
  <p:sldSz cx="9144000" cy="6858000" type="screen4x3"/>
  <p:notesSz cx="6735763" cy="98663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890"/>
    <a:srgbClr val="7FB601"/>
    <a:srgbClr val="2F6AAA"/>
    <a:srgbClr val="274890"/>
    <a:srgbClr val="3A7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8566" autoAdjust="0"/>
  </p:normalViewPr>
  <p:slideViewPr>
    <p:cSldViewPr snapToGrid="0" snapToObjects="1">
      <p:cViewPr>
        <p:scale>
          <a:sx n="150" d="100"/>
          <a:sy n="150" d="100"/>
        </p:scale>
        <p:origin x="-80" y="10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1F6FC-F634-45A7-8AED-AE30ED01C9AC}" type="doc">
      <dgm:prSet loTypeId="urn:microsoft.com/office/officeart/2005/8/layout/radial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FD24C16-EE4F-408B-B906-1DD492556CA3}">
      <dgm:prSet phldrT="[Texte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dirty="0" smtClean="0"/>
            <a:t>évolutions</a:t>
          </a:r>
          <a:endParaRPr lang="fr-FR" dirty="0"/>
        </a:p>
      </dgm:t>
    </dgm:pt>
    <dgm:pt modelId="{6BDE55CF-BF36-45D0-A5D8-845A281955D4}" type="parTrans" cxnId="{1F4278F0-8331-4316-8B9F-2FAFBEC64FBC}">
      <dgm:prSet/>
      <dgm:spPr/>
      <dgm:t>
        <a:bodyPr/>
        <a:lstStyle/>
        <a:p>
          <a:endParaRPr lang="fr-FR"/>
        </a:p>
      </dgm:t>
    </dgm:pt>
    <dgm:pt modelId="{D56D2C2B-6F1A-4338-A2D4-A7AFAC66873A}" type="sibTrans" cxnId="{1F4278F0-8331-4316-8B9F-2FAFBEC64FBC}">
      <dgm:prSet/>
      <dgm:spPr/>
      <dgm:t>
        <a:bodyPr/>
        <a:lstStyle/>
        <a:p>
          <a:endParaRPr lang="fr-FR"/>
        </a:p>
      </dgm:t>
    </dgm:pt>
    <dgm:pt modelId="{F3FB1F47-38C4-487B-8BA0-051CBA9AC939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100" b="1" dirty="0" smtClean="0"/>
            <a:t>Socio-économiques</a:t>
          </a:r>
          <a:endParaRPr lang="fr-FR" sz="1100" b="1" dirty="0"/>
        </a:p>
      </dgm:t>
    </dgm:pt>
    <dgm:pt modelId="{FA68061C-698A-49BE-9F82-91EB588C0FDE}" type="parTrans" cxnId="{6BB5A46F-7F7D-4680-B837-942839A2A26C}">
      <dgm:prSet/>
      <dgm:spPr/>
      <dgm:t>
        <a:bodyPr/>
        <a:lstStyle/>
        <a:p>
          <a:endParaRPr lang="fr-FR"/>
        </a:p>
      </dgm:t>
    </dgm:pt>
    <dgm:pt modelId="{24183AF2-4D43-42A2-A3CD-03B1C11056DB}" type="sibTrans" cxnId="{6BB5A46F-7F7D-4680-B837-942839A2A26C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1D862867-2EF7-4852-BCE5-77255B873EAA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200" b="1" dirty="0" smtClean="0"/>
            <a:t>Techniques</a:t>
          </a:r>
          <a:endParaRPr lang="fr-FR" sz="1200" b="1" dirty="0"/>
        </a:p>
      </dgm:t>
    </dgm:pt>
    <dgm:pt modelId="{00DC6196-0509-489E-8295-CF45CB33DC87}" type="parTrans" cxnId="{46899303-6BEB-4BB9-B136-5CA58D0DF9AE}">
      <dgm:prSet/>
      <dgm:spPr/>
      <dgm:t>
        <a:bodyPr/>
        <a:lstStyle/>
        <a:p>
          <a:endParaRPr lang="fr-FR"/>
        </a:p>
      </dgm:t>
    </dgm:pt>
    <dgm:pt modelId="{793BC071-5E75-4C73-A012-22F3CF68F4C4}" type="sibTrans" cxnId="{46899303-6BEB-4BB9-B136-5CA58D0DF9AE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E1BF26AA-1EBC-4C44-BA42-E2DF51D5B837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000" b="1" dirty="0" smtClean="0"/>
            <a:t>Réglementaires</a:t>
          </a:r>
          <a:endParaRPr lang="fr-FR" sz="1000" b="1" dirty="0"/>
        </a:p>
      </dgm:t>
    </dgm:pt>
    <dgm:pt modelId="{5C164342-AA6C-4604-9A89-AEE2961F8414}" type="parTrans" cxnId="{C2E86527-3377-4372-B410-97D5D0E6B6DB}">
      <dgm:prSet/>
      <dgm:spPr/>
      <dgm:t>
        <a:bodyPr/>
        <a:lstStyle/>
        <a:p>
          <a:endParaRPr lang="fr-FR"/>
        </a:p>
      </dgm:t>
    </dgm:pt>
    <dgm:pt modelId="{E0E2B2B0-699D-48C2-9919-A194AC9920A6}" type="sibTrans" cxnId="{C2E86527-3377-4372-B410-97D5D0E6B6DB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61C93B1E-F189-42C5-8142-EFC36B2868B7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200" b="1" dirty="0" smtClean="0"/>
            <a:t>Emploi/</a:t>
          </a:r>
        </a:p>
        <a:p>
          <a:r>
            <a:rPr lang="fr-FR" sz="1200" b="1" dirty="0" smtClean="0"/>
            <a:t>formation</a:t>
          </a:r>
          <a:endParaRPr lang="fr-FR" sz="1200" b="1" dirty="0"/>
        </a:p>
      </dgm:t>
    </dgm:pt>
    <dgm:pt modelId="{20B89A99-DF85-4108-A07A-55413FD3DE47}" type="parTrans" cxnId="{98313C7F-AC19-4EF0-A188-557B726BB5E2}">
      <dgm:prSet/>
      <dgm:spPr/>
      <dgm:t>
        <a:bodyPr/>
        <a:lstStyle/>
        <a:p>
          <a:endParaRPr lang="fr-FR"/>
        </a:p>
      </dgm:t>
    </dgm:pt>
    <dgm:pt modelId="{7C7DFA4C-301A-4434-A611-D31BCDDC0423}" type="sibTrans" cxnId="{98313C7F-AC19-4EF0-A188-557B726BB5E2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0108417F-1751-4B4C-B396-3ED28C7F0860}" type="pres">
      <dgm:prSet presAssocID="{A991F6FC-F634-45A7-8AED-AE30ED01C9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B4F4E31-8E5F-4362-B85B-099CFE4B9011}" type="pres">
      <dgm:prSet presAssocID="{AFD24C16-EE4F-408B-B906-1DD492556CA3}" presName="centerShape" presStyleLbl="node0" presStyleIdx="0" presStyleCnt="1"/>
      <dgm:spPr/>
      <dgm:t>
        <a:bodyPr/>
        <a:lstStyle/>
        <a:p>
          <a:endParaRPr lang="fr-FR"/>
        </a:p>
      </dgm:t>
    </dgm:pt>
    <dgm:pt modelId="{E3AF48F3-5BF9-4005-9839-F62A6C11D795}" type="pres">
      <dgm:prSet presAssocID="{F3FB1F47-38C4-487B-8BA0-051CBA9AC93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E36B91-11EF-4A9F-9C38-597FAFC18310}" type="pres">
      <dgm:prSet presAssocID="{F3FB1F47-38C4-487B-8BA0-051CBA9AC939}" presName="dummy" presStyleCnt="0"/>
      <dgm:spPr/>
    </dgm:pt>
    <dgm:pt modelId="{08D07B51-B388-4515-892A-D7B7DC20BD6A}" type="pres">
      <dgm:prSet presAssocID="{24183AF2-4D43-42A2-A3CD-03B1C11056DB}" presName="sibTrans" presStyleLbl="sibTrans2D1" presStyleIdx="0" presStyleCnt="4"/>
      <dgm:spPr/>
      <dgm:t>
        <a:bodyPr/>
        <a:lstStyle/>
        <a:p>
          <a:endParaRPr lang="fr-FR"/>
        </a:p>
      </dgm:t>
    </dgm:pt>
    <dgm:pt modelId="{D6970A76-5D2A-4666-9FC5-719006B664CC}" type="pres">
      <dgm:prSet presAssocID="{1D862867-2EF7-4852-BCE5-77255B873EA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A57E7D-37EC-4181-A716-0CD4A6D8FEB5}" type="pres">
      <dgm:prSet presAssocID="{1D862867-2EF7-4852-BCE5-77255B873EAA}" presName="dummy" presStyleCnt="0"/>
      <dgm:spPr/>
    </dgm:pt>
    <dgm:pt modelId="{9FE49838-623E-4E9A-BC1C-4019DB203602}" type="pres">
      <dgm:prSet presAssocID="{793BC071-5E75-4C73-A012-22F3CF68F4C4}" presName="sibTrans" presStyleLbl="sibTrans2D1" presStyleIdx="1" presStyleCnt="4"/>
      <dgm:spPr/>
      <dgm:t>
        <a:bodyPr/>
        <a:lstStyle/>
        <a:p>
          <a:endParaRPr lang="fr-FR"/>
        </a:p>
      </dgm:t>
    </dgm:pt>
    <dgm:pt modelId="{7C89497C-526D-4B47-B98A-BE53F10A500F}" type="pres">
      <dgm:prSet presAssocID="{E1BF26AA-1EBC-4C44-BA42-E2DF51D5B837}" presName="node" presStyleLbl="node1" presStyleIdx="2" presStyleCnt="4" custScaleX="1117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706BBC-2D93-4B4C-AC8B-9E322F21E255}" type="pres">
      <dgm:prSet presAssocID="{E1BF26AA-1EBC-4C44-BA42-E2DF51D5B837}" presName="dummy" presStyleCnt="0"/>
      <dgm:spPr/>
    </dgm:pt>
    <dgm:pt modelId="{D9BE915A-305C-458E-9CCD-F41B83BD362D}" type="pres">
      <dgm:prSet presAssocID="{E0E2B2B0-699D-48C2-9919-A194AC9920A6}" presName="sibTrans" presStyleLbl="sibTrans2D1" presStyleIdx="2" presStyleCnt="4"/>
      <dgm:spPr/>
      <dgm:t>
        <a:bodyPr/>
        <a:lstStyle/>
        <a:p>
          <a:endParaRPr lang="fr-FR"/>
        </a:p>
      </dgm:t>
    </dgm:pt>
    <dgm:pt modelId="{E19F48CE-6232-43A1-B7AE-B95F3E12CD9A}" type="pres">
      <dgm:prSet presAssocID="{61C93B1E-F189-42C5-8142-EFC36B2868B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531AAC-3B1C-4256-9F59-0D457178C48A}" type="pres">
      <dgm:prSet presAssocID="{61C93B1E-F189-42C5-8142-EFC36B2868B7}" presName="dummy" presStyleCnt="0"/>
      <dgm:spPr/>
    </dgm:pt>
    <dgm:pt modelId="{640B83D2-F905-4B57-B473-99B08AF507AE}" type="pres">
      <dgm:prSet presAssocID="{7C7DFA4C-301A-4434-A611-D31BCDDC0423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BA241940-2F7B-4409-8EE2-33066CA60034}" type="presOf" srcId="{E1BF26AA-1EBC-4C44-BA42-E2DF51D5B837}" destId="{7C89497C-526D-4B47-B98A-BE53F10A500F}" srcOrd="0" destOrd="0" presId="urn:microsoft.com/office/officeart/2005/8/layout/radial6"/>
    <dgm:cxn modelId="{9D4D9A0C-5286-4123-B66D-41922BEB5915}" type="presOf" srcId="{AFD24C16-EE4F-408B-B906-1DD492556CA3}" destId="{EB4F4E31-8E5F-4362-B85B-099CFE4B9011}" srcOrd="0" destOrd="0" presId="urn:microsoft.com/office/officeart/2005/8/layout/radial6"/>
    <dgm:cxn modelId="{45929161-03DC-4221-B246-D14385A77ECF}" type="presOf" srcId="{E0E2B2B0-699D-48C2-9919-A194AC9920A6}" destId="{D9BE915A-305C-458E-9CCD-F41B83BD362D}" srcOrd="0" destOrd="0" presId="urn:microsoft.com/office/officeart/2005/8/layout/radial6"/>
    <dgm:cxn modelId="{36C14193-5F87-4E1C-9A59-099AB4B70253}" type="presOf" srcId="{7C7DFA4C-301A-4434-A611-D31BCDDC0423}" destId="{640B83D2-F905-4B57-B473-99B08AF507AE}" srcOrd="0" destOrd="0" presId="urn:microsoft.com/office/officeart/2005/8/layout/radial6"/>
    <dgm:cxn modelId="{1F4278F0-8331-4316-8B9F-2FAFBEC64FBC}" srcId="{A991F6FC-F634-45A7-8AED-AE30ED01C9AC}" destId="{AFD24C16-EE4F-408B-B906-1DD492556CA3}" srcOrd="0" destOrd="0" parTransId="{6BDE55CF-BF36-45D0-A5D8-845A281955D4}" sibTransId="{D56D2C2B-6F1A-4338-A2D4-A7AFAC66873A}"/>
    <dgm:cxn modelId="{98313C7F-AC19-4EF0-A188-557B726BB5E2}" srcId="{AFD24C16-EE4F-408B-B906-1DD492556CA3}" destId="{61C93B1E-F189-42C5-8142-EFC36B2868B7}" srcOrd="3" destOrd="0" parTransId="{20B89A99-DF85-4108-A07A-55413FD3DE47}" sibTransId="{7C7DFA4C-301A-4434-A611-D31BCDDC0423}"/>
    <dgm:cxn modelId="{5BC0C525-42F4-4453-9639-79B27B5DA31F}" type="presOf" srcId="{793BC071-5E75-4C73-A012-22F3CF68F4C4}" destId="{9FE49838-623E-4E9A-BC1C-4019DB203602}" srcOrd="0" destOrd="0" presId="urn:microsoft.com/office/officeart/2005/8/layout/radial6"/>
    <dgm:cxn modelId="{C2E86527-3377-4372-B410-97D5D0E6B6DB}" srcId="{AFD24C16-EE4F-408B-B906-1DD492556CA3}" destId="{E1BF26AA-1EBC-4C44-BA42-E2DF51D5B837}" srcOrd="2" destOrd="0" parTransId="{5C164342-AA6C-4604-9A89-AEE2961F8414}" sibTransId="{E0E2B2B0-699D-48C2-9919-A194AC9920A6}"/>
    <dgm:cxn modelId="{B1CFDDC9-A206-4E48-86B0-E5C3BBD6A731}" type="presOf" srcId="{1D862867-2EF7-4852-BCE5-77255B873EAA}" destId="{D6970A76-5D2A-4666-9FC5-719006B664CC}" srcOrd="0" destOrd="0" presId="urn:microsoft.com/office/officeart/2005/8/layout/radial6"/>
    <dgm:cxn modelId="{2BD4F645-9993-429E-BF3D-195ECD475112}" type="presOf" srcId="{24183AF2-4D43-42A2-A3CD-03B1C11056DB}" destId="{08D07B51-B388-4515-892A-D7B7DC20BD6A}" srcOrd="0" destOrd="0" presId="urn:microsoft.com/office/officeart/2005/8/layout/radial6"/>
    <dgm:cxn modelId="{815A8E30-7AAA-4EE0-B823-E035FA136A82}" type="presOf" srcId="{A991F6FC-F634-45A7-8AED-AE30ED01C9AC}" destId="{0108417F-1751-4B4C-B396-3ED28C7F0860}" srcOrd="0" destOrd="0" presId="urn:microsoft.com/office/officeart/2005/8/layout/radial6"/>
    <dgm:cxn modelId="{6BB5A46F-7F7D-4680-B837-942839A2A26C}" srcId="{AFD24C16-EE4F-408B-B906-1DD492556CA3}" destId="{F3FB1F47-38C4-487B-8BA0-051CBA9AC939}" srcOrd="0" destOrd="0" parTransId="{FA68061C-698A-49BE-9F82-91EB588C0FDE}" sibTransId="{24183AF2-4D43-42A2-A3CD-03B1C11056DB}"/>
    <dgm:cxn modelId="{46899303-6BEB-4BB9-B136-5CA58D0DF9AE}" srcId="{AFD24C16-EE4F-408B-B906-1DD492556CA3}" destId="{1D862867-2EF7-4852-BCE5-77255B873EAA}" srcOrd="1" destOrd="0" parTransId="{00DC6196-0509-489E-8295-CF45CB33DC87}" sibTransId="{793BC071-5E75-4C73-A012-22F3CF68F4C4}"/>
    <dgm:cxn modelId="{54F05FC9-E155-4922-919C-93EE63966706}" type="presOf" srcId="{F3FB1F47-38C4-487B-8BA0-051CBA9AC939}" destId="{E3AF48F3-5BF9-4005-9839-F62A6C11D795}" srcOrd="0" destOrd="0" presId="urn:microsoft.com/office/officeart/2005/8/layout/radial6"/>
    <dgm:cxn modelId="{FC100E01-59B8-4B9B-8DC7-64EF9F545D3E}" type="presOf" srcId="{61C93B1E-F189-42C5-8142-EFC36B2868B7}" destId="{E19F48CE-6232-43A1-B7AE-B95F3E12CD9A}" srcOrd="0" destOrd="0" presId="urn:microsoft.com/office/officeart/2005/8/layout/radial6"/>
    <dgm:cxn modelId="{7BD8F692-FC4A-4BA8-B8A7-DBC33E9F52CC}" type="presParOf" srcId="{0108417F-1751-4B4C-B396-3ED28C7F0860}" destId="{EB4F4E31-8E5F-4362-B85B-099CFE4B9011}" srcOrd="0" destOrd="0" presId="urn:microsoft.com/office/officeart/2005/8/layout/radial6"/>
    <dgm:cxn modelId="{C6453374-70E9-47FF-85BB-1CA9E037831B}" type="presParOf" srcId="{0108417F-1751-4B4C-B396-3ED28C7F0860}" destId="{E3AF48F3-5BF9-4005-9839-F62A6C11D795}" srcOrd="1" destOrd="0" presId="urn:microsoft.com/office/officeart/2005/8/layout/radial6"/>
    <dgm:cxn modelId="{D81FB028-5F95-4BFF-9B04-871B0E205348}" type="presParOf" srcId="{0108417F-1751-4B4C-B396-3ED28C7F0860}" destId="{DEE36B91-11EF-4A9F-9C38-597FAFC18310}" srcOrd="2" destOrd="0" presId="urn:microsoft.com/office/officeart/2005/8/layout/radial6"/>
    <dgm:cxn modelId="{9DFD4E22-82B8-40A1-8C9F-D48793C044F9}" type="presParOf" srcId="{0108417F-1751-4B4C-B396-3ED28C7F0860}" destId="{08D07B51-B388-4515-892A-D7B7DC20BD6A}" srcOrd="3" destOrd="0" presId="urn:microsoft.com/office/officeart/2005/8/layout/radial6"/>
    <dgm:cxn modelId="{2DC12C48-4C75-4790-8689-CC3BB191EA9F}" type="presParOf" srcId="{0108417F-1751-4B4C-B396-3ED28C7F0860}" destId="{D6970A76-5D2A-4666-9FC5-719006B664CC}" srcOrd="4" destOrd="0" presId="urn:microsoft.com/office/officeart/2005/8/layout/radial6"/>
    <dgm:cxn modelId="{5AB51662-4D90-4362-9460-112AB2DD3B6D}" type="presParOf" srcId="{0108417F-1751-4B4C-B396-3ED28C7F0860}" destId="{97A57E7D-37EC-4181-A716-0CD4A6D8FEB5}" srcOrd="5" destOrd="0" presId="urn:microsoft.com/office/officeart/2005/8/layout/radial6"/>
    <dgm:cxn modelId="{C5A32E04-B1DF-463F-A2FB-99605EAE82C0}" type="presParOf" srcId="{0108417F-1751-4B4C-B396-3ED28C7F0860}" destId="{9FE49838-623E-4E9A-BC1C-4019DB203602}" srcOrd="6" destOrd="0" presId="urn:microsoft.com/office/officeart/2005/8/layout/radial6"/>
    <dgm:cxn modelId="{AF8EBACE-7F7F-4B57-818C-4F21A6336314}" type="presParOf" srcId="{0108417F-1751-4B4C-B396-3ED28C7F0860}" destId="{7C89497C-526D-4B47-B98A-BE53F10A500F}" srcOrd="7" destOrd="0" presId="urn:microsoft.com/office/officeart/2005/8/layout/radial6"/>
    <dgm:cxn modelId="{B809476D-2CC4-42AC-AE6D-318DA00D7F9C}" type="presParOf" srcId="{0108417F-1751-4B4C-B396-3ED28C7F0860}" destId="{35706BBC-2D93-4B4C-AC8B-9E322F21E255}" srcOrd="8" destOrd="0" presId="urn:microsoft.com/office/officeart/2005/8/layout/radial6"/>
    <dgm:cxn modelId="{07423D26-668A-4843-B569-27FE93B3E390}" type="presParOf" srcId="{0108417F-1751-4B4C-B396-3ED28C7F0860}" destId="{D9BE915A-305C-458E-9CCD-F41B83BD362D}" srcOrd="9" destOrd="0" presId="urn:microsoft.com/office/officeart/2005/8/layout/radial6"/>
    <dgm:cxn modelId="{81657FC7-AD6E-4EC3-BC15-B4CAA79C3386}" type="presParOf" srcId="{0108417F-1751-4B4C-B396-3ED28C7F0860}" destId="{E19F48CE-6232-43A1-B7AE-B95F3E12CD9A}" srcOrd="10" destOrd="0" presId="urn:microsoft.com/office/officeart/2005/8/layout/radial6"/>
    <dgm:cxn modelId="{E6C95BE1-8420-424E-84C8-72A7080B2668}" type="presParOf" srcId="{0108417F-1751-4B4C-B396-3ED28C7F0860}" destId="{A2531AAC-3B1C-4256-9F59-0D457178C48A}" srcOrd="11" destOrd="0" presId="urn:microsoft.com/office/officeart/2005/8/layout/radial6"/>
    <dgm:cxn modelId="{D1A4DAD9-9DAB-4920-84FC-8A63149F9A1F}" type="presParOf" srcId="{0108417F-1751-4B4C-B396-3ED28C7F0860}" destId="{640B83D2-F905-4B57-B473-99B08AF507A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91F6FC-F634-45A7-8AED-AE30ED01C9AC}" type="doc">
      <dgm:prSet loTypeId="urn:microsoft.com/office/officeart/2005/8/layout/radial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FD24C16-EE4F-408B-B906-1DD492556CA3}">
      <dgm:prSet phldrT="[Texte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fr-FR" dirty="0" smtClean="0"/>
            <a:t>évolutions</a:t>
          </a:r>
          <a:endParaRPr lang="fr-FR" dirty="0"/>
        </a:p>
      </dgm:t>
    </dgm:pt>
    <dgm:pt modelId="{6BDE55CF-BF36-45D0-A5D8-845A281955D4}" type="parTrans" cxnId="{1F4278F0-8331-4316-8B9F-2FAFBEC64FBC}">
      <dgm:prSet/>
      <dgm:spPr/>
      <dgm:t>
        <a:bodyPr/>
        <a:lstStyle/>
        <a:p>
          <a:endParaRPr lang="fr-FR"/>
        </a:p>
      </dgm:t>
    </dgm:pt>
    <dgm:pt modelId="{D56D2C2B-6F1A-4338-A2D4-A7AFAC66873A}" type="sibTrans" cxnId="{1F4278F0-8331-4316-8B9F-2FAFBEC64FBC}">
      <dgm:prSet/>
      <dgm:spPr/>
      <dgm:t>
        <a:bodyPr/>
        <a:lstStyle/>
        <a:p>
          <a:endParaRPr lang="fr-FR"/>
        </a:p>
      </dgm:t>
    </dgm:pt>
    <dgm:pt modelId="{F3FB1F47-38C4-487B-8BA0-051CBA9AC939}">
      <dgm:prSet phldrT="[Texte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fr-FR" sz="1100" b="1" dirty="0" smtClean="0"/>
            <a:t>Socio-économiques</a:t>
          </a:r>
          <a:endParaRPr lang="fr-FR" sz="1100" b="1" dirty="0"/>
        </a:p>
      </dgm:t>
    </dgm:pt>
    <dgm:pt modelId="{FA68061C-698A-49BE-9F82-91EB588C0FDE}" type="parTrans" cxnId="{6BB5A46F-7F7D-4680-B837-942839A2A26C}">
      <dgm:prSet/>
      <dgm:spPr/>
      <dgm:t>
        <a:bodyPr/>
        <a:lstStyle/>
        <a:p>
          <a:endParaRPr lang="fr-FR"/>
        </a:p>
      </dgm:t>
    </dgm:pt>
    <dgm:pt modelId="{24183AF2-4D43-42A2-A3CD-03B1C11056DB}" type="sibTrans" cxnId="{6BB5A46F-7F7D-4680-B837-942839A2A26C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1D862867-2EF7-4852-BCE5-77255B873EAA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200" b="1" dirty="0" smtClean="0"/>
            <a:t>Techniques</a:t>
          </a:r>
          <a:endParaRPr lang="fr-FR" sz="1200" b="1" dirty="0"/>
        </a:p>
      </dgm:t>
    </dgm:pt>
    <dgm:pt modelId="{00DC6196-0509-489E-8295-CF45CB33DC87}" type="parTrans" cxnId="{46899303-6BEB-4BB9-B136-5CA58D0DF9AE}">
      <dgm:prSet/>
      <dgm:spPr/>
      <dgm:t>
        <a:bodyPr/>
        <a:lstStyle/>
        <a:p>
          <a:endParaRPr lang="fr-FR"/>
        </a:p>
      </dgm:t>
    </dgm:pt>
    <dgm:pt modelId="{793BC071-5E75-4C73-A012-22F3CF68F4C4}" type="sibTrans" cxnId="{46899303-6BEB-4BB9-B136-5CA58D0DF9AE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E1BF26AA-1EBC-4C44-BA42-E2DF51D5B837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000" b="1" dirty="0" smtClean="0"/>
            <a:t>Réglementaires</a:t>
          </a:r>
          <a:endParaRPr lang="fr-FR" sz="1000" b="1" dirty="0"/>
        </a:p>
      </dgm:t>
    </dgm:pt>
    <dgm:pt modelId="{5C164342-AA6C-4604-9A89-AEE2961F8414}" type="parTrans" cxnId="{C2E86527-3377-4372-B410-97D5D0E6B6DB}">
      <dgm:prSet/>
      <dgm:spPr/>
      <dgm:t>
        <a:bodyPr/>
        <a:lstStyle/>
        <a:p>
          <a:endParaRPr lang="fr-FR"/>
        </a:p>
      </dgm:t>
    </dgm:pt>
    <dgm:pt modelId="{E0E2B2B0-699D-48C2-9919-A194AC9920A6}" type="sibTrans" cxnId="{C2E86527-3377-4372-B410-97D5D0E6B6DB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61C93B1E-F189-42C5-8142-EFC36B2868B7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200" b="1" dirty="0" smtClean="0"/>
            <a:t>Emploi/</a:t>
          </a:r>
        </a:p>
        <a:p>
          <a:r>
            <a:rPr lang="fr-FR" sz="1200" b="1" dirty="0" smtClean="0"/>
            <a:t>formation</a:t>
          </a:r>
          <a:endParaRPr lang="fr-FR" sz="1200" b="1" dirty="0"/>
        </a:p>
      </dgm:t>
    </dgm:pt>
    <dgm:pt modelId="{20B89A99-DF85-4108-A07A-55413FD3DE47}" type="parTrans" cxnId="{98313C7F-AC19-4EF0-A188-557B726BB5E2}">
      <dgm:prSet/>
      <dgm:spPr/>
      <dgm:t>
        <a:bodyPr/>
        <a:lstStyle/>
        <a:p>
          <a:endParaRPr lang="fr-FR"/>
        </a:p>
      </dgm:t>
    </dgm:pt>
    <dgm:pt modelId="{7C7DFA4C-301A-4434-A611-D31BCDDC0423}" type="sibTrans" cxnId="{98313C7F-AC19-4EF0-A188-557B726BB5E2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0108417F-1751-4B4C-B396-3ED28C7F0860}" type="pres">
      <dgm:prSet presAssocID="{A991F6FC-F634-45A7-8AED-AE30ED01C9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B4F4E31-8E5F-4362-B85B-099CFE4B9011}" type="pres">
      <dgm:prSet presAssocID="{AFD24C16-EE4F-408B-B906-1DD492556CA3}" presName="centerShape" presStyleLbl="node0" presStyleIdx="0" presStyleCnt="1"/>
      <dgm:spPr/>
      <dgm:t>
        <a:bodyPr/>
        <a:lstStyle/>
        <a:p>
          <a:endParaRPr lang="fr-FR"/>
        </a:p>
      </dgm:t>
    </dgm:pt>
    <dgm:pt modelId="{E3AF48F3-5BF9-4005-9839-F62A6C11D795}" type="pres">
      <dgm:prSet presAssocID="{F3FB1F47-38C4-487B-8BA0-051CBA9AC939}" presName="node" presStyleLbl="node1" presStyleIdx="0" presStyleCnt="4" custScaleX="1329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E36B91-11EF-4A9F-9C38-597FAFC18310}" type="pres">
      <dgm:prSet presAssocID="{F3FB1F47-38C4-487B-8BA0-051CBA9AC939}" presName="dummy" presStyleCnt="0"/>
      <dgm:spPr/>
    </dgm:pt>
    <dgm:pt modelId="{08D07B51-B388-4515-892A-D7B7DC20BD6A}" type="pres">
      <dgm:prSet presAssocID="{24183AF2-4D43-42A2-A3CD-03B1C11056DB}" presName="sibTrans" presStyleLbl="sibTrans2D1" presStyleIdx="0" presStyleCnt="4"/>
      <dgm:spPr/>
      <dgm:t>
        <a:bodyPr/>
        <a:lstStyle/>
        <a:p>
          <a:endParaRPr lang="fr-FR"/>
        </a:p>
      </dgm:t>
    </dgm:pt>
    <dgm:pt modelId="{D6970A76-5D2A-4666-9FC5-719006B664CC}" type="pres">
      <dgm:prSet presAssocID="{1D862867-2EF7-4852-BCE5-77255B873EAA}" presName="node" presStyleLbl="node1" presStyleIdx="1" presStyleCnt="4" custScaleX="1289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A57E7D-37EC-4181-A716-0CD4A6D8FEB5}" type="pres">
      <dgm:prSet presAssocID="{1D862867-2EF7-4852-BCE5-77255B873EAA}" presName="dummy" presStyleCnt="0"/>
      <dgm:spPr/>
    </dgm:pt>
    <dgm:pt modelId="{9FE49838-623E-4E9A-BC1C-4019DB203602}" type="pres">
      <dgm:prSet presAssocID="{793BC071-5E75-4C73-A012-22F3CF68F4C4}" presName="sibTrans" presStyleLbl="sibTrans2D1" presStyleIdx="1" presStyleCnt="4"/>
      <dgm:spPr/>
      <dgm:t>
        <a:bodyPr/>
        <a:lstStyle/>
        <a:p>
          <a:endParaRPr lang="fr-FR"/>
        </a:p>
      </dgm:t>
    </dgm:pt>
    <dgm:pt modelId="{7C89497C-526D-4B47-B98A-BE53F10A500F}" type="pres">
      <dgm:prSet presAssocID="{E1BF26AA-1EBC-4C44-BA42-E2DF51D5B837}" presName="node" presStyleLbl="node1" presStyleIdx="2" presStyleCnt="4" custScaleX="1393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706BBC-2D93-4B4C-AC8B-9E322F21E255}" type="pres">
      <dgm:prSet presAssocID="{E1BF26AA-1EBC-4C44-BA42-E2DF51D5B837}" presName="dummy" presStyleCnt="0"/>
      <dgm:spPr/>
    </dgm:pt>
    <dgm:pt modelId="{D9BE915A-305C-458E-9CCD-F41B83BD362D}" type="pres">
      <dgm:prSet presAssocID="{E0E2B2B0-699D-48C2-9919-A194AC9920A6}" presName="sibTrans" presStyleLbl="sibTrans2D1" presStyleIdx="2" presStyleCnt="4"/>
      <dgm:spPr/>
      <dgm:t>
        <a:bodyPr/>
        <a:lstStyle/>
        <a:p>
          <a:endParaRPr lang="fr-FR"/>
        </a:p>
      </dgm:t>
    </dgm:pt>
    <dgm:pt modelId="{E19F48CE-6232-43A1-B7AE-B95F3E12CD9A}" type="pres">
      <dgm:prSet presAssocID="{61C93B1E-F189-42C5-8142-EFC36B2868B7}" presName="node" presStyleLbl="node1" presStyleIdx="3" presStyleCnt="4" custScaleX="1221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531AAC-3B1C-4256-9F59-0D457178C48A}" type="pres">
      <dgm:prSet presAssocID="{61C93B1E-F189-42C5-8142-EFC36B2868B7}" presName="dummy" presStyleCnt="0"/>
      <dgm:spPr/>
    </dgm:pt>
    <dgm:pt modelId="{640B83D2-F905-4B57-B473-99B08AF507AE}" type="pres">
      <dgm:prSet presAssocID="{7C7DFA4C-301A-4434-A611-D31BCDDC0423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35876732-32C8-4A94-AEA7-11B66D9B7962}" type="presOf" srcId="{F3FB1F47-38C4-487B-8BA0-051CBA9AC939}" destId="{E3AF48F3-5BF9-4005-9839-F62A6C11D795}" srcOrd="0" destOrd="0" presId="urn:microsoft.com/office/officeart/2005/8/layout/radial6"/>
    <dgm:cxn modelId="{91869416-EC35-47A4-A9B8-582B9D16DA5D}" type="presOf" srcId="{1D862867-2EF7-4852-BCE5-77255B873EAA}" destId="{D6970A76-5D2A-4666-9FC5-719006B664CC}" srcOrd="0" destOrd="0" presId="urn:microsoft.com/office/officeart/2005/8/layout/radial6"/>
    <dgm:cxn modelId="{3BF64161-0D5A-48C6-9CCC-BB1FB9F349C6}" type="presOf" srcId="{61C93B1E-F189-42C5-8142-EFC36B2868B7}" destId="{E19F48CE-6232-43A1-B7AE-B95F3E12CD9A}" srcOrd="0" destOrd="0" presId="urn:microsoft.com/office/officeart/2005/8/layout/radial6"/>
    <dgm:cxn modelId="{B184DB5A-0D3B-480E-8649-9017215EA1C5}" type="presOf" srcId="{E0E2B2B0-699D-48C2-9919-A194AC9920A6}" destId="{D9BE915A-305C-458E-9CCD-F41B83BD362D}" srcOrd="0" destOrd="0" presId="urn:microsoft.com/office/officeart/2005/8/layout/radial6"/>
    <dgm:cxn modelId="{61198EF2-087C-4878-AA0E-E594417EB1C1}" type="presOf" srcId="{793BC071-5E75-4C73-A012-22F3CF68F4C4}" destId="{9FE49838-623E-4E9A-BC1C-4019DB203602}" srcOrd="0" destOrd="0" presId="urn:microsoft.com/office/officeart/2005/8/layout/radial6"/>
    <dgm:cxn modelId="{103F7FE5-FB9D-4BFF-94FC-8C37D0BBCBD0}" type="presOf" srcId="{AFD24C16-EE4F-408B-B906-1DD492556CA3}" destId="{EB4F4E31-8E5F-4362-B85B-099CFE4B9011}" srcOrd="0" destOrd="0" presId="urn:microsoft.com/office/officeart/2005/8/layout/radial6"/>
    <dgm:cxn modelId="{1F4278F0-8331-4316-8B9F-2FAFBEC64FBC}" srcId="{A991F6FC-F634-45A7-8AED-AE30ED01C9AC}" destId="{AFD24C16-EE4F-408B-B906-1DD492556CA3}" srcOrd="0" destOrd="0" parTransId="{6BDE55CF-BF36-45D0-A5D8-845A281955D4}" sibTransId="{D56D2C2B-6F1A-4338-A2D4-A7AFAC66873A}"/>
    <dgm:cxn modelId="{98313C7F-AC19-4EF0-A188-557B726BB5E2}" srcId="{AFD24C16-EE4F-408B-B906-1DD492556CA3}" destId="{61C93B1E-F189-42C5-8142-EFC36B2868B7}" srcOrd="3" destOrd="0" parTransId="{20B89A99-DF85-4108-A07A-55413FD3DE47}" sibTransId="{7C7DFA4C-301A-4434-A611-D31BCDDC0423}"/>
    <dgm:cxn modelId="{0A97158D-0530-4193-BF18-BEC532E1EC6A}" type="presOf" srcId="{7C7DFA4C-301A-4434-A611-D31BCDDC0423}" destId="{640B83D2-F905-4B57-B473-99B08AF507AE}" srcOrd="0" destOrd="0" presId="urn:microsoft.com/office/officeart/2005/8/layout/radial6"/>
    <dgm:cxn modelId="{C65BD074-344D-4920-896E-BDC8983EBED7}" type="presOf" srcId="{E1BF26AA-1EBC-4C44-BA42-E2DF51D5B837}" destId="{7C89497C-526D-4B47-B98A-BE53F10A500F}" srcOrd="0" destOrd="0" presId="urn:microsoft.com/office/officeart/2005/8/layout/radial6"/>
    <dgm:cxn modelId="{D9D1C679-2CBA-4E2F-A21C-61CD15D3C42B}" type="presOf" srcId="{A991F6FC-F634-45A7-8AED-AE30ED01C9AC}" destId="{0108417F-1751-4B4C-B396-3ED28C7F0860}" srcOrd="0" destOrd="0" presId="urn:microsoft.com/office/officeart/2005/8/layout/radial6"/>
    <dgm:cxn modelId="{C2E86527-3377-4372-B410-97D5D0E6B6DB}" srcId="{AFD24C16-EE4F-408B-B906-1DD492556CA3}" destId="{E1BF26AA-1EBC-4C44-BA42-E2DF51D5B837}" srcOrd="2" destOrd="0" parTransId="{5C164342-AA6C-4604-9A89-AEE2961F8414}" sibTransId="{E0E2B2B0-699D-48C2-9919-A194AC9920A6}"/>
    <dgm:cxn modelId="{6BB5A46F-7F7D-4680-B837-942839A2A26C}" srcId="{AFD24C16-EE4F-408B-B906-1DD492556CA3}" destId="{F3FB1F47-38C4-487B-8BA0-051CBA9AC939}" srcOrd="0" destOrd="0" parTransId="{FA68061C-698A-49BE-9F82-91EB588C0FDE}" sibTransId="{24183AF2-4D43-42A2-A3CD-03B1C11056DB}"/>
    <dgm:cxn modelId="{FFB2D2EF-DFC6-46F0-B9E4-57DF96453BFB}" type="presOf" srcId="{24183AF2-4D43-42A2-A3CD-03B1C11056DB}" destId="{08D07B51-B388-4515-892A-D7B7DC20BD6A}" srcOrd="0" destOrd="0" presId="urn:microsoft.com/office/officeart/2005/8/layout/radial6"/>
    <dgm:cxn modelId="{46899303-6BEB-4BB9-B136-5CA58D0DF9AE}" srcId="{AFD24C16-EE4F-408B-B906-1DD492556CA3}" destId="{1D862867-2EF7-4852-BCE5-77255B873EAA}" srcOrd="1" destOrd="0" parTransId="{00DC6196-0509-489E-8295-CF45CB33DC87}" sibTransId="{793BC071-5E75-4C73-A012-22F3CF68F4C4}"/>
    <dgm:cxn modelId="{BC5B35B7-A984-402A-90FE-49CFBBCB3537}" type="presParOf" srcId="{0108417F-1751-4B4C-B396-3ED28C7F0860}" destId="{EB4F4E31-8E5F-4362-B85B-099CFE4B9011}" srcOrd="0" destOrd="0" presId="urn:microsoft.com/office/officeart/2005/8/layout/radial6"/>
    <dgm:cxn modelId="{2FCE515F-104B-4C29-8545-98E7BFE05F9D}" type="presParOf" srcId="{0108417F-1751-4B4C-B396-3ED28C7F0860}" destId="{E3AF48F3-5BF9-4005-9839-F62A6C11D795}" srcOrd="1" destOrd="0" presId="urn:microsoft.com/office/officeart/2005/8/layout/radial6"/>
    <dgm:cxn modelId="{D012B5F5-D175-4BE6-A06F-A0C330F4B326}" type="presParOf" srcId="{0108417F-1751-4B4C-B396-3ED28C7F0860}" destId="{DEE36B91-11EF-4A9F-9C38-597FAFC18310}" srcOrd="2" destOrd="0" presId="urn:microsoft.com/office/officeart/2005/8/layout/radial6"/>
    <dgm:cxn modelId="{0A66BED1-155C-469C-A2CE-F60657C81CFF}" type="presParOf" srcId="{0108417F-1751-4B4C-B396-3ED28C7F0860}" destId="{08D07B51-B388-4515-892A-D7B7DC20BD6A}" srcOrd="3" destOrd="0" presId="urn:microsoft.com/office/officeart/2005/8/layout/radial6"/>
    <dgm:cxn modelId="{DBEC1E36-2EAB-49F3-B3CB-778E6148BAC4}" type="presParOf" srcId="{0108417F-1751-4B4C-B396-3ED28C7F0860}" destId="{D6970A76-5D2A-4666-9FC5-719006B664CC}" srcOrd="4" destOrd="0" presId="urn:microsoft.com/office/officeart/2005/8/layout/radial6"/>
    <dgm:cxn modelId="{46F43F31-5EA0-49C2-BE43-1D49186A7A0E}" type="presParOf" srcId="{0108417F-1751-4B4C-B396-3ED28C7F0860}" destId="{97A57E7D-37EC-4181-A716-0CD4A6D8FEB5}" srcOrd="5" destOrd="0" presId="urn:microsoft.com/office/officeart/2005/8/layout/radial6"/>
    <dgm:cxn modelId="{BCADC430-316C-4ACB-A198-38D9BEDBA525}" type="presParOf" srcId="{0108417F-1751-4B4C-B396-3ED28C7F0860}" destId="{9FE49838-623E-4E9A-BC1C-4019DB203602}" srcOrd="6" destOrd="0" presId="urn:microsoft.com/office/officeart/2005/8/layout/radial6"/>
    <dgm:cxn modelId="{3AAC776A-159C-40DE-BF62-F3ECB4114450}" type="presParOf" srcId="{0108417F-1751-4B4C-B396-3ED28C7F0860}" destId="{7C89497C-526D-4B47-B98A-BE53F10A500F}" srcOrd="7" destOrd="0" presId="urn:microsoft.com/office/officeart/2005/8/layout/radial6"/>
    <dgm:cxn modelId="{65CE3D94-FDB4-4DA3-80AE-E08F9F57A145}" type="presParOf" srcId="{0108417F-1751-4B4C-B396-3ED28C7F0860}" destId="{35706BBC-2D93-4B4C-AC8B-9E322F21E255}" srcOrd="8" destOrd="0" presId="urn:microsoft.com/office/officeart/2005/8/layout/radial6"/>
    <dgm:cxn modelId="{0E884707-AB5A-4D15-95D4-3E2E155B41A3}" type="presParOf" srcId="{0108417F-1751-4B4C-B396-3ED28C7F0860}" destId="{D9BE915A-305C-458E-9CCD-F41B83BD362D}" srcOrd="9" destOrd="0" presId="urn:microsoft.com/office/officeart/2005/8/layout/radial6"/>
    <dgm:cxn modelId="{A7A26622-A66E-416F-93BC-4905AAD783FB}" type="presParOf" srcId="{0108417F-1751-4B4C-B396-3ED28C7F0860}" destId="{E19F48CE-6232-43A1-B7AE-B95F3E12CD9A}" srcOrd="10" destOrd="0" presId="urn:microsoft.com/office/officeart/2005/8/layout/radial6"/>
    <dgm:cxn modelId="{9AFEFE92-FF16-435E-8D68-A8131AA86EB6}" type="presParOf" srcId="{0108417F-1751-4B4C-B396-3ED28C7F0860}" destId="{A2531AAC-3B1C-4256-9F59-0D457178C48A}" srcOrd="11" destOrd="0" presId="urn:microsoft.com/office/officeart/2005/8/layout/radial6"/>
    <dgm:cxn modelId="{17F2C1E1-E0C4-4B89-BD5B-A796A8AD375B}" type="presParOf" srcId="{0108417F-1751-4B4C-B396-3ED28C7F0860}" destId="{640B83D2-F905-4B57-B473-99B08AF507A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91F6FC-F634-45A7-8AED-AE30ED01C9AC}" type="doc">
      <dgm:prSet loTypeId="urn:microsoft.com/office/officeart/2005/8/layout/radial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FD24C16-EE4F-408B-B906-1DD492556CA3}">
      <dgm:prSet phldrT="[Texte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fr-FR" dirty="0" smtClean="0"/>
            <a:t>évolutions</a:t>
          </a:r>
          <a:endParaRPr lang="fr-FR" dirty="0"/>
        </a:p>
      </dgm:t>
    </dgm:pt>
    <dgm:pt modelId="{6BDE55CF-BF36-45D0-A5D8-845A281955D4}" type="parTrans" cxnId="{1F4278F0-8331-4316-8B9F-2FAFBEC64FBC}">
      <dgm:prSet/>
      <dgm:spPr/>
      <dgm:t>
        <a:bodyPr/>
        <a:lstStyle/>
        <a:p>
          <a:endParaRPr lang="fr-FR"/>
        </a:p>
      </dgm:t>
    </dgm:pt>
    <dgm:pt modelId="{D56D2C2B-6F1A-4338-A2D4-A7AFAC66873A}" type="sibTrans" cxnId="{1F4278F0-8331-4316-8B9F-2FAFBEC64FBC}">
      <dgm:prSet/>
      <dgm:spPr/>
      <dgm:t>
        <a:bodyPr/>
        <a:lstStyle/>
        <a:p>
          <a:endParaRPr lang="fr-FR"/>
        </a:p>
      </dgm:t>
    </dgm:pt>
    <dgm:pt modelId="{F3FB1F47-38C4-487B-8BA0-051CBA9AC939}">
      <dgm:prSet phldrT="[Texte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fr-FR" sz="1100" b="1" dirty="0" smtClean="0"/>
            <a:t>Socio-économiques</a:t>
          </a:r>
          <a:endParaRPr lang="fr-FR" sz="1100" b="1" dirty="0"/>
        </a:p>
      </dgm:t>
    </dgm:pt>
    <dgm:pt modelId="{FA68061C-698A-49BE-9F82-91EB588C0FDE}" type="parTrans" cxnId="{6BB5A46F-7F7D-4680-B837-942839A2A26C}">
      <dgm:prSet/>
      <dgm:spPr/>
      <dgm:t>
        <a:bodyPr/>
        <a:lstStyle/>
        <a:p>
          <a:endParaRPr lang="fr-FR"/>
        </a:p>
      </dgm:t>
    </dgm:pt>
    <dgm:pt modelId="{24183AF2-4D43-42A2-A3CD-03B1C11056DB}" type="sibTrans" cxnId="{6BB5A46F-7F7D-4680-B837-942839A2A26C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1D862867-2EF7-4852-BCE5-77255B873EAA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200" b="1" dirty="0" smtClean="0"/>
            <a:t>Techniques</a:t>
          </a:r>
          <a:endParaRPr lang="fr-FR" sz="1200" b="1" dirty="0"/>
        </a:p>
      </dgm:t>
    </dgm:pt>
    <dgm:pt modelId="{00DC6196-0509-489E-8295-CF45CB33DC87}" type="parTrans" cxnId="{46899303-6BEB-4BB9-B136-5CA58D0DF9AE}">
      <dgm:prSet/>
      <dgm:spPr/>
      <dgm:t>
        <a:bodyPr/>
        <a:lstStyle/>
        <a:p>
          <a:endParaRPr lang="fr-FR"/>
        </a:p>
      </dgm:t>
    </dgm:pt>
    <dgm:pt modelId="{793BC071-5E75-4C73-A012-22F3CF68F4C4}" type="sibTrans" cxnId="{46899303-6BEB-4BB9-B136-5CA58D0DF9AE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E1BF26AA-1EBC-4C44-BA42-E2DF51D5B837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000" b="1" dirty="0" smtClean="0"/>
            <a:t>Réglementaires</a:t>
          </a:r>
          <a:endParaRPr lang="fr-FR" sz="1000" b="1" dirty="0"/>
        </a:p>
      </dgm:t>
    </dgm:pt>
    <dgm:pt modelId="{5C164342-AA6C-4604-9A89-AEE2961F8414}" type="parTrans" cxnId="{C2E86527-3377-4372-B410-97D5D0E6B6DB}">
      <dgm:prSet/>
      <dgm:spPr/>
      <dgm:t>
        <a:bodyPr/>
        <a:lstStyle/>
        <a:p>
          <a:endParaRPr lang="fr-FR"/>
        </a:p>
      </dgm:t>
    </dgm:pt>
    <dgm:pt modelId="{E0E2B2B0-699D-48C2-9919-A194AC9920A6}" type="sibTrans" cxnId="{C2E86527-3377-4372-B410-97D5D0E6B6DB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61C93B1E-F189-42C5-8142-EFC36B2868B7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200" b="1" dirty="0" smtClean="0"/>
            <a:t>Emploi/</a:t>
          </a:r>
        </a:p>
        <a:p>
          <a:r>
            <a:rPr lang="fr-FR" sz="1200" b="1" dirty="0" smtClean="0"/>
            <a:t>formation</a:t>
          </a:r>
          <a:endParaRPr lang="fr-FR" sz="1200" b="1" dirty="0"/>
        </a:p>
      </dgm:t>
    </dgm:pt>
    <dgm:pt modelId="{20B89A99-DF85-4108-A07A-55413FD3DE47}" type="parTrans" cxnId="{98313C7F-AC19-4EF0-A188-557B726BB5E2}">
      <dgm:prSet/>
      <dgm:spPr/>
      <dgm:t>
        <a:bodyPr/>
        <a:lstStyle/>
        <a:p>
          <a:endParaRPr lang="fr-FR"/>
        </a:p>
      </dgm:t>
    </dgm:pt>
    <dgm:pt modelId="{7C7DFA4C-301A-4434-A611-D31BCDDC0423}" type="sibTrans" cxnId="{98313C7F-AC19-4EF0-A188-557B726BB5E2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0108417F-1751-4B4C-B396-3ED28C7F0860}" type="pres">
      <dgm:prSet presAssocID="{A991F6FC-F634-45A7-8AED-AE30ED01C9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B4F4E31-8E5F-4362-B85B-099CFE4B9011}" type="pres">
      <dgm:prSet presAssocID="{AFD24C16-EE4F-408B-B906-1DD492556CA3}" presName="centerShape" presStyleLbl="node0" presStyleIdx="0" presStyleCnt="1"/>
      <dgm:spPr/>
      <dgm:t>
        <a:bodyPr/>
        <a:lstStyle/>
        <a:p>
          <a:endParaRPr lang="fr-FR"/>
        </a:p>
      </dgm:t>
    </dgm:pt>
    <dgm:pt modelId="{E3AF48F3-5BF9-4005-9839-F62A6C11D795}" type="pres">
      <dgm:prSet presAssocID="{F3FB1F47-38C4-487B-8BA0-051CBA9AC939}" presName="node" presStyleLbl="node1" presStyleIdx="0" presStyleCnt="4" custScaleX="1329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E36B91-11EF-4A9F-9C38-597FAFC18310}" type="pres">
      <dgm:prSet presAssocID="{F3FB1F47-38C4-487B-8BA0-051CBA9AC939}" presName="dummy" presStyleCnt="0"/>
      <dgm:spPr/>
    </dgm:pt>
    <dgm:pt modelId="{08D07B51-B388-4515-892A-D7B7DC20BD6A}" type="pres">
      <dgm:prSet presAssocID="{24183AF2-4D43-42A2-A3CD-03B1C11056DB}" presName="sibTrans" presStyleLbl="sibTrans2D1" presStyleIdx="0" presStyleCnt="4"/>
      <dgm:spPr/>
      <dgm:t>
        <a:bodyPr/>
        <a:lstStyle/>
        <a:p>
          <a:endParaRPr lang="fr-FR"/>
        </a:p>
      </dgm:t>
    </dgm:pt>
    <dgm:pt modelId="{D6970A76-5D2A-4666-9FC5-719006B664CC}" type="pres">
      <dgm:prSet presAssocID="{1D862867-2EF7-4852-BCE5-77255B873EAA}" presName="node" presStyleLbl="node1" presStyleIdx="1" presStyleCnt="4" custScaleX="1289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A57E7D-37EC-4181-A716-0CD4A6D8FEB5}" type="pres">
      <dgm:prSet presAssocID="{1D862867-2EF7-4852-BCE5-77255B873EAA}" presName="dummy" presStyleCnt="0"/>
      <dgm:spPr/>
    </dgm:pt>
    <dgm:pt modelId="{9FE49838-623E-4E9A-BC1C-4019DB203602}" type="pres">
      <dgm:prSet presAssocID="{793BC071-5E75-4C73-A012-22F3CF68F4C4}" presName="sibTrans" presStyleLbl="sibTrans2D1" presStyleIdx="1" presStyleCnt="4"/>
      <dgm:spPr/>
      <dgm:t>
        <a:bodyPr/>
        <a:lstStyle/>
        <a:p>
          <a:endParaRPr lang="fr-FR"/>
        </a:p>
      </dgm:t>
    </dgm:pt>
    <dgm:pt modelId="{7C89497C-526D-4B47-B98A-BE53F10A500F}" type="pres">
      <dgm:prSet presAssocID="{E1BF26AA-1EBC-4C44-BA42-E2DF51D5B837}" presName="node" presStyleLbl="node1" presStyleIdx="2" presStyleCnt="4" custScaleX="1393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706BBC-2D93-4B4C-AC8B-9E322F21E255}" type="pres">
      <dgm:prSet presAssocID="{E1BF26AA-1EBC-4C44-BA42-E2DF51D5B837}" presName="dummy" presStyleCnt="0"/>
      <dgm:spPr/>
    </dgm:pt>
    <dgm:pt modelId="{D9BE915A-305C-458E-9CCD-F41B83BD362D}" type="pres">
      <dgm:prSet presAssocID="{E0E2B2B0-699D-48C2-9919-A194AC9920A6}" presName="sibTrans" presStyleLbl="sibTrans2D1" presStyleIdx="2" presStyleCnt="4"/>
      <dgm:spPr/>
      <dgm:t>
        <a:bodyPr/>
        <a:lstStyle/>
        <a:p>
          <a:endParaRPr lang="fr-FR"/>
        </a:p>
      </dgm:t>
    </dgm:pt>
    <dgm:pt modelId="{E19F48CE-6232-43A1-B7AE-B95F3E12CD9A}" type="pres">
      <dgm:prSet presAssocID="{61C93B1E-F189-42C5-8142-EFC36B2868B7}" presName="node" presStyleLbl="node1" presStyleIdx="3" presStyleCnt="4" custScaleX="1221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531AAC-3B1C-4256-9F59-0D457178C48A}" type="pres">
      <dgm:prSet presAssocID="{61C93B1E-F189-42C5-8142-EFC36B2868B7}" presName="dummy" presStyleCnt="0"/>
      <dgm:spPr/>
    </dgm:pt>
    <dgm:pt modelId="{640B83D2-F905-4B57-B473-99B08AF507AE}" type="pres">
      <dgm:prSet presAssocID="{7C7DFA4C-301A-4434-A611-D31BCDDC0423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F490264C-AFD8-4A01-B876-7022F76417CD}" type="presOf" srcId="{F3FB1F47-38C4-487B-8BA0-051CBA9AC939}" destId="{E3AF48F3-5BF9-4005-9839-F62A6C11D795}" srcOrd="0" destOrd="0" presId="urn:microsoft.com/office/officeart/2005/8/layout/radial6"/>
    <dgm:cxn modelId="{FDEC336C-A183-4974-B7FC-2FAF27C96C50}" type="presOf" srcId="{24183AF2-4D43-42A2-A3CD-03B1C11056DB}" destId="{08D07B51-B388-4515-892A-D7B7DC20BD6A}" srcOrd="0" destOrd="0" presId="urn:microsoft.com/office/officeart/2005/8/layout/radial6"/>
    <dgm:cxn modelId="{BEDFB1AA-9FCA-494B-9D38-C6B4EBCB2006}" type="presOf" srcId="{793BC071-5E75-4C73-A012-22F3CF68F4C4}" destId="{9FE49838-623E-4E9A-BC1C-4019DB203602}" srcOrd="0" destOrd="0" presId="urn:microsoft.com/office/officeart/2005/8/layout/radial6"/>
    <dgm:cxn modelId="{02631083-588F-4611-B276-EFC0F479B572}" type="presOf" srcId="{E1BF26AA-1EBC-4C44-BA42-E2DF51D5B837}" destId="{7C89497C-526D-4B47-B98A-BE53F10A500F}" srcOrd="0" destOrd="0" presId="urn:microsoft.com/office/officeart/2005/8/layout/radial6"/>
    <dgm:cxn modelId="{D26E80AA-583E-431A-AFDB-DF45524FFA62}" type="presOf" srcId="{7C7DFA4C-301A-4434-A611-D31BCDDC0423}" destId="{640B83D2-F905-4B57-B473-99B08AF507AE}" srcOrd="0" destOrd="0" presId="urn:microsoft.com/office/officeart/2005/8/layout/radial6"/>
    <dgm:cxn modelId="{8C8A2C13-7C7C-47C7-BCAA-F1A44E66BD7B}" type="presOf" srcId="{A991F6FC-F634-45A7-8AED-AE30ED01C9AC}" destId="{0108417F-1751-4B4C-B396-3ED28C7F0860}" srcOrd="0" destOrd="0" presId="urn:microsoft.com/office/officeart/2005/8/layout/radial6"/>
    <dgm:cxn modelId="{9166C656-7D94-495B-BC58-0CD6BDE3D677}" type="presOf" srcId="{61C93B1E-F189-42C5-8142-EFC36B2868B7}" destId="{E19F48CE-6232-43A1-B7AE-B95F3E12CD9A}" srcOrd="0" destOrd="0" presId="urn:microsoft.com/office/officeart/2005/8/layout/radial6"/>
    <dgm:cxn modelId="{1F4278F0-8331-4316-8B9F-2FAFBEC64FBC}" srcId="{A991F6FC-F634-45A7-8AED-AE30ED01C9AC}" destId="{AFD24C16-EE4F-408B-B906-1DD492556CA3}" srcOrd="0" destOrd="0" parTransId="{6BDE55CF-BF36-45D0-A5D8-845A281955D4}" sibTransId="{D56D2C2B-6F1A-4338-A2D4-A7AFAC66873A}"/>
    <dgm:cxn modelId="{98313C7F-AC19-4EF0-A188-557B726BB5E2}" srcId="{AFD24C16-EE4F-408B-B906-1DD492556CA3}" destId="{61C93B1E-F189-42C5-8142-EFC36B2868B7}" srcOrd="3" destOrd="0" parTransId="{20B89A99-DF85-4108-A07A-55413FD3DE47}" sibTransId="{7C7DFA4C-301A-4434-A611-D31BCDDC0423}"/>
    <dgm:cxn modelId="{3780B68B-EABD-485A-AFE2-084C00B4272E}" type="presOf" srcId="{AFD24C16-EE4F-408B-B906-1DD492556CA3}" destId="{EB4F4E31-8E5F-4362-B85B-099CFE4B9011}" srcOrd="0" destOrd="0" presId="urn:microsoft.com/office/officeart/2005/8/layout/radial6"/>
    <dgm:cxn modelId="{C2E86527-3377-4372-B410-97D5D0E6B6DB}" srcId="{AFD24C16-EE4F-408B-B906-1DD492556CA3}" destId="{E1BF26AA-1EBC-4C44-BA42-E2DF51D5B837}" srcOrd="2" destOrd="0" parTransId="{5C164342-AA6C-4604-9A89-AEE2961F8414}" sibTransId="{E0E2B2B0-699D-48C2-9919-A194AC9920A6}"/>
    <dgm:cxn modelId="{0616895E-DCFC-49F3-B6AF-5C6FB4BB655D}" type="presOf" srcId="{1D862867-2EF7-4852-BCE5-77255B873EAA}" destId="{D6970A76-5D2A-4666-9FC5-719006B664CC}" srcOrd="0" destOrd="0" presId="urn:microsoft.com/office/officeart/2005/8/layout/radial6"/>
    <dgm:cxn modelId="{4447CBE5-6746-45B6-9D04-9111FEC1BAD4}" type="presOf" srcId="{E0E2B2B0-699D-48C2-9919-A194AC9920A6}" destId="{D9BE915A-305C-458E-9CCD-F41B83BD362D}" srcOrd="0" destOrd="0" presId="urn:microsoft.com/office/officeart/2005/8/layout/radial6"/>
    <dgm:cxn modelId="{6BB5A46F-7F7D-4680-B837-942839A2A26C}" srcId="{AFD24C16-EE4F-408B-B906-1DD492556CA3}" destId="{F3FB1F47-38C4-487B-8BA0-051CBA9AC939}" srcOrd="0" destOrd="0" parTransId="{FA68061C-698A-49BE-9F82-91EB588C0FDE}" sibTransId="{24183AF2-4D43-42A2-A3CD-03B1C11056DB}"/>
    <dgm:cxn modelId="{46899303-6BEB-4BB9-B136-5CA58D0DF9AE}" srcId="{AFD24C16-EE4F-408B-B906-1DD492556CA3}" destId="{1D862867-2EF7-4852-BCE5-77255B873EAA}" srcOrd="1" destOrd="0" parTransId="{00DC6196-0509-489E-8295-CF45CB33DC87}" sibTransId="{793BC071-5E75-4C73-A012-22F3CF68F4C4}"/>
    <dgm:cxn modelId="{E9F85E74-6279-480F-92C2-42BDFE188E75}" type="presParOf" srcId="{0108417F-1751-4B4C-B396-3ED28C7F0860}" destId="{EB4F4E31-8E5F-4362-B85B-099CFE4B9011}" srcOrd="0" destOrd="0" presId="urn:microsoft.com/office/officeart/2005/8/layout/radial6"/>
    <dgm:cxn modelId="{A15B1D88-1C94-4AE0-B6CD-04CE1FA552D2}" type="presParOf" srcId="{0108417F-1751-4B4C-B396-3ED28C7F0860}" destId="{E3AF48F3-5BF9-4005-9839-F62A6C11D795}" srcOrd="1" destOrd="0" presId="urn:microsoft.com/office/officeart/2005/8/layout/radial6"/>
    <dgm:cxn modelId="{60ACDE53-6055-4B0E-A207-1C393CE4FE43}" type="presParOf" srcId="{0108417F-1751-4B4C-B396-3ED28C7F0860}" destId="{DEE36B91-11EF-4A9F-9C38-597FAFC18310}" srcOrd="2" destOrd="0" presId="urn:microsoft.com/office/officeart/2005/8/layout/radial6"/>
    <dgm:cxn modelId="{C2658748-FA5F-4B7A-B5FF-3087D05D468D}" type="presParOf" srcId="{0108417F-1751-4B4C-B396-3ED28C7F0860}" destId="{08D07B51-B388-4515-892A-D7B7DC20BD6A}" srcOrd="3" destOrd="0" presId="urn:microsoft.com/office/officeart/2005/8/layout/radial6"/>
    <dgm:cxn modelId="{D67DF86F-CC90-4D26-AF65-E1A8747E7BE9}" type="presParOf" srcId="{0108417F-1751-4B4C-B396-3ED28C7F0860}" destId="{D6970A76-5D2A-4666-9FC5-719006B664CC}" srcOrd="4" destOrd="0" presId="urn:microsoft.com/office/officeart/2005/8/layout/radial6"/>
    <dgm:cxn modelId="{7739C8C2-D8B6-4E1F-8EA9-8FCA399249E9}" type="presParOf" srcId="{0108417F-1751-4B4C-B396-3ED28C7F0860}" destId="{97A57E7D-37EC-4181-A716-0CD4A6D8FEB5}" srcOrd="5" destOrd="0" presId="urn:microsoft.com/office/officeart/2005/8/layout/radial6"/>
    <dgm:cxn modelId="{8C7AFE46-B065-437C-B0C7-5D74B66C9853}" type="presParOf" srcId="{0108417F-1751-4B4C-B396-3ED28C7F0860}" destId="{9FE49838-623E-4E9A-BC1C-4019DB203602}" srcOrd="6" destOrd="0" presId="urn:microsoft.com/office/officeart/2005/8/layout/radial6"/>
    <dgm:cxn modelId="{0AD12876-B7F5-4688-B527-0BCD647053C3}" type="presParOf" srcId="{0108417F-1751-4B4C-B396-3ED28C7F0860}" destId="{7C89497C-526D-4B47-B98A-BE53F10A500F}" srcOrd="7" destOrd="0" presId="urn:microsoft.com/office/officeart/2005/8/layout/radial6"/>
    <dgm:cxn modelId="{61C03A4F-9AB0-442D-B77E-9A958F1C01A1}" type="presParOf" srcId="{0108417F-1751-4B4C-B396-3ED28C7F0860}" destId="{35706BBC-2D93-4B4C-AC8B-9E322F21E255}" srcOrd="8" destOrd="0" presId="urn:microsoft.com/office/officeart/2005/8/layout/radial6"/>
    <dgm:cxn modelId="{74FB5FE5-1C52-43E0-A84E-56F0A8407626}" type="presParOf" srcId="{0108417F-1751-4B4C-B396-3ED28C7F0860}" destId="{D9BE915A-305C-458E-9CCD-F41B83BD362D}" srcOrd="9" destOrd="0" presId="urn:microsoft.com/office/officeart/2005/8/layout/radial6"/>
    <dgm:cxn modelId="{C47A2DE0-1A37-45A6-8D6E-6FBC176249CE}" type="presParOf" srcId="{0108417F-1751-4B4C-B396-3ED28C7F0860}" destId="{E19F48CE-6232-43A1-B7AE-B95F3E12CD9A}" srcOrd="10" destOrd="0" presId="urn:microsoft.com/office/officeart/2005/8/layout/radial6"/>
    <dgm:cxn modelId="{6DC68309-9C79-4A4B-95FA-D406DC1AED97}" type="presParOf" srcId="{0108417F-1751-4B4C-B396-3ED28C7F0860}" destId="{A2531AAC-3B1C-4256-9F59-0D457178C48A}" srcOrd="11" destOrd="0" presId="urn:microsoft.com/office/officeart/2005/8/layout/radial6"/>
    <dgm:cxn modelId="{412C3CBA-BEC3-4F49-93DF-5052E537BE11}" type="presParOf" srcId="{0108417F-1751-4B4C-B396-3ED28C7F0860}" destId="{640B83D2-F905-4B57-B473-99B08AF507A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91F6FC-F634-45A7-8AED-AE30ED01C9AC}" type="doc">
      <dgm:prSet loTypeId="urn:microsoft.com/office/officeart/2005/8/layout/radial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FD24C16-EE4F-408B-B906-1DD492556CA3}">
      <dgm:prSet phldrT="[Texte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fr-FR" dirty="0" smtClean="0"/>
            <a:t>évolutions</a:t>
          </a:r>
          <a:endParaRPr lang="fr-FR" dirty="0"/>
        </a:p>
      </dgm:t>
    </dgm:pt>
    <dgm:pt modelId="{6BDE55CF-BF36-45D0-A5D8-845A281955D4}" type="parTrans" cxnId="{1F4278F0-8331-4316-8B9F-2FAFBEC64FBC}">
      <dgm:prSet/>
      <dgm:spPr/>
      <dgm:t>
        <a:bodyPr/>
        <a:lstStyle/>
        <a:p>
          <a:endParaRPr lang="fr-FR"/>
        </a:p>
      </dgm:t>
    </dgm:pt>
    <dgm:pt modelId="{D56D2C2B-6F1A-4338-A2D4-A7AFAC66873A}" type="sibTrans" cxnId="{1F4278F0-8331-4316-8B9F-2FAFBEC64FBC}">
      <dgm:prSet/>
      <dgm:spPr/>
      <dgm:t>
        <a:bodyPr/>
        <a:lstStyle/>
        <a:p>
          <a:endParaRPr lang="fr-FR"/>
        </a:p>
      </dgm:t>
    </dgm:pt>
    <dgm:pt modelId="{F3FB1F47-38C4-487B-8BA0-051CBA9AC939}">
      <dgm:prSet phldrT="[Texte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fr-FR" sz="1100" b="1" dirty="0" smtClean="0"/>
            <a:t>Socio-économiques</a:t>
          </a:r>
          <a:endParaRPr lang="fr-FR" sz="1100" b="1" dirty="0"/>
        </a:p>
      </dgm:t>
    </dgm:pt>
    <dgm:pt modelId="{FA68061C-698A-49BE-9F82-91EB588C0FDE}" type="parTrans" cxnId="{6BB5A46F-7F7D-4680-B837-942839A2A26C}">
      <dgm:prSet/>
      <dgm:spPr/>
      <dgm:t>
        <a:bodyPr/>
        <a:lstStyle/>
        <a:p>
          <a:endParaRPr lang="fr-FR"/>
        </a:p>
      </dgm:t>
    </dgm:pt>
    <dgm:pt modelId="{24183AF2-4D43-42A2-A3CD-03B1C11056DB}" type="sibTrans" cxnId="{6BB5A46F-7F7D-4680-B837-942839A2A26C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1D862867-2EF7-4852-BCE5-77255B873EAA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200" b="1" dirty="0" smtClean="0"/>
            <a:t>Techniques</a:t>
          </a:r>
          <a:endParaRPr lang="fr-FR" sz="1200" b="1" dirty="0"/>
        </a:p>
      </dgm:t>
    </dgm:pt>
    <dgm:pt modelId="{00DC6196-0509-489E-8295-CF45CB33DC87}" type="parTrans" cxnId="{46899303-6BEB-4BB9-B136-5CA58D0DF9AE}">
      <dgm:prSet/>
      <dgm:spPr/>
      <dgm:t>
        <a:bodyPr/>
        <a:lstStyle/>
        <a:p>
          <a:endParaRPr lang="fr-FR"/>
        </a:p>
      </dgm:t>
    </dgm:pt>
    <dgm:pt modelId="{793BC071-5E75-4C73-A012-22F3CF68F4C4}" type="sibTrans" cxnId="{46899303-6BEB-4BB9-B136-5CA58D0DF9AE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E1BF26AA-1EBC-4C44-BA42-E2DF51D5B837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000" b="1" dirty="0" smtClean="0"/>
            <a:t>Réglementaires</a:t>
          </a:r>
          <a:endParaRPr lang="fr-FR" sz="1000" b="1" dirty="0"/>
        </a:p>
      </dgm:t>
    </dgm:pt>
    <dgm:pt modelId="{5C164342-AA6C-4604-9A89-AEE2961F8414}" type="parTrans" cxnId="{C2E86527-3377-4372-B410-97D5D0E6B6DB}">
      <dgm:prSet/>
      <dgm:spPr/>
      <dgm:t>
        <a:bodyPr/>
        <a:lstStyle/>
        <a:p>
          <a:endParaRPr lang="fr-FR"/>
        </a:p>
      </dgm:t>
    </dgm:pt>
    <dgm:pt modelId="{E0E2B2B0-699D-48C2-9919-A194AC9920A6}" type="sibTrans" cxnId="{C2E86527-3377-4372-B410-97D5D0E6B6DB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61C93B1E-F189-42C5-8142-EFC36B2868B7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200" b="1" dirty="0" smtClean="0"/>
            <a:t>Emploi/</a:t>
          </a:r>
        </a:p>
        <a:p>
          <a:r>
            <a:rPr lang="fr-FR" sz="1200" b="1" dirty="0" smtClean="0"/>
            <a:t>formation</a:t>
          </a:r>
          <a:endParaRPr lang="fr-FR" sz="1200" b="1" dirty="0"/>
        </a:p>
      </dgm:t>
    </dgm:pt>
    <dgm:pt modelId="{20B89A99-DF85-4108-A07A-55413FD3DE47}" type="parTrans" cxnId="{98313C7F-AC19-4EF0-A188-557B726BB5E2}">
      <dgm:prSet/>
      <dgm:spPr/>
      <dgm:t>
        <a:bodyPr/>
        <a:lstStyle/>
        <a:p>
          <a:endParaRPr lang="fr-FR"/>
        </a:p>
      </dgm:t>
    </dgm:pt>
    <dgm:pt modelId="{7C7DFA4C-301A-4434-A611-D31BCDDC0423}" type="sibTrans" cxnId="{98313C7F-AC19-4EF0-A188-557B726BB5E2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0108417F-1751-4B4C-B396-3ED28C7F0860}" type="pres">
      <dgm:prSet presAssocID="{A991F6FC-F634-45A7-8AED-AE30ED01C9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B4F4E31-8E5F-4362-B85B-099CFE4B9011}" type="pres">
      <dgm:prSet presAssocID="{AFD24C16-EE4F-408B-B906-1DD492556CA3}" presName="centerShape" presStyleLbl="node0" presStyleIdx="0" presStyleCnt="1"/>
      <dgm:spPr/>
      <dgm:t>
        <a:bodyPr/>
        <a:lstStyle/>
        <a:p>
          <a:endParaRPr lang="fr-FR"/>
        </a:p>
      </dgm:t>
    </dgm:pt>
    <dgm:pt modelId="{E3AF48F3-5BF9-4005-9839-F62A6C11D795}" type="pres">
      <dgm:prSet presAssocID="{F3FB1F47-38C4-487B-8BA0-051CBA9AC939}" presName="node" presStyleLbl="node1" presStyleIdx="0" presStyleCnt="4" custScaleX="1329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E36B91-11EF-4A9F-9C38-597FAFC18310}" type="pres">
      <dgm:prSet presAssocID="{F3FB1F47-38C4-487B-8BA0-051CBA9AC939}" presName="dummy" presStyleCnt="0"/>
      <dgm:spPr/>
    </dgm:pt>
    <dgm:pt modelId="{08D07B51-B388-4515-892A-D7B7DC20BD6A}" type="pres">
      <dgm:prSet presAssocID="{24183AF2-4D43-42A2-A3CD-03B1C11056DB}" presName="sibTrans" presStyleLbl="sibTrans2D1" presStyleIdx="0" presStyleCnt="4"/>
      <dgm:spPr/>
      <dgm:t>
        <a:bodyPr/>
        <a:lstStyle/>
        <a:p>
          <a:endParaRPr lang="fr-FR"/>
        </a:p>
      </dgm:t>
    </dgm:pt>
    <dgm:pt modelId="{D6970A76-5D2A-4666-9FC5-719006B664CC}" type="pres">
      <dgm:prSet presAssocID="{1D862867-2EF7-4852-BCE5-77255B873EAA}" presName="node" presStyleLbl="node1" presStyleIdx="1" presStyleCnt="4" custScaleX="1289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A57E7D-37EC-4181-A716-0CD4A6D8FEB5}" type="pres">
      <dgm:prSet presAssocID="{1D862867-2EF7-4852-BCE5-77255B873EAA}" presName="dummy" presStyleCnt="0"/>
      <dgm:spPr/>
    </dgm:pt>
    <dgm:pt modelId="{9FE49838-623E-4E9A-BC1C-4019DB203602}" type="pres">
      <dgm:prSet presAssocID="{793BC071-5E75-4C73-A012-22F3CF68F4C4}" presName="sibTrans" presStyleLbl="sibTrans2D1" presStyleIdx="1" presStyleCnt="4"/>
      <dgm:spPr/>
      <dgm:t>
        <a:bodyPr/>
        <a:lstStyle/>
        <a:p>
          <a:endParaRPr lang="fr-FR"/>
        </a:p>
      </dgm:t>
    </dgm:pt>
    <dgm:pt modelId="{7C89497C-526D-4B47-B98A-BE53F10A500F}" type="pres">
      <dgm:prSet presAssocID="{E1BF26AA-1EBC-4C44-BA42-E2DF51D5B837}" presName="node" presStyleLbl="node1" presStyleIdx="2" presStyleCnt="4" custScaleX="1393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706BBC-2D93-4B4C-AC8B-9E322F21E255}" type="pres">
      <dgm:prSet presAssocID="{E1BF26AA-1EBC-4C44-BA42-E2DF51D5B837}" presName="dummy" presStyleCnt="0"/>
      <dgm:spPr/>
    </dgm:pt>
    <dgm:pt modelId="{D9BE915A-305C-458E-9CCD-F41B83BD362D}" type="pres">
      <dgm:prSet presAssocID="{E0E2B2B0-699D-48C2-9919-A194AC9920A6}" presName="sibTrans" presStyleLbl="sibTrans2D1" presStyleIdx="2" presStyleCnt="4"/>
      <dgm:spPr/>
      <dgm:t>
        <a:bodyPr/>
        <a:lstStyle/>
        <a:p>
          <a:endParaRPr lang="fr-FR"/>
        </a:p>
      </dgm:t>
    </dgm:pt>
    <dgm:pt modelId="{E19F48CE-6232-43A1-B7AE-B95F3E12CD9A}" type="pres">
      <dgm:prSet presAssocID="{61C93B1E-F189-42C5-8142-EFC36B2868B7}" presName="node" presStyleLbl="node1" presStyleIdx="3" presStyleCnt="4" custScaleX="1221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531AAC-3B1C-4256-9F59-0D457178C48A}" type="pres">
      <dgm:prSet presAssocID="{61C93B1E-F189-42C5-8142-EFC36B2868B7}" presName="dummy" presStyleCnt="0"/>
      <dgm:spPr/>
    </dgm:pt>
    <dgm:pt modelId="{640B83D2-F905-4B57-B473-99B08AF507AE}" type="pres">
      <dgm:prSet presAssocID="{7C7DFA4C-301A-4434-A611-D31BCDDC0423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856D2A6F-B6B1-4EDB-844C-61FACA03D3E3}" type="presOf" srcId="{E0E2B2B0-699D-48C2-9919-A194AC9920A6}" destId="{D9BE915A-305C-458E-9CCD-F41B83BD362D}" srcOrd="0" destOrd="0" presId="urn:microsoft.com/office/officeart/2005/8/layout/radial6"/>
    <dgm:cxn modelId="{1F4278F0-8331-4316-8B9F-2FAFBEC64FBC}" srcId="{A991F6FC-F634-45A7-8AED-AE30ED01C9AC}" destId="{AFD24C16-EE4F-408B-B906-1DD492556CA3}" srcOrd="0" destOrd="0" parTransId="{6BDE55CF-BF36-45D0-A5D8-845A281955D4}" sibTransId="{D56D2C2B-6F1A-4338-A2D4-A7AFAC66873A}"/>
    <dgm:cxn modelId="{98313C7F-AC19-4EF0-A188-557B726BB5E2}" srcId="{AFD24C16-EE4F-408B-B906-1DD492556CA3}" destId="{61C93B1E-F189-42C5-8142-EFC36B2868B7}" srcOrd="3" destOrd="0" parTransId="{20B89A99-DF85-4108-A07A-55413FD3DE47}" sibTransId="{7C7DFA4C-301A-4434-A611-D31BCDDC0423}"/>
    <dgm:cxn modelId="{1C3922A9-E2BE-4BE2-BFD8-D5618716FFCF}" type="presOf" srcId="{E1BF26AA-1EBC-4C44-BA42-E2DF51D5B837}" destId="{7C89497C-526D-4B47-B98A-BE53F10A500F}" srcOrd="0" destOrd="0" presId="urn:microsoft.com/office/officeart/2005/8/layout/radial6"/>
    <dgm:cxn modelId="{B4C7F29E-DAFA-446E-9A7B-BCE37C060BF5}" type="presOf" srcId="{61C93B1E-F189-42C5-8142-EFC36B2868B7}" destId="{E19F48CE-6232-43A1-B7AE-B95F3E12CD9A}" srcOrd="0" destOrd="0" presId="urn:microsoft.com/office/officeart/2005/8/layout/radial6"/>
    <dgm:cxn modelId="{4632804D-7DC4-40DB-B331-EA215AF41C7B}" type="presOf" srcId="{7C7DFA4C-301A-4434-A611-D31BCDDC0423}" destId="{640B83D2-F905-4B57-B473-99B08AF507AE}" srcOrd="0" destOrd="0" presId="urn:microsoft.com/office/officeart/2005/8/layout/radial6"/>
    <dgm:cxn modelId="{592A9BE9-03CD-4A1B-B4CD-2C72F5F7D561}" type="presOf" srcId="{F3FB1F47-38C4-487B-8BA0-051CBA9AC939}" destId="{E3AF48F3-5BF9-4005-9839-F62A6C11D795}" srcOrd="0" destOrd="0" presId="urn:microsoft.com/office/officeart/2005/8/layout/radial6"/>
    <dgm:cxn modelId="{A3DFBC00-52D7-430D-AB75-BF29E25C4024}" type="presOf" srcId="{A991F6FC-F634-45A7-8AED-AE30ED01C9AC}" destId="{0108417F-1751-4B4C-B396-3ED28C7F0860}" srcOrd="0" destOrd="0" presId="urn:microsoft.com/office/officeart/2005/8/layout/radial6"/>
    <dgm:cxn modelId="{0AF97FE3-362F-4410-98C9-5F3915B59871}" type="presOf" srcId="{1D862867-2EF7-4852-BCE5-77255B873EAA}" destId="{D6970A76-5D2A-4666-9FC5-719006B664CC}" srcOrd="0" destOrd="0" presId="urn:microsoft.com/office/officeart/2005/8/layout/radial6"/>
    <dgm:cxn modelId="{C2E86527-3377-4372-B410-97D5D0E6B6DB}" srcId="{AFD24C16-EE4F-408B-B906-1DD492556CA3}" destId="{E1BF26AA-1EBC-4C44-BA42-E2DF51D5B837}" srcOrd="2" destOrd="0" parTransId="{5C164342-AA6C-4604-9A89-AEE2961F8414}" sibTransId="{E0E2B2B0-699D-48C2-9919-A194AC9920A6}"/>
    <dgm:cxn modelId="{0EF4ADF7-F7F9-4AC6-B9F0-B16948320955}" type="presOf" srcId="{793BC071-5E75-4C73-A012-22F3CF68F4C4}" destId="{9FE49838-623E-4E9A-BC1C-4019DB203602}" srcOrd="0" destOrd="0" presId="urn:microsoft.com/office/officeart/2005/8/layout/radial6"/>
    <dgm:cxn modelId="{6BB5A46F-7F7D-4680-B837-942839A2A26C}" srcId="{AFD24C16-EE4F-408B-B906-1DD492556CA3}" destId="{F3FB1F47-38C4-487B-8BA0-051CBA9AC939}" srcOrd="0" destOrd="0" parTransId="{FA68061C-698A-49BE-9F82-91EB588C0FDE}" sibTransId="{24183AF2-4D43-42A2-A3CD-03B1C11056DB}"/>
    <dgm:cxn modelId="{AAD08ECE-BDEF-4F46-A444-F29F2BA4B512}" type="presOf" srcId="{AFD24C16-EE4F-408B-B906-1DD492556CA3}" destId="{EB4F4E31-8E5F-4362-B85B-099CFE4B9011}" srcOrd="0" destOrd="0" presId="urn:microsoft.com/office/officeart/2005/8/layout/radial6"/>
    <dgm:cxn modelId="{46899303-6BEB-4BB9-B136-5CA58D0DF9AE}" srcId="{AFD24C16-EE4F-408B-B906-1DD492556CA3}" destId="{1D862867-2EF7-4852-BCE5-77255B873EAA}" srcOrd="1" destOrd="0" parTransId="{00DC6196-0509-489E-8295-CF45CB33DC87}" sibTransId="{793BC071-5E75-4C73-A012-22F3CF68F4C4}"/>
    <dgm:cxn modelId="{AEB211F0-A70D-407E-ACDF-5F340B8D716E}" type="presOf" srcId="{24183AF2-4D43-42A2-A3CD-03B1C11056DB}" destId="{08D07B51-B388-4515-892A-D7B7DC20BD6A}" srcOrd="0" destOrd="0" presId="urn:microsoft.com/office/officeart/2005/8/layout/radial6"/>
    <dgm:cxn modelId="{6572FAD0-D849-46A7-8E9B-E98B4BAE2D2E}" type="presParOf" srcId="{0108417F-1751-4B4C-B396-3ED28C7F0860}" destId="{EB4F4E31-8E5F-4362-B85B-099CFE4B9011}" srcOrd="0" destOrd="0" presId="urn:microsoft.com/office/officeart/2005/8/layout/radial6"/>
    <dgm:cxn modelId="{06600908-AC3F-41C1-882D-411AF712B536}" type="presParOf" srcId="{0108417F-1751-4B4C-B396-3ED28C7F0860}" destId="{E3AF48F3-5BF9-4005-9839-F62A6C11D795}" srcOrd="1" destOrd="0" presId="urn:microsoft.com/office/officeart/2005/8/layout/radial6"/>
    <dgm:cxn modelId="{0AFC451E-5C36-430E-8CFB-D1E46A76DFDA}" type="presParOf" srcId="{0108417F-1751-4B4C-B396-3ED28C7F0860}" destId="{DEE36B91-11EF-4A9F-9C38-597FAFC18310}" srcOrd="2" destOrd="0" presId="urn:microsoft.com/office/officeart/2005/8/layout/radial6"/>
    <dgm:cxn modelId="{0568BC6E-72BC-4D49-99EC-DF3C91892CDF}" type="presParOf" srcId="{0108417F-1751-4B4C-B396-3ED28C7F0860}" destId="{08D07B51-B388-4515-892A-D7B7DC20BD6A}" srcOrd="3" destOrd="0" presId="urn:microsoft.com/office/officeart/2005/8/layout/radial6"/>
    <dgm:cxn modelId="{5EE7CF46-72D6-4906-AEDA-52CDE01D6C4F}" type="presParOf" srcId="{0108417F-1751-4B4C-B396-3ED28C7F0860}" destId="{D6970A76-5D2A-4666-9FC5-719006B664CC}" srcOrd="4" destOrd="0" presId="urn:microsoft.com/office/officeart/2005/8/layout/radial6"/>
    <dgm:cxn modelId="{89AAE57D-4B45-487B-BC80-0F2DD5C04055}" type="presParOf" srcId="{0108417F-1751-4B4C-B396-3ED28C7F0860}" destId="{97A57E7D-37EC-4181-A716-0CD4A6D8FEB5}" srcOrd="5" destOrd="0" presId="urn:microsoft.com/office/officeart/2005/8/layout/radial6"/>
    <dgm:cxn modelId="{A7152A81-8D15-40CB-ACD1-6EDBE5634E22}" type="presParOf" srcId="{0108417F-1751-4B4C-B396-3ED28C7F0860}" destId="{9FE49838-623E-4E9A-BC1C-4019DB203602}" srcOrd="6" destOrd="0" presId="urn:microsoft.com/office/officeart/2005/8/layout/radial6"/>
    <dgm:cxn modelId="{115C44DC-F345-45F6-BD8F-856FF8D33095}" type="presParOf" srcId="{0108417F-1751-4B4C-B396-3ED28C7F0860}" destId="{7C89497C-526D-4B47-B98A-BE53F10A500F}" srcOrd="7" destOrd="0" presId="urn:microsoft.com/office/officeart/2005/8/layout/radial6"/>
    <dgm:cxn modelId="{A0B6D457-4E2F-4492-9034-917D7BBACC85}" type="presParOf" srcId="{0108417F-1751-4B4C-B396-3ED28C7F0860}" destId="{35706BBC-2D93-4B4C-AC8B-9E322F21E255}" srcOrd="8" destOrd="0" presId="urn:microsoft.com/office/officeart/2005/8/layout/radial6"/>
    <dgm:cxn modelId="{15D2DF83-DFD5-4B71-BB85-FF323D59669E}" type="presParOf" srcId="{0108417F-1751-4B4C-B396-3ED28C7F0860}" destId="{D9BE915A-305C-458E-9CCD-F41B83BD362D}" srcOrd="9" destOrd="0" presId="urn:microsoft.com/office/officeart/2005/8/layout/radial6"/>
    <dgm:cxn modelId="{51D8A7B1-D723-4F39-864B-25D779C520B6}" type="presParOf" srcId="{0108417F-1751-4B4C-B396-3ED28C7F0860}" destId="{E19F48CE-6232-43A1-B7AE-B95F3E12CD9A}" srcOrd="10" destOrd="0" presId="urn:microsoft.com/office/officeart/2005/8/layout/radial6"/>
    <dgm:cxn modelId="{D0CEED65-6C0F-4C90-81C3-677DE984ACA3}" type="presParOf" srcId="{0108417F-1751-4B4C-B396-3ED28C7F0860}" destId="{A2531AAC-3B1C-4256-9F59-0D457178C48A}" srcOrd="11" destOrd="0" presId="urn:microsoft.com/office/officeart/2005/8/layout/radial6"/>
    <dgm:cxn modelId="{033FA772-D17B-49B3-8BDC-BAEA9ABCBD88}" type="presParOf" srcId="{0108417F-1751-4B4C-B396-3ED28C7F0860}" destId="{640B83D2-F905-4B57-B473-99B08AF507A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91F6FC-F634-45A7-8AED-AE30ED01C9AC}" type="doc">
      <dgm:prSet loTypeId="urn:microsoft.com/office/officeart/2005/8/layout/radial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FD24C16-EE4F-408B-B906-1DD492556CA3}">
      <dgm:prSet phldrT="[Texte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fr-FR" dirty="0" smtClean="0"/>
            <a:t>évolutions</a:t>
          </a:r>
          <a:endParaRPr lang="fr-FR" dirty="0"/>
        </a:p>
      </dgm:t>
    </dgm:pt>
    <dgm:pt modelId="{6BDE55CF-BF36-45D0-A5D8-845A281955D4}" type="parTrans" cxnId="{1F4278F0-8331-4316-8B9F-2FAFBEC64FBC}">
      <dgm:prSet/>
      <dgm:spPr/>
      <dgm:t>
        <a:bodyPr/>
        <a:lstStyle/>
        <a:p>
          <a:endParaRPr lang="fr-FR"/>
        </a:p>
      </dgm:t>
    </dgm:pt>
    <dgm:pt modelId="{D56D2C2B-6F1A-4338-A2D4-A7AFAC66873A}" type="sibTrans" cxnId="{1F4278F0-8331-4316-8B9F-2FAFBEC64FBC}">
      <dgm:prSet/>
      <dgm:spPr/>
      <dgm:t>
        <a:bodyPr/>
        <a:lstStyle/>
        <a:p>
          <a:endParaRPr lang="fr-FR"/>
        </a:p>
      </dgm:t>
    </dgm:pt>
    <dgm:pt modelId="{F3FB1F47-38C4-487B-8BA0-051CBA9AC939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100" b="1" dirty="0" smtClean="0"/>
            <a:t>Socio-économiques</a:t>
          </a:r>
          <a:endParaRPr lang="fr-FR" sz="1100" b="1" dirty="0"/>
        </a:p>
      </dgm:t>
    </dgm:pt>
    <dgm:pt modelId="{FA68061C-698A-49BE-9F82-91EB588C0FDE}" type="parTrans" cxnId="{6BB5A46F-7F7D-4680-B837-942839A2A26C}">
      <dgm:prSet/>
      <dgm:spPr/>
      <dgm:t>
        <a:bodyPr/>
        <a:lstStyle/>
        <a:p>
          <a:endParaRPr lang="fr-FR"/>
        </a:p>
      </dgm:t>
    </dgm:pt>
    <dgm:pt modelId="{24183AF2-4D43-42A2-A3CD-03B1C11056DB}" type="sibTrans" cxnId="{6BB5A46F-7F7D-4680-B837-942839A2A26C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1D862867-2EF7-4852-BCE5-77255B873EAA}">
      <dgm:prSet phldrT="[Texte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fr-FR" sz="1200" b="1" dirty="0" smtClean="0"/>
            <a:t>Techniques</a:t>
          </a:r>
          <a:endParaRPr lang="fr-FR" sz="1200" b="1" dirty="0"/>
        </a:p>
      </dgm:t>
    </dgm:pt>
    <dgm:pt modelId="{00DC6196-0509-489E-8295-CF45CB33DC87}" type="parTrans" cxnId="{46899303-6BEB-4BB9-B136-5CA58D0DF9AE}">
      <dgm:prSet/>
      <dgm:spPr/>
      <dgm:t>
        <a:bodyPr/>
        <a:lstStyle/>
        <a:p>
          <a:endParaRPr lang="fr-FR"/>
        </a:p>
      </dgm:t>
    </dgm:pt>
    <dgm:pt modelId="{793BC071-5E75-4C73-A012-22F3CF68F4C4}" type="sibTrans" cxnId="{46899303-6BEB-4BB9-B136-5CA58D0DF9AE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E1BF26AA-1EBC-4C44-BA42-E2DF51D5B837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000" b="1" dirty="0" smtClean="0"/>
            <a:t>Réglementaires</a:t>
          </a:r>
          <a:endParaRPr lang="fr-FR" sz="1000" b="1" dirty="0"/>
        </a:p>
      </dgm:t>
    </dgm:pt>
    <dgm:pt modelId="{5C164342-AA6C-4604-9A89-AEE2961F8414}" type="parTrans" cxnId="{C2E86527-3377-4372-B410-97D5D0E6B6DB}">
      <dgm:prSet/>
      <dgm:spPr/>
      <dgm:t>
        <a:bodyPr/>
        <a:lstStyle/>
        <a:p>
          <a:endParaRPr lang="fr-FR"/>
        </a:p>
      </dgm:t>
    </dgm:pt>
    <dgm:pt modelId="{E0E2B2B0-699D-48C2-9919-A194AC9920A6}" type="sibTrans" cxnId="{C2E86527-3377-4372-B410-97D5D0E6B6DB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61C93B1E-F189-42C5-8142-EFC36B2868B7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200" b="1" dirty="0" smtClean="0"/>
            <a:t>Emploi/</a:t>
          </a:r>
        </a:p>
        <a:p>
          <a:r>
            <a:rPr lang="fr-FR" sz="1200" b="1" dirty="0" smtClean="0"/>
            <a:t>formation</a:t>
          </a:r>
          <a:endParaRPr lang="fr-FR" sz="1200" b="1" dirty="0"/>
        </a:p>
      </dgm:t>
    </dgm:pt>
    <dgm:pt modelId="{20B89A99-DF85-4108-A07A-55413FD3DE47}" type="parTrans" cxnId="{98313C7F-AC19-4EF0-A188-557B726BB5E2}">
      <dgm:prSet/>
      <dgm:spPr/>
      <dgm:t>
        <a:bodyPr/>
        <a:lstStyle/>
        <a:p>
          <a:endParaRPr lang="fr-FR"/>
        </a:p>
      </dgm:t>
    </dgm:pt>
    <dgm:pt modelId="{7C7DFA4C-301A-4434-A611-D31BCDDC0423}" type="sibTrans" cxnId="{98313C7F-AC19-4EF0-A188-557B726BB5E2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0108417F-1751-4B4C-B396-3ED28C7F0860}" type="pres">
      <dgm:prSet presAssocID="{A991F6FC-F634-45A7-8AED-AE30ED01C9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B4F4E31-8E5F-4362-B85B-099CFE4B9011}" type="pres">
      <dgm:prSet presAssocID="{AFD24C16-EE4F-408B-B906-1DD492556CA3}" presName="centerShape" presStyleLbl="node0" presStyleIdx="0" presStyleCnt="1"/>
      <dgm:spPr/>
      <dgm:t>
        <a:bodyPr/>
        <a:lstStyle/>
        <a:p>
          <a:endParaRPr lang="fr-FR"/>
        </a:p>
      </dgm:t>
    </dgm:pt>
    <dgm:pt modelId="{E3AF48F3-5BF9-4005-9839-F62A6C11D795}" type="pres">
      <dgm:prSet presAssocID="{F3FB1F47-38C4-487B-8BA0-051CBA9AC939}" presName="node" presStyleLbl="node1" presStyleIdx="0" presStyleCnt="4" custScaleX="1329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E36B91-11EF-4A9F-9C38-597FAFC18310}" type="pres">
      <dgm:prSet presAssocID="{F3FB1F47-38C4-487B-8BA0-051CBA9AC939}" presName="dummy" presStyleCnt="0"/>
      <dgm:spPr/>
    </dgm:pt>
    <dgm:pt modelId="{08D07B51-B388-4515-892A-D7B7DC20BD6A}" type="pres">
      <dgm:prSet presAssocID="{24183AF2-4D43-42A2-A3CD-03B1C11056DB}" presName="sibTrans" presStyleLbl="sibTrans2D1" presStyleIdx="0" presStyleCnt="4"/>
      <dgm:spPr/>
      <dgm:t>
        <a:bodyPr/>
        <a:lstStyle/>
        <a:p>
          <a:endParaRPr lang="fr-FR"/>
        </a:p>
      </dgm:t>
    </dgm:pt>
    <dgm:pt modelId="{D6970A76-5D2A-4666-9FC5-719006B664CC}" type="pres">
      <dgm:prSet presAssocID="{1D862867-2EF7-4852-BCE5-77255B873EAA}" presName="node" presStyleLbl="node1" presStyleIdx="1" presStyleCnt="4" custScaleX="1289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A57E7D-37EC-4181-A716-0CD4A6D8FEB5}" type="pres">
      <dgm:prSet presAssocID="{1D862867-2EF7-4852-BCE5-77255B873EAA}" presName="dummy" presStyleCnt="0"/>
      <dgm:spPr/>
    </dgm:pt>
    <dgm:pt modelId="{9FE49838-623E-4E9A-BC1C-4019DB203602}" type="pres">
      <dgm:prSet presAssocID="{793BC071-5E75-4C73-A012-22F3CF68F4C4}" presName="sibTrans" presStyleLbl="sibTrans2D1" presStyleIdx="1" presStyleCnt="4"/>
      <dgm:spPr/>
      <dgm:t>
        <a:bodyPr/>
        <a:lstStyle/>
        <a:p>
          <a:endParaRPr lang="fr-FR"/>
        </a:p>
      </dgm:t>
    </dgm:pt>
    <dgm:pt modelId="{7C89497C-526D-4B47-B98A-BE53F10A500F}" type="pres">
      <dgm:prSet presAssocID="{E1BF26AA-1EBC-4C44-BA42-E2DF51D5B837}" presName="node" presStyleLbl="node1" presStyleIdx="2" presStyleCnt="4" custScaleX="1393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706BBC-2D93-4B4C-AC8B-9E322F21E255}" type="pres">
      <dgm:prSet presAssocID="{E1BF26AA-1EBC-4C44-BA42-E2DF51D5B837}" presName="dummy" presStyleCnt="0"/>
      <dgm:spPr/>
    </dgm:pt>
    <dgm:pt modelId="{D9BE915A-305C-458E-9CCD-F41B83BD362D}" type="pres">
      <dgm:prSet presAssocID="{E0E2B2B0-699D-48C2-9919-A194AC9920A6}" presName="sibTrans" presStyleLbl="sibTrans2D1" presStyleIdx="2" presStyleCnt="4"/>
      <dgm:spPr/>
      <dgm:t>
        <a:bodyPr/>
        <a:lstStyle/>
        <a:p>
          <a:endParaRPr lang="fr-FR"/>
        </a:p>
      </dgm:t>
    </dgm:pt>
    <dgm:pt modelId="{E19F48CE-6232-43A1-B7AE-B95F3E12CD9A}" type="pres">
      <dgm:prSet presAssocID="{61C93B1E-F189-42C5-8142-EFC36B2868B7}" presName="node" presStyleLbl="node1" presStyleIdx="3" presStyleCnt="4" custScaleX="1221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531AAC-3B1C-4256-9F59-0D457178C48A}" type="pres">
      <dgm:prSet presAssocID="{61C93B1E-F189-42C5-8142-EFC36B2868B7}" presName="dummy" presStyleCnt="0"/>
      <dgm:spPr/>
    </dgm:pt>
    <dgm:pt modelId="{640B83D2-F905-4B57-B473-99B08AF507AE}" type="pres">
      <dgm:prSet presAssocID="{7C7DFA4C-301A-4434-A611-D31BCDDC0423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0F78146E-F5F3-4AAB-A948-636121229CDB}" type="presOf" srcId="{1D862867-2EF7-4852-BCE5-77255B873EAA}" destId="{D6970A76-5D2A-4666-9FC5-719006B664CC}" srcOrd="0" destOrd="0" presId="urn:microsoft.com/office/officeart/2005/8/layout/radial6"/>
    <dgm:cxn modelId="{33885174-F42D-4759-93DB-36403EB980B9}" type="presOf" srcId="{AFD24C16-EE4F-408B-B906-1DD492556CA3}" destId="{EB4F4E31-8E5F-4362-B85B-099CFE4B9011}" srcOrd="0" destOrd="0" presId="urn:microsoft.com/office/officeart/2005/8/layout/radial6"/>
    <dgm:cxn modelId="{1F4278F0-8331-4316-8B9F-2FAFBEC64FBC}" srcId="{A991F6FC-F634-45A7-8AED-AE30ED01C9AC}" destId="{AFD24C16-EE4F-408B-B906-1DD492556CA3}" srcOrd="0" destOrd="0" parTransId="{6BDE55CF-BF36-45D0-A5D8-845A281955D4}" sibTransId="{D56D2C2B-6F1A-4338-A2D4-A7AFAC66873A}"/>
    <dgm:cxn modelId="{EF05163D-29D1-4E2E-8BBC-F0994A87A20E}" type="presOf" srcId="{7C7DFA4C-301A-4434-A611-D31BCDDC0423}" destId="{640B83D2-F905-4B57-B473-99B08AF507AE}" srcOrd="0" destOrd="0" presId="urn:microsoft.com/office/officeart/2005/8/layout/radial6"/>
    <dgm:cxn modelId="{44EA183C-B4B9-402A-8BD4-ACB295EC18AD}" type="presOf" srcId="{793BC071-5E75-4C73-A012-22F3CF68F4C4}" destId="{9FE49838-623E-4E9A-BC1C-4019DB203602}" srcOrd="0" destOrd="0" presId="urn:microsoft.com/office/officeart/2005/8/layout/radial6"/>
    <dgm:cxn modelId="{98313C7F-AC19-4EF0-A188-557B726BB5E2}" srcId="{AFD24C16-EE4F-408B-B906-1DD492556CA3}" destId="{61C93B1E-F189-42C5-8142-EFC36B2868B7}" srcOrd="3" destOrd="0" parTransId="{20B89A99-DF85-4108-A07A-55413FD3DE47}" sibTransId="{7C7DFA4C-301A-4434-A611-D31BCDDC0423}"/>
    <dgm:cxn modelId="{7EDE1ABF-FD11-4362-A087-8A190F25EDEE}" type="presOf" srcId="{F3FB1F47-38C4-487B-8BA0-051CBA9AC939}" destId="{E3AF48F3-5BF9-4005-9839-F62A6C11D795}" srcOrd="0" destOrd="0" presId="urn:microsoft.com/office/officeart/2005/8/layout/radial6"/>
    <dgm:cxn modelId="{E64BBFB4-E94E-4DEE-9736-8A574D4DBDE3}" type="presOf" srcId="{A991F6FC-F634-45A7-8AED-AE30ED01C9AC}" destId="{0108417F-1751-4B4C-B396-3ED28C7F0860}" srcOrd="0" destOrd="0" presId="urn:microsoft.com/office/officeart/2005/8/layout/radial6"/>
    <dgm:cxn modelId="{85A254AF-7DB7-4AB0-BE9C-70F8478E0124}" type="presOf" srcId="{24183AF2-4D43-42A2-A3CD-03B1C11056DB}" destId="{08D07B51-B388-4515-892A-D7B7DC20BD6A}" srcOrd="0" destOrd="0" presId="urn:microsoft.com/office/officeart/2005/8/layout/radial6"/>
    <dgm:cxn modelId="{C2E86527-3377-4372-B410-97D5D0E6B6DB}" srcId="{AFD24C16-EE4F-408B-B906-1DD492556CA3}" destId="{E1BF26AA-1EBC-4C44-BA42-E2DF51D5B837}" srcOrd="2" destOrd="0" parTransId="{5C164342-AA6C-4604-9A89-AEE2961F8414}" sibTransId="{E0E2B2B0-699D-48C2-9919-A194AC9920A6}"/>
    <dgm:cxn modelId="{011D178D-8B53-4DF4-B639-DA5316AFF39A}" type="presOf" srcId="{61C93B1E-F189-42C5-8142-EFC36B2868B7}" destId="{E19F48CE-6232-43A1-B7AE-B95F3E12CD9A}" srcOrd="0" destOrd="0" presId="urn:microsoft.com/office/officeart/2005/8/layout/radial6"/>
    <dgm:cxn modelId="{78EA0FB1-8521-4C7B-B15A-4FBB3EB31F3A}" type="presOf" srcId="{E0E2B2B0-699D-48C2-9919-A194AC9920A6}" destId="{D9BE915A-305C-458E-9CCD-F41B83BD362D}" srcOrd="0" destOrd="0" presId="urn:microsoft.com/office/officeart/2005/8/layout/radial6"/>
    <dgm:cxn modelId="{6BB5A46F-7F7D-4680-B837-942839A2A26C}" srcId="{AFD24C16-EE4F-408B-B906-1DD492556CA3}" destId="{F3FB1F47-38C4-487B-8BA0-051CBA9AC939}" srcOrd="0" destOrd="0" parTransId="{FA68061C-698A-49BE-9F82-91EB588C0FDE}" sibTransId="{24183AF2-4D43-42A2-A3CD-03B1C11056DB}"/>
    <dgm:cxn modelId="{46899303-6BEB-4BB9-B136-5CA58D0DF9AE}" srcId="{AFD24C16-EE4F-408B-B906-1DD492556CA3}" destId="{1D862867-2EF7-4852-BCE5-77255B873EAA}" srcOrd="1" destOrd="0" parTransId="{00DC6196-0509-489E-8295-CF45CB33DC87}" sibTransId="{793BC071-5E75-4C73-A012-22F3CF68F4C4}"/>
    <dgm:cxn modelId="{02FCCAB9-C10B-4C9C-A0F7-7BCDD4D52F3E}" type="presOf" srcId="{E1BF26AA-1EBC-4C44-BA42-E2DF51D5B837}" destId="{7C89497C-526D-4B47-B98A-BE53F10A500F}" srcOrd="0" destOrd="0" presId="urn:microsoft.com/office/officeart/2005/8/layout/radial6"/>
    <dgm:cxn modelId="{9C0422A2-07DF-47A9-9C13-BFF83FF616D4}" type="presParOf" srcId="{0108417F-1751-4B4C-B396-3ED28C7F0860}" destId="{EB4F4E31-8E5F-4362-B85B-099CFE4B9011}" srcOrd="0" destOrd="0" presId="urn:microsoft.com/office/officeart/2005/8/layout/radial6"/>
    <dgm:cxn modelId="{B3A418A6-6043-4153-BB48-C9893CBCA4C5}" type="presParOf" srcId="{0108417F-1751-4B4C-B396-3ED28C7F0860}" destId="{E3AF48F3-5BF9-4005-9839-F62A6C11D795}" srcOrd="1" destOrd="0" presId="urn:microsoft.com/office/officeart/2005/8/layout/radial6"/>
    <dgm:cxn modelId="{1227CCE5-571F-4418-AC4B-A07A1D45387D}" type="presParOf" srcId="{0108417F-1751-4B4C-B396-3ED28C7F0860}" destId="{DEE36B91-11EF-4A9F-9C38-597FAFC18310}" srcOrd="2" destOrd="0" presId="urn:microsoft.com/office/officeart/2005/8/layout/radial6"/>
    <dgm:cxn modelId="{CF0A8102-0021-41DE-88E6-6F49E9F0B7C9}" type="presParOf" srcId="{0108417F-1751-4B4C-B396-3ED28C7F0860}" destId="{08D07B51-B388-4515-892A-D7B7DC20BD6A}" srcOrd="3" destOrd="0" presId="urn:microsoft.com/office/officeart/2005/8/layout/radial6"/>
    <dgm:cxn modelId="{B5F1D1CF-9FA3-4E85-A76A-005D0694F276}" type="presParOf" srcId="{0108417F-1751-4B4C-B396-3ED28C7F0860}" destId="{D6970A76-5D2A-4666-9FC5-719006B664CC}" srcOrd="4" destOrd="0" presId="urn:microsoft.com/office/officeart/2005/8/layout/radial6"/>
    <dgm:cxn modelId="{0EB0869D-1A1F-4A2C-B8EB-C829F2732B81}" type="presParOf" srcId="{0108417F-1751-4B4C-B396-3ED28C7F0860}" destId="{97A57E7D-37EC-4181-A716-0CD4A6D8FEB5}" srcOrd="5" destOrd="0" presId="urn:microsoft.com/office/officeart/2005/8/layout/radial6"/>
    <dgm:cxn modelId="{4AF388E9-515D-48A5-A0B9-178D3EC11501}" type="presParOf" srcId="{0108417F-1751-4B4C-B396-3ED28C7F0860}" destId="{9FE49838-623E-4E9A-BC1C-4019DB203602}" srcOrd="6" destOrd="0" presId="urn:microsoft.com/office/officeart/2005/8/layout/radial6"/>
    <dgm:cxn modelId="{FA7EB265-655E-4790-8201-2005D33B13C3}" type="presParOf" srcId="{0108417F-1751-4B4C-B396-3ED28C7F0860}" destId="{7C89497C-526D-4B47-B98A-BE53F10A500F}" srcOrd="7" destOrd="0" presId="urn:microsoft.com/office/officeart/2005/8/layout/radial6"/>
    <dgm:cxn modelId="{0D140370-A937-4F35-AE34-25D79A19A063}" type="presParOf" srcId="{0108417F-1751-4B4C-B396-3ED28C7F0860}" destId="{35706BBC-2D93-4B4C-AC8B-9E322F21E255}" srcOrd="8" destOrd="0" presId="urn:microsoft.com/office/officeart/2005/8/layout/radial6"/>
    <dgm:cxn modelId="{66B3721B-69EA-482F-B263-2D67CED437B6}" type="presParOf" srcId="{0108417F-1751-4B4C-B396-3ED28C7F0860}" destId="{D9BE915A-305C-458E-9CCD-F41B83BD362D}" srcOrd="9" destOrd="0" presId="urn:microsoft.com/office/officeart/2005/8/layout/radial6"/>
    <dgm:cxn modelId="{0EF6A572-6644-42FC-807B-7CA3FED686F3}" type="presParOf" srcId="{0108417F-1751-4B4C-B396-3ED28C7F0860}" destId="{E19F48CE-6232-43A1-B7AE-B95F3E12CD9A}" srcOrd="10" destOrd="0" presId="urn:microsoft.com/office/officeart/2005/8/layout/radial6"/>
    <dgm:cxn modelId="{3A67D25A-E48D-4B96-A000-320D3D08E397}" type="presParOf" srcId="{0108417F-1751-4B4C-B396-3ED28C7F0860}" destId="{A2531AAC-3B1C-4256-9F59-0D457178C48A}" srcOrd="11" destOrd="0" presId="urn:microsoft.com/office/officeart/2005/8/layout/radial6"/>
    <dgm:cxn modelId="{D8B3BB5C-6213-48B0-8F05-DBD7F7154E9F}" type="presParOf" srcId="{0108417F-1751-4B4C-B396-3ED28C7F0860}" destId="{640B83D2-F905-4B57-B473-99B08AF507A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91F6FC-F634-45A7-8AED-AE30ED01C9AC}" type="doc">
      <dgm:prSet loTypeId="urn:microsoft.com/office/officeart/2005/8/layout/radial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FD24C16-EE4F-408B-B906-1DD492556CA3}">
      <dgm:prSet phldrT="[Texte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fr-FR" dirty="0" smtClean="0"/>
            <a:t>évolutions</a:t>
          </a:r>
          <a:endParaRPr lang="fr-FR" dirty="0"/>
        </a:p>
      </dgm:t>
    </dgm:pt>
    <dgm:pt modelId="{6BDE55CF-BF36-45D0-A5D8-845A281955D4}" type="parTrans" cxnId="{1F4278F0-8331-4316-8B9F-2FAFBEC64FBC}">
      <dgm:prSet/>
      <dgm:spPr/>
      <dgm:t>
        <a:bodyPr/>
        <a:lstStyle/>
        <a:p>
          <a:endParaRPr lang="fr-FR"/>
        </a:p>
      </dgm:t>
    </dgm:pt>
    <dgm:pt modelId="{D56D2C2B-6F1A-4338-A2D4-A7AFAC66873A}" type="sibTrans" cxnId="{1F4278F0-8331-4316-8B9F-2FAFBEC64FBC}">
      <dgm:prSet/>
      <dgm:spPr/>
      <dgm:t>
        <a:bodyPr/>
        <a:lstStyle/>
        <a:p>
          <a:endParaRPr lang="fr-FR"/>
        </a:p>
      </dgm:t>
    </dgm:pt>
    <dgm:pt modelId="{F3FB1F47-38C4-487B-8BA0-051CBA9AC939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100" b="1" dirty="0" smtClean="0"/>
            <a:t>Socio-économiques</a:t>
          </a:r>
          <a:endParaRPr lang="fr-FR" sz="1100" b="1" dirty="0"/>
        </a:p>
      </dgm:t>
    </dgm:pt>
    <dgm:pt modelId="{FA68061C-698A-49BE-9F82-91EB588C0FDE}" type="parTrans" cxnId="{6BB5A46F-7F7D-4680-B837-942839A2A26C}">
      <dgm:prSet/>
      <dgm:spPr/>
      <dgm:t>
        <a:bodyPr/>
        <a:lstStyle/>
        <a:p>
          <a:endParaRPr lang="fr-FR"/>
        </a:p>
      </dgm:t>
    </dgm:pt>
    <dgm:pt modelId="{24183AF2-4D43-42A2-A3CD-03B1C11056DB}" type="sibTrans" cxnId="{6BB5A46F-7F7D-4680-B837-942839A2A26C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1D862867-2EF7-4852-BCE5-77255B873EAA}">
      <dgm:prSet phldrT="[Texte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fr-FR" sz="1200" b="1" dirty="0" smtClean="0"/>
            <a:t>Techniques</a:t>
          </a:r>
          <a:endParaRPr lang="fr-FR" sz="1200" b="1" dirty="0"/>
        </a:p>
      </dgm:t>
    </dgm:pt>
    <dgm:pt modelId="{00DC6196-0509-489E-8295-CF45CB33DC87}" type="parTrans" cxnId="{46899303-6BEB-4BB9-B136-5CA58D0DF9AE}">
      <dgm:prSet/>
      <dgm:spPr/>
      <dgm:t>
        <a:bodyPr/>
        <a:lstStyle/>
        <a:p>
          <a:endParaRPr lang="fr-FR"/>
        </a:p>
      </dgm:t>
    </dgm:pt>
    <dgm:pt modelId="{793BC071-5E75-4C73-A012-22F3CF68F4C4}" type="sibTrans" cxnId="{46899303-6BEB-4BB9-B136-5CA58D0DF9AE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E1BF26AA-1EBC-4C44-BA42-E2DF51D5B837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000" b="1" dirty="0" smtClean="0"/>
            <a:t>Réglementaires</a:t>
          </a:r>
          <a:endParaRPr lang="fr-FR" sz="1000" b="1" dirty="0"/>
        </a:p>
      </dgm:t>
    </dgm:pt>
    <dgm:pt modelId="{5C164342-AA6C-4604-9A89-AEE2961F8414}" type="parTrans" cxnId="{C2E86527-3377-4372-B410-97D5D0E6B6DB}">
      <dgm:prSet/>
      <dgm:spPr/>
      <dgm:t>
        <a:bodyPr/>
        <a:lstStyle/>
        <a:p>
          <a:endParaRPr lang="fr-FR"/>
        </a:p>
      </dgm:t>
    </dgm:pt>
    <dgm:pt modelId="{E0E2B2B0-699D-48C2-9919-A194AC9920A6}" type="sibTrans" cxnId="{C2E86527-3377-4372-B410-97D5D0E6B6DB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61C93B1E-F189-42C5-8142-EFC36B2868B7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200" b="1" dirty="0" smtClean="0"/>
            <a:t>Emploi/</a:t>
          </a:r>
        </a:p>
        <a:p>
          <a:r>
            <a:rPr lang="fr-FR" sz="1200" b="1" dirty="0" smtClean="0"/>
            <a:t>formation</a:t>
          </a:r>
          <a:endParaRPr lang="fr-FR" sz="1200" b="1" dirty="0"/>
        </a:p>
      </dgm:t>
    </dgm:pt>
    <dgm:pt modelId="{20B89A99-DF85-4108-A07A-55413FD3DE47}" type="parTrans" cxnId="{98313C7F-AC19-4EF0-A188-557B726BB5E2}">
      <dgm:prSet/>
      <dgm:spPr/>
      <dgm:t>
        <a:bodyPr/>
        <a:lstStyle/>
        <a:p>
          <a:endParaRPr lang="fr-FR"/>
        </a:p>
      </dgm:t>
    </dgm:pt>
    <dgm:pt modelId="{7C7DFA4C-301A-4434-A611-D31BCDDC0423}" type="sibTrans" cxnId="{98313C7F-AC19-4EF0-A188-557B726BB5E2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0108417F-1751-4B4C-B396-3ED28C7F0860}" type="pres">
      <dgm:prSet presAssocID="{A991F6FC-F634-45A7-8AED-AE30ED01C9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B4F4E31-8E5F-4362-B85B-099CFE4B9011}" type="pres">
      <dgm:prSet presAssocID="{AFD24C16-EE4F-408B-B906-1DD492556CA3}" presName="centerShape" presStyleLbl="node0" presStyleIdx="0" presStyleCnt="1"/>
      <dgm:spPr/>
      <dgm:t>
        <a:bodyPr/>
        <a:lstStyle/>
        <a:p>
          <a:endParaRPr lang="fr-FR"/>
        </a:p>
      </dgm:t>
    </dgm:pt>
    <dgm:pt modelId="{E3AF48F3-5BF9-4005-9839-F62A6C11D795}" type="pres">
      <dgm:prSet presAssocID="{F3FB1F47-38C4-487B-8BA0-051CBA9AC939}" presName="node" presStyleLbl="node1" presStyleIdx="0" presStyleCnt="4" custScaleX="1329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E36B91-11EF-4A9F-9C38-597FAFC18310}" type="pres">
      <dgm:prSet presAssocID="{F3FB1F47-38C4-487B-8BA0-051CBA9AC939}" presName="dummy" presStyleCnt="0"/>
      <dgm:spPr/>
    </dgm:pt>
    <dgm:pt modelId="{08D07B51-B388-4515-892A-D7B7DC20BD6A}" type="pres">
      <dgm:prSet presAssocID="{24183AF2-4D43-42A2-A3CD-03B1C11056DB}" presName="sibTrans" presStyleLbl="sibTrans2D1" presStyleIdx="0" presStyleCnt="4"/>
      <dgm:spPr/>
      <dgm:t>
        <a:bodyPr/>
        <a:lstStyle/>
        <a:p>
          <a:endParaRPr lang="fr-FR"/>
        </a:p>
      </dgm:t>
    </dgm:pt>
    <dgm:pt modelId="{D6970A76-5D2A-4666-9FC5-719006B664CC}" type="pres">
      <dgm:prSet presAssocID="{1D862867-2EF7-4852-BCE5-77255B873EAA}" presName="node" presStyleLbl="node1" presStyleIdx="1" presStyleCnt="4" custScaleX="1289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A57E7D-37EC-4181-A716-0CD4A6D8FEB5}" type="pres">
      <dgm:prSet presAssocID="{1D862867-2EF7-4852-BCE5-77255B873EAA}" presName="dummy" presStyleCnt="0"/>
      <dgm:spPr/>
    </dgm:pt>
    <dgm:pt modelId="{9FE49838-623E-4E9A-BC1C-4019DB203602}" type="pres">
      <dgm:prSet presAssocID="{793BC071-5E75-4C73-A012-22F3CF68F4C4}" presName="sibTrans" presStyleLbl="sibTrans2D1" presStyleIdx="1" presStyleCnt="4"/>
      <dgm:spPr/>
      <dgm:t>
        <a:bodyPr/>
        <a:lstStyle/>
        <a:p>
          <a:endParaRPr lang="fr-FR"/>
        </a:p>
      </dgm:t>
    </dgm:pt>
    <dgm:pt modelId="{7C89497C-526D-4B47-B98A-BE53F10A500F}" type="pres">
      <dgm:prSet presAssocID="{E1BF26AA-1EBC-4C44-BA42-E2DF51D5B837}" presName="node" presStyleLbl="node1" presStyleIdx="2" presStyleCnt="4" custScaleX="1393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706BBC-2D93-4B4C-AC8B-9E322F21E255}" type="pres">
      <dgm:prSet presAssocID="{E1BF26AA-1EBC-4C44-BA42-E2DF51D5B837}" presName="dummy" presStyleCnt="0"/>
      <dgm:spPr/>
    </dgm:pt>
    <dgm:pt modelId="{D9BE915A-305C-458E-9CCD-F41B83BD362D}" type="pres">
      <dgm:prSet presAssocID="{E0E2B2B0-699D-48C2-9919-A194AC9920A6}" presName="sibTrans" presStyleLbl="sibTrans2D1" presStyleIdx="2" presStyleCnt="4"/>
      <dgm:spPr/>
      <dgm:t>
        <a:bodyPr/>
        <a:lstStyle/>
        <a:p>
          <a:endParaRPr lang="fr-FR"/>
        </a:p>
      </dgm:t>
    </dgm:pt>
    <dgm:pt modelId="{E19F48CE-6232-43A1-B7AE-B95F3E12CD9A}" type="pres">
      <dgm:prSet presAssocID="{61C93B1E-F189-42C5-8142-EFC36B2868B7}" presName="node" presStyleLbl="node1" presStyleIdx="3" presStyleCnt="4" custScaleX="1221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531AAC-3B1C-4256-9F59-0D457178C48A}" type="pres">
      <dgm:prSet presAssocID="{61C93B1E-F189-42C5-8142-EFC36B2868B7}" presName="dummy" presStyleCnt="0"/>
      <dgm:spPr/>
    </dgm:pt>
    <dgm:pt modelId="{640B83D2-F905-4B57-B473-99B08AF507AE}" type="pres">
      <dgm:prSet presAssocID="{7C7DFA4C-301A-4434-A611-D31BCDDC0423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422B0EF2-B631-40DB-B9E5-33EDC3CBD2E6}" type="presOf" srcId="{1D862867-2EF7-4852-BCE5-77255B873EAA}" destId="{D6970A76-5D2A-4666-9FC5-719006B664CC}" srcOrd="0" destOrd="0" presId="urn:microsoft.com/office/officeart/2005/8/layout/radial6"/>
    <dgm:cxn modelId="{6BB5A46F-7F7D-4680-B837-942839A2A26C}" srcId="{AFD24C16-EE4F-408B-B906-1DD492556CA3}" destId="{F3FB1F47-38C4-487B-8BA0-051CBA9AC939}" srcOrd="0" destOrd="0" parTransId="{FA68061C-698A-49BE-9F82-91EB588C0FDE}" sibTransId="{24183AF2-4D43-42A2-A3CD-03B1C11056DB}"/>
    <dgm:cxn modelId="{A5DDEE7C-4859-4492-9809-65C4ADED2887}" type="presOf" srcId="{24183AF2-4D43-42A2-A3CD-03B1C11056DB}" destId="{08D07B51-B388-4515-892A-D7B7DC20BD6A}" srcOrd="0" destOrd="0" presId="urn:microsoft.com/office/officeart/2005/8/layout/radial6"/>
    <dgm:cxn modelId="{17F0CB0B-438B-4B84-AE22-C816A2171F92}" type="presOf" srcId="{E1BF26AA-1EBC-4C44-BA42-E2DF51D5B837}" destId="{7C89497C-526D-4B47-B98A-BE53F10A500F}" srcOrd="0" destOrd="0" presId="urn:microsoft.com/office/officeart/2005/8/layout/radial6"/>
    <dgm:cxn modelId="{E0DD35B9-0465-455B-9850-8825EC11C030}" type="presOf" srcId="{AFD24C16-EE4F-408B-B906-1DD492556CA3}" destId="{EB4F4E31-8E5F-4362-B85B-099CFE4B9011}" srcOrd="0" destOrd="0" presId="urn:microsoft.com/office/officeart/2005/8/layout/radial6"/>
    <dgm:cxn modelId="{7C6269D1-4CE9-40A4-A035-6AD9EC8342D5}" type="presOf" srcId="{F3FB1F47-38C4-487B-8BA0-051CBA9AC939}" destId="{E3AF48F3-5BF9-4005-9839-F62A6C11D795}" srcOrd="0" destOrd="0" presId="urn:microsoft.com/office/officeart/2005/8/layout/radial6"/>
    <dgm:cxn modelId="{C3D1F41C-D332-4047-AAA2-308082CA8F29}" type="presOf" srcId="{61C93B1E-F189-42C5-8142-EFC36B2868B7}" destId="{E19F48CE-6232-43A1-B7AE-B95F3E12CD9A}" srcOrd="0" destOrd="0" presId="urn:microsoft.com/office/officeart/2005/8/layout/radial6"/>
    <dgm:cxn modelId="{98313C7F-AC19-4EF0-A188-557B726BB5E2}" srcId="{AFD24C16-EE4F-408B-B906-1DD492556CA3}" destId="{61C93B1E-F189-42C5-8142-EFC36B2868B7}" srcOrd="3" destOrd="0" parTransId="{20B89A99-DF85-4108-A07A-55413FD3DE47}" sibTransId="{7C7DFA4C-301A-4434-A611-D31BCDDC0423}"/>
    <dgm:cxn modelId="{1F4278F0-8331-4316-8B9F-2FAFBEC64FBC}" srcId="{A991F6FC-F634-45A7-8AED-AE30ED01C9AC}" destId="{AFD24C16-EE4F-408B-B906-1DD492556CA3}" srcOrd="0" destOrd="0" parTransId="{6BDE55CF-BF36-45D0-A5D8-845A281955D4}" sibTransId="{D56D2C2B-6F1A-4338-A2D4-A7AFAC66873A}"/>
    <dgm:cxn modelId="{46899303-6BEB-4BB9-B136-5CA58D0DF9AE}" srcId="{AFD24C16-EE4F-408B-B906-1DD492556CA3}" destId="{1D862867-2EF7-4852-BCE5-77255B873EAA}" srcOrd="1" destOrd="0" parTransId="{00DC6196-0509-489E-8295-CF45CB33DC87}" sibTransId="{793BC071-5E75-4C73-A012-22F3CF68F4C4}"/>
    <dgm:cxn modelId="{C2E86527-3377-4372-B410-97D5D0E6B6DB}" srcId="{AFD24C16-EE4F-408B-B906-1DD492556CA3}" destId="{E1BF26AA-1EBC-4C44-BA42-E2DF51D5B837}" srcOrd="2" destOrd="0" parTransId="{5C164342-AA6C-4604-9A89-AEE2961F8414}" sibTransId="{E0E2B2B0-699D-48C2-9919-A194AC9920A6}"/>
    <dgm:cxn modelId="{AF1790A9-F23A-49E1-B9DA-2D5060D4BEEB}" type="presOf" srcId="{A991F6FC-F634-45A7-8AED-AE30ED01C9AC}" destId="{0108417F-1751-4B4C-B396-3ED28C7F0860}" srcOrd="0" destOrd="0" presId="urn:microsoft.com/office/officeart/2005/8/layout/radial6"/>
    <dgm:cxn modelId="{84B9DF23-55B6-4DAB-8F04-0A7AAB740730}" type="presOf" srcId="{E0E2B2B0-699D-48C2-9919-A194AC9920A6}" destId="{D9BE915A-305C-458E-9CCD-F41B83BD362D}" srcOrd="0" destOrd="0" presId="urn:microsoft.com/office/officeart/2005/8/layout/radial6"/>
    <dgm:cxn modelId="{F087429C-CE80-4919-A4F4-0E876CF47609}" type="presOf" srcId="{793BC071-5E75-4C73-A012-22F3CF68F4C4}" destId="{9FE49838-623E-4E9A-BC1C-4019DB203602}" srcOrd="0" destOrd="0" presId="urn:microsoft.com/office/officeart/2005/8/layout/radial6"/>
    <dgm:cxn modelId="{0A580774-D933-4A56-94AD-2809764F67FA}" type="presOf" srcId="{7C7DFA4C-301A-4434-A611-D31BCDDC0423}" destId="{640B83D2-F905-4B57-B473-99B08AF507AE}" srcOrd="0" destOrd="0" presId="urn:microsoft.com/office/officeart/2005/8/layout/radial6"/>
    <dgm:cxn modelId="{751AFC32-B808-42F7-8F86-366BF9F36FC6}" type="presParOf" srcId="{0108417F-1751-4B4C-B396-3ED28C7F0860}" destId="{EB4F4E31-8E5F-4362-B85B-099CFE4B9011}" srcOrd="0" destOrd="0" presId="urn:microsoft.com/office/officeart/2005/8/layout/radial6"/>
    <dgm:cxn modelId="{F171516F-4398-449F-844F-32F3D7CE5E85}" type="presParOf" srcId="{0108417F-1751-4B4C-B396-3ED28C7F0860}" destId="{E3AF48F3-5BF9-4005-9839-F62A6C11D795}" srcOrd="1" destOrd="0" presId="urn:microsoft.com/office/officeart/2005/8/layout/radial6"/>
    <dgm:cxn modelId="{DB66B234-D2F1-4B9F-830A-E31AB4738C16}" type="presParOf" srcId="{0108417F-1751-4B4C-B396-3ED28C7F0860}" destId="{DEE36B91-11EF-4A9F-9C38-597FAFC18310}" srcOrd="2" destOrd="0" presId="urn:microsoft.com/office/officeart/2005/8/layout/radial6"/>
    <dgm:cxn modelId="{E262390E-0625-4219-8245-2561D8714270}" type="presParOf" srcId="{0108417F-1751-4B4C-B396-3ED28C7F0860}" destId="{08D07B51-B388-4515-892A-D7B7DC20BD6A}" srcOrd="3" destOrd="0" presId="urn:microsoft.com/office/officeart/2005/8/layout/radial6"/>
    <dgm:cxn modelId="{50C15682-5D6A-44D4-8023-1E7623A1BE2D}" type="presParOf" srcId="{0108417F-1751-4B4C-B396-3ED28C7F0860}" destId="{D6970A76-5D2A-4666-9FC5-719006B664CC}" srcOrd="4" destOrd="0" presId="urn:microsoft.com/office/officeart/2005/8/layout/radial6"/>
    <dgm:cxn modelId="{114C4748-0626-4FF3-9053-0EC6D69B391F}" type="presParOf" srcId="{0108417F-1751-4B4C-B396-3ED28C7F0860}" destId="{97A57E7D-37EC-4181-A716-0CD4A6D8FEB5}" srcOrd="5" destOrd="0" presId="urn:microsoft.com/office/officeart/2005/8/layout/radial6"/>
    <dgm:cxn modelId="{C227BBDC-E4FA-434B-9999-3E8BD5C8C2B2}" type="presParOf" srcId="{0108417F-1751-4B4C-B396-3ED28C7F0860}" destId="{9FE49838-623E-4E9A-BC1C-4019DB203602}" srcOrd="6" destOrd="0" presId="urn:microsoft.com/office/officeart/2005/8/layout/radial6"/>
    <dgm:cxn modelId="{4BF82233-170E-46E3-8088-B292D7CC363C}" type="presParOf" srcId="{0108417F-1751-4B4C-B396-3ED28C7F0860}" destId="{7C89497C-526D-4B47-B98A-BE53F10A500F}" srcOrd="7" destOrd="0" presId="urn:microsoft.com/office/officeart/2005/8/layout/radial6"/>
    <dgm:cxn modelId="{72EACF45-8E01-47C1-B63F-C6123359F219}" type="presParOf" srcId="{0108417F-1751-4B4C-B396-3ED28C7F0860}" destId="{35706BBC-2D93-4B4C-AC8B-9E322F21E255}" srcOrd="8" destOrd="0" presId="urn:microsoft.com/office/officeart/2005/8/layout/radial6"/>
    <dgm:cxn modelId="{96CFD388-DF98-469F-AA69-6B6E40F70383}" type="presParOf" srcId="{0108417F-1751-4B4C-B396-3ED28C7F0860}" destId="{D9BE915A-305C-458E-9CCD-F41B83BD362D}" srcOrd="9" destOrd="0" presId="urn:microsoft.com/office/officeart/2005/8/layout/radial6"/>
    <dgm:cxn modelId="{1F1F64AA-466F-4DF2-AF79-FD95C0041E40}" type="presParOf" srcId="{0108417F-1751-4B4C-B396-3ED28C7F0860}" destId="{E19F48CE-6232-43A1-B7AE-B95F3E12CD9A}" srcOrd="10" destOrd="0" presId="urn:microsoft.com/office/officeart/2005/8/layout/radial6"/>
    <dgm:cxn modelId="{858E6660-AB58-4336-841D-213BCC6E24E8}" type="presParOf" srcId="{0108417F-1751-4B4C-B396-3ED28C7F0860}" destId="{A2531AAC-3B1C-4256-9F59-0D457178C48A}" srcOrd="11" destOrd="0" presId="urn:microsoft.com/office/officeart/2005/8/layout/radial6"/>
    <dgm:cxn modelId="{419013D6-0884-45D2-BE23-0CE845C15FBC}" type="presParOf" srcId="{0108417F-1751-4B4C-B396-3ED28C7F0860}" destId="{640B83D2-F905-4B57-B473-99B08AF507A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91F6FC-F634-45A7-8AED-AE30ED01C9AC}" type="doc">
      <dgm:prSet loTypeId="urn:microsoft.com/office/officeart/2005/8/layout/radial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FD24C16-EE4F-408B-B906-1DD492556CA3}">
      <dgm:prSet phldrT="[Texte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fr-FR" dirty="0" smtClean="0"/>
            <a:t>évolutions</a:t>
          </a:r>
          <a:endParaRPr lang="fr-FR" dirty="0"/>
        </a:p>
      </dgm:t>
    </dgm:pt>
    <dgm:pt modelId="{6BDE55CF-BF36-45D0-A5D8-845A281955D4}" type="parTrans" cxnId="{1F4278F0-8331-4316-8B9F-2FAFBEC64FBC}">
      <dgm:prSet/>
      <dgm:spPr/>
      <dgm:t>
        <a:bodyPr/>
        <a:lstStyle/>
        <a:p>
          <a:endParaRPr lang="fr-FR"/>
        </a:p>
      </dgm:t>
    </dgm:pt>
    <dgm:pt modelId="{D56D2C2B-6F1A-4338-A2D4-A7AFAC66873A}" type="sibTrans" cxnId="{1F4278F0-8331-4316-8B9F-2FAFBEC64FBC}">
      <dgm:prSet/>
      <dgm:spPr/>
      <dgm:t>
        <a:bodyPr/>
        <a:lstStyle/>
        <a:p>
          <a:endParaRPr lang="fr-FR"/>
        </a:p>
      </dgm:t>
    </dgm:pt>
    <dgm:pt modelId="{F3FB1F47-38C4-487B-8BA0-051CBA9AC939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100" b="1" dirty="0" smtClean="0"/>
            <a:t>Socio-économiques</a:t>
          </a:r>
          <a:endParaRPr lang="fr-FR" sz="1100" b="1" dirty="0"/>
        </a:p>
      </dgm:t>
    </dgm:pt>
    <dgm:pt modelId="{FA68061C-698A-49BE-9F82-91EB588C0FDE}" type="parTrans" cxnId="{6BB5A46F-7F7D-4680-B837-942839A2A26C}">
      <dgm:prSet/>
      <dgm:spPr/>
      <dgm:t>
        <a:bodyPr/>
        <a:lstStyle/>
        <a:p>
          <a:endParaRPr lang="fr-FR"/>
        </a:p>
      </dgm:t>
    </dgm:pt>
    <dgm:pt modelId="{24183AF2-4D43-42A2-A3CD-03B1C11056DB}" type="sibTrans" cxnId="{6BB5A46F-7F7D-4680-B837-942839A2A26C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1D862867-2EF7-4852-BCE5-77255B873EAA}">
      <dgm:prSet phldrT="[Texte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fr-FR" sz="1200" b="1" dirty="0" smtClean="0"/>
            <a:t>Techniques</a:t>
          </a:r>
          <a:endParaRPr lang="fr-FR" sz="1200" b="1" dirty="0"/>
        </a:p>
      </dgm:t>
    </dgm:pt>
    <dgm:pt modelId="{00DC6196-0509-489E-8295-CF45CB33DC87}" type="parTrans" cxnId="{46899303-6BEB-4BB9-B136-5CA58D0DF9AE}">
      <dgm:prSet/>
      <dgm:spPr/>
      <dgm:t>
        <a:bodyPr/>
        <a:lstStyle/>
        <a:p>
          <a:endParaRPr lang="fr-FR"/>
        </a:p>
      </dgm:t>
    </dgm:pt>
    <dgm:pt modelId="{793BC071-5E75-4C73-A012-22F3CF68F4C4}" type="sibTrans" cxnId="{46899303-6BEB-4BB9-B136-5CA58D0DF9AE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E1BF26AA-1EBC-4C44-BA42-E2DF51D5B837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000" b="1" dirty="0" smtClean="0"/>
            <a:t>Réglementaires</a:t>
          </a:r>
          <a:endParaRPr lang="fr-FR" sz="1000" b="1" dirty="0"/>
        </a:p>
      </dgm:t>
    </dgm:pt>
    <dgm:pt modelId="{5C164342-AA6C-4604-9A89-AEE2961F8414}" type="parTrans" cxnId="{C2E86527-3377-4372-B410-97D5D0E6B6DB}">
      <dgm:prSet/>
      <dgm:spPr/>
      <dgm:t>
        <a:bodyPr/>
        <a:lstStyle/>
        <a:p>
          <a:endParaRPr lang="fr-FR"/>
        </a:p>
      </dgm:t>
    </dgm:pt>
    <dgm:pt modelId="{E0E2B2B0-699D-48C2-9919-A194AC9920A6}" type="sibTrans" cxnId="{C2E86527-3377-4372-B410-97D5D0E6B6DB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61C93B1E-F189-42C5-8142-EFC36B2868B7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200" b="1" dirty="0" smtClean="0"/>
            <a:t>Emploi/</a:t>
          </a:r>
        </a:p>
        <a:p>
          <a:r>
            <a:rPr lang="fr-FR" sz="1200" b="1" dirty="0" smtClean="0"/>
            <a:t>formation</a:t>
          </a:r>
          <a:endParaRPr lang="fr-FR" sz="1200" b="1" dirty="0"/>
        </a:p>
      </dgm:t>
    </dgm:pt>
    <dgm:pt modelId="{20B89A99-DF85-4108-A07A-55413FD3DE47}" type="parTrans" cxnId="{98313C7F-AC19-4EF0-A188-557B726BB5E2}">
      <dgm:prSet/>
      <dgm:spPr/>
      <dgm:t>
        <a:bodyPr/>
        <a:lstStyle/>
        <a:p>
          <a:endParaRPr lang="fr-FR"/>
        </a:p>
      </dgm:t>
    </dgm:pt>
    <dgm:pt modelId="{7C7DFA4C-301A-4434-A611-D31BCDDC0423}" type="sibTrans" cxnId="{98313C7F-AC19-4EF0-A188-557B726BB5E2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0108417F-1751-4B4C-B396-3ED28C7F0860}" type="pres">
      <dgm:prSet presAssocID="{A991F6FC-F634-45A7-8AED-AE30ED01C9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B4F4E31-8E5F-4362-B85B-099CFE4B9011}" type="pres">
      <dgm:prSet presAssocID="{AFD24C16-EE4F-408B-B906-1DD492556CA3}" presName="centerShape" presStyleLbl="node0" presStyleIdx="0" presStyleCnt="1"/>
      <dgm:spPr/>
      <dgm:t>
        <a:bodyPr/>
        <a:lstStyle/>
        <a:p>
          <a:endParaRPr lang="fr-FR"/>
        </a:p>
      </dgm:t>
    </dgm:pt>
    <dgm:pt modelId="{E3AF48F3-5BF9-4005-9839-F62A6C11D795}" type="pres">
      <dgm:prSet presAssocID="{F3FB1F47-38C4-487B-8BA0-051CBA9AC939}" presName="node" presStyleLbl="node1" presStyleIdx="0" presStyleCnt="4" custScaleX="1329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E36B91-11EF-4A9F-9C38-597FAFC18310}" type="pres">
      <dgm:prSet presAssocID="{F3FB1F47-38C4-487B-8BA0-051CBA9AC939}" presName="dummy" presStyleCnt="0"/>
      <dgm:spPr/>
    </dgm:pt>
    <dgm:pt modelId="{08D07B51-B388-4515-892A-D7B7DC20BD6A}" type="pres">
      <dgm:prSet presAssocID="{24183AF2-4D43-42A2-A3CD-03B1C11056DB}" presName="sibTrans" presStyleLbl="sibTrans2D1" presStyleIdx="0" presStyleCnt="4"/>
      <dgm:spPr/>
      <dgm:t>
        <a:bodyPr/>
        <a:lstStyle/>
        <a:p>
          <a:endParaRPr lang="fr-FR"/>
        </a:p>
      </dgm:t>
    </dgm:pt>
    <dgm:pt modelId="{D6970A76-5D2A-4666-9FC5-719006B664CC}" type="pres">
      <dgm:prSet presAssocID="{1D862867-2EF7-4852-BCE5-77255B873EAA}" presName="node" presStyleLbl="node1" presStyleIdx="1" presStyleCnt="4" custScaleX="1289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A57E7D-37EC-4181-A716-0CD4A6D8FEB5}" type="pres">
      <dgm:prSet presAssocID="{1D862867-2EF7-4852-BCE5-77255B873EAA}" presName="dummy" presStyleCnt="0"/>
      <dgm:spPr/>
    </dgm:pt>
    <dgm:pt modelId="{9FE49838-623E-4E9A-BC1C-4019DB203602}" type="pres">
      <dgm:prSet presAssocID="{793BC071-5E75-4C73-A012-22F3CF68F4C4}" presName="sibTrans" presStyleLbl="sibTrans2D1" presStyleIdx="1" presStyleCnt="4"/>
      <dgm:spPr/>
      <dgm:t>
        <a:bodyPr/>
        <a:lstStyle/>
        <a:p>
          <a:endParaRPr lang="fr-FR"/>
        </a:p>
      </dgm:t>
    </dgm:pt>
    <dgm:pt modelId="{7C89497C-526D-4B47-B98A-BE53F10A500F}" type="pres">
      <dgm:prSet presAssocID="{E1BF26AA-1EBC-4C44-BA42-E2DF51D5B837}" presName="node" presStyleLbl="node1" presStyleIdx="2" presStyleCnt="4" custScaleX="1393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706BBC-2D93-4B4C-AC8B-9E322F21E255}" type="pres">
      <dgm:prSet presAssocID="{E1BF26AA-1EBC-4C44-BA42-E2DF51D5B837}" presName="dummy" presStyleCnt="0"/>
      <dgm:spPr/>
    </dgm:pt>
    <dgm:pt modelId="{D9BE915A-305C-458E-9CCD-F41B83BD362D}" type="pres">
      <dgm:prSet presAssocID="{E0E2B2B0-699D-48C2-9919-A194AC9920A6}" presName="sibTrans" presStyleLbl="sibTrans2D1" presStyleIdx="2" presStyleCnt="4"/>
      <dgm:spPr/>
      <dgm:t>
        <a:bodyPr/>
        <a:lstStyle/>
        <a:p>
          <a:endParaRPr lang="fr-FR"/>
        </a:p>
      </dgm:t>
    </dgm:pt>
    <dgm:pt modelId="{E19F48CE-6232-43A1-B7AE-B95F3E12CD9A}" type="pres">
      <dgm:prSet presAssocID="{61C93B1E-F189-42C5-8142-EFC36B2868B7}" presName="node" presStyleLbl="node1" presStyleIdx="3" presStyleCnt="4" custScaleX="1221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531AAC-3B1C-4256-9F59-0D457178C48A}" type="pres">
      <dgm:prSet presAssocID="{61C93B1E-F189-42C5-8142-EFC36B2868B7}" presName="dummy" presStyleCnt="0"/>
      <dgm:spPr/>
    </dgm:pt>
    <dgm:pt modelId="{640B83D2-F905-4B57-B473-99B08AF507AE}" type="pres">
      <dgm:prSet presAssocID="{7C7DFA4C-301A-4434-A611-D31BCDDC0423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1A4FF909-4156-42D4-8AFD-D99A503C222C}" type="presOf" srcId="{F3FB1F47-38C4-487B-8BA0-051CBA9AC939}" destId="{E3AF48F3-5BF9-4005-9839-F62A6C11D795}" srcOrd="0" destOrd="0" presId="urn:microsoft.com/office/officeart/2005/8/layout/radial6"/>
    <dgm:cxn modelId="{26CF61C3-1AAA-48B6-BF1C-8D69FCD266E7}" type="presOf" srcId="{A991F6FC-F634-45A7-8AED-AE30ED01C9AC}" destId="{0108417F-1751-4B4C-B396-3ED28C7F0860}" srcOrd="0" destOrd="0" presId="urn:microsoft.com/office/officeart/2005/8/layout/radial6"/>
    <dgm:cxn modelId="{1F4278F0-8331-4316-8B9F-2FAFBEC64FBC}" srcId="{A991F6FC-F634-45A7-8AED-AE30ED01C9AC}" destId="{AFD24C16-EE4F-408B-B906-1DD492556CA3}" srcOrd="0" destOrd="0" parTransId="{6BDE55CF-BF36-45D0-A5D8-845A281955D4}" sibTransId="{D56D2C2B-6F1A-4338-A2D4-A7AFAC66873A}"/>
    <dgm:cxn modelId="{98313C7F-AC19-4EF0-A188-557B726BB5E2}" srcId="{AFD24C16-EE4F-408B-B906-1DD492556CA3}" destId="{61C93B1E-F189-42C5-8142-EFC36B2868B7}" srcOrd="3" destOrd="0" parTransId="{20B89A99-DF85-4108-A07A-55413FD3DE47}" sibTransId="{7C7DFA4C-301A-4434-A611-D31BCDDC0423}"/>
    <dgm:cxn modelId="{C77145B3-D389-4B0B-BCDA-8D8DF5FC7E11}" type="presOf" srcId="{1D862867-2EF7-4852-BCE5-77255B873EAA}" destId="{D6970A76-5D2A-4666-9FC5-719006B664CC}" srcOrd="0" destOrd="0" presId="urn:microsoft.com/office/officeart/2005/8/layout/radial6"/>
    <dgm:cxn modelId="{D91A0DAC-E7AE-4558-9554-3BBEF20C9B3A}" type="presOf" srcId="{7C7DFA4C-301A-4434-A611-D31BCDDC0423}" destId="{640B83D2-F905-4B57-B473-99B08AF507AE}" srcOrd="0" destOrd="0" presId="urn:microsoft.com/office/officeart/2005/8/layout/radial6"/>
    <dgm:cxn modelId="{EA4172BF-BCA3-41CF-9103-B3FE05F09330}" type="presOf" srcId="{AFD24C16-EE4F-408B-B906-1DD492556CA3}" destId="{EB4F4E31-8E5F-4362-B85B-099CFE4B9011}" srcOrd="0" destOrd="0" presId="urn:microsoft.com/office/officeart/2005/8/layout/radial6"/>
    <dgm:cxn modelId="{C2E86527-3377-4372-B410-97D5D0E6B6DB}" srcId="{AFD24C16-EE4F-408B-B906-1DD492556CA3}" destId="{E1BF26AA-1EBC-4C44-BA42-E2DF51D5B837}" srcOrd="2" destOrd="0" parTransId="{5C164342-AA6C-4604-9A89-AEE2961F8414}" sibTransId="{E0E2B2B0-699D-48C2-9919-A194AC9920A6}"/>
    <dgm:cxn modelId="{3BD5E920-7569-416E-AF94-FD7A46E261A4}" type="presOf" srcId="{E0E2B2B0-699D-48C2-9919-A194AC9920A6}" destId="{D9BE915A-305C-458E-9CCD-F41B83BD362D}" srcOrd="0" destOrd="0" presId="urn:microsoft.com/office/officeart/2005/8/layout/radial6"/>
    <dgm:cxn modelId="{C98D6E88-C004-4430-B8D2-98DAEBB1349E}" type="presOf" srcId="{24183AF2-4D43-42A2-A3CD-03B1C11056DB}" destId="{08D07B51-B388-4515-892A-D7B7DC20BD6A}" srcOrd="0" destOrd="0" presId="urn:microsoft.com/office/officeart/2005/8/layout/radial6"/>
    <dgm:cxn modelId="{B1C5FD88-A7A7-4818-8A74-BA8E9942CD32}" type="presOf" srcId="{E1BF26AA-1EBC-4C44-BA42-E2DF51D5B837}" destId="{7C89497C-526D-4B47-B98A-BE53F10A500F}" srcOrd="0" destOrd="0" presId="urn:microsoft.com/office/officeart/2005/8/layout/radial6"/>
    <dgm:cxn modelId="{6BB5A46F-7F7D-4680-B837-942839A2A26C}" srcId="{AFD24C16-EE4F-408B-B906-1DD492556CA3}" destId="{F3FB1F47-38C4-487B-8BA0-051CBA9AC939}" srcOrd="0" destOrd="0" parTransId="{FA68061C-698A-49BE-9F82-91EB588C0FDE}" sibTransId="{24183AF2-4D43-42A2-A3CD-03B1C11056DB}"/>
    <dgm:cxn modelId="{03C6381C-BC6F-4F6C-9CA7-FF262BF3F1E1}" type="presOf" srcId="{793BC071-5E75-4C73-A012-22F3CF68F4C4}" destId="{9FE49838-623E-4E9A-BC1C-4019DB203602}" srcOrd="0" destOrd="0" presId="urn:microsoft.com/office/officeart/2005/8/layout/radial6"/>
    <dgm:cxn modelId="{F1C3533F-8C5A-4B63-A9E8-6A562784B2F9}" type="presOf" srcId="{61C93B1E-F189-42C5-8142-EFC36B2868B7}" destId="{E19F48CE-6232-43A1-B7AE-B95F3E12CD9A}" srcOrd="0" destOrd="0" presId="urn:microsoft.com/office/officeart/2005/8/layout/radial6"/>
    <dgm:cxn modelId="{46899303-6BEB-4BB9-B136-5CA58D0DF9AE}" srcId="{AFD24C16-EE4F-408B-B906-1DD492556CA3}" destId="{1D862867-2EF7-4852-BCE5-77255B873EAA}" srcOrd="1" destOrd="0" parTransId="{00DC6196-0509-489E-8295-CF45CB33DC87}" sibTransId="{793BC071-5E75-4C73-A012-22F3CF68F4C4}"/>
    <dgm:cxn modelId="{03B639E4-2ABC-4DF9-8A49-6BAAE408FA0B}" type="presParOf" srcId="{0108417F-1751-4B4C-B396-3ED28C7F0860}" destId="{EB4F4E31-8E5F-4362-B85B-099CFE4B9011}" srcOrd="0" destOrd="0" presId="urn:microsoft.com/office/officeart/2005/8/layout/radial6"/>
    <dgm:cxn modelId="{B06EC6EF-129C-4CF5-A6C1-8199D83F998C}" type="presParOf" srcId="{0108417F-1751-4B4C-B396-3ED28C7F0860}" destId="{E3AF48F3-5BF9-4005-9839-F62A6C11D795}" srcOrd="1" destOrd="0" presId="urn:microsoft.com/office/officeart/2005/8/layout/radial6"/>
    <dgm:cxn modelId="{B8654238-8F03-4BF5-9255-9872751EC424}" type="presParOf" srcId="{0108417F-1751-4B4C-B396-3ED28C7F0860}" destId="{DEE36B91-11EF-4A9F-9C38-597FAFC18310}" srcOrd="2" destOrd="0" presId="urn:microsoft.com/office/officeart/2005/8/layout/radial6"/>
    <dgm:cxn modelId="{CF96F362-4E0C-4AF3-BC71-49D67628E249}" type="presParOf" srcId="{0108417F-1751-4B4C-B396-3ED28C7F0860}" destId="{08D07B51-B388-4515-892A-D7B7DC20BD6A}" srcOrd="3" destOrd="0" presId="urn:microsoft.com/office/officeart/2005/8/layout/radial6"/>
    <dgm:cxn modelId="{7F8DF08C-77A7-48CC-9360-944E24A46082}" type="presParOf" srcId="{0108417F-1751-4B4C-B396-3ED28C7F0860}" destId="{D6970A76-5D2A-4666-9FC5-719006B664CC}" srcOrd="4" destOrd="0" presId="urn:microsoft.com/office/officeart/2005/8/layout/radial6"/>
    <dgm:cxn modelId="{1F103CC9-AA13-4754-AF2E-D92A5A2D3F94}" type="presParOf" srcId="{0108417F-1751-4B4C-B396-3ED28C7F0860}" destId="{97A57E7D-37EC-4181-A716-0CD4A6D8FEB5}" srcOrd="5" destOrd="0" presId="urn:microsoft.com/office/officeart/2005/8/layout/radial6"/>
    <dgm:cxn modelId="{3453AA50-7649-41E7-922F-B52203E7F8CF}" type="presParOf" srcId="{0108417F-1751-4B4C-B396-3ED28C7F0860}" destId="{9FE49838-623E-4E9A-BC1C-4019DB203602}" srcOrd="6" destOrd="0" presId="urn:microsoft.com/office/officeart/2005/8/layout/radial6"/>
    <dgm:cxn modelId="{18FFDBC1-F9E0-451C-870E-DAEE0479D48D}" type="presParOf" srcId="{0108417F-1751-4B4C-B396-3ED28C7F0860}" destId="{7C89497C-526D-4B47-B98A-BE53F10A500F}" srcOrd="7" destOrd="0" presId="urn:microsoft.com/office/officeart/2005/8/layout/radial6"/>
    <dgm:cxn modelId="{FA06DD7A-115E-4677-81A7-571156C7DD52}" type="presParOf" srcId="{0108417F-1751-4B4C-B396-3ED28C7F0860}" destId="{35706BBC-2D93-4B4C-AC8B-9E322F21E255}" srcOrd="8" destOrd="0" presId="urn:microsoft.com/office/officeart/2005/8/layout/radial6"/>
    <dgm:cxn modelId="{FF45A892-F1EF-4DEF-B1E1-F66F86D499AA}" type="presParOf" srcId="{0108417F-1751-4B4C-B396-3ED28C7F0860}" destId="{D9BE915A-305C-458E-9CCD-F41B83BD362D}" srcOrd="9" destOrd="0" presId="urn:microsoft.com/office/officeart/2005/8/layout/radial6"/>
    <dgm:cxn modelId="{0CD29D02-D954-42D9-8A8B-DABF9021364E}" type="presParOf" srcId="{0108417F-1751-4B4C-B396-3ED28C7F0860}" destId="{E19F48CE-6232-43A1-B7AE-B95F3E12CD9A}" srcOrd="10" destOrd="0" presId="urn:microsoft.com/office/officeart/2005/8/layout/radial6"/>
    <dgm:cxn modelId="{54649981-8E92-4060-80AB-3A675DEDDD2F}" type="presParOf" srcId="{0108417F-1751-4B4C-B396-3ED28C7F0860}" destId="{A2531AAC-3B1C-4256-9F59-0D457178C48A}" srcOrd="11" destOrd="0" presId="urn:microsoft.com/office/officeart/2005/8/layout/radial6"/>
    <dgm:cxn modelId="{2A285BD0-E9B1-4914-A7A6-DE315E1A0543}" type="presParOf" srcId="{0108417F-1751-4B4C-B396-3ED28C7F0860}" destId="{640B83D2-F905-4B57-B473-99B08AF507A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91F6FC-F634-45A7-8AED-AE30ED01C9AC}" type="doc">
      <dgm:prSet loTypeId="urn:microsoft.com/office/officeart/2005/8/layout/radial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FD24C16-EE4F-408B-B906-1DD492556CA3}">
      <dgm:prSet phldrT="[Texte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fr-FR" dirty="0" smtClean="0"/>
            <a:t>évolutions</a:t>
          </a:r>
          <a:endParaRPr lang="fr-FR" dirty="0"/>
        </a:p>
      </dgm:t>
    </dgm:pt>
    <dgm:pt modelId="{6BDE55CF-BF36-45D0-A5D8-845A281955D4}" type="parTrans" cxnId="{1F4278F0-8331-4316-8B9F-2FAFBEC64FBC}">
      <dgm:prSet/>
      <dgm:spPr/>
      <dgm:t>
        <a:bodyPr/>
        <a:lstStyle/>
        <a:p>
          <a:endParaRPr lang="fr-FR"/>
        </a:p>
      </dgm:t>
    </dgm:pt>
    <dgm:pt modelId="{D56D2C2B-6F1A-4338-A2D4-A7AFAC66873A}" type="sibTrans" cxnId="{1F4278F0-8331-4316-8B9F-2FAFBEC64FBC}">
      <dgm:prSet/>
      <dgm:spPr/>
      <dgm:t>
        <a:bodyPr/>
        <a:lstStyle/>
        <a:p>
          <a:endParaRPr lang="fr-FR"/>
        </a:p>
      </dgm:t>
    </dgm:pt>
    <dgm:pt modelId="{F3FB1F47-38C4-487B-8BA0-051CBA9AC939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100" b="1" dirty="0" smtClean="0"/>
            <a:t>Socio-économiques</a:t>
          </a:r>
          <a:endParaRPr lang="fr-FR" sz="1100" b="1" dirty="0"/>
        </a:p>
      </dgm:t>
    </dgm:pt>
    <dgm:pt modelId="{FA68061C-698A-49BE-9F82-91EB588C0FDE}" type="parTrans" cxnId="{6BB5A46F-7F7D-4680-B837-942839A2A26C}">
      <dgm:prSet/>
      <dgm:spPr/>
      <dgm:t>
        <a:bodyPr/>
        <a:lstStyle/>
        <a:p>
          <a:endParaRPr lang="fr-FR"/>
        </a:p>
      </dgm:t>
    </dgm:pt>
    <dgm:pt modelId="{24183AF2-4D43-42A2-A3CD-03B1C11056DB}" type="sibTrans" cxnId="{6BB5A46F-7F7D-4680-B837-942839A2A26C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1D862867-2EF7-4852-BCE5-77255B873EAA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200" b="1" dirty="0" smtClean="0"/>
            <a:t>Techniques</a:t>
          </a:r>
          <a:endParaRPr lang="fr-FR" sz="1200" b="1" dirty="0"/>
        </a:p>
      </dgm:t>
    </dgm:pt>
    <dgm:pt modelId="{00DC6196-0509-489E-8295-CF45CB33DC87}" type="parTrans" cxnId="{46899303-6BEB-4BB9-B136-5CA58D0DF9AE}">
      <dgm:prSet/>
      <dgm:spPr/>
      <dgm:t>
        <a:bodyPr/>
        <a:lstStyle/>
        <a:p>
          <a:endParaRPr lang="fr-FR"/>
        </a:p>
      </dgm:t>
    </dgm:pt>
    <dgm:pt modelId="{793BC071-5E75-4C73-A012-22F3CF68F4C4}" type="sibTrans" cxnId="{46899303-6BEB-4BB9-B136-5CA58D0DF9AE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E1BF26AA-1EBC-4C44-BA42-E2DF51D5B837}">
      <dgm:prSet phldrT="[Texte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fr-FR" sz="1000" b="1" dirty="0" smtClean="0"/>
            <a:t>Réglementaires</a:t>
          </a:r>
          <a:endParaRPr lang="fr-FR" sz="1000" b="1" dirty="0"/>
        </a:p>
      </dgm:t>
    </dgm:pt>
    <dgm:pt modelId="{5C164342-AA6C-4604-9A89-AEE2961F8414}" type="parTrans" cxnId="{C2E86527-3377-4372-B410-97D5D0E6B6DB}">
      <dgm:prSet/>
      <dgm:spPr/>
      <dgm:t>
        <a:bodyPr/>
        <a:lstStyle/>
        <a:p>
          <a:endParaRPr lang="fr-FR"/>
        </a:p>
      </dgm:t>
    </dgm:pt>
    <dgm:pt modelId="{E0E2B2B0-699D-48C2-9919-A194AC9920A6}" type="sibTrans" cxnId="{C2E86527-3377-4372-B410-97D5D0E6B6DB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61C93B1E-F189-42C5-8142-EFC36B2868B7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200" b="1" dirty="0" smtClean="0"/>
            <a:t>Emploi/</a:t>
          </a:r>
        </a:p>
        <a:p>
          <a:r>
            <a:rPr lang="fr-FR" sz="1200" b="1" dirty="0" smtClean="0"/>
            <a:t>formation</a:t>
          </a:r>
          <a:endParaRPr lang="fr-FR" sz="1200" b="1" dirty="0"/>
        </a:p>
      </dgm:t>
    </dgm:pt>
    <dgm:pt modelId="{20B89A99-DF85-4108-A07A-55413FD3DE47}" type="parTrans" cxnId="{98313C7F-AC19-4EF0-A188-557B726BB5E2}">
      <dgm:prSet/>
      <dgm:spPr/>
      <dgm:t>
        <a:bodyPr/>
        <a:lstStyle/>
        <a:p>
          <a:endParaRPr lang="fr-FR"/>
        </a:p>
      </dgm:t>
    </dgm:pt>
    <dgm:pt modelId="{7C7DFA4C-301A-4434-A611-D31BCDDC0423}" type="sibTrans" cxnId="{98313C7F-AC19-4EF0-A188-557B726BB5E2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0108417F-1751-4B4C-B396-3ED28C7F0860}" type="pres">
      <dgm:prSet presAssocID="{A991F6FC-F634-45A7-8AED-AE30ED01C9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B4F4E31-8E5F-4362-B85B-099CFE4B9011}" type="pres">
      <dgm:prSet presAssocID="{AFD24C16-EE4F-408B-B906-1DD492556CA3}" presName="centerShape" presStyleLbl="node0" presStyleIdx="0" presStyleCnt="1"/>
      <dgm:spPr/>
      <dgm:t>
        <a:bodyPr/>
        <a:lstStyle/>
        <a:p>
          <a:endParaRPr lang="fr-FR"/>
        </a:p>
      </dgm:t>
    </dgm:pt>
    <dgm:pt modelId="{E3AF48F3-5BF9-4005-9839-F62A6C11D795}" type="pres">
      <dgm:prSet presAssocID="{F3FB1F47-38C4-487B-8BA0-051CBA9AC939}" presName="node" presStyleLbl="node1" presStyleIdx="0" presStyleCnt="4" custScaleX="1329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E36B91-11EF-4A9F-9C38-597FAFC18310}" type="pres">
      <dgm:prSet presAssocID="{F3FB1F47-38C4-487B-8BA0-051CBA9AC939}" presName="dummy" presStyleCnt="0"/>
      <dgm:spPr/>
    </dgm:pt>
    <dgm:pt modelId="{08D07B51-B388-4515-892A-D7B7DC20BD6A}" type="pres">
      <dgm:prSet presAssocID="{24183AF2-4D43-42A2-A3CD-03B1C11056DB}" presName="sibTrans" presStyleLbl="sibTrans2D1" presStyleIdx="0" presStyleCnt="4"/>
      <dgm:spPr/>
      <dgm:t>
        <a:bodyPr/>
        <a:lstStyle/>
        <a:p>
          <a:endParaRPr lang="fr-FR"/>
        </a:p>
      </dgm:t>
    </dgm:pt>
    <dgm:pt modelId="{D6970A76-5D2A-4666-9FC5-719006B664CC}" type="pres">
      <dgm:prSet presAssocID="{1D862867-2EF7-4852-BCE5-77255B873EAA}" presName="node" presStyleLbl="node1" presStyleIdx="1" presStyleCnt="4" custScaleX="1289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A57E7D-37EC-4181-A716-0CD4A6D8FEB5}" type="pres">
      <dgm:prSet presAssocID="{1D862867-2EF7-4852-BCE5-77255B873EAA}" presName="dummy" presStyleCnt="0"/>
      <dgm:spPr/>
    </dgm:pt>
    <dgm:pt modelId="{9FE49838-623E-4E9A-BC1C-4019DB203602}" type="pres">
      <dgm:prSet presAssocID="{793BC071-5E75-4C73-A012-22F3CF68F4C4}" presName="sibTrans" presStyleLbl="sibTrans2D1" presStyleIdx="1" presStyleCnt="4"/>
      <dgm:spPr/>
      <dgm:t>
        <a:bodyPr/>
        <a:lstStyle/>
        <a:p>
          <a:endParaRPr lang="fr-FR"/>
        </a:p>
      </dgm:t>
    </dgm:pt>
    <dgm:pt modelId="{7C89497C-526D-4B47-B98A-BE53F10A500F}" type="pres">
      <dgm:prSet presAssocID="{E1BF26AA-1EBC-4C44-BA42-E2DF51D5B837}" presName="node" presStyleLbl="node1" presStyleIdx="2" presStyleCnt="4" custScaleX="1393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706BBC-2D93-4B4C-AC8B-9E322F21E255}" type="pres">
      <dgm:prSet presAssocID="{E1BF26AA-1EBC-4C44-BA42-E2DF51D5B837}" presName="dummy" presStyleCnt="0"/>
      <dgm:spPr/>
    </dgm:pt>
    <dgm:pt modelId="{D9BE915A-305C-458E-9CCD-F41B83BD362D}" type="pres">
      <dgm:prSet presAssocID="{E0E2B2B0-699D-48C2-9919-A194AC9920A6}" presName="sibTrans" presStyleLbl="sibTrans2D1" presStyleIdx="2" presStyleCnt="4"/>
      <dgm:spPr/>
      <dgm:t>
        <a:bodyPr/>
        <a:lstStyle/>
        <a:p>
          <a:endParaRPr lang="fr-FR"/>
        </a:p>
      </dgm:t>
    </dgm:pt>
    <dgm:pt modelId="{E19F48CE-6232-43A1-B7AE-B95F3E12CD9A}" type="pres">
      <dgm:prSet presAssocID="{61C93B1E-F189-42C5-8142-EFC36B2868B7}" presName="node" presStyleLbl="node1" presStyleIdx="3" presStyleCnt="4" custScaleX="1221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531AAC-3B1C-4256-9F59-0D457178C48A}" type="pres">
      <dgm:prSet presAssocID="{61C93B1E-F189-42C5-8142-EFC36B2868B7}" presName="dummy" presStyleCnt="0"/>
      <dgm:spPr/>
    </dgm:pt>
    <dgm:pt modelId="{640B83D2-F905-4B57-B473-99B08AF507AE}" type="pres">
      <dgm:prSet presAssocID="{7C7DFA4C-301A-4434-A611-D31BCDDC0423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D2395AAB-08AC-44B5-8115-FBFA085F8E6B}" type="presOf" srcId="{7C7DFA4C-301A-4434-A611-D31BCDDC0423}" destId="{640B83D2-F905-4B57-B473-99B08AF507AE}" srcOrd="0" destOrd="0" presId="urn:microsoft.com/office/officeart/2005/8/layout/radial6"/>
    <dgm:cxn modelId="{9812DD7D-BC6E-47BC-8E8C-481D69023383}" type="presOf" srcId="{1D862867-2EF7-4852-BCE5-77255B873EAA}" destId="{D6970A76-5D2A-4666-9FC5-719006B664CC}" srcOrd="0" destOrd="0" presId="urn:microsoft.com/office/officeart/2005/8/layout/radial6"/>
    <dgm:cxn modelId="{0557E08F-4589-47F8-A394-7A47B81D3A74}" type="presOf" srcId="{A991F6FC-F634-45A7-8AED-AE30ED01C9AC}" destId="{0108417F-1751-4B4C-B396-3ED28C7F0860}" srcOrd="0" destOrd="0" presId="urn:microsoft.com/office/officeart/2005/8/layout/radial6"/>
    <dgm:cxn modelId="{4885EC5A-7A11-4054-821F-00B662757534}" type="presOf" srcId="{24183AF2-4D43-42A2-A3CD-03B1C11056DB}" destId="{08D07B51-B388-4515-892A-D7B7DC20BD6A}" srcOrd="0" destOrd="0" presId="urn:microsoft.com/office/officeart/2005/8/layout/radial6"/>
    <dgm:cxn modelId="{1F4278F0-8331-4316-8B9F-2FAFBEC64FBC}" srcId="{A991F6FC-F634-45A7-8AED-AE30ED01C9AC}" destId="{AFD24C16-EE4F-408B-B906-1DD492556CA3}" srcOrd="0" destOrd="0" parTransId="{6BDE55CF-BF36-45D0-A5D8-845A281955D4}" sibTransId="{D56D2C2B-6F1A-4338-A2D4-A7AFAC66873A}"/>
    <dgm:cxn modelId="{519168CF-1040-4A30-8631-A2C15ACC4756}" type="presOf" srcId="{AFD24C16-EE4F-408B-B906-1DD492556CA3}" destId="{EB4F4E31-8E5F-4362-B85B-099CFE4B9011}" srcOrd="0" destOrd="0" presId="urn:microsoft.com/office/officeart/2005/8/layout/radial6"/>
    <dgm:cxn modelId="{98313C7F-AC19-4EF0-A188-557B726BB5E2}" srcId="{AFD24C16-EE4F-408B-B906-1DD492556CA3}" destId="{61C93B1E-F189-42C5-8142-EFC36B2868B7}" srcOrd="3" destOrd="0" parTransId="{20B89A99-DF85-4108-A07A-55413FD3DE47}" sibTransId="{7C7DFA4C-301A-4434-A611-D31BCDDC0423}"/>
    <dgm:cxn modelId="{CCC83463-201B-456A-815B-0AE8B66472A3}" type="presOf" srcId="{F3FB1F47-38C4-487B-8BA0-051CBA9AC939}" destId="{E3AF48F3-5BF9-4005-9839-F62A6C11D795}" srcOrd="0" destOrd="0" presId="urn:microsoft.com/office/officeart/2005/8/layout/radial6"/>
    <dgm:cxn modelId="{C2E86527-3377-4372-B410-97D5D0E6B6DB}" srcId="{AFD24C16-EE4F-408B-B906-1DD492556CA3}" destId="{E1BF26AA-1EBC-4C44-BA42-E2DF51D5B837}" srcOrd="2" destOrd="0" parTransId="{5C164342-AA6C-4604-9A89-AEE2961F8414}" sibTransId="{E0E2B2B0-699D-48C2-9919-A194AC9920A6}"/>
    <dgm:cxn modelId="{7252FAA9-7706-4D65-8197-4762B70FF509}" type="presOf" srcId="{61C93B1E-F189-42C5-8142-EFC36B2868B7}" destId="{E19F48CE-6232-43A1-B7AE-B95F3E12CD9A}" srcOrd="0" destOrd="0" presId="urn:microsoft.com/office/officeart/2005/8/layout/radial6"/>
    <dgm:cxn modelId="{2B7FACFF-119A-42E0-BA7F-EEC4C15E2A6F}" type="presOf" srcId="{E1BF26AA-1EBC-4C44-BA42-E2DF51D5B837}" destId="{7C89497C-526D-4B47-B98A-BE53F10A500F}" srcOrd="0" destOrd="0" presId="urn:microsoft.com/office/officeart/2005/8/layout/radial6"/>
    <dgm:cxn modelId="{96FE746E-0789-4C20-AB88-080ED6D3B9D8}" type="presOf" srcId="{E0E2B2B0-699D-48C2-9919-A194AC9920A6}" destId="{D9BE915A-305C-458E-9CCD-F41B83BD362D}" srcOrd="0" destOrd="0" presId="urn:microsoft.com/office/officeart/2005/8/layout/radial6"/>
    <dgm:cxn modelId="{20DDBDDA-0F1F-4EDB-BB22-9B65CED4999A}" type="presOf" srcId="{793BC071-5E75-4C73-A012-22F3CF68F4C4}" destId="{9FE49838-623E-4E9A-BC1C-4019DB203602}" srcOrd="0" destOrd="0" presId="urn:microsoft.com/office/officeart/2005/8/layout/radial6"/>
    <dgm:cxn modelId="{6BB5A46F-7F7D-4680-B837-942839A2A26C}" srcId="{AFD24C16-EE4F-408B-B906-1DD492556CA3}" destId="{F3FB1F47-38C4-487B-8BA0-051CBA9AC939}" srcOrd="0" destOrd="0" parTransId="{FA68061C-698A-49BE-9F82-91EB588C0FDE}" sibTransId="{24183AF2-4D43-42A2-A3CD-03B1C11056DB}"/>
    <dgm:cxn modelId="{46899303-6BEB-4BB9-B136-5CA58D0DF9AE}" srcId="{AFD24C16-EE4F-408B-B906-1DD492556CA3}" destId="{1D862867-2EF7-4852-BCE5-77255B873EAA}" srcOrd="1" destOrd="0" parTransId="{00DC6196-0509-489E-8295-CF45CB33DC87}" sibTransId="{793BC071-5E75-4C73-A012-22F3CF68F4C4}"/>
    <dgm:cxn modelId="{343075FF-C2C0-439B-BDEF-DB1E1C69D982}" type="presParOf" srcId="{0108417F-1751-4B4C-B396-3ED28C7F0860}" destId="{EB4F4E31-8E5F-4362-B85B-099CFE4B9011}" srcOrd="0" destOrd="0" presId="urn:microsoft.com/office/officeart/2005/8/layout/radial6"/>
    <dgm:cxn modelId="{F84F3D56-F937-4CE2-8E75-5793FC7FCA99}" type="presParOf" srcId="{0108417F-1751-4B4C-B396-3ED28C7F0860}" destId="{E3AF48F3-5BF9-4005-9839-F62A6C11D795}" srcOrd="1" destOrd="0" presId="urn:microsoft.com/office/officeart/2005/8/layout/radial6"/>
    <dgm:cxn modelId="{67AF15EB-8574-4E9E-87D4-8F5C0703C295}" type="presParOf" srcId="{0108417F-1751-4B4C-B396-3ED28C7F0860}" destId="{DEE36B91-11EF-4A9F-9C38-597FAFC18310}" srcOrd="2" destOrd="0" presId="urn:microsoft.com/office/officeart/2005/8/layout/radial6"/>
    <dgm:cxn modelId="{ED56538E-9FD3-44CA-9AE6-26299D365676}" type="presParOf" srcId="{0108417F-1751-4B4C-B396-3ED28C7F0860}" destId="{08D07B51-B388-4515-892A-D7B7DC20BD6A}" srcOrd="3" destOrd="0" presId="urn:microsoft.com/office/officeart/2005/8/layout/radial6"/>
    <dgm:cxn modelId="{557698ED-67B4-4B0D-B178-00892BC0D4FE}" type="presParOf" srcId="{0108417F-1751-4B4C-B396-3ED28C7F0860}" destId="{D6970A76-5D2A-4666-9FC5-719006B664CC}" srcOrd="4" destOrd="0" presId="urn:microsoft.com/office/officeart/2005/8/layout/radial6"/>
    <dgm:cxn modelId="{FA846E72-9554-49DA-A2E7-EAC71C73EE3D}" type="presParOf" srcId="{0108417F-1751-4B4C-B396-3ED28C7F0860}" destId="{97A57E7D-37EC-4181-A716-0CD4A6D8FEB5}" srcOrd="5" destOrd="0" presId="urn:microsoft.com/office/officeart/2005/8/layout/radial6"/>
    <dgm:cxn modelId="{301ABEA9-8630-4034-BB90-9DD591744523}" type="presParOf" srcId="{0108417F-1751-4B4C-B396-3ED28C7F0860}" destId="{9FE49838-623E-4E9A-BC1C-4019DB203602}" srcOrd="6" destOrd="0" presId="urn:microsoft.com/office/officeart/2005/8/layout/radial6"/>
    <dgm:cxn modelId="{D98F64D9-8746-4216-B412-99D9C92EED33}" type="presParOf" srcId="{0108417F-1751-4B4C-B396-3ED28C7F0860}" destId="{7C89497C-526D-4B47-B98A-BE53F10A500F}" srcOrd="7" destOrd="0" presId="urn:microsoft.com/office/officeart/2005/8/layout/radial6"/>
    <dgm:cxn modelId="{872E80C5-E5CC-482C-A403-CC8BAE398141}" type="presParOf" srcId="{0108417F-1751-4B4C-B396-3ED28C7F0860}" destId="{35706BBC-2D93-4B4C-AC8B-9E322F21E255}" srcOrd="8" destOrd="0" presId="urn:microsoft.com/office/officeart/2005/8/layout/radial6"/>
    <dgm:cxn modelId="{A0DE50B1-72DE-46B8-92A3-2DC3D8D6831B}" type="presParOf" srcId="{0108417F-1751-4B4C-B396-3ED28C7F0860}" destId="{D9BE915A-305C-458E-9CCD-F41B83BD362D}" srcOrd="9" destOrd="0" presId="urn:microsoft.com/office/officeart/2005/8/layout/radial6"/>
    <dgm:cxn modelId="{EED05E22-438E-459A-A560-84563ED1896A}" type="presParOf" srcId="{0108417F-1751-4B4C-B396-3ED28C7F0860}" destId="{E19F48CE-6232-43A1-B7AE-B95F3E12CD9A}" srcOrd="10" destOrd="0" presId="urn:microsoft.com/office/officeart/2005/8/layout/radial6"/>
    <dgm:cxn modelId="{4239D350-B5A6-4393-9307-0B8FDC471CFD}" type="presParOf" srcId="{0108417F-1751-4B4C-B396-3ED28C7F0860}" destId="{A2531AAC-3B1C-4256-9F59-0D457178C48A}" srcOrd="11" destOrd="0" presId="urn:microsoft.com/office/officeart/2005/8/layout/radial6"/>
    <dgm:cxn modelId="{C53D8747-1C9C-4A21-A904-B1D949585B43}" type="presParOf" srcId="{0108417F-1751-4B4C-B396-3ED28C7F0860}" destId="{640B83D2-F905-4B57-B473-99B08AF507A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91F6FC-F634-45A7-8AED-AE30ED01C9AC}" type="doc">
      <dgm:prSet loTypeId="urn:microsoft.com/office/officeart/2005/8/layout/radial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FD24C16-EE4F-408B-B906-1DD492556CA3}">
      <dgm:prSet phldrT="[Texte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fr-FR" dirty="0" smtClean="0"/>
            <a:t>évolutions</a:t>
          </a:r>
          <a:endParaRPr lang="fr-FR" dirty="0"/>
        </a:p>
      </dgm:t>
    </dgm:pt>
    <dgm:pt modelId="{6BDE55CF-BF36-45D0-A5D8-845A281955D4}" type="parTrans" cxnId="{1F4278F0-8331-4316-8B9F-2FAFBEC64FBC}">
      <dgm:prSet/>
      <dgm:spPr/>
      <dgm:t>
        <a:bodyPr/>
        <a:lstStyle/>
        <a:p>
          <a:endParaRPr lang="fr-FR"/>
        </a:p>
      </dgm:t>
    </dgm:pt>
    <dgm:pt modelId="{D56D2C2B-6F1A-4338-A2D4-A7AFAC66873A}" type="sibTrans" cxnId="{1F4278F0-8331-4316-8B9F-2FAFBEC64FBC}">
      <dgm:prSet/>
      <dgm:spPr/>
      <dgm:t>
        <a:bodyPr/>
        <a:lstStyle/>
        <a:p>
          <a:endParaRPr lang="fr-FR"/>
        </a:p>
      </dgm:t>
    </dgm:pt>
    <dgm:pt modelId="{F3FB1F47-38C4-487B-8BA0-051CBA9AC939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100" b="1" dirty="0" smtClean="0"/>
            <a:t>Socio-économiques</a:t>
          </a:r>
          <a:endParaRPr lang="fr-FR" sz="1100" b="1" dirty="0"/>
        </a:p>
      </dgm:t>
    </dgm:pt>
    <dgm:pt modelId="{FA68061C-698A-49BE-9F82-91EB588C0FDE}" type="parTrans" cxnId="{6BB5A46F-7F7D-4680-B837-942839A2A26C}">
      <dgm:prSet/>
      <dgm:spPr/>
      <dgm:t>
        <a:bodyPr/>
        <a:lstStyle/>
        <a:p>
          <a:endParaRPr lang="fr-FR"/>
        </a:p>
      </dgm:t>
    </dgm:pt>
    <dgm:pt modelId="{24183AF2-4D43-42A2-A3CD-03B1C11056DB}" type="sibTrans" cxnId="{6BB5A46F-7F7D-4680-B837-942839A2A26C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1D862867-2EF7-4852-BCE5-77255B873EAA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200" b="1" dirty="0" smtClean="0"/>
            <a:t>Techniques</a:t>
          </a:r>
          <a:endParaRPr lang="fr-FR" sz="1200" b="1" dirty="0"/>
        </a:p>
      </dgm:t>
    </dgm:pt>
    <dgm:pt modelId="{00DC6196-0509-489E-8295-CF45CB33DC87}" type="parTrans" cxnId="{46899303-6BEB-4BB9-B136-5CA58D0DF9AE}">
      <dgm:prSet/>
      <dgm:spPr/>
      <dgm:t>
        <a:bodyPr/>
        <a:lstStyle/>
        <a:p>
          <a:endParaRPr lang="fr-FR"/>
        </a:p>
      </dgm:t>
    </dgm:pt>
    <dgm:pt modelId="{793BC071-5E75-4C73-A012-22F3CF68F4C4}" type="sibTrans" cxnId="{46899303-6BEB-4BB9-B136-5CA58D0DF9AE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E1BF26AA-1EBC-4C44-BA42-E2DF51D5B837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 sz="1000" b="1" dirty="0" smtClean="0"/>
            <a:t>Réglementaires</a:t>
          </a:r>
          <a:endParaRPr lang="fr-FR" sz="1000" b="1" dirty="0"/>
        </a:p>
      </dgm:t>
    </dgm:pt>
    <dgm:pt modelId="{5C164342-AA6C-4604-9A89-AEE2961F8414}" type="parTrans" cxnId="{C2E86527-3377-4372-B410-97D5D0E6B6DB}">
      <dgm:prSet/>
      <dgm:spPr/>
      <dgm:t>
        <a:bodyPr/>
        <a:lstStyle/>
        <a:p>
          <a:endParaRPr lang="fr-FR"/>
        </a:p>
      </dgm:t>
    </dgm:pt>
    <dgm:pt modelId="{E0E2B2B0-699D-48C2-9919-A194AC9920A6}" type="sibTrans" cxnId="{C2E86527-3377-4372-B410-97D5D0E6B6DB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61C93B1E-F189-42C5-8142-EFC36B2868B7}">
      <dgm:prSet phldrT="[Texte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fr-FR" sz="1200" b="1" dirty="0" smtClean="0"/>
            <a:t>Emploi/</a:t>
          </a:r>
        </a:p>
        <a:p>
          <a:r>
            <a:rPr lang="fr-FR" sz="1200" b="1" dirty="0" smtClean="0"/>
            <a:t>formation</a:t>
          </a:r>
          <a:endParaRPr lang="fr-FR" sz="1200" b="1" dirty="0"/>
        </a:p>
      </dgm:t>
    </dgm:pt>
    <dgm:pt modelId="{20B89A99-DF85-4108-A07A-55413FD3DE47}" type="parTrans" cxnId="{98313C7F-AC19-4EF0-A188-557B726BB5E2}">
      <dgm:prSet/>
      <dgm:spPr/>
      <dgm:t>
        <a:bodyPr/>
        <a:lstStyle/>
        <a:p>
          <a:endParaRPr lang="fr-FR"/>
        </a:p>
      </dgm:t>
    </dgm:pt>
    <dgm:pt modelId="{7C7DFA4C-301A-4434-A611-D31BCDDC0423}" type="sibTrans" cxnId="{98313C7F-AC19-4EF0-A188-557B726BB5E2}">
      <dgm:prSet/>
      <dgm:spPr>
        <a:solidFill>
          <a:schemeClr val="bg2"/>
        </a:solidFill>
      </dgm:spPr>
      <dgm:t>
        <a:bodyPr/>
        <a:lstStyle/>
        <a:p>
          <a:endParaRPr lang="fr-FR"/>
        </a:p>
      </dgm:t>
    </dgm:pt>
    <dgm:pt modelId="{0108417F-1751-4B4C-B396-3ED28C7F0860}" type="pres">
      <dgm:prSet presAssocID="{A991F6FC-F634-45A7-8AED-AE30ED01C9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B4F4E31-8E5F-4362-B85B-099CFE4B9011}" type="pres">
      <dgm:prSet presAssocID="{AFD24C16-EE4F-408B-B906-1DD492556CA3}" presName="centerShape" presStyleLbl="node0" presStyleIdx="0" presStyleCnt="1"/>
      <dgm:spPr/>
      <dgm:t>
        <a:bodyPr/>
        <a:lstStyle/>
        <a:p>
          <a:endParaRPr lang="fr-FR"/>
        </a:p>
      </dgm:t>
    </dgm:pt>
    <dgm:pt modelId="{E3AF48F3-5BF9-4005-9839-F62A6C11D795}" type="pres">
      <dgm:prSet presAssocID="{F3FB1F47-38C4-487B-8BA0-051CBA9AC939}" presName="node" presStyleLbl="node1" presStyleIdx="0" presStyleCnt="4" custScaleX="1329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E36B91-11EF-4A9F-9C38-597FAFC18310}" type="pres">
      <dgm:prSet presAssocID="{F3FB1F47-38C4-487B-8BA0-051CBA9AC939}" presName="dummy" presStyleCnt="0"/>
      <dgm:spPr/>
    </dgm:pt>
    <dgm:pt modelId="{08D07B51-B388-4515-892A-D7B7DC20BD6A}" type="pres">
      <dgm:prSet presAssocID="{24183AF2-4D43-42A2-A3CD-03B1C11056DB}" presName="sibTrans" presStyleLbl="sibTrans2D1" presStyleIdx="0" presStyleCnt="4"/>
      <dgm:spPr/>
      <dgm:t>
        <a:bodyPr/>
        <a:lstStyle/>
        <a:p>
          <a:endParaRPr lang="fr-FR"/>
        </a:p>
      </dgm:t>
    </dgm:pt>
    <dgm:pt modelId="{D6970A76-5D2A-4666-9FC5-719006B664CC}" type="pres">
      <dgm:prSet presAssocID="{1D862867-2EF7-4852-BCE5-77255B873EAA}" presName="node" presStyleLbl="node1" presStyleIdx="1" presStyleCnt="4" custScaleX="1289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A57E7D-37EC-4181-A716-0CD4A6D8FEB5}" type="pres">
      <dgm:prSet presAssocID="{1D862867-2EF7-4852-BCE5-77255B873EAA}" presName="dummy" presStyleCnt="0"/>
      <dgm:spPr/>
    </dgm:pt>
    <dgm:pt modelId="{9FE49838-623E-4E9A-BC1C-4019DB203602}" type="pres">
      <dgm:prSet presAssocID="{793BC071-5E75-4C73-A012-22F3CF68F4C4}" presName="sibTrans" presStyleLbl="sibTrans2D1" presStyleIdx="1" presStyleCnt="4"/>
      <dgm:spPr/>
      <dgm:t>
        <a:bodyPr/>
        <a:lstStyle/>
        <a:p>
          <a:endParaRPr lang="fr-FR"/>
        </a:p>
      </dgm:t>
    </dgm:pt>
    <dgm:pt modelId="{7C89497C-526D-4B47-B98A-BE53F10A500F}" type="pres">
      <dgm:prSet presAssocID="{E1BF26AA-1EBC-4C44-BA42-E2DF51D5B837}" presName="node" presStyleLbl="node1" presStyleIdx="2" presStyleCnt="4" custScaleX="1393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706BBC-2D93-4B4C-AC8B-9E322F21E255}" type="pres">
      <dgm:prSet presAssocID="{E1BF26AA-1EBC-4C44-BA42-E2DF51D5B837}" presName="dummy" presStyleCnt="0"/>
      <dgm:spPr/>
    </dgm:pt>
    <dgm:pt modelId="{D9BE915A-305C-458E-9CCD-F41B83BD362D}" type="pres">
      <dgm:prSet presAssocID="{E0E2B2B0-699D-48C2-9919-A194AC9920A6}" presName="sibTrans" presStyleLbl="sibTrans2D1" presStyleIdx="2" presStyleCnt="4"/>
      <dgm:spPr/>
      <dgm:t>
        <a:bodyPr/>
        <a:lstStyle/>
        <a:p>
          <a:endParaRPr lang="fr-FR"/>
        </a:p>
      </dgm:t>
    </dgm:pt>
    <dgm:pt modelId="{E19F48CE-6232-43A1-B7AE-B95F3E12CD9A}" type="pres">
      <dgm:prSet presAssocID="{61C93B1E-F189-42C5-8142-EFC36B2868B7}" presName="node" presStyleLbl="node1" presStyleIdx="3" presStyleCnt="4" custScaleX="1221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531AAC-3B1C-4256-9F59-0D457178C48A}" type="pres">
      <dgm:prSet presAssocID="{61C93B1E-F189-42C5-8142-EFC36B2868B7}" presName="dummy" presStyleCnt="0"/>
      <dgm:spPr/>
    </dgm:pt>
    <dgm:pt modelId="{640B83D2-F905-4B57-B473-99B08AF507AE}" type="pres">
      <dgm:prSet presAssocID="{7C7DFA4C-301A-4434-A611-D31BCDDC0423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4EAC385B-F513-4E25-A732-AEB6CE9F7573}" type="presOf" srcId="{E1BF26AA-1EBC-4C44-BA42-E2DF51D5B837}" destId="{7C89497C-526D-4B47-B98A-BE53F10A500F}" srcOrd="0" destOrd="0" presId="urn:microsoft.com/office/officeart/2005/8/layout/radial6"/>
    <dgm:cxn modelId="{1F4278F0-8331-4316-8B9F-2FAFBEC64FBC}" srcId="{A991F6FC-F634-45A7-8AED-AE30ED01C9AC}" destId="{AFD24C16-EE4F-408B-B906-1DD492556CA3}" srcOrd="0" destOrd="0" parTransId="{6BDE55CF-BF36-45D0-A5D8-845A281955D4}" sibTransId="{D56D2C2B-6F1A-4338-A2D4-A7AFAC66873A}"/>
    <dgm:cxn modelId="{98313C7F-AC19-4EF0-A188-557B726BB5E2}" srcId="{AFD24C16-EE4F-408B-B906-1DD492556CA3}" destId="{61C93B1E-F189-42C5-8142-EFC36B2868B7}" srcOrd="3" destOrd="0" parTransId="{20B89A99-DF85-4108-A07A-55413FD3DE47}" sibTransId="{7C7DFA4C-301A-4434-A611-D31BCDDC0423}"/>
    <dgm:cxn modelId="{B7CFB94F-E8F5-4339-8014-E42C9C8AAB3B}" type="presOf" srcId="{61C93B1E-F189-42C5-8142-EFC36B2868B7}" destId="{E19F48CE-6232-43A1-B7AE-B95F3E12CD9A}" srcOrd="0" destOrd="0" presId="urn:microsoft.com/office/officeart/2005/8/layout/radial6"/>
    <dgm:cxn modelId="{4943CAE6-621C-4374-AFC3-7FAACA774AEA}" type="presOf" srcId="{1D862867-2EF7-4852-BCE5-77255B873EAA}" destId="{D6970A76-5D2A-4666-9FC5-719006B664CC}" srcOrd="0" destOrd="0" presId="urn:microsoft.com/office/officeart/2005/8/layout/radial6"/>
    <dgm:cxn modelId="{54180308-DDD8-44B8-A453-C653B2C8407D}" type="presOf" srcId="{AFD24C16-EE4F-408B-B906-1DD492556CA3}" destId="{EB4F4E31-8E5F-4362-B85B-099CFE4B9011}" srcOrd="0" destOrd="0" presId="urn:microsoft.com/office/officeart/2005/8/layout/radial6"/>
    <dgm:cxn modelId="{C2E86527-3377-4372-B410-97D5D0E6B6DB}" srcId="{AFD24C16-EE4F-408B-B906-1DD492556CA3}" destId="{E1BF26AA-1EBC-4C44-BA42-E2DF51D5B837}" srcOrd="2" destOrd="0" parTransId="{5C164342-AA6C-4604-9A89-AEE2961F8414}" sibTransId="{E0E2B2B0-699D-48C2-9919-A194AC9920A6}"/>
    <dgm:cxn modelId="{2D548A9F-F2D8-461C-AA6F-934A9D76045F}" type="presOf" srcId="{A991F6FC-F634-45A7-8AED-AE30ED01C9AC}" destId="{0108417F-1751-4B4C-B396-3ED28C7F0860}" srcOrd="0" destOrd="0" presId="urn:microsoft.com/office/officeart/2005/8/layout/radial6"/>
    <dgm:cxn modelId="{30279E91-DDB1-4AFE-AE3B-607DC56DB340}" type="presOf" srcId="{F3FB1F47-38C4-487B-8BA0-051CBA9AC939}" destId="{E3AF48F3-5BF9-4005-9839-F62A6C11D795}" srcOrd="0" destOrd="0" presId="urn:microsoft.com/office/officeart/2005/8/layout/radial6"/>
    <dgm:cxn modelId="{BBD1BCD0-868D-45EB-94C7-7F455331BD2B}" type="presOf" srcId="{793BC071-5E75-4C73-A012-22F3CF68F4C4}" destId="{9FE49838-623E-4E9A-BC1C-4019DB203602}" srcOrd="0" destOrd="0" presId="urn:microsoft.com/office/officeart/2005/8/layout/radial6"/>
    <dgm:cxn modelId="{D1FD5E6C-C201-447A-B426-2ACD9E4415E2}" type="presOf" srcId="{24183AF2-4D43-42A2-A3CD-03B1C11056DB}" destId="{08D07B51-B388-4515-892A-D7B7DC20BD6A}" srcOrd="0" destOrd="0" presId="urn:microsoft.com/office/officeart/2005/8/layout/radial6"/>
    <dgm:cxn modelId="{6BB5A46F-7F7D-4680-B837-942839A2A26C}" srcId="{AFD24C16-EE4F-408B-B906-1DD492556CA3}" destId="{F3FB1F47-38C4-487B-8BA0-051CBA9AC939}" srcOrd="0" destOrd="0" parTransId="{FA68061C-698A-49BE-9F82-91EB588C0FDE}" sibTransId="{24183AF2-4D43-42A2-A3CD-03B1C11056DB}"/>
    <dgm:cxn modelId="{14C90FF1-E825-47B4-8D73-D43C54F28B26}" type="presOf" srcId="{E0E2B2B0-699D-48C2-9919-A194AC9920A6}" destId="{D9BE915A-305C-458E-9CCD-F41B83BD362D}" srcOrd="0" destOrd="0" presId="urn:microsoft.com/office/officeart/2005/8/layout/radial6"/>
    <dgm:cxn modelId="{B6142FDC-E28A-4DC6-AD61-ABA426158FAB}" type="presOf" srcId="{7C7DFA4C-301A-4434-A611-D31BCDDC0423}" destId="{640B83D2-F905-4B57-B473-99B08AF507AE}" srcOrd="0" destOrd="0" presId="urn:microsoft.com/office/officeart/2005/8/layout/radial6"/>
    <dgm:cxn modelId="{46899303-6BEB-4BB9-B136-5CA58D0DF9AE}" srcId="{AFD24C16-EE4F-408B-B906-1DD492556CA3}" destId="{1D862867-2EF7-4852-BCE5-77255B873EAA}" srcOrd="1" destOrd="0" parTransId="{00DC6196-0509-489E-8295-CF45CB33DC87}" sibTransId="{793BC071-5E75-4C73-A012-22F3CF68F4C4}"/>
    <dgm:cxn modelId="{1B7BA5D5-06B5-4A21-8AC4-722E0975D2F8}" type="presParOf" srcId="{0108417F-1751-4B4C-B396-3ED28C7F0860}" destId="{EB4F4E31-8E5F-4362-B85B-099CFE4B9011}" srcOrd="0" destOrd="0" presId="urn:microsoft.com/office/officeart/2005/8/layout/radial6"/>
    <dgm:cxn modelId="{9691BADC-1CFA-4215-A0FA-131DA3FD4347}" type="presParOf" srcId="{0108417F-1751-4B4C-B396-3ED28C7F0860}" destId="{E3AF48F3-5BF9-4005-9839-F62A6C11D795}" srcOrd="1" destOrd="0" presId="urn:microsoft.com/office/officeart/2005/8/layout/radial6"/>
    <dgm:cxn modelId="{E1A177BC-3385-462C-B275-1E9C8E73E955}" type="presParOf" srcId="{0108417F-1751-4B4C-B396-3ED28C7F0860}" destId="{DEE36B91-11EF-4A9F-9C38-597FAFC18310}" srcOrd="2" destOrd="0" presId="urn:microsoft.com/office/officeart/2005/8/layout/radial6"/>
    <dgm:cxn modelId="{767F442F-0B87-4DB1-81D8-C5D29DAEB4DE}" type="presParOf" srcId="{0108417F-1751-4B4C-B396-3ED28C7F0860}" destId="{08D07B51-B388-4515-892A-D7B7DC20BD6A}" srcOrd="3" destOrd="0" presId="urn:microsoft.com/office/officeart/2005/8/layout/radial6"/>
    <dgm:cxn modelId="{46C5BC52-D4D0-40C1-A511-F33DD6F3E34D}" type="presParOf" srcId="{0108417F-1751-4B4C-B396-3ED28C7F0860}" destId="{D6970A76-5D2A-4666-9FC5-719006B664CC}" srcOrd="4" destOrd="0" presId="urn:microsoft.com/office/officeart/2005/8/layout/radial6"/>
    <dgm:cxn modelId="{36B290B6-4137-4EDD-A2D8-00AF32A7CCA9}" type="presParOf" srcId="{0108417F-1751-4B4C-B396-3ED28C7F0860}" destId="{97A57E7D-37EC-4181-A716-0CD4A6D8FEB5}" srcOrd="5" destOrd="0" presId="urn:microsoft.com/office/officeart/2005/8/layout/radial6"/>
    <dgm:cxn modelId="{1A57DC1F-F4CF-4AFC-BB7D-B9B880E97C5D}" type="presParOf" srcId="{0108417F-1751-4B4C-B396-3ED28C7F0860}" destId="{9FE49838-623E-4E9A-BC1C-4019DB203602}" srcOrd="6" destOrd="0" presId="urn:microsoft.com/office/officeart/2005/8/layout/radial6"/>
    <dgm:cxn modelId="{5150B603-CDDC-4AF6-8BFE-AAF1D39029FC}" type="presParOf" srcId="{0108417F-1751-4B4C-B396-3ED28C7F0860}" destId="{7C89497C-526D-4B47-B98A-BE53F10A500F}" srcOrd="7" destOrd="0" presId="urn:microsoft.com/office/officeart/2005/8/layout/radial6"/>
    <dgm:cxn modelId="{24B62497-527C-41F5-B897-6A2FFA010C36}" type="presParOf" srcId="{0108417F-1751-4B4C-B396-3ED28C7F0860}" destId="{35706BBC-2D93-4B4C-AC8B-9E322F21E255}" srcOrd="8" destOrd="0" presId="urn:microsoft.com/office/officeart/2005/8/layout/radial6"/>
    <dgm:cxn modelId="{56F6731A-FA04-4F23-8E02-B85C150CC557}" type="presParOf" srcId="{0108417F-1751-4B4C-B396-3ED28C7F0860}" destId="{D9BE915A-305C-458E-9CCD-F41B83BD362D}" srcOrd="9" destOrd="0" presId="urn:microsoft.com/office/officeart/2005/8/layout/radial6"/>
    <dgm:cxn modelId="{1B16F6B8-DA6F-4D55-A829-8917360E71A2}" type="presParOf" srcId="{0108417F-1751-4B4C-B396-3ED28C7F0860}" destId="{E19F48CE-6232-43A1-B7AE-B95F3E12CD9A}" srcOrd="10" destOrd="0" presId="urn:microsoft.com/office/officeart/2005/8/layout/radial6"/>
    <dgm:cxn modelId="{C8672F89-C991-4934-9E02-E89585FC66C3}" type="presParOf" srcId="{0108417F-1751-4B4C-B396-3ED28C7F0860}" destId="{A2531AAC-3B1C-4256-9F59-0D457178C48A}" srcOrd="11" destOrd="0" presId="urn:microsoft.com/office/officeart/2005/8/layout/radial6"/>
    <dgm:cxn modelId="{F356FBAB-6943-4FB5-89F0-3D3FC6A0C56C}" type="presParOf" srcId="{0108417F-1751-4B4C-B396-3ED28C7F0860}" destId="{640B83D2-F905-4B57-B473-99B08AF507A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B83D2-F905-4B57-B473-99B08AF507AE}">
      <dsp:nvSpPr>
        <dsp:cNvPr id="0" name=""/>
        <dsp:cNvSpPr/>
      </dsp:nvSpPr>
      <dsp:spPr>
        <a:xfrm>
          <a:off x="1654859" y="542661"/>
          <a:ext cx="3623054" cy="3623054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BE915A-305C-458E-9CCD-F41B83BD362D}">
      <dsp:nvSpPr>
        <dsp:cNvPr id="0" name=""/>
        <dsp:cNvSpPr/>
      </dsp:nvSpPr>
      <dsp:spPr>
        <a:xfrm>
          <a:off x="1654859" y="542661"/>
          <a:ext cx="3623054" cy="3623054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49838-623E-4E9A-BC1C-4019DB203602}">
      <dsp:nvSpPr>
        <dsp:cNvPr id="0" name=""/>
        <dsp:cNvSpPr/>
      </dsp:nvSpPr>
      <dsp:spPr>
        <a:xfrm>
          <a:off x="1654859" y="542661"/>
          <a:ext cx="3623054" cy="3623054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D07B51-B388-4515-892A-D7B7DC20BD6A}">
      <dsp:nvSpPr>
        <dsp:cNvPr id="0" name=""/>
        <dsp:cNvSpPr/>
      </dsp:nvSpPr>
      <dsp:spPr>
        <a:xfrm>
          <a:off x="1654859" y="542661"/>
          <a:ext cx="3623054" cy="3623054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4F4E31-8E5F-4362-B85B-099CFE4B9011}">
      <dsp:nvSpPr>
        <dsp:cNvPr id="0" name=""/>
        <dsp:cNvSpPr/>
      </dsp:nvSpPr>
      <dsp:spPr>
        <a:xfrm>
          <a:off x="2631948" y="1519751"/>
          <a:ext cx="1668875" cy="1668875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évolutions</a:t>
          </a:r>
          <a:endParaRPr lang="fr-FR" sz="2000" kern="1200" dirty="0"/>
        </a:p>
      </dsp:txBody>
      <dsp:txXfrm>
        <a:off x="2876349" y="1764152"/>
        <a:ext cx="1180073" cy="1180073"/>
      </dsp:txXfrm>
    </dsp:sp>
    <dsp:sp modelId="{E3AF48F3-5BF9-4005-9839-F62A6C11D795}">
      <dsp:nvSpPr>
        <dsp:cNvPr id="0" name=""/>
        <dsp:cNvSpPr/>
      </dsp:nvSpPr>
      <dsp:spPr>
        <a:xfrm>
          <a:off x="2882280" y="611"/>
          <a:ext cx="1168212" cy="1168212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Socio-économiques</a:t>
          </a:r>
          <a:endParaRPr lang="fr-FR" sz="1100" b="1" kern="1200" dirty="0"/>
        </a:p>
      </dsp:txBody>
      <dsp:txXfrm>
        <a:off x="3053361" y="171692"/>
        <a:ext cx="826050" cy="826050"/>
      </dsp:txXfrm>
    </dsp:sp>
    <dsp:sp modelId="{D6970A76-5D2A-4666-9FC5-719006B664CC}">
      <dsp:nvSpPr>
        <dsp:cNvPr id="0" name=""/>
        <dsp:cNvSpPr/>
      </dsp:nvSpPr>
      <dsp:spPr>
        <a:xfrm>
          <a:off x="4651751" y="1770082"/>
          <a:ext cx="1168212" cy="1168212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Techniques</a:t>
          </a:r>
          <a:endParaRPr lang="fr-FR" sz="1200" b="1" kern="1200" dirty="0"/>
        </a:p>
      </dsp:txBody>
      <dsp:txXfrm>
        <a:off x="4822832" y="1941163"/>
        <a:ext cx="826050" cy="826050"/>
      </dsp:txXfrm>
    </dsp:sp>
    <dsp:sp modelId="{7C89497C-526D-4B47-B98A-BE53F10A500F}">
      <dsp:nvSpPr>
        <dsp:cNvPr id="0" name=""/>
        <dsp:cNvSpPr/>
      </dsp:nvSpPr>
      <dsp:spPr>
        <a:xfrm>
          <a:off x="2813542" y="3539554"/>
          <a:ext cx="1305688" cy="1168212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Réglementaires</a:t>
          </a:r>
          <a:endParaRPr lang="fr-FR" sz="1000" b="1" kern="1200" dirty="0"/>
        </a:p>
      </dsp:txBody>
      <dsp:txXfrm>
        <a:off x="3004756" y="3710635"/>
        <a:ext cx="923260" cy="826050"/>
      </dsp:txXfrm>
    </dsp:sp>
    <dsp:sp modelId="{E19F48CE-6232-43A1-B7AE-B95F3E12CD9A}">
      <dsp:nvSpPr>
        <dsp:cNvPr id="0" name=""/>
        <dsp:cNvSpPr/>
      </dsp:nvSpPr>
      <dsp:spPr>
        <a:xfrm>
          <a:off x="1112808" y="1770082"/>
          <a:ext cx="1168212" cy="1168212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Emploi/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formation</a:t>
          </a:r>
          <a:endParaRPr lang="fr-FR" sz="1200" b="1" kern="1200" dirty="0"/>
        </a:p>
      </dsp:txBody>
      <dsp:txXfrm>
        <a:off x="1283889" y="1941163"/>
        <a:ext cx="826050" cy="826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B83D2-F905-4B57-B473-99B08AF507AE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BE915A-305C-458E-9CCD-F41B83BD362D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49838-623E-4E9A-BC1C-4019DB203602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D07B51-B388-4515-892A-D7B7DC20BD6A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4F4E31-8E5F-4362-B85B-099CFE4B9011}">
      <dsp:nvSpPr>
        <dsp:cNvPr id="0" name=""/>
        <dsp:cNvSpPr/>
      </dsp:nvSpPr>
      <dsp:spPr>
        <a:xfrm>
          <a:off x="1330980" y="1213255"/>
          <a:ext cx="1329987" cy="1329987"/>
        </a:xfrm>
        <a:prstGeom prst="ellipse">
          <a:avLst/>
        </a:prstGeom>
        <a:solidFill>
          <a:schemeClr val="bg2">
            <a:lumMod val="2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évolutions</a:t>
          </a:r>
          <a:endParaRPr lang="fr-FR" sz="1600" kern="1200" dirty="0"/>
        </a:p>
      </dsp:txBody>
      <dsp:txXfrm>
        <a:off x="1525752" y="1408027"/>
        <a:ext cx="940443" cy="940443"/>
      </dsp:txXfrm>
    </dsp:sp>
    <dsp:sp modelId="{E3AF48F3-5BF9-4005-9839-F62A6C11D795}">
      <dsp:nvSpPr>
        <dsp:cNvPr id="0" name=""/>
        <dsp:cNvSpPr/>
      </dsp:nvSpPr>
      <dsp:spPr>
        <a:xfrm>
          <a:off x="1376995" y="1220"/>
          <a:ext cx="1237957" cy="930991"/>
        </a:xfrm>
        <a:prstGeom prst="ellipse">
          <a:avLst/>
        </a:prstGeom>
        <a:solidFill>
          <a:schemeClr val="bg2">
            <a:lumMod val="2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Socio-économiques</a:t>
          </a:r>
          <a:endParaRPr lang="fr-FR" sz="1100" b="1" kern="1200" dirty="0"/>
        </a:p>
      </dsp:txBody>
      <dsp:txXfrm>
        <a:off x="1558290" y="137560"/>
        <a:ext cx="875367" cy="658311"/>
      </dsp:txXfrm>
    </dsp:sp>
    <dsp:sp modelId="{D6970A76-5D2A-4666-9FC5-719006B664CC}">
      <dsp:nvSpPr>
        <dsp:cNvPr id="0" name=""/>
        <dsp:cNvSpPr/>
      </dsp:nvSpPr>
      <dsp:spPr>
        <a:xfrm>
          <a:off x="2807357" y="1412753"/>
          <a:ext cx="1200299" cy="930991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Techniques</a:t>
          </a:r>
          <a:endParaRPr lang="fr-FR" sz="1200" b="1" kern="1200" dirty="0"/>
        </a:p>
      </dsp:txBody>
      <dsp:txXfrm>
        <a:off x="2983137" y="1549093"/>
        <a:ext cx="848739" cy="658311"/>
      </dsp:txXfrm>
    </dsp:sp>
    <dsp:sp modelId="{7C89497C-526D-4B47-B98A-BE53F10A500F}">
      <dsp:nvSpPr>
        <dsp:cNvPr id="0" name=""/>
        <dsp:cNvSpPr/>
      </dsp:nvSpPr>
      <dsp:spPr>
        <a:xfrm>
          <a:off x="1347222" y="2824286"/>
          <a:ext cx="1297504" cy="930991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Réglementaires</a:t>
          </a:r>
          <a:endParaRPr lang="fr-FR" sz="1000" b="1" kern="1200" dirty="0"/>
        </a:p>
      </dsp:txBody>
      <dsp:txXfrm>
        <a:off x="1537237" y="2960626"/>
        <a:ext cx="917474" cy="658311"/>
      </dsp:txXfrm>
    </dsp:sp>
    <dsp:sp modelId="{E19F48CE-6232-43A1-B7AE-B95F3E12CD9A}">
      <dsp:nvSpPr>
        <dsp:cNvPr id="0" name=""/>
        <dsp:cNvSpPr/>
      </dsp:nvSpPr>
      <dsp:spPr>
        <a:xfrm>
          <a:off x="15703" y="1412753"/>
          <a:ext cx="1137475" cy="930991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Emploi/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formation</a:t>
          </a:r>
          <a:endParaRPr lang="fr-FR" sz="1200" b="1" kern="1200" dirty="0"/>
        </a:p>
      </dsp:txBody>
      <dsp:txXfrm>
        <a:off x="182282" y="1549093"/>
        <a:ext cx="804317" cy="6583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B83D2-F905-4B57-B473-99B08AF507AE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BE915A-305C-458E-9CCD-F41B83BD362D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49838-623E-4E9A-BC1C-4019DB203602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D07B51-B388-4515-892A-D7B7DC20BD6A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4F4E31-8E5F-4362-B85B-099CFE4B9011}">
      <dsp:nvSpPr>
        <dsp:cNvPr id="0" name=""/>
        <dsp:cNvSpPr/>
      </dsp:nvSpPr>
      <dsp:spPr>
        <a:xfrm>
          <a:off x="1330980" y="1213255"/>
          <a:ext cx="1329987" cy="1329987"/>
        </a:xfrm>
        <a:prstGeom prst="ellipse">
          <a:avLst/>
        </a:prstGeom>
        <a:solidFill>
          <a:schemeClr val="bg2">
            <a:lumMod val="2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évolutions</a:t>
          </a:r>
          <a:endParaRPr lang="fr-FR" sz="1600" kern="1200" dirty="0"/>
        </a:p>
      </dsp:txBody>
      <dsp:txXfrm>
        <a:off x="1525752" y="1408027"/>
        <a:ext cx="940443" cy="940443"/>
      </dsp:txXfrm>
    </dsp:sp>
    <dsp:sp modelId="{E3AF48F3-5BF9-4005-9839-F62A6C11D795}">
      <dsp:nvSpPr>
        <dsp:cNvPr id="0" name=""/>
        <dsp:cNvSpPr/>
      </dsp:nvSpPr>
      <dsp:spPr>
        <a:xfrm>
          <a:off x="1376995" y="1220"/>
          <a:ext cx="1237957" cy="930991"/>
        </a:xfrm>
        <a:prstGeom prst="ellipse">
          <a:avLst/>
        </a:prstGeom>
        <a:solidFill>
          <a:schemeClr val="bg2">
            <a:lumMod val="2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Socio-économiques</a:t>
          </a:r>
          <a:endParaRPr lang="fr-FR" sz="1100" b="1" kern="1200" dirty="0"/>
        </a:p>
      </dsp:txBody>
      <dsp:txXfrm>
        <a:off x="1558290" y="137560"/>
        <a:ext cx="875367" cy="658311"/>
      </dsp:txXfrm>
    </dsp:sp>
    <dsp:sp modelId="{D6970A76-5D2A-4666-9FC5-719006B664CC}">
      <dsp:nvSpPr>
        <dsp:cNvPr id="0" name=""/>
        <dsp:cNvSpPr/>
      </dsp:nvSpPr>
      <dsp:spPr>
        <a:xfrm>
          <a:off x="2807357" y="1412753"/>
          <a:ext cx="1200299" cy="930991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Techniques</a:t>
          </a:r>
          <a:endParaRPr lang="fr-FR" sz="1200" b="1" kern="1200" dirty="0"/>
        </a:p>
      </dsp:txBody>
      <dsp:txXfrm>
        <a:off x="2983137" y="1549093"/>
        <a:ext cx="848739" cy="658311"/>
      </dsp:txXfrm>
    </dsp:sp>
    <dsp:sp modelId="{7C89497C-526D-4B47-B98A-BE53F10A500F}">
      <dsp:nvSpPr>
        <dsp:cNvPr id="0" name=""/>
        <dsp:cNvSpPr/>
      </dsp:nvSpPr>
      <dsp:spPr>
        <a:xfrm>
          <a:off x="1347222" y="2824286"/>
          <a:ext cx="1297504" cy="930991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Réglementaires</a:t>
          </a:r>
          <a:endParaRPr lang="fr-FR" sz="1000" b="1" kern="1200" dirty="0"/>
        </a:p>
      </dsp:txBody>
      <dsp:txXfrm>
        <a:off x="1537237" y="2960626"/>
        <a:ext cx="917474" cy="658311"/>
      </dsp:txXfrm>
    </dsp:sp>
    <dsp:sp modelId="{E19F48CE-6232-43A1-B7AE-B95F3E12CD9A}">
      <dsp:nvSpPr>
        <dsp:cNvPr id="0" name=""/>
        <dsp:cNvSpPr/>
      </dsp:nvSpPr>
      <dsp:spPr>
        <a:xfrm>
          <a:off x="15703" y="1412753"/>
          <a:ext cx="1137475" cy="930991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Emploi/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formation</a:t>
          </a:r>
          <a:endParaRPr lang="fr-FR" sz="1200" b="1" kern="1200" dirty="0"/>
        </a:p>
      </dsp:txBody>
      <dsp:txXfrm>
        <a:off x="182282" y="1549093"/>
        <a:ext cx="804317" cy="6583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B83D2-F905-4B57-B473-99B08AF507AE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BE915A-305C-458E-9CCD-F41B83BD362D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49838-623E-4E9A-BC1C-4019DB203602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D07B51-B388-4515-892A-D7B7DC20BD6A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4F4E31-8E5F-4362-B85B-099CFE4B9011}">
      <dsp:nvSpPr>
        <dsp:cNvPr id="0" name=""/>
        <dsp:cNvSpPr/>
      </dsp:nvSpPr>
      <dsp:spPr>
        <a:xfrm>
          <a:off x="1330980" y="1213255"/>
          <a:ext cx="1329987" cy="1329987"/>
        </a:xfrm>
        <a:prstGeom prst="ellipse">
          <a:avLst/>
        </a:prstGeom>
        <a:solidFill>
          <a:schemeClr val="bg2">
            <a:lumMod val="2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évolutions</a:t>
          </a:r>
          <a:endParaRPr lang="fr-FR" sz="1600" kern="1200" dirty="0"/>
        </a:p>
      </dsp:txBody>
      <dsp:txXfrm>
        <a:off x="1525752" y="1408027"/>
        <a:ext cx="940443" cy="940443"/>
      </dsp:txXfrm>
    </dsp:sp>
    <dsp:sp modelId="{E3AF48F3-5BF9-4005-9839-F62A6C11D795}">
      <dsp:nvSpPr>
        <dsp:cNvPr id="0" name=""/>
        <dsp:cNvSpPr/>
      </dsp:nvSpPr>
      <dsp:spPr>
        <a:xfrm>
          <a:off x="1376995" y="1220"/>
          <a:ext cx="1237957" cy="930991"/>
        </a:xfrm>
        <a:prstGeom prst="ellipse">
          <a:avLst/>
        </a:prstGeom>
        <a:solidFill>
          <a:schemeClr val="bg2">
            <a:lumMod val="2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Socio-économiques</a:t>
          </a:r>
          <a:endParaRPr lang="fr-FR" sz="1100" b="1" kern="1200" dirty="0"/>
        </a:p>
      </dsp:txBody>
      <dsp:txXfrm>
        <a:off x="1558290" y="137560"/>
        <a:ext cx="875367" cy="658311"/>
      </dsp:txXfrm>
    </dsp:sp>
    <dsp:sp modelId="{D6970A76-5D2A-4666-9FC5-719006B664CC}">
      <dsp:nvSpPr>
        <dsp:cNvPr id="0" name=""/>
        <dsp:cNvSpPr/>
      </dsp:nvSpPr>
      <dsp:spPr>
        <a:xfrm>
          <a:off x="2807357" y="1412753"/>
          <a:ext cx="1200299" cy="930991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Techniques</a:t>
          </a:r>
          <a:endParaRPr lang="fr-FR" sz="1200" b="1" kern="1200" dirty="0"/>
        </a:p>
      </dsp:txBody>
      <dsp:txXfrm>
        <a:off x="2983137" y="1549093"/>
        <a:ext cx="848739" cy="658311"/>
      </dsp:txXfrm>
    </dsp:sp>
    <dsp:sp modelId="{7C89497C-526D-4B47-B98A-BE53F10A500F}">
      <dsp:nvSpPr>
        <dsp:cNvPr id="0" name=""/>
        <dsp:cNvSpPr/>
      </dsp:nvSpPr>
      <dsp:spPr>
        <a:xfrm>
          <a:off x="1347222" y="2824286"/>
          <a:ext cx="1297504" cy="930991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Réglementaires</a:t>
          </a:r>
          <a:endParaRPr lang="fr-FR" sz="1000" b="1" kern="1200" dirty="0"/>
        </a:p>
      </dsp:txBody>
      <dsp:txXfrm>
        <a:off x="1537237" y="2960626"/>
        <a:ext cx="917474" cy="658311"/>
      </dsp:txXfrm>
    </dsp:sp>
    <dsp:sp modelId="{E19F48CE-6232-43A1-B7AE-B95F3E12CD9A}">
      <dsp:nvSpPr>
        <dsp:cNvPr id="0" name=""/>
        <dsp:cNvSpPr/>
      </dsp:nvSpPr>
      <dsp:spPr>
        <a:xfrm>
          <a:off x="15703" y="1412753"/>
          <a:ext cx="1137475" cy="930991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Emploi/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formation</a:t>
          </a:r>
          <a:endParaRPr lang="fr-FR" sz="1200" b="1" kern="1200" dirty="0"/>
        </a:p>
      </dsp:txBody>
      <dsp:txXfrm>
        <a:off x="182282" y="1549093"/>
        <a:ext cx="804317" cy="6583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B83D2-F905-4B57-B473-99B08AF507AE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BE915A-305C-458E-9CCD-F41B83BD362D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49838-623E-4E9A-BC1C-4019DB203602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D07B51-B388-4515-892A-D7B7DC20BD6A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4F4E31-8E5F-4362-B85B-099CFE4B9011}">
      <dsp:nvSpPr>
        <dsp:cNvPr id="0" name=""/>
        <dsp:cNvSpPr/>
      </dsp:nvSpPr>
      <dsp:spPr>
        <a:xfrm>
          <a:off x="1330980" y="1213255"/>
          <a:ext cx="1329987" cy="1329987"/>
        </a:xfrm>
        <a:prstGeom prst="ellipse">
          <a:avLst/>
        </a:prstGeom>
        <a:solidFill>
          <a:schemeClr val="bg2">
            <a:lumMod val="2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évolutions</a:t>
          </a:r>
          <a:endParaRPr lang="fr-FR" sz="1600" kern="1200" dirty="0"/>
        </a:p>
      </dsp:txBody>
      <dsp:txXfrm>
        <a:off x="1525752" y="1408027"/>
        <a:ext cx="940443" cy="940443"/>
      </dsp:txXfrm>
    </dsp:sp>
    <dsp:sp modelId="{E3AF48F3-5BF9-4005-9839-F62A6C11D795}">
      <dsp:nvSpPr>
        <dsp:cNvPr id="0" name=""/>
        <dsp:cNvSpPr/>
      </dsp:nvSpPr>
      <dsp:spPr>
        <a:xfrm>
          <a:off x="1376995" y="1220"/>
          <a:ext cx="1237957" cy="930991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Socio-économiques</a:t>
          </a:r>
          <a:endParaRPr lang="fr-FR" sz="1100" b="1" kern="1200" dirty="0"/>
        </a:p>
      </dsp:txBody>
      <dsp:txXfrm>
        <a:off x="1558290" y="137560"/>
        <a:ext cx="875367" cy="658311"/>
      </dsp:txXfrm>
    </dsp:sp>
    <dsp:sp modelId="{D6970A76-5D2A-4666-9FC5-719006B664CC}">
      <dsp:nvSpPr>
        <dsp:cNvPr id="0" name=""/>
        <dsp:cNvSpPr/>
      </dsp:nvSpPr>
      <dsp:spPr>
        <a:xfrm>
          <a:off x="2807357" y="1412753"/>
          <a:ext cx="1200299" cy="930991"/>
        </a:xfrm>
        <a:prstGeom prst="ellipse">
          <a:avLst/>
        </a:prstGeom>
        <a:solidFill>
          <a:schemeClr val="bg2">
            <a:lumMod val="2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Techniques</a:t>
          </a:r>
          <a:endParaRPr lang="fr-FR" sz="1200" b="1" kern="1200" dirty="0"/>
        </a:p>
      </dsp:txBody>
      <dsp:txXfrm>
        <a:off x="2983137" y="1549093"/>
        <a:ext cx="848739" cy="658311"/>
      </dsp:txXfrm>
    </dsp:sp>
    <dsp:sp modelId="{7C89497C-526D-4B47-B98A-BE53F10A500F}">
      <dsp:nvSpPr>
        <dsp:cNvPr id="0" name=""/>
        <dsp:cNvSpPr/>
      </dsp:nvSpPr>
      <dsp:spPr>
        <a:xfrm>
          <a:off x="1347222" y="2824286"/>
          <a:ext cx="1297504" cy="930991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Réglementaires</a:t>
          </a:r>
          <a:endParaRPr lang="fr-FR" sz="1000" b="1" kern="1200" dirty="0"/>
        </a:p>
      </dsp:txBody>
      <dsp:txXfrm>
        <a:off x="1537237" y="2960626"/>
        <a:ext cx="917474" cy="658311"/>
      </dsp:txXfrm>
    </dsp:sp>
    <dsp:sp modelId="{E19F48CE-6232-43A1-B7AE-B95F3E12CD9A}">
      <dsp:nvSpPr>
        <dsp:cNvPr id="0" name=""/>
        <dsp:cNvSpPr/>
      </dsp:nvSpPr>
      <dsp:spPr>
        <a:xfrm>
          <a:off x="15703" y="1412753"/>
          <a:ext cx="1137475" cy="930991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Emploi/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formation</a:t>
          </a:r>
          <a:endParaRPr lang="fr-FR" sz="1200" b="1" kern="1200" dirty="0"/>
        </a:p>
      </dsp:txBody>
      <dsp:txXfrm>
        <a:off x="182282" y="1549093"/>
        <a:ext cx="804317" cy="6583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B83D2-F905-4B57-B473-99B08AF507AE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BE915A-305C-458E-9CCD-F41B83BD362D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49838-623E-4E9A-BC1C-4019DB203602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D07B51-B388-4515-892A-D7B7DC20BD6A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4F4E31-8E5F-4362-B85B-099CFE4B9011}">
      <dsp:nvSpPr>
        <dsp:cNvPr id="0" name=""/>
        <dsp:cNvSpPr/>
      </dsp:nvSpPr>
      <dsp:spPr>
        <a:xfrm>
          <a:off x="1330980" y="1213255"/>
          <a:ext cx="1329987" cy="1329987"/>
        </a:xfrm>
        <a:prstGeom prst="ellipse">
          <a:avLst/>
        </a:prstGeom>
        <a:solidFill>
          <a:schemeClr val="bg2">
            <a:lumMod val="2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évolutions</a:t>
          </a:r>
          <a:endParaRPr lang="fr-FR" sz="1600" kern="1200" dirty="0"/>
        </a:p>
      </dsp:txBody>
      <dsp:txXfrm>
        <a:off x="1525752" y="1408027"/>
        <a:ext cx="940443" cy="940443"/>
      </dsp:txXfrm>
    </dsp:sp>
    <dsp:sp modelId="{E3AF48F3-5BF9-4005-9839-F62A6C11D795}">
      <dsp:nvSpPr>
        <dsp:cNvPr id="0" name=""/>
        <dsp:cNvSpPr/>
      </dsp:nvSpPr>
      <dsp:spPr>
        <a:xfrm>
          <a:off x="1376995" y="1220"/>
          <a:ext cx="1237957" cy="930991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Socio-économiques</a:t>
          </a:r>
          <a:endParaRPr lang="fr-FR" sz="1100" b="1" kern="1200" dirty="0"/>
        </a:p>
      </dsp:txBody>
      <dsp:txXfrm>
        <a:off x="1558290" y="137560"/>
        <a:ext cx="875367" cy="658311"/>
      </dsp:txXfrm>
    </dsp:sp>
    <dsp:sp modelId="{D6970A76-5D2A-4666-9FC5-719006B664CC}">
      <dsp:nvSpPr>
        <dsp:cNvPr id="0" name=""/>
        <dsp:cNvSpPr/>
      </dsp:nvSpPr>
      <dsp:spPr>
        <a:xfrm>
          <a:off x="2807357" y="1412753"/>
          <a:ext cx="1200299" cy="930991"/>
        </a:xfrm>
        <a:prstGeom prst="ellipse">
          <a:avLst/>
        </a:prstGeom>
        <a:solidFill>
          <a:schemeClr val="bg2">
            <a:lumMod val="2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Techniques</a:t>
          </a:r>
          <a:endParaRPr lang="fr-FR" sz="1200" b="1" kern="1200" dirty="0"/>
        </a:p>
      </dsp:txBody>
      <dsp:txXfrm>
        <a:off x="2983137" y="1549093"/>
        <a:ext cx="848739" cy="658311"/>
      </dsp:txXfrm>
    </dsp:sp>
    <dsp:sp modelId="{7C89497C-526D-4B47-B98A-BE53F10A500F}">
      <dsp:nvSpPr>
        <dsp:cNvPr id="0" name=""/>
        <dsp:cNvSpPr/>
      </dsp:nvSpPr>
      <dsp:spPr>
        <a:xfrm>
          <a:off x="1347222" y="2824286"/>
          <a:ext cx="1297504" cy="930991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Réglementaires</a:t>
          </a:r>
          <a:endParaRPr lang="fr-FR" sz="1000" b="1" kern="1200" dirty="0"/>
        </a:p>
      </dsp:txBody>
      <dsp:txXfrm>
        <a:off x="1537237" y="2960626"/>
        <a:ext cx="917474" cy="658311"/>
      </dsp:txXfrm>
    </dsp:sp>
    <dsp:sp modelId="{E19F48CE-6232-43A1-B7AE-B95F3E12CD9A}">
      <dsp:nvSpPr>
        <dsp:cNvPr id="0" name=""/>
        <dsp:cNvSpPr/>
      </dsp:nvSpPr>
      <dsp:spPr>
        <a:xfrm>
          <a:off x="15703" y="1412753"/>
          <a:ext cx="1137475" cy="930991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Emploi/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formation</a:t>
          </a:r>
          <a:endParaRPr lang="fr-FR" sz="1200" b="1" kern="1200" dirty="0"/>
        </a:p>
      </dsp:txBody>
      <dsp:txXfrm>
        <a:off x="182282" y="1549093"/>
        <a:ext cx="804317" cy="6583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B83D2-F905-4B57-B473-99B08AF507AE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BE915A-305C-458E-9CCD-F41B83BD362D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49838-623E-4E9A-BC1C-4019DB203602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D07B51-B388-4515-892A-D7B7DC20BD6A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4F4E31-8E5F-4362-B85B-099CFE4B9011}">
      <dsp:nvSpPr>
        <dsp:cNvPr id="0" name=""/>
        <dsp:cNvSpPr/>
      </dsp:nvSpPr>
      <dsp:spPr>
        <a:xfrm>
          <a:off x="1330980" y="1213255"/>
          <a:ext cx="1329987" cy="1329987"/>
        </a:xfrm>
        <a:prstGeom prst="ellipse">
          <a:avLst/>
        </a:prstGeom>
        <a:solidFill>
          <a:schemeClr val="bg2">
            <a:lumMod val="2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évolutions</a:t>
          </a:r>
          <a:endParaRPr lang="fr-FR" sz="1600" kern="1200" dirty="0"/>
        </a:p>
      </dsp:txBody>
      <dsp:txXfrm>
        <a:off x="1525752" y="1408027"/>
        <a:ext cx="940443" cy="940443"/>
      </dsp:txXfrm>
    </dsp:sp>
    <dsp:sp modelId="{E3AF48F3-5BF9-4005-9839-F62A6C11D795}">
      <dsp:nvSpPr>
        <dsp:cNvPr id="0" name=""/>
        <dsp:cNvSpPr/>
      </dsp:nvSpPr>
      <dsp:spPr>
        <a:xfrm>
          <a:off x="1376995" y="1220"/>
          <a:ext cx="1237957" cy="930991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Socio-économiques</a:t>
          </a:r>
          <a:endParaRPr lang="fr-FR" sz="1100" b="1" kern="1200" dirty="0"/>
        </a:p>
      </dsp:txBody>
      <dsp:txXfrm>
        <a:off x="1558290" y="137560"/>
        <a:ext cx="875367" cy="658311"/>
      </dsp:txXfrm>
    </dsp:sp>
    <dsp:sp modelId="{D6970A76-5D2A-4666-9FC5-719006B664CC}">
      <dsp:nvSpPr>
        <dsp:cNvPr id="0" name=""/>
        <dsp:cNvSpPr/>
      </dsp:nvSpPr>
      <dsp:spPr>
        <a:xfrm>
          <a:off x="2807357" y="1412753"/>
          <a:ext cx="1200299" cy="930991"/>
        </a:xfrm>
        <a:prstGeom prst="ellipse">
          <a:avLst/>
        </a:prstGeom>
        <a:solidFill>
          <a:schemeClr val="bg2">
            <a:lumMod val="2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Techniques</a:t>
          </a:r>
          <a:endParaRPr lang="fr-FR" sz="1200" b="1" kern="1200" dirty="0"/>
        </a:p>
      </dsp:txBody>
      <dsp:txXfrm>
        <a:off x="2983137" y="1549093"/>
        <a:ext cx="848739" cy="658311"/>
      </dsp:txXfrm>
    </dsp:sp>
    <dsp:sp modelId="{7C89497C-526D-4B47-B98A-BE53F10A500F}">
      <dsp:nvSpPr>
        <dsp:cNvPr id="0" name=""/>
        <dsp:cNvSpPr/>
      </dsp:nvSpPr>
      <dsp:spPr>
        <a:xfrm>
          <a:off x="1347222" y="2824286"/>
          <a:ext cx="1297504" cy="930991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Réglementaires</a:t>
          </a:r>
          <a:endParaRPr lang="fr-FR" sz="1000" b="1" kern="1200" dirty="0"/>
        </a:p>
      </dsp:txBody>
      <dsp:txXfrm>
        <a:off x="1537237" y="2960626"/>
        <a:ext cx="917474" cy="658311"/>
      </dsp:txXfrm>
    </dsp:sp>
    <dsp:sp modelId="{E19F48CE-6232-43A1-B7AE-B95F3E12CD9A}">
      <dsp:nvSpPr>
        <dsp:cNvPr id="0" name=""/>
        <dsp:cNvSpPr/>
      </dsp:nvSpPr>
      <dsp:spPr>
        <a:xfrm>
          <a:off x="15703" y="1412753"/>
          <a:ext cx="1137475" cy="930991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Emploi/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formation</a:t>
          </a:r>
          <a:endParaRPr lang="fr-FR" sz="1200" b="1" kern="1200" dirty="0"/>
        </a:p>
      </dsp:txBody>
      <dsp:txXfrm>
        <a:off x="182282" y="1549093"/>
        <a:ext cx="804317" cy="6583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B83D2-F905-4B57-B473-99B08AF507AE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BE915A-305C-458E-9CCD-F41B83BD362D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49838-623E-4E9A-BC1C-4019DB203602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D07B51-B388-4515-892A-D7B7DC20BD6A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4F4E31-8E5F-4362-B85B-099CFE4B9011}">
      <dsp:nvSpPr>
        <dsp:cNvPr id="0" name=""/>
        <dsp:cNvSpPr/>
      </dsp:nvSpPr>
      <dsp:spPr>
        <a:xfrm>
          <a:off x="1330980" y="1213255"/>
          <a:ext cx="1329987" cy="1329987"/>
        </a:xfrm>
        <a:prstGeom prst="ellipse">
          <a:avLst/>
        </a:prstGeom>
        <a:solidFill>
          <a:schemeClr val="bg2">
            <a:lumMod val="2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évolutions</a:t>
          </a:r>
          <a:endParaRPr lang="fr-FR" sz="1600" kern="1200" dirty="0"/>
        </a:p>
      </dsp:txBody>
      <dsp:txXfrm>
        <a:off x="1525752" y="1408027"/>
        <a:ext cx="940443" cy="940443"/>
      </dsp:txXfrm>
    </dsp:sp>
    <dsp:sp modelId="{E3AF48F3-5BF9-4005-9839-F62A6C11D795}">
      <dsp:nvSpPr>
        <dsp:cNvPr id="0" name=""/>
        <dsp:cNvSpPr/>
      </dsp:nvSpPr>
      <dsp:spPr>
        <a:xfrm>
          <a:off x="1376995" y="1220"/>
          <a:ext cx="1237957" cy="930991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Socio-économiques</a:t>
          </a:r>
          <a:endParaRPr lang="fr-FR" sz="1100" b="1" kern="1200" dirty="0"/>
        </a:p>
      </dsp:txBody>
      <dsp:txXfrm>
        <a:off x="1558290" y="137560"/>
        <a:ext cx="875367" cy="658311"/>
      </dsp:txXfrm>
    </dsp:sp>
    <dsp:sp modelId="{D6970A76-5D2A-4666-9FC5-719006B664CC}">
      <dsp:nvSpPr>
        <dsp:cNvPr id="0" name=""/>
        <dsp:cNvSpPr/>
      </dsp:nvSpPr>
      <dsp:spPr>
        <a:xfrm>
          <a:off x="2807357" y="1412753"/>
          <a:ext cx="1200299" cy="930991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Techniques</a:t>
          </a:r>
          <a:endParaRPr lang="fr-FR" sz="1200" b="1" kern="1200" dirty="0"/>
        </a:p>
      </dsp:txBody>
      <dsp:txXfrm>
        <a:off x="2983137" y="1549093"/>
        <a:ext cx="848739" cy="658311"/>
      </dsp:txXfrm>
    </dsp:sp>
    <dsp:sp modelId="{7C89497C-526D-4B47-B98A-BE53F10A500F}">
      <dsp:nvSpPr>
        <dsp:cNvPr id="0" name=""/>
        <dsp:cNvSpPr/>
      </dsp:nvSpPr>
      <dsp:spPr>
        <a:xfrm>
          <a:off x="1347222" y="2824286"/>
          <a:ext cx="1297504" cy="930991"/>
        </a:xfrm>
        <a:prstGeom prst="ellipse">
          <a:avLst/>
        </a:prstGeom>
        <a:solidFill>
          <a:schemeClr val="bg2">
            <a:lumMod val="2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Réglementaires</a:t>
          </a:r>
          <a:endParaRPr lang="fr-FR" sz="1000" b="1" kern="1200" dirty="0"/>
        </a:p>
      </dsp:txBody>
      <dsp:txXfrm>
        <a:off x="1537237" y="2960626"/>
        <a:ext cx="917474" cy="658311"/>
      </dsp:txXfrm>
    </dsp:sp>
    <dsp:sp modelId="{E19F48CE-6232-43A1-B7AE-B95F3E12CD9A}">
      <dsp:nvSpPr>
        <dsp:cNvPr id="0" name=""/>
        <dsp:cNvSpPr/>
      </dsp:nvSpPr>
      <dsp:spPr>
        <a:xfrm>
          <a:off x="15703" y="1412753"/>
          <a:ext cx="1137475" cy="930991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Emploi/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formation</a:t>
          </a:r>
          <a:endParaRPr lang="fr-FR" sz="1200" b="1" kern="1200" dirty="0"/>
        </a:p>
      </dsp:txBody>
      <dsp:txXfrm>
        <a:off x="182282" y="1549093"/>
        <a:ext cx="804317" cy="6583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B83D2-F905-4B57-B473-99B08AF507AE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BE915A-305C-458E-9CCD-F41B83BD362D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49838-623E-4E9A-BC1C-4019DB203602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D07B51-B388-4515-892A-D7B7DC20BD6A}">
      <dsp:nvSpPr>
        <dsp:cNvPr id="0" name=""/>
        <dsp:cNvSpPr/>
      </dsp:nvSpPr>
      <dsp:spPr>
        <a:xfrm>
          <a:off x="550925" y="433200"/>
          <a:ext cx="2890097" cy="2890097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4F4E31-8E5F-4362-B85B-099CFE4B9011}">
      <dsp:nvSpPr>
        <dsp:cNvPr id="0" name=""/>
        <dsp:cNvSpPr/>
      </dsp:nvSpPr>
      <dsp:spPr>
        <a:xfrm>
          <a:off x="1330980" y="1213255"/>
          <a:ext cx="1329987" cy="1329987"/>
        </a:xfrm>
        <a:prstGeom prst="ellipse">
          <a:avLst/>
        </a:prstGeom>
        <a:solidFill>
          <a:schemeClr val="bg2">
            <a:lumMod val="2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évolutions</a:t>
          </a:r>
          <a:endParaRPr lang="fr-FR" sz="1600" kern="1200" dirty="0"/>
        </a:p>
      </dsp:txBody>
      <dsp:txXfrm>
        <a:off x="1525752" y="1408027"/>
        <a:ext cx="940443" cy="940443"/>
      </dsp:txXfrm>
    </dsp:sp>
    <dsp:sp modelId="{E3AF48F3-5BF9-4005-9839-F62A6C11D795}">
      <dsp:nvSpPr>
        <dsp:cNvPr id="0" name=""/>
        <dsp:cNvSpPr/>
      </dsp:nvSpPr>
      <dsp:spPr>
        <a:xfrm>
          <a:off x="1376995" y="1220"/>
          <a:ext cx="1237957" cy="930991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Socio-économiques</a:t>
          </a:r>
          <a:endParaRPr lang="fr-FR" sz="1100" b="1" kern="1200" dirty="0"/>
        </a:p>
      </dsp:txBody>
      <dsp:txXfrm>
        <a:off x="1558290" y="137560"/>
        <a:ext cx="875367" cy="658311"/>
      </dsp:txXfrm>
    </dsp:sp>
    <dsp:sp modelId="{D6970A76-5D2A-4666-9FC5-719006B664CC}">
      <dsp:nvSpPr>
        <dsp:cNvPr id="0" name=""/>
        <dsp:cNvSpPr/>
      </dsp:nvSpPr>
      <dsp:spPr>
        <a:xfrm>
          <a:off x="2807357" y="1412753"/>
          <a:ext cx="1200299" cy="930991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Techniques</a:t>
          </a:r>
          <a:endParaRPr lang="fr-FR" sz="1200" b="1" kern="1200" dirty="0"/>
        </a:p>
      </dsp:txBody>
      <dsp:txXfrm>
        <a:off x="2983137" y="1549093"/>
        <a:ext cx="848739" cy="658311"/>
      </dsp:txXfrm>
    </dsp:sp>
    <dsp:sp modelId="{7C89497C-526D-4B47-B98A-BE53F10A500F}">
      <dsp:nvSpPr>
        <dsp:cNvPr id="0" name=""/>
        <dsp:cNvSpPr/>
      </dsp:nvSpPr>
      <dsp:spPr>
        <a:xfrm>
          <a:off x="1347222" y="2824286"/>
          <a:ext cx="1297504" cy="930991"/>
        </a:xfrm>
        <a:prstGeom prst="ellipse">
          <a:avLst/>
        </a:prstGeom>
        <a:solidFill>
          <a:schemeClr val="bg2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Réglementaires</a:t>
          </a:r>
          <a:endParaRPr lang="fr-FR" sz="1000" b="1" kern="1200" dirty="0"/>
        </a:p>
      </dsp:txBody>
      <dsp:txXfrm>
        <a:off x="1537237" y="2960626"/>
        <a:ext cx="917474" cy="658311"/>
      </dsp:txXfrm>
    </dsp:sp>
    <dsp:sp modelId="{E19F48CE-6232-43A1-B7AE-B95F3E12CD9A}">
      <dsp:nvSpPr>
        <dsp:cNvPr id="0" name=""/>
        <dsp:cNvSpPr/>
      </dsp:nvSpPr>
      <dsp:spPr>
        <a:xfrm>
          <a:off x="15703" y="1412753"/>
          <a:ext cx="1137475" cy="930991"/>
        </a:xfrm>
        <a:prstGeom prst="ellipse">
          <a:avLst/>
        </a:prstGeom>
        <a:solidFill>
          <a:schemeClr val="bg2">
            <a:lumMod val="2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Emploi/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formation</a:t>
          </a:r>
          <a:endParaRPr lang="fr-FR" sz="1200" b="1" kern="1200" dirty="0"/>
        </a:p>
      </dsp:txBody>
      <dsp:txXfrm>
        <a:off x="182282" y="1549093"/>
        <a:ext cx="804317" cy="658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49101-62CC-1641-8191-0684C1DD8422}" type="datetimeFigureOut">
              <a:rPr lang="fr-FR" smtClean="0"/>
              <a:pPr/>
              <a:t>21/03/16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92FFB-614E-3742-A7BE-5E00382D3B9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173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40C94-DA0D-F649-B378-D33FA0A2BEB2}" type="datetimeFigureOut">
              <a:rPr lang="fr-FR" smtClean="0"/>
              <a:pPr/>
              <a:t>21/03/16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6F03C-F014-3648-A44F-139A4AA233C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07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3074" y="2874482"/>
            <a:ext cx="8228013" cy="1132632"/>
          </a:xfrm>
        </p:spPr>
        <p:txBody>
          <a:bodyPr tIns="0" bIns="0" anchor="t" anchorCtr="0"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Titre de la présentation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" y="431330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Auteurs</a:t>
            </a:r>
            <a:endParaRPr dirty="0"/>
          </a:p>
        </p:txBody>
      </p:sp>
      <p:sp>
        <p:nvSpPr>
          <p:cNvPr id="7" name="Ellipse 6"/>
          <p:cNvSpPr/>
          <p:nvPr userDrawn="1"/>
        </p:nvSpPr>
        <p:spPr>
          <a:xfrm>
            <a:off x="5390491" y="199292"/>
            <a:ext cx="1201323" cy="121843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4006913" y="196525"/>
            <a:ext cx="1201323" cy="121843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3" name="Ellipse 12"/>
          <p:cNvSpPr/>
          <p:nvPr userDrawn="1"/>
        </p:nvSpPr>
        <p:spPr>
          <a:xfrm>
            <a:off x="2599649" y="196525"/>
            <a:ext cx="1201323" cy="121843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pic>
        <p:nvPicPr>
          <p:cNvPr id="14" name="Image 13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28511" r="4570" b="29421"/>
          <a:stretch/>
        </p:blipFill>
        <p:spPr bwMode="auto">
          <a:xfrm>
            <a:off x="4120520" y="482451"/>
            <a:ext cx="995382" cy="641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/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t="35852" r="4006" b="35633"/>
          <a:stretch/>
        </p:blipFill>
        <p:spPr bwMode="auto">
          <a:xfrm>
            <a:off x="2687513" y="598464"/>
            <a:ext cx="1020589" cy="415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520069" y="1417730"/>
            <a:ext cx="8228013" cy="940432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2400" dirty="0" smtClean="0">
                <a:solidFill>
                  <a:srgbClr val="7FB601"/>
                </a:solidFill>
              </a:rPr>
              <a:t>PNF BTS maintenance des véhicules </a:t>
            </a:r>
          </a:p>
          <a:p>
            <a:r>
              <a:rPr lang="fr-FR" sz="2400" dirty="0" smtClean="0">
                <a:solidFill>
                  <a:srgbClr val="7FB601"/>
                </a:solidFill>
              </a:rPr>
              <a:t>lycée Diderot Paris - 18 mars 2016</a:t>
            </a:r>
            <a:endParaRPr lang="fr-FR" sz="2400" dirty="0">
              <a:solidFill>
                <a:srgbClr val="7FB60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50802" y="6508972"/>
            <a:ext cx="4902323" cy="26147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2014_MENESRlogo_horizontalcartouchefondblanc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5" y="6347016"/>
            <a:ext cx="1911794" cy="440637"/>
          </a:xfrm>
          <a:prstGeom prst="rect">
            <a:avLst/>
          </a:prstGeom>
        </p:spPr>
      </p:pic>
      <p:pic>
        <p:nvPicPr>
          <p:cNvPr id="4" name="Image 3" descr="picto_moto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t="24626" r="3111" b="23229"/>
          <a:stretch/>
        </p:blipFill>
        <p:spPr>
          <a:xfrm>
            <a:off x="5510582" y="552052"/>
            <a:ext cx="979160" cy="5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64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110616" y="6461483"/>
            <a:ext cx="5637848" cy="1231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rgbClr val="252D65"/>
                </a:solidFill>
              </a:defRPr>
            </a:lvl1pPr>
          </a:lstStyle>
          <a:p>
            <a:r>
              <a:rPr lang="fr-FR" smtClean="0"/>
              <a:t>TITRE DU DOCUMENT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grpSp>
        <p:nvGrpSpPr>
          <p:cNvPr id="33" name="Grouper 32"/>
          <p:cNvGrpSpPr/>
          <p:nvPr userDrawn="1"/>
        </p:nvGrpSpPr>
        <p:grpSpPr>
          <a:xfrm>
            <a:off x="702281" y="38895"/>
            <a:ext cx="499045" cy="508481"/>
            <a:chOff x="3829128" y="156779"/>
            <a:chExt cx="1201323" cy="1218438"/>
          </a:xfrm>
        </p:grpSpPr>
        <p:sp>
          <p:nvSpPr>
            <p:cNvPr id="34" name="Ellipse 33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5" name="Image 34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" t="28511" r="4570" b="29421"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6" name="Grouper 35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37" name="Ellipse 36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8" name="Image 37"/>
            <p:cNvPicPr/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" t="35852" r="4006" b="35633"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" name="Grouper 38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40" name="Ellipse 39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41" name="Image 40" descr="picto_moto.jp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24626" r="3111" b="23229"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1737648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1737648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x-none" dirty="0" smtClean="0"/>
              <a:t>Cliquez pour modifier les styles du texte du masque</a:t>
            </a:r>
          </a:p>
          <a:p>
            <a:pPr lvl="1"/>
            <a:r>
              <a:rPr lang="x-none" dirty="0" smtClean="0"/>
              <a:t>Deuxième niveau</a:t>
            </a:r>
          </a:p>
          <a:p>
            <a:pPr lvl="2"/>
            <a:r>
              <a:rPr lang="x-none" dirty="0" smtClean="0"/>
              <a:t>Troisième niveau</a:t>
            </a:r>
          </a:p>
          <a:p>
            <a:pPr lvl="3"/>
            <a:r>
              <a:rPr lang="x-none" dirty="0" smtClean="0"/>
              <a:t>Quatrième niveau</a:t>
            </a:r>
          </a:p>
          <a:p>
            <a:pPr lvl="4"/>
            <a:r>
              <a:rPr lang="x-none" dirty="0" smtClean="0"/>
              <a:t>Cinquième niveau</a:t>
            </a:r>
            <a:endParaRPr dirty="0"/>
          </a:p>
        </p:txBody>
      </p:sp>
      <p:grpSp>
        <p:nvGrpSpPr>
          <p:cNvPr id="14" name="Grouper 13"/>
          <p:cNvGrpSpPr/>
          <p:nvPr userDrawn="1"/>
        </p:nvGrpSpPr>
        <p:grpSpPr>
          <a:xfrm>
            <a:off x="687962" y="38895"/>
            <a:ext cx="499045" cy="508481"/>
            <a:chOff x="3829128" y="156779"/>
            <a:chExt cx="1201323" cy="1218438"/>
          </a:xfrm>
        </p:grpSpPr>
        <p:sp>
          <p:nvSpPr>
            <p:cNvPr id="15" name="Ellipse 14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6" name="Image 15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" t="28511" r="4570" b="29421"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" name="Grouper 16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18" name="Ellipse 17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9" name="Image 18"/>
            <p:cNvPicPr/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" t="35852" r="4006" b="35633"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0" name="Grouper 19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31" name="Ellipse 30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2" name="Image 31" descr="picto_moto.jp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24626" r="3111" b="23229"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777442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705290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dirty="0" smtClean="0"/>
              <a:t>Cliquez pour modifier les styles du texte du masque</a:t>
            </a:r>
          </a:p>
          <a:p>
            <a:pPr lvl="1"/>
            <a:r>
              <a:rPr lang="x-none" dirty="0" smtClean="0"/>
              <a:t>Deuxième niveau</a:t>
            </a:r>
          </a:p>
          <a:p>
            <a:pPr lvl="2"/>
            <a:r>
              <a:rPr lang="x-none" dirty="0" smtClean="0"/>
              <a:t>Troisième niveau</a:t>
            </a:r>
          </a:p>
          <a:p>
            <a:pPr lvl="3"/>
            <a:r>
              <a:rPr lang="x-none" dirty="0" smtClean="0"/>
              <a:t>Quatrième niveau</a:t>
            </a:r>
          </a:p>
          <a:p>
            <a:pPr lvl="4"/>
            <a:r>
              <a:rPr lang="x-none" dirty="0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777442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705290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grpSp>
        <p:nvGrpSpPr>
          <p:cNvPr id="16" name="Grouper 15"/>
          <p:cNvGrpSpPr/>
          <p:nvPr userDrawn="1"/>
        </p:nvGrpSpPr>
        <p:grpSpPr>
          <a:xfrm>
            <a:off x="696429" y="47362"/>
            <a:ext cx="499045" cy="508481"/>
            <a:chOff x="3829128" y="156779"/>
            <a:chExt cx="1201323" cy="1218438"/>
          </a:xfrm>
        </p:grpSpPr>
        <p:sp>
          <p:nvSpPr>
            <p:cNvPr id="17" name="Ellipse 16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8" name="Image 17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" t="28511" r="4570" b="29421"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er 18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20" name="Ellipse 19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1" name="Image 20"/>
            <p:cNvPicPr/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" t="35852" r="4006" b="35633"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2" name="Grouper 21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23" name="Ellipse 22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4" name="Image 23" descr="picto_moto.jp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24626" r="3111" b="23229"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1771971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484566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1771971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grpSp>
        <p:nvGrpSpPr>
          <p:cNvPr id="15" name="Grouper 14"/>
          <p:cNvGrpSpPr/>
          <p:nvPr userDrawn="1"/>
        </p:nvGrpSpPr>
        <p:grpSpPr>
          <a:xfrm>
            <a:off x="704896" y="38895"/>
            <a:ext cx="499045" cy="508481"/>
            <a:chOff x="3829128" y="156779"/>
            <a:chExt cx="1201323" cy="1218438"/>
          </a:xfrm>
        </p:grpSpPr>
        <p:sp>
          <p:nvSpPr>
            <p:cNvPr id="16" name="Ellipse 15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7" name="Image 16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" t="28511" r="4570" b="29421"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" name="Grouper 17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19" name="Ellipse 18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0" name="Image 19"/>
            <p:cNvPicPr/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" t="35852" r="4006" b="35633"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1" name="Grouper 20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22" name="Ellipse 21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3" name="Image 32" descr="picto_moto.jp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24626" r="3111" b="23229"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7295" y="1806292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07295" y="3518887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11062" y="1806292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11062" y="3518887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dirty="0"/>
          </a:p>
        </p:txBody>
      </p:sp>
      <p:grpSp>
        <p:nvGrpSpPr>
          <p:cNvPr id="16" name="Grouper 15"/>
          <p:cNvGrpSpPr/>
          <p:nvPr userDrawn="1"/>
        </p:nvGrpSpPr>
        <p:grpSpPr>
          <a:xfrm>
            <a:off x="696429" y="38895"/>
            <a:ext cx="499045" cy="508481"/>
            <a:chOff x="3829128" y="156779"/>
            <a:chExt cx="1201323" cy="1218438"/>
          </a:xfrm>
        </p:grpSpPr>
        <p:sp>
          <p:nvSpPr>
            <p:cNvPr id="17" name="Ellipse 16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8" name="Image 17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" t="28511" r="4570" b="29421"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er 18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20" name="Ellipse 19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1" name="Image 20"/>
            <p:cNvPicPr/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" t="35852" r="4006" b="35633"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2" name="Grouper 21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23" name="Ellipse 22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4" name="Image 23" descr="picto_moto.jp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24626" r="3111" b="23229"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740611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2" name="Title 1"/>
          <p:cNvSpPr txBox="1">
            <a:spLocks/>
          </p:cNvSpPr>
          <p:nvPr userDrawn="1"/>
        </p:nvSpPr>
        <p:spPr>
          <a:xfrm>
            <a:off x="56028" y="6540754"/>
            <a:ext cx="9144000" cy="2864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PNF BTS maintenance des véhicules (lycée Diderot Paris 18 mars 2016)                                                                                                                            </a:t>
            </a:r>
            <a:fld id="{9DC8F644-21DC-2D4E-A903-D05BA2E54617}" type="slidenum">
              <a:rPr lang="fr-FR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6" name="Grouper 15"/>
          <p:cNvGrpSpPr/>
          <p:nvPr userDrawn="1"/>
        </p:nvGrpSpPr>
        <p:grpSpPr>
          <a:xfrm>
            <a:off x="704896" y="38895"/>
            <a:ext cx="499045" cy="508481"/>
            <a:chOff x="3829128" y="156779"/>
            <a:chExt cx="1201323" cy="1218438"/>
          </a:xfrm>
        </p:grpSpPr>
        <p:sp>
          <p:nvSpPr>
            <p:cNvPr id="17" name="Ellipse 16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8" name="Image 17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" t="28511" r="4570" b="29421"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er 18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20" name="Ellipse 19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1" name="Image 20"/>
            <p:cNvPicPr/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" t="35852" r="4006" b="35633"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" name="Grouper 32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34" name="Ellipse 33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5" name="Image 34" descr="picto_moto.jp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24626" r="3111" b="23229"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954517"/>
            <a:ext cx="3635375" cy="1636284"/>
          </a:xfrm>
        </p:spPr>
        <p:txBody>
          <a:bodyPr anchor="b"/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x-none" dirty="0" smtClean="0"/>
              <a:t>Cliquez et modifiez le titre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854325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524000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1025525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17" name="Grouper 16"/>
          <p:cNvGrpSpPr/>
          <p:nvPr userDrawn="1"/>
        </p:nvGrpSpPr>
        <p:grpSpPr>
          <a:xfrm>
            <a:off x="704896" y="38895"/>
            <a:ext cx="499045" cy="508481"/>
            <a:chOff x="3829128" y="156779"/>
            <a:chExt cx="1201323" cy="1218438"/>
          </a:xfrm>
        </p:grpSpPr>
        <p:sp>
          <p:nvSpPr>
            <p:cNvPr id="18" name="Ellipse 17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9" name="Image 18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" t="28511" r="4570" b="29421"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0" name="Grouper 19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21" name="Ellipse 20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2" name="Image 21"/>
            <p:cNvPicPr/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" t="35852" r="4006" b="35633"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3" name="Grouper 22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34" name="Ellipse 33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35" name="Image 34" descr="picto_moto.jp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24626" r="3111" b="23229"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r 11"/>
          <p:cNvGrpSpPr/>
          <p:nvPr userDrawn="1"/>
        </p:nvGrpSpPr>
        <p:grpSpPr>
          <a:xfrm>
            <a:off x="704896" y="38895"/>
            <a:ext cx="499045" cy="508481"/>
            <a:chOff x="3829128" y="156779"/>
            <a:chExt cx="1201323" cy="1218438"/>
          </a:xfrm>
        </p:grpSpPr>
        <p:sp>
          <p:nvSpPr>
            <p:cNvPr id="13" name="Ellipse 12"/>
            <p:cNvSpPr/>
            <p:nvPr userDrawn="1"/>
          </p:nvSpPr>
          <p:spPr>
            <a:xfrm>
              <a:off x="3829128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4" name="Image 13"/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5" t="28511" r="4570" b="29421"/>
            <a:stretch/>
          </p:blipFill>
          <p:spPr bwMode="auto">
            <a:xfrm>
              <a:off x="3942735" y="442705"/>
              <a:ext cx="995382" cy="6415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" name="Grouper 14"/>
          <p:cNvGrpSpPr/>
          <p:nvPr userDrawn="1"/>
        </p:nvGrpSpPr>
        <p:grpSpPr>
          <a:xfrm>
            <a:off x="92275" y="38895"/>
            <a:ext cx="490929" cy="508481"/>
            <a:chOff x="2421864" y="156779"/>
            <a:chExt cx="1201323" cy="1218438"/>
          </a:xfrm>
        </p:grpSpPr>
        <p:sp>
          <p:nvSpPr>
            <p:cNvPr id="16" name="Ellipse 15"/>
            <p:cNvSpPr/>
            <p:nvPr userDrawn="1"/>
          </p:nvSpPr>
          <p:spPr>
            <a:xfrm>
              <a:off x="2421864" y="156779"/>
              <a:ext cx="1201323" cy="121843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17" name="Image 16"/>
            <p:cNvPicPr/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" t="35852" r="4006" b="35633"/>
            <a:stretch/>
          </p:blipFill>
          <p:spPr bwMode="auto">
            <a:xfrm>
              <a:off x="2509728" y="558718"/>
              <a:ext cx="1020589" cy="4154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7" name="Grouper 26"/>
          <p:cNvGrpSpPr/>
          <p:nvPr userDrawn="1"/>
        </p:nvGrpSpPr>
        <p:grpSpPr>
          <a:xfrm>
            <a:off x="1308732" y="64390"/>
            <a:ext cx="524549" cy="482985"/>
            <a:chOff x="1308732" y="64390"/>
            <a:chExt cx="524549" cy="482985"/>
          </a:xfrm>
        </p:grpSpPr>
        <p:sp>
          <p:nvSpPr>
            <p:cNvPr id="28" name="Ellipse 27"/>
            <p:cNvSpPr/>
            <p:nvPr userDrawn="1"/>
          </p:nvSpPr>
          <p:spPr>
            <a:xfrm>
              <a:off x="1308732" y="64390"/>
              <a:ext cx="524549" cy="48298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noFill/>
              </a:endParaRPr>
            </a:p>
          </p:txBody>
        </p:sp>
        <p:pic>
          <p:nvPicPr>
            <p:cNvPr id="29" name="Image 28" descr="picto_moto.jp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" t="24626" r="3111" b="23229"/>
            <a:stretch/>
          </p:blipFill>
          <p:spPr>
            <a:xfrm>
              <a:off x="1372276" y="191282"/>
              <a:ext cx="408899" cy="228321"/>
            </a:xfrm>
            <a:prstGeom prst="rect">
              <a:avLst/>
            </a:prstGeom>
          </p:spPr>
        </p:pic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11965" y="-2111"/>
            <a:ext cx="6793541" cy="838974"/>
          </a:xfrm>
        </p:spPr>
        <p:txBody>
          <a:bodyPr/>
          <a:lstStyle>
            <a:lvl1pPr>
              <a:defRPr sz="2800"/>
            </a:lvl1pPr>
          </a:lstStyle>
          <a:p>
            <a:r>
              <a:rPr lang="x-none" smtClean="0"/>
              <a:t>Cliquez et modifiez le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3397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318" y="0"/>
            <a:ext cx="7547956" cy="8389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x-none" dirty="0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480" y="1714687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Cliquez pour modifier les styles du texte du masque</a:t>
            </a:r>
          </a:p>
          <a:p>
            <a:pPr lvl="1"/>
            <a:r>
              <a:rPr lang="x-none" dirty="0" smtClean="0"/>
              <a:t>Deuxième niveau</a:t>
            </a:r>
          </a:p>
          <a:p>
            <a:pPr lvl="2"/>
            <a:r>
              <a:rPr lang="x-none" dirty="0" smtClean="0"/>
              <a:t>Troisième niveau</a:t>
            </a:r>
          </a:p>
          <a:p>
            <a:pPr lvl="3"/>
            <a:r>
              <a:rPr lang="x-none" dirty="0" smtClean="0"/>
              <a:t>Quatrième niveau</a:t>
            </a:r>
          </a:p>
          <a:p>
            <a:pPr lvl="4"/>
            <a:r>
              <a:rPr lang="x-none" dirty="0" smtClean="0"/>
              <a:t>Cinquième niveau</a:t>
            </a:r>
            <a:endParaRPr dirty="0"/>
          </a:p>
        </p:txBody>
      </p:sp>
      <p:sp>
        <p:nvSpPr>
          <p:cNvPr id="7" name="TextBox 7"/>
          <p:cNvSpPr txBox="1"/>
          <p:nvPr userDrawn="1"/>
        </p:nvSpPr>
        <p:spPr>
          <a:xfrm>
            <a:off x="8776912" y="6261911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 dirty="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6028" y="6540754"/>
            <a:ext cx="9144000" cy="2864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PNF BTS maintenance des véhicules (lycée Diderot Paris 18 mars 2016)                                                                                                                            </a:t>
            </a:r>
            <a:fld id="{9DC8F644-21DC-2D4E-A903-D05BA2E54617}" type="slidenum">
              <a:rPr lang="fr-FR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7" r:id="rId2"/>
    <p:sldLayoutId id="2147483738" r:id="rId3"/>
    <p:sldLayoutId id="2147483739" r:id="rId4"/>
    <p:sldLayoutId id="2147483741" r:id="rId5"/>
    <p:sldLayoutId id="2147483742" r:id="rId6"/>
    <p:sldLayoutId id="2147483746" r:id="rId7"/>
    <p:sldLayoutId id="2147483747" r:id="rId8"/>
    <p:sldLayoutId id="2147483750" r:id="rId9"/>
    <p:sldLayoutId id="2147483751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8813" y="2874482"/>
            <a:ext cx="8750104" cy="1132632"/>
          </a:xfrm>
        </p:spPr>
        <p:txBody>
          <a:bodyPr/>
          <a:lstStyle/>
          <a:p>
            <a:r>
              <a:rPr lang="fr-FR" dirty="0" smtClean="0"/>
              <a:t>Du BTS AVA au BTS MV</a:t>
            </a:r>
            <a:br>
              <a:rPr lang="fr-FR" dirty="0" smtClean="0"/>
            </a:br>
            <a:r>
              <a:rPr lang="fr-FR" dirty="0" smtClean="0"/>
              <a:t>Environnements et contextes professionnels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 descr="C:\Users\hubertjp\Documents\ANFA\Charte Graphique\ANFA_2015_RV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7387" y="6076950"/>
            <a:ext cx="16478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130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3318" y="168813"/>
            <a:ext cx="7547956" cy="838974"/>
          </a:xfrm>
        </p:spPr>
        <p:txBody>
          <a:bodyPr/>
          <a:lstStyle/>
          <a:p>
            <a:r>
              <a:rPr lang="fr-FR" sz="2000" dirty="0" smtClean="0"/>
              <a:t>Des é</a:t>
            </a:r>
            <a:r>
              <a:rPr lang="fr-FR" sz="2000" b="1" dirty="0" smtClean="0"/>
              <a:t>volutions </a:t>
            </a:r>
            <a:r>
              <a:rPr lang="fr-FR" sz="2000" dirty="0" smtClean="0"/>
              <a:t>réglementaires contraignantes </a:t>
            </a:r>
            <a:endParaRPr lang="fr-FR" sz="2000" b="1" dirty="0"/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457200" y="1600201"/>
            <a:ext cx="8229600" cy="604663"/>
          </a:xfrm>
          <a:prstGeom prst="rect">
            <a:avLst/>
          </a:prstGeom>
        </p:spPr>
        <p:txBody>
          <a:bodyPr/>
          <a:lstStyle/>
          <a:p>
            <a:pPr marL="223838" marR="0" lvl="0" indent="-3600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A5E5"/>
              </a:buClr>
              <a:buSzTx/>
              <a:tabLst/>
              <a:defRPr/>
            </a:pPr>
            <a:r>
              <a:rPr kumimoji="0" lang="fr-FR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5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))	Exigences européennes</a:t>
            </a:r>
            <a:endParaRPr kumimoji="0" lang="fr-FR" sz="2300" b="0" i="0" u="none" strike="noStrike" kern="1200" cap="none" spc="0" normalizeH="0" baseline="0" noProof="0" dirty="0">
              <a:ln>
                <a:noFill/>
              </a:ln>
              <a:solidFill>
                <a:srgbClr val="00A5E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5"/>
          <p:cNvSpPr txBox="1">
            <a:spLocks/>
          </p:cNvSpPr>
          <p:nvPr/>
        </p:nvSpPr>
        <p:spPr>
          <a:xfrm>
            <a:off x="3896751" y="1378635"/>
            <a:ext cx="5022167" cy="49467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tabLst/>
              <a:defRPr/>
            </a:pP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rgbClr val="252D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L’après-vente continue d’être encadrée par un règlement d’exemption spécifique 461/2010 qui réaffirme la liberté d’accès aux informations techniques et l’ouverture de la révision pendant la période de garantie à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48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tous l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professionnels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exigences européennes en matière de normes anti-pollution favorisent  la recherche d’innovations technologiques ainsi que le développement d’initiatives en termes de mobilité : la norme euro VI est entrée en vigueur en 2014 pour le poids lourds et en 2015 pour les véhicules particuliers.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1400" dirty="0" smtClean="0">
                <a:solidFill>
                  <a:srgbClr val="252D65"/>
                </a:solidFill>
              </a:rPr>
              <a:t>Dans la moto, également un renforcement des normes anti-pollution avec une mise en œuvre de la nome euro 4 en 2016 ;  tous les  deux et trois-roues devront répondre à la norme euro 5 en 2020 / des équipements de  sécurité  en série (ABS)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252D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1400" dirty="0" smtClean="0">
                <a:solidFill>
                  <a:srgbClr val="252D65"/>
                </a:solidFill>
              </a:rPr>
              <a:t>La réglementation et les obligations en matière de recyclage des véhicules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252D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Diagramme 6"/>
          <p:cNvGraphicFramePr/>
          <p:nvPr/>
        </p:nvGraphicFramePr>
        <p:xfrm>
          <a:off x="717452" y="2348880"/>
          <a:ext cx="4023360" cy="3756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3318" y="168812"/>
            <a:ext cx="7547956" cy="838974"/>
          </a:xfrm>
        </p:spPr>
        <p:txBody>
          <a:bodyPr/>
          <a:lstStyle/>
          <a:p>
            <a:r>
              <a:rPr lang="fr-FR" sz="2000" b="1" dirty="0" smtClean="0"/>
              <a:t>Emploi / formation</a:t>
            </a:r>
            <a:endParaRPr lang="fr-FR" sz="2000" b="1" dirty="0"/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457200" y="1600201"/>
            <a:ext cx="8229600" cy="604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3838" marR="0" lvl="0" indent="-3600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A5E5"/>
              </a:buClr>
              <a:buSzTx/>
              <a:tabLst/>
              <a:defRPr/>
            </a:pP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5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))</a:t>
            </a:r>
            <a:r>
              <a:rPr kumimoji="0" lang="fr-FR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5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</a:t>
            </a:r>
            <a:r>
              <a:rPr kumimoji="0" lang="fr-FR" sz="2300" b="0" i="0" u="none" strike="noStrike" kern="1200" cap="none" spc="0" normalizeH="0" noProof="0" dirty="0" smtClean="0">
                <a:ln>
                  <a:noFill/>
                </a:ln>
                <a:solidFill>
                  <a:srgbClr val="00A5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2300" dirty="0" smtClean="0">
                <a:solidFill>
                  <a:srgbClr val="00A5E5"/>
                </a:solidFill>
              </a:rPr>
              <a:t>augmentation des effectifs en BTS</a:t>
            </a:r>
            <a:endParaRPr kumimoji="0" lang="fr-FR" sz="2300" b="0" i="0" u="none" strike="noStrike" kern="1200" cap="none" spc="0" normalizeH="0" baseline="0" noProof="0" dirty="0">
              <a:ln>
                <a:noFill/>
              </a:ln>
              <a:solidFill>
                <a:srgbClr val="00A5E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5"/>
          <p:cNvSpPr txBox="1">
            <a:spLocks/>
          </p:cNvSpPr>
          <p:nvPr/>
        </p:nvSpPr>
        <p:spPr>
          <a:xfrm>
            <a:off x="4135902" y="2204864"/>
            <a:ext cx="4789023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Avec 3219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jeunes </a:t>
            </a:r>
            <a:r>
              <a:rPr lang="fr-FR" sz="1200" noProof="0" dirty="0" smtClean="0">
                <a:solidFill>
                  <a:srgbClr val="252D65"/>
                </a:solidFill>
              </a:rPr>
              <a:t> formés </a:t>
            </a:r>
            <a:r>
              <a:rPr lang="fr-FR" sz="1200" dirty="0" smtClean="0">
                <a:solidFill>
                  <a:srgbClr val="252D65"/>
                </a:solidFill>
              </a:rPr>
              <a:t>en BTS pour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2015, la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 du</a:t>
            </a:r>
            <a:r>
              <a:rPr lang="fr-FR" sz="1200" dirty="0" smtClean="0">
                <a:solidFill>
                  <a:srgbClr val="252D65"/>
                </a:solidFill>
              </a:rPr>
              <a:t>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BTS reste modeste </a:t>
            </a:r>
            <a:r>
              <a:rPr lang="fr-FR" sz="1200" dirty="0" smtClean="0">
                <a:solidFill>
                  <a:srgbClr val="252D65"/>
                </a:solidFill>
              </a:rPr>
              <a:t>malgré u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 augmentation de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effectifs  en formation de 20% entre 2008 et 2015 avec respectivement :</a:t>
            </a:r>
          </a:p>
          <a:p>
            <a:pPr marL="1537200" lvl="2" indent="-3600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Font typeface="Courier New" pitchFamily="49" charset="0"/>
              <a:buChar char="o"/>
              <a:defRPr/>
            </a:pPr>
            <a:r>
              <a:rPr lang="fr-FR" sz="1200" noProof="0" dirty="0" smtClean="0">
                <a:solidFill>
                  <a:srgbClr val="252D65"/>
                </a:solidFill>
              </a:rPr>
              <a:t>Des effectifs multipliés par 4 dans les motocycles</a:t>
            </a:r>
          </a:p>
          <a:p>
            <a:pPr marL="1537200" lvl="2" indent="-3600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Font typeface="Courier New" pitchFamily="49" charset="0"/>
              <a:buChar char="o"/>
              <a:defRPr/>
            </a:pPr>
            <a:r>
              <a:rPr kumimoji="0" lang="fr-FR" sz="1200" b="0" i="0" u="none" strike="noStrike" kern="1200" cap="none" spc="0" normalizeH="0" baseline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 augmentation de 45% dans le VI</a:t>
            </a:r>
          </a:p>
          <a:p>
            <a:pPr marL="1537200" lvl="2" indent="-3600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Font typeface="Courier New" pitchFamily="49" charset="0"/>
              <a:buChar char="o"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 augmentation de 11,5% dans l’automobile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les motocycles, des emplois  généralement dans les régions où le marché  est le plus développé (Ile-de-France, PACA, Rhône-Alpes) et les grands centres urbains de l’</a:t>
            </a:r>
            <a:r>
              <a:rPr lang="fr-FR" sz="1200" noProof="0" dirty="0" smtClean="0">
                <a:solidFill>
                  <a:srgbClr val="002060"/>
                </a:solidFill>
              </a:rPr>
              <a:t>ouest de la France (Nantes, Bordeaux, Toulouse)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1200" dirty="0" smtClean="0">
                <a:solidFill>
                  <a:srgbClr val="002060"/>
                </a:solidFill>
              </a:rPr>
              <a:t>Un enjeu majeur pour le secteur des véhicules industriels (VTR), marqué par des difficultés  de trouver du personnel qualifié ; difficulté de trouver les profils souhaités , les jeunes méconnaissant généralement le secteur et ses intérêts technologiques, sous estimant l’intérêt de ses métiers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Diagramme 6"/>
          <p:cNvGraphicFramePr/>
          <p:nvPr/>
        </p:nvGraphicFramePr>
        <p:xfrm>
          <a:off x="717452" y="2348880"/>
          <a:ext cx="4023360" cy="3756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0831" y="0"/>
            <a:ext cx="6465887" cy="762000"/>
          </a:xfrm>
        </p:spPr>
        <p:txBody>
          <a:bodyPr/>
          <a:lstStyle/>
          <a:p>
            <a:r>
              <a:rPr lang="fr-FR" sz="2800" dirty="0" smtClean="0"/>
              <a:t>BTS AVA : 3 situations d’activités confiées suivant les structures d’accueil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7818" y="803563"/>
            <a:ext cx="8936182" cy="542131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  <a:endParaRPr lang="fr-FR" sz="2400" dirty="0" smtClean="0"/>
          </a:p>
          <a:p>
            <a:pPr lvl="1">
              <a:buFontTx/>
              <a:buChar char="-"/>
            </a:pPr>
            <a:endParaRPr lang="fr-FR" dirty="0" smtClean="0"/>
          </a:p>
          <a:p>
            <a:pPr lvl="1">
              <a:buFontTx/>
              <a:buChar char="-"/>
            </a:pPr>
            <a:endParaRPr lang="fr-FR" dirty="0" smtClean="0"/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solidFill>
                  <a:srgbClr val="3C4890"/>
                </a:solidFill>
              </a:rPr>
              <a:t>Des activités purement techniques en atelier dans les grandes structures</a:t>
            </a:r>
          </a:p>
          <a:p>
            <a:pPr lvl="1">
              <a:buFont typeface="Wingdings" pitchFamily="2" charset="2"/>
              <a:buChar char="Ø"/>
            </a:pPr>
            <a:endParaRPr lang="fr-FR" dirty="0" smtClean="0">
              <a:solidFill>
                <a:srgbClr val="3C489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solidFill>
                  <a:srgbClr val="3C4890"/>
                </a:solidFill>
              </a:rPr>
              <a:t>Une réelle polyvalence entre l’atelier et l’accueil client, notamment dans les entreprises de moins de 10 salariés</a:t>
            </a:r>
          </a:p>
          <a:p>
            <a:pPr lvl="1">
              <a:buFont typeface="Wingdings" pitchFamily="2" charset="2"/>
              <a:buChar char="Ø"/>
            </a:pPr>
            <a:endParaRPr lang="fr-FR" dirty="0" smtClean="0">
              <a:solidFill>
                <a:srgbClr val="3C489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solidFill>
                  <a:srgbClr val="3C4890"/>
                </a:solidFill>
              </a:rPr>
              <a:t>Des activités techniques avec une bonne maîtrise de la relation client, confiée de manière occasionnelle dans les structures de taille moyenne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2200" y="-1"/>
            <a:ext cx="6443306" cy="836863"/>
          </a:xfrm>
        </p:spPr>
        <p:txBody>
          <a:bodyPr/>
          <a:lstStyle/>
          <a:p>
            <a:r>
              <a:rPr lang="fr-FR" dirty="0" smtClean="0"/>
              <a:t>Des niveaux de compétences partiellement atteints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141536" y="2498846"/>
            <a:ext cx="2460128" cy="246012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Groupe 3"/>
          <p:cNvGrpSpPr/>
          <p:nvPr/>
        </p:nvGrpSpPr>
        <p:grpSpPr>
          <a:xfrm>
            <a:off x="3494942" y="1276096"/>
            <a:ext cx="1439007" cy="1105154"/>
            <a:chOff x="5076057" y="0"/>
            <a:chExt cx="1240779" cy="902875"/>
          </a:xfrm>
          <a:solidFill>
            <a:schemeClr val="bg2">
              <a:lumMod val="25000"/>
            </a:schemeClr>
          </a:solidFill>
        </p:grpSpPr>
        <p:sp>
          <p:nvSpPr>
            <p:cNvPr id="5" name="Ellipse 4"/>
            <p:cNvSpPr/>
            <p:nvPr/>
          </p:nvSpPr>
          <p:spPr>
            <a:xfrm>
              <a:off x="5076057" y="0"/>
              <a:ext cx="1240779" cy="90287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lipse 4"/>
            <p:cNvSpPr/>
            <p:nvPr/>
          </p:nvSpPr>
          <p:spPr>
            <a:xfrm>
              <a:off x="5257765" y="132223"/>
              <a:ext cx="877363" cy="6384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smtClean="0">
                  <a:solidFill>
                    <a:schemeClr val="bg1"/>
                  </a:solidFill>
                </a:rPr>
                <a:t>Le  diagnostic</a:t>
              </a:r>
              <a:endParaRPr lang="fr-FR" sz="14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3468598" y="2828836"/>
            <a:ext cx="1465351" cy="1330423"/>
            <a:chOff x="5364092" y="1224132"/>
            <a:chExt cx="1267122" cy="1558687"/>
          </a:xfrm>
          <a:solidFill>
            <a:schemeClr val="bg2">
              <a:lumMod val="25000"/>
            </a:schemeClr>
          </a:solidFill>
        </p:grpSpPr>
        <p:sp>
          <p:nvSpPr>
            <p:cNvPr id="8" name="Ellipse 7"/>
            <p:cNvSpPr/>
            <p:nvPr/>
          </p:nvSpPr>
          <p:spPr>
            <a:xfrm>
              <a:off x="5364092" y="1224132"/>
              <a:ext cx="1267122" cy="15586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lipse 4"/>
            <p:cNvSpPr/>
            <p:nvPr/>
          </p:nvSpPr>
          <p:spPr>
            <a:xfrm>
              <a:off x="5549658" y="1452396"/>
              <a:ext cx="895990" cy="11021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smtClean="0">
                  <a:solidFill>
                    <a:schemeClr val="bg1"/>
                  </a:solidFill>
                </a:rPr>
                <a:t>La relation client</a:t>
              </a:r>
              <a:endParaRPr lang="fr-FR" sz="14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494942" y="4545541"/>
            <a:ext cx="1491695" cy="1411549"/>
            <a:chOff x="5364085" y="2952329"/>
            <a:chExt cx="1343935" cy="1411549"/>
          </a:xfrm>
          <a:solidFill>
            <a:schemeClr val="bg2">
              <a:lumMod val="25000"/>
            </a:schemeClr>
          </a:solidFill>
        </p:grpSpPr>
        <p:sp>
          <p:nvSpPr>
            <p:cNvPr id="11" name="Ellipse 10"/>
            <p:cNvSpPr/>
            <p:nvPr/>
          </p:nvSpPr>
          <p:spPr>
            <a:xfrm>
              <a:off x="5364085" y="2952329"/>
              <a:ext cx="1343935" cy="141154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lipse 4"/>
            <p:cNvSpPr/>
            <p:nvPr/>
          </p:nvSpPr>
          <p:spPr>
            <a:xfrm>
              <a:off x="5560900" y="3159045"/>
              <a:ext cx="950305" cy="9981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smtClean="0">
                  <a:solidFill>
                    <a:schemeClr val="bg1"/>
                  </a:solidFill>
                </a:rPr>
                <a:t>Organisation après vente</a:t>
              </a:r>
              <a:endParaRPr lang="fr-FR" sz="1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419724" y="1437942"/>
            <a:ext cx="2714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3C4890"/>
                </a:solidFill>
              </a:rPr>
              <a:t>Des lacunes constatées dans la mécanique de base</a:t>
            </a:r>
          </a:p>
          <a:p>
            <a:pPr lvl="0"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3C4890"/>
                </a:solidFill>
              </a:rPr>
              <a:t>Ne maîtrise pas suffisamment le diagnostic complexe</a:t>
            </a:r>
            <a:endParaRPr lang="fr-FR" sz="1200" dirty="0">
              <a:solidFill>
                <a:srgbClr val="3C489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9723" y="3023672"/>
            <a:ext cx="27146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3C4890"/>
                </a:solidFill>
              </a:rPr>
              <a:t>Ne sont pas assez formés à l’accueil client (écoute du client)</a:t>
            </a:r>
          </a:p>
          <a:p>
            <a:pPr lvl="0"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3C4890"/>
                </a:solidFill>
              </a:rPr>
              <a:t>Pas suffisamment armés pour faire de la restitution client (expliquer une facture, gérer un </a:t>
            </a:r>
            <a:r>
              <a:rPr lang="fr-FR" sz="1200" dirty="0" smtClean="0">
                <a:solidFill>
                  <a:srgbClr val="3C4890"/>
                </a:solidFill>
              </a:rPr>
              <a:t>conflit) </a:t>
            </a:r>
            <a:endParaRPr lang="fr-FR" sz="1200" dirty="0">
              <a:solidFill>
                <a:srgbClr val="3C489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9723" y="4752257"/>
            <a:ext cx="28575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3C4890"/>
                </a:solidFill>
              </a:rPr>
              <a:t>Répartir le travail et contrôler les interventions dans l’atelier</a:t>
            </a:r>
          </a:p>
          <a:p>
            <a:pPr lvl="0"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3C4890"/>
                </a:solidFill>
              </a:rPr>
              <a:t>Renseigner le tableau de bord , mais des difficultés pour l’analyser et apporter des solutions</a:t>
            </a:r>
            <a:endParaRPr lang="fr-FR" sz="1200" dirty="0">
              <a:solidFill>
                <a:srgbClr val="3C4890"/>
              </a:solidFill>
            </a:endParaRPr>
          </a:p>
        </p:txBody>
      </p:sp>
      <p:cxnSp>
        <p:nvCxnSpPr>
          <p:cNvPr id="17" name="Connecteur droit avec flèche 16"/>
          <p:cNvCxnSpPr>
            <a:endCxn id="5" idx="2"/>
          </p:cNvCxnSpPr>
          <p:nvPr/>
        </p:nvCxnSpPr>
        <p:spPr>
          <a:xfrm flipV="1">
            <a:off x="1685925" y="1828673"/>
            <a:ext cx="1809017" cy="1000163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2362200" y="3676650"/>
            <a:ext cx="1106398" cy="161925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endCxn id="11" idx="2"/>
          </p:cNvCxnSpPr>
          <p:nvPr/>
        </p:nvCxnSpPr>
        <p:spPr>
          <a:xfrm>
            <a:off x="1895475" y="4545541"/>
            <a:ext cx="1599467" cy="705775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>
                <a:solidFill>
                  <a:srgbClr val="3C4890"/>
                </a:solidFill>
              </a:rPr>
              <a:t>Négociation avec l’expert</a:t>
            </a:r>
          </a:p>
          <a:p>
            <a:r>
              <a:rPr lang="fr-FR" dirty="0" smtClean="0">
                <a:solidFill>
                  <a:srgbClr val="3C4890"/>
                </a:solidFill>
              </a:rPr>
              <a:t>Mise en œuvre d’actions de formation</a:t>
            </a:r>
          </a:p>
          <a:p>
            <a:r>
              <a:rPr lang="fr-FR" dirty="0" smtClean="0">
                <a:solidFill>
                  <a:srgbClr val="3C4890"/>
                </a:solidFill>
              </a:rPr>
              <a:t>Rôle dans la gestion des litiges</a:t>
            </a:r>
          </a:p>
          <a:p>
            <a:r>
              <a:rPr lang="fr-FR" dirty="0" smtClean="0">
                <a:solidFill>
                  <a:srgbClr val="3C4890"/>
                </a:solidFill>
              </a:rPr>
              <a:t>Élaboration de </a:t>
            </a:r>
            <a:r>
              <a:rPr lang="fr-FR" dirty="0" err="1" smtClean="0">
                <a:solidFill>
                  <a:srgbClr val="3C4890"/>
                </a:solidFill>
              </a:rPr>
              <a:t>process</a:t>
            </a:r>
            <a:r>
              <a:rPr lang="fr-FR" dirty="0" smtClean="0">
                <a:solidFill>
                  <a:srgbClr val="3C4890"/>
                </a:solidFill>
              </a:rPr>
              <a:t> d’intervention</a:t>
            </a:r>
          </a:p>
          <a:p>
            <a:r>
              <a:rPr lang="fr-FR" dirty="0" smtClean="0">
                <a:solidFill>
                  <a:srgbClr val="3C4890"/>
                </a:solidFill>
              </a:rPr>
              <a:t>Approche marketing de la satisfaction clientèle</a:t>
            </a:r>
            <a:endParaRPr lang="fr-FR" dirty="0">
              <a:solidFill>
                <a:srgbClr val="3C489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interrogations sur certaines activités quant aux métiers visés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Nécessité d’une </a:t>
            </a:r>
            <a:r>
              <a:rPr lang="fr-FR" u="sng" dirty="0" smtClean="0"/>
              <a:t>polyvalence technique et commerciale</a:t>
            </a:r>
            <a:endParaRPr lang="fr-FR" u="sng" dirty="0"/>
          </a:p>
        </p:txBody>
      </p:sp>
      <p:sp>
        <p:nvSpPr>
          <p:cNvPr id="3" name="Ellipse 2"/>
          <p:cNvSpPr/>
          <p:nvPr/>
        </p:nvSpPr>
        <p:spPr>
          <a:xfrm>
            <a:off x="3112670" y="2245494"/>
            <a:ext cx="2529568" cy="2134303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Groupe 3"/>
          <p:cNvGrpSpPr/>
          <p:nvPr/>
        </p:nvGrpSpPr>
        <p:grpSpPr>
          <a:xfrm>
            <a:off x="5367944" y="883873"/>
            <a:ext cx="1872990" cy="1361621"/>
            <a:chOff x="4840523" y="246342"/>
            <a:chExt cx="1485081" cy="1361621"/>
          </a:xfrm>
          <a:solidFill>
            <a:schemeClr val="bg2">
              <a:lumMod val="25000"/>
            </a:schemeClr>
          </a:solidFill>
        </p:grpSpPr>
        <p:sp>
          <p:nvSpPr>
            <p:cNvPr id="5" name="Ellipse 4"/>
            <p:cNvSpPr/>
            <p:nvPr/>
          </p:nvSpPr>
          <p:spPr>
            <a:xfrm>
              <a:off x="4840523" y="246342"/>
              <a:ext cx="1485081" cy="136162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lipse 4"/>
            <p:cNvSpPr/>
            <p:nvPr/>
          </p:nvSpPr>
          <p:spPr>
            <a:xfrm>
              <a:off x="5058009" y="445747"/>
              <a:ext cx="1050111" cy="9628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smtClean="0">
                  <a:solidFill>
                    <a:schemeClr val="bg1"/>
                  </a:solidFill>
                </a:rPr>
                <a:t>Le diagnostic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1410880" y="1024280"/>
            <a:ext cx="1941921" cy="1272102"/>
            <a:chOff x="4904206" y="3058936"/>
            <a:chExt cx="1551598" cy="1072697"/>
          </a:xfrm>
          <a:solidFill>
            <a:schemeClr val="bg2">
              <a:lumMod val="25000"/>
            </a:schemeClr>
          </a:solidFill>
        </p:grpSpPr>
        <p:sp>
          <p:nvSpPr>
            <p:cNvPr id="8" name="Ellipse 7"/>
            <p:cNvSpPr/>
            <p:nvPr/>
          </p:nvSpPr>
          <p:spPr>
            <a:xfrm>
              <a:off x="4904206" y="3058936"/>
              <a:ext cx="1551598" cy="107269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lipse 4"/>
            <p:cNvSpPr/>
            <p:nvPr/>
          </p:nvSpPr>
          <p:spPr>
            <a:xfrm>
              <a:off x="5131432" y="3216029"/>
              <a:ext cx="1097146" cy="7585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smtClean="0">
                  <a:solidFill>
                    <a:schemeClr val="bg1"/>
                  </a:solidFill>
                </a:rPr>
                <a:t>Maintenance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smtClean="0">
                  <a:solidFill>
                    <a:schemeClr val="bg1"/>
                  </a:solidFill>
                </a:rPr>
                <a:t> périodique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smtClean="0">
                  <a:solidFill>
                    <a:schemeClr val="bg1"/>
                  </a:solidFill>
                </a:rPr>
                <a:t>et/ou corrective</a:t>
              </a:r>
              <a:endParaRPr lang="fr-FR" sz="14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483117" y="1299572"/>
            <a:ext cx="1884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u="sng" dirty="0" smtClean="0">
                <a:solidFill>
                  <a:srgbClr val="000099"/>
                </a:solidFill>
              </a:rPr>
              <a:t>Un cœur de métier à renforcer</a:t>
            </a:r>
            <a:endParaRPr lang="fr-FR" sz="1400" b="1" u="sng" dirty="0">
              <a:solidFill>
                <a:srgbClr val="000099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962900" y="99179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400" dirty="0">
              <a:latin typeface="Calibri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40934" y="1134167"/>
            <a:ext cx="19030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3C4890"/>
                </a:solidFill>
              </a:rPr>
              <a:t>Diagnostic sur systèmes complexes</a:t>
            </a:r>
          </a:p>
          <a:p>
            <a:pPr lvl="0"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3C4890"/>
                </a:solidFill>
              </a:rPr>
              <a:t>Renforcer l’autonomie dans la recherche de pannes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934761"/>
            <a:ext cx="141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3C4890"/>
                </a:solidFill>
              </a:rPr>
              <a:t>Revoir les bases qui ne sont pas acquises pour beaucoup de jeunes</a:t>
            </a:r>
          </a:p>
          <a:p>
            <a:pPr lvl="0"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3C4890"/>
                </a:solidFill>
              </a:rPr>
              <a:t>Nécessité de maîtriser les compétences du BAC PRO </a:t>
            </a:r>
            <a:endParaRPr lang="fr-FR" sz="1200" dirty="0">
              <a:solidFill>
                <a:srgbClr val="3C4890"/>
              </a:solidFill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1695266" y="4424731"/>
            <a:ext cx="1895657" cy="958717"/>
          </a:xfrm>
          <a:prstGeom prst="ellips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Organisation</a:t>
            </a:r>
            <a:r>
              <a:rPr kumimoji="0" lang="fr-FR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de la maintenance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0" y="4095750"/>
            <a:ext cx="18406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100" b="0" dirty="0" smtClean="0"/>
              <a:t> </a:t>
            </a:r>
            <a:r>
              <a:rPr lang="fr-FR" sz="1200" b="0" dirty="0" smtClean="0">
                <a:solidFill>
                  <a:srgbClr val="3C4890"/>
                </a:solidFill>
              </a:rPr>
              <a:t>Répartir le travail dans l’atelier</a:t>
            </a:r>
          </a:p>
          <a:p>
            <a:pPr>
              <a:buFont typeface="Arial" pitchFamily="34" charset="0"/>
              <a:buChar char="•"/>
            </a:pPr>
            <a:r>
              <a:rPr lang="fr-FR" sz="1200" b="0" dirty="0" smtClean="0">
                <a:solidFill>
                  <a:srgbClr val="3C4890"/>
                </a:solidFill>
              </a:rPr>
              <a:t> Renseigner  un tableau de bord</a:t>
            </a:r>
          </a:p>
          <a:p>
            <a:pPr>
              <a:buFont typeface="Arial" pitchFamily="34" charset="0"/>
              <a:buChar char="•"/>
            </a:pPr>
            <a:r>
              <a:rPr lang="fr-FR" sz="1200" b="0" dirty="0" smtClean="0">
                <a:solidFill>
                  <a:srgbClr val="3C4890"/>
                </a:solidFill>
              </a:rPr>
              <a:t>Renforcer les méthodes et  techniques de l’après-vente </a:t>
            </a:r>
          </a:p>
          <a:p>
            <a:pPr>
              <a:buFont typeface="Arial" pitchFamily="34" charset="0"/>
              <a:buChar char="•"/>
            </a:pPr>
            <a:r>
              <a:rPr lang="fr-FR" sz="1200" b="0" dirty="0" smtClean="0">
                <a:solidFill>
                  <a:srgbClr val="3C4890"/>
                </a:solidFill>
              </a:rPr>
              <a:t>Prévention des risques juridiques de l’APV</a:t>
            </a:r>
          </a:p>
          <a:p>
            <a:pPr>
              <a:buFont typeface="Arial" pitchFamily="34" charset="0"/>
              <a:buChar char="•"/>
            </a:pPr>
            <a:endParaRPr lang="fr-FR" sz="1100" b="0" dirty="0" smtClean="0"/>
          </a:p>
          <a:p>
            <a:pPr>
              <a:buFont typeface="Arial" pitchFamily="34" charset="0"/>
              <a:buChar char="•"/>
            </a:pPr>
            <a:endParaRPr lang="fr-FR" sz="1100" b="0" dirty="0"/>
          </a:p>
        </p:txBody>
      </p:sp>
      <p:grpSp>
        <p:nvGrpSpPr>
          <p:cNvPr id="11" name="Groupe 20"/>
          <p:cNvGrpSpPr/>
          <p:nvPr/>
        </p:nvGrpSpPr>
        <p:grpSpPr>
          <a:xfrm>
            <a:off x="5549188" y="4260241"/>
            <a:ext cx="1598696" cy="1123208"/>
            <a:chOff x="321857" y="2869363"/>
            <a:chExt cx="1274382" cy="851270"/>
          </a:xfrm>
          <a:solidFill>
            <a:schemeClr val="bg2">
              <a:lumMod val="25000"/>
            </a:schemeClr>
          </a:solidFill>
        </p:grpSpPr>
        <p:sp>
          <p:nvSpPr>
            <p:cNvPr id="22" name="Ellipse 21"/>
            <p:cNvSpPr/>
            <p:nvPr/>
          </p:nvSpPr>
          <p:spPr>
            <a:xfrm>
              <a:off x="321857" y="2869363"/>
              <a:ext cx="1274382" cy="85127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Ellipse 4"/>
            <p:cNvSpPr/>
            <p:nvPr/>
          </p:nvSpPr>
          <p:spPr>
            <a:xfrm>
              <a:off x="508486" y="2994029"/>
              <a:ext cx="901124" cy="6019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smtClean="0">
                  <a:solidFill>
                    <a:schemeClr val="bg1"/>
                  </a:solidFill>
                </a:rPr>
                <a:t>Relation client</a:t>
              </a:r>
              <a:endParaRPr lang="fr-FR" sz="14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147884" y="4095750"/>
            <a:ext cx="17770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3C4890"/>
                </a:solidFill>
              </a:rPr>
              <a:t>Accueil, réception, écoute, sensibilisation à la satisfaction client</a:t>
            </a:r>
          </a:p>
          <a:p>
            <a:pPr lvl="0"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3C4890"/>
                </a:solidFill>
              </a:rPr>
              <a:t>Expliquer l’intervention à un client</a:t>
            </a:r>
          </a:p>
          <a:p>
            <a:pPr lvl="0">
              <a:buFont typeface="Arial" pitchFamily="34" charset="0"/>
              <a:buChar char="•"/>
            </a:pPr>
            <a:r>
              <a:rPr lang="fr-FR" sz="1200" dirty="0" smtClean="0">
                <a:solidFill>
                  <a:srgbClr val="3C4890"/>
                </a:solidFill>
              </a:rPr>
              <a:t>Proposer une intervention complémentaire</a:t>
            </a:r>
            <a:endParaRPr lang="fr-FR" sz="1200" dirty="0">
              <a:solidFill>
                <a:srgbClr val="3C489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590924" y="4577237"/>
            <a:ext cx="1958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solidFill>
                  <a:srgbClr val="000099"/>
                </a:solidFill>
              </a:rPr>
              <a:t>Compétences à développer et à  mieux intégrer avec le cœur du métier</a:t>
            </a:r>
            <a:endParaRPr lang="fr-FR" sz="1400" b="1" u="sng" dirty="0">
              <a:solidFill>
                <a:srgbClr val="000099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 flipV="1">
            <a:off x="2886075" y="2149831"/>
            <a:ext cx="466726" cy="46954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5341503" y="2110089"/>
            <a:ext cx="415369" cy="509286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5367944" y="3864584"/>
            <a:ext cx="596612" cy="46233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3" idx="3"/>
          </p:cNvCxnSpPr>
          <p:nvPr/>
        </p:nvCxnSpPr>
        <p:spPr>
          <a:xfrm flipH="1">
            <a:off x="3112670" y="4067236"/>
            <a:ext cx="370447" cy="44965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Un référentiel construit dans une logique d’insertion professionnelle et de filière de formation</a:t>
            </a:r>
          </a:p>
        </p:txBody>
      </p:sp>
      <p:sp>
        <p:nvSpPr>
          <p:cNvPr id="12" name="Forme libre 11"/>
          <p:cNvSpPr/>
          <p:nvPr/>
        </p:nvSpPr>
        <p:spPr>
          <a:xfrm rot="20800124">
            <a:off x="860699" y="3636603"/>
            <a:ext cx="3162448" cy="1990723"/>
          </a:xfrm>
          <a:custGeom>
            <a:avLst/>
            <a:gdLst>
              <a:gd name="connsiteX0" fmla="*/ 0 w 3162448"/>
              <a:gd name="connsiteY0" fmla="*/ 0 h 1990723"/>
              <a:gd name="connsiteX1" fmla="*/ 2167087 w 3162448"/>
              <a:gd name="connsiteY1" fmla="*/ 0 h 1990723"/>
              <a:gd name="connsiteX2" fmla="*/ 3162448 w 3162448"/>
              <a:gd name="connsiteY2" fmla="*/ 995362 h 1990723"/>
              <a:gd name="connsiteX3" fmla="*/ 2167087 w 3162448"/>
              <a:gd name="connsiteY3" fmla="*/ 1990723 h 1990723"/>
              <a:gd name="connsiteX4" fmla="*/ 0 w 3162448"/>
              <a:gd name="connsiteY4" fmla="*/ 1990723 h 1990723"/>
              <a:gd name="connsiteX5" fmla="*/ 0 w 3162448"/>
              <a:gd name="connsiteY5" fmla="*/ 0 h 199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2448" h="1990723">
                <a:moveTo>
                  <a:pt x="0" y="0"/>
                </a:moveTo>
                <a:lnTo>
                  <a:pt x="2167087" y="0"/>
                </a:lnTo>
                <a:lnTo>
                  <a:pt x="3162448" y="995362"/>
                </a:lnTo>
                <a:lnTo>
                  <a:pt x="2167087" y="1990723"/>
                </a:lnTo>
                <a:lnTo>
                  <a:pt x="0" y="1990723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  <a:backdrop>
              <a:anchor x="0" y="0" z="-210000"/>
              <a:norm dx="0" dy="0" dz="914400"/>
              <a:up dx="0" dy="914400" dz="0"/>
            </a:backdrop>
          </a:scene3d>
          <a:sp3d prstMaterial="metal">
            <a:bevelT w="88900" h="889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8016" tIns="64008" rIns="529685" bIns="64008" spcCol="1270" anchor="ctr">
            <a:sp3d extrusionH="28000" prstMaterial="matte"/>
          </a:bodyPr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3200" b="1" dirty="0" smtClean="0">
                <a:solidFill>
                  <a:schemeClr val="bg1"/>
                </a:solidFill>
              </a:rPr>
              <a:t>Bac Pro /</a:t>
            </a: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3200" b="1" dirty="0" smtClean="0">
                <a:solidFill>
                  <a:schemeClr val="bg1"/>
                </a:solidFill>
              </a:rPr>
              <a:t>Bac GT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13" name="Forme libre 12"/>
          <p:cNvSpPr/>
          <p:nvPr/>
        </p:nvSpPr>
        <p:spPr>
          <a:xfrm rot="20800124">
            <a:off x="3375619" y="2942530"/>
            <a:ext cx="3162448" cy="1990723"/>
          </a:xfrm>
          <a:custGeom>
            <a:avLst/>
            <a:gdLst>
              <a:gd name="connsiteX0" fmla="*/ 0 w 3162448"/>
              <a:gd name="connsiteY0" fmla="*/ 0 h 1990723"/>
              <a:gd name="connsiteX1" fmla="*/ 2167087 w 3162448"/>
              <a:gd name="connsiteY1" fmla="*/ 0 h 1990723"/>
              <a:gd name="connsiteX2" fmla="*/ 3162448 w 3162448"/>
              <a:gd name="connsiteY2" fmla="*/ 995362 h 1990723"/>
              <a:gd name="connsiteX3" fmla="*/ 2167087 w 3162448"/>
              <a:gd name="connsiteY3" fmla="*/ 1990723 h 1990723"/>
              <a:gd name="connsiteX4" fmla="*/ 0 w 3162448"/>
              <a:gd name="connsiteY4" fmla="*/ 1990723 h 1990723"/>
              <a:gd name="connsiteX5" fmla="*/ 995362 w 3162448"/>
              <a:gd name="connsiteY5" fmla="*/ 995362 h 1990723"/>
              <a:gd name="connsiteX6" fmla="*/ 0 w 3162448"/>
              <a:gd name="connsiteY6" fmla="*/ 0 h 199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2448" h="1990723">
                <a:moveTo>
                  <a:pt x="0" y="0"/>
                </a:moveTo>
                <a:lnTo>
                  <a:pt x="2167087" y="0"/>
                </a:lnTo>
                <a:lnTo>
                  <a:pt x="3162448" y="995362"/>
                </a:lnTo>
                <a:lnTo>
                  <a:pt x="2167087" y="1990723"/>
                </a:lnTo>
                <a:lnTo>
                  <a:pt x="0" y="1990723"/>
                </a:lnTo>
                <a:lnTo>
                  <a:pt x="995362" y="99536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  <a:backdrop>
              <a:anchor x="0" y="0" z="-210000"/>
              <a:norm dx="0" dy="0" dz="914400"/>
              <a:up dx="0" dy="914400" dz="0"/>
            </a:backdrop>
          </a:scene3d>
          <a:sp3d prstMaterial="metal">
            <a:bevelT w="88900" h="889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55395" tIns="173355" rIns="1082039" bIns="173355" spcCol="1270" anchor="ctr">
            <a:sp3d extrusionH="28000" prstMaterial="matte"/>
          </a:bodyPr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6500" dirty="0"/>
              <a:t> </a:t>
            </a:r>
          </a:p>
        </p:txBody>
      </p:sp>
      <p:sp>
        <p:nvSpPr>
          <p:cNvPr id="14" name="Forme libre 13"/>
          <p:cNvSpPr/>
          <p:nvPr/>
        </p:nvSpPr>
        <p:spPr>
          <a:xfrm rot="20800124">
            <a:off x="6100294" y="2240324"/>
            <a:ext cx="3162448" cy="1990723"/>
          </a:xfrm>
          <a:custGeom>
            <a:avLst/>
            <a:gdLst>
              <a:gd name="connsiteX0" fmla="*/ 0 w 3162448"/>
              <a:gd name="connsiteY0" fmla="*/ 0 h 1990723"/>
              <a:gd name="connsiteX1" fmla="*/ 2167087 w 3162448"/>
              <a:gd name="connsiteY1" fmla="*/ 0 h 1990723"/>
              <a:gd name="connsiteX2" fmla="*/ 3162448 w 3162448"/>
              <a:gd name="connsiteY2" fmla="*/ 995362 h 1990723"/>
              <a:gd name="connsiteX3" fmla="*/ 2167087 w 3162448"/>
              <a:gd name="connsiteY3" fmla="*/ 1990723 h 1990723"/>
              <a:gd name="connsiteX4" fmla="*/ 0 w 3162448"/>
              <a:gd name="connsiteY4" fmla="*/ 1990723 h 1990723"/>
              <a:gd name="connsiteX5" fmla="*/ 995362 w 3162448"/>
              <a:gd name="connsiteY5" fmla="*/ 995362 h 1990723"/>
              <a:gd name="connsiteX6" fmla="*/ 0 w 3162448"/>
              <a:gd name="connsiteY6" fmla="*/ 0 h 199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2448" h="1990723">
                <a:moveTo>
                  <a:pt x="0" y="0"/>
                </a:moveTo>
                <a:lnTo>
                  <a:pt x="2167087" y="0"/>
                </a:lnTo>
                <a:lnTo>
                  <a:pt x="3162448" y="995362"/>
                </a:lnTo>
                <a:lnTo>
                  <a:pt x="2167087" y="1990723"/>
                </a:lnTo>
                <a:lnTo>
                  <a:pt x="0" y="1990723"/>
                </a:lnTo>
                <a:lnTo>
                  <a:pt x="995362" y="995362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  <a:backdrop>
              <a:anchor x="0" y="0" z="-210000"/>
              <a:norm dx="0" dy="0" dz="914400"/>
              <a:up dx="0" dy="914400" dz="0"/>
            </a:backdrop>
          </a:scene3d>
          <a:sp3d prstMaterial="metal">
            <a:bevelT w="88900" h="889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23378" tIns="85344" rIns="1038033" bIns="85344" spcCol="1270" anchor="ctr">
            <a:sp3d extrusionH="28000" prstMaterial="matte"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2400" b="1" dirty="0" smtClean="0">
                <a:solidFill>
                  <a:schemeClr val="bg1"/>
                </a:solidFill>
              </a:rPr>
              <a:t>LP OMSA</a:t>
            </a:r>
            <a:endParaRPr lang="fr-FR" sz="2400" b="1" dirty="0">
              <a:solidFill>
                <a:schemeClr val="bg1"/>
              </a:solidFill>
            </a:endParaRPr>
          </a:p>
        </p:txBody>
      </p:sp>
      <p:grpSp>
        <p:nvGrpSpPr>
          <p:cNvPr id="2" name="Groupe 25"/>
          <p:cNvGrpSpPr>
            <a:grpSpLocks/>
          </p:cNvGrpSpPr>
          <p:nvPr/>
        </p:nvGrpSpPr>
        <p:grpSpPr bwMode="auto">
          <a:xfrm>
            <a:off x="3422650" y="1765300"/>
            <a:ext cx="1612900" cy="1784350"/>
            <a:chOff x="3765550" y="2536825"/>
            <a:chExt cx="1612900" cy="1784350"/>
          </a:xfrm>
        </p:grpSpPr>
        <p:sp>
          <p:nvSpPr>
            <p:cNvPr id="8201" name="AutoShape 5"/>
            <p:cNvSpPr>
              <a:spLocks noChangeAspect="1" noChangeArrowheads="1" noTextEdit="1"/>
            </p:cNvSpPr>
            <p:nvPr/>
          </p:nvSpPr>
          <p:spPr bwMode="auto">
            <a:xfrm>
              <a:off x="3765550" y="2536825"/>
              <a:ext cx="1612900" cy="178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02" name="Freeform 7"/>
            <p:cNvSpPr>
              <a:spLocks/>
            </p:cNvSpPr>
            <p:nvPr/>
          </p:nvSpPr>
          <p:spPr bwMode="auto">
            <a:xfrm>
              <a:off x="3914775" y="2536825"/>
              <a:ext cx="812800" cy="698500"/>
            </a:xfrm>
            <a:custGeom>
              <a:avLst/>
              <a:gdLst>
                <a:gd name="T0" fmla="*/ 2147483647 w 512"/>
                <a:gd name="T1" fmla="*/ 2147483647 h 440"/>
                <a:gd name="T2" fmla="*/ 2147483647 w 512"/>
                <a:gd name="T3" fmla="*/ 2147483647 h 440"/>
                <a:gd name="T4" fmla="*/ 2147483647 w 512"/>
                <a:gd name="T5" fmla="*/ 2147483647 h 440"/>
                <a:gd name="T6" fmla="*/ 2147483647 w 512"/>
                <a:gd name="T7" fmla="*/ 2147483647 h 440"/>
                <a:gd name="T8" fmla="*/ 2147483647 w 512"/>
                <a:gd name="T9" fmla="*/ 2147483647 h 440"/>
                <a:gd name="T10" fmla="*/ 2147483647 w 512"/>
                <a:gd name="T11" fmla="*/ 2147483647 h 440"/>
                <a:gd name="T12" fmla="*/ 2147483647 w 512"/>
                <a:gd name="T13" fmla="*/ 2147483647 h 440"/>
                <a:gd name="T14" fmla="*/ 2147483647 w 512"/>
                <a:gd name="T15" fmla="*/ 2147483647 h 440"/>
                <a:gd name="T16" fmla="*/ 2147483647 w 512"/>
                <a:gd name="T17" fmla="*/ 2147483647 h 440"/>
                <a:gd name="T18" fmla="*/ 2147483647 w 512"/>
                <a:gd name="T19" fmla="*/ 2147483647 h 440"/>
                <a:gd name="T20" fmla="*/ 2147483647 w 512"/>
                <a:gd name="T21" fmla="*/ 2147483647 h 440"/>
                <a:gd name="T22" fmla="*/ 2147483647 w 512"/>
                <a:gd name="T23" fmla="*/ 2147483647 h 440"/>
                <a:gd name="T24" fmla="*/ 2147483647 w 512"/>
                <a:gd name="T25" fmla="*/ 2147483647 h 440"/>
                <a:gd name="T26" fmla="*/ 2147483647 w 512"/>
                <a:gd name="T27" fmla="*/ 2147483647 h 440"/>
                <a:gd name="T28" fmla="*/ 2147483647 w 512"/>
                <a:gd name="T29" fmla="*/ 2147483647 h 440"/>
                <a:gd name="T30" fmla="*/ 2147483647 w 512"/>
                <a:gd name="T31" fmla="*/ 2147483647 h 440"/>
                <a:gd name="T32" fmla="*/ 2147483647 w 512"/>
                <a:gd name="T33" fmla="*/ 2147483647 h 440"/>
                <a:gd name="T34" fmla="*/ 2147483647 w 512"/>
                <a:gd name="T35" fmla="*/ 2147483647 h 440"/>
                <a:gd name="T36" fmla="*/ 2147483647 w 512"/>
                <a:gd name="T37" fmla="*/ 2147483647 h 440"/>
                <a:gd name="T38" fmla="*/ 2147483647 w 512"/>
                <a:gd name="T39" fmla="*/ 2147483647 h 440"/>
                <a:gd name="T40" fmla="*/ 2147483647 w 512"/>
                <a:gd name="T41" fmla="*/ 2147483647 h 440"/>
                <a:gd name="T42" fmla="*/ 2147483647 w 512"/>
                <a:gd name="T43" fmla="*/ 2147483647 h 440"/>
                <a:gd name="T44" fmla="*/ 2147483647 w 512"/>
                <a:gd name="T45" fmla="*/ 2147483647 h 440"/>
                <a:gd name="T46" fmla="*/ 2147483647 w 512"/>
                <a:gd name="T47" fmla="*/ 2147483647 h 440"/>
                <a:gd name="T48" fmla="*/ 2147483647 w 512"/>
                <a:gd name="T49" fmla="*/ 2147483647 h 440"/>
                <a:gd name="T50" fmla="*/ 2147483647 w 512"/>
                <a:gd name="T51" fmla="*/ 2147483647 h 440"/>
                <a:gd name="T52" fmla="*/ 2147483647 w 512"/>
                <a:gd name="T53" fmla="*/ 2147483647 h 440"/>
                <a:gd name="T54" fmla="*/ 2147483647 w 512"/>
                <a:gd name="T55" fmla="*/ 2147483647 h 440"/>
                <a:gd name="T56" fmla="*/ 2147483647 w 512"/>
                <a:gd name="T57" fmla="*/ 2147483647 h 440"/>
                <a:gd name="T58" fmla="*/ 2147483647 w 512"/>
                <a:gd name="T59" fmla="*/ 2147483647 h 440"/>
                <a:gd name="T60" fmla="*/ 2147483647 w 512"/>
                <a:gd name="T61" fmla="*/ 2147483647 h 440"/>
                <a:gd name="T62" fmla="*/ 2147483647 w 512"/>
                <a:gd name="T63" fmla="*/ 2147483647 h 440"/>
                <a:gd name="T64" fmla="*/ 2147483647 w 512"/>
                <a:gd name="T65" fmla="*/ 2147483647 h 440"/>
                <a:gd name="T66" fmla="*/ 2147483647 w 512"/>
                <a:gd name="T67" fmla="*/ 2147483647 h 440"/>
                <a:gd name="T68" fmla="*/ 2147483647 w 512"/>
                <a:gd name="T69" fmla="*/ 2147483647 h 440"/>
                <a:gd name="T70" fmla="*/ 2147483647 w 512"/>
                <a:gd name="T71" fmla="*/ 2147483647 h 440"/>
                <a:gd name="T72" fmla="*/ 2147483647 w 512"/>
                <a:gd name="T73" fmla="*/ 2147483647 h 440"/>
                <a:gd name="T74" fmla="*/ 2147483647 w 512"/>
                <a:gd name="T75" fmla="*/ 2147483647 h 440"/>
                <a:gd name="T76" fmla="*/ 2147483647 w 512"/>
                <a:gd name="T77" fmla="*/ 2147483647 h 440"/>
                <a:gd name="T78" fmla="*/ 2147483647 w 512"/>
                <a:gd name="T79" fmla="*/ 2147483647 h 440"/>
                <a:gd name="T80" fmla="*/ 2147483647 w 512"/>
                <a:gd name="T81" fmla="*/ 2147483647 h 440"/>
                <a:gd name="T82" fmla="*/ 2147483647 w 512"/>
                <a:gd name="T83" fmla="*/ 2147483647 h 440"/>
                <a:gd name="T84" fmla="*/ 2147483647 w 512"/>
                <a:gd name="T85" fmla="*/ 2147483647 h 440"/>
                <a:gd name="T86" fmla="*/ 2147483647 w 512"/>
                <a:gd name="T87" fmla="*/ 2147483647 h 440"/>
                <a:gd name="T88" fmla="*/ 2147483647 w 512"/>
                <a:gd name="T89" fmla="*/ 2147483647 h 4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12"/>
                <a:gd name="T136" fmla="*/ 0 h 440"/>
                <a:gd name="T137" fmla="*/ 512 w 512"/>
                <a:gd name="T138" fmla="*/ 440 h 44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12" h="440">
                  <a:moveTo>
                    <a:pt x="384" y="208"/>
                  </a:moveTo>
                  <a:lnTo>
                    <a:pt x="384" y="208"/>
                  </a:lnTo>
                  <a:lnTo>
                    <a:pt x="402" y="210"/>
                  </a:lnTo>
                  <a:lnTo>
                    <a:pt x="422" y="210"/>
                  </a:lnTo>
                  <a:lnTo>
                    <a:pt x="440" y="208"/>
                  </a:lnTo>
                  <a:lnTo>
                    <a:pt x="458" y="206"/>
                  </a:lnTo>
                  <a:lnTo>
                    <a:pt x="488" y="196"/>
                  </a:lnTo>
                  <a:lnTo>
                    <a:pt x="512" y="186"/>
                  </a:lnTo>
                  <a:lnTo>
                    <a:pt x="510" y="170"/>
                  </a:lnTo>
                  <a:lnTo>
                    <a:pt x="508" y="154"/>
                  </a:lnTo>
                  <a:lnTo>
                    <a:pt x="500" y="134"/>
                  </a:lnTo>
                  <a:lnTo>
                    <a:pt x="492" y="114"/>
                  </a:lnTo>
                  <a:lnTo>
                    <a:pt x="480" y="96"/>
                  </a:lnTo>
                  <a:lnTo>
                    <a:pt x="466" y="78"/>
                  </a:lnTo>
                  <a:lnTo>
                    <a:pt x="450" y="62"/>
                  </a:lnTo>
                  <a:lnTo>
                    <a:pt x="434" y="48"/>
                  </a:lnTo>
                  <a:lnTo>
                    <a:pt x="416" y="36"/>
                  </a:lnTo>
                  <a:lnTo>
                    <a:pt x="396" y="26"/>
                  </a:lnTo>
                  <a:lnTo>
                    <a:pt x="374" y="16"/>
                  </a:lnTo>
                  <a:lnTo>
                    <a:pt x="352" y="10"/>
                  </a:lnTo>
                  <a:lnTo>
                    <a:pt x="328" y="4"/>
                  </a:lnTo>
                  <a:lnTo>
                    <a:pt x="304" y="2"/>
                  </a:lnTo>
                  <a:lnTo>
                    <a:pt x="280" y="0"/>
                  </a:lnTo>
                  <a:lnTo>
                    <a:pt x="254" y="2"/>
                  </a:lnTo>
                  <a:lnTo>
                    <a:pt x="228" y="4"/>
                  </a:lnTo>
                  <a:lnTo>
                    <a:pt x="202" y="10"/>
                  </a:lnTo>
                  <a:lnTo>
                    <a:pt x="176" y="18"/>
                  </a:lnTo>
                  <a:lnTo>
                    <a:pt x="152" y="28"/>
                  </a:lnTo>
                  <a:lnTo>
                    <a:pt x="130" y="40"/>
                  </a:lnTo>
                  <a:lnTo>
                    <a:pt x="110" y="52"/>
                  </a:lnTo>
                  <a:lnTo>
                    <a:pt x="90" y="66"/>
                  </a:lnTo>
                  <a:lnTo>
                    <a:pt x="72" y="82"/>
                  </a:lnTo>
                  <a:lnTo>
                    <a:pt x="56" y="100"/>
                  </a:lnTo>
                  <a:lnTo>
                    <a:pt x="42" y="118"/>
                  </a:lnTo>
                  <a:lnTo>
                    <a:pt x="30" y="138"/>
                  </a:lnTo>
                  <a:lnTo>
                    <a:pt x="18" y="156"/>
                  </a:lnTo>
                  <a:lnTo>
                    <a:pt x="10" y="178"/>
                  </a:lnTo>
                  <a:lnTo>
                    <a:pt x="6" y="198"/>
                  </a:lnTo>
                  <a:lnTo>
                    <a:pt x="2" y="220"/>
                  </a:lnTo>
                  <a:lnTo>
                    <a:pt x="0" y="242"/>
                  </a:lnTo>
                  <a:lnTo>
                    <a:pt x="2" y="264"/>
                  </a:lnTo>
                  <a:lnTo>
                    <a:pt x="6" y="286"/>
                  </a:lnTo>
                  <a:lnTo>
                    <a:pt x="14" y="306"/>
                  </a:lnTo>
                  <a:lnTo>
                    <a:pt x="22" y="326"/>
                  </a:lnTo>
                  <a:lnTo>
                    <a:pt x="34" y="344"/>
                  </a:lnTo>
                  <a:lnTo>
                    <a:pt x="48" y="362"/>
                  </a:lnTo>
                  <a:lnTo>
                    <a:pt x="64" y="378"/>
                  </a:lnTo>
                  <a:lnTo>
                    <a:pt x="80" y="392"/>
                  </a:lnTo>
                  <a:lnTo>
                    <a:pt x="98" y="404"/>
                  </a:lnTo>
                  <a:lnTo>
                    <a:pt x="118" y="414"/>
                  </a:lnTo>
                  <a:lnTo>
                    <a:pt x="140" y="424"/>
                  </a:lnTo>
                  <a:lnTo>
                    <a:pt x="162" y="430"/>
                  </a:lnTo>
                  <a:lnTo>
                    <a:pt x="186" y="436"/>
                  </a:lnTo>
                  <a:lnTo>
                    <a:pt x="210" y="438"/>
                  </a:lnTo>
                  <a:lnTo>
                    <a:pt x="234" y="440"/>
                  </a:lnTo>
                  <a:lnTo>
                    <a:pt x="260" y="438"/>
                  </a:lnTo>
                  <a:lnTo>
                    <a:pt x="286" y="436"/>
                  </a:lnTo>
                  <a:lnTo>
                    <a:pt x="312" y="430"/>
                  </a:lnTo>
                  <a:lnTo>
                    <a:pt x="332" y="424"/>
                  </a:lnTo>
                  <a:lnTo>
                    <a:pt x="350" y="418"/>
                  </a:lnTo>
                  <a:lnTo>
                    <a:pt x="368" y="410"/>
                  </a:lnTo>
                  <a:lnTo>
                    <a:pt x="384" y="400"/>
                  </a:lnTo>
                  <a:lnTo>
                    <a:pt x="400" y="390"/>
                  </a:lnTo>
                  <a:lnTo>
                    <a:pt x="416" y="380"/>
                  </a:lnTo>
                  <a:lnTo>
                    <a:pt x="430" y="368"/>
                  </a:lnTo>
                  <a:lnTo>
                    <a:pt x="444" y="356"/>
                  </a:lnTo>
                  <a:lnTo>
                    <a:pt x="456" y="342"/>
                  </a:lnTo>
                  <a:lnTo>
                    <a:pt x="468" y="330"/>
                  </a:lnTo>
                  <a:lnTo>
                    <a:pt x="478" y="316"/>
                  </a:lnTo>
                  <a:lnTo>
                    <a:pt x="486" y="300"/>
                  </a:lnTo>
                  <a:lnTo>
                    <a:pt x="494" y="286"/>
                  </a:lnTo>
                  <a:lnTo>
                    <a:pt x="500" y="270"/>
                  </a:lnTo>
                  <a:lnTo>
                    <a:pt x="506" y="254"/>
                  </a:lnTo>
                  <a:lnTo>
                    <a:pt x="510" y="238"/>
                  </a:lnTo>
                  <a:lnTo>
                    <a:pt x="494" y="242"/>
                  </a:lnTo>
                  <a:lnTo>
                    <a:pt x="478" y="246"/>
                  </a:lnTo>
                  <a:lnTo>
                    <a:pt x="466" y="246"/>
                  </a:lnTo>
                  <a:lnTo>
                    <a:pt x="452" y="246"/>
                  </a:lnTo>
                  <a:lnTo>
                    <a:pt x="442" y="244"/>
                  </a:lnTo>
                  <a:lnTo>
                    <a:pt x="432" y="242"/>
                  </a:lnTo>
                  <a:lnTo>
                    <a:pt x="414" y="234"/>
                  </a:lnTo>
                  <a:lnTo>
                    <a:pt x="400" y="226"/>
                  </a:lnTo>
                  <a:lnTo>
                    <a:pt x="392" y="216"/>
                  </a:lnTo>
                  <a:lnTo>
                    <a:pt x="384" y="2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03" name="Freeform 8"/>
            <p:cNvSpPr>
              <a:spLocks/>
            </p:cNvSpPr>
            <p:nvPr/>
          </p:nvSpPr>
          <p:spPr bwMode="auto">
            <a:xfrm>
              <a:off x="4552950" y="2647950"/>
              <a:ext cx="101600" cy="142875"/>
            </a:xfrm>
            <a:custGeom>
              <a:avLst/>
              <a:gdLst>
                <a:gd name="T0" fmla="*/ 2147483647 w 64"/>
                <a:gd name="T1" fmla="*/ 2147483647 h 90"/>
                <a:gd name="T2" fmla="*/ 2147483647 w 64"/>
                <a:gd name="T3" fmla="*/ 2147483647 h 90"/>
                <a:gd name="T4" fmla="*/ 2147483647 w 64"/>
                <a:gd name="T5" fmla="*/ 2147483647 h 90"/>
                <a:gd name="T6" fmla="*/ 2147483647 w 64"/>
                <a:gd name="T7" fmla="*/ 2147483647 h 90"/>
                <a:gd name="T8" fmla="*/ 2147483647 w 64"/>
                <a:gd name="T9" fmla="*/ 2147483647 h 90"/>
                <a:gd name="T10" fmla="*/ 2147483647 w 64"/>
                <a:gd name="T11" fmla="*/ 2147483647 h 90"/>
                <a:gd name="T12" fmla="*/ 2147483647 w 64"/>
                <a:gd name="T13" fmla="*/ 2147483647 h 90"/>
                <a:gd name="T14" fmla="*/ 2147483647 w 64"/>
                <a:gd name="T15" fmla="*/ 2147483647 h 90"/>
                <a:gd name="T16" fmla="*/ 2147483647 w 64"/>
                <a:gd name="T17" fmla="*/ 2147483647 h 90"/>
                <a:gd name="T18" fmla="*/ 2147483647 w 64"/>
                <a:gd name="T19" fmla="*/ 2147483647 h 90"/>
                <a:gd name="T20" fmla="*/ 2147483647 w 64"/>
                <a:gd name="T21" fmla="*/ 2147483647 h 90"/>
                <a:gd name="T22" fmla="*/ 2147483647 w 64"/>
                <a:gd name="T23" fmla="*/ 2147483647 h 90"/>
                <a:gd name="T24" fmla="*/ 2147483647 w 64"/>
                <a:gd name="T25" fmla="*/ 2147483647 h 90"/>
                <a:gd name="T26" fmla="*/ 2147483647 w 64"/>
                <a:gd name="T27" fmla="*/ 2147483647 h 90"/>
                <a:gd name="T28" fmla="*/ 2147483647 w 64"/>
                <a:gd name="T29" fmla="*/ 0 h 90"/>
                <a:gd name="T30" fmla="*/ 2147483647 w 64"/>
                <a:gd name="T31" fmla="*/ 0 h 90"/>
                <a:gd name="T32" fmla="*/ 2147483647 w 64"/>
                <a:gd name="T33" fmla="*/ 0 h 90"/>
                <a:gd name="T34" fmla="*/ 2147483647 w 64"/>
                <a:gd name="T35" fmla="*/ 2147483647 h 90"/>
                <a:gd name="T36" fmla="*/ 2147483647 w 64"/>
                <a:gd name="T37" fmla="*/ 2147483647 h 90"/>
                <a:gd name="T38" fmla="*/ 2147483647 w 64"/>
                <a:gd name="T39" fmla="*/ 2147483647 h 90"/>
                <a:gd name="T40" fmla="*/ 0 w 64"/>
                <a:gd name="T41" fmla="*/ 2147483647 h 90"/>
                <a:gd name="T42" fmla="*/ 0 w 64"/>
                <a:gd name="T43" fmla="*/ 2147483647 h 90"/>
                <a:gd name="T44" fmla="*/ 2147483647 w 64"/>
                <a:gd name="T45" fmla="*/ 2147483647 h 90"/>
                <a:gd name="T46" fmla="*/ 2147483647 w 64"/>
                <a:gd name="T47" fmla="*/ 2147483647 h 90"/>
                <a:gd name="T48" fmla="*/ 2147483647 w 64"/>
                <a:gd name="T49" fmla="*/ 2147483647 h 90"/>
                <a:gd name="T50" fmla="*/ 2147483647 w 64"/>
                <a:gd name="T51" fmla="*/ 2147483647 h 90"/>
                <a:gd name="T52" fmla="*/ 2147483647 w 64"/>
                <a:gd name="T53" fmla="*/ 2147483647 h 90"/>
                <a:gd name="T54" fmla="*/ 2147483647 w 64"/>
                <a:gd name="T55" fmla="*/ 2147483647 h 90"/>
                <a:gd name="T56" fmla="*/ 2147483647 w 64"/>
                <a:gd name="T57" fmla="*/ 2147483647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4"/>
                <a:gd name="T88" fmla="*/ 0 h 90"/>
                <a:gd name="T89" fmla="*/ 64 w 64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4" h="90">
                  <a:moveTo>
                    <a:pt x="34" y="90"/>
                  </a:moveTo>
                  <a:lnTo>
                    <a:pt x="34" y="90"/>
                  </a:lnTo>
                  <a:lnTo>
                    <a:pt x="42" y="84"/>
                  </a:lnTo>
                  <a:lnTo>
                    <a:pt x="52" y="80"/>
                  </a:lnTo>
                  <a:lnTo>
                    <a:pt x="64" y="76"/>
                  </a:lnTo>
                  <a:lnTo>
                    <a:pt x="62" y="66"/>
                  </a:lnTo>
                  <a:lnTo>
                    <a:pt x="60" y="54"/>
                  </a:lnTo>
                  <a:lnTo>
                    <a:pt x="52" y="34"/>
                  </a:lnTo>
                  <a:lnTo>
                    <a:pt x="42" y="18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4" y="42"/>
                  </a:lnTo>
                  <a:lnTo>
                    <a:pt x="10" y="56"/>
                  </a:lnTo>
                  <a:lnTo>
                    <a:pt x="16" y="70"/>
                  </a:lnTo>
                  <a:lnTo>
                    <a:pt x="24" y="80"/>
                  </a:lnTo>
                  <a:lnTo>
                    <a:pt x="34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04" name="Freeform 9"/>
            <p:cNvSpPr>
              <a:spLocks/>
            </p:cNvSpPr>
            <p:nvPr/>
          </p:nvSpPr>
          <p:spPr bwMode="auto">
            <a:xfrm>
              <a:off x="4597400" y="2708275"/>
              <a:ext cx="60325" cy="92075"/>
            </a:xfrm>
            <a:custGeom>
              <a:avLst/>
              <a:gdLst>
                <a:gd name="T0" fmla="*/ 2147483647 w 38"/>
                <a:gd name="T1" fmla="*/ 2147483647 h 58"/>
                <a:gd name="T2" fmla="*/ 2147483647 w 38"/>
                <a:gd name="T3" fmla="*/ 2147483647 h 58"/>
                <a:gd name="T4" fmla="*/ 2147483647 w 38"/>
                <a:gd name="T5" fmla="*/ 2147483647 h 58"/>
                <a:gd name="T6" fmla="*/ 0 w 38"/>
                <a:gd name="T7" fmla="*/ 2147483647 h 58"/>
                <a:gd name="T8" fmla="*/ 0 w 38"/>
                <a:gd name="T9" fmla="*/ 2147483647 h 58"/>
                <a:gd name="T10" fmla="*/ 0 w 38"/>
                <a:gd name="T11" fmla="*/ 2147483647 h 58"/>
                <a:gd name="T12" fmla="*/ 2147483647 w 38"/>
                <a:gd name="T13" fmla="*/ 0 h 58"/>
                <a:gd name="T14" fmla="*/ 2147483647 w 38"/>
                <a:gd name="T15" fmla="*/ 0 h 58"/>
                <a:gd name="T16" fmla="*/ 2147483647 w 38"/>
                <a:gd name="T17" fmla="*/ 0 h 58"/>
                <a:gd name="T18" fmla="*/ 2147483647 w 38"/>
                <a:gd name="T19" fmla="*/ 2147483647 h 58"/>
                <a:gd name="T20" fmla="*/ 2147483647 w 38"/>
                <a:gd name="T21" fmla="*/ 2147483647 h 58"/>
                <a:gd name="T22" fmla="*/ 2147483647 w 38"/>
                <a:gd name="T23" fmla="*/ 2147483647 h 58"/>
                <a:gd name="T24" fmla="*/ 2147483647 w 38"/>
                <a:gd name="T25" fmla="*/ 2147483647 h 58"/>
                <a:gd name="T26" fmla="*/ 2147483647 w 38"/>
                <a:gd name="T27" fmla="*/ 2147483647 h 58"/>
                <a:gd name="T28" fmla="*/ 2147483647 w 38"/>
                <a:gd name="T29" fmla="*/ 2147483647 h 58"/>
                <a:gd name="T30" fmla="*/ 2147483647 w 38"/>
                <a:gd name="T31" fmla="*/ 2147483647 h 58"/>
                <a:gd name="T32" fmla="*/ 2147483647 w 38"/>
                <a:gd name="T33" fmla="*/ 2147483647 h 58"/>
                <a:gd name="T34" fmla="*/ 2147483647 w 38"/>
                <a:gd name="T35" fmla="*/ 2147483647 h 58"/>
                <a:gd name="T36" fmla="*/ 2147483647 w 38"/>
                <a:gd name="T37" fmla="*/ 2147483647 h 58"/>
                <a:gd name="T38" fmla="*/ 2147483647 w 38"/>
                <a:gd name="T39" fmla="*/ 2147483647 h 58"/>
                <a:gd name="T40" fmla="*/ 2147483647 w 38"/>
                <a:gd name="T41" fmla="*/ 2147483647 h 58"/>
                <a:gd name="T42" fmla="*/ 2147483647 w 38"/>
                <a:gd name="T43" fmla="*/ 2147483647 h 58"/>
                <a:gd name="T44" fmla="*/ 2147483647 w 38"/>
                <a:gd name="T45" fmla="*/ 2147483647 h 58"/>
                <a:gd name="T46" fmla="*/ 2147483647 w 38"/>
                <a:gd name="T47" fmla="*/ 2147483647 h 5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"/>
                <a:gd name="T73" fmla="*/ 0 h 58"/>
                <a:gd name="T74" fmla="*/ 38 w 38"/>
                <a:gd name="T75" fmla="*/ 58 h 5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" h="58">
                  <a:moveTo>
                    <a:pt x="8" y="34"/>
                  </a:moveTo>
                  <a:lnTo>
                    <a:pt x="8" y="34"/>
                  </a:lnTo>
                  <a:lnTo>
                    <a:pt x="2" y="2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0"/>
                  </a:lnTo>
                  <a:lnTo>
                    <a:pt x="14" y="4"/>
                  </a:lnTo>
                  <a:lnTo>
                    <a:pt x="22" y="12"/>
                  </a:lnTo>
                  <a:lnTo>
                    <a:pt x="28" y="24"/>
                  </a:lnTo>
                  <a:lnTo>
                    <a:pt x="34" y="36"/>
                  </a:lnTo>
                  <a:lnTo>
                    <a:pt x="38" y="46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36" y="58"/>
                  </a:lnTo>
                  <a:lnTo>
                    <a:pt x="30" y="58"/>
                  </a:lnTo>
                  <a:lnTo>
                    <a:pt x="24" y="54"/>
                  </a:lnTo>
                  <a:lnTo>
                    <a:pt x="16" y="46"/>
                  </a:lnTo>
                  <a:lnTo>
                    <a:pt x="8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05" name="Freeform 10"/>
            <p:cNvSpPr>
              <a:spLocks/>
            </p:cNvSpPr>
            <p:nvPr/>
          </p:nvSpPr>
          <p:spPr bwMode="auto">
            <a:xfrm>
              <a:off x="4156075" y="3073400"/>
              <a:ext cx="558800" cy="933450"/>
            </a:xfrm>
            <a:custGeom>
              <a:avLst/>
              <a:gdLst>
                <a:gd name="T0" fmla="*/ 0 w 352"/>
                <a:gd name="T1" fmla="*/ 2147483647 h 588"/>
                <a:gd name="T2" fmla="*/ 2147483647 w 352"/>
                <a:gd name="T3" fmla="*/ 2147483647 h 588"/>
                <a:gd name="T4" fmla="*/ 2147483647 w 352"/>
                <a:gd name="T5" fmla="*/ 2147483647 h 588"/>
                <a:gd name="T6" fmla="*/ 2147483647 w 352"/>
                <a:gd name="T7" fmla="*/ 2147483647 h 588"/>
                <a:gd name="T8" fmla="*/ 2147483647 w 352"/>
                <a:gd name="T9" fmla="*/ 2147483647 h 588"/>
                <a:gd name="T10" fmla="*/ 2147483647 w 352"/>
                <a:gd name="T11" fmla="*/ 2147483647 h 588"/>
                <a:gd name="T12" fmla="*/ 2147483647 w 352"/>
                <a:gd name="T13" fmla="*/ 2147483647 h 588"/>
                <a:gd name="T14" fmla="*/ 2147483647 w 352"/>
                <a:gd name="T15" fmla="*/ 2147483647 h 588"/>
                <a:gd name="T16" fmla="*/ 2147483647 w 352"/>
                <a:gd name="T17" fmla="*/ 0 h 588"/>
                <a:gd name="T18" fmla="*/ 2147483647 w 352"/>
                <a:gd name="T19" fmla="*/ 2147483647 h 588"/>
                <a:gd name="T20" fmla="*/ 2147483647 w 352"/>
                <a:gd name="T21" fmla="*/ 2147483647 h 588"/>
                <a:gd name="T22" fmla="*/ 2147483647 w 352"/>
                <a:gd name="T23" fmla="*/ 2147483647 h 588"/>
                <a:gd name="T24" fmla="*/ 2147483647 w 352"/>
                <a:gd name="T25" fmla="*/ 2147483647 h 588"/>
                <a:gd name="T26" fmla="*/ 2147483647 w 352"/>
                <a:gd name="T27" fmla="*/ 2147483647 h 588"/>
                <a:gd name="T28" fmla="*/ 2147483647 w 352"/>
                <a:gd name="T29" fmla="*/ 2147483647 h 588"/>
                <a:gd name="T30" fmla="*/ 2147483647 w 352"/>
                <a:gd name="T31" fmla="*/ 2147483647 h 588"/>
                <a:gd name="T32" fmla="*/ 2147483647 w 352"/>
                <a:gd name="T33" fmla="*/ 2147483647 h 588"/>
                <a:gd name="T34" fmla="*/ 2147483647 w 352"/>
                <a:gd name="T35" fmla="*/ 2147483647 h 588"/>
                <a:gd name="T36" fmla="*/ 2147483647 w 352"/>
                <a:gd name="T37" fmla="*/ 2147483647 h 588"/>
                <a:gd name="T38" fmla="*/ 2147483647 w 352"/>
                <a:gd name="T39" fmla="*/ 2147483647 h 588"/>
                <a:gd name="T40" fmla="*/ 2147483647 w 352"/>
                <a:gd name="T41" fmla="*/ 2147483647 h 588"/>
                <a:gd name="T42" fmla="*/ 2147483647 w 352"/>
                <a:gd name="T43" fmla="*/ 2147483647 h 588"/>
                <a:gd name="T44" fmla="*/ 2147483647 w 352"/>
                <a:gd name="T45" fmla="*/ 2147483647 h 588"/>
                <a:gd name="T46" fmla="*/ 2147483647 w 352"/>
                <a:gd name="T47" fmla="*/ 2147483647 h 588"/>
                <a:gd name="T48" fmla="*/ 2147483647 w 352"/>
                <a:gd name="T49" fmla="*/ 2147483647 h 588"/>
                <a:gd name="T50" fmla="*/ 2147483647 w 352"/>
                <a:gd name="T51" fmla="*/ 2147483647 h 588"/>
                <a:gd name="T52" fmla="*/ 2147483647 w 352"/>
                <a:gd name="T53" fmla="*/ 2147483647 h 588"/>
                <a:gd name="T54" fmla="*/ 2147483647 w 352"/>
                <a:gd name="T55" fmla="*/ 2147483647 h 588"/>
                <a:gd name="T56" fmla="*/ 2147483647 w 352"/>
                <a:gd name="T57" fmla="*/ 2147483647 h 588"/>
                <a:gd name="T58" fmla="*/ 2147483647 w 352"/>
                <a:gd name="T59" fmla="*/ 2147483647 h 588"/>
                <a:gd name="T60" fmla="*/ 2147483647 w 352"/>
                <a:gd name="T61" fmla="*/ 2147483647 h 588"/>
                <a:gd name="T62" fmla="*/ 2147483647 w 352"/>
                <a:gd name="T63" fmla="*/ 2147483647 h 588"/>
                <a:gd name="T64" fmla="*/ 2147483647 w 352"/>
                <a:gd name="T65" fmla="*/ 2147483647 h 588"/>
                <a:gd name="T66" fmla="*/ 2147483647 w 352"/>
                <a:gd name="T67" fmla="*/ 2147483647 h 588"/>
                <a:gd name="T68" fmla="*/ 2147483647 w 352"/>
                <a:gd name="T69" fmla="*/ 2147483647 h 588"/>
                <a:gd name="T70" fmla="*/ 2147483647 w 352"/>
                <a:gd name="T71" fmla="*/ 2147483647 h 588"/>
                <a:gd name="T72" fmla="*/ 2147483647 w 352"/>
                <a:gd name="T73" fmla="*/ 2147483647 h 588"/>
                <a:gd name="T74" fmla="*/ 2147483647 w 352"/>
                <a:gd name="T75" fmla="*/ 2147483647 h 588"/>
                <a:gd name="T76" fmla="*/ 2147483647 w 352"/>
                <a:gd name="T77" fmla="*/ 2147483647 h 588"/>
                <a:gd name="T78" fmla="*/ 2147483647 w 352"/>
                <a:gd name="T79" fmla="*/ 2147483647 h 588"/>
                <a:gd name="T80" fmla="*/ 2147483647 w 352"/>
                <a:gd name="T81" fmla="*/ 2147483647 h 588"/>
                <a:gd name="T82" fmla="*/ 2147483647 w 352"/>
                <a:gd name="T83" fmla="*/ 2147483647 h 588"/>
                <a:gd name="T84" fmla="*/ 2147483647 w 352"/>
                <a:gd name="T85" fmla="*/ 2147483647 h 588"/>
                <a:gd name="T86" fmla="*/ 2147483647 w 352"/>
                <a:gd name="T87" fmla="*/ 2147483647 h 588"/>
                <a:gd name="T88" fmla="*/ 2147483647 w 352"/>
                <a:gd name="T89" fmla="*/ 2147483647 h 588"/>
                <a:gd name="T90" fmla="*/ 2147483647 w 352"/>
                <a:gd name="T91" fmla="*/ 2147483647 h 588"/>
                <a:gd name="T92" fmla="*/ 2147483647 w 352"/>
                <a:gd name="T93" fmla="*/ 2147483647 h 588"/>
                <a:gd name="T94" fmla="*/ 2147483647 w 352"/>
                <a:gd name="T95" fmla="*/ 2147483647 h 588"/>
                <a:gd name="T96" fmla="*/ 0 w 352"/>
                <a:gd name="T97" fmla="*/ 2147483647 h 5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588"/>
                <a:gd name="T149" fmla="*/ 352 w 352"/>
                <a:gd name="T150" fmla="*/ 588 h 5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588">
                  <a:moveTo>
                    <a:pt x="0" y="112"/>
                  </a:moveTo>
                  <a:lnTo>
                    <a:pt x="0" y="112"/>
                  </a:lnTo>
                  <a:lnTo>
                    <a:pt x="10" y="114"/>
                  </a:lnTo>
                  <a:lnTo>
                    <a:pt x="36" y="120"/>
                  </a:lnTo>
                  <a:lnTo>
                    <a:pt x="74" y="122"/>
                  </a:lnTo>
                  <a:lnTo>
                    <a:pt x="98" y="124"/>
                  </a:lnTo>
                  <a:lnTo>
                    <a:pt x="124" y="122"/>
                  </a:lnTo>
                  <a:lnTo>
                    <a:pt x="150" y="118"/>
                  </a:lnTo>
                  <a:lnTo>
                    <a:pt x="176" y="112"/>
                  </a:lnTo>
                  <a:lnTo>
                    <a:pt x="204" y="104"/>
                  </a:lnTo>
                  <a:lnTo>
                    <a:pt x="230" y="92"/>
                  </a:lnTo>
                  <a:lnTo>
                    <a:pt x="256" y="76"/>
                  </a:lnTo>
                  <a:lnTo>
                    <a:pt x="282" y="54"/>
                  </a:lnTo>
                  <a:lnTo>
                    <a:pt x="294" y="42"/>
                  </a:lnTo>
                  <a:lnTo>
                    <a:pt x="304" y="30"/>
                  </a:lnTo>
                  <a:lnTo>
                    <a:pt x="316" y="16"/>
                  </a:lnTo>
                  <a:lnTo>
                    <a:pt x="326" y="0"/>
                  </a:lnTo>
                  <a:lnTo>
                    <a:pt x="330" y="10"/>
                  </a:lnTo>
                  <a:lnTo>
                    <a:pt x="340" y="38"/>
                  </a:lnTo>
                  <a:lnTo>
                    <a:pt x="346" y="58"/>
                  </a:lnTo>
                  <a:lnTo>
                    <a:pt x="350" y="82"/>
                  </a:lnTo>
                  <a:lnTo>
                    <a:pt x="352" y="108"/>
                  </a:lnTo>
                  <a:lnTo>
                    <a:pt x="350" y="140"/>
                  </a:lnTo>
                  <a:lnTo>
                    <a:pt x="346" y="172"/>
                  </a:lnTo>
                  <a:lnTo>
                    <a:pt x="338" y="208"/>
                  </a:lnTo>
                  <a:lnTo>
                    <a:pt x="324" y="246"/>
                  </a:lnTo>
                  <a:lnTo>
                    <a:pt x="314" y="266"/>
                  </a:lnTo>
                  <a:lnTo>
                    <a:pt x="304" y="286"/>
                  </a:lnTo>
                  <a:lnTo>
                    <a:pt x="292" y="308"/>
                  </a:lnTo>
                  <a:lnTo>
                    <a:pt x="278" y="328"/>
                  </a:lnTo>
                  <a:lnTo>
                    <a:pt x="262" y="350"/>
                  </a:lnTo>
                  <a:lnTo>
                    <a:pt x="244" y="372"/>
                  </a:lnTo>
                  <a:lnTo>
                    <a:pt x="222" y="394"/>
                  </a:lnTo>
                  <a:lnTo>
                    <a:pt x="200" y="416"/>
                  </a:lnTo>
                  <a:lnTo>
                    <a:pt x="176" y="438"/>
                  </a:lnTo>
                  <a:lnTo>
                    <a:pt x="148" y="462"/>
                  </a:lnTo>
                  <a:lnTo>
                    <a:pt x="138" y="468"/>
                  </a:lnTo>
                  <a:lnTo>
                    <a:pt x="128" y="472"/>
                  </a:lnTo>
                  <a:lnTo>
                    <a:pt x="106" y="480"/>
                  </a:lnTo>
                  <a:lnTo>
                    <a:pt x="82" y="488"/>
                  </a:lnTo>
                  <a:lnTo>
                    <a:pt x="72" y="494"/>
                  </a:lnTo>
                  <a:lnTo>
                    <a:pt x="60" y="500"/>
                  </a:lnTo>
                  <a:lnTo>
                    <a:pt x="42" y="564"/>
                  </a:lnTo>
                  <a:lnTo>
                    <a:pt x="38" y="570"/>
                  </a:lnTo>
                  <a:lnTo>
                    <a:pt x="26" y="582"/>
                  </a:lnTo>
                  <a:lnTo>
                    <a:pt x="20" y="586"/>
                  </a:lnTo>
                  <a:lnTo>
                    <a:pt x="14" y="588"/>
                  </a:lnTo>
                  <a:lnTo>
                    <a:pt x="10" y="588"/>
                  </a:lnTo>
                  <a:lnTo>
                    <a:pt x="8" y="586"/>
                  </a:lnTo>
                  <a:lnTo>
                    <a:pt x="6" y="580"/>
                  </a:lnTo>
                  <a:lnTo>
                    <a:pt x="4" y="564"/>
                  </a:lnTo>
                  <a:lnTo>
                    <a:pt x="4" y="530"/>
                  </a:lnTo>
                  <a:lnTo>
                    <a:pt x="6" y="512"/>
                  </a:lnTo>
                  <a:lnTo>
                    <a:pt x="8" y="496"/>
                  </a:lnTo>
                  <a:lnTo>
                    <a:pt x="10" y="482"/>
                  </a:lnTo>
                  <a:lnTo>
                    <a:pt x="12" y="478"/>
                  </a:lnTo>
                  <a:lnTo>
                    <a:pt x="16" y="474"/>
                  </a:lnTo>
                  <a:lnTo>
                    <a:pt x="28" y="472"/>
                  </a:lnTo>
                  <a:lnTo>
                    <a:pt x="58" y="464"/>
                  </a:lnTo>
                  <a:lnTo>
                    <a:pt x="76" y="456"/>
                  </a:lnTo>
                  <a:lnTo>
                    <a:pt x="96" y="448"/>
                  </a:lnTo>
                  <a:lnTo>
                    <a:pt x="116" y="438"/>
                  </a:lnTo>
                  <a:lnTo>
                    <a:pt x="134" y="426"/>
                  </a:lnTo>
                  <a:lnTo>
                    <a:pt x="144" y="416"/>
                  </a:lnTo>
                  <a:lnTo>
                    <a:pt x="152" y="404"/>
                  </a:lnTo>
                  <a:lnTo>
                    <a:pt x="158" y="390"/>
                  </a:lnTo>
                  <a:lnTo>
                    <a:pt x="164" y="378"/>
                  </a:lnTo>
                  <a:lnTo>
                    <a:pt x="166" y="366"/>
                  </a:lnTo>
                  <a:lnTo>
                    <a:pt x="168" y="354"/>
                  </a:lnTo>
                  <a:lnTo>
                    <a:pt x="168" y="346"/>
                  </a:lnTo>
                  <a:lnTo>
                    <a:pt x="164" y="340"/>
                  </a:lnTo>
                  <a:lnTo>
                    <a:pt x="158" y="334"/>
                  </a:lnTo>
                  <a:lnTo>
                    <a:pt x="142" y="320"/>
                  </a:lnTo>
                  <a:lnTo>
                    <a:pt x="132" y="312"/>
                  </a:lnTo>
                  <a:lnTo>
                    <a:pt x="120" y="306"/>
                  </a:lnTo>
                  <a:lnTo>
                    <a:pt x="106" y="302"/>
                  </a:lnTo>
                  <a:lnTo>
                    <a:pt x="92" y="300"/>
                  </a:lnTo>
                  <a:lnTo>
                    <a:pt x="90" y="300"/>
                  </a:lnTo>
                  <a:lnTo>
                    <a:pt x="80" y="298"/>
                  </a:lnTo>
                  <a:lnTo>
                    <a:pt x="66" y="290"/>
                  </a:lnTo>
                  <a:lnTo>
                    <a:pt x="58" y="284"/>
                  </a:lnTo>
                  <a:lnTo>
                    <a:pt x="50" y="278"/>
                  </a:lnTo>
                  <a:lnTo>
                    <a:pt x="42" y="268"/>
                  </a:lnTo>
                  <a:lnTo>
                    <a:pt x="34" y="254"/>
                  </a:lnTo>
                  <a:lnTo>
                    <a:pt x="26" y="240"/>
                  </a:lnTo>
                  <a:lnTo>
                    <a:pt x="18" y="222"/>
                  </a:lnTo>
                  <a:lnTo>
                    <a:pt x="12" y="200"/>
                  </a:lnTo>
                  <a:lnTo>
                    <a:pt x="6" y="174"/>
                  </a:lnTo>
                  <a:lnTo>
                    <a:pt x="2" y="146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06" name="Freeform 11"/>
            <p:cNvSpPr>
              <a:spLocks/>
            </p:cNvSpPr>
            <p:nvPr/>
          </p:nvSpPr>
          <p:spPr bwMode="auto">
            <a:xfrm>
              <a:off x="4559300" y="3429000"/>
              <a:ext cx="530225" cy="190500"/>
            </a:xfrm>
            <a:custGeom>
              <a:avLst/>
              <a:gdLst>
                <a:gd name="T0" fmla="*/ 0 w 334"/>
                <a:gd name="T1" fmla="*/ 2147483647 h 120"/>
                <a:gd name="T2" fmla="*/ 0 w 334"/>
                <a:gd name="T3" fmla="*/ 2147483647 h 120"/>
                <a:gd name="T4" fmla="*/ 2147483647 w 334"/>
                <a:gd name="T5" fmla="*/ 2147483647 h 120"/>
                <a:gd name="T6" fmla="*/ 2147483647 w 334"/>
                <a:gd name="T7" fmla="*/ 2147483647 h 120"/>
                <a:gd name="T8" fmla="*/ 2147483647 w 334"/>
                <a:gd name="T9" fmla="*/ 2147483647 h 120"/>
                <a:gd name="T10" fmla="*/ 2147483647 w 334"/>
                <a:gd name="T11" fmla="*/ 0 h 120"/>
                <a:gd name="T12" fmla="*/ 2147483647 w 334"/>
                <a:gd name="T13" fmla="*/ 0 h 120"/>
                <a:gd name="T14" fmla="*/ 2147483647 w 334"/>
                <a:gd name="T15" fmla="*/ 2147483647 h 120"/>
                <a:gd name="T16" fmla="*/ 2147483647 w 334"/>
                <a:gd name="T17" fmla="*/ 2147483647 h 120"/>
                <a:gd name="T18" fmla="*/ 2147483647 w 334"/>
                <a:gd name="T19" fmla="*/ 2147483647 h 120"/>
                <a:gd name="T20" fmla="*/ 2147483647 w 334"/>
                <a:gd name="T21" fmla="*/ 2147483647 h 120"/>
                <a:gd name="T22" fmla="*/ 2147483647 w 334"/>
                <a:gd name="T23" fmla="*/ 2147483647 h 120"/>
                <a:gd name="T24" fmla="*/ 2147483647 w 334"/>
                <a:gd name="T25" fmla="*/ 2147483647 h 120"/>
                <a:gd name="T26" fmla="*/ 2147483647 w 334"/>
                <a:gd name="T27" fmla="*/ 2147483647 h 120"/>
                <a:gd name="T28" fmla="*/ 2147483647 w 334"/>
                <a:gd name="T29" fmla="*/ 2147483647 h 120"/>
                <a:gd name="T30" fmla="*/ 2147483647 w 334"/>
                <a:gd name="T31" fmla="*/ 2147483647 h 120"/>
                <a:gd name="T32" fmla="*/ 2147483647 w 334"/>
                <a:gd name="T33" fmla="*/ 2147483647 h 120"/>
                <a:gd name="T34" fmla="*/ 2147483647 w 334"/>
                <a:gd name="T35" fmla="*/ 2147483647 h 120"/>
                <a:gd name="T36" fmla="*/ 2147483647 w 334"/>
                <a:gd name="T37" fmla="*/ 2147483647 h 120"/>
                <a:gd name="T38" fmla="*/ 2147483647 w 334"/>
                <a:gd name="T39" fmla="*/ 2147483647 h 120"/>
                <a:gd name="T40" fmla="*/ 2147483647 w 334"/>
                <a:gd name="T41" fmla="*/ 2147483647 h 120"/>
                <a:gd name="T42" fmla="*/ 2147483647 w 334"/>
                <a:gd name="T43" fmla="*/ 2147483647 h 120"/>
                <a:gd name="T44" fmla="*/ 2147483647 w 334"/>
                <a:gd name="T45" fmla="*/ 2147483647 h 120"/>
                <a:gd name="T46" fmla="*/ 2147483647 w 334"/>
                <a:gd name="T47" fmla="*/ 2147483647 h 120"/>
                <a:gd name="T48" fmla="*/ 2147483647 w 334"/>
                <a:gd name="T49" fmla="*/ 2147483647 h 120"/>
                <a:gd name="T50" fmla="*/ 2147483647 w 334"/>
                <a:gd name="T51" fmla="*/ 2147483647 h 120"/>
                <a:gd name="T52" fmla="*/ 2147483647 w 334"/>
                <a:gd name="T53" fmla="*/ 2147483647 h 120"/>
                <a:gd name="T54" fmla="*/ 2147483647 w 334"/>
                <a:gd name="T55" fmla="*/ 2147483647 h 120"/>
                <a:gd name="T56" fmla="*/ 2147483647 w 334"/>
                <a:gd name="T57" fmla="*/ 2147483647 h 120"/>
                <a:gd name="T58" fmla="*/ 2147483647 w 334"/>
                <a:gd name="T59" fmla="*/ 2147483647 h 120"/>
                <a:gd name="T60" fmla="*/ 0 w 334"/>
                <a:gd name="T61" fmla="*/ 2147483647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34"/>
                <a:gd name="T94" fmla="*/ 0 h 120"/>
                <a:gd name="T95" fmla="*/ 334 w 334"/>
                <a:gd name="T96" fmla="*/ 120 h 1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34" h="120">
                  <a:moveTo>
                    <a:pt x="0" y="18"/>
                  </a:moveTo>
                  <a:lnTo>
                    <a:pt x="0" y="18"/>
                  </a:lnTo>
                  <a:lnTo>
                    <a:pt x="28" y="12"/>
                  </a:lnTo>
                  <a:lnTo>
                    <a:pt x="60" y="8"/>
                  </a:lnTo>
                  <a:lnTo>
                    <a:pt x="96" y="2"/>
                  </a:lnTo>
                  <a:lnTo>
                    <a:pt x="132" y="0"/>
                  </a:lnTo>
                  <a:lnTo>
                    <a:pt x="168" y="0"/>
                  </a:lnTo>
                  <a:lnTo>
                    <a:pt x="182" y="2"/>
                  </a:lnTo>
                  <a:lnTo>
                    <a:pt x="194" y="4"/>
                  </a:lnTo>
                  <a:lnTo>
                    <a:pt x="206" y="8"/>
                  </a:lnTo>
                  <a:lnTo>
                    <a:pt x="212" y="14"/>
                  </a:lnTo>
                  <a:lnTo>
                    <a:pt x="260" y="80"/>
                  </a:lnTo>
                  <a:lnTo>
                    <a:pt x="280" y="70"/>
                  </a:lnTo>
                  <a:lnTo>
                    <a:pt x="298" y="64"/>
                  </a:lnTo>
                  <a:lnTo>
                    <a:pt x="308" y="62"/>
                  </a:lnTo>
                  <a:lnTo>
                    <a:pt x="318" y="62"/>
                  </a:lnTo>
                  <a:lnTo>
                    <a:pt x="326" y="64"/>
                  </a:lnTo>
                  <a:lnTo>
                    <a:pt x="332" y="68"/>
                  </a:lnTo>
                  <a:lnTo>
                    <a:pt x="334" y="70"/>
                  </a:lnTo>
                  <a:lnTo>
                    <a:pt x="334" y="74"/>
                  </a:lnTo>
                  <a:lnTo>
                    <a:pt x="334" y="78"/>
                  </a:lnTo>
                  <a:lnTo>
                    <a:pt x="330" y="82"/>
                  </a:lnTo>
                  <a:lnTo>
                    <a:pt x="326" y="86"/>
                  </a:lnTo>
                  <a:lnTo>
                    <a:pt x="318" y="92"/>
                  </a:lnTo>
                  <a:lnTo>
                    <a:pt x="294" y="106"/>
                  </a:lnTo>
                  <a:lnTo>
                    <a:pt x="256" y="120"/>
                  </a:lnTo>
                  <a:lnTo>
                    <a:pt x="164" y="52"/>
                  </a:lnTo>
                  <a:lnTo>
                    <a:pt x="10" y="5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07" name="Freeform 12"/>
            <p:cNvSpPr>
              <a:spLocks/>
            </p:cNvSpPr>
            <p:nvPr/>
          </p:nvSpPr>
          <p:spPr bwMode="auto">
            <a:xfrm>
              <a:off x="4552950" y="2876550"/>
              <a:ext cx="355600" cy="384175"/>
            </a:xfrm>
            <a:custGeom>
              <a:avLst/>
              <a:gdLst>
                <a:gd name="T0" fmla="*/ 0 w 224"/>
                <a:gd name="T1" fmla="*/ 2147483647 h 242"/>
                <a:gd name="T2" fmla="*/ 2147483647 w 224"/>
                <a:gd name="T3" fmla="*/ 2147483647 h 242"/>
                <a:gd name="T4" fmla="*/ 2147483647 w 224"/>
                <a:gd name="T5" fmla="*/ 2147483647 h 242"/>
                <a:gd name="T6" fmla="*/ 2147483647 w 224"/>
                <a:gd name="T7" fmla="*/ 2147483647 h 242"/>
                <a:gd name="T8" fmla="*/ 2147483647 w 224"/>
                <a:gd name="T9" fmla="*/ 2147483647 h 242"/>
                <a:gd name="T10" fmla="*/ 2147483647 w 224"/>
                <a:gd name="T11" fmla="*/ 2147483647 h 242"/>
                <a:gd name="T12" fmla="*/ 2147483647 w 224"/>
                <a:gd name="T13" fmla="*/ 2147483647 h 242"/>
                <a:gd name="T14" fmla="*/ 2147483647 w 224"/>
                <a:gd name="T15" fmla="*/ 2147483647 h 242"/>
                <a:gd name="T16" fmla="*/ 2147483647 w 224"/>
                <a:gd name="T17" fmla="*/ 2147483647 h 242"/>
                <a:gd name="T18" fmla="*/ 2147483647 w 224"/>
                <a:gd name="T19" fmla="*/ 2147483647 h 242"/>
                <a:gd name="T20" fmla="*/ 2147483647 w 224"/>
                <a:gd name="T21" fmla="*/ 2147483647 h 242"/>
                <a:gd name="T22" fmla="*/ 2147483647 w 224"/>
                <a:gd name="T23" fmla="*/ 2147483647 h 242"/>
                <a:gd name="T24" fmla="*/ 2147483647 w 224"/>
                <a:gd name="T25" fmla="*/ 2147483647 h 242"/>
                <a:gd name="T26" fmla="*/ 2147483647 w 224"/>
                <a:gd name="T27" fmla="*/ 2147483647 h 242"/>
                <a:gd name="T28" fmla="*/ 2147483647 w 224"/>
                <a:gd name="T29" fmla="*/ 2147483647 h 242"/>
                <a:gd name="T30" fmla="*/ 2147483647 w 224"/>
                <a:gd name="T31" fmla="*/ 2147483647 h 242"/>
                <a:gd name="T32" fmla="*/ 2147483647 w 224"/>
                <a:gd name="T33" fmla="*/ 2147483647 h 242"/>
                <a:gd name="T34" fmla="*/ 2147483647 w 224"/>
                <a:gd name="T35" fmla="*/ 2147483647 h 242"/>
                <a:gd name="T36" fmla="*/ 2147483647 w 224"/>
                <a:gd name="T37" fmla="*/ 2147483647 h 242"/>
                <a:gd name="T38" fmla="*/ 2147483647 w 224"/>
                <a:gd name="T39" fmla="*/ 2147483647 h 242"/>
                <a:gd name="T40" fmla="*/ 2147483647 w 224"/>
                <a:gd name="T41" fmla="*/ 2147483647 h 242"/>
                <a:gd name="T42" fmla="*/ 2147483647 w 224"/>
                <a:gd name="T43" fmla="*/ 2147483647 h 242"/>
                <a:gd name="T44" fmla="*/ 2147483647 w 224"/>
                <a:gd name="T45" fmla="*/ 2147483647 h 242"/>
                <a:gd name="T46" fmla="*/ 2147483647 w 224"/>
                <a:gd name="T47" fmla="*/ 2147483647 h 242"/>
                <a:gd name="T48" fmla="*/ 2147483647 w 224"/>
                <a:gd name="T49" fmla="*/ 2147483647 h 242"/>
                <a:gd name="T50" fmla="*/ 2147483647 w 224"/>
                <a:gd name="T51" fmla="*/ 0 h 242"/>
                <a:gd name="T52" fmla="*/ 2147483647 w 224"/>
                <a:gd name="T53" fmla="*/ 2147483647 h 242"/>
                <a:gd name="T54" fmla="*/ 2147483647 w 224"/>
                <a:gd name="T55" fmla="*/ 2147483647 h 242"/>
                <a:gd name="T56" fmla="*/ 2147483647 w 224"/>
                <a:gd name="T57" fmla="*/ 2147483647 h 242"/>
                <a:gd name="T58" fmla="*/ 2147483647 w 224"/>
                <a:gd name="T59" fmla="*/ 2147483647 h 242"/>
                <a:gd name="T60" fmla="*/ 2147483647 w 224"/>
                <a:gd name="T61" fmla="*/ 2147483647 h 242"/>
                <a:gd name="T62" fmla="*/ 2147483647 w 224"/>
                <a:gd name="T63" fmla="*/ 2147483647 h 242"/>
                <a:gd name="T64" fmla="*/ 2147483647 w 224"/>
                <a:gd name="T65" fmla="*/ 2147483647 h 242"/>
                <a:gd name="T66" fmla="*/ 2147483647 w 224"/>
                <a:gd name="T67" fmla="*/ 2147483647 h 242"/>
                <a:gd name="T68" fmla="*/ 2147483647 w 224"/>
                <a:gd name="T69" fmla="*/ 2147483647 h 242"/>
                <a:gd name="T70" fmla="*/ 2147483647 w 224"/>
                <a:gd name="T71" fmla="*/ 2147483647 h 242"/>
                <a:gd name="T72" fmla="*/ 2147483647 w 224"/>
                <a:gd name="T73" fmla="*/ 2147483647 h 242"/>
                <a:gd name="T74" fmla="*/ 2147483647 w 224"/>
                <a:gd name="T75" fmla="*/ 2147483647 h 242"/>
                <a:gd name="T76" fmla="*/ 2147483647 w 224"/>
                <a:gd name="T77" fmla="*/ 2147483647 h 242"/>
                <a:gd name="T78" fmla="*/ 2147483647 w 224"/>
                <a:gd name="T79" fmla="*/ 2147483647 h 242"/>
                <a:gd name="T80" fmla="*/ 2147483647 w 224"/>
                <a:gd name="T81" fmla="*/ 2147483647 h 242"/>
                <a:gd name="T82" fmla="*/ 2147483647 w 224"/>
                <a:gd name="T83" fmla="*/ 2147483647 h 242"/>
                <a:gd name="T84" fmla="*/ 2147483647 w 224"/>
                <a:gd name="T85" fmla="*/ 2147483647 h 242"/>
                <a:gd name="T86" fmla="*/ 2147483647 w 224"/>
                <a:gd name="T87" fmla="*/ 2147483647 h 242"/>
                <a:gd name="T88" fmla="*/ 2147483647 w 224"/>
                <a:gd name="T89" fmla="*/ 2147483647 h 242"/>
                <a:gd name="T90" fmla="*/ 2147483647 w 224"/>
                <a:gd name="T91" fmla="*/ 2147483647 h 242"/>
                <a:gd name="T92" fmla="*/ 2147483647 w 224"/>
                <a:gd name="T93" fmla="*/ 2147483647 h 242"/>
                <a:gd name="T94" fmla="*/ 2147483647 w 224"/>
                <a:gd name="T95" fmla="*/ 2147483647 h 242"/>
                <a:gd name="T96" fmla="*/ 2147483647 w 224"/>
                <a:gd name="T97" fmla="*/ 2147483647 h 242"/>
                <a:gd name="T98" fmla="*/ 2147483647 w 224"/>
                <a:gd name="T99" fmla="*/ 2147483647 h 242"/>
                <a:gd name="T100" fmla="*/ 2147483647 w 224"/>
                <a:gd name="T101" fmla="*/ 2147483647 h 242"/>
                <a:gd name="T102" fmla="*/ 2147483647 w 224"/>
                <a:gd name="T103" fmla="*/ 2147483647 h 242"/>
                <a:gd name="T104" fmla="*/ 0 w 224"/>
                <a:gd name="T105" fmla="*/ 2147483647 h 2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4"/>
                <a:gd name="T160" fmla="*/ 0 h 242"/>
                <a:gd name="T161" fmla="*/ 224 w 224"/>
                <a:gd name="T162" fmla="*/ 242 h 2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4" h="242">
                  <a:moveTo>
                    <a:pt x="0" y="240"/>
                  </a:moveTo>
                  <a:lnTo>
                    <a:pt x="154" y="152"/>
                  </a:lnTo>
                  <a:lnTo>
                    <a:pt x="158" y="142"/>
                  </a:lnTo>
                  <a:lnTo>
                    <a:pt x="168" y="120"/>
                  </a:lnTo>
                  <a:lnTo>
                    <a:pt x="172" y="106"/>
                  </a:lnTo>
                  <a:lnTo>
                    <a:pt x="174" y="94"/>
                  </a:lnTo>
                  <a:lnTo>
                    <a:pt x="174" y="84"/>
                  </a:lnTo>
                  <a:lnTo>
                    <a:pt x="174" y="80"/>
                  </a:lnTo>
                  <a:lnTo>
                    <a:pt x="172" y="76"/>
                  </a:lnTo>
                  <a:lnTo>
                    <a:pt x="164" y="70"/>
                  </a:lnTo>
                  <a:lnTo>
                    <a:pt x="160" y="62"/>
                  </a:lnTo>
                  <a:lnTo>
                    <a:pt x="154" y="54"/>
                  </a:lnTo>
                  <a:lnTo>
                    <a:pt x="150" y="44"/>
                  </a:lnTo>
                  <a:lnTo>
                    <a:pt x="148" y="36"/>
                  </a:lnTo>
                  <a:lnTo>
                    <a:pt x="148" y="30"/>
                  </a:lnTo>
                  <a:lnTo>
                    <a:pt x="152" y="26"/>
                  </a:lnTo>
                  <a:lnTo>
                    <a:pt x="154" y="22"/>
                  </a:lnTo>
                  <a:lnTo>
                    <a:pt x="160" y="20"/>
                  </a:lnTo>
                  <a:lnTo>
                    <a:pt x="162" y="14"/>
                  </a:lnTo>
                  <a:lnTo>
                    <a:pt x="166" y="10"/>
                  </a:lnTo>
                  <a:lnTo>
                    <a:pt x="172" y="6"/>
                  </a:lnTo>
                  <a:lnTo>
                    <a:pt x="178" y="2"/>
                  </a:lnTo>
                  <a:lnTo>
                    <a:pt x="188" y="0"/>
                  </a:lnTo>
                  <a:lnTo>
                    <a:pt x="202" y="2"/>
                  </a:lnTo>
                  <a:lnTo>
                    <a:pt x="218" y="8"/>
                  </a:lnTo>
                  <a:lnTo>
                    <a:pt x="220" y="16"/>
                  </a:lnTo>
                  <a:lnTo>
                    <a:pt x="222" y="22"/>
                  </a:lnTo>
                  <a:lnTo>
                    <a:pt x="224" y="32"/>
                  </a:lnTo>
                  <a:lnTo>
                    <a:pt x="224" y="40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6" y="64"/>
                  </a:lnTo>
                  <a:lnTo>
                    <a:pt x="202" y="78"/>
                  </a:lnTo>
                  <a:lnTo>
                    <a:pt x="196" y="112"/>
                  </a:lnTo>
                  <a:lnTo>
                    <a:pt x="190" y="130"/>
                  </a:lnTo>
                  <a:lnTo>
                    <a:pt x="184" y="146"/>
                  </a:lnTo>
                  <a:lnTo>
                    <a:pt x="178" y="160"/>
                  </a:lnTo>
                  <a:lnTo>
                    <a:pt x="176" y="164"/>
                  </a:lnTo>
                  <a:lnTo>
                    <a:pt x="172" y="166"/>
                  </a:lnTo>
                  <a:lnTo>
                    <a:pt x="158" y="178"/>
                  </a:lnTo>
                  <a:lnTo>
                    <a:pt x="122" y="204"/>
                  </a:lnTo>
                  <a:lnTo>
                    <a:pt x="102" y="218"/>
                  </a:lnTo>
                  <a:lnTo>
                    <a:pt x="80" y="230"/>
                  </a:lnTo>
                  <a:lnTo>
                    <a:pt x="60" y="238"/>
                  </a:lnTo>
                  <a:lnTo>
                    <a:pt x="50" y="240"/>
                  </a:lnTo>
                  <a:lnTo>
                    <a:pt x="42" y="242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08" name="Freeform 13"/>
            <p:cNvSpPr>
              <a:spLocks/>
            </p:cNvSpPr>
            <p:nvPr/>
          </p:nvSpPr>
          <p:spPr bwMode="auto">
            <a:xfrm>
              <a:off x="3917950" y="3302000"/>
              <a:ext cx="390525" cy="327025"/>
            </a:xfrm>
            <a:custGeom>
              <a:avLst/>
              <a:gdLst>
                <a:gd name="T0" fmla="*/ 2147483647 w 246"/>
                <a:gd name="T1" fmla="*/ 2147483647 h 206"/>
                <a:gd name="T2" fmla="*/ 2147483647 w 246"/>
                <a:gd name="T3" fmla="*/ 2147483647 h 206"/>
                <a:gd name="T4" fmla="*/ 2147483647 w 246"/>
                <a:gd name="T5" fmla="*/ 2147483647 h 206"/>
                <a:gd name="T6" fmla="*/ 2147483647 w 246"/>
                <a:gd name="T7" fmla="*/ 2147483647 h 206"/>
                <a:gd name="T8" fmla="*/ 2147483647 w 246"/>
                <a:gd name="T9" fmla="*/ 2147483647 h 206"/>
                <a:gd name="T10" fmla="*/ 2147483647 w 246"/>
                <a:gd name="T11" fmla="*/ 2147483647 h 206"/>
                <a:gd name="T12" fmla="*/ 2147483647 w 246"/>
                <a:gd name="T13" fmla="*/ 2147483647 h 206"/>
                <a:gd name="T14" fmla="*/ 2147483647 w 246"/>
                <a:gd name="T15" fmla="*/ 2147483647 h 206"/>
                <a:gd name="T16" fmla="*/ 2147483647 w 246"/>
                <a:gd name="T17" fmla="*/ 2147483647 h 206"/>
                <a:gd name="T18" fmla="*/ 2147483647 w 246"/>
                <a:gd name="T19" fmla="*/ 2147483647 h 206"/>
                <a:gd name="T20" fmla="*/ 2147483647 w 246"/>
                <a:gd name="T21" fmla="*/ 2147483647 h 206"/>
                <a:gd name="T22" fmla="*/ 2147483647 w 246"/>
                <a:gd name="T23" fmla="*/ 2147483647 h 206"/>
                <a:gd name="T24" fmla="*/ 2147483647 w 246"/>
                <a:gd name="T25" fmla="*/ 2147483647 h 206"/>
                <a:gd name="T26" fmla="*/ 2147483647 w 246"/>
                <a:gd name="T27" fmla="*/ 2147483647 h 206"/>
                <a:gd name="T28" fmla="*/ 2147483647 w 246"/>
                <a:gd name="T29" fmla="*/ 2147483647 h 206"/>
                <a:gd name="T30" fmla="*/ 2147483647 w 246"/>
                <a:gd name="T31" fmla="*/ 2147483647 h 206"/>
                <a:gd name="T32" fmla="*/ 2147483647 w 246"/>
                <a:gd name="T33" fmla="*/ 2147483647 h 206"/>
                <a:gd name="T34" fmla="*/ 2147483647 w 246"/>
                <a:gd name="T35" fmla="*/ 2147483647 h 206"/>
                <a:gd name="T36" fmla="*/ 2147483647 w 246"/>
                <a:gd name="T37" fmla="*/ 2147483647 h 206"/>
                <a:gd name="T38" fmla="*/ 2147483647 w 246"/>
                <a:gd name="T39" fmla="*/ 2147483647 h 206"/>
                <a:gd name="T40" fmla="*/ 2147483647 w 246"/>
                <a:gd name="T41" fmla="*/ 2147483647 h 206"/>
                <a:gd name="T42" fmla="*/ 2147483647 w 246"/>
                <a:gd name="T43" fmla="*/ 2147483647 h 206"/>
                <a:gd name="T44" fmla="*/ 2147483647 w 246"/>
                <a:gd name="T45" fmla="*/ 2147483647 h 206"/>
                <a:gd name="T46" fmla="*/ 2147483647 w 246"/>
                <a:gd name="T47" fmla="*/ 2147483647 h 206"/>
                <a:gd name="T48" fmla="*/ 2147483647 w 246"/>
                <a:gd name="T49" fmla="*/ 2147483647 h 206"/>
                <a:gd name="T50" fmla="*/ 2147483647 w 246"/>
                <a:gd name="T51" fmla="*/ 2147483647 h 206"/>
                <a:gd name="T52" fmla="*/ 0 w 246"/>
                <a:gd name="T53" fmla="*/ 2147483647 h 206"/>
                <a:gd name="T54" fmla="*/ 0 w 246"/>
                <a:gd name="T55" fmla="*/ 2147483647 h 206"/>
                <a:gd name="T56" fmla="*/ 0 w 246"/>
                <a:gd name="T57" fmla="*/ 2147483647 h 206"/>
                <a:gd name="T58" fmla="*/ 2147483647 w 246"/>
                <a:gd name="T59" fmla="*/ 2147483647 h 206"/>
                <a:gd name="T60" fmla="*/ 2147483647 w 246"/>
                <a:gd name="T61" fmla="*/ 2147483647 h 206"/>
                <a:gd name="T62" fmla="*/ 2147483647 w 246"/>
                <a:gd name="T63" fmla="*/ 2147483647 h 206"/>
                <a:gd name="T64" fmla="*/ 2147483647 w 246"/>
                <a:gd name="T65" fmla="*/ 2147483647 h 206"/>
                <a:gd name="T66" fmla="*/ 2147483647 w 246"/>
                <a:gd name="T67" fmla="*/ 2147483647 h 206"/>
                <a:gd name="T68" fmla="*/ 2147483647 w 246"/>
                <a:gd name="T69" fmla="*/ 2147483647 h 206"/>
                <a:gd name="T70" fmla="*/ 2147483647 w 246"/>
                <a:gd name="T71" fmla="*/ 2147483647 h 206"/>
                <a:gd name="T72" fmla="*/ 2147483647 w 246"/>
                <a:gd name="T73" fmla="*/ 2147483647 h 206"/>
                <a:gd name="T74" fmla="*/ 2147483647 w 246"/>
                <a:gd name="T75" fmla="*/ 2147483647 h 206"/>
                <a:gd name="T76" fmla="*/ 2147483647 w 246"/>
                <a:gd name="T77" fmla="*/ 2147483647 h 206"/>
                <a:gd name="T78" fmla="*/ 2147483647 w 246"/>
                <a:gd name="T79" fmla="*/ 2147483647 h 206"/>
                <a:gd name="T80" fmla="*/ 2147483647 w 246"/>
                <a:gd name="T81" fmla="*/ 2147483647 h 206"/>
                <a:gd name="T82" fmla="*/ 2147483647 w 246"/>
                <a:gd name="T83" fmla="*/ 2147483647 h 206"/>
                <a:gd name="T84" fmla="*/ 2147483647 w 246"/>
                <a:gd name="T85" fmla="*/ 2147483647 h 206"/>
                <a:gd name="T86" fmla="*/ 2147483647 w 246"/>
                <a:gd name="T87" fmla="*/ 2147483647 h 206"/>
                <a:gd name="T88" fmla="*/ 2147483647 w 246"/>
                <a:gd name="T89" fmla="*/ 2147483647 h 206"/>
                <a:gd name="T90" fmla="*/ 2147483647 w 246"/>
                <a:gd name="T91" fmla="*/ 0 h 206"/>
                <a:gd name="T92" fmla="*/ 2147483647 w 246"/>
                <a:gd name="T93" fmla="*/ 0 h 206"/>
                <a:gd name="T94" fmla="*/ 2147483647 w 246"/>
                <a:gd name="T95" fmla="*/ 0 h 206"/>
                <a:gd name="T96" fmla="*/ 2147483647 w 246"/>
                <a:gd name="T97" fmla="*/ 2147483647 h 2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6"/>
                <a:gd name="T148" fmla="*/ 0 h 206"/>
                <a:gd name="T149" fmla="*/ 246 w 246"/>
                <a:gd name="T150" fmla="*/ 206 h 2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6" h="206">
                  <a:moveTo>
                    <a:pt x="246" y="8"/>
                  </a:moveTo>
                  <a:lnTo>
                    <a:pt x="82" y="70"/>
                  </a:lnTo>
                  <a:lnTo>
                    <a:pt x="74" y="80"/>
                  </a:lnTo>
                  <a:lnTo>
                    <a:pt x="60" y="104"/>
                  </a:lnTo>
                  <a:lnTo>
                    <a:pt x="54" y="118"/>
                  </a:lnTo>
                  <a:lnTo>
                    <a:pt x="48" y="132"/>
                  </a:lnTo>
                  <a:lnTo>
                    <a:pt x="46" y="142"/>
                  </a:lnTo>
                  <a:lnTo>
                    <a:pt x="46" y="146"/>
                  </a:lnTo>
                  <a:lnTo>
                    <a:pt x="48" y="150"/>
                  </a:lnTo>
                  <a:lnTo>
                    <a:pt x="52" y="156"/>
                  </a:lnTo>
                  <a:lnTo>
                    <a:pt x="58" y="170"/>
                  </a:lnTo>
                  <a:lnTo>
                    <a:pt x="60" y="176"/>
                  </a:lnTo>
                  <a:lnTo>
                    <a:pt x="60" y="184"/>
                  </a:lnTo>
                  <a:lnTo>
                    <a:pt x="56" y="190"/>
                  </a:lnTo>
                  <a:lnTo>
                    <a:pt x="48" y="194"/>
                  </a:lnTo>
                  <a:lnTo>
                    <a:pt x="46" y="198"/>
                  </a:lnTo>
                  <a:lnTo>
                    <a:pt x="42" y="200"/>
                  </a:lnTo>
                  <a:lnTo>
                    <a:pt x="38" y="204"/>
                  </a:lnTo>
                  <a:lnTo>
                    <a:pt x="32" y="206"/>
                  </a:lnTo>
                  <a:lnTo>
                    <a:pt x="24" y="206"/>
                  </a:lnTo>
                  <a:lnTo>
                    <a:pt x="14" y="202"/>
                  </a:lnTo>
                  <a:lnTo>
                    <a:pt x="2" y="196"/>
                  </a:lnTo>
                  <a:lnTo>
                    <a:pt x="0" y="190"/>
                  </a:lnTo>
                  <a:lnTo>
                    <a:pt x="0" y="178"/>
                  </a:lnTo>
                  <a:lnTo>
                    <a:pt x="0" y="170"/>
                  </a:lnTo>
                  <a:lnTo>
                    <a:pt x="4" y="164"/>
                  </a:lnTo>
                  <a:lnTo>
                    <a:pt x="10" y="158"/>
                  </a:lnTo>
                  <a:lnTo>
                    <a:pt x="18" y="156"/>
                  </a:lnTo>
                  <a:lnTo>
                    <a:pt x="24" y="140"/>
                  </a:lnTo>
                  <a:lnTo>
                    <a:pt x="36" y="106"/>
                  </a:lnTo>
                  <a:lnTo>
                    <a:pt x="42" y="88"/>
                  </a:lnTo>
                  <a:lnTo>
                    <a:pt x="50" y="72"/>
                  </a:lnTo>
                  <a:lnTo>
                    <a:pt x="58" y="58"/>
                  </a:lnTo>
                  <a:lnTo>
                    <a:pt x="62" y="54"/>
                  </a:lnTo>
                  <a:lnTo>
                    <a:pt x="66" y="52"/>
                  </a:lnTo>
                  <a:lnTo>
                    <a:pt x="82" y="44"/>
                  </a:lnTo>
                  <a:lnTo>
                    <a:pt x="120" y="24"/>
                  </a:lnTo>
                  <a:lnTo>
                    <a:pt x="144" y="14"/>
                  </a:lnTo>
                  <a:lnTo>
                    <a:pt x="168" y="6"/>
                  </a:lnTo>
                  <a:lnTo>
                    <a:pt x="188" y="0"/>
                  </a:lnTo>
                  <a:lnTo>
                    <a:pt x="198" y="0"/>
                  </a:lnTo>
                  <a:lnTo>
                    <a:pt x="206" y="0"/>
                  </a:lnTo>
                  <a:lnTo>
                    <a:pt x="24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09" name="Freeform 15"/>
            <p:cNvSpPr>
              <a:spLocks/>
            </p:cNvSpPr>
            <p:nvPr/>
          </p:nvSpPr>
          <p:spPr bwMode="auto">
            <a:xfrm>
              <a:off x="3765550" y="3873500"/>
              <a:ext cx="346075" cy="196850"/>
            </a:xfrm>
            <a:custGeom>
              <a:avLst/>
              <a:gdLst>
                <a:gd name="T0" fmla="*/ 0 w 218"/>
                <a:gd name="T1" fmla="*/ 2147483647 h 124"/>
                <a:gd name="T2" fmla="*/ 0 w 218"/>
                <a:gd name="T3" fmla="*/ 2147483647 h 124"/>
                <a:gd name="T4" fmla="*/ 2147483647 w 218"/>
                <a:gd name="T5" fmla="*/ 2147483647 h 124"/>
                <a:gd name="T6" fmla="*/ 2147483647 w 218"/>
                <a:gd name="T7" fmla="*/ 2147483647 h 124"/>
                <a:gd name="T8" fmla="*/ 2147483647 w 218"/>
                <a:gd name="T9" fmla="*/ 2147483647 h 124"/>
                <a:gd name="T10" fmla="*/ 2147483647 w 218"/>
                <a:gd name="T11" fmla="*/ 2147483647 h 124"/>
                <a:gd name="T12" fmla="*/ 2147483647 w 218"/>
                <a:gd name="T13" fmla="*/ 2147483647 h 124"/>
                <a:gd name="T14" fmla="*/ 2147483647 w 218"/>
                <a:gd name="T15" fmla="*/ 2147483647 h 124"/>
                <a:gd name="T16" fmla="*/ 2147483647 w 218"/>
                <a:gd name="T17" fmla="*/ 2147483647 h 124"/>
                <a:gd name="T18" fmla="*/ 2147483647 w 218"/>
                <a:gd name="T19" fmla="*/ 2147483647 h 124"/>
                <a:gd name="T20" fmla="*/ 2147483647 w 218"/>
                <a:gd name="T21" fmla="*/ 2147483647 h 124"/>
                <a:gd name="T22" fmla="*/ 2147483647 w 218"/>
                <a:gd name="T23" fmla="*/ 2147483647 h 124"/>
                <a:gd name="T24" fmla="*/ 2147483647 w 218"/>
                <a:gd name="T25" fmla="*/ 2147483647 h 124"/>
                <a:gd name="T26" fmla="*/ 2147483647 w 218"/>
                <a:gd name="T27" fmla="*/ 2147483647 h 124"/>
                <a:gd name="T28" fmla="*/ 2147483647 w 218"/>
                <a:gd name="T29" fmla="*/ 2147483647 h 124"/>
                <a:gd name="T30" fmla="*/ 2147483647 w 218"/>
                <a:gd name="T31" fmla="*/ 2147483647 h 124"/>
                <a:gd name="T32" fmla="*/ 2147483647 w 218"/>
                <a:gd name="T33" fmla="*/ 2147483647 h 124"/>
                <a:gd name="T34" fmla="*/ 2147483647 w 218"/>
                <a:gd name="T35" fmla="*/ 2147483647 h 124"/>
                <a:gd name="T36" fmla="*/ 2147483647 w 218"/>
                <a:gd name="T37" fmla="*/ 2147483647 h 124"/>
                <a:gd name="T38" fmla="*/ 2147483647 w 218"/>
                <a:gd name="T39" fmla="*/ 2147483647 h 124"/>
                <a:gd name="T40" fmla="*/ 2147483647 w 218"/>
                <a:gd name="T41" fmla="*/ 2147483647 h 124"/>
                <a:gd name="T42" fmla="*/ 2147483647 w 218"/>
                <a:gd name="T43" fmla="*/ 2147483647 h 124"/>
                <a:gd name="T44" fmla="*/ 2147483647 w 218"/>
                <a:gd name="T45" fmla="*/ 2147483647 h 124"/>
                <a:gd name="T46" fmla="*/ 2147483647 w 218"/>
                <a:gd name="T47" fmla="*/ 0 h 124"/>
                <a:gd name="T48" fmla="*/ 2147483647 w 218"/>
                <a:gd name="T49" fmla="*/ 0 h 124"/>
                <a:gd name="T50" fmla="*/ 2147483647 w 218"/>
                <a:gd name="T51" fmla="*/ 0 h 124"/>
                <a:gd name="T52" fmla="*/ 2147483647 w 218"/>
                <a:gd name="T53" fmla="*/ 2147483647 h 124"/>
                <a:gd name="T54" fmla="*/ 2147483647 w 218"/>
                <a:gd name="T55" fmla="*/ 2147483647 h 124"/>
                <a:gd name="T56" fmla="*/ 2147483647 w 218"/>
                <a:gd name="T57" fmla="*/ 2147483647 h 124"/>
                <a:gd name="T58" fmla="*/ 2147483647 w 218"/>
                <a:gd name="T59" fmla="*/ 2147483647 h 124"/>
                <a:gd name="T60" fmla="*/ 2147483647 w 218"/>
                <a:gd name="T61" fmla="*/ 2147483647 h 124"/>
                <a:gd name="T62" fmla="*/ 2147483647 w 218"/>
                <a:gd name="T63" fmla="*/ 2147483647 h 124"/>
                <a:gd name="T64" fmla="*/ 2147483647 w 218"/>
                <a:gd name="T65" fmla="*/ 2147483647 h 124"/>
                <a:gd name="T66" fmla="*/ 2147483647 w 218"/>
                <a:gd name="T67" fmla="*/ 2147483647 h 124"/>
                <a:gd name="T68" fmla="*/ 2147483647 w 218"/>
                <a:gd name="T69" fmla="*/ 2147483647 h 124"/>
                <a:gd name="T70" fmla="*/ 2147483647 w 218"/>
                <a:gd name="T71" fmla="*/ 2147483647 h 124"/>
                <a:gd name="T72" fmla="*/ 2147483647 w 218"/>
                <a:gd name="T73" fmla="*/ 2147483647 h 124"/>
                <a:gd name="T74" fmla="*/ 2147483647 w 218"/>
                <a:gd name="T75" fmla="*/ 2147483647 h 124"/>
                <a:gd name="T76" fmla="*/ 2147483647 w 218"/>
                <a:gd name="T77" fmla="*/ 2147483647 h 124"/>
                <a:gd name="T78" fmla="*/ 2147483647 w 218"/>
                <a:gd name="T79" fmla="*/ 2147483647 h 124"/>
                <a:gd name="T80" fmla="*/ 2147483647 w 218"/>
                <a:gd name="T81" fmla="*/ 2147483647 h 124"/>
                <a:gd name="T82" fmla="*/ 2147483647 w 218"/>
                <a:gd name="T83" fmla="*/ 2147483647 h 124"/>
                <a:gd name="T84" fmla="*/ 2147483647 w 218"/>
                <a:gd name="T85" fmla="*/ 2147483647 h 124"/>
                <a:gd name="T86" fmla="*/ 2147483647 w 218"/>
                <a:gd name="T87" fmla="*/ 2147483647 h 124"/>
                <a:gd name="T88" fmla="*/ 2147483647 w 218"/>
                <a:gd name="T89" fmla="*/ 2147483647 h 124"/>
                <a:gd name="T90" fmla="*/ 0 w 218"/>
                <a:gd name="T91" fmla="*/ 2147483647 h 124"/>
                <a:gd name="T92" fmla="*/ 0 w 218"/>
                <a:gd name="T93" fmla="*/ 2147483647 h 1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8"/>
                <a:gd name="T142" fmla="*/ 0 h 124"/>
                <a:gd name="T143" fmla="*/ 218 w 218"/>
                <a:gd name="T144" fmla="*/ 124 h 12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8" h="124">
                  <a:moveTo>
                    <a:pt x="0" y="76"/>
                  </a:moveTo>
                  <a:lnTo>
                    <a:pt x="0" y="76"/>
                  </a:lnTo>
                  <a:lnTo>
                    <a:pt x="16" y="72"/>
                  </a:lnTo>
                  <a:lnTo>
                    <a:pt x="36" y="70"/>
                  </a:lnTo>
                  <a:lnTo>
                    <a:pt x="60" y="68"/>
                  </a:lnTo>
                  <a:lnTo>
                    <a:pt x="72" y="70"/>
                  </a:lnTo>
                  <a:lnTo>
                    <a:pt x="86" y="72"/>
                  </a:lnTo>
                  <a:lnTo>
                    <a:pt x="100" y="76"/>
                  </a:lnTo>
                  <a:lnTo>
                    <a:pt x="114" y="82"/>
                  </a:lnTo>
                  <a:lnTo>
                    <a:pt x="126" y="88"/>
                  </a:lnTo>
                  <a:lnTo>
                    <a:pt x="140" y="98"/>
                  </a:lnTo>
                  <a:lnTo>
                    <a:pt x="154" y="110"/>
                  </a:lnTo>
                  <a:lnTo>
                    <a:pt x="166" y="124"/>
                  </a:lnTo>
                  <a:lnTo>
                    <a:pt x="164" y="106"/>
                  </a:lnTo>
                  <a:lnTo>
                    <a:pt x="164" y="88"/>
                  </a:lnTo>
                  <a:lnTo>
                    <a:pt x="166" y="68"/>
                  </a:lnTo>
                  <a:lnTo>
                    <a:pt x="170" y="46"/>
                  </a:lnTo>
                  <a:lnTo>
                    <a:pt x="174" y="36"/>
                  </a:lnTo>
                  <a:lnTo>
                    <a:pt x="180" y="26"/>
                  </a:lnTo>
                  <a:lnTo>
                    <a:pt x="186" y="18"/>
                  </a:lnTo>
                  <a:lnTo>
                    <a:pt x="196" y="10"/>
                  </a:lnTo>
                  <a:lnTo>
                    <a:pt x="206" y="4"/>
                  </a:lnTo>
                  <a:lnTo>
                    <a:pt x="218" y="0"/>
                  </a:lnTo>
                  <a:lnTo>
                    <a:pt x="208" y="0"/>
                  </a:lnTo>
                  <a:lnTo>
                    <a:pt x="198" y="4"/>
                  </a:lnTo>
                  <a:lnTo>
                    <a:pt x="186" y="10"/>
                  </a:lnTo>
                  <a:lnTo>
                    <a:pt x="174" y="20"/>
                  </a:lnTo>
                  <a:lnTo>
                    <a:pt x="170" y="26"/>
                  </a:lnTo>
                  <a:lnTo>
                    <a:pt x="164" y="36"/>
                  </a:lnTo>
                  <a:lnTo>
                    <a:pt x="160" y="46"/>
                  </a:lnTo>
                  <a:lnTo>
                    <a:pt x="156" y="58"/>
                  </a:lnTo>
                  <a:lnTo>
                    <a:pt x="154" y="72"/>
                  </a:lnTo>
                  <a:lnTo>
                    <a:pt x="152" y="88"/>
                  </a:lnTo>
                  <a:lnTo>
                    <a:pt x="136" y="80"/>
                  </a:lnTo>
                  <a:lnTo>
                    <a:pt x="120" y="72"/>
                  </a:lnTo>
                  <a:lnTo>
                    <a:pt x="98" y="64"/>
                  </a:lnTo>
                  <a:lnTo>
                    <a:pt x="74" y="58"/>
                  </a:lnTo>
                  <a:lnTo>
                    <a:pt x="60" y="58"/>
                  </a:lnTo>
                  <a:lnTo>
                    <a:pt x="48" y="58"/>
                  </a:lnTo>
                  <a:lnTo>
                    <a:pt x="36" y="60"/>
                  </a:lnTo>
                  <a:lnTo>
                    <a:pt x="24" y="62"/>
                  </a:lnTo>
                  <a:lnTo>
                    <a:pt x="12" y="68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8" name="Forme libre 17"/>
          <p:cNvSpPr/>
          <p:nvPr/>
        </p:nvSpPr>
        <p:spPr>
          <a:xfrm rot="20800124">
            <a:off x="3220701" y="2969831"/>
            <a:ext cx="3399263" cy="1990723"/>
          </a:xfrm>
          <a:custGeom>
            <a:avLst/>
            <a:gdLst>
              <a:gd name="connsiteX0" fmla="*/ 0 w 3162448"/>
              <a:gd name="connsiteY0" fmla="*/ 0 h 1990723"/>
              <a:gd name="connsiteX1" fmla="*/ 2167087 w 3162448"/>
              <a:gd name="connsiteY1" fmla="*/ 0 h 1990723"/>
              <a:gd name="connsiteX2" fmla="*/ 3162448 w 3162448"/>
              <a:gd name="connsiteY2" fmla="*/ 995362 h 1990723"/>
              <a:gd name="connsiteX3" fmla="*/ 2167087 w 3162448"/>
              <a:gd name="connsiteY3" fmla="*/ 1990723 h 1990723"/>
              <a:gd name="connsiteX4" fmla="*/ 0 w 3162448"/>
              <a:gd name="connsiteY4" fmla="*/ 1990723 h 1990723"/>
              <a:gd name="connsiteX5" fmla="*/ 995362 w 3162448"/>
              <a:gd name="connsiteY5" fmla="*/ 995362 h 1990723"/>
              <a:gd name="connsiteX6" fmla="*/ 0 w 3162448"/>
              <a:gd name="connsiteY6" fmla="*/ 0 h 199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2448" h="1990723">
                <a:moveTo>
                  <a:pt x="0" y="0"/>
                </a:moveTo>
                <a:lnTo>
                  <a:pt x="2167087" y="0"/>
                </a:lnTo>
                <a:lnTo>
                  <a:pt x="3162448" y="995362"/>
                </a:lnTo>
                <a:lnTo>
                  <a:pt x="2167087" y="1990723"/>
                </a:lnTo>
                <a:lnTo>
                  <a:pt x="0" y="1990723"/>
                </a:lnTo>
                <a:lnTo>
                  <a:pt x="995362" y="995362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  <a:backdrop>
              <a:anchor x="0" y="0" z="-210000"/>
              <a:norm dx="0" dy="0" dz="914400"/>
              <a:up dx="0" dy="914400" dz="0"/>
            </a:backdrop>
          </a:scene3d>
          <a:sp3d prstMaterial="metal">
            <a:bevelT w="88900" h="889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23378" tIns="85344" rIns="1038033" bIns="85344" spcCol="1270" anchor="ctr">
            <a:sp3d extrusionH="28000" prstMaterial="matte"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2400" b="1" dirty="0" smtClean="0">
                <a:solidFill>
                  <a:srgbClr val="FFC000"/>
                </a:solidFill>
              </a:rPr>
              <a:t>BTS MV</a:t>
            </a:r>
            <a:endParaRPr lang="fr-FR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55409" y="0"/>
            <a:ext cx="6538466" cy="1143000"/>
          </a:xfrm>
        </p:spPr>
        <p:txBody>
          <a:bodyPr/>
          <a:lstStyle/>
          <a:p>
            <a:r>
              <a:rPr lang="fr-FR" sz="1800" b="1" dirty="0" smtClean="0"/>
              <a:t>Évolution du référentiel des activités professionnelles : </a:t>
            </a:r>
            <a:br>
              <a:rPr lang="fr-FR" sz="1800" b="1" dirty="0" smtClean="0"/>
            </a:br>
            <a:r>
              <a:rPr lang="fr-FR" sz="1800" b="1" dirty="0" smtClean="0"/>
              <a:t>un recentrage autour de quatre activités professionnelles</a:t>
            </a:r>
            <a:endParaRPr lang="fr-FR" sz="1800" b="1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838081"/>
              </p:ext>
            </p:extLst>
          </p:nvPr>
        </p:nvGraphicFramePr>
        <p:xfrm>
          <a:off x="4986867" y="1380068"/>
          <a:ext cx="3750906" cy="3416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906"/>
              </a:tblGrid>
              <a:tr h="58748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/>
                          <a:cs typeface="Calibri"/>
                        </a:rPr>
                        <a:t>Activités</a:t>
                      </a:r>
                      <a:r>
                        <a:rPr lang="fr-FR" baseline="0" dirty="0" smtClean="0">
                          <a:latin typeface="Calibri"/>
                          <a:cs typeface="Calibri"/>
                        </a:rPr>
                        <a:t> professionnelles </a:t>
                      </a:r>
                    </a:p>
                    <a:p>
                      <a:pPr algn="ctr"/>
                      <a:r>
                        <a:rPr lang="fr-FR" baseline="0" dirty="0" smtClean="0">
                          <a:latin typeface="Calibri"/>
                          <a:cs typeface="Calibri"/>
                        </a:rPr>
                        <a:t>en BTS MV (1</a:t>
                      </a:r>
                      <a:r>
                        <a:rPr lang="fr-FR" baseline="30000" dirty="0" smtClean="0">
                          <a:latin typeface="Calibri"/>
                          <a:cs typeface="Calibri"/>
                        </a:rPr>
                        <a:t>ière</a:t>
                      </a:r>
                      <a:r>
                        <a:rPr lang="fr-FR" baseline="0" dirty="0" smtClean="0">
                          <a:latin typeface="Calibri"/>
                          <a:cs typeface="Calibri"/>
                        </a:rPr>
                        <a:t> session 2018)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610971"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Effectuer un diagnostic complexe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8392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Réaliser les opérations de maintenance et de réparation complexes</a:t>
                      </a:r>
                      <a:r>
                        <a:rPr lang="fr-FR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fr-FR" dirty="0" smtClean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610971"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Organiser les activités de maintenance et de réparation</a:t>
                      </a:r>
                      <a:r>
                        <a:rPr lang="fr-FR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610971"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Assurer la relation client</a:t>
                      </a:r>
                      <a:r>
                        <a:rPr lang="fr-FR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633806"/>
              </p:ext>
            </p:extLst>
          </p:nvPr>
        </p:nvGraphicFramePr>
        <p:xfrm>
          <a:off x="541866" y="1380068"/>
          <a:ext cx="4080933" cy="48474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80933"/>
              </a:tblGrid>
              <a:tr h="52284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/>
                          <a:cs typeface="Calibri"/>
                        </a:rPr>
                        <a:t>Activités</a:t>
                      </a:r>
                      <a:r>
                        <a:rPr lang="fr-FR" baseline="0" dirty="0" smtClean="0">
                          <a:latin typeface="Calibri"/>
                          <a:cs typeface="Calibri"/>
                        </a:rPr>
                        <a:t> professionnelles </a:t>
                      </a:r>
                    </a:p>
                    <a:p>
                      <a:pPr algn="ctr"/>
                      <a:r>
                        <a:rPr lang="fr-FR" baseline="0" dirty="0" smtClean="0">
                          <a:latin typeface="Calibri"/>
                          <a:cs typeface="Calibri"/>
                        </a:rPr>
                        <a:t>en BTS AVA (dernière session 2017)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274890"/>
                    </a:solidFill>
                  </a:tcPr>
                </a:tc>
              </a:tr>
              <a:tr h="714586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Accueil et conseil du client,</a:t>
                      </a:r>
                    </a:p>
                    <a:p>
                      <a:pPr algn="ctr"/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réception et restitution du véhicule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33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Diagnostic</a:t>
                      </a:r>
                      <a:endParaRPr lang="fr-FR" dirty="0" smtClean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33249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Remise en conformité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826497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Organisation et gestion des activités de</a:t>
                      </a:r>
                    </a:p>
                    <a:p>
                      <a:pPr algn="ctr"/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l'après-vente</a:t>
                      </a:r>
                      <a:r>
                        <a:rPr lang="fr-FR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33249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Réglementation, litiges expertise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33249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Méthode et technique après-vente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33249"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Calibri"/>
                        </a:rPr>
                        <a:t>Formation des personnels après-vente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Accolade fermante 4"/>
          <p:cNvSpPr/>
          <p:nvPr/>
        </p:nvSpPr>
        <p:spPr>
          <a:xfrm>
            <a:off x="4635305" y="4672472"/>
            <a:ext cx="351692" cy="155500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069579" y="5310237"/>
            <a:ext cx="353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alibri"/>
                <a:cs typeface="Calibri"/>
              </a:rPr>
              <a:t>Activités abordées en licence professionnelle</a:t>
            </a:r>
            <a:endParaRPr lang="fr-FR" sz="1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53741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2480" y="1714687"/>
            <a:ext cx="7662864" cy="4123405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rgbClr val="3C4890"/>
                </a:solidFill>
              </a:rPr>
              <a:t>A1-T1 / Confirmer le dysfonctionnement ressenti et énoncé par le client</a:t>
            </a:r>
          </a:p>
          <a:p>
            <a:r>
              <a:rPr lang="fr-FR" dirty="0" smtClean="0">
                <a:solidFill>
                  <a:srgbClr val="3C4890"/>
                </a:solidFill>
              </a:rPr>
              <a:t>A1-T2 / Recenser les informations techniques nécessaires au diagnostic</a:t>
            </a:r>
          </a:p>
          <a:p>
            <a:r>
              <a:rPr lang="fr-FR" dirty="0" smtClean="0">
                <a:solidFill>
                  <a:srgbClr val="3C4890"/>
                </a:solidFill>
              </a:rPr>
              <a:t>A1-T3 / Effectuer les contrôles, mesurer et relever les écarts par rapport aux données constructeur / équipementier</a:t>
            </a:r>
          </a:p>
          <a:p>
            <a:r>
              <a:rPr lang="fr-FR" dirty="0" smtClean="0">
                <a:solidFill>
                  <a:srgbClr val="3C4890"/>
                </a:solidFill>
              </a:rPr>
              <a:t>A1 –T4 / Analyser le système en dysfonctionnement et interpréter les contrôles et mesures</a:t>
            </a:r>
          </a:p>
          <a:p>
            <a:r>
              <a:rPr lang="fr-FR" dirty="0" smtClean="0">
                <a:solidFill>
                  <a:srgbClr val="3C4890"/>
                </a:solidFill>
              </a:rPr>
              <a:t>A1 – T5 / Compléter, si nécessaire, le diagnostic avec l’aide de la plate-forme d’assistance ou tout intermédiaire équivalent</a:t>
            </a:r>
          </a:p>
          <a:p>
            <a:r>
              <a:rPr lang="fr-FR" dirty="0" smtClean="0">
                <a:solidFill>
                  <a:srgbClr val="3C4890"/>
                </a:solidFill>
              </a:rPr>
              <a:t>A1 – T6 / Estimer le montant de l’intervention </a:t>
            </a:r>
            <a:endParaRPr lang="fr-FR" dirty="0">
              <a:solidFill>
                <a:srgbClr val="3C489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A1 – effectuer un </a:t>
            </a:r>
            <a:r>
              <a:rPr lang="fr-FR" smtClean="0"/>
              <a:t>diagnostic complexe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C4890"/>
                </a:solidFill>
              </a:rPr>
              <a:t>A2-T1 / Préparer l’intervention</a:t>
            </a:r>
          </a:p>
          <a:p>
            <a:r>
              <a:rPr lang="fr-FR" dirty="0" smtClean="0">
                <a:solidFill>
                  <a:srgbClr val="3C4890"/>
                </a:solidFill>
              </a:rPr>
              <a:t>A2- T2 / Remplacer, réparer et régler les éléments des systèmes complexes</a:t>
            </a:r>
          </a:p>
          <a:p>
            <a:r>
              <a:rPr lang="fr-FR" dirty="0" smtClean="0">
                <a:solidFill>
                  <a:srgbClr val="3C4890"/>
                </a:solidFill>
              </a:rPr>
              <a:t>A2 – T3 / Réaliser des actions d’accompagnement technique</a:t>
            </a:r>
          </a:p>
          <a:p>
            <a:r>
              <a:rPr lang="fr-FR" dirty="0" smtClean="0">
                <a:solidFill>
                  <a:srgbClr val="3C4890"/>
                </a:solidFill>
              </a:rPr>
              <a:t>A2 – T4 / Contrôler la qualité des interventions</a:t>
            </a:r>
            <a:endParaRPr lang="fr-FR" dirty="0">
              <a:solidFill>
                <a:srgbClr val="3C489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A2 - Réaliser les opérations de maintenance et de réparation complexes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074" y="57320"/>
            <a:ext cx="8772525" cy="1143000"/>
          </a:xfrm>
        </p:spPr>
        <p:txBody>
          <a:bodyPr/>
          <a:lstStyle/>
          <a:p>
            <a:r>
              <a:rPr lang="fr-FR" sz="2000" b="1" dirty="0" smtClean="0"/>
              <a:t>La branche des services de l’automobile : quelques données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33400" y="1676995"/>
            <a:ext cx="3676649" cy="196977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Chiffres clés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sz="2000" dirty="0" smtClean="0"/>
              <a:t>42,7 millions de véhicules entretenus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plus de 125000 entreprises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près de 400000 salariés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4438650" y="2555796"/>
            <a:ext cx="4552949" cy="38164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Caractéristiques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Part des entreprises de moins de 10 salariés : 94,4% des entreprises et 39,4% des salariés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Une taille moyenne des entreprises de 6,8 salariés par entreprise, avec 3,6 salariés pour les motocycles et 14 salariés pour le VI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Des activités non délocalisables couvrant le territoire national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Âge moyen des salariés : 37,3 ans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85850" y="6372225"/>
            <a:ext cx="4752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 smtClean="0"/>
              <a:t>Sources : données sociales de la branche des services de l’automobile / édition 2015</a:t>
            </a:r>
            <a:endParaRPr lang="fr-FR" sz="900" i="1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3C4890"/>
                </a:solidFill>
              </a:rPr>
              <a:t>A3-T1 / Planifier et organiser les interventions</a:t>
            </a:r>
          </a:p>
          <a:p>
            <a:r>
              <a:rPr lang="fr-FR" dirty="0" smtClean="0">
                <a:solidFill>
                  <a:srgbClr val="3C4890"/>
                </a:solidFill>
              </a:rPr>
              <a:t>A3-T2 / Superviser et contrôler les interventions</a:t>
            </a:r>
          </a:p>
          <a:p>
            <a:r>
              <a:rPr lang="fr-FR" dirty="0" smtClean="0">
                <a:solidFill>
                  <a:srgbClr val="3C4890"/>
                </a:solidFill>
              </a:rPr>
              <a:t>A3-T3 / Réaliser des actions d’accompagnement technique</a:t>
            </a:r>
          </a:p>
          <a:p>
            <a:r>
              <a:rPr lang="fr-FR" dirty="0" smtClean="0">
                <a:solidFill>
                  <a:srgbClr val="3C4890"/>
                </a:solidFill>
              </a:rPr>
              <a:t>A3-T4 / Assurer la gestion des outillages, équipements et documentation (mise à jour, en conformité, …)</a:t>
            </a:r>
          </a:p>
          <a:p>
            <a:r>
              <a:rPr lang="fr-FR" dirty="0" smtClean="0">
                <a:solidFill>
                  <a:srgbClr val="3C4890"/>
                </a:solidFill>
              </a:rPr>
              <a:t>A3-T5 / Participer à la politique qualité, hygiène, sécurité et environnement</a:t>
            </a:r>
            <a:endParaRPr lang="fr-FR" dirty="0">
              <a:solidFill>
                <a:srgbClr val="3C489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A3 - Organiser les activités de maintenance et de réparation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C4890"/>
                </a:solidFill>
              </a:rPr>
              <a:t>A4-T1 / Accueillir le client</a:t>
            </a:r>
          </a:p>
          <a:p>
            <a:r>
              <a:rPr lang="fr-FR" dirty="0" smtClean="0">
                <a:solidFill>
                  <a:srgbClr val="3C4890"/>
                </a:solidFill>
              </a:rPr>
              <a:t>A4-T2 / Réceptionner le véhicule</a:t>
            </a:r>
          </a:p>
          <a:p>
            <a:r>
              <a:rPr lang="fr-FR" dirty="0" smtClean="0">
                <a:solidFill>
                  <a:srgbClr val="3C4890"/>
                </a:solidFill>
              </a:rPr>
              <a:t>A4-T3 / Restituer le véhicule</a:t>
            </a:r>
          </a:p>
          <a:p>
            <a:r>
              <a:rPr lang="fr-FR" dirty="0" smtClean="0">
                <a:solidFill>
                  <a:srgbClr val="3C4890"/>
                </a:solidFill>
              </a:rPr>
              <a:t>A4-T4 / Dialoguer, échanger avec des tiers (expert, dépanneur, assureur, contrôleur technique) </a:t>
            </a:r>
            <a:endParaRPr lang="fr-FR" dirty="0">
              <a:solidFill>
                <a:srgbClr val="3C489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A4 - Assurer la relation client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attentes dans l’automobile</a:t>
            </a:r>
            <a:br>
              <a:rPr lang="fr-FR" dirty="0" smtClean="0"/>
            </a:br>
            <a:r>
              <a:rPr lang="fr-FR" sz="2000" i="1" dirty="0" smtClean="0"/>
              <a:t>Monsieur Jean-Claude FOUILLET (CNPA)</a:t>
            </a:r>
            <a:endParaRPr lang="fr-FR" dirty="0"/>
          </a:p>
        </p:txBody>
      </p:sp>
      <p:sp>
        <p:nvSpPr>
          <p:cNvPr id="3" name="Explosion 1 2"/>
          <p:cNvSpPr/>
          <p:nvPr/>
        </p:nvSpPr>
        <p:spPr>
          <a:xfrm>
            <a:off x="265714" y="2051049"/>
            <a:ext cx="3048985" cy="2857501"/>
          </a:xfrm>
          <a:prstGeom prst="irregularSeal1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xplosion 2 3"/>
          <p:cNvSpPr/>
          <p:nvPr/>
        </p:nvSpPr>
        <p:spPr>
          <a:xfrm>
            <a:off x="3314700" y="1223889"/>
            <a:ext cx="2987626" cy="3024554"/>
          </a:xfrm>
          <a:prstGeom prst="irregularSeal2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xplosion 2 4"/>
          <p:cNvSpPr/>
          <p:nvPr/>
        </p:nvSpPr>
        <p:spPr>
          <a:xfrm>
            <a:off x="5867400" y="2051049"/>
            <a:ext cx="2938106" cy="3111161"/>
          </a:xfrm>
          <a:prstGeom prst="irregularSeal2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xplosion 1 5"/>
          <p:cNvSpPr/>
          <p:nvPr/>
        </p:nvSpPr>
        <p:spPr>
          <a:xfrm>
            <a:off x="2432050" y="4248443"/>
            <a:ext cx="3435350" cy="2307101"/>
          </a:xfrm>
          <a:prstGeom prst="irregularSeal1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20308" y="2378730"/>
            <a:ext cx="1083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alibri"/>
                <a:cs typeface="Calibri"/>
              </a:rPr>
              <a:t>Accueil /écoute</a:t>
            </a:r>
            <a:endParaRPr lang="fr-FR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09687" y="3041478"/>
            <a:ext cx="1322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alibri"/>
                <a:cs typeface="Calibri"/>
              </a:rPr>
              <a:t>Diagnostic/analyse </a:t>
            </a:r>
            <a:endParaRPr lang="fr-FR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569612" y="3395421"/>
            <a:ext cx="146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alibri"/>
                <a:cs typeface="Calibri"/>
              </a:rPr>
              <a:t>Autonomie/curiosité</a:t>
            </a:r>
            <a:endParaRPr lang="fr-FR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67685" y="4908550"/>
            <a:ext cx="1498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alibri"/>
                <a:cs typeface="Calibri"/>
              </a:rPr>
              <a:t>Restitution/échange </a:t>
            </a:r>
            <a:endParaRPr lang="fr-FR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attentes dans les motocycles</a:t>
            </a:r>
            <a:br>
              <a:rPr lang="fr-FR" dirty="0" smtClean="0"/>
            </a:br>
            <a:r>
              <a:rPr lang="fr-FR" sz="2000" i="1" dirty="0" smtClean="0"/>
              <a:t>Madame Nadine ANNELOT (FNCRM)</a:t>
            </a:r>
            <a:endParaRPr lang="fr-FR" dirty="0"/>
          </a:p>
        </p:txBody>
      </p:sp>
      <p:sp>
        <p:nvSpPr>
          <p:cNvPr id="3" name="Explosion 1 2"/>
          <p:cNvSpPr/>
          <p:nvPr/>
        </p:nvSpPr>
        <p:spPr>
          <a:xfrm>
            <a:off x="6484421" y="3418757"/>
            <a:ext cx="2336808" cy="2364032"/>
          </a:xfrm>
          <a:prstGeom prst="irregularSeal1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xplosion 2 3"/>
          <p:cNvSpPr/>
          <p:nvPr/>
        </p:nvSpPr>
        <p:spPr>
          <a:xfrm>
            <a:off x="2409386" y="1060642"/>
            <a:ext cx="2552700" cy="2633198"/>
          </a:xfrm>
          <a:prstGeom prst="irregularSeal2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xplosion 2 4"/>
          <p:cNvSpPr/>
          <p:nvPr/>
        </p:nvSpPr>
        <p:spPr>
          <a:xfrm>
            <a:off x="5100125" y="1153475"/>
            <a:ext cx="2552700" cy="2857500"/>
          </a:xfrm>
          <a:prstGeom prst="irregularSeal2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xplosion 1 5"/>
          <p:cNvSpPr/>
          <p:nvPr/>
        </p:nvSpPr>
        <p:spPr>
          <a:xfrm>
            <a:off x="2926078" y="3754999"/>
            <a:ext cx="3060700" cy="2307101"/>
          </a:xfrm>
          <a:prstGeom prst="irregularSeal1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926078" y="2224841"/>
            <a:ext cx="130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alibri"/>
                <a:cs typeface="Calibri"/>
              </a:rPr>
              <a:t>Percevoir</a:t>
            </a:r>
            <a:endParaRPr lang="fr-FR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28752" y="3703198"/>
            <a:ext cx="1083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Calibri"/>
                <a:cs typeface="Calibri"/>
              </a:rPr>
              <a:t>… </a:t>
            </a:r>
            <a:endParaRPr lang="fr-FR" sz="1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98943" y="2532618"/>
            <a:ext cx="128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alibri"/>
                <a:cs typeface="Calibri"/>
              </a:rPr>
              <a:t>Analyser</a:t>
            </a:r>
            <a:endParaRPr lang="fr-FR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43533" y="4600773"/>
            <a:ext cx="131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alibri"/>
                <a:cs typeface="Calibri"/>
              </a:rPr>
              <a:t>Proposer </a:t>
            </a:r>
            <a:endParaRPr lang="fr-FR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72578" y="2224841"/>
            <a:ext cx="2336808" cy="2006600"/>
          </a:xfrm>
          <a:prstGeom prst="irregularSeal1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xplosion 1 11"/>
          <p:cNvSpPr/>
          <p:nvPr/>
        </p:nvSpPr>
        <p:spPr>
          <a:xfrm>
            <a:off x="589270" y="4231441"/>
            <a:ext cx="2336808" cy="2006600"/>
          </a:xfrm>
          <a:prstGeom prst="irregularSeal1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89270" y="3037989"/>
            <a:ext cx="142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alibri"/>
                <a:cs typeface="Calibri"/>
              </a:rPr>
              <a:t>Accueillir</a:t>
            </a:r>
            <a:endParaRPr lang="fr-FR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28752" y="5091872"/>
            <a:ext cx="1285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alibri"/>
                <a:cs typeface="Calibri"/>
              </a:rPr>
              <a:t>S’adapter</a:t>
            </a:r>
            <a:endParaRPr lang="fr-FR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879104" y="4446884"/>
            <a:ext cx="1315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alibri"/>
                <a:cs typeface="Calibri"/>
              </a:rPr>
              <a:t>Satisfaire</a:t>
            </a:r>
            <a:endParaRPr lang="fr-FR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attentes dans le véhicule industriel (VTR)</a:t>
            </a:r>
            <a:br>
              <a:rPr lang="fr-FR" dirty="0" smtClean="0"/>
            </a:br>
            <a:r>
              <a:rPr lang="fr-FR" sz="2000" i="1" dirty="0" smtClean="0"/>
              <a:t>Monsieur Nicolas LENORMANT (CNPA)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xplosion 1 2"/>
          <p:cNvSpPr/>
          <p:nvPr/>
        </p:nvSpPr>
        <p:spPr>
          <a:xfrm>
            <a:off x="265715" y="2901950"/>
            <a:ext cx="2336808" cy="2006600"/>
          </a:xfrm>
          <a:prstGeom prst="irregularSeal1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xplosion 2 3"/>
          <p:cNvSpPr/>
          <p:nvPr/>
        </p:nvSpPr>
        <p:spPr>
          <a:xfrm>
            <a:off x="2194560" y="1062131"/>
            <a:ext cx="2773377" cy="2948844"/>
          </a:xfrm>
          <a:prstGeom prst="irregularSeal2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xplosion 2 4"/>
          <p:cNvSpPr/>
          <p:nvPr/>
        </p:nvSpPr>
        <p:spPr>
          <a:xfrm>
            <a:off x="4967937" y="1062131"/>
            <a:ext cx="2938106" cy="3350944"/>
          </a:xfrm>
          <a:prstGeom prst="irregularSeal2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xplosion 1 5"/>
          <p:cNvSpPr/>
          <p:nvPr/>
        </p:nvSpPr>
        <p:spPr>
          <a:xfrm>
            <a:off x="2432050" y="4065563"/>
            <a:ext cx="3435350" cy="2489981"/>
          </a:xfrm>
          <a:prstGeom prst="irregularSeal1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602523" y="2086341"/>
            <a:ext cx="1821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alibri"/>
                <a:cs typeface="Calibri"/>
              </a:rPr>
              <a:t>Sécurité  en </a:t>
            </a:r>
            <a:r>
              <a:rPr lang="fr-FR" sz="2000" b="1" dirty="0" smtClean="0">
                <a:solidFill>
                  <a:schemeClr val="bg1"/>
                </a:solidFill>
                <a:latin typeface="Calibri"/>
                <a:cs typeface="Calibri"/>
              </a:rPr>
              <a:t>toutes circonstances</a:t>
            </a:r>
            <a:endParaRPr lang="fr-FR" sz="20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8640" y="3703198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alibri"/>
                <a:cs typeface="Calibri"/>
              </a:rPr>
              <a:t>Adaptabilité</a:t>
            </a:r>
            <a:endParaRPr lang="fr-FR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14536" y="2594173"/>
            <a:ext cx="150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alibri"/>
                <a:cs typeface="Calibri"/>
              </a:rPr>
              <a:t>Polyvalence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066757" y="5162211"/>
            <a:ext cx="2025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alibri"/>
                <a:cs typeface="Calibri"/>
              </a:rPr>
              <a:t>Sens du client</a:t>
            </a:r>
            <a:endParaRPr lang="fr-FR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6252806" y="4010975"/>
            <a:ext cx="2552700" cy="2633198"/>
          </a:xfrm>
          <a:prstGeom prst="irregularSeal2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513342" y="5053001"/>
            <a:ext cx="2025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alibri"/>
                <a:cs typeface="Calibri"/>
              </a:rPr>
              <a:t>Esprit 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alibri"/>
                <a:cs typeface="Calibri"/>
              </a:rPr>
              <a:t>d’équipe</a:t>
            </a:r>
            <a:endParaRPr lang="fr-FR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En vous remerciant pour votre attention …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 smtClean="0"/>
              <a:t>Évolutions des métiers </a:t>
            </a:r>
            <a:br>
              <a:rPr lang="fr-FR" sz="2000" b="1" dirty="0" smtClean="0"/>
            </a:br>
            <a:r>
              <a:rPr lang="fr-FR" sz="2000" b="1" dirty="0" smtClean="0"/>
              <a:t>dans les services de l’automobile</a:t>
            </a:r>
            <a:endParaRPr lang="fr-FR" sz="2000" b="1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294967295"/>
          </p:nvPr>
        </p:nvSpPr>
        <p:spPr>
          <a:xfrm>
            <a:off x="8100392" y="6448251"/>
            <a:ext cx="586408" cy="365125"/>
          </a:xfrm>
          <a:prstGeom prst="rect">
            <a:avLst/>
          </a:prstGeom>
        </p:spPr>
        <p:txBody>
          <a:bodyPr/>
          <a:lstStyle/>
          <a:p>
            <a:fld id="{A6668336-E86C-4ABB-B706-E07F3D8E5760}" type="slidenum">
              <a:rPr lang="fr-FR" smtClean="0"/>
              <a:pPr/>
              <a:t>3</a:t>
            </a:fld>
            <a:endParaRPr lang="fr-FR" dirty="0"/>
          </a:p>
        </p:txBody>
      </p:sp>
      <p:graphicFrame>
        <p:nvGraphicFramePr>
          <p:cNvPr id="11" name="Diagramme 10"/>
          <p:cNvGraphicFramePr/>
          <p:nvPr/>
        </p:nvGraphicFramePr>
        <p:xfrm>
          <a:off x="1167618" y="1397000"/>
          <a:ext cx="6932773" cy="4708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2529" y="168812"/>
            <a:ext cx="7547956" cy="838974"/>
          </a:xfrm>
        </p:spPr>
        <p:txBody>
          <a:bodyPr/>
          <a:lstStyle/>
          <a:p>
            <a:r>
              <a:rPr lang="fr-FR" sz="2000" b="1" dirty="0" smtClean="0"/>
              <a:t>Évolutions socio-économiques dans le secteur de l’automobile</a:t>
            </a:r>
            <a:endParaRPr lang="fr-FR" sz="2000" b="1" dirty="0"/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457200" y="1600201"/>
            <a:ext cx="8229600" cy="604663"/>
          </a:xfrm>
          <a:prstGeom prst="rect">
            <a:avLst/>
          </a:prstGeom>
        </p:spPr>
        <p:txBody>
          <a:bodyPr/>
          <a:lstStyle/>
          <a:p>
            <a:pPr marL="223838" marR="0" lvl="0" indent="-3600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400"/>
              </a:spcAft>
              <a:buClr>
                <a:srgbClr val="00A5E5"/>
              </a:buClr>
              <a:buSzTx/>
              <a:tabLst/>
              <a:defRPr/>
            </a:pPr>
            <a:r>
              <a:rPr kumimoji="0" lang="fr-FR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5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))	Une</a:t>
            </a:r>
            <a:r>
              <a:rPr kumimoji="0" lang="fr-FR" sz="2300" b="0" i="0" u="none" strike="noStrike" kern="1200" cap="none" spc="0" normalizeH="0" noProof="0" dirty="0" smtClean="0">
                <a:ln>
                  <a:noFill/>
                </a:ln>
                <a:solidFill>
                  <a:srgbClr val="00A5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évolution</a:t>
            </a:r>
            <a:r>
              <a:rPr kumimoji="0" lang="fr-FR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5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l’usage de l’automobile</a:t>
            </a:r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4076700" y="2348880"/>
            <a:ext cx="4599756" cy="35756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marché des véhicules particuliers en France est un marché de renouvellement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âge moyen du parc vieillissant : 8,7 ans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 tendance à l’évolution sociétale dans le rapport à l’automobile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Stabilisation  et évolutions des</a:t>
            </a:r>
            <a:r>
              <a:rPr kumimoji="0" lang="fr-FR" sz="1400" b="0" i="0" u="none" strike="noStrike" kern="1200" cap="none" spc="0" normalizeH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opérations d’après-vente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marché de moins en moins visible </a:t>
            </a:r>
          </a:p>
          <a:p>
            <a:pPr marL="1198908" lvl="3" indent="-2520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Font typeface="Courier New" pitchFamily="49" charset="0"/>
              <a:buChar char="o"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48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parc de + de 15 ans  non comptabilisé</a:t>
            </a:r>
          </a:p>
          <a:p>
            <a:pPr marL="1198908" lvl="3" indent="-2520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Font typeface="Courier New" pitchFamily="49" charset="0"/>
              <a:buChar char="o"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48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importance du marché de VO de P à P</a:t>
            </a:r>
          </a:p>
          <a:p>
            <a:pPr marL="1198908" lvl="3" indent="-2520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Font typeface="Courier New" pitchFamily="49" charset="0"/>
              <a:buChar char="o"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48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entretien réalisé en dehors des garages traditionnels (auto-entrepreneur,…) .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ـ"/>
              <a:tabLst/>
              <a:defRPr/>
            </a:pPr>
            <a:endParaRPr kumimoji="0" lang="fr-FR" sz="1700" b="0" i="0" u="none" strike="noStrike" kern="1200" cap="none" spc="0" normalizeH="0" baseline="0" noProof="0" dirty="0" smtClean="0">
              <a:ln>
                <a:noFill/>
              </a:ln>
              <a:solidFill>
                <a:srgbClr val="252D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3838" marR="0" lvl="0" indent="-3600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A5E5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rgbClr val="00A5E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Diagramme 6"/>
          <p:cNvGraphicFramePr/>
          <p:nvPr/>
        </p:nvGraphicFramePr>
        <p:xfrm>
          <a:off x="717452" y="2348880"/>
          <a:ext cx="4023360" cy="3756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6044" y="168812"/>
            <a:ext cx="7547956" cy="838974"/>
          </a:xfrm>
        </p:spPr>
        <p:txBody>
          <a:bodyPr/>
          <a:lstStyle/>
          <a:p>
            <a:r>
              <a:rPr lang="fr-FR" sz="2000" b="1" dirty="0" smtClean="0"/>
              <a:t>Évolutions socio-économiques dans le secteur des motocycles</a:t>
            </a:r>
            <a:endParaRPr lang="fr-FR" sz="2000" b="1" dirty="0"/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446856" y="1297869"/>
            <a:ext cx="8229600" cy="604663"/>
          </a:xfrm>
          <a:prstGeom prst="rect">
            <a:avLst/>
          </a:prstGeom>
        </p:spPr>
        <p:txBody>
          <a:bodyPr/>
          <a:lstStyle/>
          <a:p>
            <a:pPr marL="223838" marR="0" lvl="0" indent="-3600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400"/>
              </a:spcAft>
              <a:buClr>
                <a:srgbClr val="00A5E5"/>
              </a:buClr>
              <a:buSzTx/>
              <a:tabLst/>
              <a:defRPr/>
            </a:pPr>
            <a:r>
              <a:rPr kumimoji="0" lang="fr-FR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5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))	Une</a:t>
            </a:r>
            <a:r>
              <a:rPr kumimoji="0" lang="fr-FR" sz="2300" b="0" i="0" u="none" strike="noStrike" kern="1200" cap="none" spc="0" normalizeH="0" noProof="0" dirty="0" smtClean="0">
                <a:ln>
                  <a:noFill/>
                </a:ln>
                <a:solidFill>
                  <a:srgbClr val="00A5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évolution</a:t>
            </a:r>
            <a:r>
              <a:rPr kumimoji="0" lang="fr-FR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5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l’usage des</a:t>
            </a:r>
            <a:r>
              <a:rPr kumimoji="0" lang="fr-FR" sz="2300" b="0" i="0" u="none" strike="noStrike" kern="1200" cap="none" spc="0" normalizeH="0" noProof="0" dirty="0" smtClean="0">
                <a:ln>
                  <a:noFill/>
                </a:ln>
                <a:solidFill>
                  <a:srgbClr val="00A5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motocycles</a:t>
            </a:r>
            <a:endParaRPr kumimoji="0" lang="fr-FR" sz="2300" b="0" i="0" u="none" strike="noStrike" kern="1200" cap="none" spc="0" normalizeH="0" baseline="0" noProof="0" dirty="0" smtClean="0">
              <a:ln>
                <a:noFill/>
              </a:ln>
              <a:solidFill>
                <a:srgbClr val="00A5E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4076700" y="1913206"/>
            <a:ext cx="4599756" cy="465640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1400" noProof="0" dirty="0" smtClean="0">
                <a:solidFill>
                  <a:srgbClr val="252D65"/>
                </a:solidFill>
              </a:rPr>
              <a:t>Un marché de la moto plus développé en Ile-de-France, PACA et Rhône-Alpes ainsi que dans les grands centres urbains de l’ouest de la France (Nantes, Bordeaux, Toulouse)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1400" noProof="0" dirty="0" smtClean="0">
                <a:solidFill>
                  <a:srgbClr val="252D65"/>
                </a:solidFill>
              </a:rPr>
              <a:t>Un marché de la vente en décroissance depuis 2009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1400" dirty="0" smtClean="0">
                <a:solidFill>
                  <a:srgbClr val="252D65"/>
                </a:solidFill>
              </a:rPr>
              <a:t>U</a:t>
            </a:r>
            <a:r>
              <a:rPr kumimoji="0" lang="fr-FR" sz="1400" b="0" i="0" u="none" strike="noStrike" kern="1200" cap="none" spc="0" normalizeH="0" baseline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fr-FR" sz="1400" b="0" i="0" u="none" strike="noStrike" kern="1200" cap="none" spc="0" normalizeH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marché de l’occasion prédominant : plus de 70% des motos achetées  en 2013 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1400" dirty="0" smtClean="0">
                <a:solidFill>
                  <a:srgbClr val="252D65"/>
                </a:solidFill>
              </a:rPr>
              <a:t>Un parc moto vieillissant  (9,6ans en 2014 contre 6,9 ans en 2005)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moto, toujours un « achat coup de cœur » …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1400" dirty="0" smtClean="0">
                <a:solidFill>
                  <a:srgbClr val="252D65"/>
                </a:solidFill>
              </a:rPr>
              <a:t>… mais d</a:t>
            </a:r>
            <a:r>
              <a:rPr kumimoji="0" lang="fr-FR" sz="1400" b="0" i="0" u="none" strike="noStrike" kern="1200" cap="none" spc="0" normalizeH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nouveaux comportements à l’achat:  la moto fonction « utilitaire /usage » ; le développement d’une nouvelle forme de clientèle en « b to b » ; des clients de mieux en mieux informés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1400" dirty="0" smtClean="0">
                <a:solidFill>
                  <a:srgbClr val="252D65"/>
                </a:solidFill>
              </a:rPr>
              <a:t>En corollaire de la baisse des ventes de motos neuves, le développement d’autres activités : SAV, ventes d’équipements et d’accessoires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1400" dirty="0" smtClean="0">
                <a:solidFill>
                  <a:srgbClr val="252D65"/>
                </a:solidFill>
              </a:rPr>
              <a:t>Un marché de l’après-vente en pleine évolution</a:t>
            </a:r>
            <a:endParaRPr kumimoji="0" lang="fr-FR" sz="1400" b="0" i="0" u="none" strike="noStrike" kern="1200" cap="none" spc="0" normalizeH="0" dirty="0" smtClean="0">
              <a:ln>
                <a:noFill/>
              </a:ln>
              <a:solidFill>
                <a:srgbClr val="252D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ـ"/>
              <a:tabLst/>
              <a:defRPr/>
            </a:pPr>
            <a:endParaRPr kumimoji="0" lang="fr-FR" sz="1700" b="0" i="0" u="none" strike="noStrike" kern="1200" cap="none" spc="0" normalizeH="0" baseline="0" noProof="0" dirty="0" smtClean="0">
              <a:ln>
                <a:noFill/>
              </a:ln>
              <a:solidFill>
                <a:srgbClr val="252D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3838" marR="0" lvl="0" indent="-3600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A5E5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rgbClr val="00A5E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Diagramme 6"/>
          <p:cNvGraphicFramePr/>
          <p:nvPr/>
        </p:nvGraphicFramePr>
        <p:xfrm>
          <a:off x="717452" y="2348880"/>
          <a:ext cx="4023360" cy="3756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8844" y="0"/>
            <a:ext cx="7547956" cy="838974"/>
          </a:xfrm>
        </p:spPr>
        <p:txBody>
          <a:bodyPr/>
          <a:lstStyle/>
          <a:p>
            <a:r>
              <a:rPr lang="fr-FR" sz="2000" b="1" dirty="0" smtClean="0"/>
              <a:t>Évolutions socio-économiques dans le secteur </a:t>
            </a:r>
            <a:br>
              <a:rPr lang="fr-FR" sz="2000" b="1" dirty="0" smtClean="0"/>
            </a:br>
            <a:r>
              <a:rPr lang="fr-FR" sz="2000" dirty="0" smtClean="0"/>
              <a:t>du </a:t>
            </a:r>
            <a:r>
              <a:rPr lang="fr-FR" sz="2000" b="1" dirty="0" smtClean="0"/>
              <a:t>véhicule industriel (VTR)</a:t>
            </a:r>
            <a:endParaRPr lang="fr-FR" sz="2000" b="1" dirty="0"/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457200" y="1600201"/>
            <a:ext cx="8229600" cy="604663"/>
          </a:xfrm>
          <a:prstGeom prst="rect">
            <a:avLst/>
          </a:prstGeom>
        </p:spPr>
        <p:txBody>
          <a:bodyPr/>
          <a:lstStyle/>
          <a:p>
            <a:pPr marL="223838" marR="0" lvl="0" indent="-3600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400"/>
              </a:spcAft>
              <a:buClr>
                <a:srgbClr val="00A5E5"/>
              </a:buClr>
              <a:buSzTx/>
              <a:tabLst/>
              <a:defRPr/>
            </a:pPr>
            <a:r>
              <a:rPr kumimoji="0" lang="fr-FR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5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))	Un</a:t>
            </a:r>
            <a:r>
              <a:rPr kumimoji="0" lang="fr-FR" sz="2300" b="0" i="0" u="none" strike="noStrike" kern="1200" cap="none" spc="0" normalizeH="0" noProof="0" dirty="0" smtClean="0">
                <a:ln>
                  <a:noFill/>
                </a:ln>
                <a:solidFill>
                  <a:srgbClr val="00A5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marché lié aux évolutions de la conjoncture économique</a:t>
            </a:r>
            <a:endParaRPr kumimoji="0" lang="fr-FR" sz="2300" b="0" i="0" u="none" strike="noStrike" kern="1200" cap="none" spc="0" normalizeH="0" baseline="0" noProof="0" dirty="0" smtClean="0">
              <a:ln>
                <a:noFill/>
              </a:ln>
              <a:solidFill>
                <a:srgbClr val="00A5E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4076700" y="2204864"/>
            <a:ext cx="4814082" cy="4832253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2800" dirty="0" smtClean="0">
                <a:solidFill>
                  <a:srgbClr val="252D65"/>
                </a:solidFill>
              </a:rPr>
              <a:t>Vente de VI, un marché fragile étroitement lié à celui du transport routier de marchandise (fortement concurrentiel) et à la conjoncture économique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2800" dirty="0" smtClean="0">
                <a:solidFill>
                  <a:srgbClr val="252D65"/>
                </a:solidFill>
              </a:rPr>
              <a:t>Un marché de l’après-vente au ralenti sous l’effet :</a:t>
            </a:r>
          </a:p>
          <a:p>
            <a:pPr marL="1537200" lvl="2" indent="-360000" defTabSz="914400">
              <a:lnSpc>
                <a:spcPct val="120000"/>
              </a:lnSpc>
              <a:buClr>
                <a:srgbClr val="252D65"/>
              </a:buClr>
              <a:buFont typeface="Courier New" pitchFamily="49" charset="0"/>
              <a:buChar char="o"/>
              <a:defRPr/>
            </a:pPr>
            <a:r>
              <a:rPr lang="fr-FR" sz="2800" dirty="0" smtClean="0">
                <a:solidFill>
                  <a:srgbClr val="252D65"/>
                </a:solidFill>
              </a:rPr>
              <a:t>D’une baisse du parc de VI</a:t>
            </a:r>
          </a:p>
          <a:p>
            <a:pPr marL="1537200" lvl="2" indent="-360000" defTabSz="914400">
              <a:lnSpc>
                <a:spcPct val="120000"/>
              </a:lnSpc>
              <a:buClr>
                <a:srgbClr val="252D65"/>
              </a:buClr>
              <a:buFont typeface="Courier New" pitchFamily="49" charset="0"/>
              <a:buChar char="o"/>
              <a:defRPr/>
            </a:pPr>
            <a:r>
              <a:rPr lang="fr-FR" sz="2800" dirty="0" smtClean="0">
                <a:solidFill>
                  <a:srgbClr val="252D65"/>
                </a:solidFill>
              </a:rPr>
              <a:t>D’une diminution du transport routier de marchandises</a:t>
            </a:r>
          </a:p>
          <a:p>
            <a:pPr marL="1537200" lvl="2" indent="-360000" defTabSz="914400">
              <a:lnSpc>
                <a:spcPct val="120000"/>
              </a:lnSpc>
              <a:buClr>
                <a:srgbClr val="252D65"/>
              </a:buClr>
              <a:buFont typeface="Courier New" pitchFamily="49" charset="0"/>
              <a:buChar char="o"/>
              <a:defRPr/>
            </a:pPr>
            <a:r>
              <a:rPr lang="fr-FR" sz="2800" dirty="0" smtClean="0">
                <a:solidFill>
                  <a:srgbClr val="252D65"/>
                </a:solidFill>
              </a:rPr>
              <a:t>De l’espacement des entretiens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252D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activité apr</a:t>
            </a:r>
            <a:r>
              <a:rPr lang="fr-FR" sz="2800" dirty="0" smtClean="0">
                <a:solidFill>
                  <a:srgbClr val="252D65"/>
                </a:solidFill>
              </a:rPr>
              <a:t>ès-vente prédominée par l’entretien et la maintenance des poids lourds , sur un secteur fortement concurrentiel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2800" dirty="0" smtClean="0">
                <a:solidFill>
                  <a:srgbClr val="252D65"/>
                </a:solidFill>
              </a:rPr>
              <a:t>La réparation des éléments mécaniques et électroniques principalement réalisée dans les entreprises des réseaux des constructeurs en raison des équipements de diagnostic nécessaires et des compétences spécifiques liées à cette activité, malgré un développement dans les ateliers intégrés  et les garages indépendants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2800" dirty="0" smtClean="0">
                <a:solidFill>
                  <a:srgbClr val="252D65"/>
                </a:solidFill>
              </a:rPr>
              <a:t>Une rationalisation et une diversification des activités  dans un contexte de ralentissement économique du marché 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2800" dirty="0" smtClean="0">
                <a:solidFill>
                  <a:srgbClr val="252D65"/>
                </a:solidFill>
              </a:rPr>
              <a:t>Un développement des services à la clientèle dans un contexte de déploiement de démarches commerciales auprès des sociétés de transport ou des collectivités territoriales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252D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3838" marR="0" lvl="0" indent="-3600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A5E5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rgbClr val="00A5E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Diagramme 6"/>
          <p:cNvGraphicFramePr/>
          <p:nvPr/>
        </p:nvGraphicFramePr>
        <p:xfrm>
          <a:off x="717452" y="2348880"/>
          <a:ext cx="4023360" cy="3756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3318" y="222540"/>
            <a:ext cx="7547956" cy="838974"/>
          </a:xfrm>
        </p:spPr>
        <p:txBody>
          <a:bodyPr/>
          <a:lstStyle/>
          <a:p>
            <a:r>
              <a:rPr lang="fr-FR" sz="2000" b="1" dirty="0" smtClean="0"/>
              <a:t>Évolutions techniques dans le secteur de l’automobile</a:t>
            </a:r>
            <a:endParaRPr lang="fr-FR" sz="2000" b="1" dirty="0"/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457200" y="1600201"/>
            <a:ext cx="8229600" cy="604663"/>
          </a:xfrm>
          <a:prstGeom prst="rect">
            <a:avLst/>
          </a:prstGeom>
        </p:spPr>
        <p:txBody>
          <a:bodyPr/>
          <a:lstStyle/>
          <a:p>
            <a:pPr marL="223838" marR="0" lvl="0" indent="-3600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A5E5"/>
              </a:buClr>
              <a:buSzTx/>
              <a:tabLst/>
              <a:defRPr/>
            </a:pPr>
            <a:r>
              <a:rPr kumimoji="0" lang="fr-FR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5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))	Toujours plus d’interconnexions</a:t>
            </a:r>
            <a:endParaRPr kumimoji="0" lang="fr-FR" sz="2300" b="0" i="0" u="none" strike="noStrike" kern="1200" cap="none" spc="0" normalizeH="0" baseline="0" noProof="0" dirty="0">
              <a:ln>
                <a:noFill/>
              </a:ln>
              <a:solidFill>
                <a:srgbClr val="00A5E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5"/>
          <p:cNvSpPr txBox="1">
            <a:spLocks/>
          </p:cNvSpPr>
          <p:nvPr/>
        </p:nvSpPr>
        <p:spPr>
          <a:xfrm>
            <a:off x="4304714" y="2333625"/>
            <a:ext cx="4620211" cy="45243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Après la phase 2000-2002, les véhicules deviennent plus fiables, les « pas d’entretien » s’étant allongés ;  le nombre d’entrées atelier se stabilise depuis 2009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parer à la difficulté de capter le client : les systèmes d’information  connectent  le client et le véhicule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Parallèlement, les voitures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développent mais aussi des modes de réparation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252D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8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52D65"/>
              </a:buClr>
              <a:buSzTx/>
              <a:tabLst/>
              <a:defRPr/>
            </a:pPr>
            <a:r>
              <a:rPr kumimoji="0" lang="fr-F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Quels que soient le véhicule et la nature</a:t>
            </a:r>
            <a:r>
              <a:rPr kumimoji="0" lang="fr-FR" sz="1400" b="1" i="1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	l’intervention (mécanique ou électronique), 	nécessité de connaître les principes de</a:t>
            </a:r>
            <a:r>
              <a:rPr kumimoji="0" lang="fr-FR" sz="1400" b="1" i="1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fr-F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fonctionnement des systèmes électroniques.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52D65"/>
              </a:buClr>
              <a:buSzTx/>
              <a:buFont typeface="Arial" pitchFamily="34" charset="0"/>
              <a:buChar char="ـ"/>
              <a:tabLst/>
              <a:defRPr/>
            </a:pP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VE donne lieu à de nouvelles approches commerciales (Location de batteries, solutions de mobilités du type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Autolib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’,….);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ـ"/>
              <a:tabLst/>
              <a:defRPr/>
            </a:pP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rgbClr val="252D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Diagramme 6"/>
          <p:cNvGraphicFramePr/>
          <p:nvPr/>
        </p:nvGraphicFramePr>
        <p:xfrm>
          <a:off x="717452" y="2348880"/>
          <a:ext cx="4023360" cy="3756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3318" y="222540"/>
            <a:ext cx="7547956" cy="838974"/>
          </a:xfrm>
        </p:spPr>
        <p:txBody>
          <a:bodyPr/>
          <a:lstStyle/>
          <a:p>
            <a:r>
              <a:rPr lang="fr-FR" sz="2000" b="1" dirty="0" smtClean="0"/>
              <a:t>Évolutions techniques dans le secteur des motocycles</a:t>
            </a:r>
            <a:endParaRPr lang="fr-FR" sz="2000" b="1" dirty="0"/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457200" y="1297869"/>
            <a:ext cx="8229600" cy="604663"/>
          </a:xfrm>
          <a:prstGeom prst="rect">
            <a:avLst/>
          </a:prstGeom>
        </p:spPr>
        <p:txBody>
          <a:bodyPr/>
          <a:lstStyle/>
          <a:p>
            <a:pPr marL="223838" marR="0" lvl="0" indent="-3600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A5E5"/>
              </a:buClr>
              <a:buSzTx/>
              <a:tabLst/>
              <a:defRPr/>
            </a:pPr>
            <a:r>
              <a:rPr kumimoji="0" lang="fr-FR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5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))	</a:t>
            </a:r>
            <a:r>
              <a:rPr lang="fr-FR" sz="2300" dirty="0" smtClean="0">
                <a:solidFill>
                  <a:srgbClr val="00A5E5"/>
                </a:solidFill>
              </a:rPr>
              <a:t>L’introduction de nouvelles technologies</a:t>
            </a:r>
            <a:endParaRPr kumimoji="0" lang="fr-FR" sz="2300" b="0" i="0" u="none" strike="noStrike" kern="1200" cap="none" spc="0" normalizeH="0" baseline="0" noProof="0" dirty="0">
              <a:ln>
                <a:noFill/>
              </a:ln>
              <a:solidFill>
                <a:srgbClr val="00A5E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5"/>
          <p:cNvSpPr txBox="1">
            <a:spLocks/>
          </p:cNvSpPr>
          <p:nvPr/>
        </p:nvSpPr>
        <p:spPr>
          <a:xfrm>
            <a:off x="4093698" y="1902532"/>
            <a:ext cx="4831228" cy="49554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1400" dirty="0" smtClean="0">
                <a:solidFill>
                  <a:srgbClr val="252D65"/>
                </a:solidFill>
              </a:rPr>
              <a:t>Une bonne maîtrise  de la mécanique indispensable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1400" dirty="0" smtClean="0">
                <a:solidFill>
                  <a:srgbClr val="252D65"/>
                </a:solidFill>
              </a:rPr>
              <a:t>Un passage rapide, ces dernières années, vers des systèmes à gestion électronique pour répondre</a:t>
            </a:r>
          </a:p>
          <a:p>
            <a:pPr marL="1537200" lvl="2" indent="-3600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Font typeface="Courier New" pitchFamily="49" charset="0"/>
              <a:buChar char="o"/>
              <a:defRPr/>
            </a:pPr>
            <a:r>
              <a:rPr lang="fr-FR" sz="1200" dirty="0" smtClean="0">
                <a:solidFill>
                  <a:srgbClr val="252D65"/>
                </a:solidFill>
              </a:rPr>
              <a:t>Aux normes anti-pollution mises en place par la réglementation européenne</a:t>
            </a:r>
          </a:p>
          <a:p>
            <a:pPr marL="1537200" lvl="2" indent="-3600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Font typeface="Courier New" pitchFamily="49" charset="0"/>
              <a:buChar char="o"/>
              <a:defRPr/>
            </a:pPr>
            <a:r>
              <a:rPr lang="fr-FR" sz="1200" dirty="0" smtClean="0">
                <a:solidFill>
                  <a:srgbClr val="252D65"/>
                </a:solidFill>
              </a:rPr>
              <a:t>Aux attentes des consommateurs en matière de sécurité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1400" dirty="0" smtClean="0">
                <a:solidFill>
                  <a:srgbClr val="252D65"/>
                </a:solidFill>
              </a:rPr>
              <a:t>Une généralisation des systèmes électroniques nécessitant l’utilisation croissante d’outils de diagnostic électrique / électronique ou de systèmes de lecture de diagnostics embarqués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1400" dirty="0" smtClean="0">
                <a:solidFill>
                  <a:srgbClr val="252D65"/>
                </a:solidFill>
              </a:rPr>
              <a:t>Un développement des activités dites d’usure dans les ateliers induit par le vieillissement du parc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1400" dirty="0" smtClean="0">
                <a:solidFill>
                  <a:srgbClr val="252D65"/>
                </a:solidFill>
              </a:rPr>
              <a:t>De nouvelles postures  dans l’après-vente pour faire face aux évolutions de la relation client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1400" dirty="0" smtClean="0">
                <a:solidFill>
                  <a:srgbClr val="252D65"/>
                </a:solidFill>
              </a:rPr>
              <a:t>Une veille sectorielle nécessaire pour bien maîtriser  techniquement et conseiller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endParaRPr lang="fr-FR" sz="1400" dirty="0" smtClean="0">
              <a:solidFill>
                <a:srgbClr val="252D65"/>
              </a:solidFill>
            </a:endParaRP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252D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Diagramme 6"/>
          <p:cNvGraphicFramePr/>
          <p:nvPr/>
        </p:nvGraphicFramePr>
        <p:xfrm>
          <a:off x="717452" y="2348880"/>
          <a:ext cx="4023360" cy="3756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3318" y="222540"/>
            <a:ext cx="7547956" cy="838974"/>
          </a:xfrm>
        </p:spPr>
        <p:txBody>
          <a:bodyPr/>
          <a:lstStyle/>
          <a:p>
            <a:r>
              <a:rPr lang="fr-FR" sz="2000" b="1" dirty="0" smtClean="0"/>
              <a:t>Évolutions techniques dans le secteur du</a:t>
            </a:r>
            <a:br>
              <a:rPr lang="fr-FR" sz="2000" b="1" dirty="0" smtClean="0"/>
            </a:br>
            <a:r>
              <a:rPr lang="fr-FR" sz="2000" b="1" dirty="0" smtClean="0"/>
              <a:t> véhicule industriel (VTR)</a:t>
            </a:r>
            <a:endParaRPr lang="fr-FR" sz="2000" b="1" dirty="0"/>
          </a:p>
        </p:txBody>
      </p:sp>
      <p:sp>
        <p:nvSpPr>
          <p:cNvPr id="4" name="Espace réservé du contenu 3"/>
          <p:cNvSpPr txBox="1">
            <a:spLocks/>
          </p:cNvSpPr>
          <p:nvPr/>
        </p:nvSpPr>
        <p:spPr>
          <a:xfrm>
            <a:off x="457200" y="1297869"/>
            <a:ext cx="8229600" cy="604663"/>
          </a:xfrm>
          <a:prstGeom prst="rect">
            <a:avLst/>
          </a:prstGeom>
        </p:spPr>
        <p:txBody>
          <a:bodyPr/>
          <a:lstStyle/>
          <a:p>
            <a:pPr marL="223838" marR="0" lvl="0" indent="-3600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A5E5"/>
              </a:buClr>
              <a:buSzTx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5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))	</a:t>
            </a:r>
            <a:r>
              <a:rPr lang="fr-FR" dirty="0" smtClean="0">
                <a:solidFill>
                  <a:srgbClr val="00A5E5"/>
                </a:solidFill>
              </a:rPr>
              <a:t>Une évolution et une complexification de la maintenance et de la réparation des véhicules sous l’effet de la multiplication des systèmes électroniques et connectés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rgbClr val="00A5E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5"/>
          <p:cNvSpPr txBox="1">
            <a:spLocks/>
          </p:cNvSpPr>
          <p:nvPr/>
        </p:nvSpPr>
        <p:spPr>
          <a:xfrm>
            <a:off x="4023360" y="1902533"/>
            <a:ext cx="5120640" cy="49554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1200" dirty="0" smtClean="0">
                <a:solidFill>
                  <a:srgbClr val="252D65"/>
                </a:solidFill>
              </a:rPr>
              <a:t>Une forte interdépendance des équipements mécaniques et des systèmes électroniques rendant systématique l’utilisation de l’outil de diagnostic et l’analyse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1200" dirty="0" smtClean="0">
                <a:solidFill>
                  <a:srgbClr val="252D65"/>
                </a:solidFill>
              </a:rPr>
              <a:t>Des technologies de pointes très avancées  qui continuent d’évoluer : système de dépollution, de </a:t>
            </a:r>
            <a:r>
              <a:rPr lang="fr-FR" sz="1200" dirty="0" err="1" smtClean="0">
                <a:solidFill>
                  <a:srgbClr val="252D65"/>
                </a:solidFill>
              </a:rPr>
              <a:t>géolocalisation</a:t>
            </a:r>
            <a:r>
              <a:rPr lang="fr-FR" sz="1200" dirty="0" smtClean="0">
                <a:solidFill>
                  <a:srgbClr val="252D65"/>
                </a:solidFill>
              </a:rPr>
              <a:t> …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1200" dirty="0" smtClean="0">
                <a:solidFill>
                  <a:srgbClr val="252D65"/>
                </a:solidFill>
              </a:rPr>
              <a:t>Montage d’équipements en seconde monte nécessitant des compétences multiples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1200" dirty="0" smtClean="0">
                <a:solidFill>
                  <a:srgbClr val="252D65"/>
                </a:solidFill>
              </a:rPr>
              <a:t>Une multiplication des points de révision nécessitant la mise à jour permanente des compétences pour la préparation aux contrôles périodiques des véhicules et  des équipements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1200" dirty="0" smtClean="0">
                <a:solidFill>
                  <a:srgbClr val="252D65"/>
                </a:solidFill>
              </a:rPr>
              <a:t>La recherche de la maîtrise de la consommation de carburant impliquant  : </a:t>
            </a:r>
          </a:p>
          <a:p>
            <a:pPr marL="1537200" lvl="2" indent="-3600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Font typeface="Courier New" pitchFamily="49" charset="0"/>
              <a:buChar char="o"/>
              <a:defRPr/>
            </a:pPr>
            <a:r>
              <a:rPr lang="fr-FR" sz="1200" dirty="0" smtClean="0">
                <a:solidFill>
                  <a:srgbClr val="252D65"/>
                </a:solidFill>
              </a:rPr>
              <a:t>Un développement des systèmes de connectivité  des équipements</a:t>
            </a:r>
          </a:p>
          <a:p>
            <a:pPr marL="1537200" lvl="2" indent="-3600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Font typeface="Courier New" pitchFamily="49" charset="0"/>
              <a:buChar char="o"/>
              <a:defRPr/>
            </a:pPr>
            <a:r>
              <a:rPr lang="fr-FR" sz="1200" dirty="0" smtClean="0">
                <a:solidFill>
                  <a:srgbClr val="252D65"/>
                </a:solidFill>
              </a:rPr>
              <a:t>Des activités  de réglage électronique sur les équipements de la motorisation et de la transmission  plus complexes</a:t>
            </a:r>
          </a:p>
          <a:p>
            <a:pPr marL="1080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252D6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2D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Développement d’activités nouvelles engendrées par les innovations technologiques</a:t>
            </a:r>
          </a:p>
        </p:txBody>
      </p:sp>
      <p:graphicFrame>
        <p:nvGraphicFramePr>
          <p:cNvPr id="7" name="Diagramme 6"/>
          <p:cNvGraphicFramePr/>
          <p:nvPr/>
        </p:nvGraphicFramePr>
        <p:xfrm>
          <a:off x="717452" y="2348880"/>
          <a:ext cx="4023360" cy="3756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asque séminaire BTS MV 18 mars 2016">
  <a:themeElements>
    <a:clrScheme name="Genèse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ès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ès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>
            <a:latin typeface="Calibri"/>
            <a:cs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</TotalTime>
  <Words>1850</Words>
  <Application>Microsoft Macintosh PowerPoint</Application>
  <PresentationFormat>Présentation à l'écran (4:3)</PresentationFormat>
  <Paragraphs>261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masque séminaire BTS MV 18 mars 2016</vt:lpstr>
      <vt:lpstr>Du BTS AVA au BTS MV Environnements et contextes professionnels </vt:lpstr>
      <vt:lpstr>La branche des services de l’automobile : quelques données</vt:lpstr>
      <vt:lpstr>Évolutions des métiers  dans les services de l’automobile</vt:lpstr>
      <vt:lpstr>Évolutions socio-économiques dans le secteur de l’automobile</vt:lpstr>
      <vt:lpstr>Évolutions socio-économiques dans le secteur des motocycles</vt:lpstr>
      <vt:lpstr>Évolutions socio-économiques dans le secteur  du véhicule industriel (VTR)</vt:lpstr>
      <vt:lpstr>Évolutions techniques dans le secteur de l’automobile</vt:lpstr>
      <vt:lpstr>Évolutions techniques dans le secteur des motocycles</vt:lpstr>
      <vt:lpstr>Évolutions techniques dans le secteur du  véhicule industriel (VTR)</vt:lpstr>
      <vt:lpstr>Des évolutions réglementaires contraignantes </vt:lpstr>
      <vt:lpstr>Emploi / formation</vt:lpstr>
      <vt:lpstr>BTS AVA : 3 situations d’activités confiées suivant les structures d’accueil</vt:lpstr>
      <vt:lpstr>Des niveaux de compétences partiellement atteints</vt:lpstr>
      <vt:lpstr>Des interrogations sur certaines activités quant aux métiers visés</vt:lpstr>
      <vt:lpstr>Nécessité d’une polyvalence technique et commerciale</vt:lpstr>
      <vt:lpstr>Un référentiel construit dans une logique d’insertion professionnelle et de filière de formation</vt:lpstr>
      <vt:lpstr>Évolution du référentiel des activités professionnelles :  un recentrage autour de quatre activités professionnelles</vt:lpstr>
      <vt:lpstr>A1 – effectuer un diagnostic complexe</vt:lpstr>
      <vt:lpstr>A2 - Réaliser les opérations de maintenance et de réparation complexes</vt:lpstr>
      <vt:lpstr>A3 - Organiser les activités de maintenance et de réparation</vt:lpstr>
      <vt:lpstr>A4 - Assurer la relation client</vt:lpstr>
      <vt:lpstr>Les attentes dans l’automobile Monsieur Jean-Claude FOUILLET (CNPA)</vt:lpstr>
      <vt:lpstr>Les attentes dans les motocycles Madame Nadine ANNELOT (FNCRM)</vt:lpstr>
      <vt:lpstr>Les attentes dans le véhicule industriel (VTR) Monsieur Nicolas LENORMANT (CNPA) </vt:lpstr>
      <vt:lpstr>En vous remerciant pour votre attention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Costa</dc:creator>
  <cp:lastModifiedBy>Gilles CERATO</cp:lastModifiedBy>
  <cp:revision>198</cp:revision>
  <dcterms:created xsi:type="dcterms:W3CDTF">2016-02-17T09:40:39Z</dcterms:created>
  <dcterms:modified xsi:type="dcterms:W3CDTF">2016-03-21T09:33:21Z</dcterms:modified>
</cp:coreProperties>
</file>