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5" r:id="rId1"/>
    <p:sldMasterId id="2147483753" r:id="rId2"/>
    <p:sldMasterId id="2147483765" r:id="rId3"/>
  </p:sldMasterIdLst>
  <p:notesMasterIdLst>
    <p:notesMasterId r:id="rId35"/>
  </p:notesMasterIdLst>
  <p:handoutMasterIdLst>
    <p:handoutMasterId r:id="rId36"/>
  </p:handoutMasterIdLst>
  <p:sldIdLst>
    <p:sldId id="262" r:id="rId4"/>
    <p:sldId id="268" r:id="rId5"/>
    <p:sldId id="267" r:id="rId6"/>
    <p:sldId id="27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9" r:id="rId28"/>
    <p:sldId id="320" r:id="rId29"/>
    <p:sldId id="313" r:id="rId30"/>
    <p:sldId id="314" r:id="rId31"/>
    <p:sldId id="315" r:id="rId32"/>
    <p:sldId id="316" r:id="rId33"/>
    <p:sldId id="317" r:id="rId34"/>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4890"/>
    <a:srgbClr val="7FB601"/>
    <a:srgbClr val="2F6AAA"/>
    <a:srgbClr val="274890"/>
    <a:srgbClr val="3A7DC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8" autoAdjust="0"/>
    <p:restoredTop sz="98513" autoAdjust="0"/>
  </p:normalViewPr>
  <p:slideViewPr>
    <p:cSldViewPr snapToGrid="0" snapToObjects="1">
      <p:cViewPr>
        <p:scale>
          <a:sx n="86" d="100"/>
          <a:sy n="86" d="100"/>
        </p:scale>
        <p:origin x="-2592" y="-14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149101-62CC-1641-8191-0684C1DD8422}" type="datetimeFigureOut">
              <a:rPr lang="fr-FR" smtClean="0"/>
              <a:t>17/03/16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D92FFB-614E-3742-A7BE-5E00382D3B94}" type="slidenum">
              <a:rPr lang="fr-FR" smtClean="0"/>
              <a:t>‹#›</a:t>
            </a:fld>
            <a:endParaRPr lang="fr-FR"/>
          </a:p>
        </p:txBody>
      </p:sp>
    </p:spTree>
    <p:extLst>
      <p:ext uri="{BB962C8B-B14F-4D97-AF65-F5344CB8AC3E}">
        <p14:creationId xmlns:p14="http://schemas.microsoft.com/office/powerpoint/2010/main" val="1310173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A40C94-DA0D-F649-B378-D33FA0A2BEB2}" type="datetimeFigureOut">
              <a:rPr lang="fr-FR" smtClean="0"/>
              <a:t>17/03/16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66F03C-F014-3648-A44F-139A4AA233C4}" type="slidenum">
              <a:rPr lang="fr-FR" smtClean="0"/>
              <a:t>‹#›</a:t>
            </a:fld>
            <a:endParaRPr lang="fr-FR"/>
          </a:p>
        </p:txBody>
      </p:sp>
    </p:spTree>
    <p:extLst>
      <p:ext uri="{BB962C8B-B14F-4D97-AF65-F5344CB8AC3E}">
        <p14:creationId xmlns:p14="http://schemas.microsoft.com/office/powerpoint/2010/main" val="28960768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35843"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11D5A658-9D55-4C2F-8E3A-ADD0BB1025E4}" type="slidenum">
              <a:rPr kumimoji="0" lang="fr-FR" altLang="fr-FR" sz="1200" b="0" smtClean="0">
                <a:solidFill>
                  <a:schemeClr val="tx1"/>
                </a:solidFill>
                <a:latin typeface="Times New Roman" pitchFamily="18" charset="0"/>
              </a:rPr>
              <a:pPr eaLnBrk="1" hangingPunct="1"/>
              <a:t>4</a:t>
            </a:fld>
            <a:endParaRPr kumimoji="0" lang="fr-FR" altLang="fr-FR" sz="1200" b="0" smtClean="0">
              <a:solidFill>
                <a:schemeClr val="tx1"/>
              </a:solidFill>
              <a:latin typeface="Times New Roman" pitchFamily="18" charset="0"/>
            </a:endParaRPr>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p:spPr>
        <p:txBody>
          <a:bodyPr/>
          <a:lstStyle/>
          <a:p>
            <a:pPr algn="just">
              <a:buFont typeface="Wingdings" pitchFamily="2" charset="2"/>
              <a:buNone/>
            </a:pPr>
            <a:r>
              <a:rPr lang="fr-FR" altLang="fr-FR" smtClean="0">
                <a:solidFill>
                  <a:srgbClr val="000099"/>
                </a:solidFill>
              </a:rPr>
              <a:t> </a:t>
            </a:r>
          </a:p>
          <a:p>
            <a:endParaRPr lang="fr-FR" alt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45059"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0EB1A550-5917-466E-B824-6AC0721C9BB6}" type="slidenum">
              <a:rPr kumimoji="0" lang="fr-FR" altLang="fr-FR" sz="1200" b="0" smtClean="0">
                <a:solidFill>
                  <a:schemeClr val="tx1"/>
                </a:solidFill>
                <a:latin typeface="Times New Roman" pitchFamily="18" charset="0"/>
              </a:rPr>
              <a:pPr eaLnBrk="1" hangingPunct="1"/>
              <a:t>13</a:t>
            </a:fld>
            <a:endParaRPr kumimoji="0" lang="fr-FR" altLang="fr-FR" sz="1200" b="0" smtClean="0">
              <a:solidFill>
                <a:schemeClr val="tx1"/>
              </a:solidFill>
              <a:latin typeface="Times New Roman" pitchFamily="18" charset="0"/>
            </a:endParaRPr>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46083"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7D3813DF-B362-4BF9-8736-E5F09DB7DF7B}" type="slidenum">
              <a:rPr kumimoji="0" lang="fr-FR" altLang="fr-FR" sz="1200" b="0" smtClean="0">
                <a:solidFill>
                  <a:schemeClr val="tx1"/>
                </a:solidFill>
                <a:latin typeface="Times New Roman" pitchFamily="18" charset="0"/>
              </a:rPr>
              <a:pPr eaLnBrk="1" hangingPunct="1"/>
              <a:t>14</a:t>
            </a:fld>
            <a:endParaRPr kumimoji="0" lang="fr-FR" altLang="fr-FR" sz="1200" b="0" smtClean="0">
              <a:solidFill>
                <a:schemeClr val="tx1"/>
              </a:solidFill>
              <a:latin typeface="Times New Roman" pitchFamily="18" charset="0"/>
            </a:endParaRPr>
          </a:p>
        </p:txBody>
      </p:sp>
      <p:sp>
        <p:nvSpPr>
          <p:cNvPr id="46084" name="Rectangle 2"/>
          <p:cNvSpPr>
            <a:spLocks noGrp="1" noRot="1" noChangeAspect="1" noChangeArrowheads="1" noTextEdit="1"/>
          </p:cNvSpPr>
          <p:nvPr>
            <p:ph type="sldImg"/>
          </p:nvPr>
        </p:nvSpPr>
        <p:spPr>
          <a:ln/>
        </p:spPr>
      </p:sp>
      <p:sp>
        <p:nvSpPr>
          <p:cNvPr id="46085"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47107"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042D1827-42C8-491B-A9A2-A7879FF1251C}" type="slidenum">
              <a:rPr kumimoji="0" lang="fr-FR" altLang="fr-FR" sz="1200" b="0" smtClean="0">
                <a:solidFill>
                  <a:schemeClr val="tx1"/>
                </a:solidFill>
                <a:latin typeface="Times New Roman" pitchFamily="18" charset="0"/>
              </a:rPr>
              <a:pPr eaLnBrk="1" hangingPunct="1"/>
              <a:t>15</a:t>
            </a:fld>
            <a:endParaRPr kumimoji="0" lang="fr-FR" altLang="fr-FR" sz="1200" b="0" smtClean="0">
              <a:solidFill>
                <a:schemeClr val="tx1"/>
              </a:solidFill>
              <a:latin typeface="Times New Roman" pitchFamily="18" charset="0"/>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48131"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CB1308F0-E702-4CDE-9303-EEE272C084A8}" type="slidenum">
              <a:rPr kumimoji="0" lang="fr-FR" altLang="fr-FR" sz="1200" b="0" smtClean="0">
                <a:solidFill>
                  <a:schemeClr val="tx1"/>
                </a:solidFill>
                <a:latin typeface="Times New Roman" pitchFamily="18" charset="0"/>
              </a:rPr>
              <a:pPr eaLnBrk="1" hangingPunct="1"/>
              <a:t>16</a:t>
            </a:fld>
            <a:endParaRPr kumimoji="0" lang="fr-FR" altLang="fr-FR" sz="1200" b="0" smtClean="0">
              <a:solidFill>
                <a:schemeClr val="tx1"/>
              </a:solidFill>
              <a:latin typeface="Times New Roman" pitchFamily="18" charset="0"/>
            </a:endParaRPr>
          </a:p>
        </p:txBody>
      </p:sp>
      <p:sp>
        <p:nvSpPr>
          <p:cNvPr id="48132" name="Rectangle 2"/>
          <p:cNvSpPr>
            <a:spLocks noGrp="1" noRot="1" noChangeAspect="1" noChangeArrowheads="1" noTextEdit="1"/>
          </p:cNvSpPr>
          <p:nvPr>
            <p:ph type="sldImg"/>
          </p:nvPr>
        </p:nvSpPr>
        <p:spPr>
          <a:ln/>
        </p:spPr>
      </p:sp>
      <p:sp>
        <p:nvSpPr>
          <p:cNvPr id="48133"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49155"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A65C5704-7671-41EB-B793-087E4095F1FD}" type="slidenum">
              <a:rPr kumimoji="0" lang="fr-FR" altLang="fr-FR" sz="1200" b="0" smtClean="0">
                <a:solidFill>
                  <a:schemeClr val="tx1"/>
                </a:solidFill>
                <a:latin typeface="Times New Roman" pitchFamily="18" charset="0"/>
              </a:rPr>
              <a:pPr eaLnBrk="1" hangingPunct="1"/>
              <a:t>17</a:t>
            </a:fld>
            <a:endParaRPr kumimoji="0" lang="fr-FR" altLang="fr-FR" sz="1200" b="0" smtClean="0">
              <a:solidFill>
                <a:schemeClr val="tx1"/>
              </a:solidFill>
              <a:latin typeface="Times New Roman" pitchFamily="18" charset="0"/>
            </a:endParaRPr>
          </a:p>
        </p:txBody>
      </p:sp>
      <p:sp>
        <p:nvSpPr>
          <p:cNvPr id="49156" name="Rectangle 2"/>
          <p:cNvSpPr>
            <a:spLocks noGrp="1" noRot="1" noChangeAspect="1" noChangeArrowheads="1" noTextEdit="1"/>
          </p:cNvSpPr>
          <p:nvPr>
            <p:ph type="sldImg"/>
          </p:nvPr>
        </p:nvSpPr>
        <p:spPr>
          <a:ln/>
        </p:spPr>
      </p:sp>
      <p:sp>
        <p:nvSpPr>
          <p:cNvPr id="49157"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50179"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8B87D197-FE03-488F-A635-45FC5E88AD24}" type="slidenum">
              <a:rPr kumimoji="0" lang="fr-FR" altLang="fr-FR" sz="1200" b="0" smtClean="0">
                <a:solidFill>
                  <a:schemeClr val="tx1"/>
                </a:solidFill>
                <a:latin typeface="Times New Roman" pitchFamily="18" charset="0"/>
              </a:rPr>
              <a:pPr eaLnBrk="1" hangingPunct="1"/>
              <a:t>18</a:t>
            </a:fld>
            <a:endParaRPr kumimoji="0" lang="fr-FR" altLang="fr-FR" sz="1200" b="0" smtClean="0">
              <a:solidFill>
                <a:schemeClr val="tx1"/>
              </a:solidFill>
              <a:latin typeface="Times New Roman" pitchFamily="18" charset="0"/>
            </a:endParaRPr>
          </a:p>
        </p:txBody>
      </p:sp>
      <p:sp>
        <p:nvSpPr>
          <p:cNvPr id="50180" name="Rectangle 2"/>
          <p:cNvSpPr>
            <a:spLocks noGrp="1" noRot="1" noChangeAspect="1" noChangeArrowheads="1" noTextEdit="1"/>
          </p:cNvSpPr>
          <p:nvPr>
            <p:ph type="sldImg"/>
          </p:nvPr>
        </p:nvSpPr>
        <p:spPr>
          <a:ln/>
        </p:spPr>
      </p:sp>
      <p:sp>
        <p:nvSpPr>
          <p:cNvPr id="50181"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51203"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67F5D9E7-5DC1-4759-94A1-09A55BF78F6A}" type="slidenum">
              <a:rPr kumimoji="0" lang="fr-FR" altLang="fr-FR" sz="1200" b="0" smtClean="0">
                <a:solidFill>
                  <a:schemeClr val="tx1"/>
                </a:solidFill>
                <a:latin typeface="Times New Roman" pitchFamily="18" charset="0"/>
              </a:rPr>
              <a:pPr eaLnBrk="1" hangingPunct="1"/>
              <a:t>19</a:t>
            </a:fld>
            <a:endParaRPr kumimoji="0" lang="fr-FR" altLang="fr-FR" sz="1200" b="0" smtClean="0">
              <a:solidFill>
                <a:schemeClr val="tx1"/>
              </a:solidFill>
              <a:latin typeface="Times New Roman" pitchFamily="18" charset="0"/>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52227"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36BF0FEF-1430-4967-86EA-9751FE905374}" type="slidenum">
              <a:rPr kumimoji="0" lang="fr-FR" altLang="fr-FR" sz="1200" b="0" smtClean="0">
                <a:solidFill>
                  <a:schemeClr val="tx1"/>
                </a:solidFill>
                <a:latin typeface="Times New Roman" pitchFamily="18" charset="0"/>
              </a:rPr>
              <a:pPr eaLnBrk="1" hangingPunct="1"/>
              <a:t>20</a:t>
            </a:fld>
            <a:endParaRPr kumimoji="0" lang="fr-FR" altLang="fr-FR" sz="1200" b="0" smtClean="0">
              <a:solidFill>
                <a:schemeClr val="tx1"/>
              </a:solidFill>
              <a:latin typeface="Times New Roman" pitchFamily="18" charset="0"/>
            </a:endParaRPr>
          </a:p>
        </p:txBody>
      </p:sp>
      <p:sp>
        <p:nvSpPr>
          <p:cNvPr id="52228" name="Rectangle 2"/>
          <p:cNvSpPr>
            <a:spLocks noGrp="1" noRot="1" noChangeAspect="1" noChangeArrowheads="1" noTextEdit="1"/>
          </p:cNvSpPr>
          <p:nvPr>
            <p:ph type="sldImg"/>
          </p:nvPr>
        </p:nvSpPr>
        <p:spPr>
          <a:ln/>
        </p:spPr>
      </p:sp>
      <p:sp>
        <p:nvSpPr>
          <p:cNvPr id="52229"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53251"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794847F4-9500-4309-813A-8029BA36A8EF}" type="slidenum">
              <a:rPr kumimoji="0" lang="fr-FR" altLang="fr-FR" sz="1200" b="0" smtClean="0">
                <a:solidFill>
                  <a:schemeClr val="tx1"/>
                </a:solidFill>
                <a:latin typeface="Times New Roman" pitchFamily="18" charset="0"/>
              </a:rPr>
              <a:pPr eaLnBrk="1" hangingPunct="1"/>
              <a:t>21</a:t>
            </a:fld>
            <a:endParaRPr kumimoji="0" lang="fr-FR" altLang="fr-FR" sz="1200" b="0" smtClean="0">
              <a:solidFill>
                <a:schemeClr val="tx1"/>
              </a:solidFill>
              <a:latin typeface="Times New Roman" pitchFamily="18" charset="0"/>
            </a:endParaRPr>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54275"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616F4869-4F50-4CE6-994E-2945CAAAA214}" type="slidenum">
              <a:rPr kumimoji="0" lang="fr-FR" altLang="fr-FR" sz="1200" b="0" smtClean="0">
                <a:solidFill>
                  <a:schemeClr val="tx1"/>
                </a:solidFill>
                <a:latin typeface="Times New Roman" pitchFamily="18" charset="0"/>
              </a:rPr>
              <a:pPr eaLnBrk="1" hangingPunct="1"/>
              <a:t>22</a:t>
            </a:fld>
            <a:endParaRPr kumimoji="0" lang="fr-FR" altLang="fr-FR" sz="1200" b="0" smtClean="0">
              <a:solidFill>
                <a:schemeClr val="tx1"/>
              </a:solidFill>
              <a:latin typeface="Times New Roman" pitchFamily="18" charset="0"/>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36867"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D7119E1E-C8DE-44E6-8BE8-9B6CC7497F5B}" type="slidenum">
              <a:rPr kumimoji="0" lang="fr-FR" altLang="fr-FR" sz="1200" b="0" smtClean="0">
                <a:solidFill>
                  <a:schemeClr val="tx1"/>
                </a:solidFill>
                <a:latin typeface="Times New Roman" pitchFamily="18" charset="0"/>
              </a:rPr>
              <a:pPr eaLnBrk="1" hangingPunct="1"/>
              <a:t>5</a:t>
            </a:fld>
            <a:endParaRPr kumimoji="0" lang="fr-FR" altLang="fr-FR" sz="1200" b="0" smtClean="0">
              <a:solidFill>
                <a:schemeClr val="tx1"/>
              </a:solidFill>
              <a:latin typeface="Times New Roman" pitchFamily="18" charset="0"/>
            </a:endParaRPr>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p:spPr>
        <p:txBody>
          <a:bodyPr/>
          <a:lstStyle/>
          <a:p>
            <a:r>
              <a:rPr lang="fr-FR" altLang="fr-FR" sz="1700" smtClean="0">
                <a:solidFill>
                  <a:srgbClr val="000099"/>
                </a:solidFill>
              </a:rPr>
              <a:t> </a:t>
            </a:r>
            <a:endParaRPr lang="fr-FR" alt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55299"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BD266D75-789F-419B-BB24-14AACF2CFC69}" type="slidenum">
              <a:rPr kumimoji="0" lang="fr-FR" altLang="fr-FR" sz="1200" b="0" smtClean="0">
                <a:solidFill>
                  <a:schemeClr val="tx1"/>
                </a:solidFill>
                <a:latin typeface="Times New Roman" pitchFamily="18" charset="0"/>
              </a:rPr>
              <a:pPr eaLnBrk="1" hangingPunct="1"/>
              <a:t>24</a:t>
            </a:fld>
            <a:endParaRPr kumimoji="0" lang="fr-FR" altLang="fr-FR" sz="1200" b="0" smtClean="0">
              <a:solidFill>
                <a:schemeClr val="tx1"/>
              </a:solidFill>
              <a:latin typeface="Times New Roman" pitchFamily="18" charset="0"/>
            </a:endParaRPr>
          </a:p>
        </p:txBody>
      </p:sp>
      <p:sp>
        <p:nvSpPr>
          <p:cNvPr id="55300" name="Rectangle 2"/>
          <p:cNvSpPr>
            <a:spLocks noGrp="1" noRot="1" noChangeAspect="1" noChangeArrowheads="1" noTextEdit="1"/>
          </p:cNvSpPr>
          <p:nvPr>
            <p:ph type="sldImg"/>
          </p:nvPr>
        </p:nvSpPr>
        <p:spPr>
          <a:ln/>
        </p:spPr>
      </p:sp>
      <p:sp>
        <p:nvSpPr>
          <p:cNvPr id="55301"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buClr>
                <a:srgbClr val="0000FF"/>
              </a:buClr>
            </a:pPr>
            <a:r>
              <a:rPr kumimoji="0" lang="fr-FR" altLang="fr-FR" sz="1200" b="0">
                <a:solidFill>
                  <a:prstClr val="black"/>
                </a:solidFill>
                <a:latin typeface="Times New Roman" pitchFamily="18" charset="0"/>
              </a:rPr>
              <a:t>Rénovation du BTS AVA  - Séminaire de Paris</a:t>
            </a:r>
          </a:p>
        </p:txBody>
      </p:sp>
      <p:sp>
        <p:nvSpPr>
          <p:cNvPr id="56323"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buClr>
                <a:srgbClr val="0000FF"/>
              </a:buClr>
            </a:pPr>
            <a:fld id="{84613FF9-E5CD-42AE-A40E-BC03928451E1}" type="slidenum">
              <a:rPr kumimoji="0" lang="fr-FR" altLang="fr-FR" sz="1200" b="0">
                <a:solidFill>
                  <a:prstClr val="black"/>
                </a:solidFill>
                <a:latin typeface="Times New Roman" pitchFamily="18" charset="0"/>
              </a:rPr>
              <a:pPr eaLnBrk="1" hangingPunct="1">
                <a:buClr>
                  <a:srgbClr val="0000FF"/>
                </a:buClr>
              </a:pPr>
              <a:t>25</a:t>
            </a:fld>
            <a:endParaRPr kumimoji="0" lang="fr-FR" altLang="fr-FR" sz="1200" b="0">
              <a:solidFill>
                <a:prstClr val="black"/>
              </a:solidFill>
              <a:latin typeface="Times New Roman" pitchFamily="18" charset="0"/>
            </a:endParaRPr>
          </a:p>
        </p:txBody>
      </p:sp>
      <p:sp>
        <p:nvSpPr>
          <p:cNvPr id="56324" name="Rectangle 2"/>
          <p:cNvSpPr>
            <a:spLocks noGrp="1" noRot="1" noChangeAspect="1" noChangeArrowheads="1" noTextEdit="1"/>
          </p:cNvSpPr>
          <p:nvPr>
            <p:ph type="sldImg"/>
          </p:nvPr>
        </p:nvSpPr>
        <p:spPr>
          <a:xfrm>
            <a:off x="1150938" y="692150"/>
            <a:ext cx="4557712" cy="3417888"/>
          </a:xfrm>
          <a:ln/>
        </p:spPr>
      </p:sp>
      <p:sp>
        <p:nvSpPr>
          <p:cNvPr id="56325" name="Rectangle 3"/>
          <p:cNvSpPr>
            <a:spLocks noGrp="1" noChangeArrowheads="1"/>
          </p:cNvSpPr>
          <p:nvPr>
            <p:ph type="body" idx="1"/>
          </p:nvPr>
        </p:nvSpPr>
        <p:spPr>
          <a:xfrm>
            <a:off x="914400" y="4343400"/>
            <a:ext cx="5029200" cy="4113213"/>
          </a:xfrm>
          <a:noFill/>
        </p:spPr>
        <p:txBody>
          <a:bodyPr/>
          <a:lstStyle/>
          <a:p>
            <a:endParaRPr lang="fr-FR" altLang="fr-F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buClr>
                <a:srgbClr val="0000FF"/>
              </a:buClr>
            </a:pPr>
            <a:r>
              <a:rPr kumimoji="0" lang="fr-FR" altLang="fr-FR" sz="1200" b="0">
                <a:solidFill>
                  <a:prstClr val="black"/>
                </a:solidFill>
                <a:latin typeface="Times New Roman" pitchFamily="18" charset="0"/>
              </a:rPr>
              <a:t>Rénovation du BTS AVA  - Séminaire de Paris</a:t>
            </a:r>
          </a:p>
        </p:txBody>
      </p:sp>
      <p:sp>
        <p:nvSpPr>
          <p:cNvPr id="57347"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buClr>
                <a:srgbClr val="0000FF"/>
              </a:buClr>
            </a:pPr>
            <a:fld id="{9A397287-2C48-4684-BC3E-8B0B09E1B8B4}" type="slidenum">
              <a:rPr kumimoji="0" lang="fr-FR" altLang="fr-FR" sz="1200" b="0">
                <a:solidFill>
                  <a:prstClr val="black"/>
                </a:solidFill>
                <a:latin typeface="Times New Roman" pitchFamily="18" charset="0"/>
              </a:rPr>
              <a:pPr eaLnBrk="1" hangingPunct="1">
                <a:buClr>
                  <a:srgbClr val="0000FF"/>
                </a:buClr>
              </a:pPr>
              <a:t>26</a:t>
            </a:fld>
            <a:endParaRPr kumimoji="0" lang="fr-FR" altLang="fr-FR" sz="1200" b="0">
              <a:solidFill>
                <a:prstClr val="black"/>
              </a:solidFill>
              <a:latin typeface="Times New Roman" pitchFamily="18" charset="0"/>
            </a:endParaRPr>
          </a:p>
        </p:txBody>
      </p:sp>
      <p:sp>
        <p:nvSpPr>
          <p:cNvPr id="57348" name="Rectangle 2"/>
          <p:cNvSpPr>
            <a:spLocks noGrp="1" noRot="1" noChangeAspect="1" noChangeArrowheads="1" noTextEdit="1"/>
          </p:cNvSpPr>
          <p:nvPr>
            <p:ph type="sldImg"/>
          </p:nvPr>
        </p:nvSpPr>
        <p:spPr>
          <a:ln/>
        </p:spPr>
      </p:sp>
      <p:sp>
        <p:nvSpPr>
          <p:cNvPr id="57349" name="Rectangle 3"/>
          <p:cNvSpPr>
            <a:spLocks noGrp="1" noChangeArrowheads="1"/>
          </p:cNvSpPr>
          <p:nvPr>
            <p:ph type="body" idx="1"/>
          </p:nvPr>
        </p:nvSpPr>
        <p:spPr>
          <a:xfrm>
            <a:off x="914400" y="4343400"/>
            <a:ext cx="5029200" cy="4114800"/>
          </a:xfrm>
          <a:noFill/>
        </p:spPr>
        <p:txBody>
          <a:bodyPr/>
          <a:lstStyle/>
          <a:p>
            <a:endParaRPr lang="fr-FR" altLang="fr-F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58371"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F15E3057-710B-443A-A849-6FBC9E4B267D}" type="slidenum">
              <a:rPr kumimoji="0" lang="fr-FR" altLang="fr-FR" sz="1200" b="0" smtClean="0">
                <a:solidFill>
                  <a:schemeClr val="tx1"/>
                </a:solidFill>
                <a:latin typeface="Times New Roman" pitchFamily="18" charset="0"/>
              </a:rPr>
              <a:pPr eaLnBrk="1" hangingPunct="1"/>
              <a:t>31</a:t>
            </a:fld>
            <a:endParaRPr kumimoji="0" lang="fr-FR" altLang="fr-FR" sz="1200" b="0" smtClean="0">
              <a:solidFill>
                <a:schemeClr val="tx1"/>
              </a:solidFill>
              <a:latin typeface="Times New Roman" pitchFamily="18" charset="0"/>
            </a:endParaRPr>
          </a:p>
        </p:txBody>
      </p:sp>
      <p:sp>
        <p:nvSpPr>
          <p:cNvPr id="58372" name="Rectangle 2"/>
          <p:cNvSpPr>
            <a:spLocks noGrp="1" noRot="1" noChangeAspect="1" noChangeArrowheads="1" noTextEdit="1"/>
          </p:cNvSpPr>
          <p:nvPr>
            <p:ph type="sldImg"/>
          </p:nvPr>
        </p:nvSpPr>
        <p:spPr>
          <a:ln/>
        </p:spPr>
      </p:sp>
      <p:sp>
        <p:nvSpPr>
          <p:cNvPr id="58373"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37891"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2CE97A75-915A-48E7-B327-626309FBA672}" type="slidenum">
              <a:rPr kumimoji="0" lang="fr-FR" altLang="fr-FR" sz="1200" b="0" smtClean="0">
                <a:solidFill>
                  <a:schemeClr val="tx1"/>
                </a:solidFill>
                <a:latin typeface="Times New Roman" pitchFamily="18" charset="0"/>
              </a:rPr>
              <a:pPr eaLnBrk="1" hangingPunct="1"/>
              <a:t>6</a:t>
            </a:fld>
            <a:endParaRPr kumimoji="0" lang="fr-FR" altLang="fr-FR" sz="1200" b="0" smtClean="0">
              <a:solidFill>
                <a:schemeClr val="tx1"/>
              </a:solidFill>
              <a:latin typeface="Times New Roman" pitchFamily="18" charset="0"/>
            </a:endParaRPr>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38915"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1A568D7D-A4CC-4AE7-BBE8-4B09771F7F19}" type="slidenum">
              <a:rPr kumimoji="0" lang="fr-FR" altLang="fr-FR" sz="1200" b="0" smtClean="0">
                <a:solidFill>
                  <a:schemeClr val="tx1"/>
                </a:solidFill>
                <a:latin typeface="Times New Roman" pitchFamily="18" charset="0"/>
              </a:rPr>
              <a:pPr eaLnBrk="1" hangingPunct="1"/>
              <a:t>7</a:t>
            </a:fld>
            <a:endParaRPr kumimoji="0" lang="fr-FR" altLang="fr-FR" sz="1200" b="0" smtClean="0">
              <a:solidFill>
                <a:schemeClr val="tx1"/>
              </a:solidFill>
              <a:latin typeface="Times New Roman" pitchFamily="18" charset="0"/>
            </a:endParaRPr>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39939"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524E2C49-9649-4188-9566-08DCB0BE99E3}" type="slidenum">
              <a:rPr kumimoji="0" lang="fr-FR" altLang="fr-FR" sz="1200" b="0" smtClean="0">
                <a:solidFill>
                  <a:schemeClr val="tx1"/>
                </a:solidFill>
                <a:latin typeface="Times New Roman" pitchFamily="18" charset="0"/>
              </a:rPr>
              <a:pPr eaLnBrk="1" hangingPunct="1"/>
              <a:t>8</a:t>
            </a:fld>
            <a:endParaRPr kumimoji="0" lang="fr-FR" altLang="fr-FR" sz="1200" b="0" smtClean="0">
              <a:solidFill>
                <a:schemeClr val="tx1"/>
              </a:solidFill>
              <a:latin typeface="Times New Roman" pitchFamily="18" charset="0"/>
            </a:endParaRPr>
          </a:p>
        </p:txBody>
      </p:sp>
      <p:sp>
        <p:nvSpPr>
          <p:cNvPr id="39940" name="Rectangle 2"/>
          <p:cNvSpPr>
            <a:spLocks noGrp="1" noRot="1" noChangeAspect="1" noChangeArrowheads="1" noTextEdit="1"/>
          </p:cNvSpPr>
          <p:nvPr>
            <p:ph type="sldImg"/>
          </p:nvPr>
        </p:nvSpPr>
        <p:spPr>
          <a:ln/>
        </p:spPr>
      </p:sp>
      <p:sp>
        <p:nvSpPr>
          <p:cNvPr id="39941"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40963"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DB22334B-6BD1-46D1-A61F-F133210C96C9}" type="slidenum">
              <a:rPr kumimoji="0" lang="fr-FR" altLang="fr-FR" sz="1200" b="0" smtClean="0">
                <a:solidFill>
                  <a:schemeClr val="tx1"/>
                </a:solidFill>
                <a:latin typeface="Times New Roman" pitchFamily="18" charset="0"/>
              </a:rPr>
              <a:pPr eaLnBrk="1" hangingPunct="1"/>
              <a:t>9</a:t>
            </a:fld>
            <a:endParaRPr kumimoji="0" lang="fr-FR" altLang="fr-FR" sz="1200" b="0" smtClean="0">
              <a:solidFill>
                <a:schemeClr val="tx1"/>
              </a:solidFill>
              <a:latin typeface="Times New Roman" pitchFamily="18" charset="0"/>
            </a:endParaRPr>
          </a:p>
        </p:txBody>
      </p:sp>
      <p:sp>
        <p:nvSpPr>
          <p:cNvPr id="40964" name="Rectangle 2"/>
          <p:cNvSpPr>
            <a:spLocks noGrp="1" noRot="1" noChangeAspect="1" noChangeArrowheads="1" noTextEdit="1"/>
          </p:cNvSpPr>
          <p:nvPr>
            <p:ph type="sldImg"/>
          </p:nvPr>
        </p:nvSpPr>
        <p:spPr>
          <a:ln/>
        </p:spPr>
      </p:sp>
      <p:sp>
        <p:nvSpPr>
          <p:cNvPr id="40965"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41987"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161ABFD4-2010-46DD-B162-6F562195EE76}" type="slidenum">
              <a:rPr kumimoji="0" lang="fr-FR" altLang="fr-FR" sz="1200" b="0" smtClean="0">
                <a:solidFill>
                  <a:schemeClr val="tx1"/>
                </a:solidFill>
                <a:latin typeface="Times New Roman" pitchFamily="18" charset="0"/>
              </a:rPr>
              <a:pPr eaLnBrk="1" hangingPunct="1"/>
              <a:t>10</a:t>
            </a:fld>
            <a:endParaRPr kumimoji="0" lang="fr-FR" altLang="fr-FR" sz="1200" b="0" smtClean="0">
              <a:solidFill>
                <a:schemeClr val="tx1"/>
              </a:solidFill>
              <a:latin typeface="Times New Roman" pitchFamily="18" charset="0"/>
            </a:endParaRPr>
          </a:p>
        </p:txBody>
      </p:sp>
      <p:sp>
        <p:nvSpPr>
          <p:cNvPr id="41988" name="Rectangle 2"/>
          <p:cNvSpPr>
            <a:spLocks noGrp="1" noRot="1" noChangeAspect="1" noChangeArrowheads="1" noTextEdit="1"/>
          </p:cNvSpPr>
          <p:nvPr>
            <p:ph type="sldImg"/>
          </p:nvPr>
        </p:nvSpPr>
        <p:spPr>
          <a:ln/>
        </p:spPr>
      </p:sp>
      <p:sp>
        <p:nvSpPr>
          <p:cNvPr id="41989"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43011"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CE92A353-F277-4480-A3BB-4F6127C7CABA}" type="slidenum">
              <a:rPr kumimoji="0" lang="fr-FR" altLang="fr-FR" sz="1200" b="0" smtClean="0">
                <a:solidFill>
                  <a:schemeClr val="tx1"/>
                </a:solidFill>
                <a:latin typeface="Times New Roman" pitchFamily="18" charset="0"/>
              </a:rPr>
              <a:pPr eaLnBrk="1" hangingPunct="1"/>
              <a:t>11</a:t>
            </a:fld>
            <a:endParaRPr kumimoji="0" lang="fr-FR" altLang="fr-FR" sz="1200" b="0" smtClean="0">
              <a:solidFill>
                <a:schemeClr val="tx1"/>
              </a:solidFill>
              <a:latin typeface="Times New Roman" pitchFamily="18" charset="0"/>
            </a:endParaRPr>
          </a:p>
        </p:txBody>
      </p:sp>
      <p:sp>
        <p:nvSpPr>
          <p:cNvPr id="43012" name="Rectangle 2"/>
          <p:cNvSpPr>
            <a:spLocks noGrp="1" noRot="1" noChangeAspect="1" noChangeArrowheads="1" noTextEdit="1"/>
          </p:cNvSpPr>
          <p:nvPr>
            <p:ph type="sldImg"/>
          </p:nvPr>
        </p:nvSpPr>
        <p:spPr>
          <a:ln/>
        </p:spPr>
      </p:sp>
      <p:sp>
        <p:nvSpPr>
          <p:cNvPr id="43013"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ftr" sz="quarter" idx="4"/>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r>
              <a:rPr kumimoji="0" lang="fr-FR" altLang="fr-FR" sz="1200" b="0" smtClean="0">
                <a:solidFill>
                  <a:schemeClr val="tx1"/>
                </a:solidFill>
                <a:latin typeface="Times New Roman" pitchFamily="18" charset="0"/>
              </a:rPr>
              <a:t>Rénovation du BTS AVA  - Séminaire de Paris</a:t>
            </a:r>
          </a:p>
        </p:txBody>
      </p:sp>
      <p:sp>
        <p:nvSpPr>
          <p:cNvPr id="44035" name="Rectangle 7"/>
          <p:cNvSpPr>
            <a:spLocks noGrp="1" noChangeArrowheads="1"/>
          </p:cNvSpPr>
          <p:nvPr>
            <p:ph type="sldNum" sz="quarter" idx="5"/>
          </p:nvPr>
        </p:nvSpPr>
        <p:spPr>
          <a:noFill/>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fld id="{44514BBC-5446-4BBE-A081-DF5A0E195C14}" type="slidenum">
              <a:rPr kumimoji="0" lang="fr-FR" altLang="fr-FR" sz="1200" b="0" smtClean="0">
                <a:solidFill>
                  <a:schemeClr val="tx1"/>
                </a:solidFill>
                <a:latin typeface="Times New Roman" pitchFamily="18" charset="0"/>
              </a:rPr>
              <a:pPr eaLnBrk="1" hangingPunct="1"/>
              <a:t>12</a:t>
            </a:fld>
            <a:endParaRPr kumimoji="0" lang="fr-FR" altLang="fr-FR" sz="1200" b="0" smtClean="0">
              <a:solidFill>
                <a:schemeClr val="tx1"/>
              </a:solidFill>
              <a:latin typeface="Times New Roman" pitchFamily="18" charset="0"/>
            </a:endParaRPr>
          </a:p>
        </p:txBody>
      </p:sp>
      <p:sp>
        <p:nvSpPr>
          <p:cNvPr id="44036" name="Rectangle 2"/>
          <p:cNvSpPr>
            <a:spLocks noGrp="1" noRot="1" noChangeAspect="1" noChangeArrowheads="1" noTextEdit="1"/>
          </p:cNvSpPr>
          <p:nvPr>
            <p:ph type="sldImg"/>
          </p:nvPr>
        </p:nvSpPr>
        <p:spPr>
          <a:ln/>
        </p:spPr>
      </p:sp>
      <p:sp>
        <p:nvSpPr>
          <p:cNvPr id="44037" name="Rectangle 3"/>
          <p:cNvSpPr>
            <a:spLocks noGrp="1" noChangeArrowheads="1"/>
          </p:cNvSpPr>
          <p:nvPr>
            <p:ph type="body" idx="1"/>
          </p:nvPr>
        </p:nvSpPr>
        <p:spPr>
          <a:noFill/>
        </p:spPr>
        <p:txBody>
          <a:bodyPr/>
          <a:lstStyle/>
          <a:p>
            <a:endParaRPr lang="fr-FR" altLang="fr-FR"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png"/><Relationship Id="rId5"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7.jpg"/><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Diapositive de tit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3074" y="2874482"/>
            <a:ext cx="8228013" cy="1132632"/>
          </a:xfrm>
        </p:spPr>
        <p:txBody>
          <a:bodyPr tIns="0" bIns="0" anchor="t" anchorCtr="0"/>
          <a:lstStyle>
            <a:lvl1pPr algn="ctr">
              <a:defRPr sz="3600" baseline="0">
                <a:solidFill>
                  <a:schemeClr val="bg1"/>
                </a:solidFill>
              </a:defRPr>
            </a:lvl1pPr>
          </a:lstStyle>
          <a:p>
            <a:r>
              <a:rPr lang="x-none" dirty="0" smtClean="0"/>
              <a:t>Titre de la présentation</a:t>
            </a:r>
            <a:endParaRPr dirty="0"/>
          </a:p>
        </p:txBody>
      </p:sp>
      <p:sp>
        <p:nvSpPr>
          <p:cNvPr id="3" name="Subtitle 2"/>
          <p:cNvSpPr>
            <a:spLocks noGrp="1"/>
          </p:cNvSpPr>
          <p:nvPr>
            <p:ph type="subTitle" idx="1" hasCustomPrompt="1"/>
          </p:nvPr>
        </p:nvSpPr>
        <p:spPr>
          <a:xfrm>
            <a:off x="457199" y="4313306"/>
            <a:ext cx="8228013" cy="1066800"/>
          </a:xfrm>
        </p:spPr>
        <p:txBody>
          <a:bodyPr tIns="0" bIns="0"/>
          <a:lstStyle>
            <a:lvl1pPr marL="0" indent="0" algn="ctr">
              <a:spcBef>
                <a:spcPts val="300"/>
              </a:spcBef>
              <a:buNone/>
              <a:defRPr sz="1800">
                <a:solidFill>
                  <a:schemeClr val="bg1"/>
                </a:solidFill>
                <a:latin typeface="Calibri"/>
                <a:cs typeface="Calibri"/>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dirty="0" smtClean="0"/>
              <a:t>Auteurs</a:t>
            </a:r>
            <a:endParaRPr dirty="0"/>
          </a:p>
        </p:txBody>
      </p:sp>
      <p:sp>
        <p:nvSpPr>
          <p:cNvPr id="7" name="Ellipse 6"/>
          <p:cNvSpPr/>
          <p:nvPr userDrawn="1"/>
        </p:nvSpPr>
        <p:spPr>
          <a:xfrm>
            <a:off x="5390491" y="199292"/>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sp>
        <p:nvSpPr>
          <p:cNvPr id="12" name="Ellipse 11"/>
          <p:cNvSpPr/>
          <p:nvPr userDrawn="1"/>
        </p:nvSpPr>
        <p:spPr>
          <a:xfrm>
            <a:off x="4006913" y="196525"/>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sp>
        <p:nvSpPr>
          <p:cNvPr id="13" name="Ellipse 12"/>
          <p:cNvSpPr/>
          <p:nvPr userDrawn="1"/>
        </p:nvSpPr>
        <p:spPr>
          <a:xfrm>
            <a:off x="2599649" y="196525"/>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14" name="Image 13"/>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4120520" y="482451"/>
            <a:ext cx="995382" cy="641556"/>
          </a:xfrm>
          <a:prstGeom prst="rect">
            <a:avLst/>
          </a:prstGeom>
          <a:ln>
            <a:noFill/>
          </a:ln>
          <a:extLst>
            <a:ext uri="{53640926-AAD7-44d8-BBD7-CCE9431645EC}">
              <a14:shadowObscured xmlns:a14="http://schemas.microsoft.com/office/drawing/2010/main"/>
            </a:ext>
          </a:extLst>
        </p:spPr>
      </p:pic>
      <p:pic>
        <p:nvPicPr>
          <p:cNvPr id="15" name="Image 14"/>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687513" y="598464"/>
            <a:ext cx="1020589" cy="415476"/>
          </a:xfrm>
          <a:prstGeom prst="rect">
            <a:avLst/>
          </a:prstGeom>
          <a:ln>
            <a:noFill/>
          </a:ln>
          <a:extLst>
            <a:ext uri="{53640926-AAD7-44d8-BBD7-CCE9431645EC}">
              <a14:shadowObscured xmlns:a14="http://schemas.microsoft.com/office/drawing/2010/main"/>
            </a:ext>
          </a:extLst>
        </p:spPr>
      </p:pic>
      <p:sp>
        <p:nvSpPr>
          <p:cNvPr id="16" name="Title 1"/>
          <p:cNvSpPr txBox="1">
            <a:spLocks/>
          </p:cNvSpPr>
          <p:nvPr userDrawn="1"/>
        </p:nvSpPr>
        <p:spPr>
          <a:xfrm>
            <a:off x="520069" y="1417730"/>
            <a:ext cx="8228013" cy="940432"/>
          </a:xfrm>
          <a:prstGeom prst="rect">
            <a:avLst/>
          </a:prstGeom>
        </p:spPr>
        <p:txBody>
          <a:bodyPr vert="horz" lIns="91440" tIns="0" rIns="91440" bIns="0" rtlCol="0" anchor="t" anchorCtr="0">
            <a:noAutofit/>
          </a:bodyPr>
          <a:lstStyle>
            <a:lvl1pPr algn="ctr" defTabSz="914400" rtl="0" eaLnBrk="1" latinLnBrk="0" hangingPunct="1">
              <a:spcBef>
                <a:spcPct val="0"/>
              </a:spcBef>
              <a:buNone/>
              <a:defRPr sz="3600" b="1" kern="1200" baseline="0">
                <a:solidFill>
                  <a:schemeClr val="bg1"/>
                </a:solidFill>
                <a:latin typeface="Calibri"/>
                <a:ea typeface="+mj-ea"/>
                <a:cs typeface="Calibri"/>
              </a:defRPr>
            </a:lvl1pPr>
          </a:lstStyle>
          <a:p>
            <a:r>
              <a:rPr lang="fr-FR" sz="2400" dirty="0" smtClean="0">
                <a:solidFill>
                  <a:srgbClr val="7FB601"/>
                </a:solidFill>
              </a:rPr>
              <a:t>PNF BTS maintenance des véhicules </a:t>
            </a:r>
          </a:p>
          <a:p>
            <a:r>
              <a:rPr lang="fr-FR" sz="2400" dirty="0" smtClean="0">
                <a:solidFill>
                  <a:srgbClr val="7FB601"/>
                </a:solidFill>
              </a:rPr>
              <a:t>lycée Diderot Paris - 18 mars 2016</a:t>
            </a:r>
            <a:endParaRPr lang="fr-FR" sz="2400" dirty="0">
              <a:solidFill>
                <a:srgbClr val="7FB601"/>
              </a:solidFill>
            </a:endParaRPr>
          </a:p>
        </p:txBody>
      </p:sp>
      <p:sp>
        <p:nvSpPr>
          <p:cNvPr id="17" name="Rectangle 16"/>
          <p:cNvSpPr/>
          <p:nvPr userDrawn="1"/>
        </p:nvSpPr>
        <p:spPr>
          <a:xfrm>
            <a:off x="50802" y="6508972"/>
            <a:ext cx="4902323" cy="261479"/>
          </a:xfrm>
          <a:prstGeom prst="rect">
            <a:avLst/>
          </a:prstGeom>
          <a:ln>
            <a:solidFill>
              <a:srgbClr val="FFFFFF"/>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pic>
        <p:nvPicPr>
          <p:cNvPr id="10" name="Image 9" descr="2014_MENESRlogo_horizontalcartouchefondblanc.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33175" y="6347016"/>
            <a:ext cx="1911794" cy="440637"/>
          </a:xfrm>
          <a:prstGeom prst="rect">
            <a:avLst/>
          </a:prstGeom>
        </p:spPr>
      </p:pic>
      <p:pic>
        <p:nvPicPr>
          <p:cNvPr id="4" name="Image 3" descr="picto_moto.jpg"/>
          <p:cNvPicPr>
            <a:picLocks noChangeAspect="1"/>
          </p:cNvPicPr>
          <p:nvPr userDrawn="1"/>
        </p:nvPicPr>
        <p:blipFill rotWithShape="1">
          <a:blip r:embed="rId5">
            <a:extLst>
              <a:ext uri="{28A0092B-C50C-407E-A947-70E740481C1C}">
                <a14:useLocalDpi xmlns:a14="http://schemas.microsoft.com/office/drawing/2010/main" val="0"/>
              </a:ext>
            </a:extLst>
          </a:blip>
          <a:srcRect l="3503" t="24626" r="3111" b="23229"/>
          <a:stretch/>
        </p:blipFill>
        <p:spPr>
          <a:xfrm>
            <a:off x="5510582" y="552052"/>
            <a:ext cx="979160" cy="546744"/>
          </a:xfrm>
          <a:prstGeom prst="rect">
            <a:avLst/>
          </a:prstGeom>
        </p:spPr>
      </p:pic>
    </p:spTree>
    <p:extLst>
      <p:ext uri="{BB962C8B-B14F-4D97-AF65-F5344CB8AC3E}">
        <p14:creationId xmlns:p14="http://schemas.microsoft.com/office/powerpoint/2010/main" val="31570643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681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Espace réservé du pied de page 3"/>
          <p:cNvSpPr>
            <a:spLocks noGrp="1" noChangeArrowheads="1"/>
          </p:cNvSpPr>
          <p:nvPr>
            <p:ph type="ftr" sz="quarter" idx="10"/>
          </p:nvPr>
        </p:nvSpPr>
        <p:spPr bwMode="auto">
          <a:xfrm>
            <a:off x="2590800" y="6400800"/>
            <a:ext cx="4495800" cy="3048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0"/>
              </a:spcBef>
              <a:buClrTx/>
              <a:buFontTx/>
              <a:buNone/>
              <a:defRPr kumimoji="0">
                <a:effectLst>
                  <a:outerShdw blurRad="38100" dist="38100" dir="2700000" algn="tl">
                    <a:srgbClr val="000000"/>
                  </a:outerShdw>
                </a:effectLst>
                <a:latin typeface="Arial" charset="0"/>
              </a:defRPr>
            </a:lvl1pPr>
          </a:lstStyle>
          <a:p>
            <a:pPr defTabSz="914400" fontAlgn="base">
              <a:spcAft>
                <a:spcPct val="0"/>
              </a:spcAft>
              <a:defRPr/>
            </a:pPr>
            <a:r>
              <a:rPr lang="fr-FR" sz="1400" b="1">
                <a:solidFill>
                  <a:srgbClr val="FFFFFF"/>
                </a:solidFill>
              </a:rPr>
              <a:t>BTS - Contrôle en cours de Formation</a:t>
            </a:r>
            <a:endParaRPr lang="fr-FR" sz="1400">
              <a:solidFill>
                <a:srgbClr val="009999"/>
              </a:solidFill>
              <a:effectLst/>
            </a:endParaRPr>
          </a:p>
        </p:txBody>
      </p:sp>
    </p:spTree>
    <p:extLst>
      <p:ext uri="{BB962C8B-B14F-4D97-AF65-F5344CB8AC3E}">
        <p14:creationId xmlns:p14="http://schemas.microsoft.com/office/powerpoint/2010/main" val="663165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2082822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Tree>
    <p:extLst>
      <p:ext uri="{BB962C8B-B14F-4D97-AF65-F5344CB8AC3E}">
        <p14:creationId xmlns:p14="http://schemas.microsoft.com/office/powerpoint/2010/main" val="1611961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743200" y="1981200"/>
            <a:ext cx="2743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638800" y="1981200"/>
            <a:ext cx="2743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656175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208019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1903640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98940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2466747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229168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grpSp>
        <p:nvGrpSpPr>
          <p:cNvPr id="33" name="Grouper 32"/>
          <p:cNvGrpSpPr/>
          <p:nvPr userDrawn="1"/>
        </p:nvGrpSpPr>
        <p:grpSpPr>
          <a:xfrm>
            <a:off x="702281" y="38895"/>
            <a:ext cx="499045" cy="508481"/>
            <a:chOff x="3829128" y="156779"/>
            <a:chExt cx="1201323" cy="1218438"/>
          </a:xfrm>
        </p:grpSpPr>
        <p:sp>
          <p:nvSpPr>
            <p:cNvPr id="34" name="Ellipse 33"/>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35" name="Image 34"/>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36" name="Grouper 35"/>
          <p:cNvGrpSpPr/>
          <p:nvPr userDrawn="1"/>
        </p:nvGrpSpPr>
        <p:grpSpPr>
          <a:xfrm>
            <a:off x="92275" y="38895"/>
            <a:ext cx="490929" cy="508481"/>
            <a:chOff x="2421864" y="156779"/>
            <a:chExt cx="1201323" cy="1218438"/>
          </a:xfrm>
        </p:grpSpPr>
        <p:sp>
          <p:nvSpPr>
            <p:cNvPr id="37" name="Ellipse 36"/>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38" name="Image 37"/>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39" name="Grouper 38"/>
          <p:cNvGrpSpPr/>
          <p:nvPr userDrawn="1"/>
        </p:nvGrpSpPr>
        <p:grpSpPr>
          <a:xfrm>
            <a:off x="1308732" y="64390"/>
            <a:ext cx="524549" cy="482985"/>
            <a:chOff x="1308732" y="64390"/>
            <a:chExt cx="524549" cy="482985"/>
          </a:xfrm>
        </p:grpSpPr>
        <p:sp>
          <p:nvSpPr>
            <p:cNvPr id="40" name="Ellipse 39"/>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41" name="Image 40"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15"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1770127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685800"/>
            <a:ext cx="1905000" cy="54102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914400" y="685800"/>
            <a:ext cx="55626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7234643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Espace réservé du pied de page 3"/>
          <p:cNvSpPr>
            <a:spLocks noGrp="1" noChangeArrowheads="1"/>
          </p:cNvSpPr>
          <p:nvPr>
            <p:ph type="ftr" sz="quarter" idx="10"/>
          </p:nvPr>
        </p:nvSpPr>
        <p:spPr bwMode="auto">
          <a:xfrm>
            <a:off x="2590800" y="6400800"/>
            <a:ext cx="4495800" cy="3048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0"/>
              </a:spcBef>
              <a:buClrTx/>
              <a:buFontTx/>
              <a:buNone/>
              <a:defRPr kumimoji="0">
                <a:effectLst>
                  <a:outerShdw blurRad="38100" dist="38100" dir="2700000" algn="tl">
                    <a:srgbClr val="000000"/>
                  </a:outerShdw>
                </a:effectLst>
                <a:latin typeface="Arial" charset="0"/>
              </a:defRPr>
            </a:lvl1pPr>
          </a:lstStyle>
          <a:p>
            <a:pPr defTabSz="914400" fontAlgn="base">
              <a:spcAft>
                <a:spcPct val="0"/>
              </a:spcAft>
              <a:defRPr/>
            </a:pPr>
            <a:r>
              <a:rPr lang="fr-FR" sz="1400" b="1">
                <a:solidFill>
                  <a:srgbClr val="FFFFFF"/>
                </a:solidFill>
              </a:rPr>
              <a:t>BTS - Contrôle en cours de Formation</a:t>
            </a:r>
            <a:endParaRPr lang="fr-FR" sz="1400">
              <a:solidFill>
                <a:srgbClr val="009999"/>
              </a:solidFill>
              <a:effectLst/>
            </a:endParaRPr>
          </a:p>
        </p:txBody>
      </p:sp>
    </p:spTree>
    <p:extLst>
      <p:ext uri="{BB962C8B-B14F-4D97-AF65-F5344CB8AC3E}">
        <p14:creationId xmlns:p14="http://schemas.microsoft.com/office/powerpoint/2010/main" val="18346753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9465896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Tree>
    <p:extLst>
      <p:ext uri="{BB962C8B-B14F-4D97-AF65-F5344CB8AC3E}">
        <p14:creationId xmlns:p14="http://schemas.microsoft.com/office/powerpoint/2010/main" val="6111994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743200" y="1981200"/>
            <a:ext cx="2743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638800" y="1981200"/>
            <a:ext cx="2743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207632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0904744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3894016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30423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3197362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40664" y="1737648"/>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4" name="Content Placeholder 3"/>
          <p:cNvSpPr>
            <a:spLocks noGrp="1"/>
          </p:cNvSpPr>
          <p:nvPr>
            <p:ph sz="half" idx="2"/>
          </p:nvPr>
        </p:nvSpPr>
        <p:spPr>
          <a:xfrm>
            <a:off x="4634753" y="1737648"/>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x-none" dirty="0" smtClean="0"/>
              <a:t>Cliquez pour modifier les styles du texte du masque</a:t>
            </a:r>
          </a:p>
          <a:p>
            <a:pPr lvl="1"/>
            <a:r>
              <a:rPr lang="x-none" dirty="0" smtClean="0"/>
              <a:t>Deuxième niveau</a:t>
            </a:r>
          </a:p>
          <a:p>
            <a:pPr lvl="2"/>
            <a:r>
              <a:rPr lang="x-none" dirty="0" smtClean="0"/>
              <a:t>Troisième niveau</a:t>
            </a:r>
          </a:p>
          <a:p>
            <a:pPr lvl="3"/>
            <a:r>
              <a:rPr lang="x-none" dirty="0" smtClean="0"/>
              <a:t>Quatrième niveau</a:t>
            </a:r>
          </a:p>
          <a:p>
            <a:pPr lvl="4"/>
            <a:r>
              <a:rPr lang="x-none" dirty="0" smtClean="0"/>
              <a:t>Cinquième niveau</a:t>
            </a:r>
            <a:endParaRPr dirty="0"/>
          </a:p>
        </p:txBody>
      </p:sp>
      <p:grpSp>
        <p:nvGrpSpPr>
          <p:cNvPr id="14" name="Grouper 13"/>
          <p:cNvGrpSpPr/>
          <p:nvPr userDrawn="1"/>
        </p:nvGrpSpPr>
        <p:grpSpPr>
          <a:xfrm>
            <a:off x="687962" y="38895"/>
            <a:ext cx="499045" cy="508481"/>
            <a:chOff x="3829128" y="156779"/>
            <a:chExt cx="1201323" cy="1218438"/>
          </a:xfrm>
        </p:grpSpPr>
        <p:sp>
          <p:nvSpPr>
            <p:cNvPr id="15" name="Ellipse 14"/>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16" name="Image 15"/>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7" name="Grouper 16"/>
          <p:cNvGrpSpPr/>
          <p:nvPr userDrawn="1"/>
        </p:nvGrpSpPr>
        <p:grpSpPr>
          <a:xfrm>
            <a:off x="92275" y="38895"/>
            <a:ext cx="490929" cy="508481"/>
            <a:chOff x="2421864" y="156779"/>
            <a:chExt cx="1201323" cy="1218438"/>
          </a:xfrm>
        </p:grpSpPr>
        <p:sp>
          <p:nvSpPr>
            <p:cNvPr id="18" name="Ellipse 17"/>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19" name="Image 18"/>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0" name="Grouper 19"/>
          <p:cNvGrpSpPr/>
          <p:nvPr userDrawn="1"/>
        </p:nvGrpSpPr>
        <p:grpSpPr>
          <a:xfrm>
            <a:off x="1308732" y="64390"/>
            <a:ext cx="524549" cy="482985"/>
            <a:chOff x="1308732" y="64390"/>
            <a:chExt cx="524549" cy="482985"/>
          </a:xfrm>
        </p:grpSpPr>
        <p:sp>
          <p:nvSpPr>
            <p:cNvPr id="31" name="Ellipse 30"/>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32" name="Image 31"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22"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15647576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6298756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685800"/>
            <a:ext cx="1905000" cy="54102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914400" y="685800"/>
            <a:ext cx="55626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52223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40664" y="1777442"/>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Cliquez pour modifier les styles du texte du masque</a:t>
            </a:r>
          </a:p>
        </p:txBody>
      </p:sp>
      <p:sp>
        <p:nvSpPr>
          <p:cNvPr id="4" name="Content Placeholder 3"/>
          <p:cNvSpPr>
            <a:spLocks noGrp="1"/>
          </p:cNvSpPr>
          <p:nvPr>
            <p:ph sz="half" idx="2"/>
          </p:nvPr>
        </p:nvSpPr>
        <p:spPr>
          <a:xfrm>
            <a:off x="740664" y="2705290"/>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x-none" dirty="0" smtClean="0"/>
              <a:t>Cliquez pour modifier les styles du texte du masque</a:t>
            </a:r>
          </a:p>
          <a:p>
            <a:pPr lvl="1"/>
            <a:r>
              <a:rPr lang="x-none" dirty="0" smtClean="0"/>
              <a:t>Deuxième niveau</a:t>
            </a:r>
          </a:p>
          <a:p>
            <a:pPr lvl="2"/>
            <a:r>
              <a:rPr lang="x-none" dirty="0" smtClean="0"/>
              <a:t>Troisième niveau</a:t>
            </a:r>
          </a:p>
          <a:p>
            <a:pPr lvl="3"/>
            <a:r>
              <a:rPr lang="x-none" dirty="0" smtClean="0"/>
              <a:t>Quatrième niveau</a:t>
            </a:r>
          </a:p>
          <a:p>
            <a:pPr lvl="4"/>
            <a:r>
              <a:rPr lang="x-none" dirty="0" smtClean="0"/>
              <a:t>Cinquième niveau</a:t>
            </a:r>
            <a:endParaRPr dirty="0"/>
          </a:p>
        </p:txBody>
      </p:sp>
      <p:sp>
        <p:nvSpPr>
          <p:cNvPr id="5" name="Text Placeholder 4"/>
          <p:cNvSpPr>
            <a:spLocks noGrp="1"/>
          </p:cNvSpPr>
          <p:nvPr>
            <p:ph type="body" sz="quarter" idx="3"/>
          </p:nvPr>
        </p:nvSpPr>
        <p:spPr>
          <a:xfrm>
            <a:off x="4631578" y="1777442"/>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Cliquez pour modifier les styles du texte du masque</a:t>
            </a:r>
          </a:p>
        </p:txBody>
      </p:sp>
      <p:sp>
        <p:nvSpPr>
          <p:cNvPr id="6" name="Content Placeholder 5"/>
          <p:cNvSpPr>
            <a:spLocks noGrp="1"/>
          </p:cNvSpPr>
          <p:nvPr>
            <p:ph sz="quarter" idx="4"/>
          </p:nvPr>
        </p:nvSpPr>
        <p:spPr>
          <a:xfrm>
            <a:off x="4631578" y="2705290"/>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grpSp>
        <p:nvGrpSpPr>
          <p:cNvPr id="16" name="Grouper 15"/>
          <p:cNvGrpSpPr/>
          <p:nvPr userDrawn="1"/>
        </p:nvGrpSpPr>
        <p:grpSpPr>
          <a:xfrm>
            <a:off x="696429" y="47362"/>
            <a:ext cx="499045" cy="508481"/>
            <a:chOff x="3829128" y="156779"/>
            <a:chExt cx="1201323" cy="1218438"/>
          </a:xfrm>
        </p:grpSpPr>
        <p:sp>
          <p:nvSpPr>
            <p:cNvPr id="17" name="Ellipse 16"/>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18" name="Image 17"/>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9" name="Grouper 18"/>
          <p:cNvGrpSpPr/>
          <p:nvPr userDrawn="1"/>
        </p:nvGrpSpPr>
        <p:grpSpPr>
          <a:xfrm>
            <a:off x="92275" y="38895"/>
            <a:ext cx="490929" cy="508481"/>
            <a:chOff x="2421864" y="156779"/>
            <a:chExt cx="1201323" cy="1218438"/>
          </a:xfrm>
        </p:grpSpPr>
        <p:sp>
          <p:nvSpPr>
            <p:cNvPr id="20" name="Ellipse 19"/>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21" name="Image 20"/>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2" name="Grouper 21"/>
          <p:cNvGrpSpPr/>
          <p:nvPr userDrawn="1"/>
        </p:nvGrpSpPr>
        <p:grpSpPr>
          <a:xfrm>
            <a:off x="1308732" y="64390"/>
            <a:ext cx="524549" cy="482985"/>
            <a:chOff x="1308732" y="64390"/>
            <a:chExt cx="524549" cy="482985"/>
          </a:xfrm>
        </p:grpSpPr>
        <p:sp>
          <p:nvSpPr>
            <p:cNvPr id="23" name="Ellipse 22"/>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24" name="Image 23"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26"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36008" y="1771971"/>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8" name="Content Placeholder 2"/>
          <p:cNvSpPr>
            <a:spLocks noGrp="1"/>
          </p:cNvSpPr>
          <p:nvPr>
            <p:ph sz="half" idx="13"/>
          </p:nvPr>
        </p:nvSpPr>
        <p:spPr>
          <a:xfrm>
            <a:off x="4636008" y="3484566"/>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9" name="Content Placeholder 2"/>
          <p:cNvSpPr>
            <a:spLocks noGrp="1"/>
          </p:cNvSpPr>
          <p:nvPr>
            <p:ph sz="half" idx="14"/>
          </p:nvPr>
        </p:nvSpPr>
        <p:spPr>
          <a:xfrm>
            <a:off x="740664" y="1771971"/>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grpSp>
        <p:nvGrpSpPr>
          <p:cNvPr id="15" name="Grouper 14"/>
          <p:cNvGrpSpPr/>
          <p:nvPr userDrawn="1"/>
        </p:nvGrpSpPr>
        <p:grpSpPr>
          <a:xfrm>
            <a:off x="704896" y="38895"/>
            <a:ext cx="499045" cy="508481"/>
            <a:chOff x="3829128" y="156779"/>
            <a:chExt cx="1201323" cy="1218438"/>
          </a:xfrm>
        </p:grpSpPr>
        <p:sp>
          <p:nvSpPr>
            <p:cNvPr id="16" name="Ellipse 15"/>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17" name="Image 16"/>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8" name="Grouper 17"/>
          <p:cNvGrpSpPr/>
          <p:nvPr userDrawn="1"/>
        </p:nvGrpSpPr>
        <p:grpSpPr>
          <a:xfrm>
            <a:off x="92275" y="38895"/>
            <a:ext cx="490929" cy="508481"/>
            <a:chOff x="2421864" y="156779"/>
            <a:chExt cx="1201323" cy="1218438"/>
          </a:xfrm>
        </p:grpSpPr>
        <p:sp>
          <p:nvSpPr>
            <p:cNvPr id="19" name="Ellipse 18"/>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20" name="Image 19"/>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1" name="Grouper 20"/>
          <p:cNvGrpSpPr/>
          <p:nvPr userDrawn="1"/>
        </p:nvGrpSpPr>
        <p:grpSpPr>
          <a:xfrm>
            <a:off x="1308732" y="64390"/>
            <a:ext cx="524549" cy="482985"/>
            <a:chOff x="1308732" y="64390"/>
            <a:chExt cx="524549" cy="482985"/>
          </a:xfrm>
        </p:grpSpPr>
        <p:sp>
          <p:nvSpPr>
            <p:cNvPr id="22" name="Ellipse 21"/>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33" name="Image 32"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24"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07295" y="1806292"/>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8" name="Content Placeholder 2"/>
          <p:cNvSpPr>
            <a:spLocks noGrp="1"/>
          </p:cNvSpPr>
          <p:nvPr>
            <p:ph sz="half" idx="13"/>
          </p:nvPr>
        </p:nvSpPr>
        <p:spPr>
          <a:xfrm>
            <a:off x="4507295" y="3518887"/>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10" name="Content Placeholder 2"/>
          <p:cNvSpPr>
            <a:spLocks noGrp="1"/>
          </p:cNvSpPr>
          <p:nvPr>
            <p:ph sz="half" idx="14"/>
          </p:nvPr>
        </p:nvSpPr>
        <p:spPr>
          <a:xfrm>
            <a:off x="611062" y="1806292"/>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sp>
        <p:nvSpPr>
          <p:cNvPr id="11" name="Content Placeholder 2"/>
          <p:cNvSpPr>
            <a:spLocks noGrp="1"/>
          </p:cNvSpPr>
          <p:nvPr>
            <p:ph sz="half" idx="15"/>
          </p:nvPr>
        </p:nvSpPr>
        <p:spPr>
          <a:xfrm>
            <a:off x="611062" y="3518887"/>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x-none" smtClean="0"/>
              <a:t>Cliquez pour modifier les styles du texte du masque</a:t>
            </a:r>
          </a:p>
          <a:p>
            <a:pPr lvl="1"/>
            <a:r>
              <a:rPr lang="x-none" smtClean="0"/>
              <a:t>Deuxième niveau</a:t>
            </a:r>
          </a:p>
          <a:p>
            <a:pPr lvl="2"/>
            <a:r>
              <a:rPr lang="x-none" smtClean="0"/>
              <a:t>Troisième niveau</a:t>
            </a:r>
          </a:p>
          <a:p>
            <a:pPr lvl="3"/>
            <a:r>
              <a:rPr lang="x-none" smtClean="0"/>
              <a:t>Quatrième niveau</a:t>
            </a:r>
          </a:p>
          <a:p>
            <a:pPr lvl="4"/>
            <a:r>
              <a:rPr lang="x-none" smtClean="0"/>
              <a:t>Cinquième niveau</a:t>
            </a:r>
            <a:endParaRPr dirty="0"/>
          </a:p>
        </p:txBody>
      </p:sp>
      <p:grpSp>
        <p:nvGrpSpPr>
          <p:cNvPr id="16" name="Grouper 15"/>
          <p:cNvGrpSpPr/>
          <p:nvPr userDrawn="1"/>
        </p:nvGrpSpPr>
        <p:grpSpPr>
          <a:xfrm>
            <a:off x="696429" y="38895"/>
            <a:ext cx="499045" cy="508481"/>
            <a:chOff x="3829128" y="156779"/>
            <a:chExt cx="1201323" cy="1218438"/>
          </a:xfrm>
        </p:grpSpPr>
        <p:sp>
          <p:nvSpPr>
            <p:cNvPr id="17" name="Ellipse 16"/>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18" name="Image 17"/>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9" name="Grouper 18"/>
          <p:cNvGrpSpPr/>
          <p:nvPr userDrawn="1"/>
        </p:nvGrpSpPr>
        <p:grpSpPr>
          <a:xfrm>
            <a:off x="92275" y="38895"/>
            <a:ext cx="490929" cy="508481"/>
            <a:chOff x="2421864" y="156779"/>
            <a:chExt cx="1201323" cy="1218438"/>
          </a:xfrm>
        </p:grpSpPr>
        <p:sp>
          <p:nvSpPr>
            <p:cNvPr id="20" name="Ellipse 19"/>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21" name="Image 20"/>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2" name="Grouper 21"/>
          <p:cNvGrpSpPr/>
          <p:nvPr userDrawn="1"/>
        </p:nvGrpSpPr>
        <p:grpSpPr>
          <a:xfrm>
            <a:off x="1308732" y="64390"/>
            <a:ext cx="524549" cy="482985"/>
            <a:chOff x="1308732" y="64390"/>
            <a:chExt cx="524549" cy="482985"/>
          </a:xfrm>
        </p:grpSpPr>
        <p:sp>
          <p:nvSpPr>
            <p:cNvPr id="23" name="Ellipse 22"/>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24" name="Image 23"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26"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3600" b="0">
                <a:solidFill>
                  <a:schemeClr val="tx1"/>
                </a:solidFill>
              </a:defRPr>
            </a:lvl1pPr>
          </a:lstStyle>
          <a:p>
            <a:r>
              <a:rPr lang="x-none" smtClean="0"/>
              <a:t>Cliquez et modifiez le titre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Cliquez pour modifier les styles du texte du masque</a:t>
            </a:r>
          </a:p>
        </p:txBody>
      </p:sp>
      <p:sp>
        <p:nvSpPr>
          <p:cNvPr id="9" name="Picture Placeholder 8"/>
          <p:cNvSpPr>
            <a:spLocks noGrp="1"/>
          </p:cNvSpPr>
          <p:nvPr>
            <p:ph type="pic" sz="quarter" idx="13"/>
          </p:nvPr>
        </p:nvSpPr>
        <p:spPr>
          <a:xfrm>
            <a:off x="228600" y="1740611"/>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x-none" smtClean="0"/>
              <a:t>Faire glisser l'image vers l'espace réservé ou cliquer sur l'icône pour l'ajouter</a:t>
            </a:r>
            <a:endParaRPr/>
          </a:p>
        </p:txBody>
      </p:sp>
      <p:sp>
        <p:nvSpPr>
          <p:cNvPr id="32" name="Title 1"/>
          <p:cNvSpPr txBox="1">
            <a:spLocks/>
          </p:cNvSpPr>
          <p:nvPr userDrawn="1"/>
        </p:nvSpPr>
        <p:spPr>
          <a:xfrm>
            <a:off x="56028" y="6540754"/>
            <a:ext cx="9144000" cy="286445"/>
          </a:xfrm>
          <a:prstGeom prst="rect">
            <a:avLst/>
          </a:prstGeom>
        </p:spPr>
        <p:txBody>
          <a:bodyPr vert="horz" lIns="91440" tIns="45720" rIns="91440" bIns="45720" rtlCol="0" anchor="t">
            <a:noAutofit/>
          </a:bodyPr>
          <a:lstStyle>
            <a:lvl1pPr algn="l" defTabSz="914400" rtl="0" eaLnBrk="1" latinLnBrk="0" hangingPunct="1">
              <a:spcBef>
                <a:spcPct val="0"/>
              </a:spcBef>
              <a:buNone/>
              <a:defRPr sz="2800" b="1" kern="1200">
                <a:solidFill>
                  <a:schemeClr val="bg1"/>
                </a:solidFill>
                <a:latin typeface="Calibri"/>
                <a:ea typeface="+mj-ea"/>
                <a:cs typeface="Calibri"/>
              </a:defRPr>
            </a:lvl1pPr>
          </a:lstStyle>
          <a:p>
            <a:pPr marL="0" marR="0" indent="0" algn="l" defTabSz="914400" rtl="0" eaLnBrk="1" fontAlgn="auto" latinLnBrk="0" hangingPunct="1">
              <a:lnSpc>
                <a:spcPct val="100000"/>
              </a:lnSpc>
              <a:spcBef>
                <a:spcPct val="0"/>
              </a:spcBef>
              <a:spcAft>
                <a:spcPts val="0"/>
              </a:spcAft>
              <a:buClrTx/>
              <a:buSzTx/>
              <a:buFontTx/>
              <a:buNone/>
              <a:tabLst/>
              <a:defRPr/>
            </a:pPr>
            <a:r>
              <a:rPr lang="fr-FR" sz="1200" dirty="0" smtClean="0">
                <a:solidFill>
                  <a:schemeClr val="tx1">
                    <a:lumMod val="50000"/>
                    <a:lumOff val="50000"/>
                  </a:schemeClr>
                </a:solidFill>
              </a:rPr>
              <a:t>PNF BTS maintenance des véhicules (lycée Diderot Paris 18 mars 2016)                                                                                                                            </a:t>
            </a:r>
            <a:fld id="{9DC8F644-21DC-2D4E-A903-D05BA2E54617}" type="slidenum">
              <a:rPr lang="fr-FR" sz="1200" smtClean="0">
                <a:solidFill>
                  <a:schemeClr val="tx1">
                    <a:lumMod val="50000"/>
                    <a:lumOff val="50000"/>
                  </a:schemeClr>
                </a:solidFill>
              </a:rPr>
              <a:t>‹#›</a:t>
            </a:fld>
            <a:endParaRPr lang="fr-FR" sz="1200" dirty="0" smtClean="0">
              <a:solidFill>
                <a:schemeClr val="tx1">
                  <a:lumMod val="50000"/>
                  <a:lumOff val="50000"/>
                </a:schemeClr>
              </a:solidFill>
            </a:endParaRPr>
          </a:p>
        </p:txBody>
      </p:sp>
      <p:grpSp>
        <p:nvGrpSpPr>
          <p:cNvPr id="16" name="Grouper 15"/>
          <p:cNvGrpSpPr/>
          <p:nvPr userDrawn="1"/>
        </p:nvGrpSpPr>
        <p:grpSpPr>
          <a:xfrm>
            <a:off x="704896" y="38895"/>
            <a:ext cx="499045" cy="508481"/>
            <a:chOff x="3829128" y="156779"/>
            <a:chExt cx="1201323" cy="1218438"/>
          </a:xfrm>
        </p:grpSpPr>
        <p:sp>
          <p:nvSpPr>
            <p:cNvPr id="17" name="Ellipse 16"/>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18" name="Image 17"/>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9" name="Grouper 18"/>
          <p:cNvGrpSpPr/>
          <p:nvPr userDrawn="1"/>
        </p:nvGrpSpPr>
        <p:grpSpPr>
          <a:xfrm>
            <a:off x="92275" y="38895"/>
            <a:ext cx="490929" cy="508481"/>
            <a:chOff x="2421864" y="156779"/>
            <a:chExt cx="1201323" cy="1218438"/>
          </a:xfrm>
        </p:grpSpPr>
        <p:sp>
          <p:nvSpPr>
            <p:cNvPr id="20" name="Ellipse 19"/>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21" name="Image 20"/>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33" name="Grouper 32"/>
          <p:cNvGrpSpPr/>
          <p:nvPr userDrawn="1"/>
        </p:nvGrpSpPr>
        <p:grpSpPr>
          <a:xfrm>
            <a:off x="1308732" y="64390"/>
            <a:ext cx="524549" cy="482985"/>
            <a:chOff x="1308732" y="64390"/>
            <a:chExt cx="524549" cy="482985"/>
          </a:xfrm>
        </p:grpSpPr>
        <p:sp>
          <p:nvSpPr>
            <p:cNvPr id="34" name="Ellipse 33"/>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35" name="Image 34"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 images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051425" y="954517"/>
            <a:ext cx="3635375" cy="1636284"/>
          </a:xfrm>
        </p:spPr>
        <p:txBody>
          <a:bodyPr anchor="b"/>
          <a:lstStyle>
            <a:lvl1pPr algn="l">
              <a:defRPr sz="3600" b="0">
                <a:solidFill>
                  <a:schemeClr val="tx1"/>
                </a:solidFill>
              </a:defRPr>
            </a:lvl1pPr>
          </a:lstStyle>
          <a:p>
            <a:r>
              <a:rPr lang="x-none" dirty="0" smtClean="0"/>
              <a:t>Cliquez et modifiez le titre</a:t>
            </a:r>
            <a:endParaRPr dirty="0"/>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Cliquez pour modifier les styles du texte du masque</a:t>
            </a:r>
          </a:p>
        </p:txBody>
      </p:sp>
      <p:sp>
        <p:nvSpPr>
          <p:cNvPr id="9" name="Picture Placeholder 8"/>
          <p:cNvSpPr>
            <a:spLocks noGrp="1"/>
          </p:cNvSpPr>
          <p:nvPr>
            <p:ph type="pic" sz="quarter" idx="13"/>
          </p:nvPr>
        </p:nvSpPr>
        <p:spPr>
          <a:xfrm>
            <a:off x="990600" y="2854325"/>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x-none" smtClean="0"/>
              <a:t>Faire glisser l'image vers l'espace réservé ou cliquer sur l'icône pour l'ajouter</a:t>
            </a:r>
            <a:endParaRPr/>
          </a:p>
        </p:txBody>
      </p:sp>
      <p:sp>
        <p:nvSpPr>
          <p:cNvPr id="8" name="Picture Placeholder 8"/>
          <p:cNvSpPr>
            <a:spLocks noGrp="1"/>
          </p:cNvSpPr>
          <p:nvPr>
            <p:ph type="pic" sz="quarter" idx="14"/>
          </p:nvPr>
        </p:nvSpPr>
        <p:spPr>
          <a:xfrm>
            <a:off x="2479675" y="1524000"/>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x-none" smtClean="0"/>
              <a:t>Faire glisser l'image vers l'espace réservé ou cliquer sur l'icône pour l'ajouter</a:t>
            </a:r>
            <a:endParaRPr/>
          </a:p>
        </p:txBody>
      </p:sp>
      <p:sp>
        <p:nvSpPr>
          <p:cNvPr id="10" name="Picture Placeholder 8"/>
          <p:cNvSpPr>
            <a:spLocks noGrp="1"/>
          </p:cNvSpPr>
          <p:nvPr>
            <p:ph type="pic" sz="quarter" idx="15"/>
          </p:nvPr>
        </p:nvSpPr>
        <p:spPr>
          <a:xfrm>
            <a:off x="269875" y="1025525"/>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x-none" smtClean="0"/>
              <a:t>Faire glisser l'image vers l'espace réservé ou cliquer sur l'icône pour l'ajouter</a:t>
            </a:r>
            <a:endParaRPr/>
          </a:p>
        </p:txBody>
      </p:sp>
      <p:grpSp>
        <p:nvGrpSpPr>
          <p:cNvPr id="17" name="Grouper 16"/>
          <p:cNvGrpSpPr/>
          <p:nvPr userDrawn="1"/>
        </p:nvGrpSpPr>
        <p:grpSpPr>
          <a:xfrm>
            <a:off x="704896" y="38895"/>
            <a:ext cx="499045" cy="508481"/>
            <a:chOff x="3829128" y="156779"/>
            <a:chExt cx="1201323" cy="1218438"/>
          </a:xfrm>
        </p:grpSpPr>
        <p:sp>
          <p:nvSpPr>
            <p:cNvPr id="18" name="Ellipse 17"/>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19" name="Image 18"/>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20" name="Grouper 19"/>
          <p:cNvGrpSpPr/>
          <p:nvPr userDrawn="1"/>
        </p:nvGrpSpPr>
        <p:grpSpPr>
          <a:xfrm>
            <a:off x="92275" y="38895"/>
            <a:ext cx="490929" cy="508481"/>
            <a:chOff x="2421864" y="156779"/>
            <a:chExt cx="1201323" cy="1218438"/>
          </a:xfrm>
        </p:grpSpPr>
        <p:sp>
          <p:nvSpPr>
            <p:cNvPr id="21" name="Ellipse 20"/>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22" name="Image 21"/>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3" name="Grouper 22"/>
          <p:cNvGrpSpPr/>
          <p:nvPr userDrawn="1"/>
        </p:nvGrpSpPr>
        <p:grpSpPr>
          <a:xfrm>
            <a:off x="1308732" y="64390"/>
            <a:ext cx="524549" cy="482985"/>
            <a:chOff x="1308732" y="64390"/>
            <a:chExt cx="524549" cy="482985"/>
          </a:xfrm>
        </p:grpSpPr>
        <p:sp>
          <p:nvSpPr>
            <p:cNvPr id="34" name="Ellipse 33"/>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35" name="Image 34"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grpSp>
        <p:nvGrpSpPr>
          <p:cNvPr id="12" name="Grouper 11"/>
          <p:cNvGrpSpPr/>
          <p:nvPr userDrawn="1"/>
        </p:nvGrpSpPr>
        <p:grpSpPr>
          <a:xfrm>
            <a:off x="704896" y="38895"/>
            <a:ext cx="499045" cy="508481"/>
            <a:chOff x="3829128" y="156779"/>
            <a:chExt cx="1201323" cy="1218438"/>
          </a:xfrm>
        </p:grpSpPr>
        <p:sp>
          <p:nvSpPr>
            <p:cNvPr id="13" name="Ellipse 12"/>
            <p:cNvSpPr/>
            <p:nvPr userDrawn="1"/>
          </p:nvSpPr>
          <p:spPr>
            <a:xfrm>
              <a:off x="3829128"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14" name="Image 13"/>
            <p:cNvPicPr/>
            <p:nvPr userDrawn="1"/>
          </p:nvPicPr>
          <p:blipFill rotWithShape="1">
            <a:blip r:embed="rId2">
              <a:extLst>
                <a:ext uri="{28A0092B-C50C-407E-A947-70E740481C1C}">
                  <a14:useLocalDpi xmlns:a14="http://schemas.microsoft.com/office/drawing/2010/main" val="0"/>
                </a:ext>
              </a:extLst>
            </a:blip>
            <a:srcRect l="4235" t="28511" r="4570" b="29421"/>
            <a:stretch/>
          </p:blipFill>
          <p:spPr bwMode="auto">
            <a:xfrm>
              <a:off x="3942735" y="442705"/>
              <a:ext cx="995382" cy="641556"/>
            </a:xfrm>
            <a:prstGeom prst="rect">
              <a:avLst/>
            </a:prstGeom>
            <a:ln>
              <a:noFill/>
            </a:ln>
            <a:extLst>
              <a:ext uri="{53640926-AAD7-44d8-BBD7-CCE9431645EC}">
                <a14:shadowObscured xmlns:a14="http://schemas.microsoft.com/office/drawing/2010/main"/>
              </a:ext>
            </a:extLst>
          </p:spPr>
        </p:pic>
      </p:grpSp>
      <p:grpSp>
        <p:nvGrpSpPr>
          <p:cNvPr id="15" name="Grouper 14"/>
          <p:cNvGrpSpPr/>
          <p:nvPr userDrawn="1"/>
        </p:nvGrpSpPr>
        <p:grpSpPr>
          <a:xfrm>
            <a:off x="92275" y="38895"/>
            <a:ext cx="490929" cy="508481"/>
            <a:chOff x="2421864" y="156779"/>
            <a:chExt cx="1201323" cy="1218438"/>
          </a:xfrm>
        </p:grpSpPr>
        <p:sp>
          <p:nvSpPr>
            <p:cNvPr id="16" name="Ellipse 15"/>
            <p:cNvSpPr/>
            <p:nvPr userDrawn="1"/>
          </p:nvSpPr>
          <p:spPr>
            <a:xfrm>
              <a:off x="2421864" y="156779"/>
              <a:ext cx="1201323" cy="1218438"/>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17" name="Image 16"/>
            <p:cNvPicPr/>
            <p:nvPr userDrawn="1"/>
          </p:nvPicPr>
          <p:blipFill rotWithShape="1">
            <a:blip r:embed="rId3">
              <a:extLst>
                <a:ext uri="{28A0092B-C50C-407E-A947-70E740481C1C}">
                  <a14:useLocalDpi xmlns:a14="http://schemas.microsoft.com/office/drawing/2010/main" val="0"/>
                </a:ext>
              </a:extLst>
            </a:blip>
            <a:srcRect l="2823" t="35852" r="4006" b="35633"/>
            <a:stretch/>
          </p:blipFill>
          <p:spPr bwMode="auto">
            <a:xfrm>
              <a:off x="2509728" y="558718"/>
              <a:ext cx="1020589" cy="415476"/>
            </a:xfrm>
            <a:prstGeom prst="rect">
              <a:avLst/>
            </a:prstGeom>
            <a:ln>
              <a:noFill/>
            </a:ln>
            <a:extLst>
              <a:ext uri="{53640926-AAD7-44d8-BBD7-CCE9431645EC}">
                <a14:shadowObscured xmlns:a14="http://schemas.microsoft.com/office/drawing/2010/main"/>
              </a:ext>
            </a:extLst>
          </p:spPr>
        </p:pic>
      </p:grpSp>
      <p:grpSp>
        <p:nvGrpSpPr>
          <p:cNvPr id="27" name="Grouper 26"/>
          <p:cNvGrpSpPr/>
          <p:nvPr userDrawn="1"/>
        </p:nvGrpSpPr>
        <p:grpSpPr>
          <a:xfrm>
            <a:off x="1308732" y="64390"/>
            <a:ext cx="524549" cy="482985"/>
            <a:chOff x="1308732" y="64390"/>
            <a:chExt cx="524549" cy="482985"/>
          </a:xfrm>
        </p:grpSpPr>
        <p:sp>
          <p:nvSpPr>
            <p:cNvPr id="28" name="Ellipse 27"/>
            <p:cNvSpPr/>
            <p:nvPr userDrawn="1"/>
          </p:nvSpPr>
          <p:spPr>
            <a:xfrm>
              <a:off x="1308732" y="64390"/>
              <a:ext cx="524549" cy="482985"/>
            </a:xfrm>
            <a:prstGeom prst="ellipse">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noFill/>
              </a:endParaRPr>
            </a:p>
          </p:txBody>
        </p:sp>
        <p:pic>
          <p:nvPicPr>
            <p:cNvPr id="29" name="Image 28" descr="picto_moto.jpg"/>
            <p:cNvPicPr>
              <a:picLocks noChangeAspect="1"/>
            </p:cNvPicPr>
            <p:nvPr userDrawn="1"/>
          </p:nvPicPr>
          <p:blipFill rotWithShape="1">
            <a:blip r:embed="rId4">
              <a:extLst>
                <a:ext uri="{28A0092B-C50C-407E-A947-70E740481C1C}">
                  <a14:useLocalDpi xmlns:a14="http://schemas.microsoft.com/office/drawing/2010/main" val="0"/>
                </a:ext>
              </a:extLst>
            </a:blip>
            <a:srcRect l="3503" t="24626" r="3111" b="23229"/>
            <a:stretch/>
          </p:blipFill>
          <p:spPr>
            <a:xfrm>
              <a:off x="1372276" y="191282"/>
              <a:ext cx="408899" cy="228321"/>
            </a:xfrm>
            <a:prstGeom prst="rect">
              <a:avLst/>
            </a:prstGeom>
          </p:spPr>
        </p:pic>
      </p:grpSp>
      <p:sp>
        <p:nvSpPr>
          <p:cNvPr id="18" name="Title 1"/>
          <p:cNvSpPr>
            <a:spLocks noGrp="1"/>
          </p:cNvSpPr>
          <p:nvPr>
            <p:ph type="title"/>
          </p:nvPr>
        </p:nvSpPr>
        <p:spPr>
          <a:xfrm>
            <a:off x="2011965" y="-2111"/>
            <a:ext cx="6793541" cy="838974"/>
          </a:xfrm>
        </p:spPr>
        <p:txBody>
          <a:bodyPr/>
          <a:lstStyle>
            <a:lvl1pPr>
              <a:defRPr sz="2800"/>
            </a:lvl1pPr>
          </a:lstStyle>
          <a:p>
            <a:r>
              <a:rPr lang="x-none" smtClean="0"/>
              <a:t>Cliquez et modifiez le titre</a:t>
            </a:r>
            <a:endParaRPr/>
          </a:p>
        </p:txBody>
      </p:sp>
    </p:spTree>
    <p:extLst>
      <p:ext uri="{BB962C8B-B14F-4D97-AF65-F5344CB8AC3E}">
        <p14:creationId xmlns:p14="http://schemas.microsoft.com/office/powerpoint/2010/main" val="27339757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2" Type="http://schemas.openxmlformats.org/officeDocument/2006/relationships/theme" Target="../theme/theme2.xml"/><Relationship Id="rId13" Type="http://schemas.openxmlformats.org/officeDocument/2006/relationships/image" Target="../media/image8.png"/><Relationship Id="rId1" Type="http://schemas.openxmlformats.org/officeDocument/2006/relationships/slideLayout" Target="../slideLayouts/slideLayout11.xml"/><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2.xml"/><Relationship Id="rId12" Type="http://schemas.openxmlformats.org/officeDocument/2006/relationships/theme" Target="../theme/theme3.xml"/><Relationship Id="rId13" Type="http://schemas.openxmlformats.org/officeDocument/2006/relationships/image" Target="../media/image8.png"/><Relationship Id="rId1" Type="http://schemas.openxmlformats.org/officeDocument/2006/relationships/slideLayout" Target="../slideLayouts/slideLayout22.xml"/><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 Id="rId9" Type="http://schemas.openxmlformats.org/officeDocument/2006/relationships/slideLayout" Target="../slideLayouts/slideLayout30.xml"/><Relationship Id="rId10"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43318" y="0"/>
            <a:ext cx="7547956" cy="838974"/>
          </a:xfrm>
          <a:prstGeom prst="rect">
            <a:avLst/>
          </a:prstGeom>
        </p:spPr>
        <p:txBody>
          <a:bodyPr vert="horz" lIns="91440" tIns="45720" rIns="91440" bIns="45720" rtlCol="0" anchor="t">
            <a:noAutofit/>
          </a:bodyPr>
          <a:lstStyle/>
          <a:p>
            <a:r>
              <a:rPr lang="x-none" dirty="0" smtClean="0"/>
              <a:t>Cliquez et modifiez le titre</a:t>
            </a:r>
            <a:endParaRPr dirty="0"/>
          </a:p>
        </p:txBody>
      </p:sp>
      <p:sp>
        <p:nvSpPr>
          <p:cNvPr id="3" name="Text Placeholder 2"/>
          <p:cNvSpPr>
            <a:spLocks noGrp="1"/>
          </p:cNvSpPr>
          <p:nvPr>
            <p:ph type="body" idx="1"/>
          </p:nvPr>
        </p:nvSpPr>
        <p:spPr>
          <a:xfrm>
            <a:off x="602480" y="1714687"/>
            <a:ext cx="7662864" cy="3267169"/>
          </a:xfrm>
          <a:prstGeom prst="rect">
            <a:avLst/>
          </a:prstGeom>
        </p:spPr>
        <p:txBody>
          <a:bodyPr vert="horz" lIns="91440" tIns="45720" rIns="91440" bIns="45720" rtlCol="0">
            <a:normAutofit/>
          </a:bodyPr>
          <a:lstStyle/>
          <a:p>
            <a:pPr lvl="0"/>
            <a:r>
              <a:rPr lang="x-none" dirty="0" smtClean="0"/>
              <a:t>Cliquez pour modifier les styles du texte du masque</a:t>
            </a:r>
          </a:p>
          <a:p>
            <a:pPr lvl="1"/>
            <a:r>
              <a:rPr lang="x-none" dirty="0" smtClean="0"/>
              <a:t>Deuxième niveau</a:t>
            </a:r>
          </a:p>
          <a:p>
            <a:pPr lvl="2"/>
            <a:r>
              <a:rPr lang="x-none" dirty="0" smtClean="0"/>
              <a:t>Troisième niveau</a:t>
            </a:r>
          </a:p>
          <a:p>
            <a:pPr lvl="3"/>
            <a:r>
              <a:rPr lang="x-none" dirty="0" smtClean="0"/>
              <a:t>Quatrième niveau</a:t>
            </a:r>
          </a:p>
          <a:p>
            <a:pPr lvl="4"/>
            <a:r>
              <a:rPr lang="x-none" dirty="0" smtClean="0"/>
              <a:t>Cinquième niveau</a:t>
            </a:r>
            <a:endParaRPr dirty="0"/>
          </a:p>
        </p:txBody>
      </p:sp>
      <p:sp>
        <p:nvSpPr>
          <p:cNvPr id="7" name="TextBox 7"/>
          <p:cNvSpPr txBox="1"/>
          <p:nvPr userDrawn="1"/>
        </p:nvSpPr>
        <p:spPr>
          <a:xfrm>
            <a:off x="8776912" y="6261911"/>
            <a:ext cx="367088" cy="677108"/>
          </a:xfrm>
          <a:prstGeom prst="rect">
            <a:avLst/>
          </a:prstGeom>
          <a:noFill/>
        </p:spPr>
        <p:txBody>
          <a:bodyPr wrap="none" lIns="0" tIns="0" rIns="0" bIns="0" rtlCol="0">
            <a:spAutoFit/>
          </a:bodyPr>
          <a:lstStyle/>
          <a:p>
            <a:r>
              <a:rPr sz="4400" dirty="0">
                <a:solidFill>
                  <a:schemeClr val="accent1"/>
                </a:solidFill>
                <a:latin typeface="Wingdings" pitchFamily="2" charset="2"/>
              </a:rPr>
              <a:t>S</a:t>
            </a:r>
          </a:p>
        </p:txBody>
      </p:sp>
      <p:sp>
        <p:nvSpPr>
          <p:cNvPr id="9" name="Title 1"/>
          <p:cNvSpPr txBox="1">
            <a:spLocks/>
          </p:cNvSpPr>
          <p:nvPr userDrawn="1"/>
        </p:nvSpPr>
        <p:spPr>
          <a:xfrm>
            <a:off x="56028" y="6540754"/>
            <a:ext cx="9144000" cy="286445"/>
          </a:xfrm>
          <a:prstGeom prst="rect">
            <a:avLst/>
          </a:prstGeom>
        </p:spPr>
        <p:txBody>
          <a:bodyPr vert="horz" lIns="91440" tIns="45720" rIns="91440" bIns="45720" rtlCol="0" anchor="t">
            <a:noAutofit/>
          </a:bodyPr>
          <a:lstStyle>
            <a:lvl1pPr algn="l" defTabSz="914400" rtl="0" eaLnBrk="1" latinLnBrk="0" hangingPunct="1">
              <a:spcBef>
                <a:spcPct val="0"/>
              </a:spcBef>
              <a:buNone/>
              <a:defRPr sz="2800" b="1" kern="1200">
                <a:solidFill>
                  <a:schemeClr val="bg1"/>
                </a:solidFill>
                <a:latin typeface="Calibri"/>
                <a:ea typeface="+mj-ea"/>
                <a:cs typeface="Calibri"/>
              </a:defRPr>
            </a:lvl1pPr>
          </a:lstStyle>
          <a:p>
            <a:pPr marL="0" marR="0" indent="0" algn="l" defTabSz="914400" rtl="0" eaLnBrk="1" fontAlgn="auto" latinLnBrk="0" hangingPunct="1">
              <a:lnSpc>
                <a:spcPct val="100000"/>
              </a:lnSpc>
              <a:spcBef>
                <a:spcPct val="0"/>
              </a:spcBef>
              <a:spcAft>
                <a:spcPts val="0"/>
              </a:spcAft>
              <a:buClrTx/>
              <a:buSzTx/>
              <a:buFontTx/>
              <a:buNone/>
              <a:tabLst/>
              <a:defRPr/>
            </a:pPr>
            <a:r>
              <a:rPr lang="fr-FR" sz="1200" dirty="0" smtClean="0">
                <a:solidFill>
                  <a:schemeClr val="tx1">
                    <a:lumMod val="50000"/>
                    <a:lumOff val="50000"/>
                  </a:schemeClr>
                </a:solidFill>
              </a:rPr>
              <a:t>PNF BTS maintenance des véhicules (lycée Diderot Paris 18 mars 2016)                                                                                                                            </a:t>
            </a:r>
            <a:fld id="{9DC8F644-21DC-2D4E-A903-D05BA2E54617}" type="slidenum">
              <a:rPr lang="fr-FR" sz="1200" smtClean="0">
                <a:solidFill>
                  <a:schemeClr val="tx1">
                    <a:lumMod val="50000"/>
                    <a:lumOff val="50000"/>
                  </a:schemeClr>
                </a:solidFill>
              </a:rPr>
              <a:t>‹#›</a:t>
            </a:fld>
            <a:endParaRPr lang="fr-FR" sz="1200" dirty="0" smtClean="0">
              <a:solidFill>
                <a:schemeClr val="tx1">
                  <a:lumMod val="50000"/>
                  <a:lumOff val="50000"/>
                </a:schemeClr>
              </a:solidFill>
            </a:endParaRPr>
          </a:p>
        </p:txBody>
      </p:sp>
    </p:spTree>
  </p:cSld>
  <p:clrMap bg1="lt1" tx1="dk1" bg2="lt2" tx2="dk2" accent1="accent1" accent2="accent2" accent3="accent3" accent4="accent4" accent5="accent5" accent6="accent6" hlink="hlink" folHlink="folHlink"/>
  <p:sldLayoutIdLst>
    <p:sldLayoutId id="2147483749" r:id="rId1"/>
    <p:sldLayoutId id="2147483737" r:id="rId2"/>
    <p:sldLayoutId id="2147483738" r:id="rId3"/>
    <p:sldLayoutId id="2147483739" r:id="rId4"/>
    <p:sldLayoutId id="2147483741" r:id="rId5"/>
    <p:sldLayoutId id="2147483742" r:id="rId6"/>
    <p:sldLayoutId id="2147483746" r:id="rId7"/>
    <p:sldLayoutId id="2147483747" r:id="rId8"/>
    <p:sldLayoutId id="2147483750" r:id="rId9"/>
    <p:sldLayoutId id="2147483751" r:id="rId10"/>
  </p:sldLayoutIdLst>
  <p:txStyles>
    <p:titleStyle>
      <a:lvl1pPr algn="l" defTabSz="914400" rtl="0" eaLnBrk="1" latinLnBrk="0" hangingPunct="1">
        <a:spcBef>
          <a:spcPct val="0"/>
        </a:spcBef>
        <a:buNone/>
        <a:defRPr sz="3600" b="1" kern="1200">
          <a:solidFill>
            <a:schemeClr val="bg1"/>
          </a:solidFill>
          <a:latin typeface="Calibri"/>
          <a:ea typeface="+mj-ea"/>
          <a:cs typeface="Calibri"/>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Calibri"/>
          <a:ea typeface="+mn-ea"/>
          <a:cs typeface="Calibri"/>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Calibri"/>
          <a:ea typeface="+mn-ea"/>
          <a:cs typeface="Calibri"/>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Calibri"/>
          <a:ea typeface="+mn-ea"/>
          <a:cs typeface="Calibri"/>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Calibri"/>
          <a:ea typeface="+mn-ea"/>
          <a:cs typeface="Calibri"/>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Calibri"/>
          <a:ea typeface="+mn-ea"/>
          <a:cs typeface="Calibri"/>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73AACF"/>
            </a:gs>
            <a:gs pos="100000">
              <a:srgbClr val="A6C9E1"/>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Arc 2"/>
          <p:cNvSpPr>
            <a:spLocks/>
          </p:cNvSpPr>
          <p:nvPr/>
        </p:nvSpPr>
        <p:spPr bwMode="auto">
          <a:xfrm>
            <a:off x="26988" y="547688"/>
            <a:ext cx="1727200" cy="6246812"/>
          </a:xfrm>
          <a:custGeom>
            <a:avLst/>
            <a:gdLst>
              <a:gd name="T0" fmla="*/ 2147483647 w 21600"/>
              <a:gd name="T1" fmla="*/ 0 h 24634"/>
              <a:gd name="T2" fmla="*/ 2147483647 w 21600"/>
              <a:gd name="T3" fmla="*/ 2147483647 h 24634"/>
              <a:gd name="T4" fmla="*/ 0 w 21600"/>
              <a:gd name="T5" fmla="*/ 2147483647 h 24634"/>
              <a:gd name="T6" fmla="*/ 0 60000 65536"/>
              <a:gd name="T7" fmla="*/ 0 60000 65536"/>
              <a:gd name="T8" fmla="*/ 0 60000 65536"/>
            </a:gdLst>
            <a:ahLst/>
            <a:cxnLst>
              <a:cxn ang="T6">
                <a:pos x="T0" y="T1"/>
              </a:cxn>
              <a:cxn ang="T7">
                <a:pos x="T2" y="T3"/>
              </a:cxn>
              <a:cxn ang="T8">
                <a:pos x="T4" y="T5"/>
              </a:cxn>
            </a:cxnLst>
            <a:rect l="0" t="0" r="r" b="b"/>
            <a:pathLst>
              <a:path w="21600" h="24634" fill="none" extrusionOk="0">
                <a:moveTo>
                  <a:pt x="22" y="0"/>
                </a:moveTo>
                <a:cubicBezTo>
                  <a:pt x="11943" y="12"/>
                  <a:pt x="21600" y="9679"/>
                  <a:pt x="21600" y="21600"/>
                </a:cubicBezTo>
                <a:cubicBezTo>
                  <a:pt x="21600" y="22615"/>
                  <a:pt x="21528" y="23628"/>
                  <a:pt x="21385" y="24633"/>
                </a:cubicBezTo>
              </a:path>
              <a:path w="21600" h="24634" stroke="0" extrusionOk="0">
                <a:moveTo>
                  <a:pt x="22" y="0"/>
                </a:moveTo>
                <a:cubicBezTo>
                  <a:pt x="11943" y="12"/>
                  <a:pt x="21600" y="9679"/>
                  <a:pt x="21600" y="21600"/>
                </a:cubicBezTo>
                <a:cubicBezTo>
                  <a:pt x="21600" y="22615"/>
                  <a:pt x="21528" y="23628"/>
                  <a:pt x="21385" y="24633"/>
                </a:cubicBezTo>
                <a:lnTo>
                  <a:pt x="0" y="21600"/>
                </a:lnTo>
                <a:lnTo>
                  <a:pt x="22" y="0"/>
                </a:lnTo>
                <a:close/>
              </a:path>
            </a:pathLst>
          </a:cu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1027" name="Rectangle 5">
            <a:hlinkClick r:id="" action="ppaction://hlinkshowjump?jump=firstslide"/>
          </p:cNvPr>
          <p:cNvSpPr>
            <a:spLocks noChangeArrowheads="1"/>
          </p:cNvSpPr>
          <p:nvPr/>
        </p:nvSpPr>
        <p:spPr bwMode="auto">
          <a:xfrm>
            <a:off x="7315200" y="6248400"/>
            <a:ext cx="15303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defTabSz="914400" eaLnBrk="1" fontAlgn="base" hangingPunct="1">
              <a:spcBef>
                <a:spcPct val="20000"/>
              </a:spcBef>
              <a:spcAft>
                <a:spcPct val="0"/>
              </a:spcAft>
              <a:defRPr/>
            </a:pPr>
            <a:r>
              <a:rPr kumimoji="0" lang="fr-FR" altLang="fr-FR" sz="1000" b="0" i="1" smtClean="0">
                <a:solidFill>
                  <a:srgbClr val="009999"/>
                </a:solidFill>
                <a:latin typeface="Arial" charset="0"/>
                <a:hlinkClick r:id="" action="ppaction://hlinkshowjump?jump=firstslide"/>
              </a:rPr>
              <a:t>Retour au début</a:t>
            </a:r>
            <a:endParaRPr kumimoji="0" lang="fr-FR" altLang="fr-FR" sz="1200" b="0" smtClean="0">
              <a:solidFill>
                <a:srgbClr val="009999"/>
              </a:solidFill>
              <a:latin typeface="Arial" charset="0"/>
              <a:hlinkClick r:id="" action="ppaction://hlinkshowjump?jump=firstslide"/>
            </a:endParaRPr>
          </a:p>
        </p:txBody>
      </p:sp>
      <p:sp>
        <p:nvSpPr>
          <p:cNvPr id="1028" name="AutoShape 6">
            <a:hlinkClick r:id="" action="ppaction://hlinkshowjump?jump=previousslide"/>
          </p:cNvPr>
          <p:cNvSpPr>
            <a:spLocks noChangeArrowheads="1"/>
          </p:cNvSpPr>
          <p:nvPr/>
        </p:nvSpPr>
        <p:spPr bwMode="auto">
          <a:xfrm>
            <a:off x="8502650" y="6554788"/>
            <a:ext cx="193675" cy="227012"/>
          </a:xfrm>
          <a:prstGeom prst="leftArrow">
            <a:avLst>
              <a:gd name="adj1" fmla="val 50000"/>
              <a:gd name="adj2" fmla="val 63796"/>
            </a:avLst>
          </a:prstGeom>
          <a:solidFill>
            <a:schemeClr val="bg1"/>
          </a:solidFill>
          <a:ln w="12700" cap="sq">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defTabSz="914400" eaLnBrk="1" fontAlgn="base" hangingPunct="1">
              <a:spcBef>
                <a:spcPct val="20000"/>
              </a:spcBef>
              <a:spcAft>
                <a:spcPct val="0"/>
              </a:spcAft>
              <a:buClr>
                <a:srgbClr val="FF9966"/>
              </a:buClr>
              <a:buFont typeface="Monotype Sorts" pitchFamily="2" charset="2"/>
              <a:buChar char="•"/>
              <a:defRPr/>
            </a:pPr>
            <a:endParaRPr lang="fr-FR" altLang="fr-FR" smtClean="0">
              <a:solidFill>
                <a:srgbClr val="FFFFFF"/>
              </a:solidFill>
            </a:endParaRPr>
          </a:p>
        </p:txBody>
      </p:sp>
      <p:sp>
        <p:nvSpPr>
          <p:cNvPr id="1029" name="AutoShape 7">
            <a:hlinkClick r:id="" action="ppaction://hlinkshowjump?jump=nextslide"/>
          </p:cNvPr>
          <p:cNvSpPr>
            <a:spLocks noChangeArrowheads="1"/>
          </p:cNvSpPr>
          <p:nvPr/>
        </p:nvSpPr>
        <p:spPr bwMode="auto">
          <a:xfrm>
            <a:off x="8731250" y="6556375"/>
            <a:ext cx="193675" cy="227013"/>
          </a:xfrm>
          <a:prstGeom prst="rightArrow">
            <a:avLst>
              <a:gd name="adj1" fmla="val 50000"/>
              <a:gd name="adj2" fmla="val 63806"/>
            </a:avLst>
          </a:prstGeom>
          <a:solidFill>
            <a:schemeClr val="bg1"/>
          </a:solidFill>
          <a:ln w="12700" cap="sq">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defTabSz="914400" eaLnBrk="1" fontAlgn="base" hangingPunct="1">
              <a:spcBef>
                <a:spcPct val="20000"/>
              </a:spcBef>
              <a:spcAft>
                <a:spcPct val="0"/>
              </a:spcAft>
              <a:buClr>
                <a:srgbClr val="FF9966"/>
              </a:buClr>
              <a:buFont typeface="Monotype Sorts" pitchFamily="2" charset="2"/>
              <a:buChar char="•"/>
              <a:defRPr/>
            </a:pPr>
            <a:endParaRPr lang="fr-FR" altLang="fr-FR" smtClean="0">
              <a:solidFill>
                <a:srgbClr val="FFFFFF"/>
              </a:solidFill>
            </a:endParaRPr>
          </a:p>
        </p:txBody>
      </p:sp>
      <p:sp>
        <p:nvSpPr>
          <p:cNvPr id="1030" name="Rectangle 4"/>
          <p:cNvSpPr>
            <a:spLocks noGrp="1" noChangeArrowheads="1"/>
          </p:cNvSpPr>
          <p:nvPr>
            <p:ph type="body" idx="1"/>
          </p:nvPr>
        </p:nvSpPr>
        <p:spPr bwMode="auto">
          <a:xfrm>
            <a:off x="2743200" y="1981200"/>
            <a:ext cx="5638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endParaRPr lang="fr-FR" altLang="fr-FR" smtClean="0"/>
          </a:p>
          <a:p>
            <a:pPr lvl="0"/>
            <a:r>
              <a:rPr lang="fr-FR" altLang="fr-FR" smtClean="0"/>
              <a:t>Texte</a:t>
            </a:r>
          </a:p>
          <a:p>
            <a:pPr lvl="2"/>
            <a:r>
              <a:rPr lang="fr-FR" altLang="fr-FR" smtClean="0"/>
              <a:t>Texte</a:t>
            </a:r>
          </a:p>
        </p:txBody>
      </p:sp>
      <p:sp>
        <p:nvSpPr>
          <p:cNvPr id="1031" name="Rectangle 3"/>
          <p:cNvSpPr>
            <a:spLocks noGrp="1" noChangeArrowheads="1"/>
          </p:cNvSpPr>
          <p:nvPr>
            <p:ph type="title"/>
          </p:nvPr>
        </p:nvSpPr>
        <p:spPr bwMode="auto">
          <a:xfrm>
            <a:off x="914400" y="685800"/>
            <a:ext cx="7620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fr-FR" altLang="fr-FR" smtClean="0"/>
              <a:t>Texte</a:t>
            </a:r>
          </a:p>
        </p:txBody>
      </p:sp>
      <p:pic>
        <p:nvPicPr>
          <p:cNvPr id="1032" name="Picture 1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50825" y="4941888"/>
            <a:ext cx="1317625"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5599204"/>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dt="0"/>
  <p:txStyles>
    <p:titleStyle>
      <a:lvl1pPr algn="l" rtl="0" eaLnBrk="0" fontAlgn="base" hangingPunct="0">
        <a:lnSpc>
          <a:spcPct val="70000"/>
        </a:lnSpc>
        <a:spcBef>
          <a:spcPct val="0"/>
        </a:spcBef>
        <a:spcAft>
          <a:spcPct val="0"/>
        </a:spcAft>
        <a:defRPr kumimoji="1" sz="4800" b="1">
          <a:solidFill>
            <a:srgbClr val="F1CA69"/>
          </a:solidFill>
          <a:latin typeface="+mj-lt"/>
          <a:ea typeface="+mj-ea"/>
          <a:cs typeface="+mj-cs"/>
        </a:defRPr>
      </a:lvl1pPr>
      <a:lvl2pPr algn="l" rtl="0" eaLnBrk="0" fontAlgn="base" hangingPunct="0">
        <a:lnSpc>
          <a:spcPct val="70000"/>
        </a:lnSpc>
        <a:spcBef>
          <a:spcPct val="0"/>
        </a:spcBef>
        <a:spcAft>
          <a:spcPct val="0"/>
        </a:spcAft>
        <a:defRPr kumimoji="1" sz="4800" b="1">
          <a:solidFill>
            <a:srgbClr val="F1CA69"/>
          </a:solidFill>
          <a:latin typeface="Arial Narrow" pitchFamily="34" charset="0"/>
        </a:defRPr>
      </a:lvl2pPr>
      <a:lvl3pPr algn="l" rtl="0" eaLnBrk="0" fontAlgn="base" hangingPunct="0">
        <a:lnSpc>
          <a:spcPct val="70000"/>
        </a:lnSpc>
        <a:spcBef>
          <a:spcPct val="0"/>
        </a:spcBef>
        <a:spcAft>
          <a:spcPct val="0"/>
        </a:spcAft>
        <a:defRPr kumimoji="1" sz="4800" b="1">
          <a:solidFill>
            <a:srgbClr val="F1CA69"/>
          </a:solidFill>
          <a:latin typeface="Arial Narrow" pitchFamily="34" charset="0"/>
        </a:defRPr>
      </a:lvl3pPr>
      <a:lvl4pPr algn="l" rtl="0" eaLnBrk="0" fontAlgn="base" hangingPunct="0">
        <a:lnSpc>
          <a:spcPct val="70000"/>
        </a:lnSpc>
        <a:spcBef>
          <a:spcPct val="0"/>
        </a:spcBef>
        <a:spcAft>
          <a:spcPct val="0"/>
        </a:spcAft>
        <a:defRPr kumimoji="1" sz="4800" b="1">
          <a:solidFill>
            <a:srgbClr val="F1CA69"/>
          </a:solidFill>
          <a:latin typeface="Arial Narrow" pitchFamily="34" charset="0"/>
        </a:defRPr>
      </a:lvl4pPr>
      <a:lvl5pPr algn="l" rtl="0" eaLnBrk="0" fontAlgn="base" hangingPunct="0">
        <a:lnSpc>
          <a:spcPct val="70000"/>
        </a:lnSpc>
        <a:spcBef>
          <a:spcPct val="0"/>
        </a:spcBef>
        <a:spcAft>
          <a:spcPct val="0"/>
        </a:spcAft>
        <a:defRPr kumimoji="1" sz="4800" b="1">
          <a:solidFill>
            <a:srgbClr val="F1CA69"/>
          </a:solidFill>
          <a:latin typeface="Arial Narrow" pitchFamily="34" charset="0"/>
        </a:defRPr>
      </a:lvl5pPr>
      <a:lvl6pPr marL="457200" algn="l" rtl="0" eaLnBrk="0" fontAlgn="base" hangingPunct="0">
        <a:lnSpc>
          <a:spcPct val="70000"/>
        </a:lnSpc>
        <a:spcBef>
          <a:spcPct val="0"/>
        </a:spcBef>
        <a:spcAft>
          <a:spcPct val="0"/>
        </a:spcAft>
        <a:defRPr kumimoji="1" sz="4800" b="1">
          <a:solidFill>
            <a:srgbClr val="F1CA69"/>
          </a:solidFill>
          <a:latin typeface="Arial Narrow" pitchFamily="34" charset="0"/>
        </a:defRPr>
      </a:lvl6pPr>
      <a:lvl7pPr marL="914400" algn="l" rtl="0" eaLnBrk="0" fontAlgn="base" hangingPunct="0">
        <a:lnSpc>
          <a:spcPct val="70000"/>
        </a:lnSpc>
        <a:spcBef>
          <a:spcPct val="0"/>
        </a:spcBef>
        <a:spcAft>
          <a:spcPct val="0"/>
        </a:spcAft>
        <a:defRPr kumimoji="1" sz="4800" b="1">
          <a:solidFill>
            <a:srgbClr val="F1CA69"/>
          </a:solidFill>
          <a:latin typeface="Arial Narrow" pitchFamily="34" charset="0"/>
        </a:defRPr>
      </a:lvl7pPr>
      <a:lvl8pPr marL="1371600" algn="l" rtl="0" eaLnBrk="0" fontAlgn="base" hangingPunct="0">
        <a:lnSpc>
          <a:spcPct val="70000"/>
        </a:lnSpc>
        <a:spcBef>
          <a:spcPct val="0"/>
        </a:spcBef>
        <a:spcAft>
          <a:spcPct val="0"/>
        </a:spcAft>
        <a:defRPr kumimoji="1" sz="4800" b="1">
          <a:solidFill>
            <a:srgbClr val="F1CA69"/>
          </a:solidFill>
          <a:latin typeface="Arial Narrow" pitchFamily="34" charset="0"/>
        </a:defRPr>
      </a:lvl8pPr>
      <a:lvl9pPr marL="1828800" algn="l" rtl="0" eaLnBrk="0" fontAlgn="base" hangingPunct="0">
        <a:lnSpc>
          <a:spcPct val="70000"/>
        </a:lnSpc>
        <a:spcBef>
          <a:spcPct val="0"/>
        </a:spcBef>
        <a:spcAft>
          <a:spcPct val="0"/>
        </a:spcAft>
        <a:defRPr kumimoji="1" sz="4800" b="1">
          <a:solidFill>
            <a:srgbClr val="F1CA69"/>
          </a:solidFill>
          <a:latin typeface="Arial Narrow"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kumimoji="1" sz="3200" b="1">
          <a:solidFill>
            <a:srgbClr val="F1CA69"/>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Arial" charset="0"/>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b="1">
          <a:solidFill>
            <a:srgbClr val="000099"/>
          </a:solidFill>
          <a:latin typeface="+mn-lt"/>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Arial" charset="0"/>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73AACF"/>
            </a:gs>
            <a:gs pos="100000">
              <a:srgbClr val="A6C9E1"/>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Arc 2"/>
          <p:cNvSpPr>
            <a:spLocks/>
          </p:cNvSpPr>
          <p:nvPr/>
        </p:nvSpPr>
        <p:spPr bwMode="auto">
          <a:xfrm>
            <a:off x="26988" y="547688"/>
            <a:ext cx="1727200" cy="6246812"/>
          </a:xfrm>
          <a:custGeom>
            <a:avLst/>
            <a:gdLst>
              <a:gd name="T0" fmla="*/ 2147483647 w 21600"/>
              <a:gd name="T1" fmla="*/ 0 h 24634"/>
              <a:gd name="T2" fmla="*/ 2147483647 w 21600"/>
              <a:gd name="T3" fmla="*/ 2147483647 h 24634"/>
              <a:gd name="T4" fmla="*/ 0 w 21600"/>
              <a:gd name="T5" fmla="*/ 2147483647 h 24634"/>
              <a:gd name="T6" fmla="*/ 0 60000 65536"/>
              <a:gd name="T7" fmla="*/ 0 60000 65536"/>
              <a:gd name="T8" fmla="*/ 0 60000 65536"/>
            </a:gdLst>
            <a:ahLst/>
            <a:cxnLst>
              <a:cxn ang="T6">
                <a:pos x="T0" y="T1"/>
              </a:cxn>
              <a:cxn ang="T7">
                <a:pos x="T2" y="T3"/>
              </a:cxn>
              <a:cxn ang="T8">
                <a:pos x="T4" y="T5"/>
              </a:cxn>
            </a:cxnLst>
            <a:rect l="0" t="0" r="r" b="b"/>
            <a:pathLst>
              <a:path w="21600" h="24634" fill="none" extrusionOk="0">
                <a:moveTo>
                  <a:pt x="22" y="0"/>
                </a:moveTo>
                <a:cubicBezTo>
                  <a:pt x="11943" y="12"/>
                  <a:pt x="21600" y="9679"/>
                  <a:pt x="21600" y="21600"/>
                </a:cubicBezTo>
                <a:cubicBezTo>
                  <a:pt x="21600" y="22615"/>
                  <a:pt x="21528" y="23628"/>
                  <a:pt x="21385" y="24633"/>
                </a:cubicBezTo>
              </a:path>
              <a:path w="21600" h="24634" stroke="0" extrusionOk="0">
                <a:moveTo>
                  <a:pt x="22" y="0"/>
                </a:moveTo>
                <a:cubicBezTo>
                  <a:pt x="11943" y="12"/>
                  <a:pt x="21600" y="9679"/>
                  <a:pt x="21600" y="21600"/>
                </a:cubicBezTo>
                <a:cubicBezTo>
                  <a:pt x="21600" y="22615"/>
                  <a:pt x="21528" y="23628"/>
                  <a:pt x="21385" y="24633"/>
                </a:cubicBezTo>
                <a:lnTo>
                  <a:pt x="0" y="21600"/>
                </a:lnTo>
                <a:lnTo>
                  <a:pt x="22" y="0"/>
                </a:lnTo>
                <a:close/>
              </a:path>
            </a:pathLst>
          </a:cu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1027" name="Rectangle 5">
            <a:hlinkClick r:id="" action="ppaction://hlinkshowjump?jump=firstslide"/>
          </p:cNvPr>
          <p:cNvSpPr>
            <a:spLocks noChangeArrowheads="1"/>
          </p:cNvSpPr>
          <p:nvPr/>
        </p:nvSpPr>
        <p:spPr bwMode="auto">
          <a:xfrm>
            <a:off x="7315200" y="6248400"/>
            <a:ext cx="15303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defTabSz="914400" eaLnBrk="1" fontAlgn="base" hangingPunct="1">
              <a:spcBef>
                <a:spcPct val="20000"/>
              </a:spcBef>
              <a:spcAft>
                <a:spcPct val="0"/>
              </a:spcAft>
              <a:defRPr/>
            </a:pPr>
            <a:r>
              <a:rPr kumimoji="0" lang="fr-FR" altLang="fr-FR" sz="1000" b="0" i="1" smtClean="0">
                <a:solidFill>
                  <a:srgbClr val="009999"/>
                </a:solidFill>
                <a:latin typeface="Arial" charset="0"/>
                <a:hlinkClick r:id="" action="ppaction://hlinkshowjump?jump=firstslide"/>
              </a:rPr>
              <a:t>Retour au début</a:t>
            </a:r>
            <a:endParaRPr kumimoji="0" lang="fr-FR" altLang="fr-FR" sz="1200" b="0" smtClean="0">
              <a:solidFill>
                <a:srgbClr val="009999"/>
              </a:solidFill>
              <a:latin typeface="Arial" charset="0"/>
              <a:hlinkClick r:id="" action="ppaction://hlinkshowjump?jump=firstslide"/>
            </a:endParaRPr>
          </a:p>
        </p:txBody>
      </p:sp>
      <p:sp>
        <p:nvSpPr>
          <p:cNvPr id="1028" name="AutoShape 6">
            <a:hlinkClick r:id="" action="ppaction://hlinkshowjump?jump=previousslide"/>
          </p:cNvPr>
          <p:cNvSpPr>
            <a:spLocks noChangeArrowheads="1"/>
          </p:cNvSpPr>
          <p:nvPr/>
        </p:nvSpPr>
        <p:spPr bwMode="auto">
          <a:xfrm>
            <a:off x="8502650" y="6554788"/>
            <a:ext cx="193675" cy="227012"/>
          </a:xfrm>
          <a:prstGeom prst="leftArrow">
            <a:avLst>
              <a:gd name="adj1" fmla="val 50000"/>
              <a:gd name="adj2" fmla="val 63796"/>
            </a:avLst>
          </a:prstGeom>
          <a:solidFill>
            <a:schemeClr val="bg1"/>
          </a:solidFill>
          <a:ln w="12700" cap="sq">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defTabSz="914400" eaLnBrk="1" fontAlgn="base" hangingPunct="1">
              <a:spcBef>
                <a:spcPct val="20000"/>
              </a:spcBef>
              <a:spcAft>
                <a:spcPct val="0"/>
              </a:spcAft>
              <a:buClr>
                <a:srgbClr val="FF9966"/>
              </a:buClr>
              <a:buFont typeface="Monotype Sorts" pitchFamily="2" charset="2"/>
              <a:buChar char="•"/>
              <a:defRPr/>
            </a:pPr>
            <a:endParaRPr lang="fr-FR" altLang="fr-FR" smtClean="0">
              <a:solidFill>
                <a:srgbClr val="FFFFFF"/>
              </a:solidFill>
            </a:endParaRPr>
          </a:p>
        </p:txBody>
      </p:sp>
      <p:sp>
        <p:nvSpPr>
          <p:cNvPr id="1029" name="AutoShape 7">
            <a:hlinkClick r:id="" action="ppaction://hlinkshowjump?jump=nextslide"/>
          </p:cNvPr>
          <p:cNvSpPr>
            <a:spLocks noChangeArrowheads="1"/>
          </p:cNvSpPr>
          <p:nvPr/>
        </p:nvSpPr>
        <p:spPr bwMode="auto">
          <a:xfrm>
            <a:off x="8731250" y="6556375"/>
            <a:ext cx="193675" cy="227013"/>
          </a:xfrm>
          <a:prstGeom prst="rightArrow">
            <a:avLst>
              <a:gd name="adj1" fmla="val 50000"/>
              <a:gd name="adj2" fmla="val 63806"/>
            </a:avLst>
          </a:prstGeom>
          <a:solidFill>
            <a:schemeClr val="bg1"/>
          </a:solidFill>
          <a:ln w="12700" cap="sq">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defTabSz="914400" eaLnBrk="1" fontAlgn="base" hangingPunct="1">
              <a:spcBef>
                <a:spcPct val="20000"/>
              </a:spcBef>
              <a:spcAft>
                <a:spcPct val="0"/>
              </a:spcAft>
              <a:buClr>
                <a:srgbClr val="FF9966"/>
              </a:buClr>
              <a:buFont typeface="Monotype Sorts" pitchFamily="2" charset="2"/>
              <a:buChar char="•"/>
              <a:defRPr/>
            </a:pPr>
            <a:endParaRPr lang="fr-FR" altLang="fr-FR" smtClean="0">
              <a:solidFill>
                <a:srgbClr val="FFFFFF"/>
              </a:solidFill>
            </a:endParaRPr>
          </a:p>
        </p:txBody>
      </p:sp>
      <p:sp>
        <p:nvSpPr>
          <p:cNvPr id="1030" name="Rectangle 4"/>
          <p:cNvSpPr>
            <a:spLocks noGrp="1" noChangeArrowheads="1"/>
          </p:cNvSpPr>
          <p:nvPr>
            <p:ph type="body" idx="1"/>
          </p:nvPr>
        </p:nvSpPr>
        <p:spPr bwMode="auto">
          <a:xfrm>
            <a:off x="2743200" y="1981200"/>
            <a:ext cx="5638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endParaRPr lang="fr-FR" altLang="fr-FR" smtClean="0"/>
          </a:p>
          <a:p>
            <a:pPr lvl="0"/>
            <a:r>
              <a:rPr lang="fr-FR" altLang="fr-FR" smtClean="0"/>
              <a:t>Texte</a:t>
            </a:r>
          </a:p>
          <a:p>
            <a:pPr lvl="2"/>
            <a:r>
              <a:rPr lang="fr-FR" altLang="fr-FR" smtClean="0"/>
              <a:t>Texte</a:t>
            </a:r>
          </a:p>
        </p:txBody>
      </p:sp>
      <p:sp>
        <p:nvSpPr>
          <p:cNvPr id="1031" name="Rectangle 3"/>
          <p:cNvSpPr>
            <a:spLocks noGrp="1" noChangeArrowheads="1"/>
          </p:cNvSpPr>
          <p:nvPr>
            <p:ph type="title"/>
          </p:nvPr>
        </p:nvSpPr>
        <p:spPr bwMode="auto">
          <a:xfrm>
            <a:off x="914400" y="685800"/>
            <a:ext cx="7620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fr-FR" altLang="fr-FR" smtClean="0"/>
              <a:t>Texte</a:t>
            </a:r>
          </a:p>
        </p:txBody>
      </p:sp>
      <p:pic>
        <p:nvPicPr>
          <p:cNvPr id="1032" name="Picture 1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50825" y="4941888"/>
            <a:ext cx="1317625"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538799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dt="0"/>
  <p:txStyles>
    <p:titleStyle>
      <a:lvl1pPr algn="l" rtl="0" eaLnBrk="0" fontAlgn="base" hangingPunct="0">
        <a:lnSpc>
          <a:spcPct val="70000"/>
        </a:lnSpc>
        <a:spcBef>
          <a:spcPct val="0"/>
        </a:spcBef>
        <a:spcAft>
          <a:spcPct val="0"/>
        </a:spcAft>
        <a:defRPr kumimoji="1" sz="4800" b="1">
          <a:solidFill>
            <a:srgbClr val="F1CA69"/>
          </a:solidFill>
          <a:latin typeface="+mj-lt"/>
          <a:ea typeface="+mj-ea"/>
          <a:cs typeface="+mj-cs"/>
        </a:defRPr>
      </a:lvl1pPr>
      <a:lvl2pPr algn="l" rtl="0" eaLnBrk="0" fontAlgn="base" hangingPunct="0">
        <a:lnSpc>
          <a:spcPct val="70000"/>
        </a:lnSpc>
        <a:spcBef>
          <a:spcPct val="0"/>
        </a:spcBef>
        <a:spcAft>
          <a:spcPct val="0"/>
        </a:spcAft>
        <a:defRPr kumimoji="1" sz="4800" b="1">
          <a:solidFill>
            <a:srgbClr val="F1CA69"/>
          </a:solidFill>
          <a:latin typeface="Arial Narrow" pitchFamily="34" charset="0"/>
        </a:defRPr>
      </a:lvl2pPr>
      <a:lvl3pPr algn="l" rtl="0" eaLnBrk="0" fontAlgn="base" hangingPunct="0">
        <a:lnSpc>
          <a:spcPct val="70000"/>
        </a:lnSpc>
        <a:spcBef>
          <a:spcPct val="0"/>
        </a:spcBef>
        <a:spcAft>
          <a:spcPct val="0"/>
        </a:spcAft>
        <a:defRPr kumimoji="1" sz="4800" b="1">
          <a:solidFill>
            <a:srgbClr val="F1CA69"/>
          </a:solidFill>
          <a:latin typeface="Arial Narrow" pitchFamily="34" charset="0"/>
        </a:defRPr>
      </a:lvl3pPr>
      <a:lvl4pPr algn="l" rtl="0" eaLnBrk="0" fontAlgn="base" hangingPunct="0">
        <a:lnSpc>
          <a:spcPct val="70000"/>
        </a:lnSpc>
        <a:spcBef>
          <a:spcPct val="0"/>
        </a:spcBef>
        <a:spcAft>
          <a:spcPct val="0"/>
        </a:spcAft>
        <a:defRPr kumimoji="1" sz="4800" b="1">
          <a:solidFill>
            <a:srgbClr val="F1CA69"/>
          </a:solidFill>
          <a:latin typeface="Arial Narrow" pitchFamily="34" charset="0"/>
        </a:defRPr>
      </a:lvl4pPr>
      <a:lvl5pPr algn="l" rtl="0" eaLnBrk="0" fontAlgn="base" hangingPunct="0">
        <a:lnSpc>
          <a:spcPct val="70000"/>
        </a:lnSpc>
        <a:spcBef>
          <a:spcPct val="0"/>
        </a:spcBef>
        <a:spcAft>
          <a:spcPct val="0"/>
        </a:spcAft>
        <a:defRPr kumimoji="1" sz="4800" b="1">
          <a:solidFill>
            <a:srgbClr val="F1CA69"/>
          </a:solidFill>
          <a:latin typeface="Arial Narrow" pitchFamily="34" charset="0"/>
        </a:defRPr>
      </a:lvl5pPr>
      <a:lvl6pPr marL="457200" algn="l" rtl="0" eaLnBrk="0" fontAlgn="base" hangingPunct="0">
        <a:lnSpc>
          <a:spcPct val="70000"/>
        </a:lnSpc>
        <a:spcBef>
          <a:spcPct val="0"/>
        </a:spcBef>
        <a:spcAft>
          <a:spcPct val="0"/>
        </a:spcAft>
        <a:defRPr kumimoji="1" sz="4800" b="1">
          <a:solidFill>
            <a:srgbClr val="F1CA69"/>
          </a:solidFill>
          <a:latin typeface="Arial Narrow" pitchFamily="34" charset="0"/>
        </a:defRPr>
      </a:lvl6pPr>
      <a:lvl7pPr marL="914400" algn="l" rtl="0" eaLnBrk="0" fontAlgn="base" hangingPunct="0">
        <a:lnSpc>
          <a:spcPct val="70000"/>
        </a:lnSpc>
        <a:spcBef>
          <a:spcPct val="0"/>
        </a:spcBef>
        <a:spcAft>
          <a:spcPct val="0"/>
        </a:spcAft>
        <a:defRPr kumimoji="1" sz="4800" b="1">
          <a:solidFill>
            <a:srgbClr val="F1CA69"/>
          </a:solidFill>
          <a:latin typeface="Arial Narrow" pitchFamily="34" charset="0"/>
        </a:defRPr>
      </a:lvl7pPr>
      <a:lvl8pPr marL="1371600" algn="l" rtl="0" eaLnBrk="0" fontAlgn="base" hangingPunct="0">
        <a:lnSpc>
          <a:spcPct val="70000"/>
        </a:lnSpc>
        <a:spcBef>
          <a:spcPct val="0"/>
        </a:spcBef>
        <a:spcAft>
          <a:spcPct val="0"/>
        </a:spcAft>
        <a:defRPr kumimoji="1" sz="4800" b="1">
          <a:solidFill>
            <a:srgbClr val="F1CA69"/>
          </a:solidFill>
          <a:latin typeface="Arial Narrow" pitchFamily="34" charset="0"/>
        </a:defRPr>
      </a:lvl8pPr>
      <a:lvl9pPr marL="1828800" algn="l" rtl="0" eaLnBrk="0" fontAlgn="base" hangingPunct="0">
        <a:lnSpc>
          <a:spcPct val="70000"/>
        </a:lnSpc>
        <a:spcBef>
          <a:spcPct val="0"/>
        </a:spcBef>
        <a:spcAft>
          <a:spcPct val="0"/>
        </a:spcAft>
        <a:defRPr kumimoji="1" sz="4800" b="1">
          <a:solidFill>
            <a:srgbClr val="F1CA69"/>
          </a:solidFill>
          <a:latin typeface="Arial Narrow"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kumimoji="1" sz="3200" b="1">
          <a:solidFill>
            <a:srgbClr val="F1CA69"/>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Arial" charset="0"/>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b="1">
          <a:solidFill>
            <a:srgbClr val="000099"/>
          </a:solidFill>
          <a:latin typeface="+mn-lt"/>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Arial" charset="0"/>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8215" y="2864893"/>
            <a:ext cx="8228013" cy="1132632"/>
          </a:xfrm>
        </p:spPr>
        <p:txBody>
          <a:bodyPr/>
          <a:lstStyle/>
          <a:p>
            <a:r>
              <a:rPr lang="fr-FR" dirty="0"/>
              <a:t>Modalités de mise en œuvre </a:t>
            </a:r>
            <a:r>
              <a:rPr lang="fr-FR" dirty="0" smtClean="0"/>
              <a:t>du</a:t>
            </a:r>
            <a:r>
              <a:rPr lang="fr-FR" dirty="0"/>
              <a:t/>
            </a:r>
            <a:br>
              <a:rPr lang="fr-FR" dirty="0"/>
            </a:br>
            <a:r>
              <a:rPr lang="fr-FR" dirty="0"/>
              <a:t>Contrôle en Cours de Formation </a:t>
            </a:r>
          </a:p>
        </p:txBody>
      </p:sp>
    </p:spTree>
    <p:extLst>
      <p:ext uri="{BB962C8B-B14F-4D97-AF65-F5344CB8AC3E}">
        <p14:creationId xmlns:p14="http://schemas.microsoft.com/office/powerpoint/2010/main" val="23713065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27113" y="1628775"/>
            <a:ext cx="8166062"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algn="just" eaLnBrk="1" hangingPunct="1">
              <a:buFont typeface="Monotype Sorts" pitchFamily="2" charset="2"/>
              <a:buNone/>
            </a:pPr>
            <a:r>
              <a:rPr kumimoji="0" lang="fr-FR" altLang="fr-FR" dirty="0" smtClean="0"/>
              <a:t>*</a:t>
            </a:r>
            <a:r>
              <a:rPr lang="fr-FR" altLang="fr-FR" sz="3200" dirty="0" smtClean="0">
                <a:solidFill>
                  <a:schemeClr val="folHlink"/>
                </a:solidFill>
                <a:latin typeface="Calibri" pitchFamily="34" charset="0"/>
              </a:rPr>
              <a:t>Remarque </a:t>
            </a:r>
            <a:r>
              <a:rPr lang="fr-FR" altLang="fr-FR" sz="3200" dirty="0">
                <a:solidFill>
                  <a:schemeClr val="folHlink"/>
                </a:solidFill>
                <a:latin typeface="Calibri" pitchFamily="34" charset="0"/>
              </a:rPr>
              <a:t>: </a:t>
            </a:r>
            <a:r>
              <a:rPr lang="fr-FR" altLang="fr-FR" sz="3200" dirty="0">
                <a:solidFill>
                  <a:schemeClr val="tx1"/>
                </a:solidFill>
                <a:latin typeface="Calibri" pitchFamily="34" charset="0"/>
              </a:rPr>
              <a:t>les conditions de réalisation de l’activité</a:t>
            </a:r>
            <a:r>
              <a:rPr lang="fr-FR" altLang="fr-FR" sz="3200" dirty="0">
                <a:solidFill>
                  <a:schemeClr val="folHlink"/>
                </a:solidFill>
                <a:latin typeface="Calibri" pitchFamily="34" charset="0"/>
              </a:rPr>
              <a:t> comportent des éléments relatifs au contexte technique (moyens matériels et logiciels, équipements, modes d’organisation du travail), aux consignes, aux caractéristiques de temps et de lieu et aux outils et documents fournis.</a:t>
            </a:r>
          </a:p>
        </p:txBody>
      </p:sp>
      <p:sp>
        <p:nvSpPr>
          <p:cNvPr id="4" name="Rectangle 3"/>
          <p:cNvSpPr>
            <a:spLocks noChangeArrowheads="1"/>
          </p:cNvSpPr>
          <p:nvPr/>
        </p:nvSpPr>
        <p:spPr bwMode="auto">
          <a:xfrm>
            <a:off x="172729" y="13877"/>
            <a:ext cx="8640763" cy="693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a:buFont typeface="Monotype Sorts" pitchFamily="2" charset="2"/>
              <a:buNone/>
            </a:pPr>
            <a:r>
              <a:rPr lang="fr-FR" altLang="fr-FR" sz="3600" b="1" dirty="0">
                <a:solidFill>
                  <a:schemeClr val="bg1"/>
                </a:solidFill>
                <a:latin typeface="Calibri" pitchFamily="34" charset="0"/>
              </a:rPr>
              <a:t>Mise en place des  situations d’évaluation  </a:t>
            </a:r>
          </a:p>
        </p:txBody>
      </p:sp>
    </p:spTree>
    <p:extLst>
      <p:ext uri="{BB962C8B-B14F-4D97-AF65-F5344CB8AC3E}">
        <p14:creationId xmlns:p14="http://schemas.microsoft.com/office/powerpoint/2010/main" val="20109639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66272" y="79701"/>
            <a:ext cx="8532812"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eaLnBrk="0" hangingPunct="0">
              <a:lnSpc>
                <a:spcPct val="70000"/>
              </a:lnSpc>
              <a:spcBef>
                <a:spcPct val="0"/>
              </a:spcBef>
              <a:buClrTx/>
              <a:buFontTx/>
              <a:buNone/>
            </a:pPr>
            <a:r>
              <a:rPr lang="fr-FR" altLang="fr-FR" sz="3600" dirty="0">
                <a:solidFill>
                  <a:schemeClr val="bg1"/>
                </a:solidFill>
                <a:latin typeface="Calibri" pitchFamily="34" charset="0"/>
              </a:rPr>
              <a:t>ORGANISATION – PLAN DE FORMATION</a:t>
            </a:r>
          </a:p>
        </p:txBody>
      </p:sp>
      <p:sp>
        <p:nvSpPr>
          <p:cNvPr id="12291" name="Rectangle 3"/>
          <p:cNvSpPr>
            <a:spLocks noChangeArrowheads="1"/>
          </p:cNvSpPr>
          <p:nvPr/>
        </p:nvSpPr>
        <p:spPr bwMode="auto">
          <a:xfrm>
            <a:off x="297455" y="1877888"/>
            <a:ext cx="8736376" cy="3786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2075" tIns="46038" rIns="92075" bIns="46038">
            <a:spAutoFit/>
          </a:bodyPr>
          <a:lstStyle/>
          <a:p>
            <a:pPr algn="just">
              <a:buFont typeface="Monotype Sorts" pitchFamily="2" charset="2"/>
              <a:buNone/>
            </a:pPr>
            <a:r>
              <a:rPr kumimoji="1" lang="fr-FR" altLang="fr-FR" sz="3000" b="1" dirty="0">
                <a:solidFill>
                  <a:schemeClr val="folHlink"/>
                </a:solidFill>
                <a:latin typeface="Calibri" pitchFamily="34" charset="0"/>
              </a:rPr>
              <a:t>Pour être cohérente, l’intégration  des situations d’évaluations dans le processus de formation à des périodes bien définies, </a:t>
            </a:r>
            <a:r>
              <a:rPr kumimoji="1" lang="fr-FR" altLang="fr-FR" sz="3000" b="1" dirty="0">
                <a:solidFill>
                  <a:srgbClr val="FF0000"/>
                </a:solidFill>
                <a:latin typeface="Calibri" pitchFamily="34" charset="0"/>
              </a:rPr>
              <a:t>impose l’élaboration en équipe d’un véritable plan de formation des élèves.  </a:t>
            </a:r>
          </a:p>
          <a:p>
            <a:pPr algn="just">
              <a:buFont typeface="Monotype Sorts" pitchFamily="2" charset="2"/>
              <a:buNone/>
            </a:pPr>
            <a:r>
              <a:rPr kumimoji="1" lang="fr-FR" altLang="fr-FR" sz="3000" b="1" dirty="0">
                <a:solidFill>
                  <a:schemeClr val="folHlink"/>
                </a:solidFill>
                <a:latin typeface="Calibri" pitchFamily="34" charset="0"/>
              </a:rPr>
              <a:t>Une progression précise et bien réfléchie, permettra </a:t>
            </a:r>
            <a:r>
              <a:rPr kumimoji="1" lang="fr-FR" altLang="fr-FR" sz="3000" b="1" dirty="0">
                <a:solidFill>
                  <a:srgbClr val="FF0000"/>
                </a:solidFill>
                <a:latin typeface="Calibri" pitchFamily="34" charset="0"/>
              </a:rPr>
              <a:t>l’acquisition dans les temps, des compétences à évaluer </a:t>
            </a:r>
            <a:r>
              <a:rPr kumimoji="1" lang="fr-FR" altLang="fr-FR" sz="3000" b="1" dirty="0">
                <a:solidFill>
                  <a:schemeClr val="folHlink"/>
                </a:solidFill>
                <a:latin typeface="Calibri" pitchFamily="34" charset="0"/>
              </a:rPr>
              <a:t>lors des différentes  périodes précisées par le référentiel ou la circulaire d’organisation.  </a:t>
            </a:r>
          </a:p>
        </p:txBody>
      </p:sp>
    </p:spTree>
    <p:extLst>
      <p:ext uri="{BB962C8B-B14F-4D97-AF65-F5344CB8AC3E}">
        <p14:creationId xmlns:p14="http://schemas.microsoft.com/office/powerpoint/2010/main" val="318206934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816549" y="212190"/>
            <a:ext cx="7620000"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eaLnBrk="0" hangingPunct="0">
              <a:lnSpc>
                <a:spcPct val="70000"/>
              </a:lnSpc>
              <a:spcBef>
                <a:spcPct val="0"/>
              </a:spcBef>
              <a:buClrTx/>
              <a:buFontTx/>
              <a:buNone/>
            </a:pPr>
            <a:r>
              <a:rPr lang="fr-FR" altLang="fr-FR" sz="4000" dirty="0">
                <a:solidFill>
                  <a:schemeClr val="bg1"/>
                </a:solidFill>
                <a:latin typeface="Calibri" pitchFamily="34" charset="0"/>
              </a:rPr>
              <a:t>Information et convocation des candidats</a:t>
            </a:r>
          </a:p>
        </p:txBody>
      </p:sp>
      <p:sp>
        <p:nvSpPr>
          <p:cNvPr id="13315" name="Rectangle 5"/>
          <p:cNvSpPr>
            <a:spLocks noChangeArrowheads="1"/>
          </p:cNvSpPr>
          <p:nvPr/>
        </p:nvSpPr>
        <p:spPr bwMode="auto">
          <a:xfrm>
            <a:off x="445648" y="1360852"/>
            <a:ext cx="8361802" cy="501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2075" tIns="46038" rIns="92075" bIns="46038">
            <a:spAutoFit/>
          </a:bodyPr>
          <a:lstStyle/>
          <a:p>
            <a:pPr>
              <a:buFont typeface="Monotype Sorts" pitchFamily="2" charset="2"/>
              <a:buNone/>
            </a:pPr>
            <a:r>
              <a:rPr kumimoji="1" lang="fr-FR" altLang="fr-FR" sz="2800" b="1" dirty="0">
                <a:solidFill>
                  <a:schemeClr val="folHlink"/>
                </a:solidFill>
                <a:latin typeface="Calibri" pitchFamily="34" charset="0"/>
              </a:rPr>
              <a:t>Les candidats en formation sont obligatoirement informés sur les principes et modalités de mise en </a:t>
            </a:r>
            <a:r>
              <a:rPr kumimoji="1" lang="fr-FR" altLang="fr-FR" sz="2800" b="1" dirty="0" smtClean="0">
                <a:solidFill>
                  <a:schemeClr val="folHlink"/>
                </a:solidFill>
                <a:latin typeface="Calibri" pitchFamily="34" charset="0"/>
              </a:rPr>
              <a:t>œuvre </a:t>
            </a:r>
            <a:r>
              <a:rPr kumimoji="1" lang="fr-FR" altLang="fr-FR" sz="2800" b="1" dirty="0">
                <a:solidFill>
                  <a:schemeClr val="folHlink"/>
                </a:solidFill>
                <a:latin typeface="Calibri" pitchFamily="34" charset="0"/>
              </a:rPr>
              <a:t>du CCF, sur la définition de chaque situation d’évaluation, sur les performances attendues et les conditions de déroulement, sur les modalités de notation, </a:t>
            </a:r>
            <a:r>
              <a:rPr kumimoji="1" lang="fr-FR" altLang="fr-FR" sz="2800" b="1" dirty="0" smtClean="0">
                <a:solidFill>
                  <a:schemeClr val="folHlink"/>
                </a:solidFill>
                <a:latin typeface="Calibri" pitchFamily="34" charset="0"/>
              </a:rPr>
              <a:t>sur l’incidence </a:t>
            </a:r>
            <a:r>
              <a:rPr kumimoji="1" lang="fr-FR" altLang="fr-FR" sz="2800" b="1" dirty="0">
                <a:solidFill>
                  <a:schemeClr val="folHlink"/>
                </a:solidFill>
                <a:latin typeface="Calibri" pitchFamily="34" charset="0"/>
              </a:rPr>
              <a:t>d’une absence à une situation d’évaluation. </a:t>
            </a:r>
          </a:p>
          <a:p>
            <a:pPr>
              <a:buFont typeface="Monotype Sorts" pitchFamily="2" charset="2"/>
              <a:buNone/>
            </a:pPr>
            <a:r>
              <a:rPr kumimoji="1" lang="fr-FR" altLang="fr-FR" sz="2800" b="1" dirty="0">
                <a:solidFill>
                  <a:schemeClr val="folHlink"/>
                </a:solidFill>
                <a:latin typeface="Calibri" pitchFamily="34" charset="0"/>
              </a:rPr>
              <a:t>Lorsque les formateurs jugent que le moment est venu,</a:t>
            </a:r>
            <a:r>
              <a:rPr kumimoji="1" lang="fr-FR" altLang="fr-FR" sz="3200" b="1" dirty="0">
                <a:solidFill>
                  <a:schemeClr val="folHlink"/>
                </a:solidFill>
                <a:latin typeface="Calibri" pitchFamily="34" charset="0"/>
              </a:rPr>
              <a:t> </a:t>
            </a:r>
            <a:r>
              <a:rPr lang="fr-FR" altLang="fr-FR" sz="2800" b="1" dirty="0">
                <a:solidFill>
                  <a:srgbClr val="FF0000"/>
                </a:solidFill>
                <a:latin typeface="Calibri" pitchFamily="34" charset="0"/>
              </a:rPr>
              <a:t>le candidat en formation est clairement informé de la période choisie</a:t>
            </a:r>
            <a:r>
              <a:rPr lang="fr-FR" altLang="fr-FR" sz="2800" b="1" dirty="0">
                <a:solidFill>
                  <a:schemeClr val="tx1"/>
                </a:solidFill>
                <a:latin typeface="Calibri" pitchFamily="34" charset="0"/>
              </a:rPr>
              <a:t> </a:t>
            </a:r>
            <a:r>
              <a:rPr kumimoji="1" lang="fr-FR" altLang="fr-FR" sz="2800" b="1" dirty="0">
                <a:solidFill>
                  <a:schemeClr val="folHlink"/>
                </a:solidFill>
                <a:latin typeface="Calibri" pitchFamily="34" charset="0"/>
              </a:rPr>
              <a:t>pour l’évaluation certificative et de ce qui est attendu de lui.</a:t>
            </a:r>
          </a:p>
        </p:txBody>
      </p:sp>
    </p:spTree>
    <p:extLst>
      <p:ext uri="{BB962C8B-B14F-4D97-AF65-F5344CB8AC3E}">
        <p14:creationId xmlns:p14="http://schemas.microsoft.com/office/powerpoint/2010/main" val="165190451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512656" y="1844675"/>
            <a:ext cx="8350786" cy="4401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2075" tIns="46038" rIns="92075" bIns="46038">
            <a:spAutoFit/>
          </a:bodyPr>
          <a:lstStyle/>
          <a:p>
            <a:pPr algn="just">
              <a:buFont typeface="Monotype Sorts" pitchFamily="2" charset="2"/>
              <a:buNone/>
            </a:pPr>
            <a:r>
              <a:rPr kumimoji="1" lang="fr-FR" altLang="fr-FR" sz="3200" b="1" dirty="0">
                <a:solidFill>
                  <a:schemeClr val="folHlink"/>
                </a:solidFill>
                <a:latin typeface="Calibri" pitchFamily="34" charset="0"/>
              </a:rPr>
              <a:t>Pour chacune des situations d’évaluation, l’information orale concernant la période d’évaluation, est confirmée par une inscription sur une liste d’émargement qui précisera le moment où elle se déroule, (ou dans le livret d’apprentissage pour les apprentis). </a:t>
            </a:r>
          </a:p>
          <a:p>
            <a:pPr>
              <a:buFont typeface="Monotype Sorts" pitchFamily="2" charset="2"/>
              <a:buNone/>
            </a:pPr>
            <a:endParaRPr lang="fr-FR" altLang="fr-FR" sz="3200" b="0" dirty="0">
              <a:solidFill>
                <a:srgbClr val="FF0000"/>
              </a:solidFill>
              <a:latin typeface="Calibri" pitchFamily="34" charset="0"/>
            </a:endParaRPr>
          </a:p>
          <a:p>
            <a:pPr>
              <a:buFont typeface="Monotype Sorts" pitchFamily="2" charset="2"/>
              <a:buNone/>
            </a:pPr>
            <a:r>
              <a:rPr lang="fr-FR" altLang="fr-FR" sz="3200" b="1" dirty="0">
                <a:solidFill>
                  <a:srgbClr val="FF0000"/>
                </a:solidFill>
                <a:latin typeface="Calibri" pitchFamily="34" charset="0"/>
              </a:rPr>
              <a:t>Cette liste d’émargement vaut convocation.</a:t>
            </a:r>
          </a:p>
          <a:p>
            <a:pPr>
              <a:buFont typeface="Monotype Sorts" pitchFamily="2" charset="2"/>
              <a:buNone/>
            </a:pPr>
            <a:endParaRPr lang="fr-FR" altLang="fr-FR" sz="2400" b="0" dirty="0">
              <a:solidFill>
                <a:schemeClr val="tx1"/>
              </a:solidFill>
              <a:latin typeface="Arial" charset="0"/>
            </a:endParaRPr>
          </a:p>
        </p:txBody>
      </p:sp>
      <p:sp>
        <p:nvSpPr>
          <p:cNvPr id="4" name="Rectangle 4"/>
          <p:cNvSpPr>
            <a:spLocks noChangeArrowheads="1"/>
          </p:cNvSpPr>
          <p:nvPr/>
        </p:nvSpPr>
        <p:spPr bwMode="auto">
          <a:xfrm>
            <a:off x="816549" y="212190"/>
            <a:ext cx="7620000"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eaLnBrk="0" hangingPunct="0">
              <a:lnSpc>
                <a:spcPct val="70000"/>
              </a:lnSpc>
              <a:spcBef>
                <a:spcPct val="0"/>
              </a:spcBef>
              <a:buClrTx/>
              <a:buFontTx/>
              <a:buNone/>
            </a:pPr>
            <a:r>
              <a:rPr lang="fr-FR" altLang="fr-FR" sz="4000" dirty="0">
                <a:solidFill>
                  <a:schemeClr val="bg1"/>
                </a:solidFill>
                <a:latin typeface="Calibri" pitchFamily="34" charset="0"/>
              </a:rPr>
              <a:t>Information et convocation des candidats</a:t>
            </a:r>
          </a:p>
        </p:txBody>
      </p:sp>
    </p:spTree>
    <p:extLst>
      <p:ext uri="{BB962C8B-B14F-4D97-AF65-F5344CB8AC3E}">
        <p14:creationId xmlns:p14="http://schemas.microsoft.com/office/powerpoint/2010/main" val="33266355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ChangeArrowheads="1"/>
          </p:cNvSpPr>
          <p:nvPr/>
        </p:nvSpPr>
        <p:spPr bwMode="auto">
          <a:xfrm>
            <a:off x="429659" y="1738894"/>
            <a:ext cx="8415324" cy="4340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2075" tIns="46038" rIns="92075" bIns="46038">
            <a:spAutoFit/>
          </a:bodyPr>
          <a:lstStyle/>
          <a:p>
            <a:pPr algn="just">
              <a:buFont typeface="Monotype Sorts" pitchFamily="2" charset="2"/>
              <a:buNone/>
            </a:pPr>
            <a:r>
              <a:rPr kumimoji="1" lang="fr-FR" altLang="fr-FR" sz="2800" b="1" dirty="0">
                <a:solidFill>
                  <a:schemeClr val="folHlink"/>
                </a:solidFill>
                <a:latin typeface="Calibri" pitchFamily="34" charset="0"/>
              </a:rPr>
              <a:t>En fin de période fixée par le règlement de l’épreuve, il arrive que certains candidats, bien qu’ayant reçu la formation correspondante, n’aient pas atteint les performances attendues dans les compétences visées. </a:t>
            </a:r>
          </a:p>
          <a:p>
            <a:pPr>
              <a:buFont typeface="Monotype Sorts" pitchFamily="2" charset="2"/>
              <a:buNone/>
            </a:pPr>
            <a:endParaRPr kumimoji="1" lang="fr-FR" altLang="fr-FR" sz="2800" b="1" dirty="0" smtClean="0">
              <a:solidFill>
                <a:schemeClr val="folHlink"/>
              </a:solidFill>
              <a:latin typeface="Calibri" pitchFamily="34" charset="0"/>
            </a:endParaRPr>
          </a:p>
          <a:p>
            <a:pPr algn="just">
              <a:buFont typeface="Monotype Sorts" pitchFamily="2" charset="2"/>
              <a:buNone/>
            </a:pPr>
            <a:r>
              <a:rPr kumimoji="1" lang="fr-FR" altLang="fr-FR" sz="2800" b="1" dirty="0" smtClean="0">
                <a:solidFill>
                  <a:schemeClr val="folHlink"/>
                </a:solidFill>
                <a:latin typeface="Calibri" pitchFamily="34" charset="0"/>
              </a:rPr>
              <a:t>Il </a:t>
            </a:r>
            <a:r>
              <a:rPr kumimoji="1" lang="fr-FR" altLang="fr-FR" sz="2800" b="1" dirty="0">
                <a:solidFill>
                  <a:schemeClr val="folHlink"/>
                </a:solidFill>
                <a:latin typeface="Calibri" pitchFamily="34" charset="0"/>
              </a:rPr>
              <a:t>convient alors de procéder à la mise en place des situations d’évaluation prévues par le règlement d’examen et de proposer une note en conformité avec la performance atteinte à ce moment là.</a:t>
            </a:r>
          </a:p>
          <a:p>
            <a:pPr lvl="1">
              <a:buFont typeface="Monotype Sorts" pitchFamily="2" charset="2"/>
              <a:buNone/>
            </a:pPr>
            <a:r>
              <a:rPr lang="fr-FR" altLang="fr-FR" sz="2400" b="0" dirty="0">
                <a:solidFill>
                  <a:schemeClr val="tx1"/>
                </a:solidFill>
                <a:latin typeface="Arial" charset="0"/>
              </a:rPr>
              <a:t> </a:t>
            </a:r>
          </a:p>
        </p:txBody>
      </p:sp>
      <p:sp>
        <p:nvSpPr>
          <p:cNvPr id="4" name="Rectangle 4"/>
          <p:cNvSpPr>
            <a:spLocks noChangeArrowheads="1"/>
          </p:cNvSpPr>
          <p:nvPr/>
        </p:nvSpPr>
        <p:spPr bwMode="auto">
          <a:xfrm>
            <a:off x="816549" y="212190"/>
            <a:ext cx="7620000"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eaLnBrk="0" hangingPunct="0">
              <a:lnSpc>
                <a:spcPct val="70000"/>
              </a:lnSpc>
              <a:spcBef>
                <a:spcPct val="0"/>
              </a:spcBef>
              <a:buClrTx/>
              <a:buFontTx/>
              <a:buNone/>
            </a:pPr>
            <a:r>
              <a:rPr lang="fr-FR" altLang="fr-FR" sz="4000" dirty="0">
                <a:solidFill>
                  <a:schemeClr val="bg1"/>
                </a:solidFill>
                <a:latin typeface="Calibri" pitchFamily="34" charset="0"/>
              </a:rPr>
              <a:t>Information et convocation des candidats</a:t>
            </a:r>
          </a:p>
        </p:txBody>
      </p:sp>
    </p:spTree>
    <p:extLst>
      <p:ext uri="{BB962C8B-B14F-4D97-AF65-F5344CB8AC3E}">
        <p14:creationId xmlns:p14="http://schemas.microsoft.com/office/powerpoint/2010/main" val="82556392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32026" y="1927130"/>
            <a:ext cx="7596187" cy="3909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lvl="1" algn="just">
              <a:buFont typeface="Monotype Sorts" pitchFamily="2" charset="2"/>
              <a:buNone/>
            </a:pPr>
            <a:r>
              <a:rPr kumimoji="1" lang="fr-FR" altLang="fr-FR" sz="3600" b="1" dirty="0">
                <a:solidFill>
                  <a:schemeClr val="folHlink"/>
                </a:solidFill>
                <a:latin typeface="Calibri" pitchFamily="34" charset="0"/>
              </a:rPr>
              <a:t>Le passage d’une situation devient obligatoire la dernière semaine de la période réglementaire. </a:t>
            </a:r>
          </a:p>
          <a:p>
            <a:pPr lvl="1" algn="just">
              <a:buFont typeface="Monotype Sorts" pitchFamily="2" charset="2"/>
              <a:buNone/>
            </a:pPr>
            <a:r>
              <a:rPr kumimoji="1" lang="fr-FR" altLang="fr-FR" sz="3600" b="1" dirty="0">
                <a:solidFill>
                  <a:schemeClr val="folHlink"/>
                </a:solidFill>
                <a:latin typeface="Calibri" pitchFamily="34" charset="0"/>
              </a:rPr>
              <a:t>Un élève ne peut passer une situation qu’une seule fois (contrat connu).</a:t>
            </a:r>
          </a:p>
          <a:p>
            <a:pPr lvl="1">
              <a:buFont typeface="Monotype Sorts" pitchFamily="2" charset="2"/>
              <a:buNone/>
            </a:pPr>
            <a:r>
              <a:rPr lang="fr-FR" altLang="fr-FR" sz="3200" b="0" dirty="0">
                <a:solidFill>
                  <a:schemeClr val="tx1"/>
                </a:solidFill>
                <a:latin typeface="Arial" charset="0"/>
              </a:rPr>
              <a:t> </a:t>
            </a:r>
          </a:p>
        </p:txBody>
      </p:sp>
      <p:sp>
        <p:nvSpPr>
          <p:cNvPr id="4" name="Rectangle 4"/>
          <p:cNvSpPr>
            <a:spLocks noChangeArrowheads="1"/>
          </p:cNvSpPr>
          <p:nvPr/>
        </p:nvSpPr>
        <p:spPr bwMode="auto">
          <a:xfrm>
            <a:off x="816549" y="212190"/>
            <a:ext cx="7620000"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eaLnBrk="0" hangingPunct="0">
              <a:lnSpc>
                <a:spcPct val="70000"/>
              </a:lnSpc>
              <a:spcBef>
                <a:spcPct val="0"/>
              </a:spcBef>
              <a:buClrTx/>
              <a:buFontTx/>
              <a:buNone/>
            </a:pPr>
            <a:r>
              <a:rPr lang="fr-FR" altLang="fr-FR" sz="4000" dirty="0">
                <a:solidFill>
                  <a:schemeClr val="bg1"/>
                </a:solidFill>
                <a:latin typeface="Calibri" pitchFamily="34" charset="0"/>
              </a:rPr>
              <a:t>Information et convocation des candidats</a:t>
            </a:r>
          </a:p>
        </p:txBody>
      </p:sp>
    </p:spTree>
    <p:extLst>
      <p:ext uri="{BB962C8B-B14F-4D97-AF65-F5344CB8AC3E}">
        <p14:creationId xmlns:p14="http://schemas.microsoft.com/office/powerpoint/2010/main" val="8412314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16945" y="1682826"/>
            <a:ext cx="8075363" cy="4771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2075" tIns="46038" rIns="92075" bIns="46038">
            <a:spAutoFit/>
          </a:bodyPr>
          <a:lstStyle/>
          <a:p>
            <a:pPr algn="just">
              <a:buFont typeface="Monotype Sorts" pitchFamily="2" charset="2"/>
              <a:buNone/>
            </a:pPr>
            <a:r>
              <a:rPr kumimoji="1" lang="fr-FR" altLang="fr-FR" sz="2800" b="1" dirty="0">
                <a:solidFill>
                  <a:schemeClr val="folHlink"/>
                </a:solidFill>
                <a:latin typeface="Calibri" pitchFamily="34" charset="0"/>
              </a:rPr>
              <a:t>Les résultats obtenus lors des situations d’évaluation donnent lieu à une notation par </a:t>
            </a:r>
            <a:r>
              <a:rPr kumimoji="1" lang="fr-FR" altLang="fr-FR" sz="2800" b="1" dirty="0" smtClean="0">
                <a:solidFill>
                  <a:schemeClr val="folHlink"/>
                </a:solidFill>
                <a:latin typeface="Calibri" pitchFamily="34" charset="0"/>
              </a:rPr>
              <a:t>épreuve </a:t>
            </a:r>
            <a:r>
              <a:rPr kumimoji="1" lang="fr-FR" altLang="fr-FR" sz="2800" b="1" dirty="0">
                <a:solidFill>
                  <a:schemeClr val="folHlink"/>
                </a:solidFill>
                <a:latin typeface="Calibri" pitchFamily="34" charset="0"/>
              </a:rPr>
              <a:t>ou </a:t>
            </a:r>
            <a:r>
              <a:rPr kumimoji="1" lang="fr-FR" altLang="fr-FR" sz="2800" b="1" dirty="0" smtClean="0">
                <a:solidFill>
                  <a:schemeClr val="folHlink"/>
                </a:solidFill>
                <a:latin typeface="Calibri" pitchFamily="34" charset="0"/>
              </a:rPr>
              <a:t>sous-épreuve.</a:t>
            </a:r>
            <a:endParaRPr kumimoji="1" lang="fr-FR" altLang="fr-FR" sz="2800" b="1" dirty="0">
              <a:solidFill>
                <a:schemeClr val="folHlink"/>
              </a:solidFill>
              <a:latin typeface="Calibri" pitchFamily="34" charset="0"/>
            </a:endParaRPr>
          </a:p>
          <a:p>
            <a:pPr algn="just">
              <a:buFont typeface="Monotype Sorts" pitchFamily="2" charset="2"/>
              <a:buNone/>
            </a:pPr>
            <a:r>
              <a:rPr kumimoji="1" lang="fr-FR" altLang="fr-FR" sz="2800" b="1" dirty="0">
                <a:solidFill>
                  <a:schemeClr val="folHlink"/>
                </a:solidFill>
                <a:latin typeface="Calibri" pitchFamily="34" charset="0"/>
              </a:rPr>
              <a:t>La proposition de notation, produite par l’équipe pédagogique, s’appuie sur les fiches d’évaluation </a:t>
            </a:r>
            <a:r>
              <a:rPr kumimoji="1" lang="fr-FR" altLang="fr-FR" sz="2800" b="1" dirty="0" smtClean="0">
                <a:solidFill>
                  <a:schemeClr val="folHlink"/>
                </a:solidFill>
                <a:latin typeface="Calibri" pitchFamily="34" charset="0"/>
              </a:rPr>
              <a:t>(éventuellement </a:t>
            </a:r>
            <a:r>
              <a:rPr kumimoji="1" lang="fr-FR" altLang="fr-FR" sz="2800" b="1" dirty="0">
                <a:solidFill>
                  <a:schemeClr val="folHlink"/>
                </a:solidFill>
                <a:latin typeface="Calibri" pitchFamily="34" charset="0"/>
              </a:rPr>
              <a:t>fournies dans la circulaire nationale diffusée par l’académie en charge du pilotage de l’examen). </a:t>
            </a:r>
          </a:p>
          <a:p>
            <a:pPr algn="just">
              <a:buFont typeface="Monotype Sorts" pitchFamily="2" charset="2"/>
              <a:buNone/>
            </a:pPr>
            <a:r>
              <a:rPr lang="fr-FR" altLang="fr-FR" sz="2800" b="0" dirty="0">
                <a:solidFill>
                  <a:srgbClr val="FF0000"/>
                </a:solidFill>
                <a:latin typeface="Arial" charset="0"/>
              </a:rPr>
              <a:t>Le jury demeure seul compétent pour arrêter la note finale.</a:t>
            </a:r>
          </a:p>
          <a:p>
            <a:pPr>
              <a:buFont typeface="Monotype Sorts" pitchFamily="2" charset="2"/>
              <a:buNone/>
            </a:pPr>
            <a:r>
              <a:rPr lang="fr-FR" altLang="fr-FR" sz="2400" b="0" dirty="0">
                <a:solidFill>
                  <a:schemeClr val="tx1"/>
                </a:solidFill>
                <a:latin typeface="Arial" charset="0"/>
              </a:rPr>
              <a:t> </a:t>
            </a:r>
          </a:p>
        </p:txBody>
      </p:sp>
      <p:sp>
        <p:nvSpPr>
          <p:cNvPr id="17411" name="Rectangle 3"/>
          <p:cNvSpPr>
            <a:spLocks noChangeArrowheads="1"/>
          </p:cNvSpPr>
          <p:nvPr/>
        </p:nvSpPr>
        <p:spPr bwMode="auto">
          <a:xfrm>
            <a:off x="1324089" y="117131"/>
            <a:ext cx="7620000"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eaLnBrk="0" hangingPunct="0">
              <a:lnSpc>
                <a:spcPct val="70000"/>
              </a:lnSpc>
              <a:spcBef>
                <a:spcPct val="0"/>
              </a:spcBef>
              <a:buClrTx/>
              <a:buFontTx/>
              <a:buNone/>
            </a:pPr>
            <a:r>
              <a:rPr lang="fr-FR" altLang="fr-FR" sz="3600" dirty="0">
                <a:solidFill>
                  <a:schemeClr val="bg1"/>
                </a:solidFill>
                <a:latin typeface="Calibri" pitchFamily="34" charset="0"/>
              </a:rPr>
              <a:t>Proposition de notes attribuées </a:t>
            </a:r>
            <a:endParaRPr lang="fr-FR" altLang="fr-FR" sz="3600" dirty="0" smtClean="0">
              <a:solidFill>
                <a:schemeClr val="bg1"/>
              </a:solidFill>
              <a:latin typeface="Calibri" pitchFamily="34" charset="0"/>
            </a:endParaRPr>
          </a:p>
          <a:p>
            <a:pPr algn="ctr" eaLnBrk="0" hangingPunct="0">
              <a:lnSpc>
                <a:spcPct val="70000"/>
              </a:lnSpc>
              <a:spcBef>
                <a:spcPct val="0"/>
              </a:spcBef>
              <a:buClrTx/>
              <a:buFontTx/>
              <a:buNone/>
            </a:pPr>
            <a:r>
              <a:rPr lang="fr-FR" altLang="fr-FR" sz="3600" dirty="0" smtClean="0">
                <a:solidFill>
                  <a:schemeClr val="bg1"/>
                </a:solidFill>
                <a:latin typeface="Calibri" pitchFamily="34" charset="0"/>
              </a:rPr>
              <a:t>aux </a:t>
            </a:r>
            <a:r>
              <a:rPr lang="fr-FR" altLang="fr-FR" sz="3600" dirty="0">
                <a:solidFill>
                  <a:schemeClr val="bg1"/>
                </a:solidFill>
                <a:latin typeface="Calibri" pitchFamily="34" charset="0"/>
              </a:rPr>
              <a:t>candidats</a:t>
            </a:r>
          </a:p>
        </p:txBody>
      </p:sp>
    </p:spTree>
    <p:extLst>
      <p:ext uri="{BB962C8B-B14F-4D97-AF65-F5344CB8AC3E}">
        <p14:creationId xmlns:p14="http://schemas.microsoft.com/office/powerpoint/2010/main" val="392731906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7"/>
          <p:cNvSpPr>
            <a:spLocks noChangeArrowheads="1"/>
          </p:cNvSpPr>
          <p:nvPr/>
        </p:nvSpPr>
        <p:spPr bwMode="auto">
          <a:xfrm>
            <a:off x="582969" y="1704860"/>
            <a:ext cx="7832993" cy="4340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2075" tIns="46038" rIns="92075" bIns="46038">
            <a:spAutoFit/>
          </a:bodyPr>
          <a:lstStyle/>
          <a:p>
            <a:pPr>
              <a:buFont typeface="Monotype Sorts" pitchFamily="2" charset="2"/>
              <a:buNone/>
            </a:pPr>
            <a:r>
              <a:rPr lang="fr-FR" altLang="fr-FR" sz="2400" b="0" dirty="0">
                <a:solidFill>
                  <a:schemeClr val="tx1"/>
                </a:solidFill>
                <a:latin typeface="Arial" charset="0"/>
              </a:rPr>
              <a:t> </a:t>
            </a:r>
            <a:endParaRPr lang="fr-FR" altLang="fr-FR" sz="2400" b="0" dirty="0">
              <a:solidFill>
                <a:srgbClr val="FF0000"/>
              </a:solidFill>
              <a:latin typeface="Arial" charset="0"/>
            </a:endParaRPr>
          </a:p>
          <a:p>
            <a:pPr lvl="1" algn="just"/>
            <a:r>
              <a:rPr kumimoji="1" lang="fr-FR" altLang="fr-FR" sz="3600" b="1" dirty="0">
                <a:solidFill>
                  <a:schemeClr val="folHlink"/>
                </a:solidFill>
                <a:latin typeface="Calibri" pitchFamily="34" charset="0"/>
              </a:rPr>
              <a:t>La note proposée pour </a:t>
            </a:r>
            <a:r>
              <a:rPr kumimoji="1" lang="fr-FR" altLang="fr-FR" sz="3600" b="1" dirty="0" smtClean="0">
                <a:solidFill>
                  <a:schemeClr val="folHlink"/>
                </a:solidFill>
                <a:latin typeface="Calibri" pitchFamily="34" charset="0"/>
              </a:rPr>
              <a:t>l’évaluation d’une situation d’évaluation, </a:t>
            </a:r>
            <a:r>
              <a:rPr kumimoji="1" lang="fr-FR" altLang="fr-FR" sz="3600" b="1" dirty="0">
                <a:solidFill>
                  <a:schemeClr val="folHlink"/>
                </a:solidFill>
                <a:latin typeface="Calibri" pitchFamily="34" charset="0"/>
              </a:rPr>
              <a:t>n’étant pas définitive, </a:t>
            </a:r>
            <a:r>
              <a:rPr kumimoji="1" lang="fr-FR" altLang="fr-FR" sz="3600" b="1" dirty="0">
                <a:solidFill>
                  <a:srgbClr val="FF0000"/>
                </a:solidFill>
                <a:latin typeface="Calibri" pitchFamily="34" charset="0"/>
              </a:rPr>
              <a:t>ne doit en aucun cas être communiquée au candidat. </a:t>
            </a:r>
            <a:r>
              <a:rPr kumimoji="1" lang="fr-FR" altLang="fr-FR" sz="3600" b="1" dirty="0">
                <a:solidFill>
                  <a:schemeClr val="folHlink"/>
                </a:solidFill>
                <a:latin typeface="Calibri" pitchFamily="34" charset="0"/>
              </a:rPr>
              <a:t>Cependant, le candidat doit être informé du degré d’acquisition des compétences qui ont été évaluées.</a:t>
            </a:r>
          </a:p>
        </p:txBody>
      </p:sp>
      <p:sp>
        <p:nvSpPr>
          <p:cNvPr id="4" name="Rectangle 3"/>
          <p:cNvSpPr>
            <a:spLocks noChangeArrowheads="1"/>
          </p:cNvSpPr>
          <p:nvPr/>
        </p:nvSpPr>
        <p:spPr bwMode="auto">
          <a:xfrm>
            <a:off x="1324089" y="117131"/>
            <a:ext cx="7620000"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eaLnBrk="0" hangingPunct="0">
              <a:lnSpc>
                <a:spcPct val="70000"/>
              </a:lnSpc>
              <a:spcBef>
                <a:spcPct val="0"/>
              </a:spcBef>
              <a:buClrTx/>
              <a:buFontTx/>
              <a:buNone/>
            </a:pPr>
            <a:r>
              <a:rPr lang="fr-FR" altLang="fr-FR" sz="3600" dirty="0">
                <a:solidFill>
                  <a:schemeClr val="bg1"/>
                </a:solidFill>
                <a:latin typeface="Calibri" pitchFamily="34" charset="0"/>
              </a:rPr>
              <a:t>Proposition de notes attribuées </a:t>
            </a:r>
            <a:endParaRPr lang="fr-FR" altLang="fr-FR" sz="3600" dirty="0" smtClean="0">
              <a:solidFill>
                <a:schemeClr val="bg1"/>
              </a:solidFill>
              <a:latin typeface="Calibri" pitchFamily="34" charset="0"/>
            </a:endParaRPr>
          </a:p>
          <a:p>
            <a:pPr algn="ctr" eaLnBrk="0" hangingPunct="0">
              <a:lnSpc>
                <a:spcPct val="70000"/>
              </a:lnSpc>
              <a:spcBef>
                <a:spcPct val="0"/>
              </a:spcBef>
              <a:buClrTx/>
              <a:buFontTx/>
              <a:buNone/>
            </a:pPr>
            <a:r>
              <a:rPr lang="fr-FR" altLang="fr-FR" sz="3600" dirty="0" smtClean="0">
                <a:solidFill>
                  <a:schemeClr val="bg1"/>
                </a:solidFill>
                <a:latin typeface="Calibri" pitchFamily="34" charset="0"/>
              </a:rPr>
              <a:t>aux </a:t>
            </a:r>
            <a:r>
              <a:rPr lang="fr-FR" altLang="fr-FR" sz="3600" dirty="0">
                <a:solidFill>
                  <a:schemeClr val="bg1"/>
                </a:solidFill>
                <a:latin typeface="Calibri" pitchFamily="34" charset="0"/>
              </a:rPr>
              <a:t>candidats</a:t>
            </a:r>
          </a:p>
        </p:txBody>
      </p:sp>
    </p:spTree>
    <p:extLst>
      <p:ext uri="{BB962C8B-B14F-4D97-AF65-F5344CB8AC3E}">
        <p14:creationId xmlns:p14="http://schemas.microsoft.com/office/powerpoint/2010/main" val="640646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2"/>
          <p:cNvSpPr>
            <a:spLocks noChangeArrowheads="1"/>
          </p:cNvSpPr>
          <p:nvPr/>
        </p:nvSpPr>
        <p:spPr bwMode="auto">
          <a:xfrm>
            <a:off x="1380780" y="102059"/>
            <a:ext cx="7620000"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eaLnBrk="0" hangingPunct="0">
              <a:lnSpc>
                <a:spcPct val="70000"/>
              </a:lnSpc>
              <a:spcBef>
                <a:spcPct val="0"/>
              </a:spcBef>
              <a:buClrTx/>
              <a:buFontTx/>
              <a:buNone/>
            </a:pPr>
            <a:r>
              <a:rPr lang="fr-FR" altLang="fr-FR" sz="3600" dirty="0">
                <a:solidFill>
                  <a:schemeClr val="bg1"/>
                </a:solidFill>
                <a:latin typeface="Calibri" pitchFamily="34" charset="0"/>
              </a:rPr>
              <a:t>Documents transmis au jury</a:t>
            </a:r>
          </a:p>
        </p:txBody>
      </p:sp>
      <p:sp>
        <p:nvSpPr>
          <p:cNvPr id="19459" name="Rectangle 23"/>
          <p:cNvSpPr>
            <a:spLocks noChangeArrowheads="1"/>
          </p:cNvSpPr>
          <p:nvPr/>
        </p:nvSpPr>
        <p:spPr bwMode="auto">
          <a:xfrm>
            <a:off x="330506" y="1603357"/>
            <a:ext cx="8372819" cy="464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2075" tIns="46038" rIns="92075" bIns="46038">
            <a:spAutoFit/>
          </a:bodyPr>
          <a:lstStyle/>
          <a:p>
            <a:pPr>
              <a:buFont typeface="Monotype Sorts" pitchFamily="2" charset="2"/>
              <a:buNone/>
            </a:pPr>
            <a:r>
              <a:rPr kumimoji="1" lang="fr-FR" altLang="fr-FR" sz="3200" b="1" dirty="0">
                <a:solidFill>
                  <a:schemeClr val="folHlink"/>
                </a:solidFill>
                <a:latin typeface="Calibri" pitchFamily="34" charset="0"/>
              </a:rPr>
              <a:t>Les documents probants à tenir à la disposition du jury pendant un an :</a:t>
            </a:r>
          </a:p>
          <a:p>
            <a:pPr>
              <a:buFont typeface="Monotype Sorts" pitchFamily="2" charset="2"/>
              <a:buNone/>
            </a:pPr>
            <a:endParaRPr lang="fr-FR" altLang="fr-FR" sz="2800" b="0" dirty="0">
              <a:solidFill>
                <a:schemeClr val="tx1"/>
              </a:solidFill>
              <a:latin typeface="Arial" charset="0"/>
            </a:endParaRPr>
          </a:p>
          <a:p>
            <a:pPr lvl="1">
              <a:buFont typeface="Monotype Sorts" pitchFamily="2" charset="2"/>
              <a:buNone/>
            </a:pPr>
            <a:r>
              <a:rPr lang="fr-FR" altLang="fr-FR" sz="2800" b="0" dirty="0">
                <a:solidFill>
                  <a:srgbClr val="FF0000"/>
                </a:solidFill>
                <a:latin typeface="Arial" charset="0"/>
              </a:rPr>
              <a:t>- </a:t>
            </a:r>
            <a:r>
              <a:rPr lang="fr-FR" altLang="fr-FR" sz="2800" b="0" dirty="0" smtClean="0">
                <a:solidFill>
                  <a:srgbClr val="FF0000"/>
                </a:solidFill>
                <a:latin typeface="Arial" charset="0"/>
              </a:rPr>
              <a:t>les </a:t>
            </a:r>
            <a:r>
              <a:rPr lang="fr-FR" altLang="fr-FR" sz="2800" b="0" dirty="0">
                <a:solidFill>
                  <a:srgbClr val="FF0000"/>
                </a:solidFill>
                <a:latin typeface="Arial" charset="0"/>
              </a:rPr>
              <a:t>documents produits par le candidat s’il y a lieu ;</a:t>
            </a:r>
          </a:p>
          <a:p>
            <a:pPr lvl="1">
              <a:buFont typeface="Monotype Sorts" pitchFamily="2" charset="2"/>
              <a:buNone/>
            </a:pPr>
            <a:r>
              <a:rPr lang="fr-FR" altLang="fr-FR" sz="2800" b="0" dirty="0">
                <a:solidFill>
                  <a:srgbClr val="FF0000"/>
                </a:solidFill>
                <a:latin typeface="Arial" charset="0"/>
              </a:rPr>
              <a:t>- </a:t>
            </a:r>
            <a:r>
              <a:rPr lang="fr-FR" altLang="fr-FR" sz="2800" b="0" dirty="0" smtClean="0">
                <a:solidFill>
                  <a:srgbClr val="FF0000"/>
                </a:solidFill>
                <a:latin typeface="Arial" charset="0"/>
              </a:rPr>
              <a:t>la </a:t>
            </a:r>
            <a:r>
              <a:rPr lang="fr-FR" altLang="fr-FR" sz="2800" b="0" dirty="0">
                <a:solidFill>
                  <a:srgbClr val="FF0000"/>
                </a:solidFill>
                <a:latin typeface="Arial" charset="0"/>
              </a:rPr>
              <a:t>fiche d’évaluation avec les indicateurs et critères ayant permis la proposition de note pour chaque candidat ;</a:t>
            </a:r>
          </a:p>
          <a:p>
            <a:pPr lvl="1">
              <a:buFont typeface="Monotype Sorts" pitchFamily="2" charset="2"/>
              <a:buNone/>
            </a:pPr>
            <a:r>
              <a:rPr lang="fr-FR" altLang="fr-FR" sz="2800" b="0" dirty="0">
                <a:solidFill>
                  <a:srgbClr val="FF0000"/>
                </a:solidFill>
                <a:latin typeface="Arial" charset="0"/>
              </a:rPr>
              <a:t>- le bordereau de report des notes de l’ensemble des candidats pour chaque sous épreuve.</a:t>
            </a:r>
          </a:p>
        </p:txBody>
      </p:sp>
    </p:spTree>
    <p:extLst>
      <p:ext uri="{BB962C8B-B14F-4D97-AF65-F5344CB8AC3E}">
        <p14:creationId xmlns:p14="http://schemas.microsoft.com/office/powerpoint/2010/main" val="206232374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ChangeArrowheads="1"/>
          </p:cNvSpPr>
          <p:nvPr/>
        </p:nvSpPr>
        <p:spPr bwMode="auto">
          <a:xfrm>
            <a:off x="451693" y="1872577"/>
            <a:ext cx="7987227" cy="3970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2075" tIns="46038" rIns="92075" bIns="46038">
            <a:spAutoFit/>
          </a:bodyPr>
          <a:lstStyle/>
          <a:p>
            <a:pPr algn="just">
              <a:buFont typeface="Monotype Sorts" pitchFamily="2" charset="2"/>
              <a:buNone/>
            </a:pPr>
            <a:r>
              <a:rPr kumimoji="1" lang="fr-FR" altLang="fr-FR" sz="2800" b="1" dirty="0" smtClean="0">
                <a:solidFill>
                  <a:schemeClr val="folHlink"/>
                </a:solidFill>
                <a:latin typeface="Calibri" pitchFamily="34" charset="0"/>
              </a:rPr>
              <a:t>La mise en place, si nécessaire, d’une commission d’harmonisation </a:t>
            </a:r>
            <a:r>
              <a:rPr lang="fr-FR" altLang="fr-FR" sz="2800" b="1" dirty="0" smtClean="0">
                <a:solidFill>
                  <a:srgbClr val="FF0000"/>
                </a:solidFill>
                <a:latin typeface="Calibri" pitchFamily="34" charset="0"/>
              </a:rPr>
              <a:t>ne doit en aucun cas conduire à une normalisation </a:t>
            </a:r>
            <a:r>
              <a:rPr lang="fr-FR" altLang="fr-FR" sz="2800" b="1" dirty="0">
                <a:solidFill>
                  <a:srgbClr val="FF0000"/>
                </a:solidFill>
                <a:latin typeface="Calibri" pitchFamily="34" charset="0"/>
              </a:rPr>
              <a:t>pointilleuse des </a:t>
            </a:r>
            <a:r>
              <a:rPr lang="fr-FR" altLang="fr-FR" sz="2800" b="1" dirty="0" smtClean="0">
                <a:solidFill>
                  <a:srgbClr val="FF0000"/>
                </a:solidFill>
                <a:latin typeface="Calibri" pitchFamily="34" charset="0"/>
              </a:rPr>
              <a:t>situations d’évaluation ou à une formalisation administrative excessive qui apparenterait chaque situation d’évaluation </a:t>
            </a:r>
            <a:r>
              <a:rPr lang="fr-FR" altLang="fr-FR" sz="2800" b="1" dirty="0">
                <a:solidFill>
                  <a:srgbClr val="FF0000"/>
                </a:solidFill>
                <a:latin typeface="Calibri" pitchFamily="34" charset="0"/>
              </a:rPr>
              <a:t>à une mini-épreuve ponctuelle</a:t>
            </a:r>
            <a:r>
              <a:rPr lang="fr-FR" altLang="fr-FR" sz="2800" b="1" dirty="0">
                <a:solidFill>
                  <a:schemeClr val="tx1"/>
                </a:solidFill>
                <a:latin typeface="Calibri" pitchFamily="34" charset="0"/>
              </a:rPr>
              <a:t> </a:t>
            </a:r>
            <a:r>
              <a:rPr kumimoji="1" lang="fr-FR" altLang="fr-FR" sz="2800" b="1" dirty="0">
                <a:solidFill>
                  <a:schemeClr val="folHlink"/>
                </a:solidFill>
                <a:latin typeface="Calibri" pitchFamily="34" charset="0"/>
              </a:rPr>
              <a:t>et écarterait le CCF de l’esprit originel qui vise à intégrer les situations d’évaluation dans le processus de formation. </a:t>
            </a:r>
          </a:p>
        </p:txBody>
      </p:sp>
      <p:sp>
        <p:nvSpPr>
          <p:cNvPr id="20483" name="Rectangle 6"/>
          <p:cNvSpPr>
            <a:spLocks noChangeArrowheads="1"/>
          </p:cNvSpPr>
          <p:nvPr/>
        </p:nvSpPr>
        <p:spPr bwMode="auto">
          <a:xfrm>
            <a:off x="889803" y="13886"/>
            <a:ext cx="8893175"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buFont typeface="Monotype Sorts" pitchFamily="2" charset="2"/>
              <a:buNone/>
            </a:pPr>
            <a:r>
              <a:rPr lang="fr-FR" altLang="fr-FR" sz="3600" dirty="0">
                <a:solidFill>
                  <a:schemeClr val="bg1"/>
                </a:solidFill>
                <a:latin typeface="Calibri" pitchFamily="34" charset="0"/>
              </a:rPr>
              <a:t>Harmonisation inter ou académique</a:t>
            </a:r>
          </a:p>
        </p:txBody>
      </p:sp>
    </p:spTree>
    <p:extLst>
      <p:ext uri="{BB962C8B-B14F-4D97-AF65-F5344CB8AC3E}">
        <p14:creationId xmlns:p14="http://schemas.microsoft.com/office/powerpoint/2010/main" val="354336103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dirty="0"/>
              <a:t>Modalités de mise en œuvre du</a:t>
            </a:r>
            <a:br>
              <a:rPr lang="fr-FR" dirty="0"/>
            </a:br>
            <a:r>
              <a:rPr lang="fr-FR" dirty="0"/>
              <a:t>Contrôle en Cours de Formation </a:t>
            </a:r>
          </a:p>
        </p:txBody>
      </p:sp>
      <p:sp>
        <p:nvSpPr>
          <p:cNvPr id="4" name="Sous-titre 2"/>
          <p:cNvSpPr txBox="1">
            <a:spLocks/>
          </p:cNvSpPr>
          <p:nvPr/>
        </p:nvSpPr>
        <p:spPr>
          <a:xfrm>
            <a:off x="475312" y="1986090"/>
            <a:ext cx="8228013" cy="529627"/>
          </a:xfrm>
          <a:prstGeom prst="rect">
            <a:avLst/>
          </a:prstGeom>
        </p:spPr>
        <p:txBody>
          <a:bodyPr vert="horz" lIns="91440" tIns="45720" rIns="91440" bIns="45720" rtlCol="0">
            <a:noAutofit/>
          </a:bodyPr>
          <a:lst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Calibri"/>
                <a:ea typeface="+mn-ea"/>
                <a:cs typeface="Calibri"/>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Calibri"/>
                <a:ea typeface="+mn-ea"/>
                <a:cs typeface="Calibri"/>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Calibri"/>
                <a:ea typeface="+mn-ea"/>
                <a:cs typeface="Calibri"/>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Calibri"/>
                <a:ea typeface="+mn-ea"/>
                <a:cs typeface="Calibri"/>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Calibri"/>
                <a:ea typeface="+mn-ea"/>
                <a:cs typeface="Calibri"/>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a:lstStyle>
          <a:p>
            <a:pPr marL="0" indent="0" eaLnBrk="0" fontAlgn="base" hangingPunct="0">
              <a:spcBef>
                <a:spcPct val="20000"/>
              </a:spcBef>
              <a:spcAft>
                <a:spcPct val="0"/>
              </a:spcAft>
              <a:buClr>
                <a:srgbClr val="FF9966"/>
              </a:buClr>
              <a:buSzPct val="50000"/>
              <a:buNone/>
              <a:defRPr/>
            </a:pPr>
            <a:r>
              <a:rPr kumimoji="1" lang="fr-FR" sz="3200" b="1" kern="0" dirty="0" smtClean="0">
                <a:solidFill>
                  <a:srgbClr val="E7E7B9">
                    <a:lumMod val="10000"/>
                  </a:srgbClr>
                </a:solidFill>
                <a:latin typeface="Arial Narrow"/>
                <a:cs typeface="+mn-cs"/>
              </a:rPr>
              <a:t>Objectif :</a:t>
            </a:r>
          </a:p>
          <a:p>
            <a:pPr marL="0" indent="0" eaLnBrk="0" fontAlgn="base" hangingPunct="0">
              <a:spcBef>
                <a:spcPct val="20000"/>
              </a:spcBef>
              <a:spcAft>
                <a:spcPct val="0"/>
              </a:spcAft>
              <a:buClr>
                <a:srgbClr val="FF9966"/>
              </a:buClr>
              <a:buSzPct val="50000"/>
              <a:buNone/>
              <a:defRPr/>
            </a:pPr>
            <a:endParaRPr kumimoji="1" lang="fr-FR" sz="3200" b="1" kern="0" dirty="0" smtClean="0">
              <a:solidFill>
                <a:srgbClr val="E7E7B9">
                  <a:lumMod val="10000"/>
                </a:srgbClr>
              </a:solidFill>
              <a:latin typeface="Arial Narrow"/>
              <a:cs typeface="+mn-cs"/>
            </a:endParaRPr>
          </a:p>
          <a:p>
            <a:pPr marL="0" indent="0" eaLnBrk="0" fontAlgn="base" hangingPunct="0">
              <a:lnSpc>
                <a:spcPct val="90000"/>
              </a:lnSpc>
              <a:spcBef>
                <a:spcPct val="20000"/>
              </a:spcBef>
              <a:spcAft>
                <a:spcPct val="0"/>
              </a:spcAft>
              <a:buClr>
                <a:srgbClr val="FF9966"/>
              </a:buClr>
              <a:buSzPct val="50000"/>
              <a:buNone/>
              <a:defRPr/>
            </a:pPr>
            <a:r>
              <a:rPr lang="fr-FR" sz="3200" b="1" dirty="0" smtClean="0">
                <a:ea typeface="+mj-ea"/>
              </a:rPr>
              <a:t>Préciser les modalités de mise en place du contrôle en cours de formation (CCF) </a:t>
            </a:r>
            <a:r>
              <a:rPr lang="fr-FR" altLang="fr-FR" sz="3200" b="1" dirty="0" smtClean="0">
                <a:ea typeface="+mj-ea"/>
              </a:rPr>
              <a:t>en vue de </a:t>
            </a:r>
          </a:p>
          <a:p>
            <a:pPr marL="0" indent="0" eaLnBrk="0" fontAlgn="base" hangingPunct="0">
              <a:lnSpc>
                <a:spcPct val="90000"/>
              </a:lnSpc>
              <a:spcBef>
                <a:spcPct val="20000"/>
              </a:spcBef>
              <a:spcAft>
                <a:spcPct val="0"/>
              </a:spcAft>
              <a:buClr>
                <a:srgbClr val="FF9966"/>
              </a:buClr>
              <a:buSzPct val="50000"/>
              <a:buNone/>
              <a:defRPr/>
            </a:pPr>
            <a:r>
              <a:rPr kumimoji="1" lang="fr-FR" altLang="fr-FR" sz="3200" kern="0" dirty="0" smtClean="0">
                <a:solidFill>
                  <a:srgbClr val="FF0000"/>
                </a:solidFill>
                <a:latin typeface="Arial Narrow"/>
                <a:cs typeface="+mn-cs"/>
              </a:rPr>
              <a:t>l’harmonisation de l’évaluation certificative.</a:t>
            </a:r>
          </a:p>
        </p:txBody>
      </p:sp>
    </p:spTree>
    <p:extLst>
      <p:ext uri="{BB962C8B-B14F-4D97-AF65-F5344CB8AC3E}">
        <p14:creationId xmlns:p14="http://schemas.microsoft.com/office/powerpoint/2010/main" val="211495870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ChangeArrowheads="1"/>
          </p:cNvSpPr>
          <p:nvPr/>
        </p:nvSpPr>
        <p:spPr bwMode="auto">
          <a:xfrm>
            <a:off x="520699" y="1483946"/>
            <a:ext cx="8353425" cy="4894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lgn="just"/>
            <a:r>
              <a:rPr kumimoji="1" lang="fr-FR" altLang="fr-FR" sz="2800" b="1" dirty="0">
                <a:solidFill>
                  <a:schemeClr val="folHlink"/>
                </a:solidFill>
                <a:latin typeface="Calibri" pitchFamily="34" charset="0"/>
              </a:rPr>
              <a:t>C’est donc l’échange sur les pratiques (hypothèses d’activité ou de support, compétences incontournables, indicateurs de réussite, pondération, degré de difficulté…), l’analyse de cas, la mutualisation ou la réflexion sur les fiches d’évaluation qui constituent les axes privilégiés de ces échanges, et non l’étude systématique des situations proposées par chaque équipe.</a:t>
            </a:r>
          </a:p>
          <a:p>
            <a:pPr>
              <a:buFont typeface="Monotype Sorts" pitchFamily="2" charset="2"/>
              <a:buNone/>
            </a:pPr>
            <a:endParaRPr lang="fr-FR" altLang="fr-FR" sz="2400" b="0" dirty="0">
              <a:solidFill>
                <a:schemeClr val="tx1"/>
              </a:solidFill>
              <a:latin typeface="Arial" charset="0"/>
            </a:endParaRPr>
          </a:p>
          <a:p>
            <a:pPr algn="just">
              <a:buFont typeface="Monotype Sorts" pitchFamily="2" charset="2"/>
              <a:buNone/>
            </a:pPr>
            <a:r>
              <a:rPr lang="fr-FR" altLang="fr-FR" sz="3200" b="1" dirty="0">
                <a:solidFill>
                  <a:srgbClr val="FF0000"/>
                </a:solidFill>
                <a:latin typeface="Calibri" pitchFamily="34" charset="0"/>
              </a:rPr>
              <a:t>L’harmonisation se déroule en amont de l’évaluation.</a:t>
            </a:r>
          </a:p>
        </p:txBody>
      </p:sp>
      <p:sp>
        <p:nvSpPr>
          <p:cNvPr id="4" name="Rectangle 6"/>
          <p:cNvSpPr>
            <a:spLocks noChangeArrowheads="1"/>
          </p:cNvSpPr>
          <p:nvPr/>
        </p:nvSpPr>
        <p:spPr bwMode="auto">
          <a:xfrm>
            <a:off x="889803" y="13886"/>
            <a:ext cx="8893175"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buFont typeface="Monotype Sorts" pitchFamily="2" charset="2"/>
              <a:buNone/>
            </a:pPr>
            <a:r>
              <a:rPr lang="fr-FR" altLang="fr-FR" sz="3600" dirty="0">
                <a:solidFill>
                  <a:schemeClr val="bg1"/>
                </a:solidFill>
                <a:latin typeface="Calibri" pitchFamily="34" charset="0"/>
              </a:rPr>
              <a:t>Harmonisation inter ou académique</a:t>
            </a:r>
          </a:p>
        </p:txBody>
      </p:sp>
    </p:spTree>
    <p:extLst>
      <p:ext uri="{BB962C8B-B14F-4D97-AF65-F5344CB8AC3E}">
        <p14:creationId xmlns:p14="http://schemas.microsoft.com/office/powerpoint/2010/main" val="371996731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474673" y="0"/>
            <a:ext cx="6793541" cy="838974"/>
          </a:xfrm>
        </p:spPr>
        <p:txBody>
          <a:bodyPr/>
          <a:lstStyle/>
          <a:p>
            <a:r>
              <a:rPr lang="fr-FR" altLang="fr-FR" sz="6600" dirty="0" smtClean="0"/>
              <a:t>Attention</a:t>
            </a:r>
          </a:p>
        </p:txBody>
      </p:sp>
      <p:sp>
        <p:nvSpPr>
          <p:cNvPr id="22531" name="Rectangle 3"/>
          <p:cNvSpPr>
            <a:spLocks noGrp="1" noChangeArrowheads="1"/>
          </p:cNvSpPr>
          <p:nvPr>
            <p:ph type="body" idx="1"/>
          </p:nvPr>
        </p:nvSpPr>
        <p:spPr>
          <a:xfrm>
            <a:off x="278367" y="1463407"/>
            <a:ext cx="4392612" cy="4114800"/>
          </a:xfrm>
        </p:spPr>
        <p:txBody>
          <a:bodyPr/>
          <a:lstStyle/>
          <a:p>
            <a:r>
              <a:rPr kumimoji="1" lang="fr-FR" altLang="fr-FR" sz="2800" b="1" dirty="0">
                <a:solidFill>
                  <a:schemeClr val="folHlink"/>
                </a:solidFill>
                <a:latin typeface="Calibri" pitchFamily="34" charset="0"/>
                <a:cs typeface="+mn-cs"/>
              </a:rPr>
              <a:t>Une compétence ne peut être évaluée plusieurs fois.</a:t>
            </a:r>
          </a:p>
          <a:p>
            <a:r>
              <a:rPr kumimoji="1" lang="fr-FR" altLang="fr-FR" sz="2800" b="1" dirty="0">
                <a:solidFill>
                  <a:schemeClr val="folHlink"/>
                </a:solidFill>
                <a:latin typeface="Calibri" pitchFamily="34" charset="0"/>
                <a:cs typeface="+mn-cs"/>
              </a:rPr>
              <a:t>Un candidat peut être amené à </a:t>
            </a:r>
            <a:r>
              <a:rPr kumimoji="1" lang="fr-FR" altLang="fr-FR" sz="2800" b="1" dirty="0" smtClean="0">
                <a:solidFill>
                  <a:schemeClr val="folHlink"/>
                </a:solidFill>
                <a:latin typeface="Calibri" pitchFamily="34" charset="0"/>
                <a:cs typeface="+mn-cs"/>
              </a:rPr>
              <a:t>mobiliser une compétence déjà évaluée lors d’une autre situation d’évaluation</a:t>
            </a:r>
            <a:r>
              <a:rPr lang="fr-FR" altLang="fr-FR" dirty="0" smtClean="0"/>
              <a:t>.</a:t>
            </a:r>
          </a:p>
        </p:txBody>
      </p:sp>
      <p:sp>
        <p:nvSpPr>
          <p:cNvPr id="293892" name="Text Box 4"/>
          <p:cNvSpPr txBox="1">
            <a:spLocks noChangeArrowheads="1"/>
          </p:cNvSpPr>
          <p:nvPr/>
        </p:nvSpPr>
        <p:spPr bwMode="auto">
          <a:xfrm>
            <a:off x="4891490" y="3030204"/>
            <a:ext cx="4172276" cy="2678298"/>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2075" tIns="46038" rIns="92075" bIns="46038">
            <a:spAutoFit/>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spcBef>
                <a:spcPct val="50000"/>
              </a:spcBef>
              <a:buFont typeface="Monotype Sorts" pitchFamily="2" charset="2"/>
              <a:buNone/>
            </a:pPr>
            <a:r>
              <a:rPr lang="fr-FR" altLang="fr-FR" sz="2800">
                <a:solidFill>
                  <a:srgbClr val="FF0000"/>
                </a:solidFill>
              </a:rPr>
              <a:t>Cette compétence, éventuellement non acquise, ne peut et ne doit en aucun cas pénaliser ou bloquer l’élève lors de cette nouvelle situation d’évaluation.</a:t>
            </a:r>
          </a:p>
        </p:txBody>
      </p:sp>
    </p:spTree>
    <p:extLst>
      <p:ext uri="{BB962C8B-B14F-4D97-AF65-F5344CB8AC3E}">
        <p14:creationId xmlns:p14="http://schemas.microsoft.com/office/powerpoint/2010/main" val="30465413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3892"/>
                                        </p:tgtEl>
                                        <p:attrNameLst>
                                          <p:attrName>style.visibility</p:attrName>
                                        </p:attrNameLst>
                                      </p:cBhvr>
                                      <p:to>
                                        <p:strVal val="visible"/>
                                      </p:to>
                                    </p:set>
                                    <p:anim calcmode="lin" valueType="num">
                                      <p:cBhvr additive="base">
                                        <p:cTn id="7" dur="500" fill="hold"/>
                                        <p:tgtEl>
                                          <p:spTgt spid="293892"/>
                                        </p:tgtEl>
                                        <p:attrNameLst>
                                          <p:attrName>ppt_x</p:attrName>
                                        </p:attrNameLst>
                                      </p:cBhvr>
                                      <p:tavLst>
                                        <p:tav tm="0">
                                          <p:val>
                                            <p:strVal val="#ppt_x"/>
                                          </p:val>
                                        </p:tav>
                                        <p:tav tm="100000">
                                          <p:val>
                                            <p:strVal val="#ppt_x"/>
                                          </p:val>
                                        </p:tav>
                                      </p:tavLst>
                                    </p:anim>
                                    <p:anim calcmode="lin" valueType="num">
                                      <p:cBhvr additive="base">
                                        <p:cTn id="8" dur="500" fill="hold"/>
                                        <p:tgtEl>
                                          <p:spTgt spid="2938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p:cNvSpPr txBox="1">
            <a:spLocks noChangeArrowheads="1"/>
          </p:cNvSpPr>
          <p:nvPr/>
        </p:nvSpPr>
        <p:spPr bwMode="auto">
          <a:xfrm>
            <a:off x="783211" y="1408591"/>
            <a:ext cx="8063334" cy="4617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2075" tIns="46038" rIns="92075" bIns="46038">
            <a:spAutoFit/>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algn="just" eaLnBrk="1" hangingPunct="1">
              <a:spcBef>
                <a:spcPct val="50000"/>
              </a:spcBef>
              <a:buFont typeface="Monotype Sorts" pitchFamily="2" charset="2"/>
              <a:buNone/>
            </a:pPr>
            <a:r>
              <a:rPr lang="fr-FR" altLang="fr-FR" sz="2800" dirty="0">
                <a:solidFill>
                  <a:schemeClr val="folHlink"/>
                </a:solidFill>
                <a:latin typeface="Calibri" pitchFamily="34" charset="0"/>
              </a:rPr>
              <a:t>Le(s) formateur(s), qui assure(nt) l’évaluation, interviendra(ont) donc pour permettre au candidat de poursuivre son travail.</a:t>
            </a:r>
          </a:p>
          <a:p>
            <a:pPr algn="just" eaLnBrk="1" hangingPunct="1">
              <a:spcBef>
                <a:spcPct val="50000"/>
              </a:spcBef>
              <a:buFont typeface="Monotype Sorts" pitchFamily="2" charset="2"/>
              <a:buNone/>
            </a:pPr>
            <a:r>
              <a:rPr lang="fr-FR" altLang="fr-FR" sz="2800" dirty="0">
                <a:solidFill>
                  <a:schemeClr val="folHlink"/>
                </a:solidFill>
                <a:latin typeface="Calibri" pitchFamily="34" charset="0"/>
              </a:rPr>
              <a:t>De manière générale, les situations de CCF autorisent le déblocage d’un candidat afin de conduire au mieux l’évaluation des compétences visées. Il appartiendra au formateur qui assure cette évaluation d’apprécier le niveau d’acquisition des compétences évaluées en relation avec son intervention (si celle-ci relève d’une des compétences évaluées).</a:t>
            </a:r>
          </a:p>
        </p:txBody>
      </p:sp>
    </p:spTree>
    <p:extLst>
      <p:ext uri="{BB962C8B-B14F-4D97-AF65-F5344CB8AC3E}">
        <p14:creationId xmlns:p14="http://schemas.microsoft.com/office/powerpoint/2010/main" val="58787635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4"/>
          <p:cNvSpPr txBox="1">
            <a:spLocks noChangeArrowheads="1"/>
          </p:cNvSpPr>
          <p:nvPr/>
        </p:nvSpPr>
        <p:spPr bwMode="auto">
          <a:xfrm>
            <a:off x="465781" y="1607794"/>
            <a:ext cx="8064500" cy="5140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algn="ctr" eaLnBrk="1" hangingPunct="1">
              <a:spcBef>
                <a:spcPct val="50000"/>
              </a:spcBef>
              <a:buFont typeface="Monotype Sorts" pitchFamily="2" charset="2"/>
              <a:buNone/>
            </a:pPr>
            <a:r>
              <a:rPr lang="fr-FR" altLang="fr-FR" sz="4800" dirty="0">
                <a:solidFill>
                  <a:srgbClr val="FF0000"/>
                </a:solidFill>
                <a:latin typeface="Arial" charset="0"/>
              </a:rPr>
              <a:t>Très important</a:t>
            </a:r>
            <a:endParaRPr lang="fr-FR" altLang="fr-FR" sz="4400" dirty="0">
              <a:solidFill>
                <a:srgbClr val="FF0000"/>
              </a:solidFill>
              <a:latin typeface="Arial" charset="0"/>
            </a:endParaRPr>
          </a:p>
          <a:p>
            <a:pPr algn="just" eaLnBrk="1" hangingPunct="1">
              <a:spcBef>
                <a:spcPct val="50000"/>
              </a:spcBef>
              <a:buFont typeface="Monotype Sorts" pitchFamily="2" charset="2"/>
              <a:buNone/>
            </a:pPr>
            <a:r>
              <a:rPr lang="fr-FR" altLang="fr-FR" sz="2800" dirty="0">
                <a:solidFill>
                  <a:schemeClr val="folHlink"/>
                </a:solidFill>
                <a:latin typeface="Calibri" pitchFamily="34" charset="0"/>
              </a:rPr>
              <a:t>De même, si la mobilisation de compétences lors d’une situation d’évaluation visant à en évaluer d’autres, permet de constater une évolution importante par rapport à la situation précédente, (bonne acquisition intermédiaire de ces compétences mobilisées), </a:t>
            </a:r>
            <a:r>
              <a:rPr lang="fr-FR" altLang="fr-FR" sz="2800" dirty="0" smtClean="0">
                <a:solidFill>
                  <a:srgbClr val="FF0000"/>
                </a:solidFill>
                <a:latin typeface="Calibri" pitchFamily="34" charset="0"/>
              </a:rPr>
              <a:t>il convient de revenir sur la notation,</a:t>
            </a:r>
            <a:r>
              <a:rPr lang="fr-FR" altLang="fr-FR" sz="2800" dirty="0" smtClean="0">
                <a:solidFill>
                  <a:schemeClr val="folHlink"/>
                </a:solidFill>
                <a:latin typeface="Calibri" pitchFamily="34" charset="0"/>
              </a:rPr>
              <a:t> (si celle-ci a déjà été effectuée), </a:t>
            </a:r>
            <a:r>
              <a:rPr lang="fr-FR" altLang="fr-FR" sz="2800" dirty="0">
                <a:solidFill>
                  <a:schemeClr val="folHlink"/>
                </a:solidFill>
                <a:latin typeface="Calibri" pitchFamily="34" charset="0"/>
              </a:rPr>
              <a:t>sans procéder à une nouvelle évaluation.</a:t>
            </a:r>
          </a:p>
          <a:p>
            <a:pPr eaLnBrk="1" hangingPunct="1">
              <a:spcBef>
                <a:spcPct val="50000"/>
              </a:spcBef>
              <a:buFont typeface="Monotype Sorts" pitchFamily="2" charset="2"/>
              <a:buNone/>
            </a:pPr>
            <a:r>
              <a:rPr lang="fr-FR" altLang="fr-FR" sz="2800" dirty="0">
                <a:solidFill>
                  <a:schemeClr val="tx1"/>
                </a:solidFill>
                <a:latin typeface="Arial" charset="0"/>
              </a:rPr>
              <a:t> </a:t>
            </a:r>
          </a:p>
        </p:txBody>
      </p:sp>
    </p:spTree>
    <p:extLst>
      <p:ext uri="{BB962C8B-B14F-4D97-AF65-F5344CB8AC3E}">
        <p14:creationId xmlns:p14="http://schemas.microsoft.com/office/powerpoint/2010/main" val="190148923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395288" y="260350"/>
            <a:ext cx="8532812"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eaLnBrk="0" hangingPunct="0">
              <a:lnSpc>
                <a:spcPct val="70000"/>
              </a:lnSpc>
              <a:spcBef>
                <a:spcPct val="0"/>
              </a:spcBef>
              <a:buClrTx/>
              <a:buFontTx/>
              <a:buNone/>
            </a:pPr>
            <a:r>
              <a:rPr lang="fr-FR" altLang="fr-FR" sz="4000" dirty="0">
                <a:solidFill>
                  <a:schemeClr val="bg2"/>
                </a:solidFill>
              </a:rPr>
              <a:t>CONCLUSION </a:t>
            </a:r>
            <a:r>
              <a:rPr lang="fr-FR" altLang="fr-FR" sz="4000" dirty="0" smtClean="0">
                <a:solidFill>
                  <a:schemeClr val="bg2"/>
                </a:solidFill>
              </a:rPr>
              <a:t>PROVISOIRE</a:t>
            </a:r>
            <a:endParaRPr lang="fr-FR" altLang="fr-FR" sz="4000" dirty="0">
              <a:solidFill>
                <a:schemeClr val="bg2"/>
              </a:solidFill>
            </a:endParaRPr>
          </a:p>
        </p:txBody>
      </p:sp>
      <p:sp>
        <p:nvSpPr>
          <p:cNvPr id="31748" name="Rectangle 5"/>
          <p:cNvSpPr>
            <a:spLocks noChangeArrowheads="1"/>
          </p:cNvSpPr>
          <p:nvPr/>
        </p:nvSpPr>
        <p:spPr bwMode="auto">
          <a:xfrm>
            <a:off x="608366" y="1245360"/>
            <a:ext cx="7993062" cy="5097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buFont typeface="Monotype Sorts" pitchFamily="2" charset="2"/>
              <a:buNone/>
              <a:defRPr/>
            </a:pPr>
            <a:endParaRPr lang="fr-FR" altLang="fr-FR" sz="3000" b="0" dirty="0" smtClean="0">
              <a:solidFill>
                <a:schemeClr val="tx1"/>
              </a:solidFill>
              <a:latin typeface="Arial" charset="0"/>
            </a:endParaRPr>
          </a:p>
          <a:p>
            <a:pPr>
              <a:lnSpc>
                <a:spcPct val="90000"/>
              </a:lnSpc>
              <a:buFontTx/>
              <a:buNone/>
              <a:defRPr/>
            </a:pPr>
            <a:r>
              <a:rPr lang="fr-FR" altLang="fr-FR" sz="3200" kern="0" dirty="0" smtClean="0">
                <a:solidFill>
                  <a:srgbClr val="0070C0"/>
                </a:solidFill>
                <a:effectLst>
                  <a:outerShdw blurRad="38100" dist="38100" dir="2700000" algn="tl">
                    <a:srgbClr val="C0C0C0"/>
                  </a:outerShdw>
                </a:effectLst>
              </a:rPr>
              <a:t>Le CCF, </a:t>
            </a:r>
            <a:r>
              <a:rPr lang="fr-FR" altLang="fr-FR" sz="3200" kern="0" dirty="0" smtClean="0">
                <a:solidFill>
                  <a:srgbClr val="FF3300"/>
                </a:solidFill>
                <a:effectLst>
                  <a:outerShdw blurRad="38100" dist="38100" dir="2700000" algn="tl">
                    <a:srgbClr val="C0C0C0"/>
                  </a:outerShdw>
                </a:effectLst>
              </a:rPr>
              <a:t>F…</a:t>
            </a:r>
            <a:r>
              <a:rPr lang="fr-FR" altLang="fr-FR" sz="3200" kern="0" dirty="0" smtClean="0">
                <a:solidFill>
                  <a:schemeClr val="tx2"/>
                </a:solidFill>
                <a:effectLst>
                  <a:outerShdw blurRad="38100" dist="38100" dir="2700000" algn="tl">
                    <a:srgbClr val="C0C0C0"/>
                  </a:outerShdw>
                </a:effectLst>
              </a:rPr>
              <a:t> </a:t>
            </a:r>
            <a:r>
              <a:rPr lang="fr-FR" altLang="fr-FR" sz="3200" kern="0" dirty="0" smtClean="0">
                <a:solidFill>
                  <a:srgbClr val="0070C0"/>
                </a:solidFill>
                <a:effectLst>
                  <a:outerShdw blurRad="38100" dist="38100" dir="2700000" algn="tl">
                    <a:srgbClr val="C0C0C0"/>
                  </a:outerShdw>
                </a:effectLst>
              </a:rPr>
              <a:t>fait référence à la …</a:t>
            </a:r>
            <a:r>
              <a:rPr lang="fr-FR" altLang="fr-FR" sz="3200" kern="0" dirty="0" smtClean="0">
                <a:solidFill>
                  <a:srgbClr val="FF3300"/>
                </a:solidFill>
                <a:effectLst>
                  <a:outerShdw blurRad="38100" dist="38100" dir="2700000" algn="tl">
                    <a:srgbClr val="C0C0C0"/>
                  </a:outerShdw>
                </a:effectLst>
              </a:rPr>
              <a:t>FORMATION !...</a:t>
            </a:r>
          </a:p>
          <a:p>
            <a:pPr>
              <a:lnSpc>
                <a:spcPct val="90000"/>
              </a:lnSpc>
              <a:buFontTx/>
              <a:buNone/>
              <a:defRPr/>
            </a:pPr>
            <a:r>
              <a:rPr lang="fr-FR" altLang="fr-FR" sz="3200" kern="0" dirty="0" smtClean="0">
                <a:solidFill>
                  <a:srgbClr val="0070C0"/>
                </a:solidFill>
                <a:effectLst>
                  <a:outerShdw blurRad="38100" dist="38100" dir="2700000" algn="tl">
                    <a:srgbClr val="C0C0C0"/>
                  </a:outerShdw>
                </a:effectLst>
              </a:rPr>
              <a:t>Ce qui impose :</a:t>
            </a:r>
          </a:p>
          <a:p>
            <a:pPr>
              <a:lnSpc>
                <a:spcPct val="90000"/>
              </a:lnSpc>
              <a:buFontTx/>
              <a:buNone/>
              <a:defRPr/>
            </a:pPr>
            <a:r>
              <a:rPr lang="fr-FR" altLang="fr-FR" sz="3200" kern="0" dirty="0" smtClean="0">
                <a:solidFill>
                  <a:srgbClr val="0070C0"/>
                </a:solidFill>
                <a:effectLst>
                  <a:outerShdw blurRad="38100" dist="38100" dir="2700000" algn="tl">
                    <a:srgbClr val="C0C0C0"/>
                  </a:outerShdw>
                </a:effectLst>
              </a:rPr>
              <a:t>- Une </a:t>
            </a:r>
            <a:r>
              <a:rPr lang="fr-FR" altLang="fr-FR" sz="3200" kern="0" dirty="0" smtClean="0">
                <a:solidFill>
                  <a:srgbClr val="FF3300"/>
                </a:solidFill>
                <a:effectLst>
                  <a:outerShdw blurRad="38100" dist="38100" dir="2700000" algn="tl">
                    <a:srgbClr val="C0C0C0"/>
                  </a:outerShdw>
                </a:effectLst>
              </a:rPr>
              <a:t>organisation pédagogique</a:t>
            </a:r>
            <a:r>
              <a:rPr lang="fr-FR" altLang="fr-FR" sz="3200" kern="0" dirty="0" smtClean="0">
                <a:solidFill>
                  <a:schemeClr val="tx2"/>
                </a:solidFill>
                <a:effectLst>
                  <a:outerShdw blurRad="38100" dist="38100" dir="2700000" algn="tl">
                    <a:srgbClr val="C0C0C0"/>
                  </a:outerShdw>
                </a:effectLst>
              </a:rPr>
              <a:t> </a:t>
            </a:r>
            <a:r>
              <a:rPr lang="fr-FR" altLang="fr-FR" sz="3200" kern="0" dirty="0" smtClean="0">
                <a:solidFill>
                  <a:srgbClr val="0070C0"/>
                </a:solidFill>
                <a:effectLst>
                  <a:outerShdw blurRad="38100" dist="38100" dir="2700000" algn="tl">
                    <a:srgbClr val="C0C0C0"/>
                  </a:outerShdw>
                </a:effectLst>
              </a:rPr>
              <a:t>structurée.</a:t>
            </a:r>
          </a:p>
          <a:p>
            <a:pPr>
              <a:lnSpc>
                <a:spcPct val="90000"/>
              </a:lnSpc>
              <a:buFontTx/>
              <a:buNone/>
              <a:defRPr/>
            </a:pPr>
            <a:r>
              <a:rPr lang="fr-FR" altLang="fr-FR" sz="3200" kern="0" dirty="0" smtClean="0">
                <a:solidFill>
                  <a:srgbClr val="0070C0"/>
                </a:solidFill>
                <a:effectLst>
                  <a:outerShdw blurRad="38100" dist="38100" dir="2700000" algn="tl">
                    <a:srgbClr val="C0C0C0"/>
                  </a:outerShdw>
                </a:effectLst>
              </a:rPr>
              <a:t>- Un </a:t>
            </a:r>
            <a:r>
              <a:rPr lang="fr-FR" altLang="fr-FR" sz="3200" kern="0" dirty="0" smtClean="0">
                <a:solidFill>
                  <a:srgbClr val="FF3300"/>
                </a:solidFill>
                <a:effectLst>
                  <a:outerShdw blurRad="38100" dist="38100" dir="2700000" algn="tl">
                    <a:srgbClr val="C0C0C0"/>
                  </a:outerShdw>
                </a:effectLst>
              </a:rPr>
              <a:t>choix d’activités significatives </a:t>
            </a:r>
            <a:r>
              <a:rPr lang="fr-FR" altLang="fr-FR" sz="3200" kern="0" dirty="0" smtClean="0">
                <a:solidFill>
                  <a:srgbClr val="0070C0"/>
                </a:solidFill>
                <a:effectLst>
                  <a:outerShdw blurRad="38100" dist="38100" dir="2700000" algn="tl">
                    <a:srgbClr val="C0C0C0"/>
                  </a:outerShdw>
                </a:effectLst>
              </a:rPr>
              <a:t>mettant en œuvre  des compétences définies dans le référentiel.</a:t>
            </a:r>
          </a:p>
          <a:p>
            <a:pPr>
              <a:lnSpc>
                <a:spcPct val="90000"/>
              </a:lnSpc>
              <a:buFontTx/>
              <a:buNone/>
              <a:defRPr/>
            </a:pPr>
            <a:r>
              <a:rPr lang="fr-FR" altLang="fr-FR" sz="3200" kern="0" dirty="0" smtClean="0">
                <a:solidFill>
                  <a:srgbClr val="0070C0"/>
                </a:solidFill>
                <a:effectLst>
                  <a:outerShdw blurRad="38100" dist="38100" dir="2700000" algn="tl">
                    <a:srgbClr val="C0C0C0"/>
                  </a:outerShdw>
                </a:effectLst>
              </a:rPr>
              <a:t>- Une </a:t>
            </a:r>
            <a:r>
              <a:rPr lang="fr-FR" altLang="fr-FR" sz="3200" kern="0" dirty="0" smtClean="0">
                <a:solidFill>
                  <a:srgbClr val="FF3300"/>
                </a:solidFill>
                <a:effectLst>
                  <a:outerShdw blurRad="38100" dist="38100" dir="2700000" algn="tl">
                    <a:srgbClr val="C0C0C0"/>
                  </a:outerShdw>
                </a:effectLst>
              </a:rPr>
              <a:t>planification</a:t>
            </a:r>
            <a:r>
              <a:rPr lang="fr-FR" altLang="fr-FR" sz="3200" kern="0" dirty="0" smtClean="0">
                <a:solidFill>
                  <a:schemeClr val="tx2"/>
                </a:solidFill>
                <a:effectLst>
                  <a:outerShdw blurRad="38100" dist="38100" dir="2700000" algn="tl">
                    <a:srgbClr val="C0C0C0"/>
                  </a:outerShdw>
                </a:effectLst>
              </a:rPr>
              <a:t> </a:t>
            </a:r>
            <a:r>
              <a:rPr lang="fr-FR" altLang="fr-FR" sz="3200" kern="0" dirty="0" smtClean="0">
                <a:solidFill>
                  <a:srgbClr val="0070C0"/>
                </a:solidFill>
                <a:effectLst>
                  <a:outerShdw blurRad="38100" dist="38100" dir="2700000" algn="tl">
                    <a:srgbClr val="C0C0C0"/>
                  </a:outerShdw>
                </a:effectLst>
              </a:rPr>
              <a:t>des activités pédagogiques durant toute la formation.</a:t>
            </a:r>
          </a:p>
          <a:p>
            <a:pPr algn="ctr">
              <a:lnSpc>
                <a:spcPct val="90000"/>
              </a:lnSpc>
              <a:buFontTx/>
              <a:buNone/>
              <a:defRPr/>
            </a:pPr>
            <a:r>
              <a:rPr lang="fr-FR" altLang="fr-FR" sz="3200" kern="0" dirty="0" smtClean="0">
                <a:solidFill>
                  <a:srgbClr val="FFFF00"/>
                </a:solidFill>
                <a:effectLst>
                  <a:outerShdw blurRad="38100" dist="38100" dir="2700000" algn="tl">
                    <a:srgbClr val="C0C0C0"/>
                  </a:outerShdw>
                </a:effectLst>
              </a:rPr>
              <a:t>    </a:t>
            </a:r>
            <a:r>
              <a:rPr lang="fr-FR" altLang="fr-FR" sz="3200" kern="0" dirty="0" smtClean="0">
                <a:solidFill>
                  <a:srgbClr val="FF3300"/>
                </a:solidFill>
                <a:effectLst>
                  <a:outerShdw blurRad="38100" dist="38100" dir="2700000" algn="tl">
                    <a:srgbClr val="C0C0C0"/>
                  </a:outerShdw>
                </a:effectLst>
              </a:rPr>
              <a:t>sans organisation pédagogique …	  </a:t>
            </a:r>
          </a:p>
          <a:p>
            <a:pPr algn="ctr">
              <a:lnSpc>
                <a:spcPct val="90000"/>
              </a:lnSpc>
              <a:buFontTx/>
              <a:buNone/>
              <a:defRPr/>
            </a:pPr>
            <a:r>
              <a:rPr lang="fr-FR" altLang="fr-FR" sz="4000" u="sng" kern="0" dirty="0" smtClean="0">
                <a:solidFill>
                  <a:srgbClr val="FF3300"/>
                </a:solidFill>
                <a:effectLst>
                  <a:outerShdw blurRad="38100" dist="38100" dir="2700000" algn="tl">
                    <a:srgbClr val="C0C0C0"/>
                  </a:outerShdw>
                </a:effectLst>
              </a:rPr>
              <a:t>PAS de CCF possible</a:t>
            </a:r>
            <a:r>
              <a:rPr lang="fr-FR" altLang="fr-FR" sz="4000" kern="0" dirty="0" smtClean="0">
                <a:solidFill>
                  <a:srgbClr val="FF3300"/>
                </a:solidFill>
                <a:effectLst>
                  <a:outerShdw blurRad="38100" dist="38100" dir="2700000" algn="tl">
                    <a:srgbClr val="C0C0C0"/>
                  </a:outerShdw>
                </a:effectLst>
              </a:rPr>
              <a:t> !...</a:t>
            </a:r>
          </a:p>
        </p:txBody>
      </p:sp>
    </p:spTree>
    <p:extLst>
      <p:ext uri="{BB962C8B-B14F-4D97-AF65-F5344CB8AC3E}">
        <p14:creationId xmlns:p14="http://schemas.microsoft.com/office/powerpoint/2010/main" val="84363849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Text Box 2"/>
          <p:cNvSpPr txBox="1">
            <a:spLocks noChangeArrowheads="1"/>
          </p:cNvSpPr>
          <p:nvPr/>
        </p:nvSpPr>
        <p:spPr bwMode="auto">
          <a:xfrm>
            <a:off x="812800" y="241300"/>
            <a:ext cx="7848600" cy="482600"/>
          </a:xfrm>
          <a:prstGeom prst="rect">
            <a:avLst/>
          </a:prstGeom>
          <a:solidFill>
            <a:srgbClr val="FFFF8D"/>
          </a:solidFill>
          <a:ln w="25400">
            <a:solidFill>
              <a:srgbClr val="FFFF00"/>
            </a:solidFill>
            <a:miter lim="800000"/>
            <a:headEnd/>
            <a:tailEnd/>
          </a:ln>
          <a:effectLst>
            <a:outerShdw dist="161645" dir="2700000" algn="ctr" rotWithShape="0">
              <a:schemeClr val="bg2"/>
            </a:outerShdw>
          </a:effectLst>
        </p:spPr>
        <p:txBody>
          <a:bodyPr>
            <a:spAutoFit/>
          </a:bodyPr>
          <a:lstStyle/>
          <a:p>
            <a:pPr algn="ctr" defTabSz="914400" eaLnBrk="0" fontAlgn="base" hangingPunct="0">
              <a:spcBef>
                <a:spcPct val="50000"/>
              </a:spcBef>
              <a:spcAft>
                <a:spcPct val="0"/>
              </a:spcAft>
              <a:defRPr/>
            </a:pPr>
            <a:r>
              <a:rPr lang="fr-FR" sz="2400" b="1">
                <a:solidFill>
                  <a:srgbClr val="0033CC"/>
                </a:solidFill>
                <a:effectLst>
                  <a:outerShdw blurRad="38100" dist="38100" dir="2700000" algn="tl">
                    <a:srgbClr val="000000"/>
                  </a:outerShdw>
                </a:effectLst>
                <a:latin typeface="Comic Sans MS" pitchFamily="66" charset="0"/>
                <a:cs typeface="Arial" charset="0"/>
              </a:rPr>
              <a:t>SITUATION DU CCF DANS LA FORMATION</a:t>
            </a:r>
            <a:endParaRPr lang="fr-FR" sz="2400" b="1">
              <a:solidFill>
                <a:srgbClr val="0033CC"/>
              </a:solidFill>
              <a:effectLst>
                <a:outerShdw blurRad="38100" dist="38100" dir="2700000" algn="tl">
                  <a:srgbClr val="000000"/>
                </a:outerShdw>
              </a:effectLst>
              <a:latin typeface="Comic Sans MS" pitchFamily="66" charset="0"/>
            </a:endParaRPr>
          </a:p>
        </p:txBody>
      </p:sp>
      <p:sp>
        <p:nvSpPr>
          <p:cNvPr id="327683" name="Rectangle 3"/>
          <p:cNvSpPr>
            <a:spLocks noChangeArrowheads="1"/>
          </p:cNvSpPr>
          <p:nvPr/>
        </p:nvSpPr>
        <p:spPr bwMode="auto">
          <a:xfrm>
            <a:off x="1520825" y="842963"/>
            <a:ext cx="6100763"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eaLnBrk="0" fontAlgn="base" hangingPunct="0">
              <a:spcBef>
                <a:spcPct val="0"/>
              </a:spcBef>
              <a:spcAft>
                <a:spcPct val="0"/>
              </a:spcAft>
              <a:defRPr/>
            </a:pPr>
            <a:r>
              <a:rPr lang="fr-FR" sz="2400" b="1" i="1">
                <a:solidFill>
                  <a:srgbClr val="FF3300"/>
                </a:solidFill>
                <a:effectLst>
                  <a:outerShdw blurRad="38100" dist="38100" dir="2700000" algn="tl">
                    <a:srgbClr val="000000"/>
                  </a:outerShdw>
                </a:effectLst>
                <a:latin typeface="Comic Sans MS" pitchFamily="66" charset="0"/>
              </a:rPr>
              <a:t>Evaluer dans une action de formation</a:t>
            </a:r>
          </a:p>
        </p:txBody>
      </p:sp>
      <p:grpSp>
        <p:nvGrpSpPr>
          <p:cNvPr id="327684" name="Group 4"/>
          <p:cNvGrpSpPr>
            <a:grpSpLocks/>
          </p:cNvGrpSpPr>
          <p:nvPr/>
        </p:nvGrpSpPr>
        <p:grpSpPr bwMode="auto">
          <a:xfrm>
            <a:off x="304800" y="1981200"/>
            <a:ext cx="1981200" cy="3600450"/>
            <a:chOff x="203" y="1192"/>
            <a:chExt cx="1248" cy="2268"/>
          </a:xfrm>
        </p:grpSpPr>
        <p:sp>
          <p:nvSpPr>
            <p:cNvPr id="26658" name="Line 5"/>
            <p:cNvSpPr>
              <a:spLocks noChangeShapeType="1"/>
            </p:cNvSpPr>
            <p:nvPr/>
          </p:nvSpPr>
          <p:spPr bwMode="auto">
            <a:xfrm>
              <a:off x="827" y="1732"/>
              <a:ext cx="0" cy="1728"/>
            </a:xfrm>
            <a:prstGeom prst="line">
              <a:avLst/>
            </a:prstGeom>
            <a:noFill/>
            <a:ln w="50800">
              <a:solidFill>
                <a:srgbClr val="FF99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26659" name="Rectangle 6"/>
            <p:cNvSpPr>
              <a:spLocks noChangeArrowheads="1"/>
            </p:cNvSpPr>
            <p:nvPr/>
          </p:nvSpPr>
          <p:spPr bwMode="auto">
            <a:xfrm>
              <a:off x="203" y="2029"/>
              <a:ext cx="1248" cy="494"/>
            </a:xfrm>
            <a:prstGeom prst="rect">
              <a:avLst/>
            </a:prstGeom>
            <a:solidFill>
              <a:srgbClr val="FFFF99"/>
            </a:solidFill>
            <a:ln w="44450">
              <a:solidFill>
                <a:srgbClr val="0054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2000" smtClean="0">
                  <a:solidFill>
                    <a:srgbClr val="FF0000"/>
                  </a:solidFill>
                  <a:latin typeface="Script MT Bold" pitchFamily="66" charset="0"/>
                </a:rPr>
                <a:t>Évaluation </a:t>
              </a:r>
            </a:p>
            <a:p>
              <a:pPr algn="ctr" defTabSz="914400" eaLnBrk="0" fontAlgn="base" hangingPunct="0">
                <a:spcBef>
                  <a:spcPct val="0"/>
                </a:spcBef>
                <a:spcAft>
                  <a:spcPct val="0"/>
                </a:spcAft>
              </a:pPr>
              <a:r>
                <a:rPr lang="fr-FR" altLang="fr-FR" sz="2800" smtClean="0">
                  <a:solidFill>
                    <a:srgbClr val="FF0000"/>
                  </a:solidFill>
                  <a:latin typeface="Script MT Bold" pitchFamily="66" charset="0"/>
                </a:rPr>
                <a:t>diagnostique</a:t>
              </a:r>
            </a:p>
          </p:txBody>
        </p:sp>
        <p:sp>
          <p:nvSpPr>
            <p:cNvPr id="26660" name="Oval 7"/>
            <p:cNvSpPr>
              <a:spLocks noChangeArrowheads="1"/>
            </p:cNvSpPr>
            <p:nvPr/>
          </p:nvSpPr>
          <p:spPr bwMode="auto">
            <a:xfrm>
              <a:off x="207" y="1192"/>
              <a:ext cx="1240" cy="560"/>
            </a:xfrm>
            <a:prstGeom prst="ellipse">
              <a:avLst/>
            </a:prstGeom>
            <a:solidFill>
              <a:srgbClr val="FFFFFF"/>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1400" b="1" i="1" smtClean="0">
                  <a:solidFill>
                    <a:srgbClr val="000099"/>
                  </a:solidFill>
                  <a:latin typeface="Comic Sans MS" pitchFamily="66" charset="0"/>
                </a:rPr>
                <a:t>Quels sont </a:t>
              </a:r>
            </a:p>
            <a:p>
              <a:pPr algn="ctr" defTabSz="914400" eaLnBrk="0" fontAlgn="base" hangingPunct="0">
                <a:spcBef>
                  <a:spcPct val="0"/>
                </a:spcBef>
                <a:spcAft>
                  <a:spcPct val="0"/>
                </a:spcAft>
              </a:pPr>
              <a:r>
                <a:rPr lang="fr-FR" altLang="fr-FR" sz="1400" b="1" i="1" smtClean="0">
                  <a:solidFill>
                    <a:srgbClr val="000099"/>
                  </a:solidFill>
                  <a:latin typeface="Comic Sans MS" pitchFamily="66" charset="0"/>
                </a:rPr>
                <a:t>les acquis ?</a:t>
              </a:r>
            </a:p>
          </p:txBody>
        </p:sp>
      </p:grpSp>
      <p:grpSp>
        <p:nvGrpSpPr>
          <p:cNvPr id="327688" name="Group 8"/>
          <p:cNvGrpSpPr>
            <a:grpSpLocks/>
          </p:cNvGrpSpPr>
          <p:nvPr/>
        </p:nvGrpSpPr>
        <p:grpSpPr bwMode="auto">
          <a:xfrm>
            <a:off x="2589213" y="1905000"/>
            <a:ext cx="1968500" cy="2841625"/>
            <a:chOff x="1631" y="1200"/>
            <a:chExt cx="1240" cy="1790"/>
          </a:xfrm>
        </p:grpSpPr>
        <p:sp>
          <p:nvSpPr>
            <p:cNvPr id="26655" name="Line 9"/>
            <p:cNvSpPr>
              <a:spLocks noChangeShapeType="1"/>
            </p:cNvSpPr>
            <p:nvPr/>
          </p:nvSpPr>
          <p:spPr bwMode="auto">
            <a:xfrm flipH="1">
              <a:off x="2251" y="1763"/>
              <a:ext cx="0" cy="1227"/>
            </a:xfrm>
            <a:prstGeom prst="line">
              <a:avLst/>
            </a:prstGeom>
            <a:noFill/>
            <a:ln w="50800">
              <a:solidFill>
                <a:srgbClr val="FF99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26656" name="Rectangle 10"/>
            <p:cNvSpPr>
              <a:spLocks noChangeArrowheads="1"/>
            </p:cNvSpPr>
            <p:nvPr/>
          </p:nvSpPr>
          <p:spPr bwMode="auto">
            <a:xfrm>
              <a:off x="1727" y="2029"/>
              <a:ext cx="1048" cy="494"/>
            </a:xfrm>
            <a:prstGeom prst="rect">
              <a:avLst/>
            </a:prstGeom>
            <a:solidFill>
              <a:srgbClr val="FFFF99"/>
            </a:solidFill>
            <a:ln w="44450">
              <a:solidFill>
                <a:srgbClr val="0054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2000" smtClean="0">
                  <a:solidFill>
                    <a:srgbClr val="FF0000"/>
                  </a:solidFill>
                  <a:latin typeface="Script MT Bold" pitchFamily="66" charset="0"/>
                </a:rPr>
                <a:t>Évaluation </a:t>
              </a:r>
            </a:p>
            <a:p>
              <a:pPr algn="ctr" defTabSz="914400" eaLnBrk="0" fontAlgn="base" hangingPunct="0">
                <a:spcBef>
                  <a:spcPct val="0"/>
                </a:spcBef>
                <a:spcAft>
                  <a:spcPct val="0"/>
                </a:spcAft>
              </a:pPr>
              <a:r>
                <a:rPr lang="fr-FR" altLang="fr-FR" sz="2800" smtClean="0">
                  <a:solidFill>
                    <a:srgbClr val="FF0000"/>
                  </a:solidFill>
                  <a:latin typeface="Script MT Bold" pitchFamily="66" charset="0"/>
                </a:rPr>
                <a:t>formative</a:t>
              </a:r>
            </a:p>
          </p:txBody>
        </p:sp>
        <p:sp>
          <p:nvSpPr>
            <p:cNvPr id="26657" name="Oval 11"/>
            <p:cNvSpPr>
              <a:spLocks noChangeArrowheads="1"/>
            </p:cNvSpPr>
            <p:nvPr/>
          </p:nvSpPr>
          <p:spPr bwMode="auto">
            <a:xfrm>
              <a:off x="1631" y="1200"/>
              <a:ext cx="1240" cy="544"/>
            </a:xfrm>
            <a:prstGeom prst="ellipse">
              <a:avLst/>
            </a:prstGeom>
            <a:solidFill>
              <a:srgbClr val="FFFFFF"/>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1400" b="1" i="1" smtClean="0">
                  <a:solidFill>
                    <a:srgbClr val="000099"/>
                  </a:solidFill>
                  <a:latin typeface="Comic Sans MS" pitchFamily="66" charset="0"/>
                </a:rPr>
                <a:t>Comment guider et</a:t>
              </a:r>
            </a:p>
            <a:p>
              <a:pPr algn="ctr" defTabSz="914400" eaLnBrk="0" fontAlgn="base" hangingPunct="0">
                <a:spcBef>
                  <a:spcPct val="0"/>
                </a:spcBef>
                <a:spcAft>
                  <a:spcPct val="0"/>
                </a:spcAft>
              </a:pPr>
              <a:r>
                <a:rPr lang="fr-FR" altLang="fr-FR" sz="1400" b="1" i="1" smtClean="0">
                  <a:solidFill>
                    <a:srgbClr val="000099"/>
                  </a:solidFill>
                  <a:latin typeface="Comic Sans MS" pitchFamily="66" charset="0"/>
                </a:rPr>
                <a:t>réguler ?</a:t>
              </a:r>
            </a:p>
          </p:txBody>
        </p:sp>
      </p:grpSp>
      <p:grpSp>
        <p:nvGrpSpPr>
          <p:cNvPr id="327692" name="Group 12"/>
          <p:cNvGrpSpPr>
            <a:grpSpLocks/>
          </p:cNvGrpSpPr>
          <p:nvPr/>
        </p:nvGrpSpPr>
        <p:grpSpPr bwMode="auto">
          <a:xfrm>
            <a:off x="6975475" y="1905000"/>
            <a:ext cx="1946275" cy="3606800"/>
            <a:chOff x="4394" y="1200"/>
            <a:chExt cx="1226" cy="2272"/>
          </a:xfrm>
        </p:grpSpPr>
        <p:sp>
          <p:nvSpPr>
            <p:cNvPr id="26651" name="Line 13"/>
            <p:cNvSpPr>
              <a:spLocks noChangeShapeType="1"/>
            </p:cNvSpPr>
            <p:nvPr/>
          </p:nvSpPr>
          <p:spPr bwMode="auto">
            <a:xfrm flipH="1">
              <a:off x="5011" y="1753"/>
              <a:ext cx="8" cy="1719"/>
            </a:xfrm>
            <a:prstGeom prst="line">
              <a:avLst/>
            </a:prstGeom>
            <a:noFill/>
            <a:ln w="50800">
              <a:solidFill>
                <a:srgbClr val="FF99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26652" name="Rectangle 14"/>
            <p:cNvSpPr>
              <a:spLocks noChangeArrowheads="1"/>
            </p:cNvSpPr>
            <p:nvPr/>
          </p:nvSpPr>
          <p:spPr bwMode="auto">
            <a:xfrm>
              <a:off x="4394" y="2028"/>
              <a:ext cx="1226" cy="494"/>
            </a:xfrm>
            <a:prstGeom prst="rect">
              <a:avLst/>
            </a:prstGeom>
            <a:solidFill>
              <a:srgbClr val="FFFF99"/>
            </a:solidFill>
            <a:ln w="44450">
              <a:solidFill>
                <a:srgbClr val="0054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2000" smtClean="0">
                  <a:solidFill>
                    <a:srgbClr val="FF0000"/>
                  </a:solidFill>
                  <a:latin typeface="Script MT Bold" pitchFamily="66" charset="0"/>
                </a:rPr>
                <a:t>Évaluation</a:t>
              </a:r>
            </a:p>
            <a:p>
              <a:pPr algn="ctr" defTabSz="914400" eaLnBrk="0" fontAlgn="base" hangingPunct="0">
                <a:spcBef>
                  <a:spcPct val="0"/>
                </a:spcBef>
                <a:spcAft>
                  <a:spcPct val="0"/>
                </a:spcAft>
              </a:pPr>
              <a:r>
                <a:rPr lang="fr-FR" altLang="fr-FR" sz="2800" smtClean="0">
                  <a:solidFill>
                    <a:srgbClr val="FF0000"/>
                  </a:solidFill>
                  <a:latin typeface="Script MT Bold" pitchFamily="66" charset="0"/>
                </a:rPr>
                <a:t>certificative</a:t>
              </a:r>
            </a:p>
          </p:txBody>
        </p:sp>
        <p:sp>
          <p:nvSpPr>
            <p:cNvPr id="26653" name="Oval 15"/>
            <p:cNvSpPr>
              <a:spLocks noChangeArrowheads="1"/>
            </p:cNvSpPr>
            <p:nvPr/>
          </p:nvSpPr>
          <p:spPr bwMode="auto">
            <a:xfrm>
              <a:off x="4399" y="1200"/>
              <a:ext cx="1216" cy="544"/>
            </a:xfrm>
            <a:prstGeom prst="ellipse">
              <a:avLst/>
            </a:prstGeom>
            <a:solidFill>
              <a:srgbClr val="FFFFFF"/>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1400" b="1" i="1" smtClean="0">
                  <a:solidFill>
                    <a:srgbClr val="000099"/>
                  </a:solidFill>
                  <a:latin typeface="Comic Sans MS" pitchFamily="66" charset="0"/>
                </a:rPr>
                <a:t>Comment </a:t>
              </a:r>
            </a:p>
            <a:p>
              <a:pPr algn="ctr" defTabSz="914400" eaLnBrk="0" fontAlgn="base" hangingPunct="0">
                <a:spcBef>
                  <a:spcPct val="0"/>
                </a:spcBef>
                <a:spcAft>
                  <a:spcPct val="0"/>
                </a:spcAft>
              </a:pPr>
              <a:r>
                <a:rPr lang="fr-FR" altLang="fr-FR" sz="1400" b="1" i="1" smtClean="0">
                  <a:solidFill>
                    <a:srgbClr val="000099"/>
                  </a:solidFill>
                  <a:latin typeface="Comic Sans MS" pitchFamily="66" charset="0"/>
                </a:rPr>
                <a:t>délivrer le </a:t>
              </a:r>
            </a:p>
            <a:p>
              <a:pPr algn="ctr" defTabSz="914400" eaLnBrk="0" fontAlgn="base" hangingPunct="0">
                <a:spcBef>
                  <a:spcPct val="0"/>
                </a:spcBef>
                <a:spcAft>
                  <a:spcPct val="0"/>
                </a:spcAft>
              </a:pPr>
              <a:r>
                <a:rPr lang="fr-FR" altLang="fr-FR" sz="1400" b="1" i="1" smtClean="0">
                  <a:solidFill>
                    <a:srgbClr val="000099"/>
                  </a:solidFill>
                  <a:latin typeface="Comic Sans MS" pitchFamily="66" charset="0"/>
                </a:rPr>
                <a:t>diplôme ?</a:t>
              </a:r>
            </a:p>
          </p:txBody>
        </p:sp>
        <p:sp>
          <p:nvSpPr>
            <p:cNvPr id="26654" name="Oval 16"/>
            <p:cNvSpPr>
              <a:spLocks noChangeArrowheads="1"/>
            </p:cNvSpPr>
            <p:nvPr/>
          </p:nvSpPr>
          <p:spPr bwMode="auto">
            <a:xfrm>
              <a:off x="4439" y="2688"/>
              <a:ext cx="1136" cy="568"/>
            </a:xfrm>
            <a:prstGeom prst="ellipse">
              <a:avLst/>
            </a:prstGeom>
            <a:solidFill>
              <a:srgbClr val="FFFFFF"/>
            </a:solidFill>
            <a:ln w="381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3200" b="1" smtClean="0">
                  <a:solidFill>
                    <a:srgbClr val="000099"/>
                  </a:solidFill>
                  <a:latin typeface="Comic Sans MS" pitchFamily="66" charset="0"/>
                </a:rPr>
                <a:t>CCF</a:t>
              </a:r>
            </a:p>
            <a:p>
              <a:pPr algn="ctr" defTabSz="914400" eaLnBrk="0" fontAlgn="base" hangingPunct="0">
                <a:spcBef>
                  <a:spcPct val="0"/>
                </a:spcBef>
                <a:spcAft>
                  <a:spcPct val="0"/>
                </a:spcAft>
              </a:pPr>
              <a:r>
                <a:rPr lang="fr-FR" altLang="fr-FR" sz="2000" b="1" smtClean="0">
                  <a:solidFill>
                    <a:srgbClr val="000099"/>
                  </a:solidFill>
                  <a:latin typeface="Comic Sans MS" pitchFamily="66" charset="0"/>
                </a:rPr>
                <a:t>+ EPT </a:t>
              </a:r>
              <a:endParaRPr lang="fr-FR" altLang="fr-FR" sz="3200" b="1" smtClean="0">
                <a:solidFill>
                  <a:srgbClr val="000099"/>
                </a:solidFill>
                <a:latin typeface="Comic Sans MS" pitchFamily="66" charset="0"/>
              </a:endParaRPr>
            </a:p>
          </p:txBody>
        </p:sp>
      </p:grpSp>
      <p:grpSp>
        <p:nvGrpSpPr>
          <p:cNvPr id="26631" name="Group 17"/>
          <p:cNvGrpSpPr>
            <a:grpSpLocks/>
          </p:cNvGrpSpPr>
          <p:nvPr/>
        </p:nvGrpSpPr>
        <p:grpSpPr bwMode="auto">
          <a:xfrm>
            <a:off x="820738" y="4648200"/>
            <a:ext cx="8323262" cy="1898650"/>
            <a:chOff x="363" y="3008"/>
            <a:chExt cx="5243" cy="1196"/>
          </a:xfrm>
        </p:grpSpPr>
        <p:sp>
          <p:nvSpPr>
            <p:cNvPr id="26636" name="Text Box 18"/>
            <p:cNvSpPr txBox="1">
              <a:spLocks noChangeArrowheads="1"/>
            </p:cNvSpPr>
            <p:nvPr/>
          </p:nvSpPr>
          <p:spPr bwMode="auto">
            <a:xfrm>
              <a:off x="1803" y="3992"/>
              <a:ext cx="896" cy="212"/>
            </a:xfrm>
            <a:prstGeom prst="rect">
              <a:avLst/>
            </a:prstGeom>
            <a:solidFill>
              <a:schemeClr val="tx1"/>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algn="ctr" defTabSz="914400" fontAlgn="base">
                <a:spcBef>
                  <a:spcPct val="50000"/>
                </a:spcBef>
                <a:spcAft>
                  <a:spcPct val="0"/>
                </a:spcAft>
              </a:pPr>
              <a:r>
                <a:rPr kumimoji="0" lang="fr-FR" altLang="fr-FR" sz="1600" smtClean="0">
                  <a:solidFill>
                    <a:srgbClr val="FFFFFF"/>
                  </a:solidFill>
                  <a:latin typeface="Comic Sans MS" pitchFamily="66" charset="0"/>
                </a:rPr>
                <a:t>pendant</a:t>
              </a:r>
            </a:p>
          </p:txBody>
        </p:sp>
        <p:grpSp>
          <p:nvGrpSpPr>
            <p:cNvPr id="26637" name="Group 19"/>
            <p:cNvGrpSpPr>
              <a:grpSpLocks/>
            </p:cNvGrpSpPr>
            <p:nvPr/>
          </p:nvGrpSpPr>
          <p:grpSpPr bwMode="auto">
            <a:xfrm>
              <a:off x="363" y="3008"/>
              <a:ext cx="5243" cy="1030"/>
              <a:chOff x="363" y="3008"/>
              <a:chExt cx="5243" cy="1030"/>
            </a:xfrm>
          </p:grpSpPr>
          <p:grpSp>
            <p:nvGrpSpPr>
              <p:cNvPr id="26638" name="Group 20"/>
              <p:cNvGrpSpPr>
                <a:grpSpLocks/>
              </p:cNvGrpSpPr>
              <p:nvPr/>
            </p:nvGrpSpPr>
            <p:grpSpPr bwMode="auto">
              <a:xfrm>
                <a:off x="386" y="3491"/>
                <a:ext cx="5220" cy="9"/>
                <a:chOff x="266" y="3491"/>
                <a:chExt cx="5220" cy="9"/>
              </a:xfrm>
            </p:grpSpPr>
            <p:sp>
              <p:nvSpPr>
                <p:cNvPr id="26648" name="Line 21"/>
                <p:cNvSpPr>
                  <a:spLocks noChangeShapeType="1"/>
                </p:cNvSpPr>
                <p:nvPr/>
              </p:nvSpPr>
              <p:spPr bwMode="auto">
                <a:xfrm flipV="1">
                  <a:off x="266" y="3491"/>
                  <a:ext cx="3449" cy="4"/>
                </a:xfrm>
                <a:prstGeom prst="line">
                  <a:avLst/>
                </a:prstGeom>
                <a:noFill/>
                <a:ln w="76200">
                  <a:solidFill>
                    <a:srgbClr val="FF0000"/>
                  </a:solidFill>
                  <a:round/>
                  <a:headEnd type="none" w="sm" len="sm"/>
                  <a:tailEnd type="none" w="sm" len="sm"/>
                </a:ln>
                <a:effectLst>
                  <a:outerShdw dist="74053" dir="1857825" algn="ctr" rotWithShape="0">
                    <a:srgbClr val="96DC96"/>
                  </a:outerShdw>
                </a:effectLst>
                <a:extLst>
                  <a:ext uri="{909E8E84-426E-40dd-AFC4-6F175D3DCCD1}">
                    <a14:hiddenFill xmlns:a14="http://schemas.microsoft.com/office/drawing/2010/main">
                      <a:noFill/>
                    </a14:hiddenFill>
                  </a:ext>
                </a:extLst>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26649" name="Line 22"/>
                <p:cNvSpPr>
                  <a:spLocks noChangeShapeType="1"/>
                </p:cNvSpPr>
                <p:nvPr/>
              </p:nvSpPr>
              <p:spPr bwMode="auto">
                <a:xfrm>
                  <a:off x="4642" y="3495"/>
                  <a:ext cx="844" cy="2"/>
                </a:xfrm>
                <a:prstGeom prst="line">
                  <a:avLst/>
                </a:prstGeom>
                <a:noFill/>
                <a:ln w="76200">
                  <a:solidFill>
                    <a:srgbClr val="FF0000"/>
                  </a:solidFill>
                  <a:round/>
                  <a:headEnd type="none" w="sm" len="sm"/>
                  <a:tailEnd type="triangle" w="sm" len="sm"/>
                </a:ln>
                <a:effectLst>
                  <a:outerShdw dist="74053" dir="1857825" algn="ctr" rotWithShape="0">
                    <a:srgbClr val="96DC96"/>
                  </a:outerShdw>
                </a:effectLst>
                <a:extLst>
                  <a:ext uri="{909E8E84-426E-40dd-AFC4-6F175D3DCCD1}">
                    <a14:hiddenFill xmlns:a14="http://schemas.microsoft.com/office/drawing/2010/main">
                      <a:noFill/>
                    </a14:hiddenFill>
                  </a:ext>
                </a:extLst>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26650" name="Line 23"/>
                <p:cNvSpPr>
                  <a:spLocks noChangeShapeType="1"/>
                </p:cNvSpPr>
                <p:nvPr/>
              </p:nvSpPr>
              <p:spPr bwMode="auto">
                <a:xfrm>
                  <a:off x="3747" y="3491"/>
                  <a:ext cx="868" cy="9"/>
                </a:xfrm>
                <a:prstGeom prst="line">
                  <a:avLst/>
                </a:prstGeom>
                <a:noFill/>
                <a:ln w="76200">
                  <a:solidFill>
                    <a:srgbClr val="FF0000"/>
                  </a:solidFill>
                  <a:prstDash val="sysDot"/>
                  <a:round/>
                  <a:headEnd type="none" w="sm" len="sm"/>
                  <a:tailEnd type="none" w="sm" len="sm"/>
                </a:ln>
                <a:effectLst>
                  <a:outerShdw dist="74053" dir="1857825" algn="ctr" rotWithShape="0">
                    <a:srgbClr val="96DC96"/>
                  </a:outerShdw>
                </a:effectLst>
                <a:extLst>
                  <a:ext uri="{909E8E84-426E-40dd-AFC4-6F175D3DCCD1}">
                    <a14:hiddenFill xmlns:a14="http://schemas.microsoft.com/office/drawing/2010/main">
                      <a:noFill/>
                    </a14:hiddenFill>
                  </a:ext>
                </a:extLst>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grpSp>
          <p:sp>
            <p:nvSpPr>
              <p:cNvPr id="26639" name="Text Box 24"/>
              <p:cNvSpPr txBox="1">
                <a:spLocks noChangeArrowheads="1"/>
              </p:cNvSpPr>
              <p:nvPr/>
            </p:nvSpPr>
            <p:spPr bwMode="auto">
              <a:xfrm>
                <a:off x="363" y="3624"/>
                <a:ext cx="896" cy="212"/>
              </a:xfrm>
              <a:prstGeom prst="rect">
                <a:avLst/>
              </a:prstGeom>
              <a:solidFill>
                <a:schemeClr val="tx1"/>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algn="ctr" defTabSz="914400" fontAlgn="base">
                  <a:spcBef>
                    <a:spcPct val="50000"/>
                  </a:spcBef>
                  <a:spcAft>
                    <a:spcPct val="0"/>
                  </a:spcAft>
                </a:pPr>
                <a:r>
                  <a:rPr kumimoji="0" lang="fr-FR" altLang="fr-FR" sz="1600" smtClean="0">
                    <a:solidFill>
                      <a:srgbClr val="FFFFFF"/>
                    </a:solidFill>
                    <a:latin typeface="Comic Sans MS" pitchFamily="66" charset="0"/>
                  </a:rPr>
                  <a:t>avant</a:t>
                </a:r>
              </a:p>
            </p:txBody>
          </p:sp>
          <p:grpSp>
            <p:nvGrpSpPr>
              <p:cNvPr id="26640" name="Group 25"/>
              <p:cNvGrpSpPr>
                <a:grpSpLocks/>
              </p:cNvGrpSpPr>
              <p:nvPr/>
            </p:nvGrpSpPr>
            <p:grpSpPr bwMode="auto">
              <a:xfrm>
                <a:off x="1171" y="3008"/>
                <a:ext cx="2160" cy="960"/>
                <a:chOff x="1171" y="3008"/>
                <a:chExt cx="2160" cy="960"/>
              </a:xfrm>
            </p:grpSpPr>
            <p:sp>
              <p:nvSpPr>
                <p:cNvPr id="26643" name="Oval 26"/>
                <p:cNvSpPr>
                  <a:spLocks noChangeArrowheads="1"/>
                </p:cNvSpPr>
                <p:nvPr/>
              </p:nvSpPr>
              <p:spPr bwMode="auto">
                <a:xfrm>
                  <a:off x="1171" y="3008"/>
                  <a:ext cx="2160" cy="960"/>
                </a:xfrm>
                <a:prstGeom prst="ellipse">
                  <a:avLst/>
                </a:prstGeom>
                <a:solidFill>
                  <a:schemeClr val="tx1"/>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2000" b="1" smtClean="0">
                      <a:solidFill>
                        <a:srgbClr val="FFFFFF"/>
                      </a:solidFill>
                      <a:latin typeface="Comic Sans MS" pitchFamily="66" charset="0"/>
                    </a:rPr>
                    <a:t>Séquence de</a:t>
                  </a:r>
                  <a:r>
                    <a:rPr lang="fr-FR" altLang="fr-FR" sz="2000" b="1" smtClean="0">
                      <a:solidFill>
                        <a:srgbClr val="009999"/>
                      </a:solidFill>
                      <a:latin typeface="Comic Sans MS" pitchFamily="66" charset="0"/>
                    </a:rPr>
                    <a:t> </a:t>
                  </a:r>
                </a:p>
                <a:p>
                  <a:pPr algn="ctr" defTabSz="914400" eaLnBrk="0" fontAlgn="base" hangingPunct="0">
                    <a:spcBef>
                      <a:spcPct val="0"/>
                    </a:spcBef>
                    <a:spcAft>
                      <a:spcPct val="0"/>
                    </a:spcAft>
                  </a:pPr>
                  <a:r>
                    <a:rPr lang="fr-FR" altLang="fr-FR" sz="2000" b="1" smtClean="0">
                      <a:solidFill>
                        <a:srgbClr val="FFFFFF"/>
                      </a:solidFill>
                      <a:latin typeface="Comic Sans MS" pitchFamily="66" charset="0"/>
                    </a:rPr>
                    <a:t>Formation</a:t>
                  </a:r>
                </a:p>
                <a:p>
                  <a:pPr algn="ctr" defTabSz="914400" eaLnBrk="0" fontAlgn="base" hangingPunct="0">
                    <a:spcBef>
                      <a:spcPct val="0"/>
                    </a:spcBef>
                    <a:spcAft>
                      <a:spcPct val="0"/>
                    </a:spcAft>
                  </a:pPr>
                  <a:endParaRPr lang="fr-FR" altLang="fr-FR" sz="2000" b="1" smtClean="0">
                    <a:solidFill>
                      <a:srgbClr val="FFFFFF"/>
                    </a:solidFill>
                    <a:latin typeface="Comic Sans MS" pitchFamily="66" charset="0"/>
                  </a:endParaRPr>
                </a:p>
                <a:p>
                  <a:pPr algn="ctr" defTabSz="914400" eaLnBrk="0" fontAlgn="base" hangingPunct="0">
                    <a:spcBef>
                      <a:spcPct val="0"/>
                    </a:spcBef>
                    <a:spcAft>
                      <a:spcPct val="0"/>
                    </a:spcAft>
                  </a:pPr>
                  <a:endParaRPr lang="fr-FR" altLang="fr-FR" sz="2000" b="1" smtClean="0">
                    <a:solidFill>
                      <a:srgbClr val="FFFFFF"/>
                    </a:solidFill>
                    <a:latin typeface="Comic Sans MS" pitchFamily="66" charset="0"/>
                  </a:endParaRPr>
                </a:p>
              </p:txBody>
            </p:sp>
            <p:sp>
              <p:nvSpPr>
                <p:cNvPr id="26644" name="Oval 27"/>
                <p:cNvSpPr>
                  <a:spLocks noChangeArrowheads="1"/>
                </p:cNvSpPr>
                <p:nvPr/>
              </p:nvSpPr>
              <p:spPr bwMode="auto">
                <a:xfrm>
                  <a:off x="1211" y="3352"/>
                  <a:ext cx="536" cy="296"/>
                </a:xfrm>
                <a:prstGeom prst="ellipse">
                  <a:avLst/>
                </a:prstGeom>
                <a:solidFill>
                  <a:schemeClr val="tx1"/>
                </a:solidFill>
                <a:ln w="190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1400" b="1" dirty="0" smtClean="0">
                      <a:solidFill>
                        <a:srgbClr val="FFFFFF"/>
                      </a:solidFill>
                      <a:latin typeface="Comic Sans MS" pitchFamily="66" charset="0"/>
                    </a:rPr>
                    <a:t>Séance</a:t>
                  </a:r>
                </a:p>
                <a:p>
                  <a:pPr algn="ctr" defTabSz="914400" eaLnBrk="0" fontAlgn="base" hangingPunct="0">
                    <a:spcBef>
                      <a:spcPct val="0"/>
                    </a:spcBef>
                    <a:spcAft>
                      <a:spcPct val="0"/>
                    </a:spcAft>
                  </a:pPr>
                  <a:r>
                    <a:rPr lang="fr-FR" altLang="fr-FR" sz="1400" b="1" dirty="0" smtClean="0">
                      <a:solidFill>
                        <a:srgbClr val="FFFFFF"/>
                      </a:solidFill>
                      <a:latin typeface="Comic Sans MS" pitchFamily="66" charset="0"/>
                    </a:rPr>
                    <a:t>1</a:t>
                  </a:r>
                </a:p>
              </p:txBody>
            </p:sp>
            <p:sp>
              <p:nvSpPr>
                <p:cNvPr id="26645" name="Oval 28"/>
                <p:cNvSpPr>
                  <a:spLocks noChangeArrowheads="1"/>
                </p:cNvSpPr>
                <p:nvPr/>
              </p:nvSpPr>
              <p:spPr bwMode="auto">
                <a:xfrm>
                  <a:off x="1651" y="3632"/>
                  <a:ext cx="536" cy="296"/>
                </a:xfrm>
                <a:prstGeom prst="ellipse">
                  <a:avLst/>
                </a:prstGeom>
                <a:solidFill>
                  <a:schemeClr val="tx1"/>
                </a:solidFill>
                <a:ln w="190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1400" b="1" smtClean="0">
                      <a:solidFill>
                        <a:srgbClr val="FFFFFF"/>
                      </a:solidFill>
                      <a:latin typeface="Comic Sans MS" pitchFamily="66" charset="0"/>
                    </a:rPr>
                    <a:t>Séance</a:t>
                  </a:r>
                </a:p>
                <a:p>
                  <a:pPr algn="ctr" defTabSz="914400" eaLnBrk="0" fontAlgn="base" hangingPunct="0">
                    <a:spcBef>
                      <a:spcPct val="0"/>
                    </a:spcBef>
                    <a:spcAft>
                      <a:spcPct val="0"/>
                    </a:spcAft>
                  </a:pPr>
                  <a:r>
                    <a:rPr lang="fr-FR" altLang="fr-FR" sz="1400" b="1" smtClean="0">
                      <a:solidFill>
                        <a:srgbClr val="FFFFFF"/>
                      </a:solidFill>
                      <a:latin typeface="Comic Sans MS" pitchFamily="66" charset="0"/>
                    </a:rPr>
                    <a:t>2</a:t>
                  </a:r>
                </a:p>
              </p:txBody>
            </p:sp>
            <p:sp>
              <p:nvSpPr>
                <p:cNvPr id="26646" name="Oval 29"/>
                <p:cNvSpPr>
                  <a:spLocks noChangeArrowheads="1"/>
                </p:cNvSpPr>
                <p:nvPr/>
              </p:nvSpPr>
              <p:spPr bwMode="auto">
                <a:xfrm>
                  <a:off x="2263" y="3648"/>
                  <a:ext cx="536" cy="296"/>
                </a:xfrm>
                <a:prstGeom prst="ellipse">
                  <a:avLst/>
                </a:prstGeom>
                <a:solidFill>
                  <a:schemeClr val="tx1"/>
                </a:solidFill>
                <a:ln w="190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1400" b="1" smtClean="0">
                      <a:solidFill>
                        <a:srgbClr val="FFFFFF"/>
                      </a:solidFill>
                      <a:latin typeface="Comic Sans MS" pitchFamily="66" charset="0"/>
                    </a:rPr>
                    <a:t>Séance</a:t>
                  </a:r>
                </a:p>
                <a:p>
                  <a:pPr algn="ctr" defTabSz="914400" eaLnBrk="0" fontAlgn="base" hangingPunct="0">
                    <a:spcBef>
                      <a:spcPct val="0"/>
                    </a:spcBef>
                    <a:spcAft>
                      <a:spcPct val="0"/>
                    </a:spcAft>
                  </a:pPr>
                  <a:r>
                    <a:rPr lang="fr-FR" altLang="fr-FR" sz="1400" b="1" smtClean="0">
                      <a:solidFill>
                        <a:srgbClr val="FFFFFF"/>
                      </a:solidFill>
                      <a:latin typeface="Comic Sans MS" pitchFamily="66" charset="0"/>
                    </a:rPr>
                    <a:t>3</a:t>
                  </a:r>
                </a:p>
              </p:txBody>
            </p:sp>
            <p:sp>
              <p:nvSpPr>
                <p:cNvPr id="26647" name="Oval 30"/>
                <p:cNvSpPr>
                  <a:spLocks noChangeArrowheads="1"/>
                </p:cNvSpPr>
                <p:nvPr/>
              </p:nvSpPr>
              <p:spPr bwMode="auto">
                <a:xfrm>
                  <a:off x="2755" y="3424"/>
                  <a:ext cx="536" cy="296"/>
                </a:xfrm>
                <a:prstGeom prst="ellipse">
                  <a:avLst/>
                </a:prstGeom>
                <a:solidFill>
                  <a:schemeClr val="tx1"/>
                </a:solidFill>
                <a:ln w="190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1400" b="1" smtClean="0">
                      <a:solidFill>
                        <a:srgbClr val="009999"/>
                      </a:solidFill>
                      <a:latin typeface="Comic Sans MS" pitchFamily="66" charset="0"/>
                    </a:rPr>
                    <a:t>…</a:t>
                  </a:r>
                </a:p>
              </p:txBody>
            </p:sp>
          </p:grpSp>
          <p:sp>
            <p:nvSpPr>
              <p:cNvPr id="26641" name="Text Box 31"/>
              <p:cNvSpPr txBox="1">
                <a:spLocks noChangeArrowheads="1"/>
              </p:cNvSpPr>
              <p:nvPr/>
            </p:nvSpPr>
            <p:spPr bwMode="auto">
              <a:xfrm>
                <a:off x="4467" y="3672"/>
                <a:ext cx="1080" cy="366"/>
              </a:xfrm>
              <a:prstGeom prst="rect">
                <a:avLst/>
              </a:prstGeom>
              <a:solidFill>
                <a:schemeClr val="tx1"/>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algn="ctr" defTabSz="914400" fontAlgn="base">
                  <a:spcBef>
                    <a:spcPct val="50000"/>
                  </a:spcBef>
                  <a:spcAft>
                    <a:spcPct val="0"/>
                  </a:spcAft>
                </a:pPr>
                <a:r>
                  <a:rPr kumimoji="0" lang="fr-FR" altLang="fr-FR" sz="1600" smtClean="0">
                    <a:solidFill>
                      <a:srgbClr val="FFFFFF"/>
                    </a:solidFill>
                    <a:latin typeface="Comic Sans MS" pitchFamily="66" charset="0"/>
                  </a:rPr>
                  <a:t>En cours ou  en fin de cycle</a:t>
                </a:r>
              </a:p>
            </p:txBody>
          </p:sp>
          <p:sp>
            <p:nvSpPr>
              <p:cNvPr id="26642" name="Text Box 32"/>
              <p:cNvSpPr txBox="1">
                <a:spLocks noChangeArrowheads="1"/>
              </p:cNvSpPr>
              <p:nvPr/>
            </p:nvSpPr>
            <p:spPr bwMode="auto">
              <a:xfrm>
                <a:off x="3162" y="3648"/>
                <a:ext cx="896" cy="335"/>
              </a:xfrm>
              <a:prstGeom prst="rect">
                <a:avLst/>
              </a:prstGeom>
              <a:solidFill>
                <a:schemeClr val="tx1"/>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algn="ctr" defTabSz="914400" fontAlgn="base">
                  <a:spcBef>
                    <a:spcPct val="50000"/>
                  </a:spcBef>
                  <a:spcAft>
                    <a:spcPct val="0"/>
                  </a:spcAft>
                </a:pPr>
                <a:r>
                  <a:rPr kumimoji="0" lang="fr-FR" altLang="fr-FR" sz="1600" smtClean="0">
                    <a:solidFill>
                      <a:srgbClr val="FFFFFF"/>
                    </a:solidFill>
                    <a:latin typeface="Comic Sans MS" pitchFamily="66" charset="0"/>
                  </a:rPr>
                  <a:t>Après la</a:t>
                </a:r>
              </a:p>
              <a:p>
                <a:pPr algn="ctr" defTabSz="914400" fontAlgn="base">
                  <a:lnSpc>
                    <a:spcPct val="30000"/>
                  </a:lnSpc>
                  <a:spcBef>
                    <a:spcPct val="50000"/>
                  </a:spcBef>
                  <a:spcAft>
                    <a:spcPct val="0"/>
                  </a:spcAft>
                </a:pPr>
                <a:r>
                  <a:rPr kumimoji="0" lang="fr-FR" altLang="fr-FR" sz="1600" smtClean="0">
                    <a:solidFill>
                      <a:srgbClr val="FFFFFF"/>
                    </a:solidFill>
                    <a:latin typeface="Comic Sans MS" pitchFamily="66" charset="0"/>
                  </a:rPr>
                  <a:t>séquence</a:t>
                </a:r>
              </a:p>
            </p:txBody>
          </p:sp>
        </p:grpSp>
      </p:grpSp>
      <p:grpSp>
        <p:nvGrpSpPr>
          <p:cNvPr id="327713" name="Group 33"/>
          <p:cNvGrpSpPr>
            <a:grpSpLocks/>
          </p:cNvGrpSpPr>
          <p:nvPr/>
        </p:nvGrpSpPr>
        <p:grpSpPr bwMode="auto">
          <a:xfrm>
            <a:off x="4856163" y="1930400"/>
            <a:ext cx="1930400" cy="3552825"/>
            <a:chOff x="3059" y="1216"/>
            <a:chExt cx="1216" cy="2238"/>
          </a:xfrm>
        </p:grpSpPr>
        <p:sp>
          <p:nvSpPr>
            <p:cNvPr id="26633" name="Line 34"/>
            <p:cNvSpPr>
              <a:spLocks noChangeShapeType="1"/>
            </p:cNvSpPr>
            <p:nvPr/>
          </p:nvSpPr>
          <p:spPr bwMode="auto">
            <a:xfrm flipH="1">
              <a:off x="3642" y="1771"/>
              <a:ext cx="0" cy="1683"/>
            </a:xfrm>
            <a:prstGeom prst="line">
              <a:avLst/>
            </a:prstGeom>
            <a:noFill/>
            <a:ln w="50800">
              <a:solidFill>
                <a:srgbClr val="FF99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26634" name="Rectangle 35"/>
            <p:cNvSpPr>
              <a:spLocks noChangeArrowheads="1"/>
            </p:cNvSpPr>
            <p:nvPr/>
          </p:nvSpPr>
          <p:spPr bwMode="auto">
            <a:xfrm>
              <a:off x="3115" y="2044"/>
              <a:ext cx="1102" cy="494"/>
            </a:xfrm>
            <a:prstGeom prst="rect">
              <a:avLst/>
            </a:prstGeom>
            <a:solidFill>
              <a:srgbClr val="FFFF99"/>
            </a:solidFill>
            <a:ln w="44450">
              <a:solidFill>
                <a:srgbClr val="0054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2000" smtClean="0">
                  <a:solidFill>
                    <a:srgbClr val="FF0000"/>
                  </a:solidFill>
                  <a:latin typeface="Script MT Bold" pitchFamily="66" charset="0"/>
                </a:rPr>
                <a:t>Évaluation</a:t>
              </a:r>
            </a:p>
            <a:p>
              <a:pPr algn="ctr" defTabSz="914400" eaLnBrk="0" fontAlgn="base" hangingPunct="0">
                <a:spcBef>
                  <a:spcPct val="0"/>
                </a:spcBef>
                <a:spcAft>
                  <a:spcPct val="0"/>
                </a:spcAft>
              </a:pPr>
              <a:r>
                <a:rPr lang="fr-FR" altLang="fr-FR" sz="2800" smtClean="0">
                  <a:solidFill>
                    <a:srgbClr val="FF0000"/>
                  </a:solidFill>
                  <a:latin typeface="Script MT Bold" pitchFamily="66" charset="0"/>
                </a:rPr>
                <a:t>sommative</a:t>
              </a:r>
            </a:p>
          </p:txBody>
        </p:sp>
        <p:sp>
          <p:nvSpPr>
            <p:cNvPr id="26635" name="Oval 36"/>
            <p:cNvSpPr>
              <a:spLocks noChangeArrowheads="1"/>
            </p:cNvSpPr>
            <p:nvPr/>
          </p:nvSpPr>
          <p:spPr bwMode="auto">
            <a:xfrm>
              <a:off x="3059" y="1216"/>
              <a:ext cx="1216" cy="544"/>
            </a:xfrm>
            <a:prstGeom prst="ellipse">
              <a:avLst/>
            </a:prstGeom>
            <a:solidFill>
              <a:srgbClr val="FFFFFF"/>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eaLnBrk="0" fontAlgn="base" hangingPunct="0">
                <a:spcBef>
                  <a:spcPct val="0"/>
                </a:spcBef>
                <a:spcAft>
                  <a:spcPct val="0"/>
                </a:spcAft>
              </a:pPr>
              <a:r>
                <a:rPr lang="fr-FR" altLang="fr-FR" sz="1400" b="1" i="1" smtClean="0">
                  <a:solidFill>
                    <a:srgbClr val="000099"/>
                  </a:solidFill>
                  <a:latin typeface="Comic Sans MS" pitchFamily="66" charset="0"/>
                </a:rPr>
                <a:t>Comment faire</a:t>
              </a:r>
            </a:p>
            <a:p>
              <a:pPr algn="ctr" defTabSz="914400" eaLnBrk="0" fontAlgn="base" hangingPunct="0">
                <a:spcBef>
                  <a:spcPct val="0"/>
                </a:spcBef>
                <a:spcAft>
                  <a:spcPct val="0"/>
                </a:spcAft>
              </a:pPr>
              <a:r>
                <a:rPr lang="fr-FR" altLang="fr-FR" sz="1400" b="1" i="1" smtClean="0">
                  <a:solidFill>
                    <a:srgbClr val="000099"/>
                  </a:solidFill>
                  <a:latin typeface="Comic Sans MS" pitchFamily="66" charset="0"/>
                </a:rPr>
                <a:t>le point sur </a:t>
              </a:r>
            </a:p>
            <a:p>
              <a:pPr algn="ctr" defTabSz="914400" eaLnBrk="0" fontAlgn="base" hangingPunct="0">
                <a:spcBef>
                  <a:spcPct val="0"/>
                </a:spcBef>
                <a:spcAft>
                  <a:spcPct val="0"/>
                </a:spcAft>
              </a:pPr>
              <a:r>
                <a:rPr lang="fr-FR" altLang="fr-FR" sz="1400" b="1" i="1" smtClean="0">
                  <a:solidFill>
                    <a:srgbClr val="000099"/>
                  </a:solidFill>
                  <a:latin typeface="Comic Sans MS" pitchFamily="66" charset="0"/>
                </a:rPr>
                <a:t>les acquis?</a:t>
              </a:r>
            </a:p>
          </p:txBody>
        </p:sp>
      </p:grpSp>
    </p:spTree>
    <p:extLst>
      <p:ext uri="{BB962C8B-B14F-4D97-AF65-F5344CB8AC3E}">
        <p14:creationId xmlns:p14="http://schemas.microsoft.com/office/powerpoint/2010/main" val="410190229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clickEffect">
                                  <p:stCondLst>
                                    <p:cond delay="0"/>
                                  </p:stCondLst>
                                  <p:childTnLst>
                                    <p:set>
                                      <p:cBhvr>
                                        <p:cTn id="6" dur="1" fill="hold">
                                          <p:stCondLst>
                                            <p:cond delay="0"/>
                                          </p:stCondLst>
                                        </p:cTn>
                                        <p:tgtEl>
                                          <p:spTgt spid="327684"/>
                                        </p:tgtEl>
                                        <p:attrNameLst>
                                          <p:attrName>style.visibility</p:attrName>
                                        </p:attrNameLst>
                                      </p:cBhvr>
                                      <p:to>
                                        <p:strVal val="visible"/>
                                      </p:to>
                                    </p:set>
                                    <p:animEffect transition="in" filter="barn(outHorizontal)">
                                      <p:cBhvr>
                                        <p:cTn id="7" dur="500"/>
                                        <p:tgtEl>
                                          <p:spTgt spid="3276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nodeType="clickEffect">
                                  <p:stCondLst>
                                    <p:cond delay="0"/>
                                  </p:stCondLst>
                                  <p:childTnLst>
                                    <p:set>
                                      <p:cBhvr>
                                        <p:cTn id="11" dur="1" fill="hold">
                                          <p:stCondLst>
                                            <p:cond delay="0"/>
                                          </p:stCondLst>
                                        </p:cTn>
                                        <p:tgtEl>
                                          <p:spTgt spid="327688"/>
                                        </p:tgtEl>
                                        <p:attrNameLst>
                                          <p:attrName>style.visibility</p:attrName>
                                        </p:attrNameLst>
                                      </p:cBhvr>
                                      <p:to>
                                        <p:strVal val="visible"/>
                                      </p:to>
                                    </p:set>
                                    <p:animEffect transition="in" filter="barn(outHorizontal)">
                                      <p:cBhvr>
                                        <p:cTn id="12" dur="500"/>
                                        <p:tgtEl>
                                          <p:spTgt spid="3276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nodeType="clickEffect">
                                  <p:stCondLst>
                                    <p:cond delay="0"/>
                                  </p:stCondLst>
                                  <p:childTnLst>
                                    <p:set>
                                      <p:cBhvr>
                                        <p:cTn id="16" dur="1" fill="hold">
                                          <p:stCondLst>
                                            <p:cond delay="0"/>
                                          </p:stCondLst>
                                        </p:cTn>
                                        <p:tgtEl>
                                          <p:spTgt spid="327713"/>
                                        </p:tgtEl>
                                        <p:attrNameLst>
                                          <p:attrName>style.visibility</p:attrName>
                                        </p:attrNameLst>
                                      </p:cBhvr>
                                      <p:to>
                                        <p:strVal val="visible"/>
                                      </p:to>
                                    </p:set>
                                    <p:animEffect transition="in" filter="barn(outHorizontal)">
                                      <p:cBhvr>
                                        <p:cTn id="17" dur="500"/>
                                        <p:tgtEl>
                                          <p:spTgt spid="3277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42" fill="hold" nodeType="clickEffect">
                                  <p:stCondLst>
                                    <p:cond delay="0"/>
                                  </p:stCondLst>
                                  <p:childTnLst>
                                    <p:set>
                                      <p:cBhvr>
                                        <p:cTn id="21" dur="1" fill="hold">
                                          <p:stCondLst>
                                            <p:cond delay="0"/>
                                          </p:stCondLst>
                                        </p:cTn>
                                        <p:tgtEl>
                                          <p:spTgt spid="327692"/>
                                        </p:tgtEl>
                                        <p:attrNameLst>
                                          <p:attrName>style.visibility</p:attrName>
                                        </p:attrNameLst>
                                      </p:cBhvr>
                                      <p:to>
                                        <p:strVal val="visible"/>
                                      </p:to>
                                    </p:set>
                                    <p:animEffect transition="in" filter="barn(outHorizontal)">
                                      <p:cBhvr>
                                        <p:cTn id="22" dur="500"/>
                                        <p:tgtEl>
                                          <p:spTgt spid="3276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ChangeArrowheads="1"/>
          </p:cNvSpPr>
          <p:nvPr/>
        </p:nvSpPr>
        <p:spPr bwMode="auto">
          <a:xfrm>
            <a:off x="3048000" y="2819400"/>
            <a:ext cx="2946400" cy="1543050"/>
          </a:xfrm>
          <a:prstGeom prst="cloudCallout">
            <a:avLst>
              <a:gd name="adj1" fmla="val -109481"/>
              <a:gd name="adj2" fmla="val 147019"/>
            </a:avLst>
          </a:prstGeom>
          <a:solidFill>
            <a:srgbClr val="FFFF99"/>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914400" eaLnBrk="0" fontAlgn="base" hangingPunct="0">
              <a:spcBef>
                <a:spcPct val="0"/>
              </a:spcBef>
              <a:spcAft>
                <a:spcPct val="0"/>
              </a:spcAft>
            </a:pPr>
            <a:endParaRPr lang="fr-FR" altLang="fr-FR" sz="1400" b="1" smtClean="0">
              <a:solidFill>
                <a:srgbClr val="010000"/>
              </a:solidFill>
              <a:latin typeface="Arial" charset="0"/>
            </a:endParaRPr>
          </a:p>
          <a:p>
            <a:pPr algn="ctr" defTabSz="914400" eaLnBrk="0" fontAlgn="base" hangingPunct="0">
              <a:spcBef>
                <a:spcPct val="0"/>
              </a:spcBef>
              <a:spcAft>
                <a:spcPct val="0"/>
              </a:spcAft>
            </a:pPr>
            <a:r>
              <a:rPr lang="fr-FR" altLang="fr-FR" sz="4800" b="1" smtClean="0">
                <a:solidFill>
                  <a:srgbClr val="010000"/>
                </a:solidFill>
                <a:latin typeface="Arial" charset="0"/>
              </a:rPr>
              <a:t>C.C.F.</a:t>
            </a:r>
          </a:p>
        </p:txBody>
      </p:sp>
      <p:sp>
        <p:nvSpPr>
          <p:cNvPr id="329731" name="AutoShape 3"/>
          <p:cNvSpPr>
            <a:spLocks noChangeArrowheads="1"/>
          </p:cNvSpPr>
          <p:nvPr/>
        </p:nvSpPr>
        <p:spPr bwMode="auto">
          <a:xfrm>
            <a:off x="5838825" y="1366838"/>
            <a:ext cx="2203450" cy="1130300"/>
          </a:xfrm>
          <a:prstGeom prst="wedgeRoundRectCallout">
            <a:avLst>
              <a:gd name="adj1" fmla="val -82134"/>
              <a:gd name="adj2" fmla="val 94662"/>
              <a:gd name="adj3" fmla="val 16667"/>
            </a:avLst>
          </a:prstGeom>
          <a:solidFill>
            <a:srgbClr val="99CCFF"/>
          </a:solidFill>
          <a:ln w="9525">
            <a:solidFill>
              <a:srgbClr val="000000"/>
            </a:solidFill>
            <a:miter lim="800000"/>
            <a:headEnd/>
            <a:tailEnd/>
          </a:ln>
        </p:spPr>
        <p:txBody>
          <a:bodyPr/>
          <a:lstStyle/>
          <a:p>
            <a:pPr algn="ctr" defTabSz="914400" eaLnBrk="0" fontAlgn="base" hangingPunct="0">
              <a:spcBef>
                <a:spcPct val="0"/>
              </a:spcBef>
              <a:spcAft>
                <a:spcPct val="0"/>
              </a:spcAft>
            </a:pPr>
            <a:r>
              <a:rPr lang="fr-FR" altLang="fr-FR" sz="1600" b="1" smtClean="0">
                <a:solidFill>
                  <a:srgbClr val="010000"/>
                </a:solidFill>
                <a:latin typeface="Arial" charset="0"/>
              </a:rPr>
              <a:t>Évaluation de tout ou partie des compétences terminales.</a:t>
            </a:r>
          </a:p>
        </p:txBody>
      </p:sp>
      <p:sp>
        <p:nvSpPr>
          <p:cNvPr id="329732" name="AutoShape 4"/>
          <p:cNvSpPr>
            <a:spLocks noChangeArrowheads="1"/>
          </p:cNvSpPr>
          <p:nvPr/>
        </p:nvSpPr>
        <p:spPr bwMode="auto">
          <a:xfrm>
            <a:off x="444500" y="4038600"/>
            <a:ext cx="1817688" cy="685800"/>
          </a:xfrm>
          <a:prstGeom prst="wedgeRoundRectCallout">
            <a:avLst>
              <a:gd name="adj1" fmla="val 109565"/>
              <a:gd name="adj2" fmla="val -71759"/>
              <a:gd name="adj3" fmla="val 16667"/>
            </a:avLst>
          </a:prstGeom>
          <a:solidFill>
            <a:srgbClr val="00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defTabSz="914400" eaLnBrk="0" fontAlgn="base" hangingPunct="0">
              <a:spcBef>
                <a:spcPct val="0"/>
              </a:spcBef>
              <a:spcAft>
                <a:spcPct val="0"/>
              </a:spcAft>
            </a:pPr>
            <a:r>
              <a:rPr lang="fr-FR" altLang="fr-FR" sz="1600" b="1" smtClean="0">
                <a:solidFill>
                  <a:srgbClr val="010000"/>
                </a:solidFill>
                <a:latin typeface="Arial" charset="0"/>
              </a:rPr>
              <a:t>Évaluation individualisée.</a:t>
            </a:r>
          </a:p>
        </p:txBody>
      </p:sp>
      <p:sp>
        <p:nvSpPr>
          <p:cNvPr id="329733" name="AutoShape 5"/>
          <p:cNvSpPr>
            <a:spLocks noChangeArrowheads="1"/>
          </p:cNvSpPr>
          <p:nvPr/>
        </p:nvSpPr>
        <p:spPr bwMode="auto">
          <a:xfrm>
            <a:off x="266700" y="1422400"/>
            <a:ext cx="3297238" cy="850900"/>
          </a:xfrm>
          <a:prstGeom prst="wedgeRoundRectCallout">
            <a:avLst>
              <a:gd name="adj1" fmla="val 52792"/>
              <a:gd name="adj2" fmla="val 140671"/>
              <a:gd name="adj3" fmla="val 16667"/>
            </a:avLst>
          </a:prstGeom>
          <a:solidFill>
            <a:srgbClr val="00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defTabSz="914400" eaLnBrk="0" fontAlgn="base" hangingPunct="0">
              <a:spcBef>
                <a:spcPct val="0"/>
              </a:spcBef>
              <a:spcAft>
                <a:spcPct val="0"/>
              </a:spcAft>
            </a:pPr>
            <a:r>
              <a:rPr lang="fr-FR" altLang="fr-FR" sz="1600" b="1" smtClean="0">
                <a:solidFill>
                  <a:srgbClr val="010000"/>
                </a:solidFill>
                <a:latin typeface="Arial" charset="0"/>
              </a:rPr>
              <a:t>Évaluation certificative en</a:t>
            </a:r>
            <a:br>
              <a:rPr lang="fr-FR" altLang="fr-FR" sz="1600" b="1" smtClean="0">
                <a:solidFill>
                  <a:srgbClr val="010000"/>
                </a:solidFill>
                <a:latin typeface="Arial" charset="0"/>
              </a:rPr>
            </a:br>
            <a:r>
              <a:rPr lang="fr-FR" altLang="fr-FR" sz="1600" b="1" smtClean="0">
                <a:solidFill>
                  <a:srgbClr val="010000"/>
                </a:solidFill>
                <a:latin typeface="Arial" charset="0"/>
              </a:rPr>
              <a:t>référence à la</a:t>
            </a:r>
            <a:br>
              <a:rPr lang="fr-FR" altLang="fr-FR" sz="1600" b="1" smtClean="0">
                <a:solidFill>
                  <a:srgbClr val="010000"/>
                </a:solidFill>
                <a:latin typeface="Arial" charset="0"/>
              </a:rPr>
            </a:br>
            <a:r>
              <a:rPr lang="fr-FR" altLang="fr-FR" sz="1600" b="1" smtClean="0">
                <a:solidFill>
                  <a:srgbClr val="010000"/>
                </a:solidFill>
                <a:latin typeface="Arial" charset="0"/>
              </a:rPr>
              <a:t>définition de l’épreuve.</a:t>
            </a:r>
          </a:p>
        </p:txBody>
      </p:sp>
      <p:sp>
        <p:nvSpPr>
          <p:cNvPr id="329734" name="AutoShape 6"/>
          <p:cNvSpPr>
            <a:spLocks noChangeArrowheads="1"/>
          </p:cNvSpPr>
          <p:nvPr/>
        </p:nvSpPr>
        <p:spPr bwMode="auto">
          <a:xfrm>
            <a:off x="6869113" y="4038600"/>
            <a:ext cx="2093912" cy="1384300"/>
          </a:xfrm>
          <a:prstGeom prst="wedgeRoundRectCallout">
            <a:avLst>
              <a:gd name="adj1" fmla="val -127028"/>
              <a:gd name="adj2" fmla="val -54130"/>
              <a:gd name="adj3" fmla="val 16667"/>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defTabSz="914400" eaLnBrk="0" fontAlgn="base" hangingPunct="0">
              <a:spcBef>
                <a:spcPct val="0"/>
              </a:spcBef>
              <a:spcAft>
                <a:spcPct val="0"/>
              </a:spcAft>
            </a:pPr>
            <a:r>
              <a:rPr lang="fr-FR" altLang="fr-FR" sz="1600" b="1" smtClean="0">
                <a:solidFill>
                  <a:srgbClr val="010000"/>
                </a:solidFill>
                <a:latin typeface="Arial" charset="0"/>
              </a:rPr>
              <a:t>Évaluation par les formateurs, auxquels peuvent être associés des professionnels.</a:t>
            </a:r>
          </a:p>
        </p:txBody>
      </p:sp>
      <p:sp>
        <p:nvSpPr>
          <p:cNvPr id="329735" name="AutoShape 7"/>
          <p:cNvSpPr>
            <a:spLocks noChangeArrowheads="1"/>
          </p:cNvSpPr>
          <p:nvPr/>
        </p:nvSpPr>
        <p:spPr bwMode="auto">
          <a:xfrm>
            <a:off x="215900" y="2717800"/>
            <a:ext cx="2206625" cy="1098550"/>
          </a:xfrm>
          <a:prstGeom prst="wedgeRoundRectCallout">
            <a:avLst>
              <a:gd name="adj1" fmla="val 90718"/>
              <a:gd name="adj2" fmla="val 16185"/>
              <a:gd name="adj3" fmla="val 16667"/>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defTabSz="914400" eaLnBrk="0" fontAlgn="base" hangingPunct="0">
              <a:spcBef>
                <a:spcPct val="0"/>
              </a:spcBef>
              <a:spcAft>
                <a:spcPct val="0"/>
              </a:spcAft>
            </a:pPr>
            <a:r>
              <a:rPr lang="fr-FR" altLang="fr-FR" sz="1600" b="1" smtClean="0">
                <a:solidFill>
                  <a:srgbClr val="010000"/>
                </a:solidFill>
                <a:latin typeface="Arial" charset="0"/>
              </a:rPr>
              <a:t>Évaluation organisée sur une période déterminée.</a:t>
            </a:r>
            <a:endParaRPr lang="fr-FR" altLang="fr-FR" sz="1200" b="1" smtClean="0">
              <a:solidFill>
                <a:srgbClr val="010000"/>
              </a:solidFill>
              <a:latin typeface="Arial" charset="0"/>
            </a:endParaRPr>
          </a:p>
        </p:txBody>
      </p:sp>
      <p:sp>
        <p:nvSpPr>
          <p:cNvPr id="329736" name="AutoShape 8"/>
          <p:cNvSpPr>
            <a:spLocks noChangeArrowheads="1"/>
          </p:cNvSpPr>
          <p:nvPr/>
        </p:nvSpPr>
        <p:spPr bwMode="auto">
          <a:xfrm>
            <a:off x="2070100" y="5346700"/>
            <a:ext cx="2133600" cy="1085850"/>
          </a:xfrm>
          <a:prstGeom prst="wedgeRoundRectCallout">
            <a:avLst>
              <a:gd name="adj1" fmla="val 32292"/>
              <a:gd name="adj2" fmla="val -177630"/>
              <a:gd name="adj3" fmla="val 16667"/>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defTabSz="914400" eaLnBrk="0" fontAlgn="base" hangingPunct="0">
              <a:spcBef>
                <a:spcPct val="0"/>
              </a:spcBef>
              <a:spcAft>
                <a:spcPct val="0"/>
              </a:spcAft>
            </a:pPr>
            <a:r>
              <a:rPr lang="fr-FR" altLang="fr-FR" sz="1600" b="1" smtClean="0">
                <a:solidFill>
                  <a:srgbClr val="010000"/>
                </a:solidFill>
                <a:latin typeface="Arial" charset="0"/>
              </a:rPr>
              <a:t>Évaluation sans interruption du processus de formation.</a:t>
            </a:r>
          </a:p>
        </p:txBody>
      </p:sp>
      <p:grpSp>
        <p:nvGrpSpPr>
          <p:cNvPr id="27657" name="Group 9"/>
          <p:cNvGrpSpPr>
            <a:grpSpLocks/>
          </p:cNvGrpSpPr>
          <p:nvPr/>
        </p:nvGrpSpPr>
        <p:grpSpPr bwMode="auto">
          <a:xfrm>
            <a:off x="0" y="5276850"/>
            <a:ext cx="1676400" cy="1543050"/>
            <a:chOff x="356" y="1722"/>
            <a:chExt cx="1305" cy="1424"/>
          </a:xfrm>
        </p:grpSpPr>
        <p:sp>
          <p:nvSpPr>
            <p:cNvPr id="27661" name="Freeform 10"/>
            <p:cNvSpPr>
              <a:spLocks/>
            </p:cNvSpPr>
            <p:nvPr/>
          </p:nvSpPr>
          <p:spPr bwMode="auto">
            <a:xfrm>
              <a:off x="356" y="1722"/>
              <a:ext cx="1305" cy="1424"/>
            </a:xfrm>
            <a:custGeom>
              <a:avLst/>
              <a:gdLst>
                <a:gd name="T0" fmla="*/ 1 w 3917"/>
                <a:gd name="T1" fmla="*/ 2 h 4274"/>
                <a:gd name="T2" fmla="*/ 1 w 3917"/>
                <a:gd name="T3" fmla="*/ 2 h 4274"/>
                <a:gd name="T4" fmla="*/ 1 w 3917"/>
                <a:gd name="T5" fmla="*/ 2 h 4274"/>
                <a:gd name="T6" fmla="*/ 1 w 3917"/>
                <a:gd name="T7" fmla="*/ 2 h 4274"/>
                <a:gd name="T8" fmla="*/ 2 w 3917"/>
                <a:gd name="T9" fmla="*/ 2 h 4274"/>
                <a:gd name="T10" fmla="*/ 2 w 3917"/>
                <a:gd name="T11" fmla="*/ 2 h 4274"/>
                <a:gd name="T12" fmla="*/ 2 w 3917"/>
                <a:gd name="T13" fmla="*/ 1 h 4274"/>
                <a:gd name="T14" fmla="*/ 2 w 3917"/>
                <a:gd name="T15" fmla="*/ 1 h 4274"/>
                <a:gd name="T16" fmla="*/ 2 w 3917"/>
                <a:gd name="T17" fmla="*/ 1 h 4274"/>
                <a:gd name="T18" fmla="*/ 2 w 3917"/>
                <a:gd name="T19" fmla="*/ 1 h 4274"/>
                <a:gd name="T20" fmla="*/ 2 w 3917"/>
                <a:gd name="T21" fmla="*/ 1 h 4274"/>
                <a:gd name="T22" fmla="*/ 2 w 3917"/>
                <a:gd name="T23" fmla="*/ 1 h 4274"/>
                <a:gd name="T24" fmla="*/ 2 w 3917"/>
                <a:gd name="T25" fmla="*/ 1 h 4274"/>
                <a:gd name="T26" fmla="*/ 2 w 3917"/>
                <a:gd name="T27" fmla="*/ 1 h 4274"/>
                <a:gd name="T28" fmla="*/ 2 w 3917"/>
                <a:gd name="T29" fmla="*/ 1 h 4274"/>
                <a:gd name="T30" fmla="*/ 2 w 3917"/>
                <a:gd name="T31" fmla="*/ 1 h 4274"/>
                <a:gd name="T32" fmla="*/ 2 w 3917"/>
                <a:gd name="T33" fmla="*/ 0 h 4274"/>
                <a:gd name="T34" fmla="*/ 2 w 3917"/>
                <a:gd name="T35" fmla="*/ 0 h 4274"/>
                <a:gd name="T36" fmla="*/ 1 w 3917"/>
                <a:gd name="T37" fmla="*/ 0 h 4274"/>
                <a:gd name="T38" fmla="*/ 1 w 3917"/>
                <a:gd name="T39" fmla="*/ 0 h 4274"/>
                <a:gd name="T40" fmla="*/ 1 w 3917"/>
                <a:gd name="T41" fmla="*/ 0 h 4274"/>
                <a:gd name="T42" fmla="*/ 1 w 3917"/>
                <a:gd name="T43" fmla="*/ 0 h 4274"/>
                <a:gd name="T44" fmla="*/ 1 w 3917"/>
                <a:gd name="T45" fmla="*/ 0 h 4274"/>
                <a:gd name="T46" fmla="*/ 0 w 3917"/>
                <a:gd name="T47" fmla="*/ 0 h 4274"/>
                <a:gd name="T48" fmla="*/ 0 w 3917"/>
                <a:gd name="T49" fmla="*/ 0 h 4274"/>
                <a:gd name="T50" fmla="*/ 0 w 3917"/>
                <a:gd name="T51" fmla="*/ 0 h 4274"/>
                <a:gd name="T52" fmla="*/ 0 w 3917"/>
                <a:gd name="T53" fmla="*/ 1 h 4274"/>
                <a:gd name="T54" fmla="*/ 0 w 3917"/>
                <a:gd name="T55" fmla="*/ 1 h 4274"/>
                <a:gd name="T56" fmla="*/ 0 w 3917"/>
                <a:gd name="T57" fmla="*/ 1 h 4274"/>
                <a:gd name="T58" fmla="*/ 0 w 3917"/>
                <a:gd name="T59" fmla="*/ 1 h 4274"/>
                <a:gd name="T60" fmla="*/ 0 w 3917"/>
                <a:gd name="T61" fmla="*/ 2 h 4274"/>
                <a:gd name="T62" fmla="*/ 0 w 3917"/>
                <a:gd name="T63" fmla="*/ 2 h 4274"/>
                <a:gd name="T64" fmla="*/ 0 w 3917"/>
                <a:gd name="T65" fmla="*/ 2 h 4274"/>
                <a:gd name="T66" fmla="*/ 1 w 3917"/>
                <a:gd name="T67" fmla="*/ 2 h 427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917" h="4274">
                  <a:moveTo>
                    <a:pt x="2570" y="4274"/>
                  </a:moveTo>
                  <a:lnTo>
                    <a:pt x="2570" y="3883"/>
                  </a:lnTo>
                  <a:lnTo>
                    <a:pt x="2585" y="3792"/>
                  </a:lnTo>
                  <a:lnTo>
                    <a:pt x="2611" y="3698"/>
                  </a:lnTo>
                  <a:lnTo>
                    <a:pt x="2666" y="3629"/>
                  </a:lnTo>
                  <a:lnTo>
                    <a:pt x="2755" y="3594"/>
                  </a:lnTo>
                  <a:lnTo>
                    <a:pt x="3043" y="3533"/>
                  </a:lnTo>
                  <a:lnTo>
                    <a:pt x="3213" y="3498"/>
                  </a:lnTo>
                  <a:lnTo>
                    <a:pt x="3350" y="3443"/>
                  </a:lnTo>
                  <a:lnTo>
                    <a:pt x="3446" y="3397"/>
                  </a:lnTo>
                  <a:lnTo>
                    <a:pt x="3494" y="3354"/>
                  </a:lnTo>
                  <a:lnTo>
                    <a:pt x="3527" y="3293"/>
                  </a:lnTo>
                  <a:lnTo>
                    <a:pt x="3527" y="3184"/>
                  </a:lnTo>
                  <a:lnTo>
                    <a:pt x="3521" y="3047"/>
                  </a:lnTo>
                  <a:lnTo>
                    <a:pt x="3507" y="2863"/>
                  </a:lnTo>
                  <a:lnTo>
                    <a:pt x="3507" y="2704"/>
                  </a:lnTo>
                  <a:lnTo>
                    <a:pt x="3527" y="2560"/>
                  </a:lnTo>
                  <a:lnTo>
                    <a:pt x="3569" y="2471"/>
                  </a:lnTo>
                  <a:lnTo>
                    <a:pt x="3623" y="2410"/>
                  </a:lnTo>
                  <a:lnTo>
                    <a:pt x="3719" y="2369"/>
                  </a:lnTo>
                  <a:lnTo>
                    <a:pt x="3849" y="2321"/>
                  </a:lnTo>
                  <a:lnTo>
                    <a:pt x="3891" y="2286"/>
                  </a:lnTo>
                  <a:lnTo>
                    <a:pt x="3917" y="2246"/>
                  </a:lnTo>
                  <a:lnTo>
                    <a:pt x="3917" y="2185"/>
                  </a:lnTo>
                  <a:lnTo>
                    <a:pt x="3871" y="2122"/>
                  </a:lnTo>
                  <a:lnTo>
                    <a:pt x="3828" y="2074"/>
                  </a:lnTo>
                  <a:lnTo>
                    <a:pt x="3514" y="1677"/>
                  </a:lnTo>
                  <a:lnTo>
                    <a:pt x="3487" y="1643"/>
                  </a:lnTo>
                  <a:lnTo>
                    <a:pt x="3501" y="1582"/>
                  </a:lnTo>
                  <a:lnTo>
                    <a:pt x="3542" y="1522"/>
                  </a:lnTo>
                  <a:lnTo>
                    <a:pt x="3603" y="1355"/>
                  </a:lnTo>
                  <a:lnTo>
                    <a:pt x="3623" y="1249"/>
                  </a:lnTo>
                  <a:lnTo>
                    <a:pt x="3623" y="1084"/>
                  </a:lnTo>
                  <a:lnTo>
                    <a:pt x="3549" y="849"/>
                  </a:lnTo>
                  <a:lnTo>
                    <a:pt x="3473" y="673"/>
                  </a:lnTo>
                  <a:lnTo>
                    <a:pt x="3350" y="452"/>
                  </a:lnTo>
                  <a:lnTo>
                    <a:pt x="3234" y="315"/>
                  </a:lnTo>
                  <a:lnTo>
                    <a:pt x="3104" y="191"/>
                  </a:lnTo>
                  <a:lnTo>
                    <a:pt x="2927" y="98"/>
                  </a:lnTo>
                  <a:lnTo>
                    <a:pt x="2653" y="34"/>
                  </a:lnTo>
                  <a:lnTo>
                    <a:pt x="2393" y="6"/>
                  </a:lnTo>
                  <a:lnTo>
                    <a:pt x="2127" y="0"/>
                  </a:lnTo>
                  <a:lnTo>
                    <a:pt x="1866" y="14"/>
                  </a:lnTo>
                  <a:lnTo>
                    <a:pt x="1654" y="41"/>
                  </a:lnTo>
                  <a:lnTo>
                    <a:pt x="1449" y="82"/>
                  </a:lnTo>
                  <a:lnTo>
                    <a:pt x="1216" y="171"/>
                  </a:lnTo>
                  <a:lnTo>
                    <a:pt x="991" y="287"/>
                  </a:lnTo>
                  <a:lnTo>
                    <a:pt x="710" y="479"/>
                  </a:lnTo>
                  <a:lnTo>
                    <a:pt x="581" y="582"/>
                  </a:lnTo>
                  <a:lnTo>
                    <a:pt x="464" y="699"/>
                  </a:lnTo>
                  <a:lnTo>
                    <a:pt x="335" y="849"/>
                  </a:lnTo>
                  <a:lnTo>
                    <a:pt x="211" y="1034"/>
                  </a:lnTo>
                  <a:lnTo>
                    <a:pt x="89" y="1266"/>
                  </a:lnTo>
                  <a:lnTo>
                    <a:pt x="27" y="1467"/>
                  </a:lnTo>
                  <a:lnTo>
                    <a:pt x="0" y="1687"/>
                  </a:lnTo>
                  <a:lnTo>
                    <a:pt x="13" y="1856"/>
                  </a:lnTo>
                  <a:lnTo>
                    <a:pt x="47" y="2026"/>
                  </a:lnTo>
                  <a:lnTo>
                    <a:pt x="123" y="2206"/>
                  </a:lnTo>
                  <a:lnTo>
                    <a:pt x="342" y="2550"/>
                  </a:lnTo>
                  <a:lnTo>
                    <a:pt x="629" y="2972"/>
                  </a:lnTo>
                  <a:lnTo>
                    <a:pt x="745" y="3184"/>
                  </a:lnTo>
                  <a:lnTo>
                    <a:pt x="793" y="3306"/>
                  </a:lnTo>
                  <a:lnTo>
                    <a:pt x="821" y="3426"/>
                  </a:lnTo>
                  <a:lnTo>
                    <a:pt x="834" y="3533"/>
                  </a:lnTo>
                  <a:lnTo>
                    <a:pt x="841" y="3635"/>
                  </a:lnTo>
                  <a:lnTo>
                    <a:pt x="848" y="3840"/>
                  </a:lnTo>
                  <a:lnTo>
                    <a:pt x="821" y="4274"/>
                  </a:lnTo>
                  <a:lnTo>
                    <a:pt x="2570" y="4274"/>
                  </a:lnTo>
                  <a:close/>
                </a:path>
              </a:pathLst>
            </a:custGeom>
            <a:solidFill>
              <a:srgbClr val="FF9999"/>
            </a:solidFill>
            <a:ln w="12700">
              <a:solidFill>
                <a:srgbClr val="000000"/>
              </a:solidFill>
              <a:prstDash val="solid"/>
              <a:round/>
              <a:headEnd/>
              <a:tailEnd/>
            </a:ln>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grpSp>
          <p:nvGrpSpPr>
            <p:cNvPr id="27662" name="Group 11"/>
            <p:cNvGrpSpPr>
              <a:grpSpLocks/>
            </p:cNvGrpSpPr>
            <p:nvPr/>
          </p:nvGrpSpPr>
          <p:grpSpPr bwMode="auto">
            <a:xfrm>
              <a:off x="432" y="1770"/>
              <a:ext cx="1022" cy="887"/>
              <a:chOff x="432" y="1770"/>
              <a:chExt cx="1022" cy="887"/>
            </a:xfrm>
          </p:grpSpPr>
          <p:grpSp>
            <p:nvGrpSpPr>
              <p:cNvPr id="27663" name="Group 12"/>
              <p:cNvGrpSpPr>
                <a:grpSpLocks/>
              </p:cNvGrpSpPr>
              <p:nvPr/>
            </p:nvGrpSpPr>
            <p:grpSpPr bwMode="auto">
              <a:xfrm>
                <a:off x="1132" y="1786"/>
                <a:ext cx="322" cy="384"/>
                <a:chOff x="3400" y="2851"/>
                <a:chExt cx="421" cy="421"/>
              </a:xfrm>
            </p:grpSpPr>
            <p:sp>
              <p:nvSpPr>
                <p:cNvPr id="27676" name="Freeform 13"/>
                <p:cNvSpPr>
                  <a:spLocks/>
                </p:cNvSpPr>
                <p:nvPr/>
              </p:nvSpPr>
              <p:spPr bwMode="auto">
                <a:xfrm>
                  <a:off x="3400" y="2851"/>
                  <a:ext cx="421" cy="421"/>
                </a:xfrm>
                <a:custGeom>
                  <a:avLst/>
                  <a:gdLst>
                    <a:gd name="T0" fmla="*/ 0 w 1263"/>
                    <a:gd name="T1" fmla="*/ 0 h 1263"/>
                    <a:gd name="T2" fmla="*/ 0 w 1263"/>
                    <a:gd name="T3" fmla="*/ 0 h 1263"/>
                    <a:gd name="T4" fmla="*/ 0 w 1263"/>
                    <a:gd name="T5" fmla="*/ 0 h 1263"/>
                    <a:gd name="T6" fmla="*/ 0 w 1263"/>
                    <a:gd name="T7" fmla="*/ 0 h 1263"/>
                    <a:gd name="T8" fmla="*/ 0 w 1263"/>
                    <a:gd name="T9" fmla="*/ 0 h 1263"/>
                    <a:gd name="T10" fmla="*/ 0 w 1263"/>
                    <a:gd name="T11" fmla="*/ 0 h 1263"/>
                    <a:gd name="T12" fmla="*/ 0 w 1263"/>
                    <a:gd name="T13" fmla="*/ 0 h 1263"/>
                    <a:gd name="T14" fmla="*/ 0 w 1263"/>
                    <a:gd name="T15" fmla="*/ 0 h 1263"/>
                    <a:gd name="T16" fmla="*/ 1 w 1263"/>
                    <a:gd name="T17" fmla="*/ 0 h 1263"/>
                    <a:gd name="T18" fmla="*/ 1 w 1263"/>
                    <a:gd name="T19" fmla="*/ 0 h 1263"/>
                    <a:gd name="T20" fmla="*/ 1 w 1263"/>
                    <a:gd name="T21" fmla="*/ 0 h 1263"/>
                    <a:gd name="T22" fmla="*/ 1 w 1263"/>
                    <a:gd name="T23" fmla="*/ 0 h 1263"/>
                    <a:gd name="T24" fmla="*/ 1 w 1263"/>
                    <a:gd name="T25" fmla="*/ 0 h 1263"/>
                    <a:gd name="T26" fmla="*/ 1 w 1263"/>
                    <a:gd name="T27" fmla="*/ 0 h 1263"/>
                    <a:gd name="T28" fmla="*/ 1 w 1263"/>
                    <a:gd name="T29" fmla="*/ 0 h 1263"/>
                    <a:gd name="T30" fmla="*/ 1 w 1263"/>
                    <a:gd name="T31" fmla="*/ 0 h 1263"/>
                    <a:gd name="T32" fmla="*/ 1 w 1263"/>
                    <a:gd name="T33" fmla="*/ 0 h 1263"/>
                    <a:gd name="T34" fmla="*/ 1 w 1263"/>
                    <a:gd name="T35" fmla="*/ 0 h 1263"/>
                    <a:gd name="T36" fmla="*/ 1 w 1263"/>
                    <a:gd name="T37" fmla="*/ 0 h 1263"/>
                    <a:gd name="T38" fmla="*/ 1 w 1263"/>
                    <a:gd name="T39" fmla="*/ 0 h 1263"/>
                    <a:gd name="T40" fmla="*/ 1 w 1263"/>
                    <a:gd name="T41" fmla="*/ 0 h 1263"/>
                    <a:gd name="T42" fmla="*/ 0 w 1263"/>
                    <a:gd name="T43" fmla="*/ 0 h 1263"/>
                    <a:gd name="T44" fmla="*/ 0 w 1263"/>
                    <a:gd name="T45" fmla="*/ 0 h 1263"/>
                    <a:gd name="T46" fmla="*/ 0 w 1263"/>
                    <a:gd name="T47" fmla="*/ 0 h 1263"/>
                    <a:gd name="T48" fmla="*/ 0 w 1263"/>
                    <a:gd name="T49" fmla="*/ 1 h 1263"/>
                    <a:gd name="T50" fmla="*/ 0 w 1263"/>
                    <a:gd name="T51" fmla="*/ 1 h 1263"/>
                    <a:gd name="T52" fmla="*/ 0 w 1263"/>
                    <a:gd name="T53" fmla="*/ 1 h 1263"/>
                    <a:gd name="T54" fmla="*/ 0 w 1263"/>
                    <a:gd name="T55" fmla="*/ 1 h 1263"/>
                    <a:gd name="T56" fmla="*/ 0 w 1263"/>
                    <a:gd name="T57" fmla="*/ 1 h 1263"/>
                    <a:gd name="T58" fmla="*/ 0 w 1263"/>
                    <a:gd name="T59" fmla="*/ 1 h 1263"/>
                    <a:gd name="T60" fmla="*/ 0 w 1263"/>
                    <a:gd name="T61" fmla="*/ 1 h 1263"/>
                    <a:gd name="T62" fmla="*/ 0 w 1263"/>
                    <a:gd name="T63" fmla="*/ 1 h 1263"/>
                    <a:gd name="T64" fmla="*/ 0 w 1263"/>
                    <a:gd name="T65" fmla="*/ 1 h 1263"/>
                    <a:gd name="T66" fmla="*/ 0 w 1263"/>
                    <a:gd name="T67" fmla="*/ 1 h 1263"/>
                    <a:gd name="T68" fmla="*/ 0 w 1263"/>
                    <a:gd name="T69" fmla="*/ 1 h 1263"/>
                    <a:gd name="T70" fmla="*/ 0 w 1263"/>
                    <a:gd name="T71" fmla="*/ 1 h 1263"/>
                    <a:gd name="T72" fmla="*/ 0 w 1263"/>
                    <a:gd name="T73" fmla="*/ 0 h 1263"/>
                    <a:gd name="T74" fmla="*/ 0 w 1263"/>
                    <a:gd name="T75" fmla="*/ 0 h 1263"/>
                    <a:gd name="T76" fmla="*/ 0 w 1263"/>
                    <a:gd name="T77" fmla="*/ 0 h 1263"/>
                    <a:gd name="T78" fmla="*/ 0 w 1263"/>
                    <a:gd name="T79" fmla="*/ 0 h 1263"/>
                    <a:gd name="T80" fmla="*/ 0 w 1263"/>
                    <a:gd name="T81" fmla="*/ 0 h 1263"/>
                    <a:gd name="T82" fmla="*/ 0 w 1263"/>
                    <a:gd name="T83" fmla="*/ 0 h 1263"/>
                    <a:gd name="T84" fmla="*/ 0 w 1263"/>
                    <a:gd name="T85" fmla="*/ 0 h 1263"/>
                    <a:gd name="T86" fmla="*/ 0 w 1263"/>
                    <a:gd name="T87" fmla="*/ 0 h 1263"/>
                    <a:gd name="T88" fmla="*/ 0 w 1263"/>
                    <a:gd name="T89" fmla="*/ 0 h 1263"/>
                    <a:gd name="T90" fmla="*/ 0 w 1263"/>
                    <a:gd name="T91" fmla="*/ 0 h 1263"/>
                    <a:gd name="T92" fmla="*/ 0 w 1263"/>
                    <a:gd name="T93" fmla="*/ 0 h 1263"/>
                    <a:gd name="T94" fmla="*/ 0 w 1263"/>
                    <a:gd name="T95" fmla="*/ 0 h 1263"/>
                    <a:gd name="T96" fmla="*/ 0 w 1263"/>
                    <a:gd name="T97" fmla="*/ 0 h 1263"/>
                    <a:gd name="T98" fmla="*/ 0 w 1263"/>
                    <a:gd name="T99" fmla="*/ 0 h 1263"/>
                    <a:gd name="T100" fmla="*/ 0 w 1263"/>
                    <a:gd name="T101" fmla="*/ 0 h 1263"/>
                    <a:gd name="T102" fmla="*/ 0 w 1263"/>
                    <a:gd name="T103" fmla="*/ 0 h 1263"/>
                    <a:gd name="T104" fmla="*/ 0 w 1263"/>
                    <a:gd name="T105" fmla="*/ 0 h 1263"/>
                    <a:gd name="T106" fmla="*/ 0 w 1263"/>
                    <a:gd name="T107" fmla="*/ 0 h 1263"/>
                    <a:gd name="T108" fmla="*/ 0 w 1263"/>
                    <a:gd name="T109" fmla="*/ 0 h 1263"/>
                    <a:gd name="T110" fmla="*/ 0 w 1263"/>
                    <a:gd name="T111" fmla="*/ 0 h 1263"/>
                    <a:gd name="T112" fmla="*/ 0 w 1263"/>
                    <a:gd name="T113" fmla="*/ 0 h 126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263" h="1263">
                      <a:moveTo>
                        <a:pt x="621" y="0"/>
                      </a:moveTo>
                      <a:lnTo>
                        <a:pt x="690" y="0"/>
                      </a:lnTo>
                      <a:lnTo>
                        <a:pt x="759" y="12"/>
                      </a:lnTo>
                      <a:lnTo>
                        <a:pt x="820" y="30"/>
                      </a:lnTo>
                      <a:lnTo>
                        <a:pt x="827" y="128"/>
                      </a:lnTo>
                      <a:lnTo>
                        <a:pt x="884" y="160"/>
                      </a:lnTo>
                      <a:lnTo>
                        <a:pt x="949" y="199"/>
                      </a:lnTo>
                      <a:lnTo>
                        <a:pt x="1010" y="247"/>
                      </a:lnTo>
                      <a:lnTo>
                        <a:pt x="1114" y="212"/>
                      </a:lnTo>
                      <a:lnTo>
                        <a:pt x="1149" y="256"/>
                      </a:lnTo>
                      <a:lnTo>
                        <a:pt x="1182" y="308"/>
                      </a:lnTo>
                      <a:lnTo>
                        <a:pt x="1211" y="364"/>
                      </a:lnTo>
                      <a:lnTo>
                        <a:pt x="1141" y="452"/>
                      </a:lnTo>
                      <a:lnTo>
                        <a:pt x="1169" y="537"/>
                      </a:lnTo>
                      <a:lnTo>
                        <a:pt x="1178" y="602"/>
                      </a:lnTo>
                      <a:lnTo>
                        <a:pt x="1175" y="687"/>
                      </a:lnTo>
                      <a:lnTo>
                        <a:pt x="1263" y="729"/>
                      </a:lnTo>
                      <a:lnTo>
                        <a:pt x="1253" y="794"/>
                      </a:lnTo>
                      <a:lnTo>
                        <a:pt x="1237" y="855"/>
                      </a:lnTo>
                      <a:lnTo>
                        <a:pt x="1205" y="927"/>
                      </a:lnTo>
                      <a:lnTo>
                        <a:pt x="1106" y="918"/>
                      </a:lnTo>
                      <a:lnTo>
                        <a:pt x="1058" y="982"/>
                      </a:lnTo>
                      <a:lnTo>
                        <a:pt x="1006" y="1036"/>
                      </a:lnTo>
                      <a:lnTo>
                        <a:pt x="938" y="1084"/>
                      </a:lnTo>
                      <a:lnTo>
                        <a:pt x="957" y="1189"/>
                      </a:lnTo>
                      <a:lnTo>
                        <a:pt x="895" y="1221"/>
                      </a:lnTo>
                      <a:lnTo>
                        <a:pt x="827" y="1244"/>
                      </a:lnTo>
                      <a:lnTo>
                        <a:pt x="740" y="1263"/>
                      </a:lnTo>
                      <a:lnTo>
                        <a:pt x="692" y="1183"/>
                      </a:lnTo>
                      <a:lnTo>
                        <a:pt x="600" y="1187"/>
                      </a:lnTo>
                      <a:lnTo>
                        <a:pt x="526" y="1173"/>
                      </a:lnTo>
                      <a:lnTo>
                        <a:pt x="450" y="1152"/>
                      </a:lnTo>
                      <a:lnTo>
                        <a:pt x="369" y="1219"/>
                      </a:lnTo>
                      <a:lnTo>
                        <a:pt x="309" y="1187"/>
                      </a:lnTo>
                      <a:lnTo>
                        <a:pt x="254" y="1151"/>
                      </a:lnTo>
                      <a:lnTo>
                        <a:pt x="210" y="1116"/>
                      </a:lnTo>
                      <a:lnTo>
                        <a:pt x="245" y="1016"/>
                      </a:lnTo>
                      <a:lnTo>
                        <a:pt x="197" y="952"/>
                      </a:lnTo>
                      <a:lnTo>
                        <a:pt x="152" y="879"/>
                      </a:lnTo>
                      <a:lnTo>
                        <a:pt x="122" y="803"/>
                      </a:lnTo>
                      <a:lnTo>
                        <a:pt x="13" y="794"/>
                      </a:lnTo>
                      <a:lnTo>
                        <a:pt x="1" y="726"/>
                      </a:lnTo>
                      <a:lnTo>
                        <a:pt x="0" y="674"/>
                      </a:lnTo>
                      <a:lnTo>
                        <a:pt x="0" y="610"/>
                      </a:lnTo>
                      <a:lnTo>
                        <a:pt x="101" y="578"/>
                      </a:lnTo>
                      <a:lnTo>
                        <a:pt x="122" y="489"/>
                      </a:lnTo>
                      <a:lnTo>
                        <a:pt x="142" y="420"/>
                      </a:lnTo>
                      <a:lnTo>
                        <a:pt x="178" y="345"/>
                      </a:lnTo>
                      <a:lnTo>
                        <a:pt x="126" y="247"/>
                      </a:lnTo>
                      <a:lnTo>
                        <a:pt x="158" y="208"/>
                      </a:lnTo>
                      <a:lnTo>
                        <a:pt x="205" y="164"/>
                      </a:lnTo>
                      <a:lnTo>
                        <a:pt x="254" y="124"/>
                      </a:lnTo>
                      <a:lnTo>
                        <a:pt x="369" y="167"/>
                      </a:lnTo>
                      <a:lnTo>
                        <a:pt x="432" y="137"/>
                      </a:lnTo>
                      <a:lnTo>
                        <a:pt x="494" y="116"/>
                      </a:lnTo>
                      <a:lnTo>
                        <a:pt x="580" y="96"/>
                      </a:lnTo>
                      <a:lnTo>
                        <a:pt x="621" y="0"/>
                      </a:lnTo>
                      <a:close/>
                    </a:path>
                  </a:pathLst>
                </a:custGeom>
                <a:solidFill>
                  <a:srgbClr val="FF0000"/>
                </a:solidFill>
                <a:ln w="12700">
                  <a:solidFill>
                    <a:srgbClr val="000000"/>
                  </a:solidFill>
                  <a:prstDash val="solid"/>
                  <a:round/>
                  <a:headEnd/>
                  <a:tailEnd/>
                </a:ln>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27677" name="Oval 14"/>
                <p:cNvSpPr>
                  <a:spLocks noChangeArrowheads="1"/>
                </p:cNvSpPr>
                <p:nvPr/>
              </p:nvSpPr>
              <p:spPr bwMode="auto">
                <a:xfrm>
                  <a:off x="3533" y="2982"/>
                  <a:ext cx="162" cy="163"/>
                </a:xfrm>
                <a:prstGeom prst="ellipse">
                  <a:avLst/>
                </a:prstGeom>
                <a:solidFill>
                  <a:srgbClr val="000000"/>
                </a:solidFill>
                <a:ln w="12700">
                  <a:solidFill>
                    <a:srgbClr val="000000"/>
                  </a:solidFill>
                  <a:round/>
                  <a:headEnd/>
                  <a:tailEnd/>
                </a:ln>
              </p:spPr>
              <p:txBody>
                <a:bodyPr/>
                <a:lstStyle/>
                <a:p>
                  <a:pPr defTabSz="914400" fontAlgn="base">
                    <a:spcBef>
                      <a:spcPct val="20000"/>
                    </a:spcBef>
                    <a:spcAft>
                      <a:spcPct val="0"/>
                    </a:spcAft>
                    <a:buClr>
                      <a:srgbClr val="FF9966"/>
                    </a:buClr>
                    <a:buFont typeface="Monotype Sorts" pitchFamily="2" charset="2"/>
                    <a:buChar char="•"/>
                  </a:pPr>
                  <a:endParaRPr kumimoji="1" lang="fr-FR" altLang="fr-FR" sz="1400" b="1" smtClean="0">
                    <a:solidFill>
                      <a:srgbClr val="FFFFFF"/>
                    </a:solidFill>
                  </a:endParaRPr>
                </a:p>
              </p:txBody>
            </p:sp>
          </p:grpSp>
          <p:grpSp>
            <p:nvGrpSpPr>
              <p:cNvPr id="27664" name="Group 15"/>
              <p:cNvGrpSpPr>
                <a:grpSpLocks/>
              </p:cNvGrpSpPr>
              <p:nvPr/>
            </p:nvGrpSpPr>
            <p:grpSpPr bwMode="auto">
              <a:xfrm>
                <a:off x="432" y="1966"/>
                <a:ext cx="325" cy="365"/>
                <a:chOff x="3019" y="2987"/>
                <a:chExt cx="421" cy="421"/>
              </a:xfrm>
            </p:grpSpPr>
            <p:sp>
              <p:nvSpPr>
                <p:cNvPr id="27674" name="Freeform 16"/>
                <p:cNvSpPr>
                  <a:spLocks/>
                </p:cNvSpPr>
                <p:nvPr/>
              </p:nvSpPr>
              <p:spPr bwMode="auto">
                <a:xfrm>
                  <a:off x="3019" y="2987"/>
                  <a:ext cx="421" cy="421"/>
                </a:xfrm>
                <a:custGeom>
                  <a:avLst/>
                  <a:gdLst>
                    <a:gd name="T0" fmla="*/ 0 w 1265"/>
                    <a:gd name="T1" fmla="*/ 1 h 1261"/>
                    <a:gd name="T2" fmla="*/ 0 w 1265"/>
                    <a:gd name="T3" fmla="*/ 1 h 1261"/>
                    <a:gd name="T4" fmla="*/ 0 w 1265"/>
                    <a:gd name="T5" fmla="*/ 1 h 1261"/>
                    <a:gd name="T6" fmla="*/ 0 w 1265"/>
                    <a:gd name="T7" fmla="*/ 1 h 1261"/>
                    <a:gd name="T8" fmla="*/ 0 w 1265"/>
                    <a:gd name="T9" fmla="*/ 1 h 1261"/>
                    <a:gd name="T10" fmla="*/ 0 w 1265"/>
                    <a:gd name="T11" fmla="*/ 1 h 1261"/>
                    <a:gd name="T12" fmla="*/ 0 w 1265"/>
                    <a:gd name="T13" fmla="*/ 0 h 1261"/>
                    <a:gd name="T14" fmla="*/ 0 w 1265"/>
                    <a:gd name="T15" fmla="*/ 0 h 1261"/>
                    <a:gd name="T16" fmla="*/ 0 w 1265"/>
                    <a:gd name="T17" fmla="*/ 0 h 1261"/>
                    <a:gd name="T18" fmla="*/ 0 w 1265"/>
                    <a:gd name="T19" fmla="*/ 0 h 1261"/>
                    <a:gd name="T20" fmla="*/ 0 w 1265"/>
                    <a:gd name="T21" fmla="*/ 0 h 1261"/>
                    <a:gd name="T22" fmla="*/ 0 w 1265"/>
                    <a:gd name="T23" fmla="*/ 0 h 1261"/>
                    <a:gd name="T24" fmla="*/ 0 w 1265"/>
                    <a:gd name="T25" fmla="*/ 0 h 1261"/>
                    <a:gd name="T26" fmla="*/ 0 w 1265"/>
                    <a:gd name="T27" fmla="*/ 0 h 1261"/>
                    <a:gd name="T28" fmla="*/ 0 w 1265"/>
                    <a:gd name="T29" fmla="*/ 0 h 1261"/>
                    <a:gd name="T30" fmla="*/ 0 w 1265"/>
                    <a:gd name="T31" fmla="*/ 0 h 1261"/>
                    <a:gd name="T32" fmla="*/ 0 w 1265"/>
                    <a:gd name="T33" fmla="*/ 0 h 1261"/>
                    <a:gd name="T34" fmla="*/ 0 w 1265"/>
                    <a:gd name="T35" fmla="*/ 0 h 1261"/>
                    <a:gd name="T36" fmla="*/ 0 w 1265"/>
                    <a:gd name="T37" fmla="*/ 0 h 1261"/>
                    <a:gd name="T38" fmla="*/ 0 w 1265"/>
                    <a:gd name="T39" fmla="*/ 0 h 1261"/>
                    <a:gd name="T40" fmla="*/ 0 w 1265"/>
                    <a:gd name="T41" fmla="*/ 0 h 1261"/>
                    <a:gd name="T42" fmla="*/ 0 w 1265"/>
                    <a:gd name="T43" fmla="*/ 0 h 1261"/>
                    <a:gd name="T44" fmla="*/ 0 w 1265"/>
                    <a:gd name="T45" fmla="*/ 0 h 1261"/>
                    <a:gd name="T46" fmla="*/ 0 w 1265"/>
                    <a:gd name="T47" fmla="*/ 0 h 1261"/>
                    <a:gd name="T48" fmla="*/ 0 w 1265"/>
                    <a:gd name="T49" fmla="*/ 0 h 1261"/>
                    <a:gd name="T50" fmla="*/ 0 w 1265"/>
                    <a:gd name="T51" fmla="*/ 0 h 1261"/>
                    <a:gd name="T52" fmla="*/ 0 w 1265"/>
                    <a:gd name="T53" fmla="*/ 0 h 1261"/>
                    <a:gd name="T54" fmla="*/ 0 w 1265"/>
                    <a:gd name="T55" fmla="*/ 0 h 1261"/>
                    <a:gd name="T56" fmla="*/ 0 w 1265"/>
                    <a:gd name="T57" fmla="*/ 0 h 1261"/>
                    <a:gd name="T58" fmla="*/ 0 w 1265"/>
                    <a:gd name="T59" fmla="*/ 0 h 1261"/>
                    <a:gd name="T60" fmla="*/ 0 w 1265"/>
                    <a:gd name="T61" fmla="*/ 0 h 1261"/>
                    <a:gd name="T62" fmla="*/ 0 w 1265"/>
                    <a:gd name="T63" fmla="*/ 0 h 1261"/>
                    <a:gd name="T64" fmla="*/ 0 w 1265"/>
                    <a:gd name="T65" fmla="*/ 0 h 1261"/>
                    <a:gd name="T66" fmla="*/ 0 w 1265"/>
                    <a:gd name="T67" fmla="*/ 0 h 1261"/>
                    <a:gd name="T68" fmla="*/ 0 w 1265"/>
                    <a:gd name="T69" fmla="*/ 0 h 1261"/>
                    <a:gd name="T70" fmla="*/ 0 w 1265"/>
                    <a:gd name="T71" fmla="*/ 0 h 1261"/>
                    <a:gd name="T72" fmla="*/ 0 w 1265"/>
                    <a:gd name="T73" fmla="*/ 0 h 1261"/>
                    <a:gd name="T74" fmla="*/ 0 w 1265"/>
                    <a:gd name="T75" fmla="*/ 0 h 1261"/>
                    <a:gd name="T76" fmla="*/ 1 w 1265"/>
                    <a:gd name="T77" fmla="*/ 0 h 1261"/>
                    <a:gd name="T78" fmla="*/ 1 w 1265"/>
                    <a:gd name="T79" fmla="*/ 0 h 1261"/>
                    <a:gd name="T80" fmla="*/ 1 w 1265"/>
                    <a:gd name="T81" fmla="*/ 0 h 1261"/>
                    <a:gd name="T82" fmla="*/ 1 w 1265"/>
                    <a:gd name="T83" fmla="*/ 0 h 1261"/>
                    <a:gd name="T84" fmla="*/ 1 w 1265"/>
                    <a:gd name="T85" fmla="*/ 0 h 1261"/>
                    <a:gd name="T86" fmla="*/ 1 w 1265"/>
                    <a:gd name="T87" fmla="*/ 0 h 1261"/>
                    <a:gd name="T88" fmla="*/ 1 w 1265"/>
                    <a:gd name="T89" fmla="*/ 0 h 1261"/>
                    <a:gd name="T90" fmla="*/ 1 w 1265"/>
                    <a:gd name="T91" fmla="*/ 0 h 1261"/>
                    <a:gd name="T92" fmla="*/ 1 w 1265"/>
                    <a:gd name="T93" fmla="*/ 0 h 1261"/>
                    <a:gd name="T94" fmla="*/ 0 w 1265"/>
                    <a:gd name="T95" fmla="*/ 0 h 1261"/>
                    <a:gd name="T96" fmla="*/ 1 w 1265"/>
                    <a:gd name="T97" fmla="*/ 0 h 1261"/>
                    <a:gd name="T98" fmla="*/ 1 w 1265"/>
                    <a:gd name="T99" fmla="*/ 0 h 1261"/>
                    <a:gd name="T100" fmla="*/ 0 w 1265"/>
                    <a:gd name="T101" fmla="*/ 1 h 1261"/>
                    <a:gd name="T102" fmla="*/ 0 w 1265"/>
                    <a:gd name="T103" fmla="*/ 1 h 1261"/>
                    <a:gd name="T104" fmla="*/ 0 w 1265"/>
                    <a:gd name="T105" fmla="*/ 1 h 1261"/>
                    <a:gd name="T106" fmla="*/ 0 w 1265"/>
                    <a:gd name="T107" fmla="*/ 1 h 1261"/>
                    <a:gd name="T108" fmla="*/ 0 w 1265"/>
                    <a:gd name="T109" fmla="*/ 1 h 1261"/>
                    <a:gd name="T110" fmla="*/ 0 w 1265"/>
                    <a:gd name="T111" fmla="*/ 1 h 1261"/>
                    <a:gd name="T112" fmla="*/ 0 w 1265"/>
                    <a:gd name="T113" fmla="*/ 1 h 12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265" h="1261">
                      <a:moveTo>
                        <a:pt x="643" y="1261"/>
                      </a:moveTo>
                      <a:lnTo>
                        <a:pt x="574" y="1261"/>
                      </a:lnTo>
                      <a:lnTo>
                        <a:pt x="506" y="1251"/>
                      </a:lnTo>
                      <a:lnTo>
                        <a:pt x="445" y="1232"/>
                      </a:lnTo>
                      <a:lnTo>
                        <a:pt x="438" y="1135"/>
                      </a:lnTo>
                      <a:lnTo>
                        <a:pt x="381" y="1103"/>
                      </a:lnTo>
                      <a:lnTo>
                        <a:pt x="314" y="1063"/>
                      </a:lnTo>
                      <a:lnTo>
                        <a:pt x="253" y="1015"/>
                      </a:lnTo>
                      <a:lnTo>
                        <a:pt x="150" y="1050"/>
                      </a:lnTo>
                      <a:lnTo>
                        <a:pt x="116" y="1007"/>
                      </a:lnTo>
                      <a:lnTo>
                        <a:pt x="81" y="954"/>
                      </a:lnTo>
                      <a:lnTo>
                        <a:pt x="52" y="899"/>
                      </a:lnTo>
                      <a:lnTo>
                        <a:pt x="124" y="810"/>
                      </a:lnTo>
                      <a:lnTo>
                        <a:pt x="96" y="726"/>
                      </a:lnTo>
                      <a:lnTo>
                        <a:pt x="87" y="659"/>
                      </a:lnTo>
                      <a:lnTo>
                        <a:pt x="89" y="575"/>
                      </a:lnTo>
                      <a:lnTo>
                        <a:pt x="0" y="534"/>
                      </a:lnTo>
                      <a:lnTo>
                        <a:pt x="12" y="468"/>
                      </a:lnTo>
                      <a:lnTo>
                        <a:pt x="28" y="406"/>
                      </a:lnTo>
                      <a:lnTo>
                        <a:pt x="60" y="336"/>
                      </a:lnTo>
                      <a:lnTo>
                        <a:pt x="157" y="345"/>
                      </a:lnTo>
                      <a:lnTo>
                        <a:pt x="205" y="281"/>
                      </a:lnTo>
                      <a:lnTo>
                        <a:pt x="257" y="225"/>
                      </a:lnTo>
                      <a:lnTo>
                        <a:pt x="326" y="177"/>
                      </a:lnTo>
                      <a:lnTo>
                        <a:pt x="308" y="73"/>
                      </a:lnTo>
                      <a:lnTo>
                        <a:pt x="369" y="41"/>
                      </a:lnTo>
                      <a:lnTo>
                        <a:pt x="438" y="19"/>
                      </a:lnTo>
                      <a:lnTo>
                        <a:pt x="524" y="0"/>
                      </a:lnTo>
                      <a:lnTo>
                        <a:pt x="572" y="80"/>
                      </a:lnTo>
                      <a:lnTo>
                        <a:pt x="663" y="75"/>
                      </a:lnTo>
                      <a:lnTo>
                        <a:pt x="739" y="89"/>
                      </a:lnTo>
                      <a:lnTo>
                        <a:pt x="813" y="109"/>
                      </a:lnTo>
                      <a:lnTo>
                        <a:pt x="896" y="43"/>
                      </a:lnTo>
                      <a:lnTo>
                        <a:pt x="955" y="75"/>
                      </a:lnTo>
                      <a:lnTo>
                        <a:pt x="1009" y="112"/>
                      </a:lnTo>
                      <a:lnTo>
                        <a:pt x="1053" y="145"/>
                      </a:lnTo>
                      <a:lnTo>
                        <a:pt x="1018" y="246"/>
                      </a:lnTo>
                      <a:lnTo>
                        <a:pt x="1066" y="310"/>
                      </a:lnTo>
                      <a:lnTo>
                        <a:pt x="1113" y="384"/>
                      </a:lnTo>
                      <a:lnTo>
                        <a:pt x="1142" y="458"/>
                      </a:lnTo>
                      <a:lnTo>
                        <a:pt x="1251" y="468"/>
                      </a:lnTo>
                      <a:lnTo>
                        <a:pt x="1262" y="537"/>
                      </a:lnTo>
                      <a:lnTo>
                        <a:pt x="1265" y="589"/>
                      </a:lnTo>
                      <a:lnTo>
                        <a:pt x="1265" y="653"/>
                      </a:lnTo>
                      <a:lnTo>
                        <a:pt x="1162" y="685"/>
                      </a:lnTo>
                      <a:lnTo>
                        <a:pt x="1142" y="774"/>
                      </a:lnTo>
                      <a:lnTo>
                        <a:pt x="1121" y="842"/>
                      </a:lnTo>
                      <a:lnTo>
                        <a:pt x="1085" y="918"/>
                      </a:lnTo>
                      <a:lnTo>
                        <a:pt x="1137" y="1015"/>
                      </a:lnTo>
                      <a:lnTo>
                        <a:pt x="1105" y="1055"/>
                      </a:lnTo>
                      <a:lnTo>
                        <a:pt x="1060" y="1097"/>
                      </a:lnTo>
                      <a:lnTo>
                        <a:pt x="1009" y="1139"/>
                      </a:lnTo>
                      <a:lnTo>
                        <a:pt x="896" y="1095"/>
                      </a:lnTo>
                      <a:lnTo>
                        <a:pt x="832" y="1125"/>
                      </a:lnTo>
                      <a:lnTo>
                        <a:pt x="771" y="1145"/>
                      </a:lnTo>
                      <a:lnTo>
                        <a:pt x="684" y="1167"/>
                      </a:lnTo>
                      <a:lnTo>
                        <a:pt x="643" y="1261"/>
                      </a:lnTo>
                      <a:close/>
                    </a:path>
                  </a:pathLst>
                </a:custGeom>
                <a:solidFill>
                  <a:srgbClr val="0000FF"/>
                </a:solidFill>
                <a:ln w="12700">
                  <a:solidFill>
                    <a:srgbClr val="000000"/>
                  </a:solidFill>
                  <a:prstDash val="solid"/>
                  <a:round/>
                  <a:headEnd/>
                  <a:tailEnd/>
                </a:ln>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27675" name="Oval 17"/>
                <p:cNvSpPr>
                  <a:spLocks noChangeArrowheads="1"/>
                </p:cNvSpPr>
                <p:nvPr/>
              </p:nvSpPr>
              <p:spPr bwMode="auto">
                <a:xfrm>
                  <a:off x="3152" y="3119"/>
                  <a:ext cx="162" cy="163"/>
                </a:xfrm>
                <a:prstGeom prst="ellipse">
                  <a:avLst/>
                </a:prstGeom>
                <a:solidFill>
                  <a:srgbClr val="000000"/>
                </a:solidFill>
                <a:ln w="12700">
                  <a:solidFill>
                    <a:srgbClr val="000000"/>
                  </a:solidFill>
                  <a:round/>
                  <a:headEnd/>
                  <a:tailEnd/>
                </a:ln>
              </p:spPr>
              <p:txBody>
                <a:bodyPr/>
                <a:lstStyle/>
                <a:p>
                  <a:pPr defTabSz="914400" fontAlgn="base">
                    <a:spcBef>
                      <a:spcPct val="20000"/>
                    </a:spcBef>
                    <a:spcAft>
                      <a:spcPct val="0"/>
                    </a:spcAft>
                    <a:buClr>
                      <a:srgbClr val="FF9966"/>
                    </a:buClr>
                    <a:buFont typeface="Monotype Sorts" pitchFamily="2" charset="2"/>
                    <a:buChar char="•"/>
                  </a:pPr>
                  <a:endParaRPr kumimoji="1" lang="fr-FR" altLang="fr-FR" sz="1400" b="1" smtClean="0">
                    <a:solidFill>
                      <a:srgbClr val="FFFFFF"/>
                    </a:solidFill>
                  </a:endParaRPr>
                </a:p>
              </p:txBody>
            </p:sp>
          </p:grpSp>
          <p:grpSp>
            <p:nvGrpSpPr>
              <p:cNvPr id="27665" name="Group 18"/>
              <p:cNvGrpSpPr>
                <a:grpSpLocks/>
              </p:cNvGrpSpPr>
              <p:nvPr/>
            </p:nvGrpSpPr>
            <p:grpSpPr bwMode="auto">
              <a:xfrm>
                <a:off x="871" y="2022"/>
                <a:ext cx="373" cy="373"/>
                <a:chOff x="4560" y="3120"/>
                <a:chExt cx="421" cy="421"/>
              </a:xfrm>
            </p:grpSpPr>
            <p:sp>
              <p:nvSpPr>
                <p:cNvPr id="27672" name="Freeform 19"/>
                <p:cNvSpPr>
                  <a:spLocks/>
                </p:cNvSpPr>
                <p:nvPr/>
              </p:nvSpPr>
              <p:spPr bwMode="auto">
                <a:xfrm>
                  <a:off x="4560" y="3120"/>
                  <a:ext cx="421" cy="421"/>
                </a:xfrm>
                <a:custGeom>
                  <a:avLst/>
                  <a:gdLst>
                    <a:gd name="T0" fmla="*/ 0 w 1265"/>
                    <a:gd name="T1" fmla="*/ 1 h 1261"/>
                    <a:gd name="T2" fmla="*/ 0 w 1265"/>
                    <a:gd name="T3" fmla="*/ 1 h 1261"/>
                    <a:gd name="T4" fmla="*/ 0 w 1265"/>
                    <a:gd name="T5" fmla="*/ 1 h 1261"/>
                    <a:gd name="T6" fmla="*/ 0 w 1265"/>
                    <a:gd name="T7" fmla="*/ 1 h 1261"/>
                    <a:gd name="T8" fmla="*/ 0 w 1265"/>
                    <a:gd name="T9" fmla="*/ 1 h 1261"/>
                    <a:gd name="T10" fmla="*/ 0 w 1265"/>
                    <a:gd name="T11" fmla="*/ 1 h 1261"/>
                    <a:gd name="T12" fmla="*/ 0 w 1265"/>
                    <a:gd name="T13" fmla="*/ 0 h 1261"/>
                    <a:gd name="T14" fmla="*/ 0 w 1265"/>
                    <a:gd name="T15" fmla="*/ 0 h 1261"/>
                    <a:gd name="T16" fmla="*/ 0 w 1265"/>
                    <a:gd name="T17" fmla="*/ 0 h 1261"/>
                    <a:gd name="T18" fmla="*/ 0 w 1265"/>
                    <a:gd name="T19" fmla="*/ 0 h 1261"/>
                    <a:gd name="T20" fmla="*/ 0 w 1265"/>
                    <a:gd name="T21" fmla="*/ 0 h 1261"/>
                    <a:gd name="T22" fmla="*/ 0 w 1265"/>
                    <a:gd name="T23" fmla="*/ 0 h 1261"/>
                    <a:gd name="T24" fmla="*/ 0 w 1265"/>
                    <a:gd name="T25" fmla="*/ 0 h 1261"/>
                    <a:gd name="T26" fmla="*/ 0 w 1265"/>
                    <a:gd name="T27" fmla="*/ 0 h 1261"/>
                    <a:gd name="T28" fmla="*/ 0 w 1265"/>
                    <a:gd name="T29" fmla="*/ 0 h 1261"/>
                    <a:gd name="T30" fmla="*/ 0 w 1265"/>
                    <a:gd name="T31" fmla="*/ 0 h 1261"/>
                    <a:gd name="T32" fmla="*/ 0 w 1265"/>
                    <a:gd name="T33" fmla="*/ 0 h 1261"/>
                    <a:gd name="T34" fmla="*/ 0 w 1265"/>
                    <a:gd name="T35" fmla="*/ 0 h 1261"/>
                    <a:gd name="T36" fmla="*/ 0 w 1265"/>
                    <a:gd name="T37" fmla="*/ 0 h 1261"/>
                    <a:gd name="T38" fmla="*/ 0 w 1265"/>
                    <a:gd name="T39" fmla="*/ 0 h 1261"/>
                    <a:gd name="T40" fmla="*/ 0 w 1265"/>
                    <a:gd name="T41" fmla="*/ 0 h 1261"/>
                    <a:gd name="T42" fmla="*/ 0 w 1265"/>
                    <a:gd name="T43" fmla="*/ 0 h 1261"/>
                    <a:gd name="T44" fmla="*/ 0 w 1265"/>
                    <a:gd name="T45" fmla="*/ 0 h 1261"/>
                    <a:gd name="T46" fmla="*/ 0 w 1265"/>
                    <a:gd name="T47" fmla="*/ 0 h 1261"/>
                    <a:gd name="T48" fmla="*/ 0 w 1265"/>
                    <a:gd name="T49" fmla="*/ 0 h 1261"/>
                    <a:gd name="T50" fmla="*/ 0 w 1265"/>
                    <a:gd name="T51" fmla="*/ 0 h 1261"/>
                    <a:gd name="T52" fmla="*/ 0 w 1265"/>
                    <a:gd name="T53" fmla="*/ 0 h 1261"/>
                    <a:gd name="T54" fmla="*/ 0 w 1265"/>
                    <a:gd name="T55" fmla="*/ 0 h 1261"/>
                    <a:gd name="T56" fmla="*/ 0 w 1265"/>
                    <a:gd name="T57" fmla="*/ 0 h 1261"/>
                    <a:gd name="T58" fmla="*/ 0 w 1265"/>
                    <a:gd name="T59" fmla="*/ 0 h 1261"/>
                    <a:gd name="T60" fmla="*/ 0 w 1265"/>
                    <a:gd name="T61" fmla="*/ 0 h 1261"/>
                    <a:gd name="T62" fmla="*/ 0 w 1265"/>
                    <a:gd name="T63" fmla="*/ 0 h 1261"/>
                    <a:gd name="T64" fmla="*/ 0 w 1265"/>
                    <a:gd name="T65" fmla="*/ 0 h 1261"/>
                    <a:gd name="T66" fmla="*/ 0 w 1265"/>
                    <a:gd name="T67" fmla="*/ 0 h 1261"/>
                    <a:gd name="T68" fmla="*/ 0 w 1265"/>
                    <a:gd name="T69" fmla="*/ 0 h 1261"/>
                    <a:gd name="T70" fmla="*/ 0 w 1265"/>
                    <a:gd name="T71" fmla="*/ 0 h 1261"/>
                    <a:gd name="T72" fmla="*/ 0 w 1265"/>
                    <a:gd name="T73" fmla="*/ 0 h 1261"/>
                    <a:gd name="T74" fmla="*/ 0 w 1265"/>
                    <a:gd name="T75" fmla="*/ 0 h 1261"/>
                    <a:gd name="T76" fmla="*/ 1 w 1265"/>
                    <a:gd name="T77" fmla="*/ 0 h 1261"/>
                    <a:gd name="T78" fmla="*/ 1 w 1265"/>
                    <a:gd name="T79" fmla="*/ 0 h 1261"/>
                    <a:gd name="T80" fmla="*/ 1 w 1265"/>
                    <a:gd name="T81" fmla="*/ 0 h 1261"/>
                    <a:gd name="T82" fmla="*/ 1 w 1265"/>
                    <a:gd name="T83" fmla="*/ 0 h 1261"/>
                    <a:gd name="T84" fmla="*/ 1 w 1265"/>
                    <a:gd name="T85" fmla="*/ 0 h 1261"/>
                    <a:gd name="T86" fmla="*/ 1 w 1265"/>
                    <a:gd name="T87" fmla="*/ 0 h 1261"/>
                    <a:gd name="T88" fmla="*/ 1 w 1265"/>
                    <a:gd name="T89" fmla="*/ 0 h 1261"/>
                    <a:gd name="T90" fmla="*/ 1 w 1265"/>
                    <a:gd name="T91" fmla="*/ 0 h 1261"/>
                    <a:gd name="T92" fmla="*/ 1 w 1265"/>
                    <a:gd name="T93" fmla="*/ 0 h 1261"/>
                    <a:gd name="T94" fmla="*/ 0 w 1265"/>
                    <a:gd name="T95" fmla="*/ 0 h 1261"/>
                    <a:gd name="T96" fmla="*/ 1 w 1265"/>
                    <a:gd name="T97" fmla="*/ 0 h 1261"/>
                    <a:gd name="T98" fmla="*/ 1 w 1265"/>
                    <a:gd name="T99" fmla="*/ 0 h 1261"/>
                    <a:gd name="T100" fmla="*/ 0 w 1265"/>
                    <a:gd name="T101" fmla="*/ 1 h 1261"/>
                    <a:gd name="T102" fmla="*/ 0 w 1265"/>
                    <a:gd name="T103" fmla="*/ 1 h 1261"/>
                    <a:gd name="T104" fmla="*/ 0 w 1265"/>
                    <a:gd name="T105" fmla="*/ 1 h 1261"/>
                    <a:gd name="T106" fmla="*/ 0 w 1265"/>
                    <a:gd name="T107" fmla="*/ 1 h 1261"/>
                    <a:gd name="T108" fmla="*/ 0 w 1265"/>
                    <a:gd name="T109" fmla="*/ 1 h 1261"/>
                    <a:gd name="T110" fmla="*/ 0 w 1265"/>
                    <a:gd name="T111" fmla="*/ 1 h 1261"/>
                    <a:gd name="T112" fmla="*/ 0 w 1265"/>
                    <a:gd name="T113" fmla="*/ 1 h 12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265" h="1261">
                      <a:moveTo>
                        <a:pt x="643" y="1261"/>
                      </a:moveTo>
                      <a:lnTo>
                        <a:pt x="574" y="1261"/>
                      </a:lnTo>
                      <a:lnTo>
                        <a:pt x="506" y="1251"/>
                      </a:lnTo>
                      <a:lnTo>
                        <a:pt x="445" y="1232"/>
                      </a:lnTo>
                      <a:lnTo>
                        <a:pt x="438" y="1135"/>
                      </a:lnTo>
                      <a:lnTo>
                        <a:pt x="381" y="1103"/>
                      </a:lnTo>
                      <a:lnTo>
                        <a:pt x="314" y="1063"/>
                      </a:lnTo>
                      <a:lnTo>
                        <a:pt x="253" y="1015"/>
                      </a:lnTo>
                      <a:lnTo>
                        <a:pt x="150" y="1050"/>
                      </a:lnTo>
                      <a:lnTo>
                        <a:pt x="116" y="1007"/>
                      </a:lnTo>
                      <a:lnTo>
                        <a:pt x="81" y="954"/>
                      </a:lnTo>
                      <a:lnTo>
                        <a:pt x="52" y="899"/>
                      </a:lnTo>
                      <a:lnTo>
                        <a:pt x="124" y="810"/>
                      </a:lnTo>
                      <a:lnTo>
                        <a:pt x="96" y="726"/>
                      </a:lnTo>
                      <a:lnTo>
                        <a:pt x="87" y="659"/>
                      </a:lnTo>
                      <a:lnTo>
                        <a:pt x="89" y="575"/>
                      </a:lnTo>
                      <a:lnTo>
                        <a:pt x="0" y="534"/>
                      </a:lnTo>
                      <a:lnTo>
                        <a:pt x="12" y="468"/>
                      </a:lnTo>
                      <a:lnTo>
                        <a:pt x="28" y="406"/>
                      </a:lnTo>
                      <a:lnTo>
                        <a:pt x="60" y="336"/>
                      </a:lnTo>
                      <a:lnTo>
                        <a:pt x="157" y="345"/>
                      </a:lnTo>
                      <a:lnTo>
                        <a:pt x="205" y="281"/>
                      </a:lnTo>
                      <a:lnTo>
                        <a:pt x="257" y="225"/>
                      </a:lnTo>
                      <a:lnTo>
                        <a:pt x="326" y="177"/>
                      </a:lnTo>
                      <a:lnTo>
                        <a:pt x="308" y="73"/>
                      </a:lnTo>
                      <a:lnTo>
                        <a:pt x="369" y="41"/>
                      </a:lnTo>
                      <a:lnTo>
                        <a:pt x="438" y="19"/>
                      </a:lnTo>
                      <a:lnTo>
                        <a:pt x="524" y="0"/>
                      </a:lnTo>
                      <a:lnTo>
                        <a:pt x="572" y="80"/>
                      </a:lnTo>
                      <a:lnTo>
                        <a:pt x="663" y="75"/>
                      </a:lnTo>
                      <a:lnTo>
                        <a:pt x="739" y="89"/>
                      </a:lnTo>
                      <a:lnTo>
                        <a:pt x="813" y="109"/>
                      </a:lnTo>
                      <a:lnTo>
                        <a:pt x="896" y="43"/>
                      </a:lnTo>
                      <a:lnTo>
                        <a:pt x="955" y="75"/>
                      </a:lnTo>
                      <a:lnTo>
                        <a:pt x="1009" y="112"/>
                      </a:lnTo>
                      <a:lnTo>
                        <a:pt x="1053" y="145"/>
                      </a:lnTo>
                      <a:lnTo>
                        <a:pt x="1018" y="246"/>
                      </a:lnTo>
                      <a:lnTo>
                        <a:pt x="1066" y="310"/>
                      </a:lnTo>
                      <a:lnTo>
                        <a:pt x="1113" y="384"/>
                      </a:lnTo>
                      <a:lnTo>
                        <a:pt x="1142" y="458"/>
                      </a:lnTo>
                      <a:lnTo>
                        <a:pt x="1251" y="468"/>
                      </a:lnTo>
                      <a:lnTo>
                        <a:pt x="1262" y="537"/>
                      </a:lnTo>
                      <a:lnTo>
                        <a:pt x="1265" y="589"/>
                      </a:lnTo>
                      <a:lnTo>
                        <a:pt x="1265" y="653"/>
                      </a:lnTo>
                      <a:lnTo>
                        <a:pt x="1162" y="685"/>
                      </a:lnTo>
                      <a:lnTo>
                        <a:pt x="1142" y="774"/>
                      </a:lnTo>
                      <a:lnTo>
                        <a:pt x="1121" y="842"/>
                      </a:lnTo>
                      <a:lnTo>
                        <a:pt x="1085" y="918"/>
                      </a:lnTo>
                      <a:lnTo>
                        <a:pt x="1137" y="1015"/>
                      </a:lnTo>
                      <a:lnTo>
                        <a:pt x="1105" y="1055"/>
                      </a:lnTo>
                      <a:lnTo>
                        <a:pt x="1060" y="1097"/>
                      </a:lnTo>
                      <a:lnTo>
                        <a:pt x="1009" y="1139"/>
                      </a:lnTo>
                      <a:lnTo>
                        <a:pt x="896" y="1095"/>
                      </a:lnTo>
                      <a:lnTo>
                        <a:pt x="832" y="1125"/>
                      </a:lnTo>
                      <a:lnTo>
                        <a:pt x="771" y="1145"/>
                      </a:lnTo>
                      <a:lnTo>
                        <a:pt x="684" y="1167"/>
                      </a:lnTo>
                      <a:lnTo>
                        <a:pt x="643" y="1261"/>
                      </a:lnTo>
                      <a:close/>
                    </a:path>
                  </a:pathLst>
                </a:custGeom>
                <a:solidFill>
                  <a:schemeClr val="tx2"/>
                </a:solidFill>
                <a:ln w="12700">
                  <a:solidFill>
                    <a:srgbClr val="000000"/>
                  </a:solidFill>
                  <a:prstDash val="solid"/>
                  <a:round/>
                  <a:headEnd/>
                  <a:tailEnd/>
                </a:ln>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27673" name="Oval 20"/>
                <p:cNvSpPr>
                  <a:spLocks noChangeArrowheads="1"/>
                </p:cNvSpPr>
                <p:nvPr/>
              </p:nvSpPr>
              <p:spPr bwMode="auto">
                <a:xfrm>
                  <a:off x="4693" y="3252"/>
                  <a:ext cx="162" cy="163"/>
                </a:xfrm>
                <a:prstGeom prst="ellipse">
                  <a:avLst/>
                </a:prstGeom>
                <a:solidFill>
                  <a:srgbClr val="000000"/>
                </a:solidFill>
                <a:ln w="12700">
                  <a:solidFill>
                    <a:srgbClr val="000000"/>
                  </a:solidFill>
                  <a:round/>
                  <a:headEnd/>
                  <a:tailEnd/>
                </a:ln>
              </p:spPr>
              <p:txBody>
                <a:bodyPr/>
                <a:lstStyle/>
                <a:p>
                  <a:pPr defTabSz="914400" fontAlgn="base">
                    <a:spcBef>
                      <a:spcPct val="20000"/>
                    </a:spcBef>
                    <a:spcAft>
                      <a:spcPct val="0"/>
                    </a:spcAft>
                    <a:buClr>
                      <a:srgbClr val="FF9966"/>
                    </a:buClr>
                    <a:buFont typeface="Monotype Sorts" pitchFamily="2" charset="2"/>
                    <a:buChar char="•"/>
                  </a:pPr>
                  <a:endParaRPr kumimoji="1" lang="fr-FR" altLang="fr-FR" sz="1400" b="1" smtClean="0">
                    <a:solidFill>
                      <a:srgbClr val="FFFFFF"/>
                    </a:solidFill>
                  </a:endParaRPr>
                </a:p>
              </p:txBody>
            </p:sp>
          </p:grpSp>
          <p:grpSp>
            <p:nvGrpSpPr>
              <p:cNvPr id="27666" name="Group 21"/>
              <p:cNvGrpSpPr>
                <a:grpSpLocks/>
              </p:cNvGrpSpPr>
              <p:nvPr/>
            </p:nvGrpSpPr>
            <p:grpSpPr bwMode="auto">
              <a:xfrm>
                <a:off x="679" y="1770"/>
                <a:ext cx="373" cy="384"/>
                <a:chOff x="4272" y="2400"/>
                <a:chExt cx="421" cy="421"/>
              </a:xfrm>
            </p:grpSpPr>
            <p:sp>
              <p:nvSpPr>
                <p:cNvPr id="27670" name="Freeform 22"/>
                <p:cNvSpPr>
                  <a:spLocks/>
                </p:cNvSpPr>
                <p:nvPr/>
              </p:nvSpPr>
              <p:spPr bwMode="auto">
                <a:xfrm>
                  <a:off x="4272" y="2400"/>
                  <a:ext cx="421" cy="421"/>
                </a:xfrm>
                <a:custGeom>
                  <a:avLst/>
                  <a:gdLst>
                    <a:gd name="T0" fmla="*/ 0 w 1265"/>
                    <a:gd name="T1" fmla="*/ 1 h 1261"/>
                    <a:gd name="T2" fmla="*/ 0 w 1265"/>
                    <a:gd name="T3" fmla="*/ 1 h 1261"/>
                    <a:gd name="T4" fmla="*/ 0 w 1265"/>
                    <a:gd name="T5" fmla="*/ 1 h 1261"/>
                    <a:gd name="T6" fmla="*/ 0 w 1265"/>
                    <a:gd name="T7" fmla="*/ 1 h 1261"/>
                    <a:gd name="T8" fmla="*/ 0 w 1265"/>
                    <a:gd name="T9" fmla="*/ 1 h 1261"/>
                    <a:gd name="T10" fmla="*/ 0 w 1265"/>
                    <a:gd name="T11" fmla="*/ 1 h 1261"/>
                    <a:gd name="T12" fmla="*/ 0 w 1265"/>
                    <a:gd name="T13" fmla="*/ 0 h 1261"/>
                    <a:gd name="T14" fmla="*/ 0 w 1265"/>
                    <a:gd name="T15" fmla="*/ 0 h 1261"/>
                    <a:gd name="T16" fmla="*/ 0 w 1265"/>
                    <a:gd name="T17" fmla="*/ 0 h 1261"/>
                    <a:gd name="T18" fmla="*/ 0 w 1265"/>
                    <a:gd name="T19" fmla="*/ 0 h 1261"/>
                    <a:gd name="T20" fmla="*/ 0 w 1265"/>
                    <a:gd name="T21" fmla="*/ 0 h 1261"/>
                    <a:gd name="T22" fmla="*/ 0 w 1265"/>
                    <a:gd name="T23" fmla="*/ 0 h 1261"/>
                    <a:gd name="T24" fmla="*/ 0 w 1265"/>
                    <a:gd name="T25" fmla="*/ 0 h 1261"/>
                    <a:gd name="T26" fmla="*/ 0 w 1265"/>
                    <a:gd name="T27" fmla="*/ 0 h 1261"/>
                    <a:gd name="T28" fmla="*/ 0 w 1265"/>
                    <a:gd name="T29" fmla="*/ 0 h 1261"/>
                    <a:gd name="T30" fmla="*/ 0 w 1265"/>
                    <a:gd name="T31" fmla="*/ 0 h 1261"/>
                    <a:gd name="T32" fmla="*/ 0 w 1265"/>
                    <a:gd name="T33" fmla="*/ 0 h 1261"/>
                    <a:gd name="T34" fmla="*/ 0 w 1265"/>
                    <a:gd name="T35" fmla="*/ 0 h 1261"/>
                    <a:gd name="T36" fmla="*/ 0 w 1265"/>
                    <a:gd name="T37" fmla="*/ 0 h 1261"/>
                    <a:gd name="T38" fmla="*/ 0 w 1265"/>
                    <a:gd name="T39" fmla="*/ 0 h 1261"/>
                    <a:gd name="T40" fmla="*/ 0 w 1265"/>
                    <a:gd name="T41" fmla="*/ 0 h 1261"/>
                    <a:gd name="T42" fmla="*/ 0 w 1265"/>
                    <a:gd name="T43" fmla="*/ 0 h 1261"/>
                    <a:gd name="T44" fmla="*/ 0 w 1265"/>
                    <a:gd name="T45" fmla="*/ 0 h 1261"/>
                    <a:gd name="T46" fmla="*/ 0 w 1265"/>
                    <a:gd name="T47" fmla="*/ 0 h 1261"/>
                    <a:gd name="T48" fmla="*/ 0 w 1265"/>
                    <a:gd name="T49" fmla="*/ 0 h 1261"/>
                    <a:gd name="T50" fmla="*/ 0 w 1265"/>
                    <a:gd name="T51" fmla="*/ 0 h 1261"/>
                    <a:gd name="T52" fmla="*/ 0 w 1265"/>
                    <a:gd name="T53" fmla="*/ 0 h 1261"/>
                    <a:gd name="T54" fmla="*/ 0 w 1265"/>
                    <a:gd name="T55" fmla="*/ 0 h 1261"/>
                    <a:gd name="T56" fmla="*/ 0 w 1265"/>
                    <a:gd name="T57" fmla="*/ 0 h 1261"/>
                    <a:gd name="T58" fmla="*/ 0 w 1265"/>
                    <a:gd name="T59" fmla="*/ 0 h 1261"/>
                    <a:gd name="T60" fmla="*/ 0 w 1265"/>
                    <a:gd name="T61" fmla="*/ 0 h 1261"/>
                    <a:gd name="T62" fmla="*/ 0 w 1265"/>
                    <a:gd name="T63" fmla="*/ 0 h 1261"/>
                    <a:gd name="T64" fmla="*/ 0 w 1265"/>
                    <a:gd name="T65" fmla="*/ 0 h 1261"/>
                    <a:gd name="T66" fmla="*/ 0 w 1265"/>
                    <a:gd name="T67" fmla="*/ 0 h 1261"/>
                    <a:gd name="T68" fmla="*/ 0 w 1265"/>
                    <a:gd name="T69" fmla="*/ 0 h 1261"/>
                    <a:gd name="T70" fmla="*/ 0 w 1265"/>
                    <a:gd name="T71" fmla="*/ 0 h 1261"/>
                    <a:gd name="T72" fmla="*/ 0 w 1265"/>
                    <a:gd name="T73" fmla="*/ 0 h 1261"/>
                    <a:gd name="T74" fmla="*/ 0 w 1265"/>
                    <a:gd name="T75" fmla="*/ 0 h 1261"/>
                    <a:gd name="T76" fmla="*/ 1 w 1265"/>
                    <a:gd name="T77" fmla="*/ 0 h 1261"/>
                    <a:gd name="T78" fmla="*/ 1 w 1265"/>
                    <a:gd name="T79" fmla="*/ 0 h 1261"/>
                    <a:gd name="T80" fmla="*/ 1 w 1265"/>
                    <a:gd name="T81" fmla="*/ 0 h 1261"/>
                    <a:gd name="T82" fmla="*/ 1 w 1265"/>
                    <a:gd name="T83" fmla="*/ 0 h 1261"/>
                    <a:gd name="T84" fmla="*/ 1 w 1265"/>
                    <a:gd name="T85" fmla="*/ 0 h 1261"/>
                    <a:gd name="T86" fmla="*/ 1 w 1265"/>
                    <a:gd name="T87" fmla="*/ 0 h 1261"/>
                    <a:gd name="T88" fmla="*/ 1 w 1265"/>
                    <a:gd name="T89" fmla="*/ 0 h 1261"/>
                    <a:gd name="T90" fmla="*/ 1 w 1265"/>
                    <a:gd name="T91" fmla="*/ 0 h 1261"/>
                    <a:gd name="T92" fmla="*/ 1 w 1265"/>
                    <a:gd name="T93" fmla="*/ 0 h 1261"/>
                    <a:gd name="T94" fmla="*/ 0 w 1265"/>
                    <a:gd name="T95" fmla="*/ 0 h 1261"/>
                    <a:gd name="T96" fmla="*/ 1 w 1265"/>
                    <a:gd name="T97" fmla="*/ 0 h 1261"/>
                    <a:gd name="T98" fmla="*/ 1 w 1265"/>
                    <a:gd name="T99" fmla="*/ 0 h 1261"/>
                    <a:gd name="T100" fmla="*/ 0 w 1265"/>
                    <a:gd name="T101" fmla="*/ 1 h 1261"/>
                    <a:gd name="T102" fmla="*/ 0 w 1265"/>
                    <a:gd name="T103" fmla="*/ 1 h 1261"/>
                    <a:gd name="T104" fmla="*/ 0 w 1265"/>
                    <a:gd name="T105" fmla="*/ 1 h 1261"/>
                    <a:gd name="T106" fmla="*/ 0 w 1265"/>
                    <a:gd name="T107" fmla="*/ 1 h 1261"/>
                    <a:gd name="T108" fmla="*/ 0 w 1265"/>
                    <a:gd name="T109" fmla="*/ 1 h 1261"/>
                    <a:gd name="T110" fmla="*/ 0 w 1265"/>
                    <a:gd name="T111" fmla="*/ 1 h 1261"/>
                    <a:gd name="T112" fmla="*/ 0 w 1265"/>
                    <a:gd name="T113" fmla="*/ 1 h 12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265" h="1261">
                      <a:moveTo>
                        <a:pt x="643" y="1261"/>
                      </a:moveTo>
                      <a:lnTo>
                        <a:pt x="574" y="1261"/>
                      </a:lnTo>
                      <a:lnTo>
                        <a:pt x="506" y="1251"/>
                      </a:lnTo>
                      <a:lnTo>
                        <a:pt x="445" y="1232"/>
                      </a:lnTo>
                      <a:lnTo>
                        <a:pt x="438" y="1135"/>
                      </a:lnTo>
                      <a:lnTo>
                        <a:pt x="381" y="1103"/>
                      </a:lnTo>
                      <a:lnTo>
                        <a:pt x="314" y="1063"/>
                      </a:lnTo>
                      <a:lnTo>
                        <a:pt x="253" y="1015"/>
                      </a:lnTo>
                      <a:lnTo>
                        <a:pt x="150" y="1050"/>
                      </a:lnTo>
                      <a:lnTo>
                        <a:pt x="116" y="1007"/>
                      </a:lnTo>
                      <a:lnTo>
                        <a:pt x="81" y="954"/>
                      </a:lnTo>
                      <a:lnTo>
                        <a:pt x="52" y="899"/>
                      </a:lnTo>
                      <a:lnTo>
                        <a:pt x="124" y="810"/>
                      </a:lnTo>
                      <a:lnTo>
                        <a:pt x="96" y="726"/>
                      </a:lnTo>
                      <a:lnTo>
                        <a:pt x="87" y="659"/>
                      </a:lnTo>
                      <a:lnTo>
                        <a:pt x="89" y="575"/>
                      </a:lnTo>
                      <a:lnTo>
                        <a:pt x="0" y="534"/>
                      </a:lnTo>
                      <a:lnTo>
                        <a:pt x="12" y="468"/>
                      </a:lnTo>
                      <a:lnTo>
                        <a:pt x="28" y="406"/>
                      </a:lnTo>
                      <a:lnTo>
                        <a:pt x="60" y="336"/>
                      </a:lnTo>
                      <a:lnTo>
                        <a:pt x="157" y="345"/>
                      </a:lnTo>
                      <a:lnTo>
                        <a:pt x="205" y="281"/>
                      </a:lnTo>
                      <a:lnTo>
                        <a:pt x="257" y="225"/>
                      </a:lnTo>
                      <a:lnTo>
                        <a:pt x="326" y="177"/>
                      </a:lnTo>
                      <a:lnTo>
                        <a:pt x="308" y="73"/>
                      </a:lnTo>
                      <a:lnTo>
                        <a:pt x="369" y="41"/>
                      </a:lnTo>
                      <a:lnTo>
                        <a:pt x="438" y="19"/>
                      </a:lnTo>
                      <a:lnTo>
                        <a:pt x="524" y="0"/>
                      </a:lnTo>
                      <a:lnTo>
                        <a:pt x="572" y="80"/>
                      </a:lnTo>
                      <a:lnTo>
                        <a:pt x="663" y="75"/>
                      </a:lnTo>
                      <a:lnTo>
                        <a:pt x="739" y="89"/>
                      </a:lnTo>
                      <a:lnTo>
                        <a:pt x="813" y="109"/>
                      </a:lnTo>
                      <a:lnTo>
                        <a:pt x="896" y="43"/>
                      </a:lnTo>
                      <a:lnTo>
                        <a:pt x="955" y="75"/>
                      </a:lnTo>
                      <a:lnTo>
                        <a:pt x="1009" y="112"/>
                      </a:lnTo>
                      <a:lnTo>
                        <a:pt x="1053" y="145"/>
                      </a:lnTo>
                      <a:lnTo>
                        <a:pt x="1018" y="246"/>
                      </a:lnTo>
                      <a:lnTo>
                        <a:pt x="1066" y="310"/>
                      </a:lnTo>
                      <a:lnTo>
                        <a:pt x="1113" y="384"/>
                      </a:lnTo>
                      <a:lnTo>
                        <a:pt x="1142" y="458"/>
                      </a:lnTo>
                      <a:lnTo>
                        <a:pt x="1251" y="468"/>
                      </a:lnTo>
                      <a:lnTo>
                        <a:pt x="1262" y="537"/>
                      </a:lnTo>
                      <a:lnTo>
                        <a:pt x="1265" y="589"/>
                      </a:lnTo>
                      <a:lnTo>
                        <a:pt x="1265" y="653"/>
                      </a:lnTo>
                      <a:lnTo>
                        <a:pt x="1162" y="685"/>
                      </a:lnTo>
                      <a:lnTo>
                        <a:pt x="1142" y="774"/>
                      </a:lnTo>
                      <a:lnTo>
                        <a:pt x="1121" y="842"/>
                      </a:lnTo>
                      <a:lnTo>
                        <a:pt x="1085" y="918"/>
                      </a:lnTo>
                      <a:lnTo>
                        <a:pt x="1137" y="1015"/>
                      </a:lnTo>
                      <a:lnTo>
                        <a:pt x="1105" y="1055"/>
                      </a:lnTo>
                      <a:lnTo>
                        <a:pt x="1060" y="1097"/>
                      </a:lnTo>
                      <a:lnTo>
                        <a:pt x="1009" y="1139"/>
                      </a:lnTo>
                      <a:lnTo>
                        <a:pt x="896" y="1095"/>
                      </a:lnTo>
                      <a:lnTo>
                        <a:pt x="832" y="1125"/>
                      </a:lnTo>
                      <a:lnTo>
                        <a:pt x="771" y="1145"/>
                      </a:lnTo>
                      <a:lnTo>
                        <a:pt x="684" y="1167"/>
                      </a:lnTo>
                      <a:lnTo>
                        <a:pt x="643" y="1261"/>
                      </a:lnTo>
                      <a:close/>
                    </a:path>
                  </a:pathLst>
                </a:custGeom>
                <a:solidFill>
                  <a:srgbClr val="00FF00"/>
                </a:solidFill>
                <a:ln w="12700">
                  <a:solidFill>
                    <a:srgbClr val="FF6600"/>
                  </a:solidFill>
                  <a:prstDash val="solid"/>
                  <a:round/>
                  <a:headEnd/>
                  <a:tailEnd/>
                </a:ln>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27671" name="Oval 23"/>
                <p:cNvSpPr>
                  <a:spLocks noChangeArrowheads="1"/>
                </p:cNvSpPr>
                <p:nvPr/>
              </p:nvSpPr>
              <p:spPr bwMode="auto">
                <a:xfrm>
                  <a:off x="4405" y="2532"/>
                  <a:ext cx="162" cy="163"/>
                </a:xfrm>
                <a:prstGeom prst="ellipse">
                  <a:avLst/>
                </a:prstGeom>
                <a:solidFill>
                  <a:srgbClr val="000000"/>
                </a:solidFill>
                <a:ln w="12700">
                  <a:solidFill>
                    <a:srgbClr val="FF6600"/>
                  </a:solidFill>
                  <a:round/>
                  <a:headEnd/>
                  <a:tailEnd/>
                </a:ln>
              </p:spPr>
              <p:txBody>
                <a:bodyPr/>
                <a:lstStyle/>
                <a:p>
                  <a:pPr defTabSz="914400" fontAlgn="base">
                    <a:spcBef>
                      <a:spcPct val="20000"/>
                    </a:spcBef>
                    <a:spcAft>
                      <a:spcPct val="0"/>
                    </a:spcAft>
                    <a:buClr>
                      <a:srgbClr val="FF9966"/>
                    </a:buClr>
                    <a:buFont typeface="Monotype Sorts" pitchFamily="2" charset="2"/>
                    <a:buChar char="•"/>
                  </a:pPr>
                  <a:endParaRPr kumimoji="1" lang="fr-FR" altLang="fr-FR" sz="1400" b="1" smtClean="0">
                    <a:solidFill>
                      <a:srgbClr val="FFFFFF"/>
                    </a:solidFill>
                  </a:endParaRPr>
                </a:p>
              </p:txBody>
            </p:sp>
          </p:grpSp>
          <p:grpSp>
            <p:nvGrpSpPr>
              <p:cNvPr id="27667" name="Group 24"/>
              <p:cNvGrpSpPr>
                <a:grpSpLocks/>
              </p:cNvGrpSpPr>
              <p:nvPr/>
            </p:nvGrpSpPr>
            <p:grpSpPr bwMode="auto">
              <a:xfrm>
                <a:off x="546" y="2292"/>
                <a:ext cx="325" cy="365"/>
                <a:chOff x="1241" y="2141"/>
                <a:chExt cx="325" cy="365"/>
              </a:xfrm>
            </p:grpSpPr>
            <p:sp>
              <p:nvSpPr>
                <p:cNvPr id="27668" name="Freeform 25"/>
                <p:cNvSpPr>
                  <a:spLocks/>
                </p:cNvSpPr>
                <p:nvPr/>
              </p:nvSpPr>
              <p:spPr bwMode="auto">
                <a:xfrm>
                  <a:off x="1241" y="2141"/>
                  <a:ext cx="325" cy="365"/>
                </a:xfrm>
                <a:custGeom>
                  <a:avLst/>
                  <a:gdLst>
                    <a:gd name="T0" fmla="*/ 0 w 1265"/>
                    <a:gd name="T1" fmla="*/ 0 h 1261"/>
                    <a:gd name="T2" fmla="*/ 0 w 1265"/>
                    <a:gd name="T3" fmla="*/ 0 h 1261"/>
                    <a:gd name="T4" fmla="*/ 0 w 1265"/>
                    <a:gd name="T5" fmla="*/ 0 h 1261"/>
                    <a:gd name="T6" fmla="*/ 0 w 1265"/>
                    <a:gd name="T7" fmla="*/ 0 h 1261"/>
                    <a:gd name="T8" fmla="*/ 0 w 1265"/>
                    <a:gd name="T9" fmla="*/ 0 h 1261"/>
                    <a:gd name="T10" fmla="*/ 0 w 1265"/>
                    <a:gd name="T11" fmla="*/ 0 h 1261"/>
                    <a:gd name="T12" fmla="*/ 0 w 1265"/>
                    <a:gd name="T13" fmla="*/ 0 h 1261"/>
                    <a:gd name="T14" fmla="*/ 0 w 1265"/>
                    <a:gd name="T15" fmla="*/ 0 h 1261"/>
                    <a:gd name="T16" fmla="*/ 0 w 1265"/>
                    <a:gd name="T17" fmla="*/ 0 h 1261"/>
                    <a:gd name="T18" fmla="*/ 0 w 1265"/>
                    <a:gd name="T19" fmla="*/ 0 h 1261"/>
                    <a:gd name="T20" fmla="*/ 0 w 1265"/>
                    <a:gd name="T21" fmla="*/ 0 h 1261"/>
                    <a:gd name="T22" fmla="*/ 0 w 1265"/>
                    <a:gd name="T23" fmla="*/ 0 h 1261"/>
                    <a:gd name="T24" fmla="*/ 0 w 1265"/>
                    <a:gd name="T25" fmla="*/ 0 h 1261"/>
                    <a:gd name="T26" fmla="*/ 0 w 1265"/>
                    <a:gd name="T27" fmla="*/ 0 h 1261"/>
                    <a:gd name="T28" fmla="*/ 0 w 1265"/>
                    <a:gd name="T29" fmla="*/ 0 h 1261"/>
                    <a:gd name="T30" fmla="*/ 0 w 1265"/>
                    <a:gd name="T31" fmla="*/ 0 h 1261"/>
                    <a:gd name="T32" fmla="*/ 0 w 1265"/>
                    <a:gd name="T33" fmla="*/ 0 h 1261"/>
                    <a:gd name="T34" fmla="*/ 0 w 1265"/>
                    <a:gd name="T35" fmla="*/ 0 h 1261"/>
                    <a:gd name="T36" fmla="*/ 0 w 1265"/>
                    <a:gd name="T37" fmla="*/ 0 h 1261"/>
                    <a:gd name="T38" fmla="*/ 0 w 1265"/>
                    <a:gd name="T39" fmla="*/ 0 h 1261"/>
                    <a:gd name="T40" fmla="*/ 0 w 1265"/>
                    <a:gd name="T41" fmla="*/ 0 h 1261"/>
                    <a:gd name="T42" fmla="*/ 0 w 1265"/>
                    <a:gd name="T43" fmla="*/ 0 h 1261"/>
                    <a:gd name="T44" fmla="*/ 0 w 1265"/>
                    <a:gd name="T45" fmla="*/ 0 h 1261"/>
                    <a:gd name="T46" fmla="*/ 0 w 1265"/>
                    <a:gd name="T47" fmla="*/ 0 h 1261"/>
                    <a:gd name="T48" fmla="*/ 0 w 1265"/>
                    <a:gd name="T49" fmla="*/ 0 h 1261"/>
                    <a:gd name="T50" fmla="*/ 0 w 1265"/>
                    <a:gd name="T51" fmla="*/ 0 h 1261"/>
                    <a:gd name="T52" fmla="*/ 0 w 1265"/>
                    <a:gd name="T53" fmla="*/ 0 h 1261"/>
                    <a:gd name="T54" fmla="*/ 0 w 1265"/>
                    <a:gd name="T55" fmla="*/ 0 h 1261"/>
                    <a:gd name="T56" fmla="*/ 0 w 1265"/>
                    <a:gd name="T57" fmla="*/ 0 h 1261"/>
                    <a:gd name="T58" fmla="*/ 0 w 1265"/>
                    <a:gd name="T59" fmla="*/ 0 h 1261"/>
                    <a:gd name="T60" fmla="*/ 0 w 1265"/>
                    <a:gd name="T61" fmla="*/ 0 h 1261"/>
                    <a:gd name="T62" fmla="*/ 0 w 1265"/>
                    <a:gd name="T63" fmla="*/ 0 h 1261"/>
                    <a:gd name="T64" fmla="*/ 0 w 1265"/>
                    <a:gd name="T65" fmla="*/ 0 h 1261"/>
                    <a:gd name="T66" fmla="*/ 0 w 1265"/>
                    <a:gd name="T67" fmla="*/ 0 h 1261"/>
                    <a:gd name="T68" fmla="*/ 0 w 1265"/>
                    <a:gd name="T69" fmla="*/ 0 h 1261"/>
                    <a:gd name="T70" fmla="*/ 0 w 1265"/>
                    <a:gd name="T71" fmla="*/ 0 h 1261"/>
                    <a:gd name="T72" fmla="*/ 0 w 1265"/>
                    <a:gd name="T73" fmla="*/ 0 h 1261"/>
                    <a:gd name="T74" fmla="*/ 0 w 1265"/>
                    <a:gd name="T75" fmla="*/ 0 h 1261"/>
                    <a:gd name="T76" fmla="*/ 0 w 1265"/>
                    <a:gd name="T77" fmla="*/ 0 h 1261"/>
                    <a:gd name="T78" fmla="*/ 0 w 1265"/>
                    <a:gd name="T79" fmla="*/ 0 h 1261"/>
                    <a:gd name="T80" fmla="*/ 0 w 1265"/>
                    <a:gd name="T81" fmla="*/ 0 h 1261"/>
                    <a:gd name="T82" fmla="*/ 0 w 1265"/>
                    <a:gd name="T83" fmla="*/ 0 h 1261"/>
                    <a:gd name="T84" fmla="*/ 0 w 1265"/>
                    <a:gd name="T85" fmla="*/ 0 h 1261"/>
                    <a:gd name="T86" fmla="*/ 0 w 1265"/>
                    <a:gd name="T87" fmla="*/ 0 h 1261"/>
                    <a:gd name="T88" fmla="*/ 0 w 1265"/>
                    <a:gd name="T89" fmla="*/ 0 h 1261"/>
                    <a:gd name="T90" fmla="*/ 0 w 1265"/>
                    <a:gd name="T91" fmla="*/ 0 h 1261"/>
                    <a:gd name="T92" fmla="*/ 0 w 1265"/>
                    <a:gd name="T93" fmla="*/ 0 h 1261"/>
                    <a:gd name="T94" fmla="*/ 0 w 1265"/>
                    <a:gd name="T95" fmla="*/ 0 h 1261"/>
                    <a:gd name="T96" fmla="*/ 0 w 1265"/>
                    <a:gd name="T97" fmla="*/ 0 h 1261"/>
                    <a:gd name="T98" fmla="*/ 0 w 1265"/>
                    <a:gd name="T99" fmla="*/ 0 h 1261"/>
                    <a:gd name="T100" fmla="*/ 0 w 1265"/>
                    <a:gd name="T101" fmla="*/ 0 h 1261"/>
                    <a:gd name="T102" fmla="*/ 0 w 1265"/>
                    <a:gd name="T103" fmla="*/ 0 h 1261"/>
                    <a:gd name="T104" fmla="*/ 0 w 1265"/>
                    <a:gd name="T105" fmla="*/ 0 h 1261"/>
                    <a:gd name="T106" fmla="*/ 0 w 1265"/>
                    <a:gd name="T107" fmla="*/ 0 h 1261"/>
                    <a:gd name="T108" fmla="*/ 0 w 1265"/>
                    <a:gd name="T109" fmla="*/ 0 h 1261"/>
                    <a:gd name="T110" fmla="*/ 0 w 1265"/>
                    <a:gd name="T111" fmla="*/ 0 h 1261"/>
                    <a:gd name="T112" fmla="*/ 0 w 1265"/>
                    <a:gd name="T113" fmla="*/ 0 h 126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265" h="1261">
                      <a:moveTo>
                        <a:pt x="643" y="1261"/>
                      </a:moveTo>
                      <a:lnTo>
                        <a:pt x="574" y="1261"/>
                      </a:lnTo>
                      <a:lnTo>
                        <a:pt x="506" y="1251"/>
                      </a:lnTo>
                      <a:lnTo>
                        <a:pt x="445" y="1232"/>
                      </a:lnTo>
                      <a:lnTo>
                        <a:pt x="438" y="1135"/>
                      </a:lnTo>
                      <a:lnTo>
                        <a:pt x="381" y="1103"/>
                      </a:lnTo>
                      <a:lnTo>
                        <a:pt x="314" y="1063"/>
                      </a:lnTo>
                      <a:lnTo>
                        <a:pt x="253" y="1015"/>
                      </a:lnTo>
                      <a:lnTo>
                        <a:pt x="150" y="1050"/>
                      </a:lnTo>
                      <a:lnTo>
                        <a:pt x="116" y="1007"/>
                      </a:lnTo>
                      <a:lnTo>
                        <a:pt x="81" y="954"/>
                      </a:lnTo>
                      <a:lnTo>
                        <a:pt x="52" y="899"/>
                      </a:lnTo>
                      <a:lnTo>
                        <a:pt x="124" y="810"/>
                      </a:lnTo>
                      <a:lnTo>
                        <a:pt x="96" y="726"/>
                      </a:lnTo>
                      <a:lnTo>
                        <a:pt x="87" y="659"/>
                      </a:lnTo>
                      <a:lnTo>
                        <a:pt x="89" y="575"/>
                      </a:lnTo>
                      <a:lnTo>
                        <a:pt x="0" y="534"/>
                      </a:lnTo>
                      <a:lnTo>
                        <a:pt x="12" y="468"/>
                      </a:lnTo>
                      <a:lnTo>
                        <a:pt x="28" y="406"/>
                      </a:lnTo>
                      <a:lnTo>
                        <a:pt x="60" y="336"/>
                      </a:lnTo>
                      <a:lnTo>
                        <a:pt x="157" y="345"/>
                      </a:lnTo>
                      <a:lnTo>
                        <a:pt x="205" y="281"/>
                      </a:lnTo>
                      <a:lnTo>
                        <a:pt x="257" y="225"/>
                      </a:lnTo>
                      <a:lnTo>
                        <a:pt x="326" y="177"/>
                      </a:lnTo>
                      <a:lnTo>
                        <a:pt x="308" y="73"/>
                      </a:lnTo>
                      <a:lnTo>
                        <a:pt x="369" y="41"/>
                      </a:lnTo>
                      <a:lnTo>
                        <a:pt x="438" y="19"/>
                      </a:lnTo>
                      <a:lnTo>
                        <a:pt x="524" y="0"/>
                      </a:lnTo>
                      <a:lnTo>
                        <a:pt x="572" y="80"/>
                      </a:lnTo>
                      <a:lnTo>
                        <a:pt x="663" y="75"/>
                      </a:lnTo>
                      <a:lnTo>
                        <a:pt x="739" y="89"/>
                      </a:lnTo>
                      <a:lnTo>
                        <a:pt x="813" y="109"/>
                      </a:lnTo>
                      <a:lnTo>
                        <a:pt x="896" y="43"/>
                      </a:lnTo>
                      <a:lnTo>
                        <a:pt x="955" y="75"/>
                      </a:lnTo>
                      <a:lnTo>
                        <a:pt x="1009" y="112"/>
                      </a:lnTo>
                      <a:lnTo>
                        <a:pt x="1053" y="145"/>
                      </a:lnTo>
                      <a:lnTo>
                        <a:pt x="1018" y="246"/>
                      </a:lnTo>
                      <a:lnTo>
                        <a:pt x="1066" y="310"/>
                      </a:lnTo>
                      <a:lnTo>
                        <a:pt x="1113" y="384"/>
                      </a:lnTo>
                      <a:lnTo>
                        <a:pt x="1142" y="458"/>
                      </a:lnTo>
                      <a:lnTo>
                        <a:pt x="1251" y="468"/>
                      </a:lnTo>
                      <a:lnTo>
                        <a:pt x="1262" y="537"/>
                      </a:lnTo>
                      <a:lnTo>
                        <a:pt x="1265" y="589"/>
                      </a:lnTo>
                      <a:lnTo>
                        <a:pt x="1265" y="653"/>
                      </a:lnTo>
                      <a:lnTo>
                        <a:pt x="1162" y="685"/>
                      </a:lnTo>
                      <a:lnTo>
                        <a:pt x="1142" y="774"/>
                      </a:lnTo>
                      <a:lnTo>
                        <a:pt x="1121" y="842"/>
                      </a:lnTo>
                      <a:lnTo>
                        <a:pt x="1085" y="918"/>
                      </a:lnTo>
                      <a:lnTo>
                        <a:pt x="1137" y="1015"/>
                      </a:lnTo>
                      <a:lnTo>
                        <a:pt x="1105" y="1055"/>
                      </a:lnTo>
                      <a:lnTo>
                        <a:pt x="1060" y="1097"/>
                      </a:lnTo>
                      <a:lnTo>
                        <a:pt x="1009" y="1139"/>
                      </a:lnTo>
                      <a:lnTo>
                        <a:pt x="896" y="1095"/>
                      </a:lnTo>
                      <a:lnTo>
                        <a:pt x="832" y="1125"/>
                      </a:lnTo>
                      <a:lnTo>
                        <a:pt x="771" y="1145"/>
                      </a:lnTo>
                      <a:lnTo>
                        <a:pt x="684" y="1167"/>
                      </a:lnTo>
                      <a:lnTo>
                        <a:pt x="643" y="1261"/>
                      </a:lnTo>
                      <a:close/>
                    </a:path>
                  </a:pathLst>
                </a:custGeom>
                <a:solidFill>
                  <a:srgbClr val="CCFFFF"/>
                </a:solidFill>
                <a:ln w="12700">
                  <a:solidFill>
                    <a:srgbClr val="000000"/>
                  </a:solidFill>
                  <a:prstDash val="solid"/>
                  <a:round/>
                  <a:headEnd/>
                  <a:tailEnd/>
                </a:ln>
              </p:spPr>
              <p:txBody>
                <a:bodyPr/>
                <a:lstStyle/>
                <a:p>
                  <a:pPr defTabSz="914400" fontAlgn="base">
                    <a:spcBef>
                      <a:spcPct val="20000"/>
                    </a:spcBef>
                    <a:spcAft>
                      <a:spcPct val="0"/>
                    </a:spcAft>
                    <a:buClr>
                      <a:srgbClr val="FF9966"/>
                    </a:buClr>
                    <a:buFont typeface="Monotype Sorts" pitchFamily="2" charset="2"/>
                    <a:buChar char="•"/>
                  </a:pPr>
                  <a:endParaRPr kumimoji="1" lang="fr-FR" sz="1400" b="1" smtClean="0">
                    <a:solidFill>
                      <a:srgbClr val="FFFFFF"/>
                    </a:solidFill>
                  </a:endParaRPr>
                </a:p>
              </p:txBody>
            </p:sp>
            <p:sp>
              <p:nvSpPr>
                <p:cNvPr id="27669" name="Oval 26"/>
                <p:cNvSpPr>
                  <a:spLocks noChangeArrowheads="1"/>
                </p:cNvSpPr>
                <p:nvPr/>
              </p:nvSpPr>
              <p:spPr bwMode="auto">
                <a:xfrm>
                  <a:off x="1344" y="2255"/>
                  <a:ext cx="125" cy="142"/>
                </a:xfrm>
                <a:prstGeom prst="ellipse">
                  <a:avLst/>
                </a:prstGeom>
                <a:solidFill>
                  <a:srgbClr val="000000"/>
                </a:solidFill>
                <a:ln w="12700">
                  <a:solidFill>
                    <a:srgbClr val="000000"/>
                  </a:solidFill>
                  <a:round/>
                  <a:headEnd/>
                  <a:tailEnd/>
                </a:ln>
              </p:spPr>
              <p:txBody>
                <a:bodyPr/>
                <a:lstStyle/>
                <a:p>
                  <a:pPr defTabSz="914400" fontAlgn="base">
                    <a:spcBef>
                      <a:spcPct val="20000"/>
                    </a:spcBef>
                    <a:spcAft>
                      <a:spcPct val="0"/>
                    </a:spcAft>
                    <a:buClr>
                      <a:srgbClr val="FF9966"/>
                    </a:buClr>
                    <a:buFont typeface="Monotype Sorts" pitchFamily="2" charset="2"/>
                    <a:buChar char="•"/>
                  </a:pPr>
                  <a:endParaRPr kumimoji="1" lang="fr-FR" altLang="fr-FR" sz="1400" b="1" smtClean="0">
                    <a:solidFill>
                      <a:srgbClr val="FFFFFF"/>
                    </a:solidFill>
                  </a:endParaRPr>
                </a:p>
              </p:txBody>
            </p:sp>
          </p:grpSp>
        </p:grpSp>
      </p:grpSp>
      <p:sp>
        <p:nvSpPr>
          <p:cNvPr id="329755" name="AutoShape 27"/>
          <p:cNvSpPr>
            <a:spLocks noChangeArrowheads="1"/>
          </p:cNvSpPr>
          <p:nvPr/>
        </p:nvSpPr>
        <p:spPr bwMode="auto">
          <a:xfrm>
            <a:off x="6324600" y="2717800"/>
            <a:ext cx="2819400" cy="1066800"/>
          </a:xfrm>
          <a:prstGeom prst="wedgeRoundRectCallout">
            <a:avLst>
              <a:gd name="adj1" fmla="val -73421"/>
              <a:gd name="adj2" fmla="val 5806"/>
              <a:gd name="adj3" fmla="val 16667"/>
            </a:avLst>
          </a:prstGeom>
          <a:solidFill>
            <a:srgbClr val="00FF00"/>
          </a:solidFill>
          <a:ln w="9525">
            <a:solidFill>
              <a:srgbClr val="000000"/>
            </a:solidFill>
            <a:miter lim="800000"/>
            <a:headEnd/>
            <a:tailEnd/>
          </a:ln>
        </p:spPr>
        <p:txBody>
          <a:bodyPr/>
          <a:lstStyle/>
          <a:p>
            <a:pPr algn="ctr" defTabSz="914400" eaLnBrk="0" fontAlgn="base" hangingPunct="0">
              <a:spcBef>
                <a:spcPct val="0"/>
              </a:spcBef>
              <a:spcAft>
                <a:spcPct val="0"/>
              </a:spcAft>
            </a:pPr>
            <a:r>
              <a:rPr lang="fr-FR" altLang="fr-FR" sz="1600" b="1" smtClean="0">
                <a:solidFill>
                  <a:srgbClr val="010000"/>
                </a:solidFill>
                <a:latin typeface="Arial" charset="0"/>
              </a:rPr>
              <a:t>Évaluation dans le cadre d’une situation d’activité professionnelle, réelle ou simulée.</a:t>
            </a:r>
          </a:p>
        </p:txBody>
      </p:sp>
      <p:sp>
        <p:nvSpPr>
          <p:cNvPr id="27659" name="Text Box 28"/>
          <p:cNvSpPr txBox="1">
            <a:spLocks noChangeArrowheads="1"/>
          </p:cNvSpPr>
          <p:nvPr/>
        </p:nvSpPr>
        <p:spPr bwMode="auto">
          <a:xfrm>
            <a:off x="685800" y="457200"/>
            <a:ext cx="7643813" cy="608013"/>
          </a:xfrm>
          <a:prstGeom prst="rect">
            <a:avLst/>
          </a:prstGeom>
          <a:solidFill>
            <a:schemeClr val="tx2"/>
          </a:solidFill>
          <a:ln w="28575">
            <a:solidFill>
              <a:schemeClr val="tx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algn="ctr" defTabSz="914400" eaLnBrk="1" fontAlgn="base" hangingPunct="1">
              <a:spcBef>
                <a:spcPct val="50000"/>
              </a:spcBef>
              <a:spcAft>
                <a:spcPct val="0"/>
              </a:spcAft>
            </a:pPr>
            <a:r>
              <a:rPr lang="fr-FR" altLang="fr-FR" sz="3200" dirty="0" smtClean="0">
                <a:solidFill>
                  <a:srgbClr val="FFFFFF"/>
                </a:solidFill>
                <a:latin typeface="Comic Sans MS" pitchFamily="66" charset="0"/>
              </a:rPr>
              <a:t>Le C.C.F : une procédure identifiée</a:t>
            </a:r>
          </a:p>
        </p:txBody>
      </p:sp>
      <p:sp>
        <p:nvSpPr>
          <p:cNvPr id="329757" name="AutoShape 29"/>
          <p:cNvSpPr>
            <a:spLocks noChangeArrowheads="1"/>
          </p:cNvSpPr>
          <p:nvPr/>
        </p:nvSpPr>
        <p:spPr bwMode="auto">
          <a:xfrm>
            <a:off x="4876800" y="5421313"/>
            <a:ext cx="2228850" cy="1114425"/>
          </a:xfrm>
          <a:prstGeom prst="wedgeRoundRectCallout">
            <a:avLst>
              <a:gd name="adj1" fmla="val -49431"/>
              <a:gd name="adj2" fmla="val -167380"/>
              <a:gd name="adj3" fmla="val 16667"/>
            </a:avLst>
          </a:prstGeom>
          <a:solidFill>
            <a:srgbClr val="00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defTabSz="914400" eaLnBrk="0" fontAlgn="base" hangingPunct="0">
              <a:spcBef>
                <a:spcPct val="0"/>
              </a:spcBef>
              <a:spcAft>
                <a:spcPct val="0"/>
              </a:spcAft>
            </a:pPr>
            <a:r>
              <a:rPr lang="fr-FR" altLang="fr-FR" sz="1600" b="1" smtClean="0">
                <a:solidFill>
                  <a:srgbClr val="010000"/>
                </a:solidFill>
                <a:latin typeface="Arial" charset="0"/>
              </a:rPr>
              <a:t>Évaluation formalisée, dont on assure la traçabilité.</a:t>
            </a:r>
          </a:p>
        </p:txBody>
      </p:sp>
    </p:spTree>
    <p:extLst>
      <p:ext uri="{BB962C8B-B14F-4D97-AF65-F5344CB8AC3E}">
        <p14:creationId xmlns:p14="http://schemas.microsoft.com/office/powerpoint/2010/main" val="20877455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29731"/>
                                        </p:tgtEl>
                                        <p:attrNameLst>
                                          <p:attrName>style.visibility</p:attrName>
                                        </p:attrNameLst>
                                      </p:cBhvr>
                                      <p:to>
                                        <p:strVal val="visible"/>
                                      </p:to>
                                    </p:set>
                                    <p:animEffect transition="in" filter="box(out)">
                                      <p:cBhvr>
                                        <p:cTn id="7" dur="500"/>
                                        <p:tgtEl>
                                          <p:spTgt spid="3297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29755"/>
                                        </p:tgtEl>
                                        <p:attrNameLst>
                                          <p:attrName>style.visibility</p:attrName>
                                        </p:attrNameLst>
                                      </p:cBhvr>
                                      <p:to>
                                        <p:strVal val="visible"/>
                                      </p:to>
                                    </p:set>
                                    <p:animEffect transition="in" filter="box(out)">
                                      <p:cBhvr>
                                        <p:cTn id="12" dur="500"/>
                                        <p:tgtEl>
                                          <p:spTgt spid="3297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29734"/>
                                        </p:tgtEl>
                                        <p:attrNameLst>
                                          <p:attrName>style.visibility</p:attrName>
                                        </p:attrNameLst>
                                      </p:cBhvr>
                                      <p:to>
                                        <p:strVal val="visible"/>
                                      </p:to>
                                    </p:set>
                                    <p:animEffect transition="in" filter="box(out)">
                                      <p:cBhvr>
                                        <p:cTn id="17" dur="500"/>
                                        <p:tgtEl>
                                          <p:spTgt spid="3297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29757"/>
                                        </p:tgtEl>
                                        <p:attrNameLst>
                                          <p:attrName>style.visibility</p:attrName>
                                        </p:attrNameLst>
                                      </p:cBhvr>
                                      <p:to>
                                        <p:strVal val="visible"/>
                                      </p:to>
                                    </p:set>
                                    <p:animEffect transition="in" filter="box(out)">
                                      <p:cBhvr>
                                        <p:cTn id="22" dur="500"/>
                                        <p:tgtEl>
                                          <p:spTgt spid="32975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329736"/>
                                        </p:tgtEl>
                                        <p:attrNameLst>
                                          <p:attrName>style.visibility</p:attrName>
                                        </p:attrNameLst>
                                      </p:cBhvr>
                                      <p:to>
                                        <p:strVal val="visible"/>
                                      </p:to>
                                    </p:set>
                                    <p:animEffect transition="in" filter="box(out)">
                                      <p:cBhvr>
                                        <p:cTn id="27" dur="500"/>
                                        <p:tgtEl>
                                          <p:spTgt spid="32973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329732"/>
                                        </p:tgtEl>
                                        <p:attrNameLst>
                                          <p:attrName>style.visibility</p:attrName>
                                        </p:attrNameLst>
                                      </p:cBhvr>
                                      <p:to>
                                        <p:strVal val="visible"/>
                                      </p:to>
                                    </p:set>
                                    <p:animEffect transition="in" filter="box(out)">
                                      <p:cBhvr>
                                        <p:cTn id="32" dur="500"/>
                                        <p:tgtEl>
                                          <p:spTgt spid="32973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329735"/>
                                        </p:tgtEl>
                                        <p:attrNameLst>
                                          <p:attrName>style.visibility</p:attrName>
                                        </p:attrNameLst>
                                      </p:cBhvr>
                                      <p:to>
                                        <p:strVal val="visible"/>
                                      </p:to>
                                    </p:set>
                                    <p:animEffect transition="in" filter="box(out)">
                                      <p:cBhvr>
                                        <p:cTn id="37" dur="500"/>
                                        <p:tgtEl>
                                          <p:spTgt spid="32973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329733"/>
                                        </p:tgtEl>
                                        <p:attrNameLst>
                                          <p:attrName>style.visibility</p:attrName>
                                        </p:attrNameLst>
                                      </p:cBhvr>
                                      <p:to>
                                        <p:strVal val="visible"/>
                                      </p:to>
                                    </p:set>
                                    <p:animEffect transition="in" filter="box(out)">
                                      <p:cBhvr>
                                        <p:cTn id="42" dur="500"/>
                                        <p:tgtEl>
                                          <p:spTgt spid="3297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1" grpId="0" animBg="1" autoUpdateAnimBg="0"/>
      <p:bldP spid="329732" grpId="0" animBg="1" autoUpdateAnimBg="0"/>
      <p:bldP spid="329733" grpId="0" animBg="1" autoUpdateAnimBg="0"/>
      <p:bldP spid="329734" grpId="0" animBg="1" autoUpdateAnimBg="0"/>
      <p:bldP spid="329735" grpId="0" animBg="1" autoUpdateAnimBg="0"/>
      <p:bldP spid="329736" grpId="0" animBg="1" autoUpdateAnimBg="0"/>
      <p:bldP spid="329755" grpId="0" animBg="1" autoUpdateAnimBg="0"/>
      <p:bldP spid="329757"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ChangeArrowheads="1"/>
          </p:cNvSpPr>
          <p:nvPr/>
        </p:nvSpPr>
        <p:spPr bwMode="auto">
          <a:xfrm>
            <a:off x="1042988" y="1916113"/>
            <a:ext cx="7596187" cy="3047630"/>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lgn="ctr">
              <a:buFont typeface="Monotype Sorts" pitchFamily="2" charset="2"/>
              <a:buNone/>
            </a:pPr>
            <a:endParaRPr lang="fr-FR" altLang="fr-FR" sz="3000" dirty="0">
              <a:solidFill>
                <a:schemeClr val="tx1"/>
              </a:solidFill>
              <a:latin typeface="Arial" charset="0"/>
            </a:endParaRPr>
          </a:p>
          <a:p>
            <a:pPr algn="ctr">
              <a:buFont typeface="Monotype Sorts" pitchFamily="2" charset="2"/>
              <a:buNone/>
            </a:pPr>
            <a:r>
              <a:rPr lang="fr-FR" altLang="fr-FR" sz="4400" dirty="0">
                <a:solidFill>
                  <a:srgbClr val="FF0000"/>
                </a:solidFill>
                <a:latin typeface="Arial" charset="0"/>
              </a:rPr>
              <a:t>Règle d’or :</a:t>
            </a:r>
          </a:p>
          <a:p>
            <a:pPr algn="ctr">
              <a:buFont typeface="Monotype Sorts" pitchFamily="2" charset="2"/>
              <a:buNone/>
            </a:pPr>
            <a:r>
              <a:rPr lang="fr-FR" altLang="fr-FR" sz="4400" dirty="0">
                <a:solidFill>
                  <a:srgbClr val="FF0000"/>
                </a:solidFill>
                <a:latin typeface="Arial" charset="0"/>
              </a:rPr>
              <a:t>s</a:t>
            </a:r>
            <a:r>
              <a:rPr lang="fr-FR" altLang="fr-FR" sz="4400" dirty="0" smtClean="0">
                <a:solidFill>
                  <a:srgbClr val="FF0000"/>
                </a:solidFill>
                <a:latin typeface="Arial" charset="0"/>
              </a:rPr>
              <a:t>éparer </a:t>
            </a:r>
            <a:r>
              <a:rPr lang="fr-FR" altLang="fr-FR" sz="4400" dirty="0">
                <a:solidFill>
                  <a:srgbClr val="FF0000"/>
                </a:solidFill>
                <a:latin typeface="Arial" charset="0"/>
              </a:rPr>
              <a:t>l’acte d’évaluation de celui de la notation.</a:t>
            </a:r>
          </a:p>
          <a:p>
            <a:pPr algn="ctr">
              <a:buFont typeface="Monotype Sorts" pitchFamily="2" charset="2"/>
              <a:buNone/>
            </a:pPr>
            <a:endParaRPr lang="fr-FR" altLang="fr-FR" sz="3000" b="0" dirty="0">
              <a:solidFill>
                <a:schemeClr val="tx1"/>
              </a:solidFill>
              <a:latin typeface="Arial" charset="0"/>
            </a:endParaRPr>
          </a:p>
        </p:txBody>
      </p:sp>
      <p:sp>
        <p:nvSpPr>
          <p:cNvPr id="28675" name="Rectangle 2"/>
          <p:cNvSpPr>
            <a:spLocks noChangeArrowheads="1"/>
          </p:cNvSpPr>
          <p:nvPr/>
        </p:nvSpPr>
        <p:spPr bwMode="auto">
          <a:xfrm>
            <a:off x="395288" y="260350"/>
            <a:ext cx="8532812"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eaLnBrk="0" hangingPunct="0">
              <a:lnSpc>
                <a:spcPct val="70000"/>
              </a:lnSpc>
              <a:spcBef>
                <a:spcPct val="0"/>
              </a:spcBef>
              <a:buClrTx/>
              <a:buFontTx/>
              <a:buNone/>
            </a:pPr>
            <a:r>
              <a:rPr lang="fr-FR" altLang="fr-FR" sz="4000">
                <a:solidFill>
                  <a:schemeClr val="bg2"/>
                </a:solidFill>
              </a:rPr>
              <a:t>POUR BIEN PROCEDER :</a:t>
            </a:r>
          </a:p>
        </p:txBody>
      </p:sp>
    </p:spTree>
    <p:extLst>
      <p:ext uri="{BB962C8B-B14F-4D97-AF65-F5344CB8AC3E}">
        <p14:creationId xmlns:p14="http://schemas.microsoft.com/office/powerpoint/2010/main" val="295399048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ChangeArrowheads="1"/>
          </p:cNvSpPr>
          <p:nvPr/>
        </p:nvSpPr>
        <p:spPr bwMode="auto">
          <a:xfrm>
            <a:off x="583282" y="1909686"/>
            <a:ext cx="7989888" cy="4425950"/>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lgn="ctr">
              <a:buFont typeface="Monotype Sorts" pitchFamily="2" charset="2"/>
              <a:buNone/>
            </a:pPr>
            <a:r>
              <a:rPr lang="fr-FR" altLang="fr-FR" sz="3200" b="0" dirty="0">
                <a:solidFill>
                  <a:srgbClr val="FF0000"/>
                </a:solidFill>
                <a:latin typeface="Arial" charset="0"/>
              </a:rPr>
              <a:t>L’évaluation s’appuie sur une grille, ou un livret de compétences, qui permet de situer le niveau d’acquisition des compétences et savoirs associés.</a:t>
            </a:r>
          </a:p>
          <a:p>
            <a:pPr algn="ctr">
              <a:buFont typeface="Monotype Sorts" pitchFamily="2" charset="2"/>
              <a:buNone/>
            </a:pPr>
            <a:r>
              <a:rPr lang="fr-FR" altLang="fr-FR" sz="3200" b="0" dirty="0">
                <a:solidFill>
                  <a:schemeClr val="tx1"/>
                </a:solidFill>
                <a:latin typeface="Arial" charset="0"/>
              </a:rPr>
              <a:t>4 niveaux : </a:t>
            </a:r>
          </a:p>
          <a:p>
            <a:pPr>
              <a:buFont typeface="Monotype Sorts" pitchFamily="2" charset="2"/>
              <a:buNone/>
            </a:pPr>
            <a:r>
              <a:rPr lang="fr-FR" altLang="fr-FR" sz="2400" b="0" dirty="0">
                <a:solidFill>
                  <a:schemeClr val="tx1"/>
                </a:solidFill>
                <a:latin typeface="Arial" charset="0"/>
              </a:rPr>
              <a:t>Non acquis</a:t>
            </a:r>
          </a:p>
          <a:p>
            <a:pPr>
              <a:buFont typeface="Monotype Sorts" pitchFamily="2" charset="2"/>
              <a:buNone/>
            </a:pPr>
            <a:r>
              <a:rPr lang="fr-FR" altLang="fr-FR" sz="2400" b="0" dirty="0">
                <a:solidFill>
                  <a:schemeClr val="tx1"/>
                </a:solidFill>
                <a:latin typeface="Arial" charset="0"/>
              </a:rPr>
              <a:t>Insuffisamment acquis</a:t>
            </a:r>
          </a:p>
          <a:p>
            <a:pPr>
              <a:buFont typeface="Monotype Sorts" pitchFamily="2" charset="2"/>
              <a:buNone/>
            </a:pPr>
            <a:r>
              <a:rPr lang="fr-FR" altLang="fr-FR" sz="2400" b="0" dirty="0">
                <a:solidFill>
                  <a:schemeClr val="tx1"/>
                </a:solidFill>
                <a:latin typeface="Arial" charset="0"/>
              </a:rPr>
              <a:t>Acquis à un niveau suffisant</a:t>
            </a:r>
          </a:p>
          <a:p>
            <a:pPr>
              <a:buFont typeface="Monotype Sorts" pitchFamily="2" charset="2"/>
              <a:buNone/>
            </a:pPr>
            <a:r>
              <a:rPr lang="fr-FR" altLang="fr-FR" sz="2400" b="0" dirty="0">
                <a:solidFill>
                  <a:schemeClr val="tx1"/>
                </a:solidFill>
                <a:latin typeface="Arial" charset="0"/>
              </a:rPr>
              <a:t>Acquis a très bon niveau</a:t>
            </a:r>
          </a:p>
        </p:txBody>
      </p:sp>
    </p:spTree>
    <p:extLst>
      <p:ext uri="{BB962C8B-B14F-4D97-AF65-F5344CB8AC3E}">
        <p14:creationId xmlns:p14="http://schemas.microsoft.com/office/powerpoint/2010/main" val="211797526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ChangeArrowheads="1"/>
          </p:cNvSpPr>
          <p:nvPr/>
        </p:nvSpPr>
        <p:spPr bwMode="auto">
          <a:xfrm>
            <a:off x="604186" y="1924814"/>
            <a:ext cx="7596187" cy="4154488"/>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lgn="ctr">
              <a:buFont typeface="Monotype Sorts" pitchFamily="2" charset="2"/>
              <a:buNone/>
            </a:pPr>
            <a:r>
              <a:rPr lang="fr-FR" altLang="fr-FR" sz="4400" b="1" dirty="0">
                <a:solidFill>
                  <a:srgbClr val="FF0000"/>
                </a:solidFill>
                <a:latin typeface="Arial" charset="0"/>
              </a:rPr>
              <a:t>La note donne le niveau de performance (d’approfondissement) atteint dans l’acquisition des compétences et des savoirs associés.</a:t>
            </a:r>
            <a:r>
              <a:rPr lang="fr-FR" altLang="fr-FR" sz="3000" b="1" dirty="0">
                <a:solidFill>
                  <a:srgbClr val="FF0000"/>
                </a:solidFill>
                <a:latin typeface="Arial" charset="0"/>
              </a:rPr>
              <a:t> </a:t>
            </a:r>
          </a:p>
        </p:txBody>
      </p:sp>
    </p:spTree>
    <p:extLst>
      <p:ext uri="{BB962C8B-B14F-4D97-AF65-F5344CB8AC3E}">
        <p14:creationId xmlns:p14="http://schemas.microsoft.com/office/powerpoint/2010/main" val="24429729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40383" y="91559"/>
            <a:ext cx="4907019" cy="789790"/>
          </a:xfrm>
        </p:spPr>
        <p:txBody>
          <a:bodyPr/>
          <a:lstStyle/>
          <a:p>
            <a:r>
              <a:rPr lang="fr-FR" altLang="fr-FR" sz="3600" dirty="0" smtClean="0">
                <a:solidFill>
                  <a:schemeClr val="bg1"/>
                </a:solidFill>
              </a:rPr>
              <a:t>Un principe à accepter </a:t>
            </a:r>
          </a:p>
        </p:txBody>
      </p:sp>
      <p:sp>
        <p:nvSpPr>
          <p:cNvPr id="4099" name="Rectangle 3"/>
          <p:cNvSpPr>
            <a:spLocks noGrp="1" noChangeArrowheads="1"/>
          </p:cNvSpPr>
          <p:nvPr>
            <p:ph type="body" idx="1"/>
          </p:nvPr>
        </p:nvSpPr>
        <p:spPr>
          <a:xfrm>
            <a:off x="6350" y="981075"/>
            <a:ext cx="8964613" cy="2952750"/>
          </a:xfrm>
        </p:spPr>
        <p:txBody>
          <a:bodyPr>
            <a:normAutofit/>
          </a:bodyPr>
          <a:lstStyle/>
          <a:p>
            <a:pPr algn="ctr">
              <a:buFont typeface="Monotype Sorts" pitchFamily="2" charset="2"/>
              <a:buNone/>
            </a:pPr>
            <a:r>
              <a:rPr lang="fr-FR" altLang="fr-FR" sz="4800" dirty="0" smtClean="0"/>
              <a:t>	</a:t>
            </a:r>
            <a:r>
              <a:rPr lang="fr-FR" altLang="fr-FR" sz="4300" dirty="0" smtClean="0"/>
              <a:t>Le Contrôle en Cours de Formation </a:t>
            </a:r>
          </a:p>
          <a:p>
            <a:pPr algn="ctr">
              <a:buFont typeface="Monotype Sorts" pitchFamily="2" charset="2"/>
              <a:buNone/>
            </a:pPr>
            <a:r>
              <a:rPr lang="fr-FR" altLang="fr-FR" sz="4300" dirty="0" smtClean="0"/>
              <a:t>	est basé sur le principe de </a:t>
            </a:r>
            <a:r>
              <a:rPr lang="fr-FR" altLang="fr-FR" sz="7200" dirty="0" smtClean="0">
                <a:solidFill>
                  <a:srgbClr val="FF0000"/>
                </a:solidFill>
              </a:rPr>
              <a:t>confiance.</a:t>
            </a:r>
          </a:p>
          <a:p>
            <a:pPr algn="ctr">
              <a:buFont typeface="Monotype Sorts" pitchFamily="2" charset="2"/>
              <a:buNone/>
            </a:pPr>
            <a:endParaRPr lang="fr-FR" altLang="fr-FR" sz="8000" dirty="0" smtClean="0">
              <a:solidFill>
                <a:srgbClr val="F6C87C"/>
              </a:solidFill>
            </a:endParaRPr>
          </a:p>
        </p:txBody>
      </p:sp>
      <p:sp>
        <p:nvSpPr>
          <p:cNvPr id="4" name="Sous-titre 1"/>
          <p:cNvSpPr txBox="1">
            <a:spLocks/>
          </p:cNvSpPr>
          <p:nvPr/>
        </p:nvSpPr>
        <p:spPr bwMode="auto">
          <a:xfrm>
            <a:off x="1763713" y="4005263"/>
            <a:ext cx="7272337" cy="251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lgn="l" rtl="0" eaLnBrk="0" fontAlgn="base" hangingPunct="0">
              <a:spcBef>
                <a:spcPct val="20000"/>
              </a:spcBef>
              <a:spcAft>
                <a:spcPct val="0"/>
              </a:spcAft>
              <a:buClr>
                <a:schemeClr val="hlink"/>
              </a:buClr>
              <a:buSzPct val="50000"/>
              <a:buFont typeface="Monotype Sorts" pitchFamily="2" charset="2"/>
              <a:buChar char="n"/>
              <a:defRPr kumimoji="1" sz="3200" b="1">
                <a:solidFill>
                  <a:srgbClr val="F1CA69"/>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Arial" charset="0"/>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b="1">
                <a:solidFill>
                  <a:srgbClr val="000099"/>
                </a:solidFill>
                <a:latin typeface="+mn-lt"/>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Arial" charset="0"/>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9pPr>
          </a:lstStyle>
          <a:p>
            <a:pPr>
              <a:defRPr/>
            </a:pPr>
            <a:r>
              <a:rPr lang="fr-FR" kern="0" dirty="0" smtClean="0">
                <a:solidFill>
                  <a:schemeClr val="accent6">
                    <a:lumMod val="10000"/>
                  </a:schemeClr>
                </a:solidFill>
              </a:rPr>
              <a:t>Objectif du CCF :</a:t>
            </a:r>
          </a:p>
          <a:p>
            <a:pPr marL="0" indent="0">
              <a:buFont typeface="Monotype Sorts" pitchFamily="2" charset="2"/>
              <a:buNone/>
              <a:defRPr/>
            </a:pPr>
            <a:r>
              <a:rPr lang="fr-FR" altLang="fr-FR" b="0" dirty="0" smtClean="0">
                <a:solidFill>
                  <a:schemeClr val="accent6">
                    <a:lumMod val="10000"/>
                  </a:schemeClr>
                </a:solidFill>
              </a:rPr>
              <a:t>Mettre en cohérence les objectifs de formation et les modalités proposées pour l’évaluation des candidats.</a:t>
            </a:r>
          </a:p>
          <a:p>
            <a:pPr>
              <a:defRPr/>
            </a:pPr>
            <a:endParaRPr lang="fr-FR" kern="0" dirty="0" smtClean="0">
              <a:solidFill>
                <a:schemeClr val="accent6">
                  <a:lumMod val="10000"/>
                </a:schemeClr>
              </a:solidFill>
            </a:endParaRPr>
          </a:p>
          <a:p>
            <a:pPr>
              <a:defRPr/>
            </a:pPr>
            <a:endParaRPr lang="fr-FR" kern="0" dirty="0"/>
          </a:p>
        </p:txBody>
      </p:sp>
    </p:spTree>
    <p:extLst>
      <p:ext uri="{BB962C8B-B14F-4D97-AF65-F5344CB8AC3E}">
        <p14:creationId xmlns:p14="http://schemas.microsoft.com/office/powerpoint/2010/main" val="398658751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ChangeArrowheads="1"/>
          </p:cNvSpPr>
          <p:nvPr/>
        </p:nvSpPr>
        <p:spPr bwMode="auto">
          <a:xfrm>
            <a:off x="879610" y="2006887"/>
            <a:ext cx="7596187" cy="3970960"/>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lgn="ctr">
              <a:buFont typeface="Monotype Sorts" pitchFamily="2" charset="2"/>
              <a:buNone/>
            </a:pPr>
            <a:r>
              <a:rPr lang="fr-FR" altLang="fr-FR" sz="3600" b="1" dirty="0">
                <a:solidFill>
                  <a:srgbClr val="FF0000"/>
                </a:solidFill>
                <a:latin typeface="Arial" charset="0"/>
              </a:rPr>
              <a:t>Lorsque l’évaluation est certificative, la note doit donc s’appuyer sur la grille (ou le livret), et refléter le niveau de performance atteint en fin de cycle de formation (juste avant l’examen final). </a:t>
            </a:r>
          </a:p>
        </p:txBody>
      </p:sp>
      <p:sp>
        <p:nvSpPr>
          <p:cNvPr id="31747" name="Rectangle 2"/>
          <p:cNvSpPr>
            <a:spLocks noChangeArrowheads="1"/>
          </p:cNvSpPr>
          <p:nvPr/>
        </p:nvSpPr>
        <p:spPr bwMode="auto">
          <a:xfrm>
            <a:off x="395288" y="260350"/>
            <a:ext cx="8532812"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eaLnBrk="0" hangingPunct="0">
              <a:lnSpc>
                <a:spcPct val="70000"/>
              </a:lnSpc>
              <a:spcBef>
                <a:spcPct val="0"/>
              </a:spcBef>
              <a:buClrTx/>
              <a:buFontTx/>
              <a:buNone/>
            </a:pPr>
            <a:r>
              <a:rPr lang="fr-FR" altLang="fr-FR" sz="4000">
                <a:solidFill>
                  <a:schemeClr val="bg2"/>
                </a:solidFill>
              </a:rPr>
              <a:t>POUR BIEN PROCEDER :</a:t>
            </a:r>
          </a:p>
        </p:txBody>
      </p:sp>
    </p:spTree>
    <p:extLst>
      <p:ext uri="{BB962C8B-B14F-4D97-AF65-F5344CB8AC3E}">
        <p14:creationId xmlns:p14="http://schemas.microsoft.com/office/powerpoint/2010/main" val="418700001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95288" y="260350"/>
            <a:ext cx="8532812"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eaLnBrk="0" hangingPunct="0">
              <a:lnSpc>
                <a:spcPct val="70000"/>
              </a:lnSpc>
              <a:spcBef>
                <a:spcPct val="0"/>
              </a:spcBef>
              <a:buClrTx/>
              <a:buFontTx/>
              <a:buNone/>
            </a:pPr>
            <a:r>
              <a:rPr lang="fr-FR" altLang="fr-FR" sz="4000">
                <a:solidFill>
                  <a:schemeClr val="bg2"/>
                </a:solidFill>
              </a:rPr>
              <a:t>POUR BIEN PROCEDER :</a:t>
            </a:r>
          </a:p>
        </p:txBody>
      </p:sp>
      <p:sp>
        <p:nvSpPr>
          <p:cNvPr id="32771" name="Rectangle 3"/>
          <p:cNvSpPr>
            <a:spLocks noChangeArrowheads="1"/>
          </p:cNvSpPr>
          <p:nvPr/>
        </p:nvSpPr>
        <p:spPr bwMode="auto">
          <a:xfrm>
            <a:off x="1160463" y="1052513"/>
            <a:ext cx="7596187" cy="5048178"/>
          </a:xfrm>
          <a:prstGeom prst="rect">
            <a:avLst/>
          </a:prstGeom>
          <a:solidFill>
            <a:schemeClr val="bg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lgn="ctr">
              <a:buFont typeface="Monotype Sorts" pitchFamily="2" charset="2"/>
              <a:buNone/>
            </a:pPr>
            <a:endParaRPr lang="fr-FR" altLang="fr-FR" sz="3000" dirty="0">
              <a:solidFill>
                <a:schemeClr val="tx1"/>
              </a:solidFill>
              <a:latin typeface="Arial" charset="0"/>
            </a:endParaRPr>
          </a:p>
          <a:p>
            <a:pPr algn="ctr">
              <a:buFont typeface="Monotype Sorts" pitchFamily="2" charset="2"/>
              <a:buNone/>
            </a:pPr>
            <a:r>
              <a:rPr lang="fr-FR" altLang="fr-FR" sz="4400" dirty="0">
                <a:solidFill>
                  <a:srgbClr val="FF0000"/>
                </a:solidFill>
                <a:latin typeface="Arial" charset="0"/>
              </a:rPr>
              <a:t>Faire converger l’évaluation certificative vers l’évaluation formative</a:t>
            </a:r>
            <a:r>
              <a:rPr lang="fr-FR" altLang="fr-FR" sz="3000" dirty="0" smtClean="0">
                <a:solidFill>
                  <a:srgbClr val="FF0000"/>
                </a:solidFill>
                <a:latin typeface="Arial" charset="0"/>
              </a:rPr>
              <a:t>.</a:t>
            </a:r>
          </a:p>
          <a:p>
            <a:pPr algn="ctr">
              <a:buFont typeface="Monotype Sorts" pitchFamily="2" charset="2"/>
              <a:buNone/>
            </a:pPr>
            <a:endParaRPr lang="fr-FR" altLang="fr-FR" sz="3000" dirty="0">
              <a:solidFill>
                <a:srgbClr val="FF0000"/>
              </a:solidFill>
              <a:latin typeface="Arial" charset="0"/>
            </a:endParaRPr>
          </a:p>
          <a:p>
            <a:pPr algn="ctr">
              <a:buFont typeface="Monotype Sorts" pitchFamily="2" charset="2"/>
              <a:buNone/>
            </a:pPr>
            <a:r>
              <a:rPr lang="fr-FR" altLang="fr-FR" sz="2000" b="0" dirty="0">
                <a:solidFill>
                  <a:srgbClr val="FF0000"/>
                </a:solidFill>
                <a:latin typeface="Arial" charset="0"/>
              </a:rPr>
              <a:t>La note ne peut être attribuée que par rapport au profil de compétences atteint juste avant la certification.</a:t>
            </a:r>
          </a:p>
          <a:p>
            <a:pPr algn="ctr">
              <a:buFont typeface="Monotype Sorts" pitchFamily="2" charset="2"/>
              <a:buNone/>
            </a:pPr>
            <a:r>
              <a:rPr lang="fr-FR" altLang="fr-FR" sz="2000" b="0" dirty="0">
                <a:solidFill>
                  <a:srgbClr val="FF0000"/>
                </a:solidFill>
                <a:latin typeface="Arial" charset="0"/>
              </a:rPr>
              <a:t>Elle ne peut en aucun cas résulter d’une moyenne de notes attribuées au cours de différentes évaluations portant sur les même compétences.</a:t>
            </a:r>
            <a:r>
              <a:rPr lang="fr-FR" altLang="fr-FR" sz="2000" b="0" dirty="0">
                <a:solidFill>
                  <a:schemeClr val="tx1"/>
                </a:solidFill>
                <a:latin typeface="Arial" charset="0"/>
              </a:rPr>
              <a:t> </a:t>
            </a:r>
          </a:p>
          <a:p>
            <a:pPr algn="ctr">
              <a:buFont typeface="Monotype Sorts" pitchFamily="2" charset="2"/>
              <a:buNone/>
            </a:pPr>
            <a:endParaRPr lang="fr-FR" altLang="fr-FR" sz="3000" b="0" dirty="0">
              <a:solidFill>
                <a:schemeClr val="tx1"/>
              </a:solidFill>
              <a:latin typeface="Arial" charset="0"/>
            </a:endParaRPr>
          </a:p>
        </p:txBody>
      </p:sp>
    </p:spTree>
    <p:extLst>
      <p:ext uri="{BB962C8B-B14F-4D97-AF65-F5344CB8AC3E}">
        <p14:creationId xmlns:p14="http://schemas.microsoft.com/office/powerpoint/2010/main" val="20745320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Rot="1" noChangeArrowheads="1"/>
          </p:cNvSpPr>
          <p:nvPr>
            <p:ph type="title"/>
          </p:nvPr>
        </p:nvSpPr>
        <p:spPr>
          <a:xfrm>
            <a:off x="2164565" y="-110169"/>
            <a:ext cx="8196262" cy="827911"/>
          </a:xfrm>
          <a:noFill/>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b"/>
          <a:lstStyle/>
          <a:p>
            <a:r>
              <a:rPr lang="fr-FR" altLang="fr-FR" sz="3200" dirty="0" smtClean="0"/>
              <a:t>CCF - Modalités de mise en œuvre</a:t>
            </a:r>
          </a:p>
        </p:txBody>
      </p:sp>
      <p:sp>
        <p:nvSpPr>
          <p:cNvPr id="5123" name="Rectangle 4"/>
          <p:cNvSpPr>
            <a:spLocks noChangeArrowheads="1"/>
          </p:cNvSpPr>
          <p:nvPr/>
        </p:nvSpPr>
        <p:spPr bwMode="auto">
          <a:xfrm>
            <a:off x="718162" y="1542935"/>
            <a:ext cx="7777163" cy="4249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indent="-342900" algn="just" eaLnBrk="0" hangingPunct="0">
              <a:buSzPct val="50000"/>
              <a:buFont typeface="Monotype Sorts" pitchFamily="2" charset="2"/>
              <a:buNone/>
            </a:pPr>
            <a:r>
              <a:rPr lang="fr-FR" altLang="fr-FR" sz="2800" dirty="0" smtClean="0">
                <a:solidFill>
                  <a:schemeClr val="folHlink"/>
                </a:solidFill>
                <a:latin typeface="Arial" charset="0"/>
              </a:rPr>
              <a:t>Le </a:t>
            </a:r>
            <a:r>
              <a:rPr lang="fr-FR" altLang="fr-FR" sz="2800" dirty="0">
                <a:solidFill>
                  <a:schemeClr val="folHlink"/>
                </a:solidFill>
                <a:latin typeface="Arial" charset="0"/>
              </a:rPr>
              <a:t>CCF consiste en une évaluation certificative d’un ensemble de compétences terminales acquises en établissement de formation (et/ou en entreprise). </a:t>
            </a:r>
            <a:r>
              <a:rPr lang="fr-FR" altLang="fr-FR" sz="3200" dirty="0">
                <a:solidFill>
                  <a:schemeClr val="folHlink"/>
                </a:solidFill>
                <a:latin typeface="Arial" charset="0"/>
              </a:rPr>
              <a:t>Cette évaluation est réalisée</a:t>
            </a:r>
            <a:r>
              <a:rPr lang="fr-FR" altLang="fr-FR" sz="3200" dirty="0">
                <a:solidFill>
                  <a:srgbClr val="F1CA69"/>
                </a:solidFill>
                <a:latin typeface="Arial" charset="0"/>
              </a:rPr>
              <a:t> </a:t>
            </a:r>
            <a:r>
              <a:rPr lang="fr-FR" altLang="fr-FR" sz="3200" dirty="0">
                <a:solidFill>
                  <a:srgbClr val="FF0000"/>
                </a:solidFill>
                <a:latin typeface="Arial" charset="0"/>
              </a:rPr>
              <a:t>par sondage*</a:t>
            </a:r>
            <a:r>
              <a:rPr lang="fr-FR" altLang="fr-FR" sz="2800" dirty="0">
                <a:solidFill>
                  <a:srgbClr val="F1CA69"/>
                </a:solidFill>
                <a:latin typeface="Arial" charset="0"/>
              </a:rPr>
              <a:t> </a:t>
            </a:r>
            <a:r>
              <a:rPr lang="fr-FR" altLang="fr-FR" sz="2800" dirty="0">
                <a:solidFill>
                  <a:schemeClr val="folHlink"/>
                </a:solidFill>
                <a:latin typeface="Arial" charset="0"/>
              </a:rPr>
              <a:t>et</a:t>
            </a:r>
            <a:r>
              <a:rPr lang="fr-FR" altLang="fr-FR" sz="2800" dirty="0">
                <a:solidFill>
                  <a:srgbClr val="F1CA69"/>
                </a:solidFill>
                <a:latin typeface="Arial" charset="0"/>
              </a:rPr>
              <a:t> </a:t>
            </a:r>
            <a:r>
              <a:rPr lang="fr-FR" altLang="fr-FR" sz="3200" dirty="0">
                <a:solidFill>
                  <a:srgbClr val="FF0000"/>
                </a:solidFill>
                <a:latin typeface="Arial" charset="0"/>
              </a:rPr>
              <a:t>par les enseignants eux-mêmes</a:t>
            </a:r>
            <a:r>
              <a:rPr lang="fr-FR" altLang="fr-FR" sz="3200" dirty="0">
                <a:solidFill>
                  <a:srgbClr val="F1CA69"/>
                </a:solidFill>
                <a:latin typeface="Arial" charset="0"/>
              </a:rPr>
              <a:t> </a:t>
            </a:r>
            <a:r>
              <a:rPr lang="fr-FR" altLang="fr-FR" sz="2800" dirty="0">
                <a:solidFill>
                  <a:schemeClr val="folHlink"/>
                </a:solidFill>
                <a:latin typeface="Arial" charset="0"/>
              </a:rPr>
              <a:t>(professeurs ou formateurs UFA avec si possible la participation d’un professionnel). </a:t>
            </a:r>
          </a:p>
          <a:p>
            <a:pPr marL="342900" indent="-342900" algn="just" eaLnBrk="0" hangingPunct="0">
              <a:buSzPct val="50000"/>
              <a:buFont typeface="Monotype Sorts" pitchFamily="2" charset="2"/>
              <a:buNone/>
            </a:pPr>
            <a:endParaRPr lang="fr-FR" altLang="fr-FR" sz="2200" dirty="0">
              <a:solidFill>
                <a:srgbClr val="F1CA69"/>
              </a:solidFill>
              <a:latin typeface="Arial" charset="0"/>
            </a:endParaRPr>
          </a:p>
          <a:p>
            <a:pPr marL="742950" lvl="1" indent="-285750" eaLnBrk="0" hangingPunct="0">
              <a:buClr>
                <a:schemeClr val="tx2"/>
              </a:buClr>
              <a:buSzPct val="75000"/>
              <a:buFont typeface="Monotype Sorts" pitchFamily="2" charset="2"/>
              <a:buNone/>
            </a:pPr>
            <a:r>
              <a:rPr lang="fr-FR" altLang="fr-FR" sz="1800" b="0" dirty="0">
                <a:solidFill>
                  <a:schemeClr val="tx1"/>
                </a:solidFill>
                <a:latin typeface="Arial" charset="0"/>
              </a:rPr>
              <a:t>	* On ne cherche pas à évaluer de manière exhaustive toutes 	les compétences associées à une situation d’évaluation</a:t>
            </a:r>
          </a:p>
        </p:txBody>
      </p:sp>
    </p:spTree>
    <p:extLst>
      <p:ext uri="{BB962C8B-B14F-4D97-AF65-F5344CB8AC3E}">
        <p14:creationId xmlns:p14="http://schemas.microsoft.com/office/powerpoint/2010/main" val="21433936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779463" y="2156342"/>
            <a:ext cx="7740650" cy="4105275"/>
          </a:xfrm>
        </p:spPr>
        <p:txBody>
          <a:bodyPr>
            <a:normAutofit/>
          </a:bodyPr>
          <a:lstStyle/>
          <a:p>
            <a:pPr marL="0" indent="0" algn="just">
              <a:buNone/>
            </a:pPr>
            <a:r>
              <a:rPr lang="fr-FR" altLang="fr-FR" sz="2800" dirty="0">
                <a:solidFill>
                  <a:schemeClr val="folHlink"/>
                </a:solidFill>
                <a:latin typeface="Arial" charset="0"/>
                <a:cs typeface="+mn-cs"/>
              </a:rPr>
              <a:t>Le CCF </a:t>
            </a:r>
            <a:r>
              <a:rPr lang="fr-FR" altLang="fr-FR" sz="2800" dirty="0">
                <a:solidFill>
                  <a:srgbClr val="FF0000"/>
                </a:solidFill>
                <a:latin typeface="Arial" charset="0"/>
                <a:cs typeface="+mn-cs"/>
              </a:rPr>
              <a:t>s'intègre naturellement dans le processus de formation </a:t>
            </a:r>
            <a:r>
              <a:rPr lang="fr-FR" altLang="fr-FR" sz="2800" dirty="0">
                <a:solidFill>
                  <a:schemeClr val="folHlink"/>
                </a:solidFill>
                <a:latin typeface="Arial" charset="0"/>
                <a:cs typeface="+mn-cs"/>
              </a:rPr>
              <a:t>et l’équipe des professeurs, ou des formateurs, évalue, sans interrompre ce processus, les candidats réputés avoir atteint les compétences visées définies par le référentiel et le règlement d’examen à l’aide d’une situation d’évaluation adaptée. </a:t>
            </a:r>
          </a:p>
        </p:txBody>
      </p:sp>
      <p:sp>
        <p:nvSpPr>
          <p:cNvPr id="5" name="Rectangle 3"/>
          <p:cNvSpPr>
            <a:spLocks noGrp="1" noRot="1" noChangeArrowheads="1"/>
          </p:cNvSpPr>
          <p:nvPr>
            <p:ph type="title"/>
          </p:nvPr>
        </p:nvSpPr>
        <p:spPr>
          <a:xfrm>
            <a:off x="2011965" y="-101263"/>
            <a:ext cx="6793541" cy="838974"/>
          </a:xfrm>
          <a:noFill/>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b"/>
          <a:lstStyle/>
          <a:p>
            <a:r>
              <a:rPr lang="fr-FR" altLang="fr-FR" sz="3200" dirty="0" smtClean="0"/>
              <a:t>CCF - Modalités de mise en œuvre</a:t>
            </a:r>
          </a:p>
        </p:txBody>
      </p:sp>
    </p:spTree>
    <p:extLst>
      <p:ext uri="{BB962C8B-B14F-4D97-AF65-F5344CB8AC3E}">
        <p14:creationId xmlns:p14="http://schemas.microsoft.com/office/powerpoint/2010/main" val="428255531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xfrm>
            <a:off x="900113" y="0"/>
            <a:ext cx="7620000" cy="1143000"/>
          </a:xfrm>
          <a:noFill/>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p>
            <a:r>
              <a:rPr lang="fr-FR" altLang="fr-FR" sz="4400" smtClean="0"/>
              <a:t> </a:t>
            </a:r>
          </a:p>
        </p:txBody>
      </p:sp>
      <p:sp>
        <p:nvSpPr>
          <p:cNvPr id="7171" name="Rectangle 3"/>
          <p:cNvSpPr>
            <a:spLocks noGrp="1" noChangeArrowheads="1"/>
          </p:cNvSpPr>
          <p:nvPr>
            <p:ph type="body" idx="1"/>
          </p:nvPr>
        </p:nvSpPr>
        <p:spPr>
          <a:xfrm>
            <a:off x="583894" y="1628775"/>
            <a:ext cx="8229600" cy="4114800"/>
          </a:xfrm>
        </p:spPr>
        <p:txBody>
          <a:bodyPr>
            <a:normAutofit/>
          </a:bodyPr>
          <a:lstStyle/>
          <a:p>
            <a:pPr marL="0" indent="0" algn="just">
              <a:buNone/>
            </a:pPr>
            <a:r>
              <a:rPr lang="fr-FR" altLang="fr-FR" sz="3600" b="0" dirty="0" smtClean="0">
                <a:solidFill>
                  <a:srgbClr val="FF0000"/>
                </a:solidFill>
              </a:rPr>
              <a:t>Le positionnement d’un candidat</a:t>
            </a:r>
            <a:r>
              <a:rPr lang="fr-FR" altLang="fr-FR" sz="3600" b="0" dirty="0" smtClean="0">
                <a:solidFill>
                  <a:schemeClr val="tx1"/>
                </a:solidFill>
                <a:latin typeface="Calibri" pitchFamily="34" charset="0"/>
              </a:rPr>
              <a:t>, </a:t>
            </a:r>
            <a:r>
              <a:rPr lang="fr-FR" altLang="fr-FR" sz="3600" dirty="0">
                <a:solidFill>
                  <a:schemeClr val="folHlink"/>
                </a:solidFill>
                <a:latin typeface="Calibri" pitchFamily="34" charset="0"/>
                <a:cs typeface="+mn-cs"/>
              </a:rPr>
              <a:t>qu’il soit d’ordre réglementaire </a:t>
            </a:r>
            <a:r>
              <a:rPr lang="fr-FR" altLang="fr-FR" sz="3600" dirty="0" smtClean="0">
                <a:solidFill>
                  <a:schemeClr val="folHlink"/>
                </a:solidFill>
                <a:latin typeface="Calibri" pitchFamily="34" charset="0"/>
                <a:cs typeface="+mn-cs"/>
              </a:rPr>
              <a:t>ou pédagogique</a:t>
            </a:r>
            <a:r>
              <a:rPr lang="fr-FR" altLang="fr-FR" sz="3600" dirty="0">
                <a:solidFill>
                  <a:schemeClr val="folHlink"/>
                </a:solidFill>
                <a:latin typeface="Calibri" pitchFamily="34" charset="0"/>
                <a:cs typeface="+mn-cs"/>
              </a:rPr>
              <a:t>, doit constituer un élément d’appréciation du niveau des compétences acquises, il </a:t>
            </a:r>
            <a:r>
              <a:rPr lang="fr-FR" altLang="fr-FR" sz="3600" b="0" dirty="0" smtClean="0">
                <a:solidFill>
                  <a:srgbClr val="FF0000"/>
                </a:solidFill>
              </a:rPr>
              <a:t>permet de déclencher l’évaluation en CCF dans une période donnée.</a:t>
            </a:r>
          </a:p>
        </p:txBody>
      </p:sp>
      <p:sp>
        <p:nvSpPr>
          <p:cNvPr id="5" name="Rectangle 3"/>
          <p:cNvSpPr txBox="1">
            <a:spLocks noRot="1" noChangeArrowheads="1"/>
          </p:cNvSpPr>
          <p:nvPr/>
        </p:nvSpPr>
        <p:spPr>
          <a:xfrm>
            <a:off x="2164565" y="-110169"/>
            <a:ext cx="8196262" cy="827911"/>
          </a:xfrm>
          <a:prstGeom prst="rect">
            <a:avLst/>
          </a:prstGeom>
          <a:noFill/>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b">
            <a:noAutofit/>
          </a:bodyPr>
          <a:lstStyle>
            <a:lvl1pPr algn="l" defTabSz="914400" rtl="0" eaLnBrk="1" latinLnBrk="0" hangingPunct="1">
              <a:spcBef>
                <a:spcPct val="0"/>
              </a:spcBef>
              <a:buNone/>
              <a:defRPr sz="2800" b="1" kern="1200">
                <a:solidFill>
                  <a:schemeClr val="bg1"/>
                </a:solidFill>
                <a:latin typeface="Calibri"/>
                <a:ea typeface="+mj-ea"/>
                <a:cs typeface="Calibri"/>
              </a:defRPr>
            </a:lvl1pPr>
          </a:lstStyle>
          <a:p>
            <a:r>
              <a:rPr lang="fr-FR" altLang="fr-FR" sz="3200" smtClean="0"/>
              <a:t>CCF - Modalités de mise en œuvre</a:t>
            </a:r>
            <a:endParaRPr lang="fr-FR" altLang="fr-FR" sz="3200" dirty="0" smtClean="0"/>
          </a:p>
        </p:txBody>
      </p:sp>
    </p:spTree>
    <p:extLst>
      <p:ext uri="{BB962C8B-B14F-4D97-AF65-F5344CB8AC3E}">
        <p14:creationId xmlns:p14="http://schemas.microsoft.com/office/powerpoint/2010/main" val="380420156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827088" y="260350"/>
            <a:ext cx="8316912" cy="1143000"/>
          </a:xfrm>
          <a:noFill/>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p>
            <a:r>
              <a:rPr lang="fr-FR" altLang="fr-FR" sz="4400" smtClean="0"/>
              <a:t> </a:t>
            </a:r>
          </a:p>
        </p:txBody>
      </p:sp>
      <p:sp>
        <p:nvSpPr>
          <p:cNvPr id="8195" name="Rectangle 3"/>
          <p:cNvSpPr>
            <a:spLocks noChangeArrowheads="1"/>
          </p:cNvSpPr>
          <p:nvPr/>
        </p:nvSpPr>
        <p:spPr bwMode="auto">
          <a:xfrm>
            <a:off x="383972" y="1853519"/>
            <a:ext cx="8234037"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indent="-342900" algn="just" eaLnBrk="0" hangingPunct="0">
              <a:buSzPct val="50000"/>
              <a:buFont typeface="Monotype Sorts" pitchFamily="2" charset="2"/>
              <a:buNone/>
            </a:pPr>
            <a:r>
              <a:rPr lang="fr-FR" altLang="fr-FR" sz="3600" dirty="0" smtClean="0">
                <a:solidFill>
                  <a:schemeClr val="folHlink"/>
                </a:solidFill>
                <a:latin typeface="Calibri" pitchFamily="34" charset="0"/>
              </a:rPr>
              <a:t>Les </a:t>
            </a:r>
            <a:r>
              <a:rPr lang="fr-FR" altLang="fr-FR" sz="3600" dirty="0">
                <a:solidFill>
                  <a:schemeClr val="folHlink"/>
                </a:solidFill>
                <a:latin typeface="Calibri" pitchFamily="34" charset="0"/>
              </a:rPr>
              <a:t>compétences et </a:t>
            </a:r>
            <a:r>
              <a:rPr lang="fr-FR" altLang="fr-FR" sz="3600" dirty="0" smtClean="0">
                <a:solidFill>
                  <a:schemeClr val="folHlink"/>
                </a:solidFill>
                <a:latin typeface="Calibri" pitchFamily="34" charset="0"/>
              </a:rPr>
              <a:t>connaissances attendues </a:t>
            </a:r>
            <a:r>
              <a:rPr lang="fr-FR" altLang="fr-FR" sz="3600" dirty="0">
                <a:solidFill>
                  <a:schemeClr val="folHlink"/>
                </a:solidFill>
                <a:latin typeface="Calibri" pitchFamily="34" charset="0"/>
              </a:rPr>
              <a:t>des candidats dans les différentes unités étant </a:t>
            </a:r>
            <a:r>
              <a:rPr lang="fr-FR" altLang="fr-FR" sz="3600" dirty="0">
                <a:solidFill>
                  <a:srgbClr val="FF0000"/>
                </a:solidFill>
                <a:latin typeface="Calibri" pitchFamily="34" charset="0"/>
              </a:rPr>
              <a:t>fixées par le règlement d’examen</a:t>
            </a:r>
            <a:r>
              <a:rPr lang="fr-FR" altLang="fr-FR" sz="3600" dirty="0">
                <a:solidFill>
                  <a:schemeClr val="folHlink"/>
                </a:solidFill>
                <a:latin typeface="Calibri" pitchFamily="34" charset="0"/>
              </a:rPr>
              <a:t>, le libre choix des activités et des supports d’évaluation doit contribuer à une réelle </a:t>
            </a:r>
            <a:r>
              <a:rPr lang="fr-FR" altLang="fr-FR" sz="3600" dirty="0">
                <a:solidFill>
                  <a:srgbClr val="FF0000"/>
                </a:solidFill>
                <a:latin typeface="Calibri" pitchFamily="34" charset="0"/>
              </a:rPr>
              <a:t>prise en compte du contexte local de formation</a:t>
            </a:r>
            <a:r>
              <a:rPr lang="fr-FR" altLang="fr-FR" sz="3600" dirty="0">
                <a:solidFill>
                  <a:schemeClr val="folHlink"/>
                </a:solidFill>
                <a:latin typeface="Calibri" pitchFamily="34" charset="0"/>
              </a:rPr>
              <a:t>.</a:t>
            </a:r>
          </a:p>
          <a:p>
            <a:pPr marL="342900" indent="-342900" eaLnBrk="0" hangingPunct="0">
              <a:lnSpc>
                <a:spcPct val="90000"/>
              </a:lnSpc>
              <a:buSzPct val="50000"/>
              <a:buFont typeface="Monotype Sorts" pitchFamily="2" charset="2"/>
              <a:buNone/>
            </a:pPr>
            <a:endParaRPr lang="fr-FR" altLang="fr-FR" sz="3600" dirty="0">
              <a:solidFill>
                <a:schemeClr val="tx1"/>
              </a:solidFill>
            </a:endParaRPr>
          </a:p>
        </p:txBody>
      </p:sp>
      <p:sp>
        <p:nvSpPr>
          <p:cNvPr id="5" name="Rectangle 3"/>
          <p:cNvSpPr txBox="1">
            <a:spLocks noRot="1" noChangeArrowheads="1"/>
          </p:cNvSpPr>
          <p:nvPr/>
        </p:nvSpPr>
        <p:spPr>
          <a:xfrm>
            <a:off x="2164565" y="-110169"/>
            <a:ext cx="8196262" cy="827911"/>
          </a:xfrm>
          <a:prstGeom prst="rect">
            <a:avLst/>
          </a:prstGeom>
          <a:noFill/>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b">
            <a:noAutofit/>
          </a:bodyPr>
          <a:lstStyle>
            <a:lvl1pPr algn="l" defTabSz="914400" rtl="0" eaLnBrk="1" latinLnBrk="0" hangingPunct="1">
              <a:spcBef>
                <a:spcPct val="0"/>
              </a:spcBef>
              <a:buNone/>
              <a:defRPr sz="2800" b="1" kern="1200">
                <a:solidFill>
                  <a:schemeClr val="bg1"/>
                </a:solidFill>
                <a:latin typeface="Calibri"/>
                <a:ea typeface="+mj-ea"/>
                <a:cs typeface="Calibri"/>
              </a:defRPr>
            </a:lvl1pPr>
          </a:lstStyle>
          <a:p>
            <a:r>
              <a:rPr lang="fr-FR" altLang="fr-FR" sz="3200" smtClean="0"/>
              <a:t>CCF - Modalités de mise en œuvre</a:t>
            </a:r>
            <a:endParaRPr lang="fr-FR" altLang="fr-FR" sz="3200" dirty="0" smtClean="0"/>
          </a:p>
        </p:txBody>
      </p:sp>
    </p:spTree>
    <p:extLst>
      <p:ext uri="{BB962C8B-B14F-4D97-AF65-F5344CB8AC3E}">
        <p14:creationId xmlns:p14="http://schemas.microsoft.com/office/powerpoint/2010/main" val="233585580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18153" y="6962"/>
            <a:ext cx="7620000" cy="693738"/>
          </a:xfrm>
        </p:spPr>
        <p:txBody>
          <a:bodyPr/>
          <a:lstStyle/>
          <a:p>
            <a:r>
              <a:rPr lang="fr-FR" altLang="fr-FR" sz="5400" dirty="0" smtClean="0"/>
              <a:t>Principes généraux</a:t>
            </a:r>
          </a:p>
        </p:txBody>
      </p:sp>
      <p:sp>
        <p:nvSpPr>
          <p:cNvPr id="7" name="Rectangle 3"/>
          <p:cNvSpPr txBox="1">
            <a:spLocks noChangeArrowheads="1"/>
          </p:cNvSpPr>
          <p:nvPr/>
        </p:nvSpPr>
        <p:spPr bwMode="auto">
          <a:xfrm>
            <a:off x="407624" y="1493187"/>
            <a:ext cx="8452126" cy="4798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50000"/>
              <a:buFont typeface="Monotype Sorts" pitchFamily="2" charset="2"/>
              <a:buChar char="n"/>
              <a:defRPr kumimoji="1" sz="3200" b="1">
                <a:solidFill>
                  <a:srgbClr val="F1CA69"/>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Arial" charset="0"/>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b="1">
                <a:solidFill>
                  <a:srgbClr val="000099"/>
                </a:solidFill>
                <a:latin typeface="+mn-lt"/>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Arial" charset="0"/>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Arial" charset="0"/>
              </a:defRPr>
            </a:lvl9pPr>
          </a:lstStyle>
          <a:p>
            <a:pPr marL="342900" marR="0" lvl="0" indent="-342900" algn="just" defTabSz="914400" rtl="0" eaLnBrk="0" fontAlgn="base" latinLnBrk="0" hangingPunct="0">
              <a:lnSpc>
                <a:spcPct val="100000"/>
              </a:lnSpc>
              <a:spcBef>
                <a:spcPct val="20000"/>
              </a:spcBef>
              <a:spcAft>
                <a:spcPct val="0"/>
              </a:spcAft>
              <a:buClr>
                <a:srgbClr val="FF9966"/>
              </a:buClr>
              <a:buSzPct val="50000"/>
              <a:buFont typeface="Monotype Sorts" pitchFamily="2" charset="2"/>
              <a:buNone/>
              <a:tabLst/>
              <a:defRPr/>
            </a:pPr>
            <a:r>
              <a:rPr kumimoji="1" lang="fr-FR" altLang="fr-FR" sz="3600" b="0" i="0" u="none" strike="noStrike" kern="0" cap="none" spc="0" normalizeH="0" baseline="0" noProof="0" dirty="0" smtClean="0">
                <a:ln>
                  <a:noFill/>
                </a:ln>
                <a:solidFill>
                  <a:srgbClr val="F5BE65"/>
                </a:solidFill>
                <a:effectLst/>
                <a:uLnTx/>
                <a:uFillTx/>
                <a:latin typeface="Calibri" pitchFamily="34" charset="0"/>
              </a:rPr>
              <a:t>Les</a:t>
            </a:r>
            <a:r>
              <a:rPr kumimoji="1" lang="fr-FR" altLang="fr-FR" sz="3600" b="0" i="0" u="none" strike="noStrike" kern="0" cap="none" spc="0" normalizeH="0" baseline="0" noProof="0" dirty="0" smtClean="0">
                <a:ln>
                  <a:noFill/>
                </a:ln>
                <a:solidFill>
                  <a:srgbClr val="F1CA69"/>
                </a:solidFill>
                <a:effectLst/>
                <a:uLnTx/>
                <a:uFillTx/>
                <a:latin typeface="Calibri" pitchFamily="34" charset="0"/>
              </a:rPr>
              <a:t> professeurs organisent les différentes</a:t>
            </a:r>
            <a:r>
              <a:rPr kumimoji="1" lang="fr-FR" altLang="fr-FR" sz="3600" b="0" i="0" u="none" strike="noStrike" kern="0" cap="none" spc="0" normalizeH="0" noProof="0" dirty="0" smtClean="0">
                <a:ln>
                  <a:noFill/>
                </a:ln>
                <a:solidFill>
                  <a:srgbClr val="F1CA69"/>
                </a:solidFill>
                <a:effectLst/>
                <a:uLnTx/>
                <a:uFillTx/>
                <a:latin typeface="Calibri" pitchFamily="34" charset="0"/>
              </a:rPr>
              <a:t> </a:t>
            </a:r>
            <a:r>
              <a:rPr kumimoji="1" lang="fr-FR" altLang="fr-FR" sz="3600" b="0" i="0" u="none" strike="noStrike" kern="0" cap="none" spc="0" normalizeH="0" baseline="0" noProof="0" dirty="0" smtClean="0">
                <a:ln>
                  <a:noFill/>
                </a:ln>
                <a:solidFill>
                  <a:srgbClr val="F1CA69"/>
                </a:solidFill>
                <a:effectLst/>
                <a:uLnTx/>
                <a:uFillTx/>
                <a:latin typeface="Calibri" pitchFamily="34" charset="0"/>
              </a:rPr>
              <a:t>situations d’évaluations dans le cadre de la réglementation d’examen.</a:t>
            </a:r>
          </a:p>
          <a:p>
            <a:pPr marL="342900" marR="0" lvl="0" indent="-342900" algn="just" defTabSz="914400" rtl="0" eaLnBrk="0" fontAlgn="base" latinLnBrk="0" hangingPunct="0">
              <a:lnSpc>
                <a:spcPct val="100000"/>
              </a:lnSpc>
              <a:spcBef>
                <a:spcPct val="20000"/>
              </a:spcBef>
              <a:spcAft>
                <a:spcPct val="0"/>
              </a:spcAft>
              <a:buClrTx/>
              <a:buSzPct val="50000"/>
              <a:buFont typeface="Wingdings" panose="05000000000000000000" pitchFamily="2" charset="2"/>
              <a:buChar char="Ø"/>
              <a:tabLst/>
              <a:defRPr/>
            </a:pPr>
            <a:r>
              <a:rPr kumimoji="0" lang="fr-FR" altLang="fr-FR" sz="2400" b="1" i="0" u="none" strike="noStrike" kern="1200" cap="none" spc="0" normalizeH="0" baseline="0" noProof="0" dirty="0" smtClean="0">
                <a:ln>
                  <a:noFill/>
                </a:ln>
                <a:solidFill>
                  <a:srgbClr val="009999"/>
                </a:solidFill>
                <a:effectLst/>
                <a:uLnTx/>
                <a:uFillTx/>
                <a:latin typeface="Calibri" pitchFamily="34" charset="0"/>
              </a:rPr>
              <a:t>Chaque compétence du référentiel associée à ces épreuves ne doit être évaluée qu’une seule fois dans une « épreuve »</a:t>
            </a:r>
          </a:p>
          <a:p>
            <a:pPr marL="342900" marR="0" lvl="0" indent="-342900" algn="just" defTabSz="914400" rtl="0" eaLnBrk="0" fontAlgn="base" latinLnBrk="0" hangingPunct="0">
              <a:lnSpc>
                <a:spcPct val="100000"/>
              </a:lnSpc>
              <a:spcBef>
                <a:spcPct val="20000"/>
              </a:spcBef>
              <a:spcAft>
                <a:spcPct val="0"/>
              </a:spcAft>
              <a:buClrTx/>
              <a:buSzPct val="50000"/>
              <a:buFont typeface="Wingdings" panose="05000000000000000000" pitchFamily="2" charset="2"/>
              <a:buChar char="Ø"/>
              <a:tabLst/>
              <a:defRPr/>
            </a:pPr>
            <a:r>
              <a:rPr kumimoji="0" lang="fr-FR" altLang="fr-FR" sz="2400" b="1" i="0" u="none" strike="noStrike" kern="0" cap="none" spc="0" normalizeH="0" baseline="0" noProof="0" dirty="0" smtClean="0">
                <a:ln>
                  <a:noFill/>
                </a:ln>
                <a:solidFill>
                  <a:srgbClr val="009999"/>
                </a:solidFill>
                <a:effectLst/>
                <a:uLnTx/>
                <a:uFillTx/>
                <a:latin typeface="Calibri" pitchFamily="34" charset="0"/>
              </a:rPr>
              <a:t>Les supports d’évaluation s’appuient sur de véritables problématiques professionnelles</a:t>
            </a:r>
            <a:endParaRPr kumimoji="0" lang="fr-FR" altLang="fr-FR" sz="2800" b="1" i="0" u="none" strike="noStrike" kern="1200" cap="none" spc="0" normalizeH="0" baseline="0" noProof="0" dirty="0" smtClean="0">
              <a:ln>
                <a:noFill/>
              </a:ln>
              <a:solidFill>
                <a:srgbClr val="009999"/>
              </a:solidFill>
              <a:effectLst/>
              <a:uLnTx/>
              <a:uFillTx/>
              <a:latin typeface="Calibri" pitchFamily="34" charset="0"/>
            </a:endParaRPr>
          </a:p>
          <a:p>
            <a:pPr marL="0" marR="0" lvl="0" indent="0" algn="just" defTabSz="914400" rtl="0" eaLnBrk="1" fontAlgn="base" latinLnBrk="0" hangingPunct="1">
              <a:lnSpc>
                <a:spcPct val="100000"/>
              </a:lnSpc>
              <a:spcBef>
                <a:spcPct val="20000"/>
              </a:spcBef>
              <a:spcAft>
                <a:spcPct val="0"/>
              </a:spcAft>
              <a:buClr>
                <a:srgbClr val="FF9966"/>
              </a:buClr>
              <a:buSzTx/>
              <a:buFont typeface="Monotype Sorts" pitchFamily="2" charset="2"/>
              <a:buNone/>
              <a:tabLst/>
              <a:defRPr/>
            </a:pPr>
            <a:r>
              <a:rPr kumimoji="0" lang="fr-FR" altLang="fr-FR" sz="2800" b="1" i="0" u="none" strike="noStrike" kern="1200" cap="none" spc="0" normalizeH="0" baseline="0" noProof="0" dirty="0" smtClean="0">
                <a:ln>
                  <a:noFill/>
                </a:ln>
                <a:solidFill>
                  <a:srgbClr val="FF0000"/>
                </a:solidFill>
                <a:effectLst/>
                <a:uLnTx/>
                <a:uFillTx/>
                <a:latin typeface="Calibri" pitchFamily="34" charset="0"/>
              </a:rPr>
              <a:t>Le référentiel de certification précise</a:t>
            </a:r>
            <a:r>
              <a:rPr kumimoji="0" lang="fr-FR" altLang="fr-FR" sz="2800" b="0" i="0" u="none" strike="noStrike" kern="1200" cap="none" spc="0" normalizeH="0" baseline="0" noProof="0" dirty="0" smtClean="0">
                <a:ln>
                  <a:noFill/>
                </a:ln>
                <a:solidFill>
                  <a:srgbClr val="FF0000"/>
                </a:solidFill>
                <a:effectLst/>
                <a:uLnTx/>
                <a:uFillTx/>
                <a:latin typeface="Calibri" pitchFamily="34" charset="0"/>
              </a:rPr>
              <a:t>, pour chaque compétence visée, </a:t>
            </a:r>
            <a:r>
              <a:rPr kumimoji="0" lang="fr-FR" altLang="fr-FR" sz="2800" b="1" i="0" u="none" strike="noStrike" kern="1200" cap="none" spc="0" normalizeH="0" baseline="0" noProof="0" dirty="0" smtClean="0">
                <a:ln>
                  <a:noFill/>
                </a:ln>
                <a:solidFill>
                  <a:srgbClr val="FF0000"/>
                </a:solidFill>
                <a:effectLst/>
                <a:uLnTx/>
                <a:uFillTx/>
                <a:latin typeface="Calibri" pitchFamily="34" charset="0"/>
              </a:rPr>
              <a:t>les indicateurs de performance </a:t>
            </a:r>
            <a:r>
              <a:rPr kumimoji="0" lang="fr-FR" altLang="fr-FR" sz="2800" b="0" i="0" u="none" strike="noStrike" kern="1200" cap="none" spc="0" normalizeH="0" baseline="0" noProof="0" dirty="0" smtClean="0">
                <a:ln>
                  <a:noFill/>
                </a:ln>
                <a:solidFill>
                  <a:srgbClr val="FF0000"/>
                </a:solidFill>
                <a:effectLst/>
                <a:uLnTx/>
                <a:uFillTx/>
                <a:latin typeface="Calibri" pitchFamily="34" charset="0"/>
              </a:rPr>
              <a:t>à utiliser.</a:t>
            </a:r>
          </a:p>
          <a:p>
            <a:pPr marL="342900" marR="0" lvl="0" indent="-342900" algn="just" defTabSz="914400" rtl="0" eaLnBrk="0" fontAlgn="base" latinLnBrk="0" hangingPunct="0">
              <a:lnSpc>
                <a:spcPct val="100000"/>
              </a:lnSpc>
              <a:spcBef>
                <a:spcPct val="20000"/>
              </a:spcBef>
              <a:spcAft>
                <a:spcPct val="0"/>
              </a:spcAft>
              <a:buClrTx/>
              <a:buSzPct val="50000"/>
              <a:buFont typeface="Wingdings" panose="05000000000000000000" pitchFamily="2" charset="2"/>
              <a:buChar char="Ø"/>
              <a:tabLst/>
              <a:defRPr/>
            </a:pPr>
            <a:endParaRPr kumimoji="1" lang="fr-FR" altLang="fr-FR" sz="3600" b="0" i="0" u="none" strike="noStrike" kern="0" cap="none" spc="0" normalizeH="0" baseline="0" noProof="0" dirty="0" smtClean="0">
              <a:ln>
                <a:noFill/>
              </a:ln>
              <a:solidFill>
                <a:srgbClr val="F1CA69"/>
              </a:solidFill>
              <a:effectLst/>
              <a:uLnTx/>
              <a:uFillTx/>
              <a:latin typeface="Arial Narrow"/>
              <a:ea typeface="+mn-ea"/>
              <a:cs typeface="+mn-cs"/>
            </a:endParaRPr>
          </a:p>
          <a:p>
            <a:pPr marL="342900" marR="0" lvl="0" indent="-342900" algn="just" defTabSz="914400" rtl="0" eaLnBrk="0" fontAlgn="base" latinLnBrk="0" hangingPunct="0">
              <a:lnSpc>
                <a:spcPct val="100000"/>
              </a:lnSpc>
              <a:spcBef>
                <a:spcPct val="20000"/>
              </a:spcBef>
              <a:spcAft>
                <a:spcPct val="0"/>
              </a:spcAft>
              <a:buClr>
                <a:srgbClr val="FF9966"/>
              </a:buClr>
              <a:buSzPct val="50000"/>
              <a:buFont typeface="Monotype Sorts" pitchFamily="2" charset="2"/>
              <a:buNone/>
              <a:tabLst/>
              <a:defRPr/>
            </a:pPr>
            <a:r>
              <a:rPr kumimoji="1" lang="fr-FR" altLang="fr-FR" sz="3600" b="0" i="0" u="none" strike="noStrike" kern="0" cap="none" spc="0" normalizeH="0" baseline="0" noProof="0" dirty="0" smtClean="0">
                <a:ln>
                  <a:noFill/>
                </a:ln>
                <a:solidFill>
                  <a:srgbClr val="F1CA69"/>
                </a:solidFill>
                <a:effectLst/>
                <a:uLnTx/>
                <a:uFillTx/>
                <a:latin typeface="Arial" charset="0"/>
                <a:ea typeface="+mn-ea"/>
                <a:cs typeface="+mn-cs"/>
              </a:rPr>
              <a:t> </a:t>
            </a:r>
            <a:endParaRPr kumimoji="1" lang="fr-FR" altLang="fr-FR" sz="3600" b="0" i="0" u="none" strike="noStrike" kern="0" cap="none" spc="0" normalizeH="0" baseline="0" noProof="0" dirty="0" smtClean="0">
              <a:ln>
                <a:noFill/>
              </a:ln>
              <a:solidFill>
                <a:srgbClr val="000099"/>
              </a:solidFill>
              <a:effectLst/>
              <a:uLnTx/>
              <a:uFillTx/>
              <a:latin typeface="Arial Narrow"/>
              <a:ea typeface="+mn-ea"/>
              <a:cs typeface="+mn-cs"/>
            </a:endParaRPr>
          </a:p>
          <a:p>
            <a:pPr marL="742950" marR="0" lvl="1" indent="-285750" algn="just" defTabSz="914400" rtl="0" eaLnBrk="0" fontAlgn="base" latinLnBrk="0" hangingPunct="0">
              <a:lnSpc>
                <a:spcPct val="100000"/>
              </a:lnSpc>
              <a:spcBef>
                <a:spcPct val="20000"/>
              </a:spcBef>
              <a:spcAft>
                <a:spcPct val="0"/>
              </a:spcAft>
              <a:buClr>
                <a:srgbClr val="336699"/>
              </a:buClr>
              <a:buSzPct val="75000"/>
              <a:buFont typeface="Monotype Sorts" pitchFamily="2" charset="2"/>
              <a:buNone/>
              <a:tabLst/>
              <a:defRPr/>
            </a:pPr>
            <a:endParaRPr kumimoji="1" lang="fr-FR" altLang="fr-FR" sz="3700" b="0" i="0" u="none" strike="noStrike" kern="0" cap="none" spc="0" normalizeH="0" baseline="0" noProof="0" dirty="0" smtClean="0">
              <a:ln>
                <a:noFill/>
              </a:ln>
              <a:solidFill>
                <a:srgbClr val="009999"/>
              </a:solidFill>
              <a:effectLst/>
              <a:uLnTx/>
              <a:uFillTx/>
              <a:latin typeface="Arial" charset="0"/>
            </a:endParaRPr>
          </a:p>
          <a:p>
            <a:pPr marL="742950" marR="0" lvl="1" indent="-285750" algn="just" defTabSz="914400" rtl="0" eaLnBrk="0" fontAlgn="base" latinLnBrk="0" hangingPunct="0">
              <a:lnSpc>
                <a:spcPct val="100000"/>
              </a:lnSpc>
              <a:spcBef>
                <a:spcPct val="20000"/>
              </a:spcBef>
              <a:spcAft>
                <a:spcPct val="0"/>
              </a:spcAft>
              <a:buClr>
                <a:srgbClr val="336699"/>
              </a:buClr>
              <a:buSzPct val="75000"/>
              <a:buFont typeface="Monotype Sorts" pitchFamily="2" charset="2"/>
              <a:buNone/>
              <a:tabLst/>
              <a:defRPr/>
            </a:pPr>
            <a:r>
              <a:rPr kumimoji="1" lang="fr-FR" altLang="fr-FR" sz="1300" b="0" i="0" u="none" strike="noStrike" kern="0" cap="none" spc="0" normalizeH="0" baseline="0" noProof="0" dirty="0" smtClean="0">
                <a:ln>
                  <a:noFill/>
                </a:ln>
                <a:solidFill>
                  <a:srgbClr val="009999"/>
                </a:solidFill>
                <a:effectLst/>
                <a:uLnTx/>
                <a:uFillTx/>
                <a:latin typeface="Arial" charset="0"/>
              </a:rPr>
              <a:t> </a:t>
            </a:r>
          </a:p>
          <a:p>
            <a:pPr marL="742950" marR="0" lvl="1" indent="-285750" algn="just" defTabSz="914400" rtl="0" eaLnBrk="0" fontAlgn="base" latinLnBrk="0" hangingPunct="0">
              <a:lnSpc>
                <a:spcPct val="100000"/>
              </a:lnSpc>
              <a:spcBef>
                <a:spcPct val="20000"/>
              </a:spcBef>
              <a:spcAft>
                <a:spcPct val="0"/>
              </a:spcAft>
              <a:buClr>
                <a:srgbClr val="336699"/>
              </a:buClr>
              <a:buSzPct val="75000"/>
              <a:buFont typeface="Monotype Sorts" pitchFamily="2" charset="2"/>
              <a:buChar char="u"/>
              <a:tabLst/>
              <a:defRPr/>
            </a:pPr>
            <a:endParaRPr kumimoji="1" lang="fr-FR" altLang="fr-FR" sz="1300" b="0" i="0" u="none" strike="noStrike" kern="0" cap="none" spc="0" normalizeH="0" baseline="0" noProof="0" dirty="0" smtClean="0">
              <a:ln>
                <a:noFill/>
              </a:ln>
              <a:solidFill>
                <a:srgbClr val="009999"/>
              </a:solidFill>
              <a:effectLst/>
              <a:uLnTx/>
              <a:uFillTx/>
              <a:latin typeface="Arial" charset="0"/>
            </a:endParaRPr>
          </a:p>
          <a:p>
            <a:pPr marL="742950" marR="0" lvl="1" indent="-285750" algn="just" defTabSz="914400" rtl="0" eaLnBrk="0" fontAlgn="base" latinLnBrk="0" hangingPunct="0">
              <a:lnSpc>
                <a:spcPct val="100000"/>
              </a:lnSpc>
              <a:spcBef>
                <a:spcPct val="20000"/>
              </a:spcBef>
              <a:spcAft>
                <a:spcPct val="0"/>
              </a:spcAft>
              <a:buClr>
                <a:srgbClr val="336699"/>
              </a:buClr>
              <a:buSzPct val="75000"/>
              <a:buFont typeface="Monotype Sorts" pitchFamily="2" charset="2"/>
              <a:buNone/>
              <a:tabLst/>
              <a:defRPr/>
            </a:pPr>
            <a:endParaRPr kumimoji="1" lang="fr-FR" altLang="fr-FR" sz="1300" b="0" i="0" u="none" strike="noStrike" kern="0" cap="none" spc="0" normalizeH="0" baseline="0" noProof="0" dirty="0" smtClean="0">
              <a:ln>
                <a:noFill/>
              </a:ln>
              <a:solidFill>
                <a:srgbClr val="009999"/>
              </a:solidFill>
              <a:effectLst/>
              <a:uLnTx/>
              <a:uFillTx/>
              <a:latin typeface="Arial" charset="0"/>
            </a:endParaRPr>
          </a:p>
        </p:txBody>
      </p:sp>
    </p:spTree>
    <p:extLst>
      <p:ext uri="{BB962C8B-B14F-4D97-AF65-F5344CB8AC3E}">
        <p14:creationId xmlns:p14="http://schemas.microsoft.com/office/powerpoint/2010/main" val="225330192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535614" y="1558037"/>
            <a:ext cx="8405870" cy="4483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400" b="1">
                <a:solidFill>
                  <a:schemeClr val="bg1"/>
                </a:solidFill>
                <a:latin typeface="Arial Narrow" pitchFamily="34" charset="0"/>
              </a:defRPr>
            </a:lvl1pPr>
            <a:lvl2pPr marL="742950" indent="-285750" eaLnBrk="0" hangingPunct="0">
              <a:defRPr kumimoji="1" sz="1400" b="1">
                <a:solidFill>
                  <a:schemeClr val="bg1"/>
                </a:solidFill>
                <a:latin typeface="Arial Narrow" pitchFamily="34" charset="0"/>
              </a:defRPr>
            </a:lvl2pPr>
            <a:lvl3pPr marL="1143000" indent="-228600" eaLnBrk="0" hangingPunct="0">
              <a:defRPr kumimoji="1" sz="1400" b="1">
                <a:solidFill>
                  <a:schemeClr val="bg1"/>
                </a:solidFill>
                <a:latin typeface="Arial Narrow" pitchFamily="34" charset="0"/>
              </a:defRPr>
            </a:lvl3pPr>
            <a:lvl4pPr marL="1600200" indent="-228600" eaLnBrk="0" hangingPunct="0">
              <a:defRPr kumimoji="1" sz="1400" b="1">
                <a:solidFill>
                  <a:schemeClr val="bg1"/>
                </a:solidFill>
                <a:latin typeface="Arial Narrow" pitchFamily="34" charset="0"/>
              </a:defRPr>
            </a:lvl4pPr>
            <a:lvl5pPr marL="2057400" indent="-228600" eaLnBrk="0" hangingPunct="0">
              <a:defRPr kumimoji="1" sz="1400" b="1">
                <a:solidFill>
                  <a:schemeClr val="bg1"/>
                </a:solidFill>
                <a:latin typeface="Arial Narrow" pitchFamily="34" charset="0"/>
              </a:defRPr>
            </a:lvl5pPr>
            <a:lvl6pPr marL="25146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6pPr>
            <a:lvl7pPr marL="29718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7pPr>
            <a:lvl8pPr marL="34290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8pPr>
            <a:lvl9pPr marL="3886200" indent="-228600" eaLnBrk="0" fontAlgn="base" hangingPunct="0">
              <a:spcBef>
                <a:spcPct val="20000"/>
              </a:spcBef>
              <a:spcAft>
                <a:spcPct val="0"/>
              </a:spcAft>
              <a:buClr>
                <a:schemeClr val="hlink"/>
              </a:buClr>
              <a:buFont typeface="Monotype Sorts" pitchFamily="2" charset="2"/>
              <a:buChar char="•"/>
              <a:defRPr kumimoji="1" sz="1400" b="1">
                <a:solidFill>
                  <a:schemeClr val="bg1"/>
                </a:solidFill>
                <a:latin typeface="Arial Narrow" pitchFamily="34" charset="0"/>
              </a:defRPr>
            </a:lvl9pPr>
          </a:lstStyle>
          <a:p>
            <a:pPr eaLnBrk="1" hangingPunct="1">
              <a:buFont typeface="Monotype Sorts" pitchFamily="2" charset="2"/>
              <a:buNone/>
            </a:pPr>
            <a:r>
              <a:rPr lang="fr-FR" altLang="fr-FR" sz="2800" dirty="0">
                <a:solidFill>
                  <a:schemeClr val="folHlink"/>
                </a:solidFill>
                <a:latin typeface="Calibri" pitchFamily="34" charset="0"/>
              </a:rPr>
              <a:t>ÉVALUATION :</a:t>
            </a:r>
          </a:p>
          <a:p>
            <a:pPr eaLnBrk="1" hangingPunct="1">
              <a:buFont typeface="Monotype Sorts" pitchFamily="2" charset="2"/>
              <a:buNone/>
            </a:pPr>
            <a:r>
              <a:rPr lang="fr-FR" altLang="fr-FR" sz="2800" dirty="0">
                <a:solidFill>
                  <a:schemeClr val="folHlink"/>
                </a:solidFill>
                <a:latin typeface="Calibri" pitchFamily="34" charset="0"/>
              </a:rPr>
              <a:t>Une situation d’évaluation par CCF est définie à partir des éléments suivants :</a:t>
            </a:r>
          </a:p>
          <a:p>
            <a:pPr marL="342900" indent="-342900" defTabSz="914400" eaLnBrk="1" hangingPunct="1">
              <a:spcBef>
                <a:spcPts val="800"/>
              </a:spcBef>
              <a:buClr>
                <a:schemeClr val="accent1"/>
              </a:buClr>
              <a:buSzPct val="90000"/>
              <a:buFont typeface="Wingdings" pitchFamily="2" charset="2"/>
              <a:buChar char="S"/>
            </a:pPr>
            <a:r>
              <a:rPr lang="fr-FR" altLang="fr-FR" sz="2800" dirty="0" smtClean="0">
                <a:solidFill>
                  <a:schemeClr val="folHlink"/>
                </a:solidFill>
                <a:latin typeface="Calibri" pitchFamily="34" charset="0"/>
              </a:rPr>
              <a:t>les </a:t>
            </a:r>
            <a:r>
              <a:rPr lang="fr-FR" altLang="fr-FR" sz="2800" dirty="0">
                <a:solidFill>
                  <a:schemeClr val="folHlink"/>
                </a:solidFill>
                <a:latin typeface="Calibri" pitchFamily="34" charset="0"/>
              </a:rPr>
              <a:t>compétences à évaluer ;</a:t>
            </a:r>
          </a:p>
          <a:p>
            <a:pPr marL="342900" indent="-342900" defTabSz="914400" eaLnBrk="1" hangingPunct="1">
              <a:spcBef>
                <a:spcPts val="800"/>
              </a:spcBef>
              <a:buClr>
                <a:schemeClr val="accent1"/>
              </a:buClr>
              <a:buSzPct val="90000"/>
              <a:buFont typeface="Wingdings" pitchFamily="2" charset="2"/>
              <a:buChar char="S"/>
            </a:pPr>
            <a:r>
              <a:rPr lang="fr-FR" altLang="fr-FR" sz="2800" dirty="0" smtClean="0">
                <a:solidFill>
                  <a:schemeClr val="folHlink"/>
                </a:solidFill>
                <a:latin typeface="Calibri" pitchFamily="34" charset="0"/>
              </a:rPr>
              <a:t>les </a:t>
            </a:r>
            <a:r>
              <a:rPr lang="fr-FR" altLang="fr-FR" sz="2800" dirty="0">
                <a:solidFill>
                  <a:schemeClr val="folHlink"/>
                </a:solidFill>
                <a:latin typeface="Calibri" pitchFamily="34" charset="0"/>
              </a:rPr>
              <a:t>conditions de l’évaluation ;</a:t>
            </a:r>
          </a:p>
          <a:p>
            <a:pPr marL="342900" indent="-342900" defTabSz="914400" eaLnBrk="1" hangingPunct="1">
              <a:spcBef>
                <a:spcPts val="800"/>
              </a:spcBef>
              <a:buClr>
                <a:schemeClr val="accent1"/>
              </a:buClr>
              <a:buSzPct val="90000"/>
              <a:buFont typeface="Wingdings" pitchFamily="2" charset="2"/>
              <a:buChar char="S"/>
            </a:pPr>
            <a:r>
              <a:rPr lang="fr-FR" altLang="fr-FR" sz="2800" dirty="0" smtClean="0">
                <a:solidFill>
                  <a:schemeClr val="folHlink"/>
                </a:solidFill>
                <a:latin typeface="Calibri" pitchFamily="34" charset="0"/>
              </a:rPr>
              <a:t>la </a:t>
            </a:r>
            <a:r>
              <a:rPr lang="fr-FR" altLang="fr-FR" sz="2800" dirty="0">
                <a:solidFill>
                  <a:schemeClr val="folHlink"/>
                </a:solidFill>
                <a:latin typeface="Calibri" pitchFamily="34" charset="0"/>
              </a:rPr>
              <a:t>définition de l’activité à réaliser ;</a:t>
            </a:r>
          </a:p>
          <a:p>
            <a:pPr marL="342900" indent="-342900" defTabSz="914400" eaLnBrk="1" hangingPunct="1">
              <a:spcBef>
                <a:spcPts val="800"/>
              </a:spcBef>
              <a:buClr>
                <a:schemeClr val="accent1"/>
              </a:buClr>
              <a:buSzPct val="90000"/>
              <a:buFont typeface="Wingdings" pitchFamily="2" charset="2"/>
              <a:buChar char="S"/>
            </a:pPr>
            <a:r>
              <a:rPr lang="fr-FR" altLang="fr-FR" sz="2800" dirty="0" smtClean="0">
                <a:solidFill>
                  <a:schemeClr val="folHlink"/>
                </a:solidFill>
                <a:latin typeface="Calibri" pitchFamily="34" charset="0"/>
              </a:rPr>
              <a:t>les </a:t>
            </a:r>
            <a:r>
              <a:rPr lang="fr-FR" altLang="fr-FR" sz="2800" dirty="0">
                <a:solidFill>
                  <a:schemeClr val="folHlink"/>
                </a:solidFill>
                <a:latin typeface="Calibri" pitchFamily="34" charset="0"/>
              </a:rPr>
              <a:t>conditions de réalisation de l’activité ;</a:t>
            </a:r>
          </a:p>
          <a:p>
            <a:pPr marL="342900" indent="-342900" defTabSz="914400" eaLnBrk="1" hangingPunct="1">
              <a:spcBef>
                <a:spcPts val="800"/>
              </a:spcBef>
              <a:buClr>
                <a:schemeClr val="accent1"/>
              </a:buClr>
              <a:buSzPct val="90000"/>
              <a:buFont typeface="Wingdings" pitchFamily="2" charset="2"/>
              <a:buChar char="S"/>
            </a:pPr>
            <a:r>
              <a:rPr lang="fr-FR" altLang="fr-FR" sz="2800" dirty="0" smtClean="0">
                <a:solidFill>
                  <a:schemeClr val="folHlink"/>
                </a:solidFill>
                <a:latin typeface="Calibri" pitchFamily="34" charset="0"/>
              </a:rPr>
              <a:t>la </a:t>
            </a:r>
            <a:r>
              <a:rPr lang="fr-FR" altLang="fr-FR" sz="2800" dirty="0">
                <a:solidFill>
                  <a:schemeClr val="folHlink"/>
                </a:solidFill>
                <a:latin typeface="Calibri" pitchFamily="34" charset="0"/>
              </a:rPr>
              <a:t>performance attendue pour les critères de l’évaluation (indicateurs de performances). </a:t>
            </a:r>
          </a:p>
        </p:txBody>
      </p:sp>
      <p:sp>
        <p:nvSpPr>
          <p:cNvPr id="10243" name="Rectangle 3"/>
          <p:cNvSpPr>
            <a:spLocks noChangeArrowheads="1"/>
          </p:cNvSpPr>
          <p:nvPr/>
        </p:nvSpPr>
        <p:spPr bwMode="auto">
          <a:xfrm>
            <a:off x="172729" y="13877"/>
            <a:ext cx="8640763" cy="693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pPr algn="ctr">
              <a:buFont typeface="Monotype Sorts" pitchFamily="2" charset="2"/>
              <a:buNone/>
            </a:pPr>
            <a:r>
              <a:rPr lang="fr-FR" altLang="fr-FR" sz="3600" b="1" dirty="0">
                <a:solidFill>
                  <a:schemeClr val="bg1"/>
                </a:solidFill>
                <a:latin typeface="Calibri" pitchFamily="34" charset="0"/>
              </a:rPr>
              <a:t>Mise en place des  situations d’évaluation  </a:t>
            </a:r>
          </a:p>
        </p:txBody>
      </p:sp>
    </p:spTree>
    <p:extLst>
      <p:ext uri="{BB962C8B-B14F-4D97-AF65-F5344CB8AC3E}">
        <p14:creationId xmlns:p14="http://schemas.microsoft.com/office/powerpoint/2010/main" val="21700263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masque séminaire BTS MV 18 mars 2016">
  <a:themeElements>
    <a:clrScheme name="Genèse">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ès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èse">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1400" dirty="0">
            <a:latin typeface="Calibri"/>
            <a:cs typeface="Calibri"/>
          </a:defRPr>
        </a:defPPr>
      </a:lstStyle>
    </a:txDef>
  </a:objectDefaults>
  <a:extraClrSchemeLst/>
</a:theme>
</file>

<file path=ppt/theme/theme2.xml><?xml version="1.0" encoding="utf-8"?>
<a:theme xmlns:a="http://schemas.openxmlformats.org/drawingml/2006/main" name="modèle présn Renovation TC">
  <a:themeElements>
    <a:clrScheme name="modèle présn Renovation TC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009999"/>
      </a:folHlink>
    </a:clrScheme>
    <a:fontScheme name="modèle présn Renovation TC">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Monotype Sorts" pitchFamily="2" charset="2"/>
          <a:buChar char="•"/>
          <a:tabLst/>
          <a:defRPr kumimoji="1" lang="en-US" sz="1400" b="1"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Monotype Sorts" pitchFamily="2" charset="2"/>
          <a:buChar char="•"/>
          <a:tabLst/>
          <a:defRPr kumimoji="1" lang="en-US" sz="1400" b="1"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modèle présn Renovation TC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009999"/>
        </a:folHlink>
      </a:clrScheme>
      <a:clrMap bg1="lt1" tx1="dk1" bg2="lt2" tx2="dk2" accent1="accent1" accent2="accent2" accent3="accent3" accent4="accent4" accent5="accent5" accent6="accent6" hlink="hlink" folHlink="folHlink"/>
    </a:extraClrScheme>
    <a:extraClrScheme>
      <a:clrScheme name="modèle présn Renovation TC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800000"/>
        </a:folHlink>
      </a:clrScheme>
      <a:clrMap bg1="dk2" tx1="lt1" bg2="dk1" tx2="lt2" accent1="accent1" accent2="accent2" accent3="accent3" accent4="accent4" accent5="accent5" accent6="accent6" hlink="hlink" folHlink="folHlink"/>
    </a:extraClrScheme>
    <a:extraClrScheme>
      <a:clrScheme name="modèle présn Renovation TC 3">
        <a:dk1>
          <a:srgbClr val="000000"/>
        </a:dk1>
        <a:lt1>
          <a:srgbClr val="FFFFFF"/>
        </a:lt1>
        <a:dk2>
          <a:srgbClr val="000000"/>
        </a:dk2>
        <a:lt2>
          <a:srgbClr val="CBCBCB"/>
        </a:lt2>
        <a:accent1>
          <a:srgbClr val="B2B2B2"/>
        </a:accent1>
        <a:accent2>
          <a:srgbClr val="EAEAEA"/>
        </a:accent2>
        <a:accent3>
          <a:srgbClr val="FFFFFF"/>
        </a:accent3>
        <a:accent4>
          <a:srgbClr val="000000"/>
        </a:accent4>
        <a:accent5>
          <a:srgbClr val="D5D5D5"/>
        </a:accent5>
        <a:accent6>
          <a:srgbClr val="D4D4D4"/>
        </a:accent6>
        <a:hlink>
          <a:srgbClr val="B2B2B2"/>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modèle présn Renovation TC">
  <a:themeElements>
    <a:clrScheme name="modèle présn Renovation TC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009999"/>
      </a:folHlink>
    </a:clrScheme>
    <a:fontScheme name="modèle présn Renovation TC">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Monotype Sorts" pitchFamily="2" charset="2"/>
          <a:buChar char="•"/>
          <a:tabLst/>
          <a:defRPr kumimoji="1" lang="en-US" sz="1400" b="1"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Monotype Sorts" pitchFamily="2" charset="2"/>
          <a:buChar char="•"/>
          <a:tabLst/>
          <a:defRPr kumimoji="1" lang="en-US" sz="1400" b="1"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modèle présn Renovation TC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009999"/>
        </a:folHlink>
      </a:clrScheme>
      <a:clrMap bg1="lt1" tx1="dk1" bg2="lt2" tx2="dk2" accent1="accent1" accent2="accent2" accent3="accent3" accent4="accent4" accent5="accent5" accent6="accent6" hlink="hlink" folHlink="folHlink"/>
    </a:extraClrScheme>
    <a:extraClrScheme>
      <a:clrScheme name="modèle présn Renovation TC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800000"/>
        </a:folHlink>
      </a:clrScheme>
      <a:clrMap bg1="dk2" tx1="lt1" bg2="dk1" tx2="lt2" accent1="accent1" accent2="accent2" accent3="accent3" accent4="accent4" accent5="accent5" accent6="accent6" hlink="hlink" folHlink="folHlink"/>
    </a:extraClrScheme>
    <a:extraClrScheme>
      <a:clrScheme name="modèle présn Renovation TC 3">
        <a:dk1>
          <a:srgbClr val="000000"/>
        </a:dk1>
        <a:lt1>
          <a:srgbClr val="FFFFFF"/>
        </a:lt1>
        <a:dk2>
          <a:srgbClr val="000000"/>
        </a:dk2>
        <a:lt2>
          <a:srgbClr val="CBCBCB"/>
        </a:lt2>
        <a:accent1>
          <a:srgbClr val="B2B2B2"/>
        </a:accent1>
        <a:accent2>
          <a:srgbClr val="EAEAEA"/>
        </a:accent2>
        <a:accent3>
          <a:srgbClr val="FFFFFF"/>
        </a:accent3>
        <a:accent4>
          <a:srgbClr val="000000"/>
        </a:accent4>
        <a:accent5>
          <a:srgbClr val="D5D5D5"/>
        </a:accent5>
        <a:accent6>
          <a:srgbClr val="D4D4D4"/>
        </a:accent6>
        <a:hlink>
          <a:srgbClr val="B2B2B2"/>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3605</TotalTime>
  <Words>1793</Words>
  <Application>Microsoft Macintosh PowerPoint</Application>
  <PresentationFormat>Présentation à l'écran (4:3)</PresentationFormat>
  <Paragraphs>215</Paragraphs>
  <Slides>31</Slides>
  <Notes>23</Notes>
  <HiddenSlides>0</HiddenSlides>
  <MMClips>0</MMClips>
  <ScaleCrop>false</ScaleCrop>
  <HeadingPairs>
    <vt:vector size="4" baseType="variant">
      <vt:variant>
        <vt:lpstr>Thème</vt:lpstr>
      </vt:variant>
      <vt:variant>
        <vt:i4>3</vt:i4>
      </vt:variant>
      <vt:variant>
        <vt:lpstr>Titres des diapositives</vt:lpstr>
      </vt:variant>
      <vt:variant>
        <vt:i4>31</vt:i4>
      </vt:variant>
    </vt:vector>
  </HeadingPairs>
  <TitlesOfParts>
    <vt:vector size="34" baseType="lpstr">
      <vt:lpstr>masque séminaire BTS MV 18 mars 2016</vt:lpstr>
      <vt:lpstr>modèle présn Renovation TC</vt:lpstr>
      <vt:lpstr>1_modèle présn Renovation TC</vt:lpstr>
      <vt:lpstr>Modalités de mise en œuvre du Contrôle en Cours de Formation </vt:lpstr>
      <vt:lpstr>Modalités de mise en œuvre du Contrôle en Cours de Formation </vt:lpstr>
      <vt:lpstr>Un principe à accepter </vt:lpstr>
      <vt:lpstr>CCF - Modalités de mise en œuvre</vt:lpstr>
      <vt:lpstr>CCF - Modalités de mise en œuvre</vt:lpstr>
      <vt:lpstr> </vt:lpstr>
      <vt:lpstr> </vt:lpstr>
      <vt:lpstr>Principes généraux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Attention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Pascale Costa</dc:creator>
  <cp:lastModifiedBy>Pascale Costa</cp:lastModifiedBy>
  <cp:revision>60</cp:revision>
  <dcterms:created xsi:type="dcterms:W3CDTF">2016-02-17T09:40:39Z</dcterms:created>
  <dcterms:modified xsi:type="dcterms:W3CDTF">2016-03-17T14:48:27Z</dcterms:modified>
</cp:coreProperties>
</file>