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650" r:id="rId2"/>
    <p:sldMasterId id="2147483648" r:id="rId3"/>
    <p:sldMasterId id="2147483857" r:id="rId4"/>
    <p:sldMasterId id="2147484367" r:id="rId5"/>
  </p:sldMasterIdLst>
  <p:notesMasterIdLst>
    <p:notesMasterId r:id="rId14"/>
  </p:notesMasterIdLst>
  <p:handoutMasterIdLst>
    <p:handoutMasterId r:id="rId15"/>
  </p:handoutMasterIdLst>
  <p:sldIdLst>
    <p:sldId id="270" r:id="rId6"/>
    <p:sldId id="342" r:id="rId7"/>
    <p:sldId id="343" r:id="rId8"/>
    <p:sldId id="345" r:id="rId9"/>
    <p:sldId id="346" r:id="rId10"/>
    <p:sldId id="347" r:id="rId11"/>
    <p:sldId id="349" r:id="rId12"/>
    <p:sldId id="348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56"/>
    <a:srgbClr val="DEEEF8"/>
    <a:srgbClr val="D5E3E9"/>
    <a:srgbClr val="D7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92269" autoAdjust="0"/>
  </p:normalViewPr>
  <p:slideViewPr>
    <p:cSldViewPr>
      <p:cViewPr>
        <p:scale>
          <a:sx n="70" d="100"/>
          <a:sy n="70" d="100"/>
        </p:scale>
        <p:origin x="-1344" y="-138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5C678897-4510-2149-BADF-8800B8EC7358}" type="datetime1">
              <a:rPr lang="fr-FR"/>
              <a:pPr/>
              <a:t>07/03/2016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C0055A8A-E2E5-9640-9224-1C36B0CA09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22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252E2FAD-9936-BF41-9D00-FAC086CA91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62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5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9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9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05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Titre de la page de contenu</a:t>
            </a:r>
            <a:endParaRPr lang="fr-FR" dirty="0"/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2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3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51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9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99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97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931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800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89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16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1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Titre de la page de contenu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59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69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8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42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8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35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0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52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8085-FDC2-AC4F-A88D-4317D0059F60}" type="datetime1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875" y="6381750"/>
            <a:ext cx="4608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6851-5DB6-2747-B70B-83366957F1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84784"/>
            <a:ext cx="7543800" cy="4318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3319-E7A2-E943-BA43-C84EF8F3C692}" type="datetime1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5B424-4485-0C4F-A5CA-760D2AD4CA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8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7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 userDrawn="1"/>
        </p:nvSpPr>
        <p:spPr>
          <a:xfrm>
            <a:off x="1836738" y="1844675"/>
            <a:ext cx="6191250" cy="1079500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404040"/>
                </a:solidFill>
                <a:latin typeface="Calibri" charset="0"/>
              </a:rPr>
              <a:t>Titre de la présentation </a:t>
            </a: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908175" y="2852738"/>
            <a:ext cx="6191250" cy="315912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Sous-titre de la présentation </a:t>
            </a:r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 de la direction et du bureau &gt; date  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5949950"/>
            <a:ext cx="15509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36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  <a:solidFill>
            <a:srgbClr val="B9CDE5"/>
          </a:solidFill>
        </p:grpSpPr>
        <p:sp>
          <p:nvSpPr>
            <p:cNvPr id="205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rgbClr val="D9D9D9"/>
                </a:solidFill>
                <a:cs typeface="+mn-cs"/>
              </a:endParaRPr>
            </a:p>
          </p:txBody>
        </p:sp>
        <p:sp>
          <p:nvSpPr>
            <p:cNvPr id="4105" name="Freeform 20"/>
            <p:cNvSpPr>
              <a:spLocks/>
            </p:cNvSpPr>
            <p:nvPr userDrawn="1"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partie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Séminaire des doyens 2015</a:t>
            </a:r>
          </a:p>
          <a:p>
            <a:pPr eaLnBrk="1" hangingPunct="1"/>
            <a:endParaRPr lang="fr-FR" sz="9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3" name="Imag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96000"/>
            <a:ext cx="1263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52" r:id="rId2"/>
    <p:sldLayoutId id="2147484355" r:id="rId3"/>
    <p:sldLayoutId id="2147484361" r:id="rId4"/>
    <p:sldLayoutId id="2147484362" r:id="rId5"/>
    <p:sldLayoutId id="2147484363" r:id="rId6"/>
    <p:sldLayoutId id="214748436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charset="0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charset="0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50" r:id="rId6"/>
    <p:sldLayoutId id="2147484351" r:id="rId7"/>
    <p:sldLayoutId id="2147484354" r:id="rId8"/>
    <p:sldLayoutId id="2147484357" r:id="rId9"/>
    <p:sldLayoutId id="214748436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B9C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258888" y="2349500"/>
            <a:ext cx="6191250" cy="935038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Vous pouvez consulter cette présentation powerpoint </a:t>
            </a:r>
            <a:br>
              <a:rPr lang="fr-FR" sz="1500">
                <a:solidFill>
                  <a:srgbClr val="0062A8"/>
                </a:solidFill>
                <a:latin typeface="Calibri" charset="0"/>
              </a:rPr>
            </a:br>
            <a:r>
              <a:rPr lang="fr-FR" sz="1500">
                <a:solidFill>
                  <a:srgbClr val="0062A8"/>
                </a:solidFill>
                <a:latin typeface="Calibri" charset="0"/>
              </a:rPr>
              <a:t>sur « Adresse web »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 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3203575" y="4192588"/>
            <a:ext cx="6119813" cy="31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Adresse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275013" y="4221163"/>
            <a:ext cx="2233612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661025"/>
            <a:ext cx="1479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rgbClr val="4F81BD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dufour@portail-sti.fr" TargetMode="External"/><Relationship Id="rId2" Type="http://schemas.openxmlformats.org/officeDocument/2006/relationships/hyperlink" Target="mailto:Philippe.young@education.gouv.fr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hyperlink" Target="http://eduscol.education.fr/st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asserelles.bnf.fr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5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907704" y="980729"/>
            <a:ext cx="61912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 dirty="0" smtClean="0">
                <a:solidFill>
                  <a:srgbClr val="404040"/>
                </a:solidFill>
                <a:latin typeface="Calibri" charset="0"/>
              </a:rPr>
              <a:t>Les ressources numériques STI:</a:t>
            </a:r>
          </a:p>
          <a:p>
            <a:pPr eaLnBrk="1" hangingPunct="1"/>
            <a:endParaRPr lang="fr-FR" sz="3200" b="1" dirty="0" smtClean="0">
              <a:solidFill>
                <a:srgbClr val="404040"/>
              </a:solidFill>
              <a:latin typeface="Calibri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rgbClr val="404040"/>
                </a:solidFill>
                <a:latin typeface="Calibri" charset="0"/>
              </a:rPr>
              <a:t>RNR </a:t>
            </a:r>
            <a:r>
              <a:rPr lang="fr-FR" sz="3200" b="1" dirty="0" smtClean="0">
                <a:solidFill>
                  <a:srgbClr val="404040"/>
                </a:solidFill>
                <a:latin typeface="Calibri" charset="0"/>
              </a:rPr>
              <a:t>STI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rgbClr val="404040"/>
                </a:solidFill>
                <a:latin typeface="Calibri" charset="0"/>
              </a:rPr>
              <a:t>ENI, Ecole numérique industrie</a:t>
            </a: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1793057" y="3204788"/>
            <a:ext cx="6191250" cy="47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dirty="0" smtClean="0">
                <a:solidFill>
                  <a:srgbClr val="0062A8"/>
                </a:solidFill>
                <a:latin typeface="Calibri" charset="0"/>
              </a:rPr>
              <a:t>Bilan d’étape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fr-FR" sz="1500" dirty="0">
              <a:solidFill>
                <a:srgbClr val="0062A8"/>
              </a:solidFill>
              <a:latin typeface="Calibri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002162" y="5835495"/>
            <a:ext cx="4096792" cy="71427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IGEN STI&gt; séminaire des IA-IPR et IEN ET STI </a:t>
            </a:r>
          </a:p>
          <a:p>
            <a:pPr algn="ctr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fr-FR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mars </a:t>
            </a:r>
            <a:r>
              <a:rPr lang="fr-FR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google.fr/url?source=imglanding&amp;ct=img&amp;q=http://s1.lemde.fr/image/2014/02/09/534x0/4363133_3_0d0f_au-laval-virtual-salon-de-l-innovation-et-des_482d4db992e5c648f0d24d120aa07e89.jpg&amp;sa=X&amp;ei=5WdjVYrBEMn0UJ3kgLgO&amp;ved=0CAkQ8wc&amp;usg=AFQjCNEbHX96MovQqK_8YENTn4H33HNc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645024"/>
            <a:ext cx="3788420" cy="189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RNR STI : animateurs </a:t>
            </a:r>
            <a:endParaRPr lang="fr-FR" dirty="0">
              <a:solidFill>
                <a:srgbClr val="404040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17 animateurs à mi-temps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2 </a:t>
            </a:r>
            <a:r>
              <a:rPr lang="fr-FR" dirty="0">
                <a:solidFill>
                  <a:schemeClr val="tx1"/>
                </a:solidFill>
              </a:rPr>
              <a:t>gestionnaires/développeurs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du </a:t>
            </a:r>
            <a:r>
              <a:rPr lang="fr-FR" dirty="0">
                <a:solidFill>
                  <a:schemeClr val="tx1"/>
                </a:solidFill>
              </a:rPr>
              <a:t>site </a:t>
            </a:r>
            <a:r>
              <a:rPr lang="fr-FR" dirty="0" smtClean="0">
                <a:solidFill>
                  <a:schemeClr val="tx1"/>
                </a:solidFill>
              </a:rPr>
              <a:t>à mi-temps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1 coordinateur à mi-temps</a:t>
            </a: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  <a:hlinkClick r:id="rId2"/>
              </a:rPr>
              <a:t>Philippe.young@education.gouv.fr</a:t>
            </a: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  <a:hlinkClick r:id="rId3"/>
              </a:rPr>
              <a:t>Thomas.dufour@portail-sti.fr</a:t>
            </a: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  <a:hlinkClick r:id="rId4"/>
              </a:rPr>
              <a:t>http://eduscol.education.fr/sti</a:t>
            </a: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21508" name="ZoneTexte 7"/>
          <p:cNvSpPr txBox="1">
            <a:spLocks noChangeArrowheads="1"/>
          </p:cNvSpPr>
          <p:nvPr/>
        </p:nvSpPr>
        <p:spPr bwMode="auto">
          <a:xfrm>
            <a:off x="2484438" y="6381750"/>
            <a:ext cx="54006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Calibri" charset="0"/>
                <a:ea typeface="Arial" charset="0"/>
                <a:cs typeface="Calibri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5pPr>
            <a:lvl6pPr marL="2514600" indent="-228600" eaLnBrk="0" hangingPunct="0">
              <a:defRPr sz="11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6pPr>
            <a:lvl7pPr marL="2971800" indent="-228600" eaLnBrk="0" hangingPunct="0">
              <a:defRPr sz="11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7pPr>
            <a:lvl8pPr marL="3429000" indent="-228600" eaLnBrk="0" hangingPunct="0">
              <a:defRPr sz="11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8pPr>
            <a:lvl9pPr marL="3886200" indent="-228600" eaLnBrk="0" hangingPunct="0">
              <a:defRPr sz="110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defRPr>
            </a:lvl9pPr>
          </a:lstStyle>
          <a:p>
            <a:r>
              <a:rPr lang="fr-FR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séminaire des IA-IPR  27 mai 2015</a:t>
            </a:r>
            <a:r>
              <a:rPr lang="fr-FR" sz="900" dirty="0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 </a:t>
            </a:r>
            <a:endParaRPr lang="fr-FR" sz="900" dirty="0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713" y="442848"/>
            <a:ext cx="4822384" cy="58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RNR STI : statistiques</a:t>
            </a:r>
            <a:endParaRPr lang="fr-FR" dirty="0">
              <a:solidFill>
                <a:srgbClr val="404040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2481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  <a:r>
              <a:rPr lang="fr-FR" dirty="0" smtClean="0"/>
              <a:t>Ouverture </a:t>
            </a:r>
            <a:r>
              <a:rPr lang="fr-FR" dirty="0"/>
              <a:t>du site le 30 janvier 2013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  <a:r>
              <a:rPr lang="fr-FR" dirty="0" smtClean="0"/>
              <a:t>4454 </a:t>
            </a:r>
            <a:r>
              <a:rPr lang="fr-FR" dirty="0"/>
              <a:t>contenus publiés :</a:t>
            </a:r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</a:t>
            </a:r>
            <a:r>
              <a:rPr lang="fr-FR" dirty="0" smtClean="0"/>
              <a:t>Actualités </a:t>
            </a:r>
            <a:r>
              <a:rPr lang="fr-FR" dirty="0"/>
              <a:t>: </a:t>
            </a:r>
            <a:r>
              <a:rPr lang="fr-FR" dirty="0" smtClean="0"/>
              <a:t>651</a:t>
            </a:r>
            <a:endParaRPr lang="fr-FR" dirty="0"/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</a:t>
            </a:r>
            <a:r>
              <a:rPr lang="fr-FR" dirty="0" smtClean="0"/>
              <a:t>Articles </a:t>
            </a:r>
            <a:r>
              <a:rPr lang="fr-FR" dirty="0"/>
              <a:t>: </a:t>
            </a:r>
            <a:r>
              <a:rPr lang="fr-FR" dirty="0" smtClean="0"/>
              <a:t>120</a:t>
            </a:r>
            <a:endParaRPr lang="fr-FR" dirty="0"/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Concours - Examen : </a:t>
            </a:r>
            <a:r>
              <a:rPr lang="fr-FR" dirty="0" smtClean="0"/>
              <a:t>534</a:t>
            </a:r>
            <a:endParaRPr lang="fr-FR" dirty="0"/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</a:t>
            </a:r>
            <a:r>
              <a:rPr lang="fr-FR" dirty="0" smtClean="0"/>
              <a:t>Ressources pédagogiques </a:t>
            </a:r>
            <a:r>
              <a:rPr lang="fr-FR" dirty="0"/>
              <a:t>: </a:t>
            </a:r>
            <a:r>
              <a:rPr lang="fr-FR" dirty="0" smtClean="0"/>
              <a:t>921</a:t>
            </a:r>
            <a:endParaRPr lang="fr-FR" dirty="0"/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</a:t>
            </a:r>
            <a:r>
              <a:rPr lang="fr-FR" dirty="0" smtClean="0"/>
              <a:t>Ressources techniques </a:t>
            </a:r>
            <a:r>
              <a:rPr lang="fr-FR" dirty="0"/>
              <a:t>: </a:t>
            </a:r>
            <a:r>
              <a:rPr lang="fr-FR" dirty="0" smtClean="0"/>
              <a:t>837</a:t>
            </a:r>
            <a:endParaRPr lang="fr-FR" dirty="0"/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</a:t>
            </a:r>
            <a:r>
              <a:rPr lang="fr-FR" dirty="0" smtClean="0"/>
              <a:t>Séminaires </a:t>
            </a:r>
            <a:r>
              <a:rPr lang="fr-FR" dirty="0"/>
              <a:t>: </a:t>
            </a:r>
            <a:r>
              <a:rPr lang="fr-FR" dirty="0" smtClean="0"/>
              <a:t>67</a:t>
            </a:r>
            <a:endParaRPr lang="fr-FR" dirty="0"/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</a:t>
            </a:r>
            <a:r>
              <a:rPr lang="fr-FR" dirty="0" smtClean="0"/>
              <a:t>Sujets d'épreuves </a:t>
            </a:r>
            <a:r>
              <a:rPr lang="fr-FR" dirty="0"/>
              <a:t>: </a:t>
            </a:r>
            <a:r>
              <a:rPr lang="fr-FR" dirty="0" smtClean="0"/>
              <a:t>1,324</a:t>
            </a: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 </a:t>
            </a:r>
            <a:r>
              <a:rPr lang="fr-FR" dirty="0"/>
              <a:t>1.274.353 visites </a:t>
            </a:r>
            <a:r>
              <a:rPr lang="fr-FR" dirty="0" smtClean="0"/>
              <a:t> (au 30 juin 2015)</a:t>
            </a:r>
            <a:r>
              <a:rPr lang="fr-FR" dirty="0"/>
              <a:t> </a:t>
            </a:r>
            <a:r>
              <a:rPr lang="fr-FR" dirty="0" smtClean="0"/>
              <a:t>5.556.690 </a:t>
            </a:r>
            <a:r>
              <a:rPr lang="fr-FR" dirty="0"/>
              <a:t>pages </a:t>
            </a:r>
            <a:r>
              <a:rPr lang="fr-FR" dirty="0" smtClean="0"/>
              <a:t>vues</a:t>
            </a:r>
          </a:p>
          <a:p>
            <a:pPr marL="1730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○ </a:t>
            </a:r>
            <a:r>
              <a:rPr lang="fr-FR" dirty="0" smtClean="0"/>
              <a:t>Visites mensuelles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09120"/>
            <a:ext cx="842493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69293"/>
            <a:ext cx="3799384" cy="9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RNR </a:t>
            </a:r>
            <a:r>
              <a:rPr lang="fr-FR" dirty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STI : statistiques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9552" y="19888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Répartition des requêtes par types de ressources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539551"/>
            <a:ext cx="4896544" cy="48168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69293"/>
            <a:ext cx="3799384" cy="9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RNR STI : valorisation des </a:t>
            </a:r>
            <a:b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</a:br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contenus et nouveautés </a:t>
            </a:r>
            <a:endParaRPr lang="fr-FR" dirty="0">
              <a:solidFill>
                <a:srgbClr val="404040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8800"/>
            <a:ext cx="7775575" cy="42481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  <a:r>
              <a:rPr lang="fr-FR" dirty="0" smtClean="0"/>
              <a:t>Diffusion automatisées des </a:t>
            </a:r>
            <a:r>
              <a:rPr lang="fr-FR" dirty="0"/>
              <a:t>nouveautés et mises à jour sur les réseaux sociaux </a:t>
            </a:r>
            <a:r>
              <a:rPr lang="fr-FR" dirty="0" smtClean="0"/>
              <a:t>et autres supports :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 Facebook,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 Google+,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  <a:r>
              <a:rPr lang="fr-FR" dirty="0" err="1" smtClean="0"/>
              <a:t>Twitter</a:t>
            </a:r>
            <a:r>
              <a:rPr lang="fr-FR" dirty="0" smtClean="0"/>
              <a:t>,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  <a:r>
              <a:rPr lang="fr-FR" dirty="0" smtClean="0"/>
              <a:t>Flux RSS,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fr-FR" dirty="0" smtClean="0"/>
              <a:t> et sur une liste de diffusion.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 Ajout d’une entrée « Formations » dans le menu principal permettant d’accéder aux contenus liés à une formation plus simplement, notamment par :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 </a:t>
            </a:r>
            <a:r>
              <a:rPr lang="fr-FR" dirty="0" smtClean="0"/>
              <a:t>les activités professionnelles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 les compétences</a:t>
            </a:r>
          </a:p>
          <a:p>
            <a:pPr marL="361950" indent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 les savoirs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916832"/>
            <a:ext cx="3317025" cy="21603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69293"/>
            <a:ext cx="3799384" cy="9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Ressources numériques : actualités</a:t>
            </a:r>
            <a:endParaRPr lang="fr-FR" dirty="0">
              <a:solidFill>
                <a:srgbClr val="404040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  <a:r>
              <a:rPr lang="fr-FR" dirty="0" smtClean="0"/>
              <a:t>« Passerelles</a:t>
            </a:r>
            <a:r>
              <a:rPr lang="fr-FR" dirty="0"/>
              <a:t> »: </a:t>
            </a:r>
            <a:r>
              <a:rPr lang="fr-FR" dirty="0">
                <a:hlinkClick r:id="rId2"/>
              </a:rPr>
              <a:t>http://passerelles.bnf.fr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Partenariat : Fondation BTP+	3CABTP	BNF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FR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pic>
        <p:nvPicPr>
          <p:cNvPr id="5" name="Picture 2" descr="http://www.google.fr/url?source=imglanding&amp;ct=img&amp;q=http://i2.wp.com/www.duperrin.com/wp-content/uploads/2014/12/shutterstock_174879116.jpg?resize=790%2C1000&amp;sa=X&amp;ei=vmhjVZ_5GcXpUtbvgeAN&amp;ved=0CAkQ8wc4Hg&amp;usg=AFQjCNEFrXpC4FBPRFlUDwOj1P9wlrtdJ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88640"/>
            <a:ext cx="972108" cy="1231676"/>
          </a:xfrm>
          <a:prstGeom prst="rect">
            <a:avLst/>
          </a:prstGeom>
          <a:noFill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72" y="2492896"/>
            <a:ext cx="5228059" cy="36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Ressources numériques : actualités</a:t>
            </a:r>
            <a:endParaRPr lang="fr-FR" dirty="0">
              <a:solidFill>
                <a:srgbClr val="404040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  <a:r>
              <a:rPr lang="fr-FR" dirty="0" smtClean="0"/>
              <a:t>Ressources : LGV, Habitats et ouvrages, Confort et domotique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Habitat et Ouvrages : production de scénarios pédagogiques et de ressources numériques (animations interactives, simulateurs…) destinés à l’enseignement technologique en cycles 3 et 4 des collèges. Au fur et à mesure de leur finalisation, les ressources seront mises en ligne sur la plateforme </a:t>
            </a:r>
            <a:r>
              <a:rPr lang="fr-FR" sz="1600" dirty="0" smtClean="0"/>
              <a:t>ENI.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 </a:t>
            </a:r>
            <a:r>
              <a:rPr lang="fr-FR" sz="1600" dirty="0" smtClean="0"/>
              <a:t>Pack </a:t>
            </a:r>
            <a:r>
              <a:rPr lang="fr-FR" sz="1600" dirty="0"/>
              <a:t>ressources LGV : production de scénarios pédagogiques et de ressources numériques (animations interactives, simulateurs, jeux sérieux…) destinés à plusieurs disciplines des collèges, des LEGT, des LP et des CFA.  Au fur et à mesure de leur finalisation, ces ressources sont mises en ligne sur le site de l’ASCOTP. Elles seront reprises et intégrées à la plateforme </a:t>
            </a:r>
            <a:r>
              <a:rPr lang="fr-FR" sz="1600" dirty="0" smtClean="0"/>
              <a:t>ENI.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Confort et Domotique : Les contenus de cet espace numérique, sont en cours de reprise pour une actualisation par rapport aux nouveaux programmes du collège en vue de leur intégration à la plateforme </a:t>
            </a:r>
            <a:r>
              <a:rPr lang="fr-FR" sz="1600" dirty="0" smtClean="0"/>
              <a:t>ENI. </a:t>
            </a:r>
            <a:r>
              <a:rPr lang="fr-FR" sz="1600" dirty="0"/>
              <a:t>Cette intégration s’accompagnera de la production de nouveaux scénarios pédagogiques </a:t>
            </a:r>
            <a:r>
              <a:rPr lang="fr-FR" sz="1600" dirty="0" smtClean="0"/>
              <a:t>pluridisciplinaires.</a:t>
            </a:r>
            <a:endParaRPr lang="fr-FR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FR" b="1" dirty="0" smtClean="0">
              <a:solidFill>
                <a:schemeClr val="tx1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pic>
        <p:nvPicPr>
          <p:cNvPr id="5" name="Picture 2" descr="http://www.google.fr/url?source=imglanding&amp;ct=img&amp;q=http://i2.wp.com/www.duperrin.com/wp-content/uploads/2014/12/shutterstock_174879116.jpg?resize=790%2C1000&amp;sa=X&amp;ei=vmhjVZ_5GcXpUtbvgeAN&amp;ved=0CAkQ8wc4Hg&amp;usg=AFQjCNEFrXpC4FBPRFlUDwOj1P9wlrtd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188640"/>
            <a:ext cx="972108" cy="1231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3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404040"/>
                </a:solidFill>
                <a:latin typeface="Calibri" charset="0"/>
                <a:ea typeface="Arial" charset="0"/>
                <a:cs typeface="Calibri" charset="0"/>
              </a:rPr>
              <a:t> </a:t>
            </a:r>
            <a:endParaRPr lang="fr-FR" dirty="0">
              <a:solidFill>
                <a:srgbClr val="404040"/>
              </a:solidFill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3563888" y="2780928"/>
            <a:ext cx="1583531" cy="1223714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4400" b="1" dirty="0" smtClean="0">
                <a:solidFill>
                  <a:schemeClr val="tx1"/>
                </a:solidFill>
                <a:latin typeface="Calibri" charset="0"/>
                <a:ea typeface="Arial" charset="0"/>
                <a:cs typeface="Calibri" charset="0"/>
              </a:rPr>
              <a:t>ENI</a:t>
            </a:r>
          </a:p>
        </p:txBody>
      </p:sp>
      <p:pic>
        <p:nvPicPr>
          <p:cNvPr id="5" name="Picture 2" descr="http://www.google.fr/url?source=imglanding&amp;ct=img&amp;q=http://cdn.batiweb.com/i/actualites/24802/numerique_btp.jpg&amp;sa=X&amp;ei=bmljVeafE8HXU_Pag8AJ&amp;ved=0CAkQ8wc4JA&amp;usg=AFQjCNFR1xucNN1e4wBqqUh6YUMEu_he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16632"/>
            <a:ext cx="2016224" cy="126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0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ge de fin de la 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197</TotalTime>
  <Words>194</Words>
  <Application>Microsoft Office PowerPoint</Application>
  <PresentationFormat>Affichage à l'écran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Page de couverture</vt:lpstr>
      <vt:lpstr>Page de partie </vt:lpstr>
      <vt:lpstr>Pages de contenu</vt:lpstr>
      <vt:lpstr>Page de fin de la présentation</vt:lpstr>
      <vt:lpstr>1_Pages de contenu</vt:lpstr>
      <vt:lpstr>Présentation PowerPoint</vt:lpstr>
      <vt:lpstr>RNR STI : animateurs </vt:lpstr>
      <vt:lpstr>RNR STI : statistiques</vt:lpstr>
      <vt:lpstr>RNR STI : statistiques  </vt:lpstr>
      <vt:lpstr>RNR STI : valorisation des  contenus et nouveautés </vt:lpstr>
      <vt:lpstr>Ressources numériques : actualités</vt:lpstr>
      <vt:lpstr>Ressources numériques : actualités</vt:lpstr>
      <vt:lpstr> 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creator>STSI</dc:creator>
  <cp:lastModifiedBy>Administration centrale</cp:lastModifiedBy>
  <cp:revision>247</cp:revision>
  <cp:lastPrinted>2011-10-28T07:48:52Z</cp:lastPrinted>
  <dcterms:created xsi:type="dcterms:W3CDTF">2011-10-28T07:12:19Z</dcterms:created>
  <dcterms:modified xsi:type="dcterms:W3CDTF">2016-03-07T16:47:33Z</dcterms:modified>
</cp:coreProperties>
</file>