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3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4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225F7-8CA4-47D7-9B1A-A088F4CB5B9B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EE559-A75D-4805-9DBB-49A82CD03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86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44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3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2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85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5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08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3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62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18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47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-30224" y="64610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71800" y="6492875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95999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05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2420888"/>
            <a:ext cx="8856476" cy="336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fr-FR" sz="3800" b="1" dirty="0">
                <a:solidFill>
                  <a:srgbClr val="333399"/>
                </a:solidFill>
              </a:rPr>
              <a:t>Candidats individuels et des établissements privés hors </a:t>
            </a:r>
            <a:r>
              <a:rPr lang="fr-FR" sz="3800" b="1" dirty="0" smtClean="0">
                <a:solidFill>
                  <a:srgbClr val="333399"/>
                </a:solidFill>
              </a:rPr>
              <a:t>contrat :</a:t>
            </a:r>
            <a:endParaRPr lang="fr-FR" sz="3800" b="1" dirty="0">
              <a:solidFill>
                <a:srgbClr val="333399"/>
              </a:solidFill>
            </a:endParaRPr>
          </a:p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fr-FR" sz="3800" b="1" dirty="0" smtClean="0">
                <a:solidFill>
                  <a:srgbClr val="333399"/>
                </a:solidFill>
              </a:rPr>
              <a:t>épreuve </a:t>
            </a:r>
            <a:r>
              <a:rPr lang="fr-FR" sz="3800" b="1" dirty="0">
                <a:solidFill>
                  <a:srgbClr val="333399"/>
                </a:solidFill>
              </a:rPr>
              <a:t>d'évaluation et de soutenance du projet</a:t>
            </a:r>
            <a:endParaRPr lang="fr-FR" sz="3800" b="1" dirty="0">
              <a:solidFill>
                <a:srgbClr val="333399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977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95536" y="1124744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Bulletin officiel spécial n°7 du 6 octobre </a:t>
            </a:r>
            <a:r>
              <a:rPr lang="fr-FR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2011</a:t>
            </a:r>
          </a:p>
          <a:p>
            <a:endParaRPr lang="fr-FR" sz="24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« Durée </a:t>
            </a:r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: 40 minutes </a:t>
            </a:r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maximum - Notée </a:t>
            </a:r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sur 20 points</a:t>
            </a:r>
          </a:p>
          <a:p>
            <a:endParaRPr lang="fr-FR" sz="2400" i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L'épreuve </a:t>
            </a:r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porte sur une étude de dossier technique qui </a:t>
            </a:r>
            <a:r>
              <a:rPr lang="fr-FR" sz="2400" b="1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aura été remis au candidat quatre semaines avant la date </a:t>
            </a:r>
            <a:r>
              <a:rPr lang="fr-FR" sz="24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 l'épreuve</a:t>
            </a:r>
            <a:r>
              <a:rPr lang="fr-FR" sz="2400" b="1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 travail, effectué par le candidat sur l'étude proposée, est évalué à partir d'un dossier (document numérique et </a:t>
            </a:r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d'un maximum </a:t>
            </a:r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 10 pages pour sa version papier) réalisé par le candidat et soutenu oralement durant 10 minutes. </a:t>
            </a:r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Cette présentation </a:t>
            </a:r>
            <a:r>
              <a:rPr lang="fr-FR" sz="2400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est suivie d'un dialogue avec les interrogateurs de 30 minutes </a:t>
            </a:r>
            <a:r>
              <a:rPr lang="fr-FR" sz="2400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maximum ».</a:t>
            </a:r>
            <a:endParaRPr lang="fr-FR" sz="2400" i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3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67544" y="1772816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</a:rPr>
              <a:t>Le dossier est à fournir par les académies, donc sous la responsabilité des IA-IPR</a:t>
            </a:r>
            <a:r>
              <a:rPr lang="fr-FR" sz="2800" smtClean="0">
                <a:solidFill>
                  <a:srgbClr val="333399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2800" smtClean="0">
                <a:solidFill>
                  <a:srgbClr val="333399"/>
                </a:solidFill>
              </a:rPr>
              <a:t>La </a:t>
            </a:r>
            <a:r>
              <a:rPr lang="fr-FR" sz="2800" dirty="0" smtClean="0">
                <a:solidFill>
                  <a:srgbClr val="333399"/>
                </a:solidFill>
              </a:rPr>
              <a:t>première année ces dossiers sont à constituer, mais ensuite à l’année n, il peut être astucieux de s’appuyer sur des dossiers d’élèves de l’année n-1, voire n-2.</a:t>
            </a:r>
            <a:endParaRPr lang="fr-FR" sz="28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71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106</Words>
  <Application>Microsoft Office PowerPoint</Application>
  <PresentationFormat>Affichage à l'écran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MEN</cp:lastModifiedBy>
  <cp:revision>50</cp:revision>
  <dcterms:created xsi:type="dcterms:W3CDTF">2012-11-06T10:15:43Z</dcterms:created>
  <dcterms:modified xsi:type="dcterms:W3CDTF">2013-03-14T14:29:42Z</dcterms:modified>
</cp:coreProperties>
</file>