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Lst>
  <p:notesMasterIdLst>
    <p:notesMasterId r:id="rId13"/>
  </p:notesMasterIdLst>
  <p:sldIdLst>
    <p:sldId id="256" r:id="rId4"/>
    <p:sldId id="257" r:id="rId5"/>
    <p:sldId id="258" r:id="rId6"/>
    <p:sldId id="259" r:id="rId7"/>
    <p:sldId id="260" r:id="rId8"/>
    <p:sldId id="261" r:id="rId9"/>
    <p:sldId id="262" r:id="rId10"/>
    <p:sldId id="263" r:id="rId11"/>
    <p:sldId id="264" r:id="rId12"/>
  </p:sldIdLst>
  <p:sldSz cx="9144000" cy="6858000" type="screen4x3"/>
  <p:notesSz cx="9144000" cy="6858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137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 name="PlaceHolder 1"/>
          <p:cNvSpPr>
            <a:spLocks noGrp="1"/>
          </p:cNvSpPr>
          <p:nvPr>
            <p:ph type="body"/>
          </p:nvPr>
        </p:nvSpPr>
        <p:spPr>
          <a:xfrm>
            <a:off x="756000" y="5078520"/>
            <a:ext cx="6047640" cy="4811040"/>
          </a:xfrm>
          <a:prstGeom prst="rect">
            <a:avLst/>
          </a:prstGeom>
        </p:spPr>
        <p:txBody>
          <a:bodyPr wrap="none" lIns="0" tIns="0" rIns="0" bIns="0"/>
          <a:lstStyle/>
          <a:p>
            <a:r>
              <a:rPr lang="fr-FR"/>
              <a:t>Cliquez pour modifier le format des notes</a:t>
            </a:r>
            <a:endParaRPr/>
          </a:p>
        </p:txBody>
      </p:sp>
      <p:sp>
        <p:nvSpPr>
          <p:cNvPr id="111" name="PlaceHolder 2"/>
          <p:cNvSpPr>
            <a:spLocks noGrp="1"/>
          </p:cNvSpPr>
          <p:nvPr>
            <p:ph type="hdr"/>
          </p:nvPr>
        </p:nvSpPr>
        <p:spPr>
          <a:xfrm>
            <a:off x="0" y="0"/>
            <a:ext cx="3280680" cy="534240"/>
          </a:xfrm>
          <a:prstGeom prst="rect">
            <a:avLst/>
          </a:prstGeom>
        </p:spPr>
        <p:txBody>
          <a:bodyPr wrap="none" lIns="0" tIns="0" rIns="0" bIns="0"/>
          <a:lstStyle/>
          <a:p>
            <a:r>
              <a:rPr lang="fr-FR"/>
              <a:t>&lt;en-tête&gt;</a:t>
            </a:r>
            <a:endParaRPr/>
          </a:p>
        </p:txBody>
      </p:sp>
      <p:sp>
        <p:nvSpPr>
          <p:cNvPr id="112" name="PlaceHolder 3"/>
          <p:cNvSpPr>
            <a:spLocks noGrp="1"/>
          </p:cNvSpPr>
          <p:nvPr>
            <p:ph type="dt"/>
          </p:nvPr>
        </p:nvSpPr>
        <p:spPr>
          <a:xfrm>
            <a:off x="4278960" y="0"/>
            <a:ext cx="3280680" cy="534240"/>
          </a:xfrm>
          <a:prstGeom prst="rect">
            <a:avLst/>
          </a:prstGeom>
        </p:spPr>
        <p:txBody>
          <a:bodyPr wrap="none" lIns="0" tIns="0" rIns="0" bIns="0"/>
          <a:lstStyle/>
          <a:p>
            <a:pPr algn="r"/>
            <a:r>
              <a:rPr lang="fr-FR"/>
              <a:t>&lt;date/heure&gt;</a:t>
            </a:r>
            <a:endParaRPr/>
          </a:p>
        </p:txBody>
      </p:sp>
      <p:sp>
        <p:nvSpPr>
          <p:cNvPr id="113" name="PlaceHolder 4"/>
          <p:cNvSpPr>
            <a:spLocks noGrp="1"/>
          </p:cNvSpPr>
          <p:nvPr>
            <p:ph type="ftr"/>
          </p:nvPr>
        </p:nvSpPr>
        <p:spPr>
          <a:xfrm>
            <a:off x="0" y="10157400"/>
            <a:ext cx="3280680" cy="534240"/>
          </a:xfrm>
          <a:prstGeom prst="rect">
            <a:avLst/>
          </a:prstGeom>
        </p:spPr>
        <p:txBody>
          <a:bodyPr wrap="none" lIns="0" tIns="0" rIns="0" bIns="0" anchor="b"/>
          <a:lstStyle/>
          <a:p>
            <a:r>
              <a:rPr lang="fr-FR"/>
              <a:t>&lt;pied de page&gt;</a:t>
            </a:r>
            <a:endParaRPr/>
          </a:p>
        </p:txBody>
      </p:sp>
      <p:sp>
        <p:nvSpPr>
          <p:cNvPr id="114" name="PlaceHolder 5"/>
          <p:cNvSpPr>
            <a:spLocks noGrp="1"/>
          </p:cNvSpPr>
          <p:nvPr>
            <p:ph type="sldNum"/>
          </p:nvPr>
        </p:nvSpPr>
        <p:spPr>
          <a:xfrm>
            <a:off x="4278960" y="10157400"/>
            <a:ext cx="3280680" cy="534240"/>
          </a:xfrm>
          <a:prstGeom prst="rect">
            <a:avLst/>
          </a:prstGeom>
        </p:spPr>
        <p:txBody>
          <a:bodyPr wrap="none" lIns="0" tIns="0" rIns="0" bIns="0" anchor="b"/>
          <a:lstStyle/>
          <a:p>
            <a:pPr algn="r"/>
            <a:fld id="{8AD437F1-67B6-4A75-BFA1-A5767D218D28}" type="slidenum">
              <a:rPr lang="fr-FR"/>
              <a:t>‹N°›</a:t>
            </a:fld>
            <a:endParaRPr/>
          </a:p>
        </p:txBody>
      </p:sp>
    </p:spTree>
    <p:extLst>
      <p:ext uri="{BB962C8B-B14F-4D97-AF65-F5344CB8AC3E}">
        <p14:creationId xmlns:p14="http://schemas.microsoft.com/office/powerpoint/2010/main" val="741923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PlaceHolder 1"/>
          <p:cNvSpPr>
            <a:spLocks noGrp="1"/>
          </p:cNvSpPr>
          <p:nvPr>
            <p:ph type="body"/>
          </p:nvPr>
        </p:nvSpPr>
        <p:spPr>
          <a:xfrm>
            <a:off x="914400" y="3257640"/>
            <a:ext cx="7314480" cy="3085560"/>
          </a:xfrm>
          <a:prstGeom prst="rect">
            <a:avLst/>
          </a:prstGeom>
        </p:spPr>
        <p:txBody>
          <a:bodyPr lIns="0" tIns="0" rIns="0" bIns="0"/>
          <a:lstStyle/>
          <a:p>
            <a:pPr>
              <a:lnSpc>
                <a:spcPct val="100000"/>
              </a:lnSpc>
            </a:pPr>
            <a:endParaRPr/>
          </a:p>
          <a:p>
            <a:pPr>
              <a:lnSpc>
                <a:spcPct val="100000"/>
              </a:lnSpc>
            </a:pPr>
            <a:endParaRPr/>
          </a:p>
          <a:p>
            <a:pPr>
              <a:lnSpc>
                <a:spcPct val="100000"/>
              </a:lnSpc>
            </a:pPr>
            <a:endParaRPr/>
          </a:p>
        </p:txBody>
      </p:sp>
      <p:sp>
        <p:nvSpPr>
          <p:cNvPr id="165" name="CustomShape 2"/>
          <p:cNvSpPr/>
          <p:nvPr/>
        </p:nvSpPr>
        <p:spPr>
          <a:xfrm>
            <a:off x="5180040" y="6513480"/>
            <a:ext cx="3961800" cy="342360"/>
          </a:xfrm>
          <a:prstGeom prst="rect">
            <a:avLst/>
          </a:prstGeom>
          <a:noFill/>
          <a:ln>
            <a:noFill/>
          </a:ln>
        </p:spPr>
        <p:txBody>
          <a:bodyPr lIns="90000" tIns="45000" rIns="90000" bIns="45000" anchor="b"/>
          <a:lstStyle/>
          <a:p>
            <a:pPr>
              <a:lnSpc>
                <a:spcPct val="100000"/>
              </a:lnSpc>
            </a:pPr>
            <a:fld id="{419D54C7-5C3B-4EA2-A32E-A1D427706AC0}" type="slidenum">
              <a:rPr lang="fr-FR" sz="1200"/>
              <a:t>1</a:t>
            </a:fld>
            <a:endParaRPr/>
          </a:p>
        </p:txBody>
      </p:sp>
    </p:spTree>
    <p:extLst>
      <p:ext uri="{BB962C8B-B14F-4D97-AF65-F5344CB8AC3E}">
        <p14:creationId xmlns:p14="http://schemas.microsoft.com/office/powerpoint/2010/main" val="2972007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PlaceHolder 1"/>
          <p:cNvSpPr>
            <a:spLocks noGrp="1"/>
          </p:cNvSpPr>
          <p:nvPr>
            <p:ph type="body"/>
          </p:nvPr>
        </p:nvSpPr>
        <p:spPr>
          <a:xfrm>
            <a:off x="914400" y="3257640"/>
            <a:ext cx="7314480" cy="3085560"/>
          </a:xfrm>
          <a:prstGeom prst="rect">
            <a:avLst/>
          </a:prstGeom>
        </p:spPr>
        <p:txBody>
          <a:bodyPr lIns="0" tIns="0" rIns="0" bIns="0"/>
          <a:lstStyle/>
          <a:p>
            <a:r>
              <a:rPr lang="fr-FR"/>
              <a:t>Loi d’orientation et de programmation pour la refondation de l’École de la République de juillet 2013</a:t>
            </a:r>
            <a:endParaRPr/>
          </a:p>
          <a:p>
            <a:r>
              <a:rPr lang="fr-FR"/>
              <a:t>Ecole plus inclusive, plus juste, réduira les déterminismes sociaux sur la réussite</a:t>
            </a:r>
            <a:endParaRPr/>
          </a:p>
          <a:p>
            <a:r>
              <a:rPr lang="fr-FR"/>
              <a:t>Enjeux réforme explicités par la communication introductive</a:t>
            </a:r>
            <a:endParaRPr/>
          </a:p>
          <a:p>
            <a:r>
              <a:rPr lang="fr-FR" sz="1200"/>
              <a:t>Ne pas oublier ce cadre pour situer les nouveaux programmes</a:t>
            </a:r>
            <a:endParaRPr/>
          </a:p>
          <a:p>
            <a:endParaRPr/>
          </a:p>
        </p:txBody>
      </p:sp>
      <p:sp>
        <p:nvSpPr>
          <p:cNvPr id="167" name="CustomShape 2"/>
          <p:cNvSpPr/>
          <p:nvPr/>
        </p:nvSpPr>
        <p:spPr>
          <a:xfrm>
            <a:off x="5180040" y="6513480"/>
            <a:ext cx="3961800" cy="342360"/>
          </a:xfrm>
          <a:prstGeom prst="rect">
            <a:avLst/>
          </a:prstGeom>
          <a:noFill/>
          <a:ln>
            <a:noFill/>
          </a:ln>
        </p:spPr>
        <p:txBody>
          <a:bodyPr lIns="90000" tIns="45000" rIns="90000" bIns="45000" anchor="b"/>
          <a:lstStyle/>
          <a:p>
            <a:pPr algn="r">
              <a:lnSpc>
                <a:spcPct val="100000"/>
              </a:lnSpc>
            </a:pPr>
            <a:fld id="{1F274DF8-B425-44F7-A679-F1340A6AA5EA}" type="slidenum">
              <a:rPr lang="fr-FR" sz="1200">
                <a:solidFill>
                  <a:srgbClr val="000000"/>
                </a:solidFill>
                <a:latin typeface="Arial"/>
                <a:ea typeface="ＭＳ Ｐゴシック"/>
              </a:rPr>
              <a:t>2</a:t>
            </a:fld>
            <a:endParaRPr/>
          </a:p>
        </p:txBody>
      </p:sp>
    </p:spTree>
    <p:extLst>
      <p:ext uri="{BB962C8B-B14F-4D97-AF65-F5344CB8AC3E}">
        <p14:creationId xmlns:p14="http://schemas.microsoft.com/office/powerpoint/2010/main" val="14325957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PlaceHolder 1"/>
          <p:cNvSpPr>
            <a:spLocks noGrp="1"/>
          </p:cNvSpPr>
          <p:nvPr>
            <p:ph type="body"/>
          </p:nvPr>
        </p:nvSpPr>
        <p:spPr>
          <a:xfrm>
            <a:off x="914400" y="3257640"/>
            <a:ext cx="7314480" cy="3085560"/>
          </a:xfrm>
          <a:prstGeom prst="rect">
            <a:avLst/>
          </a:prstGeom>
        </p:spPr>
        <p:txBody>
          <a:bodyPr lIns="0" tIns="0" rIns="0" bIns="0"/>
          <a:lstStyle/>
          <a:p>
            <a:r>
              <a:rPr lang="fr-FR" sz="1500"/>
              <a:t>Un socle plus clair, qui est le programme des programmes</a:t>
            </a:r>
            <a:endParaRPr/>
          </a:p>
          <a:p>
            <a:r>
              <a:rPr lang="fr-FR" sz="1500"/>
              <a:t>Socle non disciplinaire</a:t>
            </a:r>
            <a:endParaRPr/>
          </a:p>
          <a:p>
            <a:r>
              <a:rPr lang="fr-FR" sz="1500"/>
              <a:t>Donc les savoirs ne sont pas premiers / compétences</a:t>
            </a:r>
            <a:endParaRPr/>
          </a:p>
          <a:p>
            <a:r>
              <a:rPr lang="fr-FR" sz="1500"/>
              <a:t>Nouveau paradigme : maternelle-sco obligatoire-bac-3/bac+3</a:t>
            </a:r>
            <a:endParaRPr/>
          </a:p>
          <a:p>
            <a:r>
              <a:rPr lang="fr-FR" sz="1500"/>
              <a:t>Socle informe le cycle 1 et le bac-3/bac+3</a:t>
            </a:r>
            <a:endParaRPr/>
          </a:p>
          <a:p>
            <a:r>
              <a:rPr lang="fr-FR" sz="1500"/>
              <a:t>Pb sur le cycle 3, enjambement</a:t>
            </a:r>
            <a:endParaRPr/>
          </a:p>
        </p:txBody>
      </p:sp>
      <p:sp>
        <p:nvSpPr>
          <p:cNvPr id="169" name="CustomShape 2"/>
          <p:cNvSpPr/>
          <p:nvPr/>
        </p:nvSpPr>
        <p:spPr>
          <a:xfrm>
            <a:off x="5180040" y="6513480"/>
            <a:ext cx="3961800" cy="342360"/>
          </a:xfrm>
          <a:prstGeom prst="rect">
            <a:avLst/>
          </a:prstGeom>
          <a:noFill/>
          <a:ln>
            <a:noFill/>
          </a:ln>
        </p:spPr>
        <p:txBody>
          <a:bodyPr lIns="90000" tIns="45000" rIns="90000" bIns="45000" anchor="b"/>
          <a:lstStyle/>
          <a:p>
            <a:pPr algn="r">
              <a:lnSpc>
                <a:spcPct val="100000"/>
              </a:lnSpc>
            </a:pPr>
            <a:fld id="{2BA80048-B5A6-4828-A13A-F2D25AF7E2DD}" type="slidenum">
              <a:rPr lang="fr-FR" sz="1200">
                <a:solidFill>
                  <a:srgbClr val="000000"/>
                </a:solidFill>
                <a:latin typeface="Arial"/>
                <a:ea typeface="ＭＳ Ｐゴシック"/>
              </a:rPr>
              <a:t>3</a:t>
            </a:fld>
            <a:endParaRPr/>
          </a:p>
        </p:txBody>
      </p:sp>
    </p:spTree>
    <p:extLst>
      <p:ext uri="{BB962C8B-B14F-4D97-AF65-F5344CB8AC3E}">
        <p14:creationId xmlns:p14="http://schemas.microsoft.com/office/powerpoint/2010/main" val="2391181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PlaceHolder 1"/>
          <p:cNvSpPr>
            <a:spLocks noGrp="1"/>
          </p:cNvSpPr>
          <p:nvPr>
            <p:ph type="body"/>
          </p:nvPr>
        </p:nvSpPr>
        <p:spPr>
          <a:xfrm>
            <a:off x="914400" y="3257640"/>
            <a:ext cx="7314480" cy="3085560"/>
          </a:xfrm>
          <a:prstGeom prst="rect">
            <a:avLst/>
          </a:prstGeom>
        </p:spPr>
        <p:txBody>
          <a:bodyPr lIns="0" tIns="0" rIns="0" bIns="0"/>
          <a:lstStyle/>
          <a:p>
            <a:pPr>
              <a:lnSpc>
                <a:spcPct val="100000"/>
              </a:lnSpc>
            </a:pPr>
            <a:r>
              <a:rPr lang="fr-FR"/>
              <a:t>CSP institutionnalisé par la loi de juillet 2013</a:t>
            </a:r>
            <a:endParaRPr/>
          </a:p>
          <a:p>
            <a:pPr>
              <a:lnSpc>
                <a:spcPct val="100000"/>
              </a:lnSpc>
            </a:pPr>
            <a:r>
              <a:rPr lang="fr-FR"/>
              <a:t>CSP : représentants de la société</a:t>
            </a:r>
            <a:endParaRPr/>
          </a:p>
          <a:p>
            <a:pPr>
              <a:lnSpc>
                <a:spcPct val="100000"/>
              </a:lnSpc>
            </a:pPr>
            <a:r>
              <a:rPr lang="fr-FR"/>
              <a:t>Eléments de charte</a:t>
            </a:r>
            <a:endParaRPr/>
          </a:p>
          <a:p>
            <a:pPr>
              <a:lnSpc>
                <a:spcPct val="100000"/>
              </a:lnSpc>
            </a:pPr>
            <a:endParaRPr/>
          </a:p>
        </p:txBody>
      </p:sp>
      <p:sp>
        <p:nvSpPr>
          <p:cNvPr id="171" name="CustomShape 2"/>
          <p:cNvSpPr/>
          <p:nvPr/>
        </p:nvSpPr>
        <p:spPr>
          <a:xfrm>
            <a:off x="5180040" y="6513480"/>
            <a:ext cx="3961800" cy="342360"/>
          </a:xfrm>
          <a:prstGeom prst="rect">
            <a:avLst/>
          </a:prstGeom>
          <a:noFill/>
          <a:ln>
            <a:noFill/>
          </a:ln>
        </p:spPr>
        <p:txBody>
          <a:bodyPr lIns="90000" tIns="45000" rIns="90000" bIns="45000" anchor="b"/>
          <a:lstStyle/>
          <a:p>
            <a:pPr>
              <a:lnSpc>
                <a:spcPct val="100000"/>
              </a:lnSpc>
            </a:pPr>
            <a:fld id="{E3155171-42BE-4125-9EDB-93C1A4EBC7FB}" type="slidenum">
              <a:rPr lang="fr-FR" sz="1200"/>
              <a:t>4</a:t>
            </a:fld>
            <a:endParaRPr/>
          </a:p>
        </p:txBody>
      </p:sp>
    </p:spTree>
    <p:extLst>
      <p:ext uri="{BB962C8B-B14F-4D97-AF65-F5344CB8AC3E}">
        <p14:creationId xmlns:p14="http://schemas.microsoft.com/office/powerpoint/2010/main" val="23129273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PlaceHolder 1"/>
          <p:cNvSpPr>
            <a:spLocks noGrp="1"/>
          </p:cNvSpPr>
          <p:nvPr>
            <p:ph type="body"/>
          </p:nvPr>
        </p:nvSpPr>
        <p:spPr>
          <a:xfrm>
            <a:off x="914400" y="3257640"/>
            <a:ext cx="7314480" cy="3085560"/>
          </a:xfrm>
          <a:prstGeom prst="rect">
            <a:avLst/>
          </a:prstGeom>
        </p:spPr>
        <p:txBody>
          <a:bodyPr lIns="0" tIns="0" rIns="0" bIns="0"/>
          <a:lstStyle/>
          <a:p>
            <a:pPr>
              <a:lnSpc>
                <a:spcPct val="100000"/>
              </a:lnSpc>
            </a:pPr>
            <a:r>
              <a:rPr lang="fr-FR"/>
              <a:t>On va parfois directement aux programmes</a:t>
            </a:r>
            <a:endParaRPr/>
          </a:p>
          <a:p>
            <a:pPr>
              <a:lnSpc>
                <a:spcPct val="100000"/>
              </a:lnSpc>
            </a:pPr>
            <a:r>
              <a:rPr lang="fr-FR" b="1"/>
              <a:t>Volet 1 : principaux enjeux et objectifs de formation du cycle</a:t>
            </a:r>
            <a:r>
              <a:rPr lang="fr-FR"/>
              <a:t>, dans la perspective globale de la scolarité obligatoire et de l'acquisition progressive de la culture commune définie par le socle commun </a:t>
            </a:r>
            <a:r>
              <a:rPr lang="fr-FR" i="1">
                <a:latin typeface="Wingdings"/>
              </a:rPr>
              <a:t> § abstraction, modélisation, créativité</a:t>
            </a:r>
            <a:endParaRPr/>
          </a:p>
          <a:p>
            <a:pPr>
              <a:lnSpc>
                <a:spcPct val="100000"/>
              </a:lnSpc>
            </a:pPr>
            <a:r>
              <a:rPr lang="fr-FR" sz="1200" b="1">
                <a:latin typeface="Wingdings"/>
              </a:rPr>
              <a:t>Volet 2</a:t>
            </a:r>
            <a:r>
              <a:rPr lang="fr-FR" sz="1200">
                <a:latin typeface="Wingdings"/>
              </a:rPr>
              <a:t> rassemble les contributions des champs disciplinaires ou disciplines à l'acquisition de chacun des cinq domaines de formation du socle commun </a:t>
            </a:r>
            <a:r>
              <a:rPr lang="fr-FR" sz="1200" b="1">
                <a:latin typeface="Wingdings"/>
              </a:rPr>
              <a:t>CYCLE/SOCLE</a:t>
            </a:r>
            <a:endParaRPr/>
          </a:p>
          <a:p>
            <a:pPr>
              <a:lnSpc>
                <a:spcPct val="100000"/>
              </a:lnSpc>
            </a:pPr>
            <a:r>
              <a:rPr lang="fr-FR" sz="1200" b="1" i="1">
                <a:latin typeface="Wingdings"/>
              </a:rPr>
              <a:t> </a:t>
            </a:r>
            <a:r>
              <a:rPr lang="fr-FR" sz="1200" i="1">
                <a:latin typeface="Wingdings"/>
              </a:rPr>
              <a:t>Domaine 5, liens entre sciences, techniques et société</a:t>
            </a:r>
            <a:endParaRPr/>
          </a:p>
          <a:p>
            <a:pPr>
              <a:lnSpc>
                <a:spcPct val="100000"/>
              </a:lnSpc>
            </a:pPr>
            <a:r>
              <a:rPr lang="fr-FR" sz="1200" b="1">
                <a:latin typeface="Wingdings"/>
              </a:rPr>
              <a:t>Volet 3</a:t>
            </a:r>
            <a:r>
              <a:rPr lang="fr-FR" sz="1200">
                <a:latin typeface="Wingdings"/>
              </a:rPr>
              <a:t> précise, par champ disciplinaire ou discipline</a:t>
            </a:r>
            <a:r>
              <a:rPr lang="fr-FR" sz="1200" b="1">
                <a:latin typeface="Wingdings"/>
              </a:rPr>
              <a:t>, les niveaux de maîtrise attendus à la fin du cycle</a:t>
            </a:r>
            <a:r>
              <a:rPr lang="fr-FR" sz="1200">
                <a:latin typeface="Wingdings"/>
              </a:rPr>
              <a:t>, les compétences et les connaissances à acquérir et mobiliser, des pistes de méthodes, de démarches et d'outils auxquels les enseignants peuvent recourir, des repères de progressivité pour organiser la formation des élèves durant les trois années du cycle.</a:t>
            </a:r>
            <a:endParaRPr/>
          </a:p>
        </p:txBody>
      </p:sp>
      <p:sp>
        <p:nvSpPr>
          <p:cNvPr id="173" name="CustomShape 2"/>
          <p:cNvSpPr/>
          <p:nvPr/>
        </p:nvSpPr>
        <p:spPr>
          <a:xfrm>
            <a:off x="5180040" y="6513480"/>
            <a:ext cx="3961800" cy="342360"/>
          </a:xfrm>
          <a:prstGeom prst="rect">
            <a:avLst/>
          </a:prstGeom>
          <a:noFill/>
          <a:ln>
            <a:noFill/>
          </a:ln>
        </p:spPr>
        <p:txBody>
          <a:bodyPr lIns="90000" tIns="45000" rIns="90000" bIns="45000" anchor="b"/>
          <a:lstStyle/>
          <a:p>
            <a:pPr>
              <a:lnSpc>
                <a:spcPct val="100000"/>
              </a:lnSpc>
            </a:pPr>
            <a:fld id="{8EB5E6F5-8F97-4343-920B-D8A42761C7FD}" type="slidenum">
              <a:rPr lang="fr-FR" sz="1200"/>
              <a:t>5</a:t>
            </a:fld>
            <a:endParaRPr/>
          </a:p>
        </p:txBody>
      </p:sp>
    </p:spTree>
    <p:extLst>
      <p:ext uri="{BB962C8B-B14F-4D97-AF65-F5344CB8AC3E}">
        <p14:creationId xmlns:p14="http://schemas.microsoft.com/office/powerpoint/2010/main" val="22889103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PlaceHolder 1"/>
          <p:cNvSpPr>
            <a:spLocks noGrp="1"/>
          </p:cNvSpPr>
          <p:nvPr>
            <p:ph type="body"/>
          </p:nvPr>
        </p:nvSpPr>
        <p:spPr>
          <a:xfrm>
            <a:off x="914400" y="3257640"/>
            <a:ext cx="7314480" cy="3085560"/>
          </a:xfrm>
          <a:prstGeom prst="rect">
            <a:avLst/>
          </a:prstGeom>
        </p:spPr>
        <p:txBody>
          <a:bodyPr lIns="0" tIns="0" rIns="0" bIns="0"/>
          <a:lstStyle/>
          <a:p>
            <a:pPr>
              <a:lnSpc>
                <a:spcPct val="100000"/>
              </a:lnSpc>
            </a:pPr>
            <a:r>
              <a:rPr lang="fr-FR"/>
              <a:t>Texte introductif : pour tout public (fond bleu)</a:t>
            </a:r>
            <a:endParaRPr/>
          </a:p>
          <a:p>
            <a:pPr>
              <a:lnSpc>
                <a:spcPct val="100000"/>
              </a:lnSpc>
            </a:pPr>
            <a:r>
              <a:rPr lang="fr-FR"/>
              <a:t>3 dimensions : matrice</a:t>
            </a:r>
            <a:endParaRPr/>
          </a:p>
          <a:p>
            <a:pPr>
              <a:lnSpc>
                <a:spcPct val="100000"/>
              </a:lnSpc>
            </a:pPr>
            <a:r>
              <a:rPr lang="fr-FR"/>
              <a:t>Ingénierie-design/scientifique/culturelle</a:t>
            </a:r>
            <a:endParaRPr/>
          </a:p>
          <a:p>
            <a:pPr>
              <a:lnSpc>
                <a:spcPct val="100000"/>
              </a:lnSpc>
            </a:pPr>
            <a:r>
              <a:rPr lang="fr-FR"/>
              <a:t>Cf. n° 200 de la revue Technologie</a:t>
            </a:r>
            <a:endParaRPr/>
          </a:p>
          <a:p>
            <a:pPr>
              <a:lnSpc>
                <a:spcPct val="100000"/>
              </a:lnSpc>
            </a:pPr>
            <a:r>
              <a:rPr lang="fr-FR"/>
              <a:t>Programmes non didactisés – A maîtriser en fin de cycle</a:t>
            </a:r>
            <a:endParaRPr/>
          </a:p>
          <a:p>
            <a:pPr>
              <a:lnSpc>
                <a:spcPct val="100000"/>
              </a:lnSpc>
            </a:pPr>
            <a:r>
              <a:rPr lang="fr-FR"/>
              <a:t>Ce que les élèves doivent apprendre. Et non, qu’est ce que les professeurs doivent dire ?</a:t>
            </a:r>
            <a:endParaRPr/>
          </a:p>
          <a:p>
            <a:pPr>
              <a:lnSpc>
                <a:spcPct val="100000"/>
              </a:lnSpc>
            </a:pPr>
            <a:r>
              <a:rPr lang="fr-FR"/>
              <a:t>Peu prescriptif</a:t>
            </a:r>
            <a:endParaRPr/>
          </a:p>
          <a:p>
            <a:pPr>
              <a:lnSpc>
                <a:spcPct val="100000"/>
              </a:lnSpc>
            </a:pPr>
            <a:r>
              <a:rPr lang="fr-FR"/>
              <a:t>Didactisation est l’affaire des professionnels NOUS</a:t>
            </a:r>
            <a:endParaRPr/>
          </a:p>
          <a:p>
            <a:pPr>
              <a:lnSpc>
                <a:spcPct val="100000"/>
              </a:lnSpc>
            </a:pPr>
            <a:r>
              <a:rPr lang="fr-FR"/>
              <a:t>Travail à faire à partir des programmes</a:t>
            </a:r>
            <a:endParaRPr/>
          </a:p>
          <a:p>
            <a:pPr>
              <a:lnSpc>
                <a:spcPct val="100000"/>
              </a:lnSpc>
            </a:pPr>
            <a:r>
              <a:rPr lang="fr-FR"/>
              <a:t>BOUSSOLE</a:t>
            </a:r>
            <a:endParaRPr/>
          </a:p>
        </p:txBody>
      </p:sp>
      <p:sp>
        <p:nvSpPr>
          <p:cNvPr id="175" name="CustomShape 2"/>
          <p:cNvSpPr/>
          <p:nvPr/>
        </p:nvSpPr>
        <p:spPr>
          <a:xfrm>
            <a:off x="5180040" y="6513480"/>
            <a:ext cx="3961800" cy="342360"/>
          </a:xfrm>
          <a:prstGeom prst="rect">
            <a:avLst/>
          </a:prstGeom>
          <a:noFill/>
          <a:ln>
            <a:noFill/>
          </a:ln>
        </p:spPr>
        <p:txBody>
          <a:bodyPr lIns="90000" tIns="45000" rIns="90000" bIns="45000" anchor="b"/>
          <a:lstStyle/>
          <a:p>
            <a:pPr>
              <a:lnSpc>
                <a:spcPct val="100000"/>
              </a:lnSpc>
            </a:pPr>
            <a:fld id="{B7EBA6D6-C44F-40BF-8EFE-3CAB3107506E}" type="slidenum">
              <a:rPr lang="fr-FR" sz="1200"/>
              <a:t>6</a:t>
            </a:fld>
            <a:endParaRPr/>
          </a:p>
        </p:txBody>
      </p:sp>
    </p:spTree>
    <p:extLst>
      <p:ext uri="{BB962C8B-B14F-4D97-AF65-F5344CB8AC3E}">
        <p14:creationId xmlns:p14="http://schemas.microsoft.com/office/powerpoint/2010/main" val="26239611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PlaceHolder 1"/>
          <p:cNvSpPr>
            <a:spLocks noGrp="1"/>
          </p:cNvSpPr>
          <p:nvPr>
            <p:ph type="body"/>
          </p:nvPr>
        </p:nvSpPr>
        <p:spPr>
          <a:xfrm>
            <a:off x="914400" y="3257640"/>
            <a:ext cx="7314480" cy="3085560"/>
          </a:xfrm>
          <a:prstGeom prst="rect">
            <a:avLst/>
          </a:prstGeom>
        </p:spPr>
        <p:txBody>
          <a:bodyPr lIns="0" tIns="0" rIns="0" bIns="0"/>
          <a:lstStyle/>
          <a:p>
            <a:pPr>
              <a:lnSpc>
                <a:spcPct val="100000"/>
              </a:lnSpc>
            </a:pPr>
            <a:r>
              <a:rPr lang="fr-FR"/>
              <a:t>3 thématiques majeures + info et programmation – 3 en SVT - 4 en PC</a:t>
            </a:r>
            <a:endParaRPr/>
          </a:p>
          <a:p>
            <a:pPr>
              <a:lnSpc>
                <a:spcPct val="100000"/>
              </a:lnSpc>
            </a:pPr>
            <a:r>
              <a:rPr lang="fr-FR"/>
              <a:t>DIC : traduit culture de l’agir et du travail collaboratif</a:t>
            </a:r>
            <a:endParaRPr/>
          </a:p>
          <a:p>
            <a:pPr>
              <a:lnSpc>
                <a:spcPct val="100000"/>
              </a:lnSpc>
            </a:pPr>
            <a:r>
              <a:rPr lang="fr-FR"/>
              <a:t>Conception et réalisations d’objets, démarches de créativité, aspects prospectifs</a:t>
            </a:r>
            <a:endParaRPr/>
          </a:p>
          <a:p>
            <a:pPr>
              <a:lnSpc>
                <a:spcPct val="100000"/>
              </a:lnSpc>
            </a:pPr>
            <a:r>
              <a:rPr lang="fr-FR"/>
              <a:t>OT et STS : visée de compréhension critique, culture, pour appréhender les technologies sans rejet ni fascination</a:t>
            </a:r>
            <a:endParaRPr/>
          </a:p>
          <a:p>
            <a:pPr>
              <a:lnSpc>
                <a:spcPct val="100000"/>
              </a:lnSpc>
            </a:pPr>
            <a:r>
              <a:rPr lang="fr-FR"/>
              <a:t>Compétences de communication sont mobilisées et développées</a:t>
            </a:r>
            <a:endParaRPr/>
          </a:p>
          <a:p>
            <a:pPr>
              <a:lnSpc>
                <a:spcPct val="100000"/>
              </a:lnSpc>
            </a:pPr>
            <a:endParaRPr/>
          </a:p>
        </p:txBody>
      </p:sp>
      <p:sp>
        <p:nvSpPr>
          <p:cNvPr id="177" name="CustomShape 2"/>
          <p:cNvSpPr/>
          <p:nvPr/>
        </p:nvSpPr>
        <p:spPr>
          <a:xfrm>
            <a:off x="5180040" y="6513480"/>
            <a:ext cx="3961800" cy="342360"/>
          </a:xfrm>
          <a:prstGeom prst="rect">
            <a:avLst/>
          </a:prstGeom>
          <a:noFill/>
          <a:ln>
            <a:noFill/>
          </a:ln>
        </p:spPr>
        <p:txBody>
          <a:bodyPr lIns="90000" tIns="45000" rIns="90000" bIns="45000" anchor="b"/>
          <a:lstStyle/>
          <a:p>
            <a:pPr>
              <a:lnSpc>
                <a:spcPct val="100000"/>
              </a:lnSpc>
            </a:pPr>
            <a:fld id="{1A090F47-AC2D-4C50-876D-B81AF13F7060}" type="slidenum">
              <a:rPr lang="fr-FR" sz="1200"/>
              <a:t>7</a:t>
            </a:fld>
            <a:endParaRPr/>
          </a:p>
        </p:txBody>
      </p:sp>
    </p:spTree>
    <p:extLst>
      <p:ext uri="{BB962C8B-B14F-4D97-AF65-F5344CB8AC3E}">
        <p14:creationId xmlns:p14="http://schemas.microsoft.com/office/powerpoint/2010/main" val="39743735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PlaceHolder 1"/>
          <p:cNvSpPr>
            <a:spLocks noGrp="1"/>
          </p:cNvSpPr>
          <p:nvPr>
            <p:ph type="body"/>
          </p:nvPr>
        </p:nvSpPr>
        <p:spPr>
          <a:xfrm>
            <a:off x="914400" y="3257640"/>
            <a:ext cx="7314480" cy="3085560"/>
          </a:xfrm>
          <a:prstGeom prst="rect">
            <a:avLst/>
          </a:prstGeom>
        </p:spPr>
        <p:txBody>
          <a:bodyPr lIns="0" tIns="0" rIns="0" bIns="0"/>
          <a:lstStyle/>
          <a:p>
            <a:pPr>
              <a:lnSpc>
                <a:spcPct val="100000"/>
              </a:lnSpc>
            </a:pPr>
            <a:r>
              <a:rPr lang="fr-FR"/>
              <a:t>Clairement explicité dans le volet 1</a:t>
            </a:r>
            <a:endParaRPr/>
          </a:p>
          <a:p>
            <a:pPr>
              <a:lnSpc>
                <a:spcPct val="100000"/>
              </a:lnSpc>
            </a:pPr>
            <a:endParaRPr/>
          </a:p>
          <a:p>
            <a:pPr>
              <a:lnSpc>
                <a:spcPct val="100000"/>
              </a:lnSpc>
            </a:pPr>
            <a:r>
              <a:rPr lang="fr-FR"/>
              <a:t>Approche de la complexité du réel technique</a:t>
            </a:r>
            <a:endParaRPr/>
          </a:p>
          <a:p>
            <a:pPr>
              <a:lnSpc>
                <a:spcPct val="100000"/>
              </a:lnSpc>
            </a:pPr>
            <a:endParaRPr/>
          </a:p>
          <a:p>
            <a:pPr>
              <a:lnSpc>
                <a:spcPct val="100000"/>
              </a:lnSpc>
            </a:pPr>
            <a:r>
              <a:rPr lang="fr-FR"/>
              <a:t>Modélisations numériques et simulations informatiques pour éprouver des solutions constructives</a:t>
            </a:r>
            <a:endParaRPr/>
          </a:p>
          <a:p>
            <a:pPr>
              <a:lnSpc>
                <a:spcPct val="100000"/>
              </a:lnSpc>
            </a:pPr>
            <a:r>
              <a:rPr lang="fr-FR"/>
              <a:t>La démarche d’investigation mobilise des activités expérimentales pour engager les élèves dans la résolution de problèmes concrets</a:t>
            </a:r>
            <a:endParaRPr/>
          </a:p>
          <a:p>
            <a:pPr>
              <a:lnSpc>
                <a:spcPct val="100000"/>
              </a:lnSpc>
            </a:pPr>
            <a:endParaRPr/>
          </a:p>
          <a:p>
            <a:pPr>
              <a:lnSpc>
                <a:spcPct val="100000"/>
              </a:lnSpc>
            </a:pPr>
            <a:endParaRPr/>
          </a:p>
          <a:p>
            <a:pPr>
              <a:lnSpc>
                <a:spcPct val="100000"/>
              </a:lnSpc>
            </a:pPr>
            <a:endParaRPr/>
          </a:p>
        </p:txBody>
      </p:sp>
      <p:sp>
        <p:nvSpPr>
          <p:cNvPr id="179" name="CustomShape 2"/>
          <p:cNvSpPr/>
          <p:nvPr/>
        </p:nvSpPr>
        <p:spPr>
          <a:xfrm>
            <a:off x="5180040" y="6513480"/>
            <a:ext cx="3961800" cy="342360"/>
          </a:xfrm>
          <a:prstGeom prst="rect">
            <a:avLst/>
          </a:prstGeom>
          <a:noFill/>
          <a:ln>
            <a:noFill/>
          </a:ln>
        </p:spPr>
        <p:txBody>
          <a:bodyPr lIns="90000" tIns="45000" rIns="90000" bIns="45000" anchor="b"/>
          <a:lstStyle/>
          <a:p>
            <a:pPr>
              <a:lnSpc>
                <a:spcPct val="100000"/>
              </a:lnSpc>
            </a:pPr>
            <a:fld id="{89EACD84-9212-49E5-9221-491BEEDF83C7}" type="slidenum">
              <a:rPr lang="fr-FR" sz="1200"/>
              <a:t>8</a:t>
            </a:fld>
            <a:endParaRPr/>
          </a:p>
        </p:txBody>
      </p:sp>
    </p:spTree>
    <p:extLst>
      <p:ext uri="{BB962C8B-B14F-4D97-AF65-F5344CB8AC3E}">
        <p14:creationId xmlns:p14="http://schemas.microsoft.com/office/powerpoint/2010/main" val="32071842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 name="PlaceHolder 1"/>
          <p:cNvSpPr>
            <a:spLocks noGrp="1"/>
          </p:cNvSpPr>
          <p:nvPr>
            <p:ph type="body"/>
          </p:nvPr>
        </p:nvSpPr>
        <p:spPr>
          <a:xfrm>
            <a:off x="914400" y="3257640"/>
            <a:ext cx="7314480" cy="3085560"/>
          </a:xfrm>
          <a:prstGeom prst="rect">
            <a:avLst/>
          </a:prstGeom>
        </p:spPr>
        <p:txBody>
          <a:bodyPr lIns="0" tIns="0" rIns="0" bIns="0"/>
          <a:lstStyle/>
          <a:p>
            <a:pPr>
              <a:lnSpc>
                <a:spcPct val="100000"/>
              </a:lnSpc>
            </a:pPr>
            <a:r>
              <a:rPr lang="fr-FR"/>
              <a:t>Non défini comme une thématique comme les 3 précédentes</a:t>
            </a:r>
            <a:endParaRPr/>
          </a:p>
          <a:p>
            <a:pPr>
              <a:lnSpc>
                <a:spcPct val="100000"/>
              </a:lnSpc>
            </a:pPr>
            <a:endParaRPr/>
          </a:p>
          <a:p>
            <a:pPr>
              <a:lnSpc>
                <a:spcPct val="100000"/>
              </a:lnSpc>
            </a:pPr>
            <a:r>
              <a:rPr lang="fr-FR"/>
              <a:t>Ne pas former des élèves experts, clés de compréhension du monde numérique</a:t>
            </a:r>
            <a:endParaRPr/>
          </a:p>
          <a:p>
            <a:pPr>
              <a:lnSpc>
                <a:spcPct val="100000"/>
              </a:lnSpc>
            </a:pPr>
            <a:r>
              <a:rPr lang="fr-FR"/>
              <a:t>Approche d’une pensée algorithmique, compétences dans la représentation de l’information</a:t>
            </a:r>
            <a:endParaRPr/>
          </a:p>
          <a:p>
            <a:pPr>
              <a:lnSpc>
                <a:spcPct val="100000"/>
              </a:lnSpc>
            </a:pPr>
            <a:r>
              <a:rPr lang="fr-FR"/>
              <a:t>Son traitement et le contrôle des résultats</a:t>
            </a:r>
            <a:endParaRPr/>
          </a:p>
          <a:p>
            <a:pPr>
              <a:lnSpc>
                <a:spcPct val="100000"/>
              </a:lnSpc>
            </a:pPr>
            <a:r>
              <a:rPr lang="fr-FR"/>
              <a:t>Démarche de projet</a:t>
            </a:r>
            <a:endParaRPr/>
          </a:p>
          <a:p>
            <a:pPr>
              <a:lnSpc>
                <a:spcPct val="100000"/>
              </a:lnSpc>
            </a:pPr>
            <a:endParaRPr/>
          </a:p>
        </p:txBody>
      </p:sp>
      <p:sp>
        <p:nvSpPr>
          <p:cNvPr id="181" name="CustomShape 2"/>
          <p:cNvSpPr/>
          <p:nvPr/>
        </p:nvSpPr>
        <p:spPr>
          <a:xfrm>
            <a:off x="5180040" y="6513480"/>
            <a:ext cx="3961800" cy="342360"/>
          </a:xfrm>
          <a:prstGeom prst="rect">
            <a:avLst/>
          </a:prstGeom>
          <a:noFill/>
          <a:ln>
            <a:noFill/>
          </a:ln>
        </p:spPr>
        <p:txBody>
          <a:bodyPr lIns="90000" tIns="45000" rIns="90000" bIns="45000" anchor="b"/>
          <a:lstStyle/>
          <a:p>
            <a:pPr>
              <a:lnSpc>
                <a:spcPct val="100000"/>
              </a:lnSpc>
            </a:pPr>
            <a:fld id="{6FF8346C-EB66-402F-8D96-821B61A94FCB}" type="slidenum">
              <a:rPr lang="fr-FR" sz="1200"/>
              <a:t>9</a:t>
            </a:fld>
            <a:endParaRPr/>
          </a:p>
        </p:txBody>
      </p:sp>
    </p:spTree>
    <p:extLst>
      <p:ext uri="{BB962C8B-B14F-4D97-AF65-F5344CB8AC3E}">
        <p14:creationId xmlns:p14="http://schemas.microsoft.com/office/powerpoint/2010/main" val="1843431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25" name="PlaceHolder 2"/>
          <p:cNvSpPr>
            <a:spLocks noGrp="1"/>
          </p:cNvSpPr>
          <p:nvPr>
            <p:ph type="body"/>
          </p:nvPr>
        </p:nvSpPr>
        <p:spPr>
          <a:xfrm>
            <a:off x="457200" y="1604520"/>
            <a:ext cx="8229240" cy="1896840"/>
          </a:xfrm>
          <a:prstGeom prst="rect">
            <a:avLst/>
          </a:prstGeom>
        </p:spPr>
        <p:txBody>
          <a:bodyPr wrap="none" lIns="0" tIns="0" rIns="0" bIns="0"/>
          <a:lstStyle/>
          <a:p>
            <a:endParaRPr/>
          </a:p>
        </p:txBody>
      </p:sp>
      <p:sp>
        <p:nvSpPr>
          <p:cNvPr id="26" name="PlaceHolder 3"/>
          <p:cNvSpPr>
            <a:spLocks noGrp="1"/>
          </p:cNvSpPr>
          <p:nvPr>
            <p:ph type="body"/>
          </p:nvPr>
        </p:nvSpPr>
        <p:spPr>
          <a:xfrm>
            <a:off x="457200" y="3681720"/>
            <a:ext cx="8229240" cy="1896840"/>
          </a:xfrm>
          <a:prstGeom prst="rect">
            <a:avLst/>
          </a:prstGeom>
        </p:spPr>
        <p:txBody>
          <a:bodyPr wrap="none"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28" name="PlaceHolder 2"/>
          <p:cNvSpPr>
            <a:spLocks noGrp="1"/>
          </p:cNvSpPr>
          <p:nvPr>
            <p:ph type="body"/>
          </p:nvPr>
        </p:nvSpPr>
        <p:spPr>
          <a:xfrm>
            <a:off x="457200" y="1604520"/>
            <a:ext cx="4015440" cy="1896840"/>
          </a:xfrm>
          <a:prstGeom prst="rect">
            <a:avLst/>
          </a:prstGeom>
        </p:spPr>
        <p:txBody>
          <a:bodyPr wrap="none" lIns="0" tIns="0" rIns="0" bIns="0"/>
          <a:lstStyle/>
          <a:p>
            <a:endParaRPr/>
          </a:p>
        </p:txBody>
      </p:sp>
      <p:sp>
        <p:nvSpPr>
          <p:cNvPr id="29" name="PlaceHolder 3"/>
          <p:cNvSpPr>
            <a:spLocks noGrp="1"/>
          </p:cNvSpPr>
          <p:nvPr>
            <p:ph type="body"/>
          </p:nvPr>
        </p:nvSpPr>
        <p:spPr>
          <a:xfrm>
            <a:off x="4673520" y="1604520"/>
            <a:ext cx="4015440" cy="1896840"/>
          </a:xfrm>
          <a:prstGeom prst="rect">
            <a:avLst/>
          </a:prstGeom>
        </p:spPr>
        <p:txBody>
          <a:bodyPr wrap="none" lIns="0" tIns="0" rIns="0" bIns="0"/>
          <a:lstStyle/>
          <a:p>
            <a:endParaRPr/>
          </a:p>
        </p:txBody>
      </p:sp>
      <p:sp>
        <p:nvSpPr>
          <p:cNvPr id="30" name="PlaceHolder 4"/>
          <p:cNvSpPr>
            <a:spLocks noGrp="1"/>
          </p:cNvSpPr>
          <p:nvPr>
            <p:ph type="body"/>
          </p:nvPr>
        </p:nvSpPr>
        <p:spPr>
          <a:xfrm>
            <a:off x="4673520" y="3681720"/>
            <a:ext cx="4015440" cy="1896840"/>
          </a:xfrm>
          <a:prstGeom prst="rect">
            <a:avLst/>
          </a:prstGeom>
        </p:spPr>
        <p:txBody>
          <a:bodyPr wrap="none" lIns="0" tIns="0" rIns="0" bIns="0"/>
          <a:lstStyle/>
          <a:p>
            <a:endParaRPr/>
          </a:p>
        </p:txBody>
      </p:sp>
      <p:sp>
        <p:nvSpPr>
          <p:cNvPr id="31" name="PlaceHolder 5"/>
          <p:cNvSpPr>
            <a:spLocks noGrp="1"/>
          </p:cNvSpPr>
          <p:nvPr>
            <p:ph type="body"/>
          </p:nvPr>
        </p:nvSpPr>
        <p:spPr>
          <a:xfrm>
            <a:off x="457200" y="3681720"/>
            <a:ext cx="4015440" cy="1896840"/>
          </a:xfrm>
          <a:prstGeom prst="rect">
            <a:avLst/>
          </a:prstGeom>
        </p:spPr>
        <p:txBody>
          <a:bodyPr wrap="none"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33" name="PlaceHolder 2"/>
          <p:cNvSpPr>
            <a:spLocks noGrp="1"/>
          </p:cNvSpPr>
          <p:nvPr>
            <p:ph type="body"/>
          </p:nvPr>
        </p:nvSpPr>
        <p:spPr>
          <a:xfrm>
            <a:off x="457200" y="1604520"/>
            <a:ext cx="4015440" cy="1896840"/>
          </a:xfrm>
          <a:prstGeom prst="rect">
            <a:avLst/>
          </a:prstGeom>
        </p:spPr>
        <p:txBody>
          <a:bodyPr wrap="none" lIns="0" tIns="0" rIns="0" bIns="0"/>
          <a:lstStyle/>
          <a:p>
            <a:endParaRPr/>
          </a:p>
        </p:txBody>
      </p:sp>
      <p:sp>
        <p:nvSpPr>
          <p:cNvPr id="34" name="PlaceHolder 3"/>
          <p:cNvSpPr>
            <a:spLocks noGrp="1"/>
          </p:cNvSpPr>
          <p:nvPr>
            <p:ph type="body"/>
          </p:nvPr>
        </p:nvSpPr>
        <p:spPr>
          <a:xfrm>
            <a:off x="4673520" y="1604520"/>
            <a:ext cx="4015440" cy="1896840"/>
          </a:xfrm>
          <a:prstGeom prst="rect">
            <a:avLst/>
          </a:prstGeom>
        </p:spPr>
        <p:txBody>
          <a:bodyPr wrap="none" lIns="0" tIns="0" rIns="0" bIns="0"/>
          <a:lstStyle/>
          <a:p>
            <a:endParaRPr/>
          </a:p>
        </p:txBody>
      </p:sp>
      <p:pic>
        <p:nvPicPr>
          <p:cNvPr id="35" name="Image 34"/>
          <p:cNvPicPr/>
          <p:nvPr/>
        </p:nvPicPr>
        <p:blipFill>
          <a:blip r:embed="rId2"/>
          <a:stretch>
            <a:fillRect/>
          </a:stretch>
        </p:blipFill>
        <p:spPr>
          <a:xfrm>
            <a:off x="5492520" y="3681360"/>
            <a:ext cx="2377440" cy="1896840"/>
          </a:xfrm>
          <a:prstGeom prst="rect">
            <a:avLst/>
          </a:prstGeom>
          <a:ln>
            <a:noFill/>
          </a:ln>
        </p:spPr>
      </p:pic>
      <p:pic>
        <p:nvPicPr>
          <p:cNvPr id="36" name="Image 35"/>
          <p:cNvPicPr/>
          <p:nvPr/>
        </p:nvPicPr>
        <p:blipFill>
          <a:blip r:embed="rId2"/>
          <a:stretch>
            <a:fillRect/>
          </a:stretch>
        </p:blipFill>
        <p:spPr>
          <a:xfrm>
            <a:off x="1276200" y="3681360"/>
            <a:ext cx="2377440" cy="189684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40" name="PlaceHolder 2"/>
          <p:cNvSpPr>
            <a:spLocks noGrp="1"/>
          </p:cNvSpPr>
          <p:nvPr>
            <p:ph type="subTitle"/>
          </p:nvPr>
        </p:nvSpPr>
        <p:spPr>
          <a:xfrm>
            <a:off x="457200" y="1604520"/>
            <a:ext cx="8229240" cy="3977640"/>
          </a:xfrm>
          <a:prstGeom prst="rect">
            <a:avLst/>
          </a:prstGeom>
        </p:spPr>
        <p:txBody>
          <a:bodyPr wrap="none" lIns="0" tIns="0" rIns="0" bIns="0" anchor="ctr"/>
          <a:lstStyle/>
          <a:p>
            <a:pPr algn="ct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1"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42" name="PlaceHolder 2"/>
          <p:cNvSpPr>
            <a:spLocks noGrp="1"/>
          </p:cNvSpPr>
          <p:nvPr>
            <p:ph type="body"/>
          </p:nvPr>
        </p:nvSpPr>
        <p:spPr>
          <a:xfrm>
            <a:off x="457200" y="1604520"/>
            <a:ext cx="8229240" cy="3977280"/>
          </a:xfrm>
          <a:prstGeom prst="rect">
            <a:avLst/>
          </a:prstGeom>
        </p:spPr>
        <p:txBody>
          <a:bodyPr wrap="none" lIns="0" tIns="0" rIns="0" bIns="0"/>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3"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44" name="PlaceHolder 2"/>
          <p:cNvSpPr>
            <a:spLocks noGrp="1"/>
          </p:cNvSpPr>
          <p:nvPr>
            <p:ph type="body"/>
          </p:nvPr>
        </p:nvSpPr>
        <p:spPr>
          <a:xfrm>
            <a:off x="457200" y="1604520"/>
            <a:ext cx="4015440" cy="3977280"/>
          </a:xfrm>
          <a:prstGeom prst="rect">
            <a:avLst/>
          </a:prstGeom>
        </p:spPr>
        <p:txBody>
          <a:bodyPr wrap="none" lIns="0" tIns="0" rIns="0" bIns="0"/>
          <a:lstStyle/>
          <a:p>
            <a:endParaRPr/>
          </a:p>
        </p:txBody>
      </p:sp>
      <p:sp>
        <p:nvSpPr>
          <p:cNvPr id="45" name="PlaceHolder 3"/>
          <p:cNvSpPr>
            <a:spLocks noGrp="1"/>
          </p:cNvSpPr>
          <p:nvPr>
            <p:ph type="body"/>
          </p:nvPr>
        </p:nvSpPr>
        <p:spPr>
          <a:xfrm>
            <a:off x="4673520" y="1604520"/>
            <a:ext cx="4015440" cy="3977280"/>
          </a:xfrm>
          <a:prstGeom prst="rect">
            <a:avLst/>
          </a:prstGeom>
        </p:spPr>
        <p:txBody>
          <a:bodyPr wrap="none" lIns="0" tIns="0" rIns="0" bIns="0"/>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47" name="PlaceHolder 1"/>
          <p:cNvSpPr>
            <a:spLocks noGrp="1"/>
          </p:cNvSpPr>
          <p:nvPr>
            <p:ph type="subTitle"/>
          </p:nvPr>
        </p:nvSpPr>
        <p:spPr>
          <a:xfrm>
            <a:off x="457200" y="273600"/>
            <a:ext cx="8229240" cy="5308200"/>
          </a:xfrm>
          <a:prstGeom prst="rect">
            <a:avLst/>
          </a:prstGeom>
        </p:spPr>
        <p:txBody>
          <a:bodyPr wrap="none" lIns="0" tIns="0" rIns="0" bIns="0" anchor="ctr"/>
          <a:lstStyle/>
          <a:p>
            <a:pPr algn="ct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49" name="PlaceHolder 2"/>
          <p:cNvSpPr>
            <a:spLocks noGrp="1"/>
          </p:cNvSpPr>
          <p:nvPr>
            <p:ph type="body"/>
          </p:nvPr>
        </p:nvSpPr>
        <p:spPr>
          <a:xfrm>
            <a:off x="457200" y="1604520"/>
            <a:ext cx="4015440" cy="1896840"/>
          </a:xfrm>
          <a:prstGeom prst="rect">
            <a:avLst/>
          </a:prstGeom>
        </p:spPr>
        <p:txBody>
          <a:bodyPr wrap="none" lIns="0" tIns="0" rIns="0" bIns="0"/>
          <a:lstStyle/>
          <a:p>
            <a:endParaRPr/>
          </a:p>
        </p:txBody>
      </p:sp>
      <p:sp>
        <p:nvSpPr>
          <p:cNvPr id="50" name="PlaceHolder 3"/>
          <p:cNvSpPr>
            <a:spLocks noGrp="1"/>
          </p:cNvSpPr>
          <p:nvPr>
            <p:ph type="body"/>
          </p:nvPr>
        </p:nvSpPr>
        <p:spPr>
          <a:xfrm>
            <a:off x="457200" y="3681720"/>
            <a:ext cx="4015440" cy="1896840"/>
          </a:xfrm>
          <a:prstGeom prst="rect">
            <a:avLst/>
          </a:prstGeom>
        </p:spPr>
        <p:txBody>
          <a:bodyPr wrap="none" lIns="0" tIns="0" rIns="0" bIns="0"/>
          <a:lstStyle/>
          <a:p>
            <a:endParaRPr/>
          </a:p>
        </p:txBody>
      </p:sp>
      <p:sp>
        <p:nvSpPr>
          <p:cNvPr id="51" name="PlaceHolder 4"/>
          <p:cNvSpPr>
            <a:spLocks noGrp="1"/>
          </p:cNvSpPr>
          <p:nvPr>
            <p:ph type="body"/>
          </p:nvPr>
        </p:nvSpPr>
        <p:spPr>
          <a:xfrm>
            <a:off x="4673520" y="1604520"/>
            <a:ext cx="4015440" cy="3977280"/>
          </a:xfrm>
          <a:prstGeom prst="rect">
            <a:avLst/>
          </a:prstGeom>
        </p:spPr>
        <p:txBody>
          <a:bodyPr wrap="none" lIns="0" tIns="0" rIns="0" bIns="0"/>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4" name="PlaceHolder 2"/>
          <p:cNvSpPr>
            <a:spLocks noGrp="1"/>
          </p:cNvSpPr>
          <p:nvPr>
            <p:ph type="subTitle"/>
          </p:nvPr>
        </p:nvSpPr>
        <p:spPr>
          <a:xfrm>
            <a:off x="457200" y="1604520"/>
            <a:ext cx="8229240" cy="3977640"/>
          </a:xfrm>
          <a:prstGeom prst="rect">
            <a:avLst/>
          </a:prstGeom>
        </p:spPr>
        <p:txBody>
          <a:bodyPr wrap="none" lIns="0" tIns="0" rIns="0" bIns="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53" name="PlaceHolder 2"/>
          <p:cNvSpPr>
            <a:spLocks noGrp="1"/>
          </p:cNvSpPr>
          <p:nvPr>
            <p:ph type="body"/>
          </p:nvPr>
        </p:nvSpPr>
        <p:spPr>
          <a:xfrm>
            <a:off x="457200" y="1604520"/>
            <a:ext cx="4015440" cy="3977280"/>
          </a:xfrm>
          <a:prstGeom prst="rect">
            <a:avLst/>
          </a:prstGeom>
        </p:spPr>
        <p:txBody>
          <a:bodyPr wrap="none" lIns="0" tIns="0" rIns="0" bIns="0"/>
          <a:lstStyle/>
          <a:p>
            <a:endParaRPr/>
          </a:p>
        </p:txBody>
      </p:sp>
      <p:sp>
        <p:nvSpPr>
          <p:cNvPr id="54" name="PlaceHolder 3"/>
          <p:cNvSpPr>
            <a:spLocks noGrp="1"/>
          </p:cNvSpPr>
          <p:nvPr>
            <p:ph type="body"/>
          </p:nvPr>
        </p:nvSpPr>
        <p:spPr>
          <a:xfrm>
            <a:off x="4673520" y="1604520"/>
            <a:ext cx="4015440" cy="1896840"/>
          </a:xfrm>
          <a:prstGeom prst="rect">
            <a:avLst/>
          </a:prstGeom>
        </p:spPr>
        <p:txBody>
          <a:bodyPr wrap="none" lIns="0" tIns="0" rIns="0" bIns="0"/>
          <a:lstStyle/>
          <a:p>
            <a:endParaRPr/>
          </a:p>
        </p:txBody>
      </p:sp>
      <p:sp>
        <p:nvSpPr>
          <p:cNvPr id="55" name="PlaceHolder 4"/>
          <p:cNvSpPr>
            <a:spLocks noGrp="1"/>
          </p:cNvSpPr>
          <p:nvPr>
            <p:ph type="body"/>
          </p:nvPr>
        </p:nvSpPr>
        <p:spPr>
          <a:xfrm>
            <a:off x="4673520" y="3681720"/>
            <a:ext cx="4015440" cy="1896840"/>
          </a:xfrm>
          <a:prstGeom prst="rect">
            <a:avLst/>
          </a:prstGeom>
        </p:spPr>
        <p:txBody>
          <a:bodyPr wrap="none" lIns="0" tIns="0" rIns="0" bIns="0"/>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57" name="PlaceHolder 2"/>
          <p:cNvSpPr>
            <a:spLocks noGrp="1"/>
          </p:cNvSpPr>
          <p:nvPr>
            <p:ph type="body"/>
          </p:nvPr>
        </p:nvSpPr>
        <p:spPr>
          <a:xfrm>
            <a:off x="457200" y="1604520"/>
            <a:ext cx="4015440" cy="1896840"/>
          </a:xfrm>
          <a:prstGeom prst="rect">
            <a:avLst/>
          </a:prstGeom>
        </p:spPr>
        <p:txBody>
          <a:bodyPr wrap="none" lIns="0" tIns="0" rIns="0" bIns="0"/>
          <a:lstStyle/>
          <a:p>
            <a:endParaRPr/>
          </a:p>
        </p:txBody>
      </p:sp>
      <p:sp>
        <p:nvSpPr>
          <p:cNvPr id="58" name="PlaceHolder 3"/>
          <p:cNvSpPr>
            <a:spLocks noGrp="1"/>
          </p:cNvSpPr>
          <p:nvPr>
            <p:ph type="body"/>
          </p:nvPr>
        </p:nvSpPr>
        <p:spPr>
          <a:xfrm>
            <a:off x="4673520" y="1604520"/>
            <a:ext cx="4015440" cy="1896840"/>
          </a:xfrm>
          <a:prstGeom prst="rect">
            <a:avLst/>
          </a:prstGeom>
        </p:spPr>
        <p:txBody>
          <a:bodyPr wrap="none" lIns="0" tIns="0" rIns="0" bIns="0"/>
          <a:lstStyle/>
          <a:p>
            <a:endParaRPr/>
          </a:p>
        </p:txBody>
      </p:sp>
      <p:sp>
        <p:nvSpPr>
          <p:cNvPr id="59" name="PlaceHolder 4"/>
          <p:cNvSpPr>
            <a:spLocks noGrp="1"/>
          </p:cNvSpPr>
          <p:nvPr>
            <p:ph type="body"/>
          </p:nvPr>
        </p:nvSpPr>
        <p:spPr>
          <a:xfrm>
            <a:off x="457200" y="3681720"/>
            <a:ext cx="8228520" cy="1896840"/>
          </a:xfrm>
          <a:prstGeom prst="rect">
            <a:avLst/>
          </a:prstGeom>
        </p:spPr>
        <p:txBody>
          <a:bodyPr wrap="none" lIns="0" tIns="0" rIns="0" bIns="0"/>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61" name="PlaceHolder 2"/>
          <p:cNvSpPr>
            <a:spLocks noGrp="1"/>
          </p:cNvSpPr>
          <p:nvPr>
            <p:ph type="body"/>
          </p:nvPr>
        </p:nvSpPr>
        <p:spPr>
          <a:xfrm>
            <a:off x="457200" y="1604520"/>
            <a:ext cx="8229240" cy="1896840"/>
          </a:xfrm>
          <a:prstGeom prst="rect">
            <a:avLst/>
          </a:prstGeom>
        </p:spPr>
        <p:txBody>
          <a:bodyPr wrap="none" lIns="0" tIns="0" rIns="0" bIns="0"/>
          <a:lstStyle/>
          <a:p>
            <a:endParaRPr/>
          </a:p>
        </p:txBody>
      </p:sp>
      <p:sp>
        <p:nvSpPr>
          <p:cNvPr id="62" name="PlaceHolder 3"/>
          <p:cNvSpPr>
            <a:spLocks noGrp="1"/>
          </p:cNvSpPr>
          <p:nvPr>
            <p:ph type="body"/>
          </p:nvPr>
        </p:nvSpPr>
        <p:spPr>
          <a:xfrm>
            <a:off x="457200" y="3681720"/>
            <a:ext cx="8229240" cy="1896840"/>
          </a:xfrm>
          <a:prstGeom prst="rect">
            <a:avLst/>
          </a:prstGeom>
        </p:spPr>
        <p:txBody>
          <a:bodyPr wrap="none" lIns="0" tIns="0" rIns="0" bIns="0"/>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64" name="PlaceHolder 2"/>
          <p:cNvSpPr>
            <a:spLocks noGrp="1"/>
          </p:cNvSpPr>
          <p:nvPr>
            <p:ph type="body"/>
          </p:nvPr>
        </p:nvSpPr>
        <p:spPr>
          <a:xfrm>
            <a:off x="457200" y="1604520"/>
            <a:ext cx="4015440" cy="1896840"/>
          </a:xfrm>
          <a:prstGeom prst="rect">
            <a:avLst/>
          </a:prstGeom>
        </p:spPr>
        <p:txBody>
          <a:bodyPr wrap="none" lIns="0" tIns="0" rIns="0" bIns="0"/>
          <a:lstStyle/>
          <a:p>
            <a:endParaRPr/>
          </a:p>
        </p:txBody>
      </p:sp>
      <p:sp>
        <p:nvSpPr>
          <p:cNvPr id="65" name="PlaceHolder 3"/>
          <p:cNvSpPr>
            <a:spLocks noGrp="1"/>
          </p:cNvSpPr>
          <p:nvPr>
            <p:ph type="body"/>
          </p:nvPr>
        </p:nvSpPr>
        <p:spPr>
          <a:xfrm>
            <a:off x="4673520" y="1604520"/>
            <a:ext cx="4015440" cy="1896840"/>
          </a:xfrm>
          <a:prstGeom prst="rect">
            <a:avLst/>
          </a:prstGeom>
        </p:spPr>
        <p:txBody>
          <a:bodyPr wrap="none" lIns="0" tIns="0" rIns="0" bIns="0"/>
          <a:lstStyle/>
          <a:p>
            <a:endParaRPr/>
          </a:p>
        </p:txBody>
      </p:sp>
      <p:sp>
        <p:nvSpPr>
          <p:cNvPr id="66" name="PlaceHolder 4"/>
          <p:cNvSpPr>
            <a:spLocks noGrp="1"/>
          </p:cNvSpPr>
          <p:nvPr>
            <p:ph type="body"/>
          </p:nvPr>
        </p:nvSpPr>
        <p:spPr>
          <a:xfrm>
            <a:off x="4673520" y="3681720"/>
            <a:ext cx="4015440" cy="1896840"/>
          </a:xfrm>
          <a:prstGeom prst="rect">
            <a:avLst/>
          </a:prstGeom>
        </p:spPr>
        <p:txBody>
          <a:bodyPr wrap="none" lIns="0" tIns="0" rIns="0" bIns="0"/>
          <a:lstStyle/>
          <a:p>
            <a:endParaRPr/>
          </a:p>
        </p:txBody>
      </p:sp>
      <p:sp>
        <p:nvSpPr>
          <p:cNvPr id="67" name="PlaceHolder 5"/>
          <p:cNvSpPr>
            <a:spLocks noGrp="1"/>
          </p:cNvSpPr>
          <p:nvPr>
            <p:ph type="body"/>
          </p:nvPr>
        </p:nvSpPr>
        <p:spPr>
          <a:xfrm>
            <a:off x="457200" y="3681720"/>
            <a:ext cx="4015440" cy="1896840"/>
          </a:xfrm>
          <a:prstGeom prst="rect">
            <a:avLst/>
          </a:prstGeom>
        </p:spPr>
        <p:txBody>
          <a:bodyPr wrap="none" lIns="0" tIns="0" rIns="0" bIns="0"/>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69" name="PlaceHolder 2"/>
          <p:cNvSpPr>
            <a:spLocks noGrp="1"/>
          </p:cNvSpPr>
          <p:nvPr>
            <p:ph type="body"/>
          </p:nvPr>
        </p:nvSpPr>
        <p:spPr>
          <a:xfrm>
            <a:off x="457200" y="1604520"/>
            <a:ext cx="4015440" cy="1896840"/>
          </a:xfrm>
          <a:prstGeom prst="rect">
            <a:avLst/>
          </a:prstGeom>
        </p:spPr>
        <p:txBody>
          <a:bodyPr wrap="none" lIns="0" tIns="0" rIns="0" bIns="0"/>
          <a:lstStyle/>
          <a:p>
            <a:endParaRPr/>
          </a:p>
        </p:txBody>
      </p:sp>
      <p:sp>
        <p:nvSpPr>
          <p:cNvPr id="70" name="PlaceHolder 3"/>
          <p:cNvSpPr>
            <a:spLocks noGrp="1"/>
          </p:cNvSpPr>
          <p:nvPr>
            <p:ph type="body"/>
          </p:nvPr>
        </p:nvSpPr>
        <p:spPr>
          <a:xfrm>
            <a:off x="4673520" y="1604520"/>
            <a:ext cx="4015440" cy="1896840"/>
          </a:xfrm>
          <a:prstGeom prst="rect">
            <a:avLst/>
          </a:prstGeom>
        </p:spPr>
        <p:txBody>
          <a:bodyPr wrap="none" lIns="0" tIns="0" rIns="0" bIns="0"/>
          <a:lstStyle/>
          <a:p>
            <a:endParaRPr/>
          </a:p>
        </p:txBody>
      </p:sp>
      <p:pic>
        <p:nvPicPr>
          <p:cNvPr id="71" name="Image 70"/>
          <p:cNvPicPr/>
          <p:nvPr/>
        </p:nvPicPr>
        <p:blipFill>
          <a:blip r:embed="rId2"/>
          <a:stretch>
            <a:fillRect/>
          </a:stretch>
        </p:blipFill>
        <p:spPr>
          <a:xfrm>
            <a:off x="5492520" y="3681360"/>
            <a:ext cx="2377440" cy="1896840"/>
          </a:xfrm>
          <a:prstGeom prst="rect">
            <a:avLst/>
          </a:prstGeom>
          <a:ln>
            <a:noFill/>
          </a:ln>
        </p:spPr>
      </p:pic>
      <p:pic>
        <p:nvPicPr>
          <p:cNvPr id="72" name="Image 71"/>
          <p:cNvPicPr/>
          <p:nvPr/>
        </p:nvPicPr>
        <p:blipFill>
          <a:blip r:embed="rId2"/>
          <a:stretch>
            <a:fillRect/>
          </a:stretch>
        </p:blipFill>
        <p:spPr>
          <a:xfrm>
            <a:off x="1276200" y="3681360"/>
            <a:ext cx="2377440" cy="1896840"/>
          </a:xfrm>
          <a:prstGeom prst="rect">
            <a:avLst/>
          </a:prstGeom>
          <a:ln>
            <a:noFill/>
          </a:ln>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76"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77" name="PlaceHolder 2"/>
          <p:cNvSpPr>
            <a:spLocks noGrp="1"/>
          </p:cNvSpPr>
          <p:nvPr>
            <p:ph type="subTitle"/>
          </p:nvPr>
        </p:nvSpPr>
        <p:spPr>
          <a:xfrm>
            <a:off x="457200" y="1604520"/>
            <a:ext cx="8229240" cy="3977640"/>
          </a:xfrm>
          <a:prstGeom prst="rect">
            <a:avLst/>
          </a:prstGeom>
        </p:spPr>
        <p:txBody>
          <a:bodyPr wrap="none" lIns="0" tIns="0" rIns="0" bIns="0" anchor="ctr"/>
          <a:lstStyle/>
          <a:p>
            <a:pPr algn="ctr"/>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79" name="PlaceHolder 2"/>
          <p:cNvSpPr>
            <a:spLocks noGrp="1"/>
          </p:cNvSpPr>
          <p:nvPr>
            <p:ph type="body"/>
          </p:nvPr>
        </p:nvSpPr>
        <p:spPr>
          <a:xfrm>
            <a:off x="457200" y="1604520"/>
            <a:ext cx="8229240" cy="3977280"/>
          </a:xfrm>
          <a:prstGeom prst="rect">
            <a:avLst/>
          </a:prstGeom>
        </p:spPr>
        <p:txBody>
          <a:bodyPr wrap="none" lIns="0" tIns="0" rIns="0" bIns="0"/>
          <a:lstStyle/>
          <a:p>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81" name="PlaceHolder 2"/>
          <p:cNvSpPr>
            <a:spLocks noGrp="1"/>
          </p:cNvSpPr>
          <p:nvPr>
            <p:ph type="body"/>
          </p:nvPr>
        </p:nvSpPr>
        <p:spPr>
          <a:xfrm>
            <a:off x="457200" y="1604520"/>
            <a:ext cx="4015440" cy="3977280"/>
          </a:xfrm>
          <a:prstGeom prst="rect">
            <a:avLst/>
          </a:prstGeom>
        </p:spPr>
        <p:txBody>
          <a:bodyPr wrap="none" lIns="0" tIns="0" rIns="0" bIns="0"/>
          <a:lstStyle/>
          <a:p>
            <a:endParaRPr/>
          </a:p>
        </p:txBody>
      </p:sp>
      <p:sp>
        <p:nvSpPr>
          <p:cNvPr id="82" name="PlaceHolder 3"/>
          <p:cNvSpPr>
            <a:spLocks noGrp="1"/>
          </p:cNvSpPr>
          <p:nvPr>
            <p:ph type="body"/>
          </p:nvPr>
        </p:nvSpPr>
        <p:spPr>
          <a:xfrm>
            <a:off x="4673520" y="1604520"/>
            <a:ext cx="4015440" cy="3977280"/>
          </a:xfrm>
          <a:prstGeom prst="rect">
            <a:avLst/>
          </a:prstGeom>
        </p:spPr>
        <p:txBody>
          <a:bodyPr wrap="none" lIns="0" tIns="0" rIns="0" bIns="0"/>
          <a:lstStyle/>
          <a:p>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3"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6" name="PlaceHolder 2"/>
          <p:cNvSpPr>
            <a:spLocks noGrp="1"/>
          </p:cNvSpPr>
          <p:nvPr>
            <p:ph type="body"/>
          </p:nvPr>
        </p:nvSpPr>
        <p:spPr>
          <a:xfrm>
            <a:off x="457200" y="1604520"/>
            <a:ext cx="8229240" cy="3977280"/>
          </a:xfrm>
          <a:prstGeom prst="rect">
            <a:avLst/>
          </a:prstGeom>
        </p:spPr>
        <p:txBody>
          <a:bodyPr wrap="none" lIns="0" tIns="0" rIns="0" bIns="0"/>
          <a:lstStyle/>
          <a:p>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84" name="PlaceHolder 1"/>
          <p:cNvSpPr>
            <a:spLocks noGrp="1"/>
          </p:cNvSpPr>
          <p:nvPr>
            <p:ph type="subTitle"/>
          </p:nvPr>
        </p:nvSpPr>
        <p:spPr>
          <a:xfrm>
            <a:off x="457200" y="273600"/>
            <a:ext cx="8229240" cy="5308200"/>
          </a:xfrm>
          <a:prstGeom prst="rect">
            <a:avLst/>
          </a:prstGeom>
        </p:spPr>
        <p:txBody>
          <a:bodyPr wrap="none" lIns="0" tIns="0" rIns="0" bIns="0" anchor="ctr"/>
          <a:lstStyle/>
          <a:p>
            <a:pPr algn="ctr"/>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86" name="PlaceHolder 2"/>
          <p:cNvSpPr>
            <a:spLocks noGrp="1"/>
          </p:cNvSpPr>
          <p:nvPr>
            <p:ph type="body"/>
          </p:nvPr>
        </p:nvSpPr>
        <p:spPr>
          <a:xfrm>
            <a:off x="457200" y="1604520"/>
            <a:ext cx="4015440" cy="1896840"/>
          </a:xfrm>
          <a:prstGeom prst="rect">
            <a:avLst/>
          </a:prstGeom>
        </p:spPr>
        <p:txBody>
          <a:bodyPr wrap="none" lIns="0" tIns="0" rIns="0" bIns="0"/>
          <a:lstStyle/>
          <a:p>
            <a:endParaRPr/>
          </a:p>
        </p:txBody>
      </p:sp>
      <p:sp>
        <p:nvSpPr>
          <p:cNvPr id="87" name="PlaceHolder 3"/>
          <p:cNvSpPr>
            <a:spLocks noGrp="1"/>
          </p:cNvSpPr>
          <p:nvPr>
            <p:ph type="body"/>
          </p:nvPr>
        </p:nvSpPr>
        <p:spPr>
          <a:xfrm>
            <a:off x="457200" y="3681720"/>
            <a:ext cx="4015440" cy="1896840"/>
          </a:xfrm>
          <a:prstGeom prst="rect">
            <a:avLst/>
          </a:prstGeom>
        </p:spPr>
        <p:txBody>
          <a:bodyPr wrap="none" lIns="0" tIns="0" rIns="0" bIns="0"/>
          <a:lstStyle/>
          <a:p>
            <a:endParaRPr/>
          </a:p>
        </p:txBody>
      </p:sp>
      <p:sp>
        <p:nvSpPr>
          <p:cNvPr id="88" name="PlaceHolder 4"/>
          <p:cNvSpPr>
            <a:spLocks noGrp="1"/>
          </p:cNvSpPr>
          <p:nvPr>
            <p:ph type="body"/>
          </p:nvPr>
        </p:nvSpPr>
        <p:spPr>
          <a:xfrm>
            <a:off x="4673520" y="1604520"/>
            <a:ext cx="4015440" cy="3977280"/>
          </a:xfrm>
          <a:prstGeom prst="rect">
            <a:avLst/>
          </a:prstGeom>
        </p:spPr>
        <p:txBody>
          <a:bodyPr wrap="none" lIns="0" tIns="0" rIns="0" bIns="0"/>
          <a:lstStyle/>
          <a:p>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89"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90" name="PlaceHolder 2"/>
          <p:cNvSpPr>
            <a:spLocks noGrp="1"/>
          </p:cNvSpPr>
          <p:nvPr>
            <p:ph type="body"/>
          </p:nvPr>
        </p:nvSpPr>
        <p:spPr>
          <a:xfrm>
            <a:off x="457200" y="1604520"/>
            <a:ext cx="4015440" cy="3977280"/>
          </a:xfrm>
          <a:prstGeom prst="rect">
            <a:avLst/>
          </a:prstGeom>
        </p:spPr>
        <p:txBody>
          <a:bodyPr wrap="none" lIns="0" tIns="0" rIns="0" bIns="0"/>
          <a:lstStyle/>
          <a:p>
            <a:endParaRPr/>
          </a:p>
        </p:txBody>
      </p:sp>
      <p:sp>
        <p:nvSpPr>
          <p:cNvPr id="91" name="PlaceHolder 3"/>
          <p:cNvSpPr>
            <a:spLocks noGrp="1"/>
          </p:cNvSpPr>
          <p:nvPr>
            <p:ph type="body"/>
          </p:nvPr>
        </p:nvSpPr>
        <p:spPr>
          <a:xfrm>
            <a:off x="4673520" y="1604520"/>
            <a:ext cx="4015440" cy="1896840"/>
          </a:xfrm>
          <a:prstGeom prst="rect">
            <a:avLst/>
          </a:prstGeom>
        </p:spPr>
        <p:txBody>
          <a:bodyPr wrap="none" lIns="0" tIns="0" rIns="0" bIns="0"/>
          <a:lstStyle/>
          <a:p>
            <a:endParaRPr/>
          </a:p>
        </p:txBody>
      </p:sp>
      <p:sp>
        <p:nvSpPr>
          <p:cNvPr id="92" name="PlaceHolder 4"/>
          <p:cNvSpPr>
            <a:spLocks noGrp="1"/>
          </p:cNvSpPr>
          <p:nvPr>
            <p:ph type="body"/>
          </p:nvPr>
        </p:nvSpPr>
        <p:spPr>
          <a:xfrm>
            <a:off x="4673520" y="3681720"/>
            <a:ext cx="4015440" cy="1896840"/>
          </a:xfrm>
          <a:prstGeom prst="rect">
            <a:avLst/>
          </a:prstGeom>
        </p:spPr>
        <p:txBody>
          <a:bodyPr wrap="none" lIns="0" tIns="0" rIns="0" bIns="0"/>
          <a:lstStyle/>
          <a:p>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93"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94" name="PlaceHolder 2"/>
          <p:cNvSpPr>
            <a:spLocks noGrp="1"/>
          </p:cNvSpPr>
          <p:nvPr>
            <p:ph type="body"/>
          </p:nvPr>
        </p:nvSpPr>
        <p:spPr>
          <a:xfrm>
            <a:off x="457200" y="1604520"/>
            <a:ext cx="4015440" cy="1896840"/>
          </a:xfrm>
          <a:prstGeom prst="rect">
            <a:avLst/>
          </a:prstGeom>
        </p:spPr>
        <p:txBody>
          <a:bodyPr wrap="none" lIns="0" tIns="0" rIns="0" bIns="0"/>
          <a:lstStyle/>
          <a:p>
            <a:endParaRPr/>
          </a:p>
        </p:txBody>
      </p:sp>
      <p:sp>
        <p:nvSpPr>
          <p:cNvPr id="95" name="PlaceHolder 3"/>
          <p:cNvSpPr>
            <a:spLocks noGrp="1"/>
          </p:cNvSpPr>
          <p:nvPr>
            <p:ph type="body"/>
          </p:nvPr>
        </p:nvSpPr>
        <p:spPr>
          <a:xfrm>
            <a:off x="4673520" y="1604520"/>
            <a:ext cx="4015440" cy="1896840"/>
          </a:xfrm>
          <a:prstGeom prst="rect">
            <a:avLst/>
          </a:prstGeom>
        </p:spPr>
        <p:txBody>
          <a:bodyPr wrap="none" lIns="0" tIns="0" rIns="0" bIns="0"/>
          <a:lstStyle/>
          <a:p>
            <a:endParaRPr/>
          </a:p>
        </p:txBody>
      </p:sp>
      <p:sp>
        <p:nvSpPr>
          <p:cNvPr id="96" name="PlaceHolder 4"/>
          <p:cNvSpPr>
            <a:spLocks noGrp="1"/>
          </p:cNvSpPr>
          <p:nvPr>
            <p:ph type="body"/>
          </p:nvPr>
        </p:nvSpPr>
        <p:spPr>
          <a:xfrm>
            <a:off x="457200" y="3681720"/>
            <a:ext cx="8228520" cy="1896840"/>
          </a:xfrm>
          <a:prstGeom prst="rect">
            <a:avLst/>
          </a:prstGeom>
        </p:spPr>
        <p:txBody>
          <a:bodyPr wrap="none" lIns="0" tIns="0" rIns="0" bIns="0"/>
          <a:lstStyle/>
          <a:p>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97"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98" name="PlaceHolder 2"/>
          <p:cNvSpPr>
            <a:spLocks noGrp="1"/>
          </p:cNvSpPr>
          <p:nvPr>
            <p:ph type="body"/>
          </p:nvPr>
        </p:nvSpPr>
        <p:spPr>
          <a:xfrm>
            <a:off x="457200" y="1604520"/>
            <a:ext cx="8229240" cy="1896840"/>
          </a:xfrm>
          <a:prstGeom prst="rect">
            <a:avLst/>
          </a:prstGeom>
        </p:spPr>
        <p:txBody>
          <a:bodyPr wrap="none" lIns="0" tIns="0" rIns="0" bIns="0"/>
          <a:lstStyle/>
          <a:p>
            <a:endParaRPr/>
          </a:p>
        </p:txBody>
      </p:sp>
      <p:sp>
        <p:nvSpPr>
          <p:cNvPr id="99" name="PlaceHolder 3"/>
          <p:cNvSpPr>
            <a:spLocks noGrp="1"/>
          </p:cNvSpPr>
          <p:nvPr>
            <p:ph type="body"/>
          </p:nvPr>
        </p:nvSpPr>
        <p:spPr>
          <a:xfrm>
            <a:off x="457200" y="3681720"/>
            <a:ext cx="8229240" cy="1896840"/>
          </a:xfrm>
          <a:prstGeom prst="rect">
            <a:avLst/>
          </a:prstGeom>
        </p:spPr>
        <p:txBody>
          <a:bodyPr wrap="none" lIns="0" tIns="0" rIns="0" bIns="0"/>
          <a:lstStyle/>
          <a:p>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00"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101" name="PlaceHolder 2"/>
          <p:cNvSpPr>
            <a:spLocks noGrp="1"/>
          </p:cNvSpPr>
          <p:nvPr>
            <p:ph type="body"/>
          </p:nvPr>
        </p:nvSpPr>
        <p:spPr>
          <a:xfrm>
            <a:off x="457200" y="1604520"/>
            <a:ext cx="4015440" cy="1896840"/>
          </a:xfrm>
          <a:prstGeom prst="rect">
            <a:avLst/>
          </a:prstGeom>
        </p:spPr>
        <p:txBody>
          <a:bodyPr wrap="none" lIns="0" tIns="0" rIns="0" bIns="0"/>
          <a:lstStyle/>
          <a:p>
            <a:endParaRPr/>
          </a:p>
        </p:txBody>
      </p:sp>
      <p:sp>
        <p:nvSpPr>
          <p:cNvPr id="102" name="PlaceHolder 3"/>
          <p:cNvSpPr>
            <a:spLocks noGrp="1"/>
          </p:cNvSpPr>
          <p:nvPr>
            <p:ph type="body"/>
          </p:nvPr>
        </p:nvSpPr>
        <p:spPr>
          <a:xfrm>
            <a:off x="4673520" y="1604520"/>
            <a:ext cx="4015440" cy="1896840"/>
          </a:xfrm>
          <a:prstGeom prst="rect">
            <a:avLst/>
          </a:prstGeom>
        </p:spPr>
        <p:txBody>
          <a:bodyPr wrap="none" lIns="0" tIns="0" rIns="0" bIns="0"/>
          <a:lstStyle/>
          <a:p>
            <a:endParaRPr/>
          </a:p>
        </p:txBody>
      </p:sp>
      <p:sp>
        <p:nvSpPr>
          <p:cNvPr id="103" name="PlaceHolder 4"/>
          <p:cNvSpPr>
            <a:spLocks noGrp="1"/>
          </p:cNvSpPr>
          <p:nvPr>
            <p:ph type="body"/>
          </p:nvPr>
        </p:nvSpPr>
        <p:spPr>
          <a:xfrm>
            <a:off x="4673520" y="3681720"/>
            <a:ext cx="4015440" cy="1896840"/>
          </a:xfrm>
          <a:prstGeom prst="rect">
            <a:avLst/>
          </a:prstGeom>
        </p:spPr>
        <p:txBody>
          <a:bodyPr wrap="none" lIns="0" tIns="0" rIns="0" bIns="0"/>
          <a:lstStyle/>
          <a:p>
            <a:endParaRPr/>
          </a:p>
        </p:txBody>
      </p:sp>
      <p:sp>
        <p:nvSpPr>
          <p:cNvPr id="104" name="PlaceHolder 5"/>
          <p:cNvSpPr>
            <a:spLocks noGrp="1"/>
          </p:cNvSpPr>
          <p:nvPr>
            <p:ph type="body"/>
          </p:nvPr>
        </p:nvSpPr>
        <p:spPr>
          <a:xfrm>
            <a:off x="457200" y="3681720"/>
            <a:ext cx="4015440" cy="1896840"/>
          </a:xfrm>
          <a:prstGeom prst="rect">
            <a:avLst/>
          </a:prstGeom>
        </p:spPr>
        <p:txBody>
          <a:bodyPr wrap="none" lIns="0" tIns="0" rIns="0" bIns="0"/>
          <a:lstStyle/>
          <a:p>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05"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106" name="PlaceHolder 2"/>
          <p:cNvSpPr>
            <a:spLocks noGrp="1"/>
          </p:cNvSpPr>
          <p:nvPr>
            <p:ph type="body"/>
          </p:nvPr>
        </p:nvSpPr>
        <p:spPr>
          <a:xfrm>
            <a:off x="457200" y="1604520"/>
            <a:ext cx="4015440" cy="1896840"/>
          </a:xfrm>
          <a:prstGeom prst="rect">
            <a:avLst/>
          </a:prstGeom>
        </p:spPr>
        <p:txBody>
          <a:bodyPr wrap="none" lIns="0" tIns="0" rIns="0" bIns="0"/>
          <a:lstStyle/>
          <a:p>
            <a:endParaRPr/>
          </a:p>
        </p:txBody>
      </p:sp>
      <p:sp>
        <p:nvSpPr>
          <p:cNvPr id="107" name="PlaceHolder 3"/>
          <p:cNvSpPr>
            <a:spLocks noGrp="1"/>
          </p:cNvSpPr>
          <p:nvPr>
            <p:ph type="body"/>
          </p:nvPr>
        </p:nvSpPr>
        <p:spPr>
          <a:xfrm>
            <a:off x="4673520" y="1604520"/>
            <a:ext cx="4015440" cy="1896840"/>
          </a:xfrm>
          <a:prstGeom prst="rect">
            <a:avLst/>
          </a:prstGeom>
        </p:spPr>
        <p:txBody>
          <a:bodyPr wrap="none" lIns="0" tIns="0" rIns="0" bIns="0"/>
          <a:lstStyle/>
          <a:p>
            <a:endParaRPr/>
          </a:p>
        </p:txBody>
      </p:sp>
      <p:pic>
        <p:nvPicPr>
          <p:cNvPr id="108" name="Image 107"/>
          <p:cNvPicPr/>
          <p:nvPr/>
        </p:nvPicPr>
        <p:blipFill>
          <a:blip r:embed="rId2"/>
          <a:stretch>
            <a:fillRect/>
          </a:stretch>
        </p:blipFill>
        <p:spPr>
          <a:xfrm>
            <a:off x="5492520" y="3681360"/>
            <a:ext cx="2377440" cy="1896840"/>
          </a:xfrm>
          <a:prstGeom prst="rect">
            <a:avLst/>
          </a:prstGeom>
          <a:ln>
            <a:noFill/>
          </a:ln>
        </p:spPr>
      </p:pic>
      <p:pic>
        <p:nvPicPr>
          <p:cNvPr id="109" name="Image 108"/>
          <p:cNvPicPr/>
          <p:nvPr/>
        </p:nvPicPr>
        <p:blipFill>
          <a:blip r:embed="rId2"/>
          <a:stretch>
            <a:fillRect/>
          </a:stretch>
        </p:blipFill>
        <p:spPr>
          <a:xfrm>
            <a:off x="1276200" y="3681360"/>
            <a:ext cx="2377440" cy="1896840"/>
          </a:xfrm>
          <a:prstGeom prst="rect">
            <a:avLst/>
          </a:prstGeom>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8" name="PlaceHolder 2"/>
          <p:cNvSpPr>
            <a:spLocks noGrp="1"/>
          </p:cNvSpPr>
          <p:nvPr>
            <p:ph type="body"/>
          </p:nvPr>
        </p:nvSpPr>
        <p:spPr>
          <a:xfrm>
            <a:off x="457200" y="1604520"/>
            <a:ext cx="4015440" cy="3977280"/>
          </a:xfrm>
          <a:prstGeom prst="rect">
            <a:avLst/>
          </a:prstGeom>
        </p:spPr>
        <p:txBody>
          <a:bodyPr wrap="none" lIns="0" tIns="0" rIns="0" bIns="0"/>
          <a:lstStyle/>
          <a:p>
            <a:endParaRPr/>
          </a:p>
        </p:txBody>
      </p:sp>
      <p:sp>
        <p:nvSpPr>
          <p:cNvPr id="9" name="PlaceHolder 3"/>
          <p:cNvSpPr>
            <a:spLocks noGrp="1"/>
          </p:cNvSpPr>
          <p:nvPr>
            <p:ph type="body"/>
          </p:nvPr>
        </p:nvSpPr>
        <p:spPr>
          <a:xfrm>
            <a:off x="4673520" y="1604520"/>
            <a:ext cx="4015440" cy="3977280"/>
          </a:xfrm>
          <a:prstGeom prst="rect">
            <a:avLst/>
          </a:prstGeom>
        </p:spPr>
        <p:txBody>
          <a:bodyPr wrap="none"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457200" y="273600"/>
            <a:ext cx="8229240" cy="5308200"/>
          </a:xfrm>
          <a:prstGeom prst="rect">
            <a:avLst/>
          </a:prstGeom>
        </p:spPr>
        <p:txBody>
          <a:bodyPr wrap="none"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13" name="PlaceHolder 2"/>
          <p:cNvSpPr>
            <a:spLocks noGrp="1"/>
          </p:cNvSpPr>
          <p:nvPr>
            <p:ph type="body"/>
          </p:nvPr>
        </p:nvSpPr>
        <p:spPr>
          <a:xfrm>
            <a:off x="457200" y="1604520"/>
            <a:ext cx="4015440" cy="1896840"/>
          </a:xfrm>
          <a:prstGeom prst="rect">
            <a:avLst/>
          </a:prstGeom>
        </p:spPr>
        <p:txBody>
          <a:bodyPr wrap="none" lIns="0" tIns="0" rIns="0" bIns="0"/>
          <a:lstStyle/>
          <a:p>
            <a:endParaRPr/>
          </a:p>
        </p:txBody>
      </p:sp>
      <p:sp>
        <p:nvSpPr>
          <p:cNvPr id="14" name="PlaceHolder 3"/>
          <p:cNvSpPr>
            <a:spLocks noGrp="1"/>
          </p:cNvSpPr>
          <p:nvPr>
            <p:ph type="body"/>
          </p:nvPr>
        </p:nvSpPr>
        <p:spPr>
          <a:xfrm>
            <a:off x="457200" y="3681720"/>
            <a:ext cx="4015440" cy="1896840"/>
          </a:xfrm>
          <a:prstGeom prst="rect">
            <a:avLst/>
          </a:prstGeom>
        </p:spPr>
        <p:txBody>
          <a:bodyPr wrap="none" lIns="0" tIns="0" rIns="0" bIns="0"/>
          <a:lstStyle/>
          <a:p>
            <a:endParaRPr/>
          </a:p>
        </p:txBody>
      </p:sp>
      <p:sp>
        <p:nvSpPr>
          <p:cNvPr id="15" name="PlaceHolder 4"/>
          <p:cNvSpPr>
            <a:spLocks noGrp="1"/>
          </p:cNvSpPr>
          <p:nvPr>
            <p:ph type="body"/>
          </p:nvPr>
        </p:nvSpPr>
        <p:spPr>
          <a:xfrm>
            <a:off x="4673520" y="1604520"/>
            <a:ext cx="4015440" cy="3977280"/>
          </a:xfrm>
          <a:prstGeom prst="rect">
            <a:avLst/>
          </a:prstGeom>
        </p:spPr>
        <p:txBody>
          <a:bodyPr wrap="none"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17" name="PlaceHolder 2"/>
          <p:cNvSpPr>
            <a:spLocks noGrp="1"/>
          </p:cNvSpPr>
          <p:nvPr>
            <p:ph type="body"/>
          </p:nvPr>
        </p:nvSpPr>
        <p:spPr>
          <a:xfrm>
            <a:off x="457200" y="1604520"/>
            <a:ext cx="4015440" cy="3977280"/>
          </a:xfrm>
          <a:prstGeom prst="rect">
            <a:avLst/>
          </a:prstGeom>
        </p:spPr>
        <p:txBody>
          <a:bodyPr wrap="none" lIns="0" tIns="0" rIns="0" bIns="0"/>
          <a:lstStyle/>
          <a:p>
            <a:endParaRPr/>
          </a:p>
        </p:txBody>
      </p:sp>
      <p:sp>
        <p:nvSpPr>
          <p:cNvPr id="18" name="PlaceHolder 3"/>
          <p:cNvSpPr>
            <a:spLocks noGrp="1"/>
          </p:cNvSpPr>
          <p:nvPr>
            <p:ph type="body"/>
          </p:nvPr>
        </p:nvSpPr>
        <p:spPr>
          <a:xfrm>
            <a:off x="4673520" y="1604520"/>
            <a:ext cx="4015440" cy="1896840"/>
          </a:xfrm>
          <a:prstGeom prst="rect">
            <a:avLst/>
          </a:prstGeom>
        </p:spPr>
        <p:txBody>
          <a:bodyPr wrap="none" lIns="0" tIns="0" rIns="0" bIns="0"/>
          <a:lstStyle/>
          <a:p>
            <a:endParaRPr/>
          </a:p>
        </p:txBody>
      </p:sp>
      <p:sp>
        <p:nvSpPr>
          <p:cNvPr id="19" name="PlaceHolder 4"/>
          <p:cNvSpPr>
            <a:spLocks noGrp="1"/>
          </p:cNvSpPr>
          <p:nvPr>
            <p:ph type="body"/>
          </p:nvPr>
        </p:nvSpPr>
        <p:spPr>
          <a:xfrm>
            <a:off x="4673520" y="3681720"/>
            <a:ext cx="4015440" cy="1896840"/>
          </a:xfrm>
          <a:prstGeom prst="rect">
            <a:avLst/>
          </a:prstGeom>
        </p:spPr>
        <p:txBody>
          <a:bodyPr wrap="none"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21" name="PlaceHolder 2"/>
          <p:cNvSpPr>
            <a:spLocks noGrp="1"/>
          </p:cNvSpPr>
          <p:nvPr>
            <p:ph type="body"/>
          </p:nvPr>
        </p:nvSpPr>
        <p:spPr>
          <a:xfrm>
            <a:off x="457200" y="1604520"/>
            <a:ext cx="4015440" cy="1896840"/>
          </a:xfrm>
          <a:prstGeom prst="rect">
            <a:avLst/>
          </a:prstGeom>
        </p:spPr>
        <p:txBody>
          <a:bodyPr wrap="none" lIns="0" tIns="0" rIns="0" bIns="0"/>
          <a:lstStyle/>
          <a:p>
            <a:endParaRPr/>
          </a:p>
        </p:txBody>
      </p:sp>
      <p:sp>
        <p:nvSpPr>
          <p:cNvPr id="22" name="PlaceHolder 3"/>
          <p:cNvSpPr>
            <a:spLocks noGrp="1"/>
          </p:cNvSpPr>
          <p:nvPr>
            <p:ph type="body"/>
          </p:nvPr>
        </p:nvSpPr>
        <p:spPr>
          <a:xfrm>
            <a:off x="4673520" y="1604520"/>
            <a:ext cx="4015440" cy="1896840"/>
          </a:xfrm>
          <a:prstGeom prst="rect">
            <a:avLst/>
          </a:prstGeom>
        </p:spPr>
        <p:txBody>
          <a:bodyPr wrap="none" lIns="0" tIns="0" rIns="0" bIns="0"/>
          <a:lstStyle/>
          <a:p>
            <a:endParaRPr/>
          </a:p>
        </p:txBody>
      </p:sp>
      <p:sp>
        <p:nvSpPr>
          <p:cNvPr id="23" name="PlaceHolder 4"/>
          <p:cNvSpPr>
            <a:spLocks noGrp="1"/>
          </p:cNvSpPr>
          <p:nvPr>
            <p:ph type="body"/>
          </p:nvPr>
        </p:nvSpPr>
        <p:spPr>
          <a:xfrm>
            <a:off x="457200" y="3681720"/>
            <a:ext cx="8228520" cy="1896840"/>
          </a:xfrm>
          <a:prstGeom prst="rect">
            <a:avLst/>
          </a:prstGeom>
        </p:spPr>
        <p:txBody>
          <a:bodyPr wrap="none"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 name="Picture 8"/>
          <p:cNvPicPr/>
          <p:nvPr/>
        </p:nvPicPr>
        <p:blipFill>
          <a:blip r:embed="rId14"/>
          <a:stretch>
            <a:fillRect/>
          </a:stretch>
        </p:blipFill>
        <p:spPr>
          <a:xfrm>
            <a:off x="0" y="44280"/>
            <a:ext cx="1967760" cy="1180440"/>
          </a:xfrm>
          <a:prstGeom prst="rect">
            <a:avLst/>
          </a:prstGeom>
          <a:ln>
            <a:noFill/>
          </a:ln>
        </p:spPr>
      </p:pic>
      <p:sp>
        <p:nvSpPr>
          <p:cNvPr id="4" name="PlaceHolder 1"/>
          <p:cNvSpPr>
            <a:spLocks noGrp="1"/>
          </p:cNvSpPr>
          <p:nvPr>
            <p:ph type="title"/>
          </p:nvPr>
        </p:nvSpPr>
        <p:spPr>
          <a:xfrm>
            <a:off x="1898640" y="44280"/>
            <a:ext cx="6993720" cy="1142640"/>
          </a:xfrm>
          <a:prstGeom prst="rect">
            <a:avLst/>
          </a:prstGeom>
        </p:spPr>
        <p:txBody>
          <a:bodyPr wrap="none" lIns="0" tIns="0" rIns="0" bIns="0" anchor="ctr"/>
          <a:lstStyle/>
          <a:p>
            <a:r>
              <a:rPr lang="fr-FR"/>
              <a:t>Cliquez pour éditer le format du texte-titre</a:t>
            </a:r>
            <a:endParaRPr/>
          </a:p>
        </p:txBody>
      </p:sp>
      <p:sp>
        <p:nvSpPr>
          <p:cNvPr id="2" name="PlaceHolder 2"/>
          <p:cNvSpPr>
            <a:spLocks noGrp="1"/>
          </p:cNvSpPr>
          <p:nvPr>
            <p:ph type="body"/>
          </p:nvPr>
        </p:nvSpPr>
        <p:spPr>
          <a:xfrm>
            <a:off x="457200" y="1604520"/>
            <a:ext cx="8229240" cy="3977280"/>
          </a:xfrm>
          <a:prstGeom prst="rect">
            <a:avLst/>
          </a:prstGeom>
        </p:spPr>
        <p:txBody>
          <a:bodyPr wrap="none" lIns="0" tIns="0" rIns="0" bIns="0"/>
          <a:lstStyle/>
          <a:p>
            <a:pPr>
              <a:buSzPct val="25000"/>
              <a:buFont typeface="StarSymbol"/>
              <a:buChar char=""/>
            </a:pPr>
            <a:r>
              <a:rPr lang="fr-FR"/>
              <a:t>Cliquez pour éditer le format du plan de texte</a:t>
            </a:r>
            <a:endParaRPr/>
          </a:p>
          <a:p>
            <a:pPr lvl="1">
              <a:buSzPct val="25000"/>
              <a:buFont typeface="StarSymbol"/>
              <a:buChar char=""/>
            </a:pPr>
            <a:r>
              <a:rPr lang="fr-FR"/>
              <a:t>Second niveau de plan</a:t>
            </a:r>
            <a:endParaRPr/>
          </a:p>
          <a:p>
            <a:pPr lvl="2">
              <a:buSzPct val="25000"/>
              <a:buFont typeface="StarSymbol"/>
              <a:buChar char=""/>
            </a:pPr>
            <a:r>
              <a:rPr lang="fr-FR"/>
              <a:t>Troisième niveau de plan</a:t>
            </a:r>
            <a:endParaRPr/>
          </a:p>
          <a:p>
            <a:pPr lvl="3">
              <a:buSzPct val="25000"/>
              <a:buFont typeface="StarSymbol"/>
              <a:buChar char=""/>
            </a:pPr>
            <a:r>
              <a:rPr lang="fr-FR"/>
              <a:t>Quatrième niveau de plan</a:t>
            </a:r>
            <a:endParaRPr/>
          </a:p>
          <a:p>
            <a:pPr lvl="4">
              <a:buSzPct val="25000"/>
              <a:buFont typeface="StarSymbol"/>
              <a:buChar char=""/>
            </a:pPr>
            <a:r>
              <a:rPr lang="fr-FR"/>
              <a:t>Cinquième niveau de plan</a:t>
            </a:r>
            <a:endParaRPr/>
          </a:p>
          <a:p>
            <a:pPr lvl="5">
              <a:buSzPct val="25000"/>
              <a:buFont typeface="StarSymbol"/>
              <a:buChar char=""/>
            </a:pPr>
            <a:r>
              <a:rPr lang="fr-FR"/>
              <a:t>Sixième niveau de plan</a:t>
            </a:r>
            <a:endParaRPr/>
          </a:p>
          <a:p>
            <a:pPr lvl="6">
              <a:buSzPct val="25000"/>
              <a:buFont typeface="StarSymbol"/>
              <a:buChar char=""/>
            </a:pPr>
            <a:r>
              <a:rPr lang="fr-FR"/>
              <a:t>Septième niveau de plan</a:t>
            </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 name="PlaceHolder 1"/>
          <p:cNvSpPr>
            <a:spLocks noGrp="1"/>
          </p:cNvSpPr>
          <p:nvPr>
            <p:ph type="title"/>
          </p:nvPr>
        </p:nvSpPr>
        <p:spPr>
          <a:xfrm>
            <a:off x="1898640" y="44280"/>
            <a:ext cx="6993720" cy="1142640"/>
          </a:xfrm>
          <a:prstGeom prst="rect">
            <a:avLst/>
          </a:prstGeom>
        </p:spPr>
        <p:txBody>
          <a:bodyPr wrap="none" lIns="0" tIns="0" rIns="0" bIns="0" anchor="ctr"/>
          <a:lstStyle/>
          <a:p>
            <a:r>
              <a:rPr lang="fr-FR"/>
              <a:t>Cliquez pour éditer le format du texte-titre</a:t>
            </a:r>
            <a:endParaRPr/>
          </a:p>
        </p:txBody>
      </p:sp>
      <p:sp>
        <p:nvSpPr>
          <p:cNvPr id="38" name="PlaceHolder 2"/>
          <p:cNvSpPr>
            <a:spLocks noGrp="1"/>
          </p:cNvSpPr>
          <p:nvPr>
            <p:ph type="body"/>
          </p:nvPr>
        </p:nvSpPr>
        <p:spPr>
          <a:xfrm>
            <a:off x="457200" y="1604520"/>
            <a:ext cx="8229240" cy="3977280"/>
          </a:xfrm>
          <a:prstGeom prst="rect">
            <a:avLst/>
          </a:prstGeom>
        </p:spPr>
        <p:txBody>
          <a:bodyPr wrap="none" lIns="0" tIns="0" rIns="0" bIns="0"/>
          <a:lstStyle/>
          <a:p>
            <a:pPr>
              <a:buSzPct val="25000"/>
              <a:buFont typeface="StarSymbol"/>
              <a:buChar char=""/>
            </a:pPr>
            <a:r>
              <a:rPr lang="fr-FR"/>
              <a:t>Cliquez pour éditer le format du plan de texte</a:t>
            </a:r>
            <a:endParaRPr/>
          </a:p>
          <a:p>
            <a:pPr lvl="1">
              <a:buSzPct val="25000"/>
              <a:buFont typeface="StarSymbol"/>
              <a:buChar char=""/>
            </a:pPr>
            <a:r>
              <a:rPr lang="fr-FR"/>
              <a:t>Second niveau de plan</a:t>
            </a:r>
            <a:endParaRPr/>
          </a:p>
          <a:p>
            <a:pPr lvl="2">
              <a:buSzPct val="25000"/>
              <a:buFont typeface="StarSymbol"/>
              <a:buChar char=""/>
            </a:pPr>
            <a:r>
              <a:rPr lang="fr-FR"/>
              <a:t>Troisième niveau de plan</a:t>
            </a:r>
            <a:endParaRPr/>
          </a:p>
          <a:p>
            <a:pPr lvl="3">
              <a:buSzPct val="25000"/>
              <a:buFont typeface="StarSymbol"/>
              <a:buChar char=""/>
            </a:pPr>
            <a:r>
              <a:rPr lang="fr-FR"/>
              <a:t>Quatrième niveau de plan</a:t>
            </a:r>
            <a:endParaRPr/>
          </a:p>
          <a:p>
            <a:pPr lvl="4">
              <a:buSzPct val="25000"/>
              <a:buFont typeface="StarSymbol"/>
              <a:buChar char=""/>
            </a:pPr>
            <a:r>
              <a:rPr lang="fr-FR"/>
              <a:t>Cinquième niveau de plan</a:t>
            </a:r>
            <a:endParaRPr/>
          </a:p>
          <a:p>
            <a:pPr lvl="5">
              <a:buSzPct val="25000"/>
              <a:buFont typeface="StarSymbol"/>
              <a:buChar char=""/>
            </a:pPr>
            <a:r>
              <a:rPr lang="fr-FR"/>
              <a:t>Sixième niveau de plan</a:t>
            </a:r>
            <a:endParaRPr/>
          </a:p>
          <a:p>
            <a:pPr lvl="6">
              <a:buSzPct val="25000"/>
              <a:buFont typeface="StarSymbol"/>
              <a:buChar char=""/>
            </a:pPr>
            <a:r>
              <a:rPr lang="fr-FR"/>
              <a:t>Septième niveau de plan</a:t>
            </a:r>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73" name="Picture 8"/>
          <p:cNvPicPr/>
          <p:nvPr/>
        </p:nvPicPr>
        <p:blipFill>
          <a:blip r:embed="rId14"/>
          <a:stretch>
            <a:fillRect/>
          </a:stretch>
        </p:blipFill>
        <p:spPr>
          <a:xfrm>
            <a:off x="0" y="44280"/>
            <a:ext cx="1967760" cy="1180440"/>
          </a:xfrm>
          <a:prstGeom prst="rect">
            <a:avLst/>
          </a:prstGeom>
          <a:ln>
            <a:noFill/>
          </a:ln>
        </p:spPr>
      </p:pic>
      <p:sp>
        <p:nvSpPr>
          <p:cNvPr id="74" name="PlaceHolder 1"/>
          <p:cNvSpPr>
            <a:spLocks noGrp="1"/>
          </p:cNvSpPr>
          <p:nvPr>
            <p:ph type="title"/>
          </p:nvPr>
        </p:nvSpPr>
        <p:spPr>
          <a:xfrm>
            <a:off x="457200" y="273600"/>
            <a:ext cx="8229240" cy="1144800"/>
          </a:xfrm>
          <a:prstGeom prst="rect">
            <a:avLst/>
          </a:prstGeom>
        </p:spPr>
        <p:txBody>
          <a:bodyPr wrap="none" lIns="0" tIns="0" rIns="0" bIns="0" anchor="ctr"/>
          <a:lstStyle/>
          <a:p>
            <a:pPr algn="ctr"/>
            <a:r>
              <a:rPr lang="fr-FR"/>
              <a:t>Cliquez pour éditer le format du texte-titre</a:t>
            </a:r>
            <a:endParaRPr/>
          </a:p>
        </p:txBody>
      </p:sp>
      <p:sp>
        <p:nvSpPr>
          <p:cNvPr id="75" name="PlaceHolder 2"/>
          <p:cNvSpPr>
            <a:spLocks noGrp="1"/>
          </p:cNvSpPr>
          <p:nvPr>
            <p:ph type="body"/>
          </p:nvPr>
        </p:nvSpPr>
        <p:spPr>
          <a:xfrm>
            <a:off x="457200" y="1604520"/>
            <a:ext cx="8229240" cy="3977280"/>
          </a:xfrm>
          <a:prstGeom prst="rect">
            <a:avLst/>
          </a:prstGeom>
        </p:spPr>
        <p:txBody>
          <a:bodyPr wrap="none" lIns="0" tIns="0" rIns="0" bIns="0"/>
          <a:lstStyle/>
          <a:p>
            <a:pPr>
              <a:buSzPct val="25000"/>
              <a:buFont typeface="StarSymbol"/>
              <a:buChar char=""/>
            </a:pPr>
            <a:r>
              <a:rPr lang="fr-FR"/>
              <a:t>Cliquez pour éditer le format du plan de texte</a:t>
            </a:r>
            <a:endParaRPr/>
          </a:p>
          <a:p>
            <a:pPr lvl="1">
              <a:buSzPct val="25000"/>
              <a:buFont typeface="StarSymbol"/>
              <a:buChar char=""/>
            </a:pPr>
            <a:r>
              <a:rPr lang="fr-FR"/>
              <a:t>Second niveau de plan</a:t>
            </a:r>
            <a:endParaRPr/>
          </a:p>
          <a:p>
            <a:pPr lvl="2">
              <a:buSzPct val="25000"/>
              <a:buFont typeface="StarSymbol"/>
              <a:buChar char=""/>
            </a:pPr>
            <a:r>
              <a:rPr lang="fr-FR"/>
              <a:t>Troisième niveau de plan</a:t>
            </a:r>
            <a:endParaRPr/>
          </a:p>
          <a:p>
            <a:pPr lvl="3">
              <a:buSzPct val="25000"/>
              <a:buFont typeface="StarSymbol"/>
              <a:buChar char=""/>
            </a:pPr>
            <a:r>
              <a:rPr lang="fr-FR"/>
              <a:t>Quatrième niveau de plan</a:t>
            </a:r>
            <a:endParaRPr/>
          </a:p>
          <a:p>
            <a:pPr lvl="4">
              <a:buSzPct val="25000"/>
              <a:buFont typeface="StarSymbol"/>
              <a:buChar char=""/>
            </a:pPr>
            <a:r>
              <a:rPr lang="fr-FR"/>
              <a:t>Cinquième niveau de plan</a:t>
            </a:r>
            <a:endParaRPr/>
          </a:p>
          <a:p>
            <a:pPr lvl="5">
              <a:buSzPct val="25000"/>
              <a:buFont typeface="StarSymbol"/>
              <a:buChar char=""/>
            </a:pPr>
            <a:r>
              <a:rPr lang="fr-FR"/>
              <a:t>Sixième niveau de plan</a:t>
            </a:r>
            <a:endParaRPr/>
          </a:p>
          <a:p>
            <a:pPr lvl="6">
              <a:buSzPct val="25000"/>
              <a:buFont typeface="StarSymbol"/>
              <a:buChar char=""/>
            </a:pPr>
            <a:r>
              <a:rPr lang="fr-FR"/>
              <a:t>Septième niveau de plan</a:t>
            </a:r>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5.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5.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5.xml"/><Relationship Id="rId5" Type="http://schemas.openxmlformats.org/officeDocument/2006/relationships/image" Target="../media/image10.wmf"/><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5.xml"/><Relationship Id="rId5" Type="http://schemas.openxmlformats.org/officeDocument/2006/relationships/image" Target="../media/image10.wmf"/><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7.xml"/><Relationship Id="rId1" Type="http://schemas.openxmlformats.org/officeDocument/2006/relationships/slideLayout" Target="../slideLayouts/slideLayout25.xml"/><Relationship Id="rId4" Type="http://schemas.openxmlformats.org/officeDocument/2006/relationships/image" Target="../media/image12.wmf"/></Relationships>
</file>

<file path=ppt/slides/_rels/slide8.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8.xml"/><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9.xml"/><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CustomShape 1"/>
          <p:cNvSpPr/>
          <p:nvPr/>
        </p:nvSpPr>
        <p:spPr>
          <a:xfrm>
            <a:off x="250920" y="1845000"/>
            <a:ext cx="8568720" cy="1511280"/>
          </a:xfrm>
          <a:prstGeom prst="rect">
            <a:avLst/>
          </a:prstGeom>
          <a:noFill/>
          <a:ln>
            <a:noFill/>
          </a:ln>
        </p:spPr>
        <p:txBody>
          <a:bodyPr lIns="90000" tIns="45000" rIns="90000" bIns="45000" anchor="ctr"/>
          <a:lstStyle/>
          <a:p>
            <a:r>
              <a:rPr lang="fr-FR" sz="4400">
                <a:solidFill>
                  <a:srgbClr val="FF3300"/>
                </a:solidFill>
                <a:latin typeface="Arial"/>
                <a:ea typeface="ＭＳ Ｐゴシック"/>
              </a:rPr>
              <a:t>CSP</a:t>
            </a:r>
            <a:endParaRPr/>
          </a:p>
          <a:p>
            <a:r>
              <a:rPr lang="fr-FR" sz="4400">
                <a:solidFill>
                  <a:srgbClr val="FF3300"/>
                </a:solidFill>
                <a:latin typeface="Arial"/>
                <a:ea typeface="ＭＳ Ｐゴシック"/>
              </a:rPr>
              <a:t>Socle</a:t>
            </a:r>
            <a:endParaRPr/>
          </a:p>
          <a:p>
            <a:pPr>
              <a:lnSpc>
                <a:spcPct val="100000"/>
              </a:lnSpc>
            </a:pPr>
            <a:r>
              <a:rPr lang="fr-FR" sz="4400">
                <a:solidFill>
                  <a:srgbClr val="FF3300"/>
                </a:solidFill>
                <a:latin typeface="Arial"/>
                <a:ea typeface="ＭＳ Ｐゴシック"/>
              </a:rPr>
              <a:t>Programme de Technologie</a:t>
            </a:r>
            <a:endParaRPr/>
          </a:p>
        </p:txBody>
      </p:sp>
      <p:sp>
        <p:nvSpPr>
          <p:cNvPr id="116" name="CustomShape 2"/>
          <p:cNvSpPr/>
          <p:nvPr/>
        </p:nvSpPr>
        <p:spPr>
          <a:xfrm>
            <a:off x="1733400" y="4941000"/>
            <a:ext cx="5603040" cy="600840"/>
          </a:xfrm>
          <a:prstGeom prst="rect">
            <a:avLst/>
          </a:prstGeom>
          <a:noFill/>
          <a:ln w="9360">
            <a:noFill/>
          </a:ln>
        </p:spPr>
        <p:txBody>
          <a:bodyPr lIns="90000" tIns="45000" rIns="90000" bIns="45000"/>
          <a:lstStyle/>
          <a:p>
            <a:pPr>
              <a:lnSpc>
                <a:spcPct val="100000"/>
              </a:lnSpc>
            </a:pPr>
            <a:r>
              <a:rPr lang="fr-FR" sz="2400">
                <a:solidFill>
                  <a:srgbClr val="0000FF"/>
                </a:solidFill>
                <a:latin typeface="Calibri"/>
                <a:ea typeface="ＭＳ Ｐゴシック"/>
              </a:rPr>
              <a:t>Lycée Jean Zay – Paris – 10 décembre 2015</a:t>
            </a:r>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7" name="Picture 2"/>
          <p:cNvPicPr/>
          <p:nvPr/>
        </p:nvPicPr>
        <p:blipFill>
          <a:blip r:embed="rId3"/>
          <a:stretch>
            <a:fillRect/>
          </a:stretch>
        </p:blipFill>
        <p:spPr>
          <a:xfrm>
            <a:off x="0" y="5949360"/>
            <a:ext cx="8495280" cy="575280"/>
          </a:xfrm>
          <a:prstGeom prst="rect">
            <a:avLst/>
          </a:prstGeom>
          <a:ln w="9360">
            <a:noFill/>
          </a:ln>
        </p:spPr>
      </p:pic>
      <p:pic>
        <p:nvPicPr>
          <p:cNvPr id="118" name="Picture 3"/>
          <p:cNvPicPr/>
          <p:nvPr/>
        </p:nvPicPr>
        <p:blipFill>
          <a:blip r:embed="rId4"/>
          <a:stretch>
            <a:fillRect/>
          </a:stretch>
        </p:blipFill>
        <p:spPr>
          <a:xfrm>
            <a:off x="7236360" y="58320"/>
            <a:ext cx="1866240" cy="1713960"/>
          </a:xfrm>
          <a:prstGeom prst="rect">
            <a:avLst/>
          </a:prstGeom>
          <a:ln w="9360">
            <a:noFill/>
          </a:ln>
        </p:spPr>
      </p:pic>
      <p:pic>
        <p:nvPicPr>
          <p:cNvPr id="119" name="Picture 4"/>
          <p:cNvPicPr/>
          <p:nvPr/>
        </p:nvPicPr>
        <p:blipFill>
          <a:blip r:embed="rId5"/>
          <a:stretch>
            <a:fillRect/>
          </a:stretch>
        </p:blipFill>
        <p:spPr>
          <a:xfrm>
            <a:off x="0" y="0"/>
            <a:ext cx="2028240" cy="1675800"/>
          </a:xfrm>
          <a:prstGeom prst="rect">
            <a:avLst/>
          </a:prstGeom>
          <a:ln w="9360">
            <a:noFill/>
          </a:ln>
        </p:spPr>
      </p:pic>
      <p:sp>
        <p:nvSpPr>
          <p:cNvPr id="120" name="CustomShape 1"/>
          <p:cNvSpPr/>
          <p:nvPr/>
        </p:nvSpPr>
        <p:spPr>
          <a:xfrm>
            <a:off x="827640" y="6165360"/>
            <a:ext cx="7416000" cy="364320"/>
          </a:xfrm>
          <a:prstGeom prst="rect">
            <a:avLst/>
          </a:prstGeom>
          <a:noFill/>
          <a:ln>
            <a:noFill/>
          </a:ln>
        </p:spPr>
        <p:txBody>
          <a:bodyPr lIns="90000" tIns="45000" rIns="90000" bIns="45000"/>
          <a:lstStyle/>
          <a:p>
            <a:pPr>
              <a:lnSpc>
                <a:spcPct val="100000"/>
              </a:lnSpc>
            </a:pPr>
            <a:r>
              <a:rPr lang="fr-FR" b="1">
                <a:solidFill>
                  <a:srgbClr val="FFFFFF"/>
                </a:solidFill>
                <a:latin typeface="Arial"/>
                <a:ea typeface="ＭＳ Ｐゴシック"/>
              </a:rPr>
              <a:t>Les enjeux de la réforme du collège</a:t>
            </a:r>
            <a:endParaRPr/>
          </a:p>
        </p:txBody>
      </p:sp>
      <p:pic>
        <p:nvPicPr>
          <p:cNvPr id="121" name="Picture 2"/>
          <p:cNvPicPr/>
          <p:nvPr/>
        </p:nvPicPr>
        <p:blipFill>
          <a:blip r:embed="rId6"/>
          <a:stretch>
            <a:fillRect/>
          </a:stretch>
        </p:blipFill>
        <p:spPr>
          <a:xfrm rot="625200">
            <a:off x="6639120" y="2359440"/>
            <a:ext cx="2428200" cy="2380680"/>
          </a:xfrm>
          <a:prstGeom prst="rect">
            <a:avLst/>
          </a:prstGeom>
          <a:ln w="9360">
            <a:noFill/>
          </a:ln>
        </p:spPr>
      </p:pic>
      <p:sp>
        <p:nvSpPr>
          <p:cNvPr id="122" name="CustomShape 2"/>
          <p:cNvSpPr/>
          <p:nvPr/>
        </p:nvSpPr>
        <p:spPr>
          <a:xfrm>
            <a:off x="1827360" y="2700000"/>
            <a:ext cx="2599920" cy="2421000"/>
          </a:xfrm>
          <a:prstGeom prst="ellipse">
            <a:avLst/>
          </a:prstGeom>
          <a:gradFill>
            <a:gsLst>
              <a:gs pos="0">
                <a:srgbClr val="7030A0"/>
              </a:gs>
              <a:gs pos="100000">
                <a:srgbClr val="D9D9D9"/>
              </a:gs>
            </a:gsLst>
            <a:path path="circle"/>
          </a:gradFill>
          <a:ln w="57240">
            <a:noFill/>
          </a:ln>
        </p:spPr>
      </p:sp>
      <p:sp>
        <p:nvSpPr>
          <p:cNvPr id="123" name="CustomShape 3"/>
          <p:cNvSpPr/>
          <p:nvPr/>
        </p:nvSpPr>
        <p:spPr>
          <a:xfrm>
            <a:off x="1824480" y="222840"/>
            <a:ext cx="5760000" cy="638640"/>
          </a:xfrm>
          <a:prstGeom prst="rect">
            <a:avLst/>
          </a:prstGeom>
          <a:noFill/>
          <a:ln>
            <a:noFill/>
          </a:ln>
        </p:spPr>
        <p:txBody>
          <a:bodyPr lIns="90000" tIns="45000" rIns="90000" bIns="45000"/>
          <a:lstStyle/>
          <a:p>
            <a:pPr>
              <a:lnSpc>
                <a:spcPct val="100000"/>
              </a:lnSpc>
            </a:pPr>
            <a:r>
              <a:rPr lang="fr-FR" sz="3600" b="1">
                <a:solidFill>
                  <a:srgbClr val="000000"/>
                </a:solidFill>
                <a:latin typeface="Arial"/>
                <a:ea typeface="ＭＳ Ｐゴシック"/>
              </a:rPr>
              <a:t>Une réforme globale</a:t>
            </a:r>
            <a:endParaRPr/>
          </a:p>
        </p:txBody>
      </p:sp>
      <p:sp>
        <p:nvSpPr>
          <p:cNvPr id="124" name="CustomShape 4"/>
          <p:cNvSpPr/>
          <p:nvPr/>
        </p:nvSpPr>
        <p:spPr>
          <a:xfrm>
            <a:off x="155520" y="-144360"/>
            <a:ext cx="304200" cy="304200"/>
          </a:xfrm>
          <a:prstGeom prst="rect">
            <a:avLst/>
          </a:prstGeom>
          <a:noFill/>
          <a:ln>
            <a:noFill/>
          </a:ln>
        </p:spPr>
      </p:sp>
      <p:sp>
        <p:nvSpPr>
          <p:cNvPr id="125" name="CustomShape 5"/>
          <p:cNvSpPr/>
          <p:nvPr/>
        </p:nvSpPr>
        <p:spPr>
          <a:xfrm>
            <a:off x="155520" y="-144360"/>
            <a:ext cx="304200" cy="304200"/>
          </a:xfrm>
          <a:prstGeom prst="rect">
            <a:avLst/>
          </a:prstGeom>
          <a:noFill/>
          <a:ln>
            <a:noFill/>
          </a:ln>
        </p:spPr>
      </p:sp>
      <p:sp>
        <p:nvSpPr>
          <p:cNvPr id="126" name="CustomShape 6"/>
          <p:cNvSpPr/>
          <p:nvPr/>
        </p:nvSpPr>
        <p:spPr>
          <a:xfrm>
            <a:off x="155520" y="-144360"/>
            <a:ext cx="304200" cy="304200"/>
          </a:xfrm>
          <a:prstGeom prst="rect">
            <a:avLst/>
          </a:prstGeom>
          <a:noFill/>
          <a:ln>
            <a:noFill/>
          </a:ln>
        </p:spPr>
      </p:sp>
      <p:pic>
        <p:nvPicPr>
          <p:cNvPr id="127" name="Image 24"/>
          <p:cNvPicPr/>
          <p:nvPr/>
        </p:nvPicPr>
        <p:blipFill>
          <a:blip r:embed="rId7"/>
          <a:stretch>
            <a:fillRect/>
          </a:stretch>
        </p:blipFill>
        <p:spPr>
          <a:xfrm>
            <a:off x="2339640" y="3429000"/>
            <a:ext cx="1511280" cy="1007280"/>
          </a:xfrm>
          <a:prstGeom prst="rect">
            <a:avLst/>
          </a:prstGeom>
          <a:ln>
            <a:noFill/>
          </a:ln>
        </p:spPr>
      </p:pic>
      <p:sp>
        <p:nvSpPr>
          <p:cNvPr id="128" name="CustomShape 7"/>
          <p:cNvSpPr/>
          <p:nvPr/>
        </p:nvSpPr>
        <p:spPr>
          <a:xfrm>
            <a:off x="4212000" y="2205000"/>
            <a:ext cx="2104200" cy="862920"/>
          </a:xfrm>
          <a:prstGeom prst="roundRect">
            <a:avLst>
              <a:gd name="adj" fmla="val 16667"/>
            </a:avLst>
          </a:prstGeom>
          <a:solidFill>
            <a:srgbClr val="F22EF7"/>
          </a:solidFill>
          <a:ln w="9360">
            <a:noFill/>
          </a:ln>
        </p:spPr>
        <p:txBody>
          <a:bodyPr lIns="90000" tIns="45000" rIns="90000" bIns="45000" anchor="ctr"/>
          <a:lstStyle/>
          <a:p>
            <a:pPr algn="ctr">
              <a:lnSpc>
                <a:spcPct val="100000"/>
              </a:lnSpc>
            </a:pPr>
            <a:r>
              <a:rPr lang="fr-FR" sz="1600" b="1">
                <a:solidFill>
                  <a:srgbClr val="FFFFFF"/>
                </a:solidFill>
                <a:latin typeface="Calibri"/>
                <a:ea typeface="ＭＳ Ｐゴシック"/>
              </a:rPr>
              <a:t>Une nouvelle évaluation</a:t>
            </a:r>
            <a:endParaRPr/>
          </a:p>
        </p:txBody>
      </p:sp>
      <p:sp>
        <p:nvSpPr>
          <p:cNvPr id="129" name="CustomShape 8"/>
          <p:cNvSpPr/>
          <p:nvPr/>
        </p:nvSpPr>
        <p:spPr>
          <a:xfrm>
            <a:off x="4284000" y="3465720"/>
            <a:ext cx="2374200" cy="970920"/>
          </a:xfrm>
          <a:prstGeom prst="roundRect">
            <a:avLst>
              <a:gd name="adj" fmla="val 16667"/>
            </a:avLst>
          </a:prstGeom>
          <a:solidFill>
            <a:srgbClr val="FF9900"/>
          </a:solidFill>
          <a:ln w="9360">
            <a:noFill/>
          </a:ln>
        </p:spPr>
        <p:txBody>
          <a:bodyPr lIns="90000" tIns="45000" rIns="90000" bIns="45000" anchor="ctr"/>
          <a:lstStyle/>
          <a:p>
            <a:pPr algn="ctr">
              <a:lnSpc>
                <a:spcPct val="100000"/>
              </a:lnSpc>
            </a:pPr>
            <a:r>
              <a:rPr lang="fr-FR" sz="1600" b="1">
                <a:solidFill>
                  <a:srgbClr val="FFFFFF"/>
                </a:solidFill>
                <a:latin typeface="Calibri"/>
                <a:ea typeface="ＭＳ Ｐゴシック"/>
              </a:rPr>
              <a:t>Un accompagnement pédagogique  pour chaque élève</a:t>
            </a:r>
            <a:endParaRPr/>
          </a:p>
        </p:txBody>
      </p:sp>
      <p:sp>
        <p:nvSpPr>
          <p:cNvPr id="130" name="CustomShape 9"/>
          <p:cNvSpPr/>
          <p:nvPr/>
        </p:nvSpPr>
        <p:spPr>
          <a:xfrm rot="2587200">
            <a:off x="941760" y="3046680"/>
            <a:ext cx="4014360" cy="2566440"/>
          </a:xfrm>
          <a:prstGeom prst="curvedUpArrow">
            <a:avLst>
              <a:gd name="adj1" fmla="val 25000"/>
              <a:gd name="adj2" fmla="val 50000"/>
              <a:gd name="adj3" fmla="val 25000"/>
            </a:avLst>
          </a:prstGeom>
          <a:solidFill>
            <a:srgbClr val="00B050"/>
          </a:solidFill>
          <a:ln w="25560">
            <a:solidFill>
              <a:srgbClr val="8AA5A7"/>
            </a:solidFill>
            <a:round/>
          </a:ln>
        </p:spPr>
      </p:sp>
      <p:sp>
        <p:nvSpPr>
          <p:cNvPr id="131" name="CustomShape 10"/>
          <p:cNvSpPr/>
          <p:nvPr/>
        </p:nvSpPr>
        <p:spPr>
          <a:xfrm>
            <a:off x="1691640" y="1628640"/>
            <a:ext cx="2221920" cy="894600"/>
          </a:xfrm>
          <a:prstGeom prst="roundRect">
            <a:avLst>
              <a:gd name="adj" fmla="val 16667"/>
            </a:avLst>
          </a:prstGeom>
          <a:solidFill>
            <a:srgbClr val="0094C8"/>
          </a:solidFill>
          <a:ln w="9360">
            <a:noFill/>
          </a:ln>
        </p:spPr>
        <p:txBody>
          <a:bodyPr lIns="90000" tIns="45000" rIns="90000" bIns="45000" anchor="ctr"/>
          <a:lstStyle/>
          <a:p>
            <a:pPr algn="ctr">
              <a:lnSpc>
                <a:spcPct val="100000"/>
              </a:lnSpc>
            </a:pPr>
            <a:r>
              <a:rPr lang="fr-FR" sz="1600" b="1">
                <a:solidFill>
                  <a:srgbClr val="FFFFFF"/>
                </a:solidFill>
                <a:latin typeface="Calibri"/>
                <a:ea typeface="ＭＳ Ｐゴシック"/>
              </a:rPr>
              <a:t>De nouveaux cycles</a:t>
            </a:r>
            <a:endParaRPr/>
          </a:p>
        </p:txBody>
      </p:sp>
      <p:sp>
        <p:nvSpPr>
          <p:cNvPr id="132" name="CustomShape 11"/>
          <p:cNvSpPr/>
          <p:nvPr/>
        </p:nvSpPr>
        <p:spPr>
          <a:xfrm>
            <a:off x="141480" y="2637000"/>
            <a:ext cx="2269440" cy="789840"/>
          </a:xfrm>
          <a:prstGeom prst="roundRect">
            <a:avLst>
              <a:gd name="adj" fmla="val 16667"/>
            </a:avLst>
          </a:prstGeom>
          <a:solidFill>
            <a:srgbClr val="CB8459"/>
          </a:solidFill>
          <a:ln w="9360">
            <a:noFill/>
          </a:ln>
        </p:spPr>
        <p:txBody>
          <a:bodyPr lIns="90000" tIns="45000" rIns="90000" bIns="45000" anchor="ctr"/>
          <a:lstStyle/>
          <a:p>
            <a:pPr algn="ctr">
              <a:lnSpc>
                <a:spcPct val="100000"/>
              </a:lnSpc>
            </a:pPr>
            <a:r>
              <a:rPr lang="fr-FR" sz="1600" b="1">
                <a:solidFill>
                  <a:srgbClr val="FFFFFF"/>
                </a:solidFill>
                <a:latin typeface="Calibri"/>
                <a:ea typeface="ＭＳ Ｐゴシック"/>
              </a:rPr>
              <a:t>Un nouveau socle commun </a:t>
            </a:r>
            <a:endParaRPr/>
          </a:p>
        </p:txBody>
      </p:sp>
      <p:sp>
        <p:nvSpPr>
          <p:cNvPr id="133" name="CustomShape 12"/>
          <p:cNvSpPr/>
          <p:nvPr/>
        </p:nvSpPr>
        <p:spPr>
          <a:xfrm>
            <a:off x="35640" y="3933000"/>
            <a:ext cx="2104200" cy="862920"/>
          </a:xfrm>
          <a:prstGeom prst="roundRect">
            <a:avLst>
              <a:gd name="adj" fmla="val 16667"/>
            </a:avLst>
          </a:prstGeom>
          <a:solidFill>
            <a:srgbClr val="92D050"/>
          </a:solidFill>
          <a:ln w="9360">
            <a:noFill/>
          </a:ln>
        </p:spPr>
        <p:txBody>
          <a:bodyPr lIns="90000" tIns="45000" rIns="90000" bIns="45000" anchor="ctr"/>
          <a:lstStyle/>
          <a:p>
            <a:pPr algn="ctr">
              <a:lnSpc>
                <a:spcPct val="100000"/>
              </a:lnSpc>
            </a:pPr>
            <a:r>
              <a:rPr lang="fr-FR" sz="1600" b="1">
                <a:solidFill>
                  <a:srgbClr val="FFFFFF"/>
                </a:solidFill>
                <a:latin typeface="Calibri"/>
                <a:ea typeface="ＭＳ Ｐゴシック"/>
              </a:rPr>
              <a:t>Des nouveaux programmes</a:t>
            </a:r>
            <a:endParaRPr/>
          </a:p>
        </p:txBody>
      </p:sp>
      <p:sp>
        <p:nvSpPr>
          <p:cNvPr id="134" name="CustomShape 13"/>
          <p:cNvSpPr/>
          <p:nvPr/>
        </p:nvSpPr>
        <p:spPr>
          <a:xfrm>
            <a:off x="1115640" y="5085360"/>
            <a:ext cx="2104200" cy="862920"/>
          </a:xfrm>
          <a:prstGeom prst="roundRect">
            <a:avLst>
              <a:gd name="adj" fmla="val 16667"/>
            </a:avLst>
          </a:prstGeom>
          <a:solidFill>
            <a:srgbClr val="0070C0"/>
          </a:solidFill>
          <a:ln w="9360">
            <a:noFill/>
          </a:ln>
        </p:spPr>
        <p:txBody>
          <a:bodyPr lIns="90000" tIns="45000" rIns="90000" bIns="45000" anchor="ctr"/>
          <a:lstStyle/>
          <a:p>
            <a:pPr algn="ctr">
              <a:lnSpc>
                <a:spcPct val="100000"/>
              </a:lnSpc>
            </a:pPr>
            <a:r>
              <a:rPr lang="fr-FR" sz="1600" b="1">
                <a:solidFill>
                  <a:srgbClr val="FFFFFF"/>
                </a:solidFill>
                <a:latin typeface="Calibri"/>
                <a:ea typeface="ＭＳ Ｐゴシック"/>
              </a:rPr>
              <a:t>Donner plus de sens en liant les disciplines</a:t>
            </a:r>
            <a:endParaRPr/>
          </a:p>
        </p:txBody>
      </p:sp>
      <p:sp>
        <p:nvSpPr>
          <p:cNvPr id="135" name="CustomShape 14"/>
          <p:cNvSpPr/>
          <p:nvPr/>
        </p:nvSpPr>
        <p:spPr>
          <a:xfrm>
            <a:off x="3564000" y="4725000"/>
            <a:ext cx="1367280" cy="576000"/>
          </a:xfrm>
          <a:prstGeom prst="rect">
            <a:avLst/>
          </a:prstGeom>
          <a:noFill/>
          <a:ln>
            <a:noFill/>
          </a:ln>
        </p:spPr>
        <p:txBody>
          <a:bodyPr lIns="90000" tIns="45000" rIns="90000" bIns="45000"/>
          <a:lstStyle/>
          <a:p>
            <a:pPr>
              <a:lnSpc>
                <a:spcPct val="100000"/>
              </a:lnSpc>
            </a:pPr>
            <a:r>
              <a:rPr lang="fr-FR" sz="1600" b="1">
                <a:solidFill>
                  <a:srgbClr val="FFFFFF"/>
                </a:solidFill>
                <a:latin typeface="Arial"/>
                <a:ea typeface="ＭＳ Ｐゴシック"/>
              </a:rPr>
              <a:t>Des parcours</a:t>
            </a:r>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CustomShape 1"/>
          <p:cNvSpPr/>
          <p:nvPr/>
        </p:nvSpPr>
        <p:spPr>
          <a:xfrm rot="16200000">
            <a:off x="-793080" y="2747160"/>
            <a:ext cx="4063320" cy="1971360"/>
          </a:xfrm>
          <a:prstGeom prst="flowChartManualOperation">
            <a:avLst/>
          </a:prstGeom>
          <a:solidFill>
            <a:srgbClr val="C0504D"/>
          </a:solidFill>
          <a:ln w="25560">
            <a:solidFill>
              <a:srgbClr val="FFFFFF"/>
            </a:solidFill>
            <a:round/>
          </a:ln>
        </p:spPr>
        <p:txBody>
          <a:bodyPr lIns="120600" tIns="0" rIns="120600" bIns="1045800" anchor="ctr"/>
          <a:lstStyle/>
          <a:p>
            <a:pPr algn="ctr">
              <a:lnSpc>
                <a:spcPct val="90000"/>
              </a:lnSpc>
            </a:pPr>
            <a:endParaRPr dirty="0"/>
          </a:p>
          <a:p>
            <a:pPr algn="ctr">
              <a:lnSpc>
                <a:spcPct val="90000"/>
              </a:lnSpc>
            </a:pPr>
            <a:endParaRPr dirty="0"/>
          </a:p>
          <a:p>
            <a:pPr algn="ctr">
              <a:lnSpc>
                <a:spcPct val="90000"/>
              </a:lnSpc>
            </a:pPr>
            <a:endParaRPr dirty="0"/>
          </a:p>
          <a:p>
            <a:pPr algn="ctr">
              <a:lnSpc>
                <a:spcPct val="90000"/>
              </a:lnSpc>
            </a:pPr>
            <a:r>
              <a:rPr lang="fr-FR" sz="1900" b="1" dirty="0" smtClean="0">
                <a:solidFill>
                  <a:srgbClr val="FFFFFF"/>
                </a:solidFill>
                <a:latin typeface="Calibri"/>
                <a:ea typeface="ＭＳ Ｐゴシック"/>
              </a:rPr>
              <a:t>Domaine 1</a:t>
            </a:r>
            <a:endParaRPr dirty="0"/>
          </a:p>
          <a:p>
            <a:pPr algn="ctr">
              <a:lnSpc>
                <a:spcPct val="90000"/>
              </a:lnSpc>
            </a:pPr>
            <a:r>
              <a:rPr lang="fr-FR" sz="1900" b="1" dirty="0">
                <a:solidFill>
                  <a:srgbClr val="FFFFFF"/>
                </a:solidFill>
                <a:latin typeface="Calibri"/>
                <a:ea typeface="ＭＳ Ｐゴシック"/>
              </a:rPr>
              <a:t>Les langages pour penser et communiquer</a:t>
            </a:r>
            <a:endParaRPr dirty="0"/>
          </a:p>
        </p:txBody>
      </p:sp>
      <p:sp>
        <p:nvSpPr>
          <p:cNvPr id="137" name="CustomShape 2"/>
          <p:cNvSpPr/>
          <p:nvPr/>
        </p:nvSpPr>
        <p:spPr>
          <a:xfrm rot="16200000">
            <a:off x="1153080" y="2909520"/>
            <a:ext cx="4063320" cy="1647000"/>
          </a:xfrm>
          <a:prstGeom prst="flowChartManualOperation">
            <a:avLst/>
          </a:prstGeom>
          <a:solidFill>
            <a:srgbClr val="BF7750"/>
          </a:solidFill>
          <a:ln w="25560">
            <a:solidFill>
              <a:srgbClr val="FFFFFF"/>
            </a:solidFill>
            <a:round/>
          </a:ln>
        </p:spPr>
        <p:txBody>
          <a:bodyPr lIns="120600" tIns="0" rIns="120600" bIns="1208160" anchor="ctr"/>
          <a:lstStyle/>
          <a:p>
            <a:pPr algn="ctr">
              <a:lnSpc>
                <a:spcPct val="90000"/>
              </a:lnSpc>
            </a:pPr>
            <a:endParaRPr dirty="0"/>
          </a:p>
          <a:p>
            <a:pPr algn="ctr">
              <a:lnSpc>
                <a:spcPct val="90000"/>
              </a:lnSpc>
            </a:pPr>
            <a:endParaRPr dirty="0"/>
          </a:p>
          <a:p>
            <a:pPr algn="ctr">
              <a:lnSpc>
                <a:spcPct val="90000"/>
              </a:lnSpc>
            </a:pPr>
            <a:endParaRPr dirty="0"/>
          </a:p>
          <a:p>
            <a:pPr algn="ctr">
              <a:lnSpc>
                <a:spcPct val="90000"/>
              </a:lnSpc>
            </a:pPr>
            <a:endParaRPr dirty="0"/>
          </a:p>
          <a:p>
            <a:pPr algn="ctr">
              <a:lnSpc>
                <a:spcPct val="90000"/>
              </a:lnSpc>
            </a:pPr>
            <a:r>
              <a:rPr lang="fr-FR" sz="1900" b="1" dirty="0">
                <a:solidFill>
                  <a:srgbClr val="FFFFFF"/>
                </a:solidFill>
                <a:latin typeface="Calibri"/>
                <a:ea typeface="ＭＳ Ｐゴシック"/>
              </a:rPr>
              <a:t>Domaine 2</a:t>
            </a:r>
            <a:endParaRPr dirty="0"/>
          </a:p>
          <a:p>
            <a:pPr algn="ctr">
              <a:lnSpc>
                <a:spcPct val="90000"/>
              </a:lnSpc>
            </a:pPr>
            <a:r>
              <a:rPr lang="fr-FR" sz="1900" b="1" dirty="0">
                <a:solidFill>
                  <a:srgbClr val="FFFFFF"/>
                </a:solidFill>
                <a:latin typeface="Calibri"/>
                <a:ea typeface="ＭＳ Ｐゴシック"/>
              </a:rPr>
              <a:t>Les méthodes et outils pour apprendre</a:t>
            </a:r>
            <a:endParaRPr dirty="0"/>
          </a:p>
        </p:txBody>
      </p:sp>
      <p:sp>
        <p:nvSpPr>
          <p:cNvPr id="138" name="CustomShape 3"/>
          <p:cNvSpPr/>
          <p:nvPr/>
        </p:nvSpPr>
        <p:spPr>
          <a:xfrm rot="16200000">
            <a:off x="2821320" y="3025800"/>
            <a:ext cx="4063320" cy="1414080"/>
          </a:xfrm>
          <a:prstGeom prst="flowChartManualOperation">
            <a:avLst/>
          </a:prstGeom>
          <a:solidFill>
            <a:srgbClr val="BD9B53"/>
          </a:solidFill>
          <a:ln w="25560">
            <a:solidFill>
              <a:srgbClr val="FFFFFF"/>
            </a:solidFill>
            <a:round/>
          </a:ln>
        </p:spPr>
        <p:txBody>
          <a:bodyPr lIns="120600" tIns="0" rIns="120600" bIns="1324800" anchor="ctr"/>
          <a:lstStyle/>
          <a:p>
            <a:pPr algn="ctr">
              <a:lnSpc>
                <a:spcPct val="90000"/>
              </a:lnSpc>
            </a:pPr>
            <a:endParaRPr dirty="0"/>
          </a:p>
          <a:p>
            <a:pPr algn="ctr">
              <a:lnSpc>
                <a:spcPct val="90000"/>
              </a:lnSpc>
            </a:pPr>
            <a:endParaRPr dirty="0"/>
          </a:p>
          <a:p>
            <a:pPr algn="ctr">
              <a:lnSpc>
                <a:spcPct val="90000"/>
              </a:lnSpc>
            </a:pPr>
            <a:endParaRPr dirty="0"/>
          </a:p>
          <a:p>
            <a:pPr algn="ctr">
              <a:lnSpc>
                <a:spcPct val="90000"/>
              </a:lnSpc>
            </a:pPr>
            <a:endParaRPr dirty="0"/>
          </a:p>
          <a:p>
            <a:pPr algn="ctr">
              <a:lnSpc>
                <a:spcPct val="90000"/>
              </a:lnSpc>
            </a:pPr>
            <a:endParaRPr dirty="0"/>
          </a:p>
          <a:p>
            <a:pPr algn="ctr">
              <a:lnSpc>
                <a:spcPct val="90000"/>
              </a:lnSpc>
            </a:pPr>
            <a:endParaRPr dirty="0"/>
          </a:p>
          <a:p>
            <a:pPr algn="ctr">
              <a:lnSpc>
                <a:spcPct val="90000"/>
              </a:lnSpc>
            </a:pPr>
            <a:r>
              <a:rPr lang="fr-FR" sz="1900" b="1" dirty="0">
                <a:solidFill>
                  <a:srgbClr val="FFFFFF"/>
                </a:solidFill>
                <a:latin typeface="Calibri"/>
                <a:ea typeface="ＭＳ Ｐゴシック"/>
              </a:rPr>
              <a:t>Domaine 3</a:t>
            </a:r>
            <a:endParaRPr dirty="0"/>
          </a:p>
          <a:p>
            <a:pPr algn="ctr">
              <a:lnSpc>
                <a:spcPct val="90000"/>
              </a:lnSpc>
            </a:pPr>
            <a:r>
              <a:rPr lang="fr-FR" sz="1900" b="1" dirty="0">
                <a:solidFill>
                  <a:srgbClr val="FFFFFF"/>
                </a:solidFill>
                <a:latin typeface="Calibri"/>
                <a:ea typeface="ＭＳ Ｐゴシック"/>
              </a:rPr>
              <a:t>La formation de la personne et du citoyen</a:t>
            </a:r>
            <a:endParaRPr dirty="0"/>
          </a:p>
        </p:txBody>
      </p:sp>
      <p:sp>
        <p:nvSpPr>
          <p:cNvPr id="139" name="CustomShape 4"/>
          <p:cNvSpPr/>
          <p:nvPr/>
        </p:nvSpPr>
        <p:spPr>
          <a:xfrm rot="16200000">
            <a:off x="4407120" y="2991960"/>
            <a:ext cx="4063320" cy="1482120"/>
          </a:xfrm>
          <a:prstGeom prst="flowChartManualOperation">
            <a:avLst/>
          </a:prstGeom>
          <a:solidFill>
            <a:srgbClr val="BCBC56"/>
          </a:solidFill>
          <a:ln w="25560">
            <a:solidFill>
              <a:srgbClr val="FFFFFF"/>
            </a:solidFill>
            <a:round/>
          </a:ln>
        </p:spPr>
        <p:txBody>
          <a:bodyPr lIns="120600" tIns="0" rIns="120600" bIns="1290600" anchor="ctr"/>
          <a:lstStyle/>
          <a:p>
            <a:pPr algn="ctr">
              <a:lnSpc>
                <a:spcPct val="90000"/>
              </a:lnSpc>
            </a:pPr>
            <a:endParaRPr dirty="0"/>
          </a:p>
          <a:p>
            <a:pPr algn="ctr">
              <a:lnSpc>
                <a:spcPct val="90000"/>
              </a:lnSpc>
            </a:pPr>
            <a:endParaRPr dirty="0"/>
          </a:p>
          <a:p>
            <a:pPr algn="ctr">
              <a:lnSpc>
                <a:spcPct val="90000"/>
              </a:lnSpc>
            </a:pPr>
            <a:endParaRPr dirty="0"/>
          </a:p>
          <a:p>
            <a:pPr algn="ctr">
              <a:lnSpc>
                <a:spcPct val="90000"/>
              </a:lnSpc>
            </a:pPr>
            <a:endParaRPr dirty="0"/>
          </a:p>
          <a:p>
            <a:pPr algn="ctr">
              <a:lnSpc>
                <a:spcPct val="90000"/>
              </a:lnSpc>
            </a:pPr>
            <a:endParaRPr dirty="0"/>
          </a:p>
          <a:p>
            <a:pPr algn="ctr">
              <a:lnSpc>
                <a:spcPct val="90000"/>
              </a:lnSpc>
            </a:pPr>
            <a:endParaRPr dirty="0"/>
          </a:p>
          <a:p>
            <a:pPr algn="ctr">
              <a:lnSpc>
                <a:spcPct val="90000"/>
              </a:lnSpc>
            </a:pPr>
            <a:r>
              <a:rPr lang="fr-FR" sz="1900" b="1" dirty="0">
                <a:solidFill>
                  <a:srgbClr val="FFFFFF"/>
                </a:solidFill>
                <a:latin typeface="Calibri"/>
                <a:ea typeface="ＭＳ Ｐゴシック"/>
              </a:rPr>
              <a:t>Domaine 4</a:t>
            </a:r>
            <a:endParaRPr dirty="0"/>
          </a:p>
          <a:p>
            <a:pPr algn="ctr">
              <a:lnSpc>
                <a:spcPct val="90000"/>
              </a:lnSpc>
            </a:pPr>
            <a:r>
              <a:rPr lang="fr-FR" sz="1900" b="1" dirty="0">
                <a:solidFill>
                  <a:srgbClr val="FFFFFF"/>
                </a:solidFill>
                <a:latin typeface="Calibri"/>
                <a:ea typeface="ＭＳ Ｐゴシック"/>
              </a:rPr>
              <a:t>Les systèmes naturels et les systèmes techniques</a:t>
            </a:r>
            <a:endParaRPr dirty="0"/>
          </a:p>
        </p:txBody>
      </p:sp>
      <p:sp>
        <p:nvSpPr>
          <p:cNvPr id="140" name="CustomShape 5"/>
          <p:cNvSpPr/>
          <p:nvPr/>
        </p:nvSpPr>
        <p:spPr>
          <a:xfrm rot="16200000">
            <a:off x="6198120" y="2820240"/>
            <a:ext cx="4063320" cy="1825200"/>
          </a:xfrm>
          <a:prstGeom prst="flowChartManualOperation">
            <a:avLst/>
          </a:prstGeom>
          <a:solidFill>
            <a:srgbClr val="9BBB59"/>
          </a:solidFill>
          <a:ln w="25560">
            <a:solidFill>
              <a:srgbClr val="FFFFFF"/>
            </a:solidFill>
            <a:round/>
          </a:ln>
        </p:spPr>
        <p:txBody>
          <a:bodyPr lIns="120600" tIns="0" rIns="120600" bIns="1119240" anchor="ctr"/>
          <a:lstStyle/>
          <a:p>
            <a:pPr algn="ctr">
              <a:lnSpc>
                <a:spcPct val="90000"/>
              </a:lnSpc>
            </a:pPr>
            <a:endParaRPr dirty="0"/>
          </a:p>
          <a:p>
            <a:pPr algn="ctr">
              <a:lnSpc>
                <a:spcPct val="90000"/>
              </a:lnSpc>
            </a:pPr>
            <a:endParaRPr dirty="0"/>
          </a:p>
          <a:p>
            <a:pPr algn="ctr">
              <a:lnSpc>
                <a:spcPct val="90000"/>
              </a:lnSpc>
            </a:pPr>
            <a:endParaRPr dirty="0"/>
          </a:p>
          <a:p>
            <a:pPr algn="ctr">
              <a:lnSpc>
                <a:spcPct val="90000"/>
              </a:lnSpc>
            </a:pPr>
            <a:endParaRPr dirty="0"/>
          </a:p>
          <a:p>
            <a:pPr algn="ctr">
              <a:lnSpc>
                <a:spcPct val="90000"/>
              </a:lnSpc>
            </a:pPr>
            <a:r>
              <a:rPr lang="fr-FR" sz="1900" b="1" dirty="0">
                <a:solidFill>
                  <a:srgbClr val="FFFFFF"/>
                </a:solidFill>
                <a:latin typeface="Calibri"/>
                <a:ea typeface="ＭＳ Ｐゴシック"/>
              </a:rPr>
              <a:t>Domaine 5</a:t>
            </a:r>
            <a:endParaRPr dirty="0"/>
          </a:p>
          <a:p>
            <a:pPr algn="ctr">
              <a:lnSpc>
                <a:spcPct val="90000"/>
              </a:lnSpc>
            </a:pPr>
            <a:r>
              <a:rPr lang="fr-FR" sz="1900" b="1">
                <a:solidFill>
                  <a:srgbClr val="FFFFFF"/>
                </a:solidFill>
                <a:latin typeface="Calibri"/>
                <a:ea typeface="ＭＳ Ｐゴシック"/>
              </a:rPr>
              <a:t>Les représentations du monde  et l’activité humaine</a:t>
            </a:r>
            <a:endParaRPr dirty="0"/>
          </a:p>
        </p:txBody>
      </p:sp>
      <p:pic>
        <p:nvPicPr>
          <p:cNvPr id="141" name="Picture 2"/>
          <p:cNvPicPr/>
          <p:nvPr/>
        </p:nvPicPr>
        <p:blipFill>
          <a:blip r:embed="rId3"/>
          <a:stretch>
            <a:fillRect/>
          </a:stretch>
        </p:blipFill>
        <p:spPr>
          <a:xfrm>
            <a:off x="0" y="5949360"/>
            <a:ext cx="8495280" cy="575280"/>
          </a:xfrm>
          <a:prstGeom prst="rect">
            <a:avLst/>
          </a:prstGeom>
          <a:ln w="9360">
            <a:noFill/>
          </a:ln>
        </p:spPr>
      </p:pic>
      <p:pic>
        <p:nvPicPr>
          <p:cNvPr id="142" name="Picture 3"/>
          <p:cNvPicPr/>
          <p:nvPr/>
        </p:nvPicPr>
        <p:blipFill>
          <a:blip r:embed="rId4"/>
          <a:stretch>
            <a:fillRect/>
          </a:stretch>
        </p:blipFill>
        <p:spPr>
          <a:xfrm>
            <a:off x="7236360" y="58320"/>
            <a:ext cx="1866240" cy="1713960"/>
          </a:xfrm>
          <a:prstGeom prst="rect">
            <a:avLst/>
          </a:prstGeom>
          <a:ln w="9360">
            <a:noFill/>
          </a:ln>
        </p:spPr>
      </p:pic>
      <p:pic>
        <p:nvPicPr>
          <p:cNvPr id="143" name="Picture 4"/>
          <p:cNvPicPr/>
          <p:nvPr/>
        </p:nvPicPr>
        <p:blipFill>
          <a:blip r:embed="rId5"/>
          <a:stretch>
            <a:fillRect/>
          </a:stretch>
        </p:blipFill>
        <p:spPr>
          <a:xfrm>
            <a:off x="0" y="0"/>
            <a:ext cx="2028240" cy="1675800"/>
          </a:xfrm>
          <a:prstGeom prst="rect">
            <a:avLst/>
          </a:prstGeom>
          <a:ln w="9360">
            <a:noFill/>
          </a:ln>
        </p:spPr>
      </p:pic>
      <p:sp>
        <p:nvSpPr>
          <p:cNvPr id="144" name="CustomShape 6"/>
          <p:cNvSpPr/>
          <p:nvPr/>
        </p:nvSpPr>
        <p:spPr>
          <a:xfrm>
            <a:off x="827640" y="6165360"/>
            <a:ext cx="7416000" cy="364320"/>
          </a:xfrm>
          <a:prstGeom prst="rect">
            <a:avLst/>
          </a:prstGeom>
          <a:noFill/>
          <a:ln>
            <a:noFill/>
          </a:ln>
        </p:spPr>
        <p:txBody>
          <a:bodyPr lIns="90000" tIns="45000" rIns="90000" bIns="45000"/>
          <a:lstStyle/>
          <a:p>
            <a:pPr>
              <a:lnSpc>
                <a:spcPct val="100000"/>
              </a:lnSpc>
            </a:pPr>
            <a:r>
              <a:rPr lang="fr-FR" b="1">
                <a:solidFill>
                  <a:srgbClr val="FFFFFF"/>
                </a:solidFill>
                <a:latin typeface="Arial"/>
                <a:ea typeface="ＭＳ Ｐゴシック"/>
              </a:rPr>
              <a:t>Réforme du collège</a:t>
            </a:r>
            <a:endParaRPr/>
          </a:p>
        </p:txBody>
      </p:sp>
      <p:sp>
        <p:nvSpPr>
          <p:cNvPr id="145" name="CustomShape 7"/>
          <p:cNvSpPr/>
          <p:nvPr/>
        </p:nvSpPr>
        <p:spPr>
          <a:xfrm>
            <a:off x="2051640" y="500040"/>
            <a:ext cx="5184000" cy="1278360"/>
          </a:xfrm>
          <a:prstGeom prst="rect">
            <a:avLst/>
          </a:prstGeom>
          <a:noFill/>
          <a:ln>
            <a:noFill/>
          </a:ln>
        </p:spPr>
        <p:txBody>
          <a:bodyPr lIns="90000" tIns="45000" rIns="90000" bIns="45000"/>
          <a:lstStyle/>
          <a:p>
            <a:pPr algn="ctr">
              <a:lnSpc>
                <a:spcPct val="100000"/>
              </a:lnSpc>
            </a:pPr>
            <a:r>
              <a:rPr lang="fr-FR" sz="4400" b="1">
                <a:solidFill>
                  <a:srgbClr val="1F497D"/>
                </a:solidFill>
                <a:latin typeface="Calibri"/>
              </a:rPr>
              <a:t>Un nouveau socle</a:t>
            </a:r>
            <a:r>
              <a:rPr lang="fr-FR" sz="2400" b="1">
                <a:solidFill>
                  <a:srgbClr val="1F497D"/>
                </a:solidFill>
                <a:latin typeface="Calibri"/>
              </a:rPr>
              <a:t>,</a:t>
            </a:r>
            <a:endParaRPr/>
          </a:p>
          <a:p>
            <a:pPr algn="ctr">
              <a:lnSpc>
                <a:spcPct val="100000"/>
              </a:lnSpc>
            </a:pPr>
            <a:r>
              <a:rPr lang="fr-FR" sz="2400" b="1">
                <a:solidFill>
                  <a:srgbClr val="1F497D"/>
                </a:solidFill>
                <a:latin typeface="Calibri"/>
              </a:rPr>
              <a:t>programme des programmes</a:t>
            </a:r>
            <a:endParaRPr/>
          </a:p>
        </p:txBody>
      </p:sp>
      <p:sp>
        <p:nvSpPr>
          <p:cNvPr id="146" name="CustomShape 8"/>
          <p:cNvSpPr/>
          <p:nvPr/>
        </p:nvSpPr>
        <p:spPr>
          <a:xfrm>
            <a:off x="155520" y="-144360"/>
            <a:ext cx="304200" cy="304200"/>
          </a:xfrm>
          <a:prstGeom prst="rect">
            <a:avLst/>
          </a:prstGeom>
          <a:noFill/>
          <a:ln>
            <a:noFill/>
          </a:ln>
        </p:spPr>
      </p:sp>
      <p:sp>
        <p:nvSpPr>
          <p:cNvPr id="147" name="CustomShape 9"/>
          <p:cNvSpPr/>
          <p:nvPr/>
        </p:nvSpPr>
        <p:spPr>
          <a:xfrm>
            <a:off x="155520" y="-144360"/>
            <a:ext cx="304200" cy="304200"/>
          </a:xfrm>
          <a:prstGeom prst="rect">
            <a:avLst/>
          </a:prstGeom>
          <a:noFill/>
          <a:ln>
            <a:noFill/>
          </a:ln>
        </p:spPr>
      </p:sp>
      <p:sp>
        <p:nvSpPr>
          <p:cNvPr id="148" name="CustomShape 10"/>
          <p:cNvSpPr/>
          <p:nvPr/>
        </p:nvSpPr>
        <p:spPr>
          <a:xfrm>
            <a:off x="155520" y="-144360"/>
            <a:ext cx="304200" cy="304200"/>
          </a:xfrm>
          <a:prstGeom prst="rect">
            <a:avLst/>
          </a:prstGeom>
          <a:noFill/>
          <a:ln>
            <a:noFill/>
          </a:ln>
        </p:spPr>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CustomShape 1"/>
          <p:cNvSpPr/>
          <p:nvPr/>
        </p:nvSpPr>
        <p:spPr>
          <a:xfrm>
            <a:off x="1898640" y="44280"/>
            <a:ext cx="6993720" cy="1142280"/>
          </a:xfrm>
          <a:prstGeom prst="rect">
            <a:avLst/>
          </a:prstGeom>
          <a:noFill/>
          <a:ln>
            <a:noFill/>
          </a:ln>
        </p:spPr>
        <p:txBody>
          <a:bodyPr lIns="90000" tIns="45000" rIns="90000" bIns="45000" anchor="ctr"/>
          <a:lstStyle/>
          <a:p>
            <a:pPr>
              <a:lnSpc>
                <a:spcPct val="100000"/>
              </a:lnSpc>
            </a:pPr>
            <a:r>
              <a:rPr lang="fr-FR" sz="4000">
                <a:solidFill>
                  <a:srgbClr val="000000"/>
                </a:solidFill>
                <a:latin typeface="Arial"/>
                <a:ea typeface="ＭＳ Ｐゴシック"/>
              </a:rPr>
              <a:t>CSP</a:t>
            </a:r>
            <a:endParaRPr/>
          </a:p>
        </p:txBody>
      </p:sp>
      <p:sp>
        <p:nvSpPr>
          <p:cNvPr id="150" name="CustomShape 2"/>
          <p:cNvSpPr/>
          <p:nvPr/>
        </p:nvSpPr>
        <p:spPr>
          <a:xfrm>
            <a:off x="324000" y="1413000"/>
            <a:ext cx="8568720" cy="4968000"/>
          </a:xfrm>
          <a:prstGeom prst="rect">
            <a:avLst/>
          </a:prstGeom>
          <a:noFill/>
          <a:ln>
            <a:noFill/>
          </a:ln>
        </p:spPr>
        <p:txBody>
          <a:bodyPr lIns="90000" tIns="45000" rIns="90000" bIns="45000"/>
          <a:lstStyle/>
          <a:p>
            <a:pPr>
              <a:lnSpc>
                <a:spcPct val="100000"/>
              </a:lnSpc>
              <a:buBlip>
                <a:blip r:embed="rId3"/>
              </a:buBlip>
            </a:pPr>
            <a:r>
              <a:rPr lang="fr-FR" sz="2800">
                <a:solidFill>
                  <a:srgbClr val="000000"/>
                </a:solidFill>
                <a:latin typeface="Arial"/>
                <a:ea typeface="ＭＳ Ｐゴシック"/>
              </a:rPr>
              <a:t> </a:t>
            </a:r>
            <a:r>
              <a:rPr lang="fr-FR" sz="2400">
                <a:solidFill>
                  <a:srgbClr val="000000"/>
                </a:solidFill>
                <a:latin typeface="Arial"/>
                <a:ea typeface="ＭＳ Ｐゴシック"/>
              </a:rPr>
              <a:t>Conseil supérieur des programmes (loi d’orientation et de programmation pour la refondation de l’École de la République du 8 juillet 2013)</a:t>
            </a:r>
            <a:endParaRPr/>
          </a:p>
          <a:p>
            <a:pPr>
              <a:lnSpc>
                <a:spcPct val="100000"/>
              </a:lnSpc>
              <a:buBlip>
                <a:blip r:embed="rId3"/>
              </a:buBlip>
            </a:pPr>
            <a:r>
              <a:rPr lang="fr-FR" sz="2400">
                <a:solidFill>
                  <a:srgbClr val="000000"/>
                </a:solidFill>
                <a:latin typeface="Arial"/>
                <a:ea typeface="ＭＳ Ｐゴシック"/>
              </a:rPr>
              <a:t>« Charte des programmes » (décret du 24 juillet 2013)</a:t>
            </a:r>
            <a:endParaRPr/>
          </a:p>
          <a:p>
            <a:pPr lvl="1">
              <a:lnSpc>
                <a:spcPct val="100000"/>
              </a:lnSpc>
              <a:buBlip>
                <a:blip r:embed="rId4"/>
              </a:buBlip>
            </a:pPr>
            <a:r>
              <a:rPr lang="fr-FR" sz="1600">
                <a:solidFill>
                  <a:srgbClr val="000000"/>
                </a:solidFill>
                <a:latin typeface="Arial"/>
                <a:ea typeface="ＭＳ Ｐゴシック"/>
              </a:rPr>
              <a:t>doivent aider élèves à se repérer dans la </a:t>
            </a:r>
            <a:r>
              <a:rPr lang="fr-FR" sz="1600" b="1">
                <a:solidFill>
                  <a:srgbClr val="000000"/>
                </a:solidFill>
                <a:latin typeface="Arial"/>
                <a:ea typeface="ＭＳ Ｐゴシック"/>
              </a:rPr>
              <a:t>complexité du monde </a:t>
            </a:r>
            <a:r>
              <a:rPr lang="fr-FR" sz="1600">
                <a:solidFill>
                  <a:srgbClr val="000000"/>
                </a:solidFill>
                <a:latin typeface="Arial"/>
                <a:ea typeface="ＭＳ Ｐゴシック"/>
              </a:rPr>
              <a:t>;</a:t>
            </a:r>
            <a:endParaRPr/>
          </a:p>
          <a:p>
            <a:pPr lvl="1">
              <a:lnSpc>
                <a:spcPct val="100000"/>
              </a:lnSpc>
              <a:buBlip>
                <a:blip r:embed="rId4"/>
              </a:buBlip>
            </a:pPr>
            <a:r>
              <a:rPr lang="fr-FR" sz="1600">
                <a:solidFill>
                  <a:srgbClr val="000000"/>
                </a:solidFill>
                <a:latin typeface="Arial"/>
                <a:ea typeface="ＭＳ Ｐゴシック"/>
              </a:rPr>
              <a:t>participent de l’ambition </a:t>
            </a:r>
            <a:r>
              <a:rPr lang="fr-FR" sz="1600" b="1">
                <a:solidFill>
                  <a:srgbClr val="000000"/>
                </a:solidFill>
                <a:latin typeface="Arial"/>
                <a:ea typeface="ＭＳ Ｐゴシック"/>
              </a:rPr>
              <a:t>d’une recherche de vérité</a:t>
            </a:r>
            <a:r>
              <a:rPr lang="fr-FR" sz="1600">
                <a:solidFill>
                  <a:srgbClr val="000000"/>
                </a:solidFill>
                <a:latin typeface="Arial"/>
                <a:ea typeface="ＭＳ Ｐゴシック"/>
              </a:rPr>
              <a:t>. Celle-ci, diverse selon les champs de savoir, se fonde sur une démarche rationnelle. Elle est régulièrement mise à jour et se distingue </a:t>
            </a:r>
            <a:r>
              <a:rPr lang="fr-FR" sz="1600" b="1">
                <a:solidFill>
                  <a:srgbClr val="000000"/>
                </a:solidFill>
                <a:latin typeface="Arial"/>
                <a:ea typeface="ＭＳ Ｐゴシック"/>
              </a:rPr>
              <a:t>de l’opinion et du préjugé </a:t>
            </a:r>
            <a:r>
              <a:rPr lang="fr-FR" sz="1600">
                <a:solidFill>
                  <a:srgbClr val="000000"/>
                </a:solidFill>
                <a:latin typeface="Arial"/>
                <a:ea typeface="ＭＳ Ｐゴシック"/>
              </a:rPr>
              <a:t>;</a:t>
            </a:r>
            <a:endParaRPr/>
          </a:p>
          <a:p>
            <a:pPr lvl="1">
              <a:lnSpc>
                <a:spcPct val="100000"/>
              </a:lnSpc>
              <a:buBlip>
                <a:blip r:embed="rId4"/>
              </a:buBlip>
            </a:pPr>
            <a:r>
              <a:rPr lang="fr-FR" sz="1600" b="1">
                <a:solidFill>
                  <a:srgbClr val="000000"/>
                </a:solidFill>
                <a:latin typeface="Arial"/>
                <a:ea typeface="ＭＳ Ｐゴシック"/>
              </a:rPr>
              <a:t>doivent relever du caractère inclusif de l’École et bénéficier à la totalité des élèves ; ces savoirs ne sauraient être définis d’une façon telle que leur enseignement nécessiterait en permanence pour tel ou tel élève des aides ou compensations extérieures à la classe ;</a:t>
            </a:r>
            <a:endParaRPr/>
          </a:p>
          <a:p>
            <a:pPr lvl="1">
              <a:lnSpc>
                <a:spcPct val="100000"/>
              </a:lnSpc>
              <a:buBlip>
                <a:blip r:embed="rId4"/>
              </a:buBlip>
            </a:pPr>
            <a:r>
              <a:rPr lang="fr-FR" sz="1600">
                <a:solidFill>
                  <a:srgbClr val="000000"/>
                </a:solidFill>
                <a:latin typeface="Arial"/>
                <a:ea typeface="ＭＳ Ｐゴシック"/>
              </a:rPr>
              <a:t>relève à la fois d’une </a:t>
            </a:r>
            <a:r>
              <a:rPr lang="fr-FR" sz="1600" b="1">
                <a:solidFill>
                  <a:srgbClr val="000000"/>
                </a:solidFill>
                <a:latin typeface="Arial"/>
                <a:ea typeface="ＭＳ Ｐゴシック"/>
              </a:rPr>
              <a:t>mission d’instruction et d’une mission d’éducation </a:t>
            </a:r>
            <a:r>
              <a:rPr lang="fr-FR" sz="1600">
                <a:solidFill>
                  <a:srgbClr val="000000"/>
                </a:solidFill>
                <a:latin typeface="Arial"/>
                <a:ea typeface="ＭＳ Ｐゴシック"/>
              </a:rPr>
              <a:t>: l’objectif commun aux deux missions étant l’apprentissage de la liberté de penser, de l’esprit critique et des conditions démocratiques de leur exercice, elles se rejoignent pour inscrire la morale et la connaissance dans le cadre scolaire.</a:t>
            </a:r>
            <a:endParaRPr/>
          </a:p>
          <a:p>
            <a:pPr>
              <a:lnSpc>
                <a:spcPct val="100000"/>
              </a:lnSpc>
            </a:pPr>
            <a:endParaRPr/>
          </a:p>
        </p:txBody>
      </p:sp>
    </p:spTree>
  </p:cSld>
  <p:clrMapOvr>
    <a:masterClrMapping/>
  </p:clrMapOvr>
  <p:timing>
    <p:tnLst>
      <p:par>
        <p:cTn id="1" dur="indefinite" restart="never" nodeType="tmRoot">
          <p:childTnLst>
            <p:seq>
              <p:cTn id="2" dur="indefinite" nodeType="mainSeq">
                <p:childTnLst>
                  <p:par>
                    <p:cTn id="3" fill="hold" nodeType="clickEffect">
                      <p:stCondLst>
                        <p:cond delay="indefinite"/>
                      </p:stCondLst>
                      <p:childTnLst>
                        <p:par>
                          <p:cTn id="4" fill="hold" nodeType="withEffect">
                            <p:stCondLst>
                              <p:cond delay="0"/>
                            </p:stCondLst>
                            <p:childTnLst>
                              <p:par>
                                <p:cTn id="5" presetID="1" presetClass="entr" fill="hold" nodeType="withEffect">
                                  <p:stCondLst>
                                    <p:cond delay="0"/>
                                  </p:stCondLst>
                                  <p:childTnLst>
                                    <p:set>
                                      <p:cBhvr>
                                        <p:cTn id="6" dur="1" fill="hold">
                                          <p:stCondLst>
                                            <p:cond delay="0"/>
                                          </p:stCondLst>
                                        </p:cTn>
                                        <p:tgtEl>
                                          <p:spTgt spid="150">
                                            <p:txEl>
                                              <p:pRg st="0" end="14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p:cTn id="10" dur="1" fill="hold">
                                          <p:stCondLst>
                                            <p:cond delay="0"/>
                                          </p:stCondLst>
                                        </p:cTn>
                                        <p:tgtEl>
                                          <p:spTgt spid="150">
                                            <p:txEl>
                                              <p:pRg st="1065" end="106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p:cTn id="14" dur="1" fill="hold">
                                          <p:stCondLst>
                                            <p:cond delay="0"/>
                                          </p:stCondLst>
                                        </p:cTn>
                                        <p:tgtEl>
                                          <p:spTgt spid="150">
                                            <p:txEl>
                                              <p:pRg st="1065" end="106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fill="hold" nodeType="clickEffect">
                                  <p:stCondLst>
                                    <p:cond delay="0"/>
                                  </p:stCondLst>
                                  <p:childTnLst>
                                    <p:set>
                                      <p:cBhvr>
                                        <p:cTn id="18" dur="1" fill="hold">
                                          <p:stCondLst>
                                            <p:cond delay="0"/>
                                          </p:stCondLst>
                                        </p:cTn>
                                        <p:tgtEl>
                                          <p:spTgt spid="150">
                                            <p:txEl>
                                              <p:pRg st="1065" end="106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fill="hold" nodeType="clickEffect">
                                  <p:stCondLst>
                                    <p:cond delay="0"/>
                                  </p:stCondLst>
                                  <p:childTnLst>
                                    <p:set>
                                      <p:cBhvr>
                                        <p:cTn id="22" dur="1" fill="hold">
                                          <p:stCondLst>
                                            <p:cond delay="0"/>
                                          </p:stCondLst>
                                        </p:cTn>
                                        <p:tgtEl>
                                          <p:spTgt spid="150">
                                            <p:txEl>
                                              <p:pRg st="1065" end="106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fill="hold" nodeType="clickEffect">
                                  <p:stCondLst>
                                    <p:cond delay="0"/>
                                  </p:stCondLst>
                                  <p:childTnLst>
                                    <p:set>
                                      <p:cBhvr>
                                        <p:cTn id="26" dur="1" fill="hold">
                                          <p:stCondLst>
                                            <p:cond delay="0"/>
                                          </p:stCondLst>
                                        </p:cTn>
                                        <p:tgtEl>
                                          <p:spTgt spid="150">
                                            <p:txEl>
                                              <p:pRg st="1065" end="106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CustomShape 1"/>
          <p:cNvSpPr/>
          <p:nvPr/>
        </p:nvSpPr>
        <p:spPr>
          <a:xfrm>
            <a:off x="1898640" y="44280"/>
            <a:ext cx="6993720" cy="1142280"/>
          </a:xfrm>
          <a:prstGeom prst="rect">
            <a:avLst/>
          </a:prstGeom>
          <a:noFill/>
          <a:ln>
            <a:noFill/>
          </a:ln>
        </p:spPr>
        <p:txBody>
          <a:bodyPr lIns="90000" tIns="45000" rIns="90000" bIns="45000" anchor="ctr"/>
          <a:lstStyle/>
          <a:p>
            <a:pPr>
              <a:lnSpc>
                <a:spcPct val="100000"/>
              </a:lnSpc>
            </a:pPr>
            <a:r>
              <a:rPr lang="fr-FR" sz="4000">
                <a:solidFill>
                  <a:srgbClr val="000000"/>
                </a:solidFill>
                <a:latin typeface="Arial"/>
                <a:ea typeface="ＭＳ Ｐゴシック"/>
              </a:rPr>
              <a:t>Architecture socle/programme</a:t>
            </a:r>
            <a:endParaRPr/>
          </a:p>
        </p:txBody>
      </p:sp>
      <p:sp>
        <p:nvSpPr>
          <p:cNvPr id="152" name="CustomShape 2"/>
          <p:cNvSpPr/>
          <p:nvPr/>
        </p:nvSpPr>
        <p:spPr>
          <a:xfrm>
            <a:off x="3276000" y="2061000"/>
            <a:ext cx="5867280" cy="4796280"/>
          </a:xfrm>
          <a:prstGeom prst="rect">
            <a:avLst/>
          </a:prstGeom>
          <a:noFill/>
          <a:ln>
            <a:noFill/>
          </a:ln>
        </p:spPr>
        <p:txBody>
          <a:bodyPr lIns="90000" tIns="45000" rIns="90000" bIns="45000"/>
          <a:lstStyle/>
          <a:p>
            <a:pPr>
              <a:lnSpc>
                <a:spcPct val="100000"/>
              </a:lnSpc>
              <a:buBlip>
                <a:blip r:embed="rId3"/>
              </a:buBlip>
            </a:pPr>
            <a:r>
              <a:rPr lang="fr-FR" sz="2800">
                <a:solidFill>
                  <a:srgbClr val="000000"/>
                </a:solidFill>
                <a:latin typeface="Arial"/>
                <a:ea typeface="ＭＳ Ｐゴシック"/>
              </a:rPr>
              <a:t> </a:t>
            </a:r>
            <a:r>
              <a:rPr lang="fr-FR" sz="2400">
                <a:solidFill>
                  <a:srgbClr val="000000"/>
                </a:solidFill>
                <a:latin typeface="Arial"/>
                <a:ea typeface="ＭＳ Ｐゴシック"/>
              </a:rPr>
              <a:t>Chaque programme de cycle est organisé en trois parties complémentaires :</a:t>
            </a:r>
            <a:endParaRPr/>
          </a:p>
          <a:p>
            <a:pPr>
              <a:lnSpc>
                <a:spcPct val="100000"/>
              </a:lnSpc>
            </a:pPr>
            <a:endParaRPr/>
          </a:p>
          <a:p>
            <a:pPr lvl="1">
              <a:lnSpc>
                <a:spcPct val="100000"/>
              </a:lnSpc>
              <a:buBlip>
                <a:blip r:embed="rId4"/>
              </a:buBlip>
            </a:pPr>
            <a:r>
              <a:rPr lang="fr-FR" sz="2400">
                <a:solidFill>
                  <a:srgbClr val="000000"/>
                </a:solidFill>
                <a:latin typeface="Arial"/>
                <a:ea typeface="ＭＳ Ｐゴシック"/>
              </a:rPr>
              <a:t>le volet 1 présente les principaux enjeux et objectifs de formation du cycle</a:t>
            </a:r>
            <a:endParaRPr/>
          </a:p>
          <a:p>
            <a:pPr>
              <a:lnSpc>
                <a:spcPct val="100000"/>
              </a:lnSpc>
            </a:pPr>
            <a:endParaRPr/>
          </a:p>
          <a:p>
            <a:pPr lvl="1">
              <a:lnSpc>
                <a:spcPct val="100000"/>
              </a:lnSpc>
              <a:buBlip>
                <a:blip r:embed="rId4"/>
              </a:buBlip>
            </a:pPr>
            <a:r>
              <a:rPr lang="fr-FR" sz="2400">
                <a:solidFill>
                  <a:srgbClr val="000000"/>
                </a:solidFill>
                <a:latin typeface="Arial"/>
                <a:ea typeface="ＭＳ Ｐゴシック"/>
              </a:rPr>
              <a:t>le volet 2 : socle/programmes du cycle</a:t>
            </a:r>
            <a:endParaRPr/>
          </a:p>
          <a:p>
            <a:pPr>
              <a:lnSpc>
                <a:spcPct val="100000"/>
              </a:lnSpc>
            </a:pPr>
            <a:endParaRPr/>
          </a:p>
          <a:p>
            <a:pPr lvl="1">
              <a:lnSpc>
                <a:spcPct val="100000"/>
              </a:lnSpc>
              <a:buBlip>
                <a:blip r:embed="rId4"/>
              </a:buBlip>
            </a:pPr>
            <a:r>
              <a:rPr lang="fr-FR" sz="2400">
                <a:solidFill>
                  <a:srgbClr val="000000"/>
                </a:solidFill>
                <a:latin typeface="Arial"/>
                <a:ea typeface="ＭＳ Ｐゴシック"/>
              </a:rPr>
              <a:t>le volet 3 précise, les niveaux de maîtrise attendus à la fin du cycle</a:t>
            </a:r>
            <a:endParaRPr/>
          </a:p>
        </p:txBody>
      </p:sp>
      <p:pic>
        <p:nvPicPr>
          <p:cNvPr id="153" name="Image 152"/>
          <p:cNvPicPr/>
          <p:nvPr/>
        </p:nvPicPr>
        <p:blipFill>
          <a:blip r:embed="rId5"/>
          <a:stretch>
            <a:fillRect/>
          </a:stretch>
        </p:blipFill>
        <p:spPr>
          <a:xfrm>
            <a:off x="360" y="1473120"/>
            <a:ext cx="2869920" cy="4063680"/>
          </a:xfrm>
          <a:prstGeom prst="rect">
            <a:avLst/>
          </a:prstGeom>
          <a:ln>
            <a:solidFill>
              <a:srgbClr val="3465AF"/>
            </a:solidFill>
          </a:ln>
        </p:spPr>
      </p:pic>
    </p:spTree>
  </p:cSld>
  <p:clrMapOvr>
    <a:masterClrMapping/>
  </p:clrMapOvr>
  <p:timing>
    <p:tnLst>
      <p:par>
        <p:cTn id="1" dur="indefinite" restart="never" nodeType="tmRoot">
          <p:childTnLst>
            <p:seq>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fill="hold" nodeType="withEffect">
                                  <p:stCondLst>
                                    <p:cond delay="0"/>
                                  </p:stCondLst>
                                  <p:childTnLst>
                                    <p:set>
                                      <p:cBhvr>
                                        <p:cTn id="6" dur="1" fill="hold">
                                          <p:stCondLst>
                                            <p:cond delay="0"/>
                                          </p:stCondLst>
                                        </p:cTn>
                                        <p:tgtEl>
                                          <p:spTgt spid="152">
                                            <p:txEl>
                                              <p:pRg st="265" end="265"/>
                                            </p:txEl>
                                          </p:spTgt>
                                        </p:tgtEl>
                                        <p:attrNameLst>
                                          <p:attrName>style.visibility</p:attrName>
                                        </p:attrNameLst>
                                      </p:cBhvr>
                                      <p:to>
                                        <p:strVal val="visible"/>
                                      </p:to>
                                    </p:set>
                                  </p:childTnLst>
                                </p:cTn>
                              </p:par>
                              <p:par>
                                <p:cTn id="7" presetID="1" presetClass="entr" fill="hold" nodeType="withEffect">
                                  <p:stCondLst>
                                    <p:cond delay="0"/>
                                  </p:stCondLst>
                                  <p:childTnLst>
                                    <p:set>
                                      <p:cBhvr>
                                        <p:cTn id="8" dur="1" fill="hold">
                                          <p:stCondLst>
                                            <p:cond delay="0"/>
                                          </p:stCondLst>
                                        </p:cTn>
                                        <p:tgtEl>
                                          <p:spTgt spid="152">
                                            <p:txEl>
                                              <p:pRg st="265" end="265"/>
                                            </p:txEl>
                                          </p:spTgt>
                                        </p:tgtEl>
                                        <p:attrNameLst>
                                          <p:attrName>style.visibility</p:attrName>
                                        </p:attrNameLst>
                                      </p:cBhvr>
                                      <p:to>
                                        <p:strVal val="visible"/>
                                      </p:to>
                                    </p:set>
                                  </p:childTnLst>
                                </p:cTn>
                              </p:par>
                              <p:par>
                                <p:cTn id="9" presetID="1" presetClass="entr" fill="hold" nodeType="withEffect">
                                  <p:stCondLst>
                                    <p:cond delay="0"/>
                                  </p:stCondLst>
                                  <p:childTnLst>
                                    <p:set>
                                      <p:cBhvr>
                                        <p:cTn id="10" dur="1" fill="hold">
                                          <p:stCondLst>
                                            <p:cond delay="0"/>
                                          </p:stCondLst>
                                        </p:cTn>
                                        <p:tgtEl>
                                          <p:spTgt spid="152">
                                            <p:txEl>
                                              <p:pRg st="0" end="75"/>
                                            </p:txEl>
                                          </p:spTgt>
                                        </p:tgtEl>
                                        <p:attrNameLst>
                                          <p:attrName>style.visibility</p:attrName>
                                        </p:attrNameLst>
                                      </p:cBhvr>
                                      <p:to>
                                        <p:strVal val="visible"/>
                                      </p:to>
                                    </p:set>
                                  </p:childTnLst>
                                </p:cTn>
                              </p:par>
                              <p:par>
                                <p:cTn id="11" presetID="1" presetClass="entr" fill="hold" nodeType="withEffect">
                                  <p:stCondLst>
                                    <p:cond delay="0"/>
                                  </p:stCondLst>
                                  <p:childTnLst>
                                    <p:set>
                                      <p:cBhvr>
                                        <p:cTn id="12" dur="1" fill="hold">
                                          <p:stCondLst>
                                            <p:cond delay="0"/>
                                          </p:stCondLst>
                                        </p:cTn>
                                        <p:tgtEl>
                                          <p:spTgt spid="152">
                                            <p:txEl>
                                              <p:pRg st="265" end="26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CustomShape 1"/>
          <p:cNvSpPr/>
          <p:nvPr/>
        </p:nvSpPr>
        <p:spPr>
          <a:xfrm>
            <a:off x="1898640" y="44280"/>
            <a:ext cx="6993720" cy="1142280"/>
          </a:xfrm>
          <a:prstGeom prst="rect">
            <a:avLst/>
          </a:prstGeom>
          <a:noFill/>
          <a:ln>
            <a:noFill/>
          </a:ln>
        </p:spPr>
        <p:txBody>
          <a:bodyPr lIns="90000" tIns="45000" rIns="90000" bIns="45000" anchor="ctr"/>
          <a:lstStyle/>
          <a:p>
            <a:pPr>
              <a:lnSpc>
                <a:spcPct val="100000"/>
              </a:lnSpc>
            </a:pPr>
            <a:r>
              <a:rPr lang="fr-FR" sz="4000">
                <a:solidFill>
                  <a:srgbClr val="000000"/>
                </a:solidFill>
                <a:latin typeface="Arial"/>
                <a:ea typeface="ＭＳ Ｐゴシック"/>
              </a:rPr>
              <a:t>Programme de technologie</a:t>
            </a:r>
            <a:endParaRPr/>
          </a:p>
        </p:txBody>
      </p:sp>
      <p:sp>
        <p:nvSpPr>
          <p:cNvPr id="155" name="CustomShape 2"/>
          <p:cNvSpPr/>
          <p:nvPr/>
        </p:nvSpPr>
        <p:spPr>
          <a:xfrm>
            <a:off x="3276000" y="1187280"/>
            <a:ext cx="5867280" cy="5040000"/>
          </a:xfrm>
          <a:prstGeom prst="rect">
            <a:avLst/>
          </a:prstGeom>
          <a:noFill/>
          <a:ln>
            <a:noFill/>
          </a:ln>
        </p:spPr>
        <p:txBody>
          <a:bodyPr lIns="90000" tIns="45000" rIns="90000" bIns="45000"/>
          <a:lstStyle/>
          <a:p>
            <a:pPr>
              <a:lnSpc>
                <a:spcPct val="100000"/>
              </a:lnSpc>
              <a:buBlip>
                <a:blip r:embed="rId3"/>
              </a:buBlip>
            </a:pPr>
            <a:r>
              <a:rPr lang="fr-FR" sz="2800">
                <a:solidFill>
                  <a:srgbClr val="000000"/>
                </a:solidFill>
                <a:latin typeface="Arial"/>
                <a:ea typeface="ＭＳ Ｐゴシック"/>
              </a:rPr>
              <a:t> </a:t>
            </a:r>
            <a:r>
              <a:rPr lang="fr-FR" sz="2400">
                <a:solidFill>
                  <a:srgbClr val="000000"/>
                </a:solidFill>
                <a:latin typeface="Arial"/>
                <a:ea typeface="ＭＳ Ｐゴシック"/>
              </a:rPr>
              <a:t>Texte introductif</a:t>
            </a:r>
            <a:endParaRPr/>
          </a:p>
          <a:p>
            <a:pPr>
              <a:lnSpc>
                <a:spcPct val="100000"/>
              </a:lnSpc>
              <a:buBlip>
                <a:blip r:embed="rId3"/>
              </a:buBlip>
            </a:pPr>
            <a:r>
              <a:rPr lang="fr-FR" sz="2400">
                <a:solidFill>
                  <a:srgbClr val="000000"/>
                </a:solidFill>
                <a:latin typeface="Arial"/>
                <a:ea typeface="ＭＳ Ｐゴシック"/>
              </a:rPr>
              <a:t> 7 compétences communes T-SVT-PC</a:t>
            </a:r>
            <a:endParaRPr/>
          </a:p>
          <a:p>
            <a:pPr lvl="1">
              <a:lnSpc>
                <a:spcPct val="100000"/>
              </a:lnSpc>
              <a:buBlip>
                <a:blip r:embed="rId4"/>
              </a:buBlip>
            </a:pPr>
            <a:r>
              <a:rPr lang="fr-FR" sz="2000">
                <a:solidFill>
                  <a:srgbClr val="000000"/>
                </a:solidFill>
                <a:latin typeface="Arial"/>
                <a:ea typeface="ＭＳ Ｐゴシック"/>
              </a:rPr>
              <a:t>Pratiquer des démarches scientifiques et technologiques</a:t>
            </a:r>
            <a:endParaRPr/>
          </a:p>
          <a:p>
            <a:pPr lvl="1">
              <a:lnSpc>
                <a:spcPct val="100000"/>
              </a:lnSpc>
              <a:buBlip>
                <a:blip r:embed="rId4"/>
              </a:buBlip>
            </a:pPr>
            <a:r>
              <a:rPr lang="fr-FR" sz="2000">
                <a:solidFill>
                  <a:srgbClr val="000000"/>
                </a:solidFill>
                <a:latin typeface="Arial"/>
                <a:ea typeface="ＭＳ Ｐゴシック"/>
              </a:rPr>
              <a:t>Concevoir, créer, réaliser</a:t>
            </a:r>
            <a:endParaRPr/>
          </a:p>
          <a:p>
            <a:pPr lvl="1">
              <a:lnSpc>
                <a:spcPct val="100000"/>
              </a:lnSpc>
              <a:buBlip>
                <a:blip r:embed="rId4"/>
              </a:buBlip>
            </a:pPr>
            <a:r>
              <a:rPr lang="fr-FR" sz="2000">
                <a:solidFill>
                  <a:srgbClr val="000000"/>
                </a:solidFill>
                <a:latin typeface="Arial"/>
                <a:ea typeface="ＭＳ Ｐゴシック"/>
              </a:rPr>
              <a:t>S’approprier des outils et des méthodes</a:t>
            </a:r>
            <a:endParaRPr/>
          </a:p>
          <a:p>
            <a:pPr lvl="1">
              <a:lnSpc>
                <a:spcPct val="100000"/>
              </a:lnSpc>
              <a:buBlip>
                <a:blip r:embed="rId4"/>
              </a:buBlip>
            </a:pPr>
            <a:r>
              <a:rPr lang="fr-FR" sz="2000">
                <a:solidFill>
                  <a:srgbClr val="000000"/>
                </a:solidFill>
                <a:latin typeface="Arial"/>
                <a:ea typeface="ＭＳ Ｐゴシック"/>
              </a:rPr>
              <a:t>Pratiquer des langages</a:t>
            </a:r>
            <a:endParaRPr/>
          </a:p>
          <a:p>
            <a:pPr lvl="1">
              <a:lnSpc>
                <a:spcPct val="100000"/>
              </a:lnSpc>
              <a:buBlip>
                <a:blip r:embed="rId4"/>
              </a:buBlip>
            </a:pPr>
            <a:r>
              <a:rPr lang="fr-FR" sz="2000">
                <a:solidFill>
                  <a:srgbClr val="000000"/>
                </a:solidFill>
                <a:latin typeface="Arial"/>
                <a:ea typeface="ＭＳ Ｐゴシック"/>
              </a:rPr>
              <a:t>Mobiliser des outils numériques</a:t>
            </a:r>
            <a:endParaRPr/>
          </a:p>
          <a:p>
            <a:pPr lvl="1">
              <a:lnSpc>
                <a:spcPct val="100000"/>
              </a:lnSpc>
              <a:buBlip>
                <a:blip r:embed="rId4"/>
              </a:buBlip>
            </a:pPr>
            <a:r>
              <a:rPr lang="fr-FR" sz="2000">
                <a:solidFill>
                  <a:srgbClr val="000000"/>
                </a:solidFill>
                <a:latin typeface="Arial"/>
                <a:ea typeface="ＭＳ Ｐゴシック"/>
              </a:rPr>
              <a:t>Adopter un comportement éthique et responsable</a:t>
            </a:r>
            <a:endParaRPr/>
          </a:p>
          <a:p>
            <a:pPr lvl="1">
              <a:lnSpc>
                <a:spcPct val="100000"/>
              </a:lnSpc>
              <a:buBlip>
                <a:blip r:embed="rId4"/>
              </a:buBlip>
            </a:pPr>
            <a:r>
              <a:rPr lang="fr-FR" sz="2000">
                <a:solidFill>
                  <a:srgbClr val="000000"/>
                </a:solidFill>
                <a:latin typeface="Arial"/>
                <a:ea typeface="ＭＳ Ｐゴシック"/>
              </a:rPr>
              <a:t>Se situer dans l’espace et dans le temps</a:t>
            </a:r>
            <a:endParaRPr/>
          </a:p>
        </p:txBody>
      </p:sp>
      <p:pic>
        <p:nvPicPr>
          <p:cNvPr id="156" name="Image 155"/>
          <p:cNvPicPr/>
          <p:nvPr/>
        </p:nvPicPr>
        <p:blipFill>
          <a:blip r:embed="rId5"/>
          <a:stretch>
            <a:fillRect/>
          </a:stretch>
        </p:blipFill>
        <p:spPr>
          <a:xfrm>
            <a:off x="360" y="1473120"/>
            <a:ext cx="2869920" cy="4063680"/>
          </a:xfrm>
          <a:prstGeom prst="rect">
            <a:avLst/>
          </a:prstGeom>
          <a:ln>
            <a:solidFill>
              <a:srgbClr val="3465AF"/>
            </a:solidFill>
          </a:ln>
        </p:spPr>
      </p:pic>
    </p:spTree>
  </p:cSld>
  <p:clrMapOvr>
    <a:masterClrMapping/>
  </p:clrMapOvr>
  <p:timing>
    <p:tnLst>
      <p:par>
        <p:cTn id="1" dur="indefinite" restart="never" nodeType="tmRoot">
          <p:childTnLst>
            <p:seq>
              <p:cTn id="2" dur="indefinite" nodeType="mainSeq">
                <p:childTnLst>
                  <p:par>
                    <p:cTn id="3" fill="hold" nodeType="clickEffect">
                      <p:stCondLst>
                        <p:cond delay="indefinite"/>
                        <p:cond evt="onBegin" delay="0">
                          <p:tn val="2"/>
                        </p:cond>
                      </p:stCondLst>
                      <p:childTnLst>
                        <p:par>
                          <p:cTn id="4" fill="hold" nodeType="withEffect">
                            <p:stCondLst>
                              <p:cond delay="0"/>
                            </p:stCondLst>
                            <p:childTnLst>
                              <p:par>
                                <p:cTn id="5" presetID="1" presetClass="entr" fill="hold" nodeType="withEffect">
                                  <p:stCondLst>
                                    <p:cond delay="0"/>
                                  </p:stCondLst>
                                  <p:childTnLst>
                                    <p:set>
                                      <p:cBhvr>
                                        <p:cTn id="6" dur="1" fill="hold">
                                          <p:stCondLst>
                                            <p:cond delay="0"/>
                                          </p:stCondLst>
                                        </p:cTn>
                                        <p:tgtEl>
                                          <p:spTgt spid="155">
                                            <p:txEl>
                                              <p:pRg st="0" end="19"/>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p:cTn id="10" dur="1" fill="hold">
                                          <p:stCondLst>
                                            <p:cond delay="0"/>
                                          </p:stCondLst>
                                        </p:cTn>
                                        <p:tgtEl>
                                          <p:spTgt spid="155">
                                            <p:txEl>
                                              <p:pRg st="318" end="318"/>
                                            </p:txEl>
                                          </p:spTgt>
                                        </p:tgtEl>
                                        <p:attrNameLst>
                                          <p:attrName>style.visibility</p:attrName>
                                        </p:attrNameLst>
                                      </p:cBhvr>
                                      <p:to>
                                        <p:strVal val="visible"/>
                                      </p:to>
                                    </p:set>
                                  </p:childTnLst>
                                </p:cTn>
                              </p:par>
                              <p:par>
                                <p:cTn id="11" presetID="1" presetClass="entr" fill="hold" nodeType="withEffect">
                                  <p:stCondLst>
                                    <p:cond delay="0"/>
                                  </p:stCondLst>
                                  <p:childTnLst>
                                    <p:set>
                                      <p:cBhvr>
                                        <p:cTn id="12" dur="1" fill="hold">
                                          <p:stCondLst>
                                            <p:cond delay="0"/>
                                          </p:stCondLst>
                                        </p:cTn>
                                        <p:tgtEl>
                                          <p:spTgt spid="155">
                                            <p:txEl>
                                              <p:pRg st="318" end="318"/>
                                            </p:txEl>
                                          </p:spTgt>
                                        </p:tgtEl>
                                        <p:attrNameLst>
                                          <p:attrName>style.visibility</p:attrName>
                                        </p:attrNameLst>
                                      </p:cBhvr>
                                      <p:to>
                                        <p:strVal val="visible"/>
                                      </p:to>
                                    </p:set>
                                  </p:childTnLst>
                                </p:cTn>
                              </p:par>
                              <p:par>
                                <p:cTn id="13" presetID="1" presetClass="entr" fill="hold" nodeType="withEffect">
                                  <p:stCondLst>
                                    <p:cond delay="0"/>
                                  </p:stCondLst>
                                  <p:childTnLst>
                                    <p:set>
                                      <p:cBhvr>
                                        <p:cTn id="14" dur="1" fill="hold">
                                          <p:stCondLst>
                                            <p:cond delay="0"/>
                                          </p:stCondLst>
                                        </p:cTn>
                                        <p:tgtEl>
                                          <p:spTgt spid="155">
                                            <p:txEl>
                                              <p:pRg st="318" end="318"/>
                                            </p:txEl>
                                          </p:spTgt>
                                        </p:tgtEl>
                                        <p:attrNameLst>
                                          <p:attrName>style.visibility</p:attrName>
                                        </p:attrNameLst>
                                      </p:cBhvr>
                                      <p:to>
                                        <p:strVal val="visible"/>
                                      </p:to>
                                    </p:set>
                                  </p:childTnLst>
                                </p:cTn>
                              </p:par>
                              <p:par>
                                <p:cTn id="15" presetID="1" presetClass="entr" fill="hold" nodeType="withEffect">
                                  <p:stCondLst>
                                    <p:cond delay="0"/>
                                  </p:stCondLst>
                                  <p:childTnLst>
                                    <p:set>
                                      <p:cBhvr>
                                        <p:cTn id="16" dur="1" fill="hold">
                                          <p:stCondLst>
                                            <p:cond delay="0"/>
                                          </p:stCondLst>
                                        </p:cTn>
                                        <p:tgtEl>
                                          <p:spTgt spid="155">
                                            <p:txEl>
                                              <p:pRg st="318" end="318"/>
                                            </p:txEl>
                                          </p:spTgt>
                                        </p:tgtEl>
                                        <p:attrNameLst>
                                          <p:attrName>style.visibility</p:attrName>
                                        </p:attrNameLst>
                                      </p:cBhvr>
                                      <p:to>
                                        <p:strVal val="visible"/>
                                      </p:to>
                                    </p:set>
                                  </p:childTnLst>
                                </p:cTn>
                              </p:par>
                              <p:par>
                                <p:cTn id="17" presetID="1" presetClass="entr" fill="hold" nodeType="withEffect">
                                  <p:stCondLst>
                                    <p:cond delay="0"/>
                                  </p:stCondLst>
                                  <p:childTnLst>
                                    <p:set>
                                      <p:cBhvr>
                                        <p:cTn id="18" dur="1" fill="hold">
                                          <p:stCondLst>
                                            <p:cond delay="0"/>
                                          </p:stCondLst>
                                        </p:cTn>
                                        <p:tgtEl>
                                          <p:spTgt spid="155">
                                            <p:txEl>
                                              <p:pRg st="318" end="318"/>
                                            </p:txEl>
                                          </p:spTgt>
                                        </p:tgtEl>
                                        <p:attrNameLst>
                                          <p:attrName>style.visibility</p:attrName>
                                        </p:attrNameLst>
                                      </p:cBhvr>
                                      <p:to>
                                        <p:strVal val="visible"/>
                                      </p:to>
                                    </p:set>
                                  </p:childTnLst>
                                </p:cTn>
                              </p:par>
                              <p:par>
                                <p:cTn id="19" presetID="1" presetClass="entr" fill="hold" nodeType="withEffect">
                                  <p:stCondLst>
                                    <p:cond delay="0"/>
                                  </p:stCondLst>
                                  <p:childTnLst>
                                    <p:set>
                                      <p:cBhvr>
                                        <p:cTn id="20" dur="1" fill="hold">
                                          <p:stCondLst>
                                            <p:cond delay="0"/>
                                          </p:stCondLst>
                                        </p:cTn>
                                        <p:tgtEl>
                                          <p:spTgt spid="155">
                                            <p:txEl>
                                              <p:pRg st="318" end="318"/>
                                            </p:txEl>
                                          </p:spTgt>
                                        </p:tgtEl>
                                        <p:attrNameLst>
                                          <p:attrName>style.visibility</p:attrName>
                                        </p:attrNameLst>
                                      </p:cBhvr>
                                      <p:to>
                                        <p:strVal val="visible"/>
                                      </p:to>
                                    </p:set>
                                  </p:childTnLst>
                                </p:cTn>
                              </p:par>
                              <p:par>
                                <p:cTn id="21" presetID="1" presetClass="entr" fill="hold" nodeType="withEffect">
                                  <p:stCondLst>
                                    <p:cond delay="0"/>
                                  </p:stCondLst>
                                  <p:childTnLst>
                                    <p:set>
                                      <p:cBhvr>
                                        <p:cTn id="22" dur="1" fill="hold">
                                          <p:stCondLst>
                                            <p:cond delay="0"/>
                                          </p:stCondLst>
                                        </p:cTn>
                                        <p:tgtEl>
                                          <p:spTgt spid="155">
                                            <p:txEl>
                                              <p:pRg st="318" end="318"/>
                                            </p:txEl>
                                          </p:spTgt>
                                        </p:tgtEl>
                                        <p:attrNameLst>
                                          <p:attrName>style.visibility</p:attrName>
                                        </p:attrNameLst>
                                      </p:cBhvr>
                                      <p:to>
                                        <p:strVal val="visible"/>
                                      </p:to>
                                    </p:set>
                                  </p:childTnLst>
                                </p:cTn>
                              </p:par>
                              <p:par>
                                <p:cTn id="23" presetID="1" presetClass="entr" fill="hold" nodeType="withEffect">
                                  <p:stCondLst>
                                    <p:cond delay="0"/>
                                  </p:stCondLst>
                                  <p:childTnLst>
                                    <p:set>
                                      <p:cBhvr>
                                        <p:cTn id="24" dur="1" fill="hold">
                                          <p:stCondLst>
                                            <p:cond delay="0"/>
                                          </p:stCondLst>
                                        </p:cTn>
                                        <p:tgtEl>
                                          <p:spTgt spid="155">
                                            <p:txEl>
                                              <p:pRg st="318" end="3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CustomShape 1"/>
          <p:cNvSpPr/>
          <p:nvPr/>
        </p:nvSpPr>
        <p:spPr>
          <a:xfrm>
            <a:off x="1898640" y="44280"/>
            <a:ext cx="6993720" cy="1142280"/>
          </a:xfrm>
          <a:prstGeom prst="rect">
            <a:avLst/>
          </a:prstGeom>
          <a:noFill/>
          <a:ln>
            <a:noFill/>
          </a:ln>
        </p:spPr>
        <p:txBody>
          <a:bodyPr lIns="90000" tIns="45000" rIns="90000" bIns="45000" anchor="ctr"/>
          <a:lstStyle/>
          <a:p>
            <a:pPr>
              <a:lnSpc>
                <a:spcPct val="100000"/>
              </a:lnSpc>
            </a:pPr>
            <a:r>
              <a:rPr lang="fr-FR" sz="4000">
                <a:solidFill>
                  <a:srgbClr val="000000"/>
                </a:solidFill>
                <a:latin typeface="Arial"/>
                <a:ea typeface="ＭＳ Ｐゴシック"/>
              </a:rPr>
              <a:t>Programme de technologie</a:t>
            </a:r>
            <a:endParaRPr/>
          </a:p>
        </p:txBody>
      </p:sp>
      <p:pic>
        <p:nvPicPr>
          <p:cNvPr id="158" name="Image 4"/>
          <p:cNvPicPr/>
          <p:nvPr/>
        </p:nvPicPr>
        <p:blipFill>
          <a:blip r:embed="rId3"/>
          <a:stretch>
            <a:fillRect/>
          </a:stretch>
        </p:blipFill>
        <p:spPr>
          <a:xfrm>
            <a:off x="23400" y="1187280"/>
            <a:ext cx="9126360" cy="2468160"/>
          </a:xfrm>
          <a:prstGeom prst="rect">
            <a:avLst/>
          </a:prstGeom>
          <a:ln>
            <a:noFill/>
          </a:ln>
        </p:spPr>
      </p:pic>
      <p:pic>
        <p:nvPicPr>
          <p:cNvPr id="159" name="Image 6"/>
          <p:cNvPicPr/>
          <p:nvPr/>
        </p:nvPicPr>
        <p:blipFill>
          <a:blip r:embed="rId4"/>
          <a:stretch>
            <a:fillRect/>
          </a:stretch>
        </p:blipFill>
        <p:spPr>
          <a:xfrm>
            <a:off x="58680" y="3915720"/>
            <a:ext cx="8833680" cy="2940120"/>
          </a:xfrm>
          <a:prstGeom prst="rect">
            <a:avLst/>
          </a:prstGeom>
          <a:ln>
            <a:noFill/>
          </a:ln>
        </p:spPr>
      </p:pic>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15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p:cTn id="10" dur="1" fill="hold">
                                          <p:stCondLst>
                                            <p:cond delay="0"/>
                                          </p:stCondLst>
                                        </p:cTn>
                                        <p:tgtEl>
                                          <p:spTgt spid="1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CustomShape 1"/>
          <p:cNvSpPr/>
          <p:nvPr/>
        </p:nvSpPr>
        <p:spPr>
          <a:xfrm>
            <a:off x="1898640" y="44280"/>
            <a:ext cx="6993720" cy="1142280"/>
          </a:xfrm>
          <a:prstGeom prst="rect">
            <a:avLst/>
          </a:prstGeom>
          <a:noFill/>
          <a:ln>
            <a:noFill/>
          </a:ln>
        </p:spPr>
        <p:txBody>
          <a:bodyPr lIns="90000" tIns="45000" rIns="90000" bIns="45000" anchor="ctr"/>
          <a:lstStyle/>
          <a:p>
            <a:pPr>
              <a:lnSpc>
                <a:spcPct val="100000"/>
              </a:lnSpc>
            </a:pPr>
            <a:r>
              <a:rPr lang="fr-FR" sz="4000">
                <a:solidFill>
                  <a:srgbClr val="000000"/>
                </a:solidFill>
                <a:latin typeface="Arial"/>
                <a:ea typeface="ＭＳ Ｐゴシック"/>
              </a:rPr>
              <a:t>Programme de technologie</a:t>
            </a:r>
            <a:endParaRPr/>
          </a:p>
        </p:txBody>
      </p:sp>
      <p:pic>
        <p:nvPicPr>
          <p:cNvPr id="161" name="Image 2"/>
          <p:cNvPicPr/>
          <p:nvPr/>
        </p:nvPicPr>
        <p:blipFill>
          <a:blip r:embed="rId3"/>
          <a:stretch>
            <a:fillRect/>
          </a:stretch>
        </p:blipFill>
        <p:spPr>
          <a:xfrm>
            <a:off x="48240" y="1989000"/>
            <a:ext cx="9047160" cy="3743640"/>
          </a:xfrm>
          <a:prstGeom prst="rect">
            <a:avLst/>
          </a:prstGeom>
          <a:ln>
            <a:noFill/>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CustomShape 1"/>
          <p:cNvSpPr/>
          <p:nvPr/>
        </p:nvSpPr>
        <p:spPr>
          <a:xfrm>
            <a:off x="1898640" y="44280"/>
            <a:ext cx="6993720" cy="1142280"/>
          </a:xfrm>
          <a:prstGeom prst="rect">
            <a:avLst/>
          </a:prstGeom>
          <a:noFill/>
          <a:ln>
            <a:noFill/>
          </a:ln>
        </p:spPr>
        <p:txBody>
          <a:bodyPr lIns="90000" tIns="45000" rIns="90000" bIns="45000" anchor="ctr"/>
          <a:lstStyle/>
          <a:p>
            <a:pPr>
              <a:lnSpc>
                <a:spcPct val="100000"/>
              </a:lnSpc>
            </a:pPr>
            <a:r>
              <a:rPr lang="fr-FR" sz="4000">
                <a:solidFill>
                  <a:srgbClr val="000000"/>
                </a:solidFill>
                <a:latin typeface="Arial"/>
                <a:ea typeface="ＭＳ Ｐゴシック"/>
              </a:rPr>
              <a:t>Programme de technologie</a:t>
            </a:r>
            <a:endParaRPr/>
          </a:p>
        </p:txBody>
      </p:sp>
      <p:pic>
        <p:nvPicPr>
          <p:cNvPr id="163" name="Image 3"/>
          <p:cNvPicPr/>
          <p:nvPr/>
        </p:nvPicPr>
        <p:blipFill>
          <a:blip r:embed="rId3"/>
          <a:stretch>
            <a:fillRect/>
          </a:stretch>
        </p:blipFill>
        <p:spPr>
          <a:xfrm>
            <a:off x="-18000" y="1582920"/>
            <a:ext cx="9161280" cy="5068800"/>
          </a:xfrm>
          <a:prstGeom prst="rect">
            <a:avLst/>
          </a:prstGeom>
          <a:ln>
            <a:noFill/>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869</Words>
  <Application>Microsoft Office PowerPoint</Application>
  <PresentationFormat>Affichage à l'écran (4:3)</PresentationFormat>
  <Paragraphs>133</Paragraphs>
  <Slides>9</Slides>
  <Notes>9</Notes>
  <HiddenSlides>0</HiddenSlides>
  <MMClips>0</MMClips>
  <ScaleCrop>false</ScaleCrop>
  <HeadingPairs>
    <vt:vector size="6" baseType="variant">
      <vt:variant>
        <vt:lpstr>Polices utilisées</vt:lpstr>
      </vt:variant>
      <vt:variant>
        <vt:i4>6</vt:i4>
      </vt:variant>
      <vt:variant>
        <vt:lpstr>Thème</vt:lpstr>
      </vt:variant>
      <vt:variant>
        <vt:i4>3</vt:i4>
      </vt:variant>
      <vt:variant>
        <vt:lpstr>Titres des diapositives</vt:lpstr>
      </vt:variant>
      <vt:variant>
        <vt:i4>9</vt:i4>
      </vt:variant>
    </vt:vector>
  </HeadingPairs>
  <TitlesOfParts>
    <vt:vector size="18" baseType="lpstr">
      <vt:lpstr>ＭＳ Ｐゴシック</vt:lpstr>
      <vt:lpstr>Arial</vt:lpstr>
      <vt:lpstr>Calibri</vt:lpstr>
      <vt:lpstr>DejaVu Sans</vt:lpstr>
      <vt:lpstr>StarSymbol</vt:lpstr>
      <vt:lpstr>Wingdings</vt:lpstr>
      <vt:lpstr>Office Theme</vt:lpstr>
      <vt:lpstr>Office Theme</vt: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Patrick</dc:creator>
  <cp:lastModifiedBy>Quéruel Patrick</cp:lastModifiedBy>
  <cp:revision>2</cp:revision>
  <dcterms:modified xsi:type="dcterms:W3CDTF">2016-01-04T15:10:45Z</dcterms:modified>
</cp:coreProperties>
</file>