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3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p:cNvSpPr>
          <p:nvPr>
            <p:ph type="body"/>
          </p:nvPr>
        </p:nvSpPr>
        <p:spPr>
          <a:xfrm>
            <a:off x="756000" y="5078520"/>
            <a:ext cx="6047640" cy="4811040"/>
          </a:xfrm>
          <a:prstGeom prst="rect">
            <a:avLst/>
          </a:prstGeom>
        </p:spPr>
        <p:txBody>
          <a:bodyPr wrap="none" lIns="0" tIns="0" rIns="0" bIns="0"/>
          <a:lstStyle/>
          <a:p>
            <a:r>
              <a:rPr lang="fr-FR"/>
              <a:t>Cliquez pour modifier le format des notes</a:t>
            </a:r>
            <a:endParaRPr/>
          </a:p>
        </p:txBody>
      </p:sp>
      <p:sp>
        <p:nvSpPr>
          <p:cNvPr id="126" name="PlaceHolder 2"/>
          <p:cNvSpPr>
            <a:spLocks noGrp="1"/>
          </p:cNvSpPr>
          <p:nvPr>
            <p:ph type="hdr"/>
          </p:nvPr>
        </p:nvSpPr>
        <p:spPr>
          <a:xfrm>
            <a:off x="0" y="0"/>
            <a:ext cx="3280680" cy="534240"/>
          </a:xfrm>
          <a:prstGeom prst="rect">
            <a:avLst/>
          </a:prstGeom>
        </p:spPr>
        <p:txBody>
          <a:bodyPr wrap="none" lIns="0" tIns="0" rIns="0" bIns="0"/>
          <a:lstStyle/>
          <a:p>
            <a:r>
              <a:rPr lang="fr-FR"/>
              <a:t>&lt;en-tête&gt;</a:t>
            </a:r>
            <a:endParaRPr/>
          </a:p>
        </p:txBody>
      </p:sp>
      <p:sp>
        <p:nvSpPr>
          <p:cNvPr id="127" name="PlaceHolder 3"/>
          <p:cNvSpPr>
            <a:spLocks noGrp="1"/>
          </p:cNvSpPr>
          <p:nvPr>
            <p:ph type="dt"/>
          </p:nvPr>
        </p:nvSpPr>
        <p:spPr>
          <a:xfrm>
            <a:off x="4278960" y="0"/>
            <a:ext cx="3280680" cy="534240"/>
          </a:xfrm>
          <a:prstGeom prst="rect">
            <a:avLst/>
          </a:prstGeom>
        </p:spPr>
        <p:txBody>
          <a:bodyPr wrap="none" lIns="0" tIns="0" rIns="0" bIns="0"/>
          <a:lstStyle/>
          <a:p>
            <a:pPr algn="r"/>
            <a:r>
              <a:rPr lang="fr-FR"/>
              <a:t>&lt;date/heure&gt;</a:t>
            </a:r>
            <a:endParaRPr/>
          </a:p>
        </p:txBody>
      </p:sp>
      <p:sp>
        <p:nvSpPr>
          <p:cNvPr id="128" name="PlaceHolder 4"/>
          <p:cNvSpPr>
            <a:spLocks noGrp="1"/>
          </p:cNvSpPr>
          <p:nvPr>
            <p:ph type="ftr"/>
          </p:nvPr>
        </p:nvSpPr>
        <p:spPr>
          <a:xfrm>
            <a:off x="0" y="10157400"/>
            <a:ext cx="3280680" cy="534240"/>
          </a:xfrm>
          <a:prstGeom prst="rect">
            <a:avLst/>
          </a:prstGeom>
        </p:spPr>
        <p:txBody>
          <a:bodyPr wrap="none" lIns="0" tIns="0" rIns="0" bIns="0" anchor="b"/>
          <a:lstStyle/>
          <a:p>
            <a:r>
              <a:rPr lang="fr-FR"/>
              <a:t>&lt;pied de page&gt;</a:t>
            </a:r>
            <a:endParaRPr/>
          </a:p>
        </p:txBody>
      </p:sp>
      <p:sp>
        <p:nvSpPr>
          <p:cNvPr id="129"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1CDFA6CD-E8E4-438A-8B29-1C0C02D4A420}" type="slidenum">
              <a:rPr lang="fr-FR"/>
              <a:t>‹#›</a:t>
            </a:fld>
            <a:endParaRPr/>
          </a:p>
        </p:txBody>
      </p:sp>
    </p:spTree>
    <p:extLst>
      <p:ext uri="{BB962C8B-B14F-4D97-AF65-F5344CB8AC3E}">
        <p14:creationId xmlns:p14="http://schemas.microsoft.com/office/powerpoint/2010/main" val="933163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710280" y="4861080"/>
            <a:ext cx="5677920" cy="4604760"/>
          </a:xfrm>
          <a:prstGeom prst="rect">
            <a:avLst/>
          </a:prstGeom>
        </p:spPr>
        <p:txBody>
          <a:bodyPr lIns="99000" tIns="49680" rIns="99000" bIns="49680"/>
          <a:lstStyle/>
          <a:p>
            <a:r>
              <a:rPr lang="fr-FR" sz="1200">
                <a:solidFill>
                  <a:srgbClr val="000000"/>
                </a:solidFill>
                <a:latin typeface="Arial"/>
                <a:ea typeface="+mn-ea"/>
              </a:rPr>
              <a:t>Chacun de ces thèmes permet de construire des concepts ou notions qui trouvent leur application dans l’éducation au développement durable. Le concept d’énergie, progressivement construit, est présent dans chaque thème et les relie.</a:t>
            </a:r>
            <a:endParaRPr/>
          </a:p>
        </p:txBody>
      </p:sp>
      <p:sp>
        <p:nvSpPr>
          <p:cNvPr id="284"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87B9C544-4E7E-4F4B-88CA-0AC1DDD197B0}" type="slidenum">
              <a:rPr lang="fr-FR" sz="1300">
                <a:solidFill>
                  <a:srgbClr val="000000"/>
                </a:solidFill>
                <a:latin typeface="Arial"/>
                <a:ea typeface="+mn-ea"/>
              </a:rPr>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02"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C8BCBE9C-EC86-4AE7-B1AD-873ADB225734}" type="slidenum">
              <a:rPr lang="fr-FR" sz="1300">
                <a:solidFill>
                  <a:srgbClr val="000000"/>
                </a:solidFill>
                <a:latin typeface="Arial"/>
                <a:ea typeface="+mn-ea"/>
              </a:rPr>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04"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3DFCDF13-D152-4A71-A0B8-BD50F21167AB}" type="slidenum">
              <a:rPr lang="fr-FR" sz="1300">
                <a:solidFill>
                  <a:srgbClr val="000000"/>
                </a:solidFill>
                <a:latin typeface="Arial"/>
                <a:ea typeface="+mn-ea"/>
              </a:rPr>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06"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AF9B6B4E-3344-4A1C-88C1-55EFCECD7999}" type="slidenum">
              <a:rPr lang="fr-FR" sz="1300">
                <a:solidFill>
                  <a:srgbClr val="000000"/>
                </a:solidFill>
                <a:latin typeface="Arial"/>
                <a:ea typeface="+mn-ea"/>
              </a:rPr>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08"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61DFF93F-1D0E-45C0-8A91-FA8B77CCE63A}" type="slidenum">
              <a:rPr lang="fr-FR" sz="1300">
                <a:solidFill>
                  <a:srgbClr val="000000"/>
                </a:solidFill>
                <a:latin typeface="Arial"/>
                <a:ea typeface="+mn-ea"/>
              </a:rPr>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10"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6C475A74-A906-4233-A6BC-5375A6CFD55A}" type="slidenum">
              <a:rPr lang="fr-FR" sz="1300">
                <a:solidFill>
                  <a:srgbClr val="000000"/>
                </a:solidFill>
                <a:latin typeface="Arial"/>
                <a:ea typeface="+mn-ea"/>
              </a:rPr>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12"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FB07FCDC-D483-4A79-A396-CC596EC0324F}" type="slidenum">
              <a:rPr lang="fr-FR" sz="1300">
                <a:solidFill>
                  <a:srgbClr val="000000"/>
                </a:solidFill>
                <a:latin typeface="Arial"/>
                <a:ea typeface="+mn-ea"/>
              </a:rPr>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14"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AF457EF5-0AE8-437C-A173-9E1B790E32B3}" type="slidenum">
              <a:rPr lang="fr-FR" sz="1300">
                <a:solidFill>
                  <a:srgbClr val="000000"/>
                </a:solidFill>
                <a:latin typeface="Arial"/>
                <a:ea typeface="+mn-ea"/>
              </a:rPr>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286" name="TextShape 2"/>
          <p:cNvSpPr txBox="1"/>
          <p:nvPr/>
        </p:nvSpPr>
        <p:spPr>
          <a:xfrm>
            <a:off x="4020840" y="9722520"/>
            <a:ext cx="3076560" cy="510120"/>
          </a:xfrm>
          <a:prstGeom prst="rect">
            <a:avLst/>
          </a:prstGeom>
        </p:spPr>
        <p:txBody>
          <a:bodyPr lIns="99000" tIns="49680" rIns="99000" bIns="49680" anchor="b"/>
          <a:lstStyle/>
          <a:p>
            <a:pPr algn="r">
              <a:lnSpc>
                <a:spcPct val="100000"/>
              </a:lnSpc>
            </a:pPr>
            <a:fld id="{3E585832-B59E-4343-ACC4-9E032AD693AF}" type="slidenum">
              <a:rPr lang="fr-FR" sz="1300">
                <a:solidFill>
                  <a:srgbClr val="000000"/>
                </a:solidFill>
                <a:latin typeface="Arial"/>
                <a:ea typeface="+mn-ea"/>
              </a:rPr>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288" name="TextShape 2"/>
          <p:cNvSpPr txBox="1"/>
          <p:nvPr/>
        </p:nvSpPr>
        <p:spPr>
          <a:xfrm>
            <a:off x="4020840" y="9722520"/>
            <a:ext cx="3076560" cy="510120"/>
          </a:xfrm>
          <a:prstGeom prst="rect">
            <a:avLst/>
          </a:prstGeom>
        </p:spPr>
        <p:txBody>
          <a:bodyPr lIns="99000" tIns="49680" rIns="99000" bIns="49680" anchor="b"/>
          <a:lstStyle/>
          <a:p>
            <a:pPr algn="r">
              <a:lnSpc>
                <a:spcPct val="100000"/>
              </a:lnSpc>
            </a:pPr>
            <a:fld id="{693147A4-8FCF-4BD8-814C-EB78F34DC20F}" type="slidenum">
              <a:rPr lang="fr-FR" sz="1300">
                <a:solidFill>
                  <a:srgbClr val="000000"/>
                </a:solidFill>
                <a:latin typeface="Arial"/>
                <a:ea typeface="+mn-ea"/>
              </a:rP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710280" y="4861080"/>
            <a:ext cx="5677920" cy="4604760"/>
          </a:xfrm>
          <a:prstGeom prst="rect">
            <a:avLst/>
          </a:prstGeom>
        </p:spPr>
        <p:txBody>
          <a:bodyPr lIns="99000" tIns="49680" rIns="99000" bIns="49680"/>
          <a:lstStyle/>
          <a:p>
            <a:r>
              <a:rPr lang="fr-FR" sz="1200" u="sng">
                <a:solidFill>
                  <a:srgbClr val="000000"/>
                </a:solidFill>
                <a:latin typeface="Arial"/>
                <a:ea typeface="+mn-ea"/>
              </a:rPr>
              <a:t>Explication </a:t>
            </a:r>
            <a:r>
              <a:rPr lang="fr-FR" sz="1200">
                <a:solidFill>
                  <a:srgbClr val="000000"/>
                </a:solidFill>
                <a:latin typeface="Arial"/>
                <a:ea typeface="+mn-ea"/>
              </a:rPr>
              <a:t>d'un phénomène ou d'un ensemble de phénomènes, destinée à être soumise à la vérification par l'expérience, le calcul… </a:t>
            </a:r>
            <a:endParaRPr/>
          </a:p>
        </p:txBody>
      </p:sp>
      <p:sp>
        <p:nvSpPr>
          <p:cNvPr id="290"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315CE0F4-4433-4C67-9A19-9F66DEF58251}" type="slidenum">
              <a:rPr lang="fr-FR" sz="1300">
                <a:solidFill>
                  <a:srgbClr val="000000"/>
                </a:solidFill>
                <a:latin typeface="Arial"/>
                <a:ea typeface="+mn-ea"/>
              </a:r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body"/>
          </p:nvPr>
        </p:nvSpPr>
        <p:spPr>
          <a:xfrm>
            <a:off x="710280" y="4861080"/>
            <a:ext cx="5677920" cy="4604760"/>
          </a:xfrm>
          <a:prstGeom prst="rect">
            <a:avLst/>
          </a:prstGeom>
        </p:spPr>
        <p:txBody>
          <a:bodyPr lIns="99000" tIns="49680" rIns="99000" bIns="49680"/>
          <a:lstStyle/>
          <a:p>
            <a:r>
              <a:rPr lang="fr-FR" sz="1200">
                <a:solidFill>
                  <a:srgbClr val="000000"/>
                </a:solidFill>
                <a:latin typeface="Arial"/>
                <a:ea typeface="+mn-ea"/>
              </a:rPr>
              <a:t>Chacun de ces thèmes permet de construire des concepts ou notions qui trouvent leur application dans l’éducation au développement durable. Le concept d’énergie, progressivement construit, est présent dans chaque thème et les relie.</a:t>
            </a:r>
            <a:endParaRPr/>
          </a:p>
        </p:txBody>
      </p:sp>
      <p:sp>
        <p:nvSpPr>
          <p:cNvPr id="292"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81E32C4B-B004-4CBC-8C14-B2ABEFC57C6B}" type="slidenum">
              <a:rPr lang="fr-FR" sz="1300">
                <a:solidFill>
                  <a:srgbClr val="000000"/>
                </a:solidFill>
                <a:latin typeface="Arial"/>
                <a:ea typeface="+mn-ea"/>
              </a:rPr>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294"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2693CD1B-A9A6-409E-AD41-A92B392C34CE}" type="slidenum">
              <a:rPr lang="fr-FR" sz="1300">
                <a:solidFill>
                  <a:srgbClr val="000000"/>
                </a:solidFill>
                <a:latin typeface="Arial"/>
                <a:ea typeface="+mn-ea"/>
              </a:rPr>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296"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3A00D180-DF3A-44F0-9533-3CBE540DA4E9}" type="slidenum">
              <a:rPr lang="fr-FR" sz="1300">
                <a:solidFill>
                  <a:srgbClr val="000000"/>
                </a:solidFill>
                <a:latin typeface="Arial"/>
                <a:ea typeface="+mn-ea"/>
              </a:rPr>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298"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1378A657-7302-4A5A-BC27-61B681C57E27}" type="slidenum">
              <a:rPr lang="fr-FR" sz="1300">
                <a:solidFill>
                  <a:srgbClr val="000000"/>
                </a:solidFill>
                <a:latin typeface="Arial"/>
                <a:ea typeface="+mn-ea"/>
              </a:rPr>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body"/>
          </p:nvPr>
        </p:nvSpPr>
        <p:spPr>
          <a:xfrm>
            <a:off x="710280" y="4861080"/>
            <a:ext cx="5677920" cy="4604760"/>
          </a:xfrm>
          <a:prstGeom prst="rect">
            <a:avLst/>
          </a:prstGeom>
        </p:spPr>
        <p:txBody>
          <a:bodyPr lIns="99000" tIns="49680" rIns="99000" bIns="49680"/>
          <a:lstStyle/>
          <a:p>
            <a:endParaRPr/>
          </a:p>
        </p:txBody>
      </p:sp>
      <p:sp>
        <p:nvSpPr>
          <p:cNvPr id="300" name="TextShape 2"/>
          <p:cNvSpPr txBox="1"/>
          <p:nvPr/>
        </p:nvSpPr>
        <p:spPr>
          <a:xfrm>
            <a:off x="4020840" y="9722520"/>
            <a:ext cx="3076560" cy="510120"/>
          </a:xfrm>
          <a:prstGeom prst="rect">
            <a:avLst/>
          </a:prstGeom>
        </p:spPr>
        <p:txBody>
          <a:bodyPr lIns="99000" tIns="49680" rIns="99000" bIns="49680" anchor="b"/>
          <a:lstStyle/>
          <a:p>
            <a:pPr>
              <a:lnSpc>
                <a:spcPct val="100000"/>
              </a:lnSpc>
            </a:pPr>
            <a:fld id="{A9DE3940-DE55-4184-B52D-463CEF8805A0}" type="slidenum">
              <a:rPr lang="fr-FR" sz="1300">
                <a:solidFill>
                  <a:srgbClr val="000000"/>
                </a:solidFill>
                <a:latin typeface="Arial"/>
                <a:ea typeface="+mn-ea"/>
              </a:r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31" name="PlaceHolder 2"/>
          <p:cNvSpPr>
            <a:spLocks noGrp="1"/>
          </p:cNvSpPr>
          <p:nvPr>
            <p:ph type="body"/>
          </p:nvPr>
        </p:nvSpPr>
        <p:spPr>
          <a:xfrm>
            <a:off x="722160" y="2906640"/>
            <a:ext cx="7772040" cy="714960"/>
          </a:xfrm>
          <a:prstGeom prst="rect">
            <a:avLst/>
          </a:prstGeom>
        </p:spPr>
        <p:txBody>
          <a:bodyPr wrap="none" lIns="0" tIns="0" rIns="0" bIns="0"/>
          <a:lstStyle/>
          <a:p>
            <a:endParaRPr/>
          </a:p>
        </p:txBody>
      </p:sp>
      <p:sp>
        <p:nvSpPr>
          <p:cNvPr id="32" name="PlaceHolder 3"/>
          <p:cNvSpPr>
            <a:spLocks noGrp="1"/>
          </p:cNvSpPr>
          <p:nvPr>
            <p:ph type="body"/>
          </p:nvPr>
        </p:nvSpPr>
        <p:spPr>
          <a:xfrm>
            <a:off x="722160" y="3689640"/>
            <a:ext cx="7772040" cy="7149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34"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35"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36"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
        <p:nvSpPr>
          <p:cNvPr id="37" name="PlaceHolder 5"/>
          <p:cNvSpPr>
            <a:spLocks noGrp="1"/>
          </p:cNvSpPr>
          <p:nvPr>
            <p:ph type="body"/>
          </p:nvPr>
        </p:nvSpPr>
        <p:spPr>
          <a:xfrm>
            <a:off x="722160" y="3689640"/>
            <a:ext cx="3792240" cy="7149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40"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pic>
        <p:nvPicPr>
          <p:cNvPr id="41" name="Image 40"/>
          <p:cNvPicPr/>
          <p:nvPr/>
        </p:nvPicPr>
        <p:blipFill>
          <a:blip r:embed="rId2"/>
          <a:stretch>
            <a:fillRect/>
          </a:stretch>
        </p:blipFill>
        <p:spPr>
          <a:xfrm>
            <a:off x="6152040" y="3689640"/>
            <a:ext cx="896040" cy="714960"/>
          </a:xfrm>
          <a:prstGeom prst="rect">
            <a:avLst/>
          </a:prstGeom>
          <a:ln>
            <a:noFill/>
          </a:ln>
        </p:spPr>
      </p:pic>
      <p:pic>
        <p:nvPicPr>
          <p:cNvPr id="42" name="Image 41"/>
          <p:cNvPicPr/>
          <p:nvPr/>
        </p:nvPicPr>
        <p:blipFill>
          <a:blip r:embed="rId2"/>
          <a:stretch>
            <a:fillRect/>
          </a:stretch>
        </p:blipFill>
        <p:spPr>
          <a:xfrm>
            <a:off x="2170080" y="3689640"/>
            <a:ext cx="896040" cy="714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51" name="PlaceHolder 2"/>
          <p:cNvSpPr>
            <a:spLocks noGrp="1"/>
          </p:cNvSpPr>
          <p:nvPr>
            <p:ph type="subTitle"/>
          </p:nvPr>
        </p:nvSpPr>
        <p:spPr>
          <a:xfrm>
            <a:off x="722160" y="2906640"/>
            <a:ext cx="7772040" cy="150012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53" name="PlaceHolder 2"/>
          <p:cNvSpPr>
            <a:spLocks noGrp="1"/>
          </p:cNvSpPr>
          <p:nvPr>
            <p:ph type="body"/>
          </p:nvPr>
        </p:nvSpPr>
        <p:spPr>
          <a:xfrm>
            <a:off x="722160" y="2906640"/>
            <a:ext cx="7772040" cy="149976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55"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56" name="PlaceHolder 3"/>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722160" y="4178880"/>
            <a:ext cx="7772040" cy="45612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61" name="PlaceHolder 3"/>
          <p:cNvSpPr>
            <a:spLocks noGrp="1"/>
          </p:cNvSpPr>
          <p:nvPr>
            <p:ph type="body"/>
          </p:nvPr>
        </p:nvSpPr>
        <p:spPr>
          <a:xfrm>
            <a:off x="722160" y="3689640"/>
            <a:ext cx="3792240" cy="714960"/>
          </a:xfrm>
          <a:prstGeom prst="rect">
            <a:avLst/>
          </a:prstGeom>
        </p:spPr>
        <p:txBody>
          <a:bodyPr wrap="none" lIns="0" tIns="0" rIns="0" bIns="0"/>
          <a:lstStyle/>
          <a:p>
            <a:endParaRPr/>
          </a:p>
        </p:txBody>
      </p:sp>
      <p:sp>
        <p:nvSpPr>
          <p:cNvPr id="62" name="PlaceHolder 4"/>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0" name="PlaceHolder 2"/>
          <p:cNvSpPr>
            <a:spLocks noGrp="1"/>
          </p:cNvSpPr>
          <p:nvPr>
            <p:ph type="subTitle"/>
          </p:nvPr>
        </p:nvSpPr>
        <p:spPr>
          <a:xfrm>
            <a:off x="722160" y="2906640"/>
            <a:ext cx="7772040" cy="150012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64"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65"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66"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69"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70" name="PlaceHolder 4"/>
          <p:cNvSpPr>
            <a:spLocks noGrp="1"/>
          </p:cNvSpPr>
          <p:nvPr>
            <p:ph type="body"/>
          </p:nvPr>
        </p:nvSpPr>
        <p:spPr>
          <a:xfrm>
            <a:off x="722160" y="3689640"/>
            <a:ext cx="7771320" cy="71496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72" name="PlaceHolder 2"/>
          <p:cNvSpPr>
            <a:spLocks noGrp="1"/>
          </p:cNvSpPr>
          <p:nvPr>
            <p:ph type="body"/>
          </p:nvPr>
        </p:nvSpPr>
        <p:spPr>
          <a:xfrm>
            <a:off x="722160" y="2906640"/>
            <a:ext cx="7772040" cy="714960"/>
          </a:xfrm>
          <a:prstGeom prst="rect">
            <a:avLst/>
          </a:prstGeom>
        </p:spPr>
        <p:txBody>
          <a:bodyPr wrap="none" lIns="0" tIns="0" rIns="0" bIns="0"/>
          <a:lstStyle/>
          <a:p>
            <a:endParaRPr/>
          </a:p>
        </p:txBody>
      </p:sp>
      <p:sp>
        <p:nvSpPr>
          <p:cNvPr id="73" name="PlaceHolder 3"/>
          <p:cNvSpPr>
            <a:spLocks noGrp="1"/>
          </p:cNvSpPr>
          <p:nvPr>
            <p:ph type="body"/>
          </p:nvPr>
        </p:nvSpPr>
        <p:spPr>
          <a:xfrm>
            <a:off x="722160" y="3689640"/>
            <a:ext cx="7772040" cy="71496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75"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76"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77"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
        <p:nvSpPr>
          <p:cNvPr id="78" name="PlaceHolder 5"/>
          <p:cNvSpPr>
            <a:spLocks noGrp="1"/>
          </p:cNvSpPr>
          <p:nvPr>
            <p:ph type="body"/>
          </p:nvPr>
        </p:nvSpPr>
        <p:spPr>
          <a:xfrm>
            <a:off x="722160" y="3689640"/>
            <a:ext cx="3792240" cy="71496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81"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pic>
        <p:nvPicPr>
          <p:cNvPr id="82" name="Image 81"/>
          <p:cNvPicPr/>
          <p:nvPr/>
        </p:nvPicPr>
        <p:blipFill>
          <a:blip r:embed="rId2"/>
          <a:stretch>
            <a:fillRect/>
          </a:stretch>
        </p:blipFill>
        <p:spPr>
          <a:xfrm>
            <a:off x="6152040" y="3689640"/>
            <a:ext cx="896040" cy="714960"/>
          </a:xfrm>
          <a:prstGeom prst="rect">
            <a:avLst/>
          </a:prstGeom>
          <a:ln>
            <a:noFill/>
          </a:ln>
        </p:spPr>
      </p:pic>
      <p:pic>
        <p:nvPicPr>
          <p:cNvPr id="83" name="Image 82"/>
          <p:cNvPicPr/>
          <p:nvPr/>
        </p:nvPicPr>
        <p:blipFill>
          <a:blip r:embed="rId2"/>
          <a:stretch>
            <a:fillRect/>
          </a:stretch>
        </p:blipFill>
        <p:spPr>
          <a:xfrm>
            <a:off x="2170080" y="3689640"/>
            <a:ext cx="896040" cy="7149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92" name="PlaceHolder 2"/>
          <p:cNvSpPr>
            <a:spLocks noGrp="1"/>
          </p:cNvSpPr>
          <p:nvPr>
            <p:ph type="subTitle"/>
          </p:nvPr>
        </p:nvSpPr>
        <p:spPr>
          <a:xfrm>
            <a:off x="722160" y="2906640"/>
            <a:ext cx="7772040" cy="150012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94" name="PlaceHolder 2"/>
          <p:cNvSpPr>
            <a:spLocks noGrp="1"/>
          </p:cNvSpPr>
          <p:nvPr>
            <p:ph type="body"/>
          </p:nvPr>
        </p:nvSpPr>
        <p:spPr>
          <a:xfrm>
            <a:off x="722160" y="2906640"/>
            <a:ext cx="7772040" cy="149976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96"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97" name="PlaceHolder 3"/>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722160" y="2906640"/>
            <a:ext cx="7772040" cy="149976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722160" y="4178880"/>
            <a:ext cx="7772040" cy="45612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102" name="PlaceHolder 3"/>
          <p:cNvSpPr>
            <a:spLocks noGrp="1"/>
          </p:cNvSpPr>
          <p:nvPr>
            <p:ph type="body"/>
          </p:nvPr>
        </p:nvSpPr>
        <p:spPr>
          <a:xfrm>
            <a:off x="722160" y="3689640"/>
            <a:ext cx="3792240" cy="714960"/>
          </a:xfrm>
          <a:prstGeom prst="rect">
            <a:avLst/>
          </a:prstGeom>
        </p:spPr>
        <p:txBody>
          <a:bodyPr wrap="none" lIns="0" tIns="0" rIns="0" bIns="0"/>
          <a:lstStyle/>
          <a:p>
            <a:endParaRPr/>
          </a:p>
        </p:txBody>
      </p:sp>
      <p:sp>
        <p:nvSpPr>
          <p:cNvPr id="103" name="PlaceHolder 4"/>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05"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106"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107"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09"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110"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111" name="PlaceHolder 4"/>
          <p:cNvSpPr>
            <a:spLocks noGrp="1"/>
          </p:cNvSpPr>
          <p:nvPr>
            <p:ph type="body"/>
          </p:nvPr>
        </p:nvSpPr>
        <p:spPr>
          <a:xfrm>
            <a:off x="722160" y="3689640"/>
            <a:ext cx="7771320" cy="71496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13" name="PlaceHolder 2"/>
          <p:cNvSpPr>
            <a:spLocks noGrp="1"/>
          </p:cNvSpPr>
          <p:nvPr>
            <p:ph type="body"/>
          </p:nvPr>
        </p:nvSpPr>
        <p:spPr>
          <a:xfrm>
            <a:off x="722160" y="2906640"/>
            <a:ext cx="7772040" cy="714960"/>
          </a:xfrm>
          <a:prstGeom prst="rect">
            <a:avLst/>
          </a:prstGeom>
        </p:spPr>
        <p:txBody>
          <a:bodyPr wrap="none" lIns="0" tIns="0" rIns="0" bIns="0"/>
          <a:lstStyle/>
          <a:p>
            <a:endParaRPr/>
          </a:p>
        </p:txBody>
      </p:sp>
      <p:sp>
        <p:nvSpPr>
          <p:cNvPr id="114" name="PlaceHolder 3"/>
          <p:cNvSpPr>
            <a:spLocks noGrp="1"/>
          </p:cNvSpPr>
          <p:nvPr>
            <p:ph type="body"/>
          </p:nvPr>
        </p:nvSpPr>
        <p:spPr>
          <a:xfrm>
            <a:off x="722160" y="3689640"/>
            <a:ext cx="7772040" cy="71496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16"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117"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118"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
        <p:nvSpPr>
          <p:cNvPr id="119" name="PlaceHolder 5"/>
          <p:cNvSpPr>
            <a:spLocks noGrp="1"/>
          </p:cNvSpPr>
          <p:nvPr>
            <p:ph type="body"/>
          </p:nvPr>
        </p:nvSpPr>
        <p:spPr>
          <a:xfrm>
            <a:off x="722160" y="3689640"/>
            <a:ext cx="3792240" cy="71496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21"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122"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pic>
        <p:nvPicPr>
          <p:cNvPr id="123" name="Image 122"/>
          <p:cNvPicPr/>
          <p:nvPr/>
        </p:nvPicPr>
        <p:blipFill>
          <a:blip r:embed="rId2"/>
          <a:stretch>
            <a:fillRect/>
          </a:stretch>
        </p:blipFill>
        <p:spPr>
          <a:xfrm>
            <a:off x="6152040" y="3689640"/>
            <a:ext cx="896040" cy="714960"/>
          </a:xfrm>
          <a:prstGeom prst="rect">
            <a:avLst/>
          </a:prstGeom>
          <a:ln>
            <a:noFill/>
          </a:ln>
        </p:spPr>
      </p:pic>
      <p:pic>
        <p:nvPicPr>
          <p:cNvPr id="124" name="Image 123"/>
          <p:cNvPicPr/>
          <p:nvPr/>
        </p:nvPicPr>
        <p:blipFill>
          <a:blip r:embed="rId2"/>
          <a:stretch>
            <a:fillRect/>
          </a:stretch>
        </p:blipFill>
        <p:spPr>
          <a:xfrm>
            <a:off x="2170080" y="3689640"/>
            <a:ext cx="896040" cy="71496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4"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15" name="PlaceHolder 3"/>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722160" y="4178880"/>
            <a:ext cx="7772040" cy="4561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20" name="PlaceHolder 3"/>
          <p:cNvSpPr>
            <a:spLocks noGrp="1"/>
          </p:cNvSpPr>
          <p:nvPr>
            <p:ph type="body"/>
          </p:nvPr>
        </p:nvSpPr>
        <p:spPr>
          <a:xfrm>
            <a:off x="722160" y="3689640"/>
            <a:ext cx="3792240" cy="714960"/>
          </a:xfrm>
          <a:prstGeom prst="rect">
            <a:avLst/>
          </a:prstGeom>
        </p:spPr>
        <p:txBody>
          <a:bodyPr wrap="none" lIns="0" tIns="0" rIns="0" bIns="0"/>
          <a:lstStyle/>
          <a:p>
            <a:endParaRPr/>
          </a:p>
        </p:txBody>
      </p:sp>
      <p:sp>
        <p:nvSpPr>
          <p:cNvPr id="21" name="PlaceHolder 4"/>
          <p:cNvSpPr>
            <a:spLocks noGrp="1"/>
          </p:cNvSpPr>
          <p:nvPr>
            <p:ph type="body"/>
          </p:nvPr>
        </p:nvSpPr>
        <p:spPr>
          <a:xfrm>
            <a:off x="4704120" y="2906640"/>
            <a:ext cx="3792240" cy="149976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722160" y="2906640"/>
            <a:ext cx="3792240" cy="1499760"/>
          </a:xfrm>
          <a:prstGeom prst="rect">
            <a:avLst/>
          </a:prstGeom>
        </p:spPr>
        <p:txBody>
          <a:bodyPr wrap="none" lIns="0" tIns="0" rIns="0" bIns="0"/>
          <a:lstStyle/>
          <a:p>
            <a:endParaRPr/>
          </a:p>
        </p:txBody>
      </p:sp>
      <p:sp>
        <p:nvSpPr>
          <p:cNvPr id="24"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25" name="PlaceHolder 4"/>
          <p:cNvSpPr>
            <a:spLocks noGrp="1"/>
          </p:cNvSpPr>
          <p:nvPr>
            <p:ph type="body"/>
          </p:nvPr>
        </p:nvSpPr>
        <p:spPr>
          <a:xfrm>
            <a:off x="4704120" y="3689640"/>
            <a:ext cx="3792240" cy="71496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22160" y="4406760"/>
            <a:ext cx="7772040" cy="136224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722160" y="2906640"/>
            <a:ext cx="3792240" cy="714960"/>
          </a:xfrm>
          <a:prstGeom prst="rect">
            <a:avLst/>
          </a:prstGeom>
        </p:spPr>
        <p:txBody>
          <a:bodyPr wrap="none" lIns="0" tIns="0" rIns="0" bIns="0"/>
          <a:lstStyle/>
          <a:p>
            <a:endParaRPr/>
          </a:p>
        </p:txBody>
      </p:sp>
      <p:sp>
        <p:nvSpPr>
          <p:cNvPr id="28" name="PlaceHolder 3"/>
          <p:cNvSpPr>
            <a:spLocks noGrp="1"/>
          </p:cNvSpPr>
          <p:nvPr>
            <p:ph type="body"/>
          </p:nvPr>
        </p:nvSpPr>
        <p:spPr>
          <a:xfrm>
            <a:off x="4704120" y="2906640"/>
            <a:ext cx="3792240" cy="714960"/>
          </a:xfrm>
          <a:prstGeom prst="rect">
            <a:avLst/>
          </a:prstGeom>
        </p:spPr>
        <p:txBody>
          <a:bodyPr wrap="none" lIns="0" tIns="0" rIns="0" bIns="0"/>
          <a:lstStyle/>
          <a:p>
            <a:endParaRPr/>
          </a:p>
        </p:txBody>
      </p:sp>
      <p:sp>
        <p:nvSpPr>
          <p:cNvPr id="29" name="PlaceHolder 4"/>
          <p:cNvSpPr>
            <a:spLocks noGrp="1"/>
          </p:cNvSpPr>
          <p:nvPr>
            <p:ph type="body"/>
          </p:nvPr>
        </p:nvSpPr>
        <p:spPr>
          <a:xfrm>
            <a:off x="722160" y="3689640"/>
            <a:ext cx="7771320" cy="7149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1295280" y="12240"/>
            <a:ext cx="7848360" cy="1130400"/>
          </a:xfrm>
          <a:prstGeom prst="rect">
            <a:avLst/>
          </a:prstGeom>
          <a:solidFill>
            <a:srgbClr val="DAEDEF"/>
          </a:solidFill>
          <a:ln w="9360">
            <a:noFill/>
          </a:ln>
        </p:spPr>
      </p:sp>
      <p:pic>
        <p:nvPicPr>
          <p:cNvPr id="10" name="Image 7"/>
          <p:cNvPicPr/>
          <p:nvPr/>
        </p:nvPicPr>
        <p:blipFill>
          <a:blip r:embed="rId14"/>
          <a:stretch>
            <a:fillRect/>
          </a:stretch>
        </p:blipFill>
        <p:spPr>
          <a:xfrm>
            <a:off x="12600" y="113400"/>
            <a:ext cx="1066320" cy="776160"/>
          </a:xfrm>
          <a:prstGeom prst="rect">
            <a:avLst/>
          </a:prstGeom>
          <a:ln w="9360">
            <a:noFill/>
          </a:ln>
        </p:spPr>
      </p:pic>
      <p:sp>
        <p:nvSpPr>
          <p:cNvPr id="2" name="CustomShape 2"/>
          <p:cNvSpPr/>
          <p:nvPr/>
        </p:nvSpPr>
        <p:spPr>
          <a:xfrm rot="16200000">
            <a:off x="-2791800" y="3682080"/>
            <a:ext cx="5980680" cy="396360"/>
          </a:xfrm>
          <a:prstGeom prst="rect">
            <a:avLst/>
          </a:prstGeom>
          <a:solidFill>
            <a:srgbClr val="CECEEF"/>
          </a:solidFill>
          <a:ln w="9360">
            <a:noFill/>
          </a:ln>
        </p:spPr>
        <p:txBody>
          <a:bodyPr lIns="72000" tIns="45000" rIns="0" bIns="45000"/>
          <a:lstStyle/>
          <a:p>
            <a:pPr algn="ctr">
              <a:lnSpc>
                <a:spcPct val="100000"/>
              </a:lnSpc>
            </a:pPr>
            <a:r>
              <a:rPr lang="fr-FR" b="1">
                <a:solidFill>
                  <a:srgbClr val="000000"/>
                </a:solidFill>
                <a:latin typeface="Arial"/>
              </a:rPr>
              <a:t> Cycle 3 : Sciences &amp; Technologie</a:t>
            </a:r>
            <a:endParaRPr/>
          </a:p>
        </p:txBody>
      </p:sp>
      <p:sp>
        <p:nvSpPr>
          <p:cNvPr id="3" name="PlaceHolder 3"/>
          <p:cNvSpPr>
            <a:spLocks noGrp="1"/>
          </p:cNvSpPr>
          <p:nvPr>
            <p:ph type="title"/>
          </p:nvPr>
        </p:nvSpPr>
        <p:spPr>
          <a:xfrm>
            <a:off x="685800" y="2130480"/>
            <a:ext cx="7772040" cy="1469520"/>
          </a:xfrm>
          <a:prstGeom prst="rect">
            <a:avLst/>
          </a:prstGeom>
        </p:spPr>
        <p:txBody>
          <a:bodyPr lIns="90000" tIns="45000" rIns="90000" bIns="45000"/>
          <a:lstStyle/>
          <a:p>
            <a:pPr>
              <a:lnSpc>
                <a:spcPct val="100000"/>
              </a:lnSpc>
            </a:pPr>
            <a:r>
              <a:rPr lang="fr-FR" sz="3200" b="1">
                <a:solidFill>
                  <a:srgbClr val="0C1C1D"/>
                </a:solidFill>
                <a:latin typeface="Arial"/>
              </a:rPr>
              <a:t>Cliquez pour éditer le format du texte-titreCliquez pour modifier le style du titre</a:t>
            </a:r>
            <a:endParaRPr/>
          </a:p>
        </p:txBody>
      </p:sp>
      <p:sp>
        <p:nvSpPr>
          <p:cNvPr id="4" name="PlaceHolder 4"/>
          <p:cNvSpPr>
            <a:spLocks noGrp="1"/>
          </p:cNvSpPr>
          <p:nvPr>
            <p:ph type="sldNum"/>
          </p:nvPr>
        </p:nvSpPr>
        <p:spPr>
          <a:xfrm>
            <a:off x="6553080" y="6245280"/>
            <a:ext cx="2133360" cy="475920"/>
          </a:xfrm>
          <a:prstGeom prst="rect">
            <a:avLst/>
          </a:prstGeom>
        </p:spPr>
        <p:txBody>
          <a:bodyPr anchor="b"/>
          <a:lstStyle/>
          <a:p>
            <a:pPr>
              <a:lnSpc>
                <a:spcPct val="100000"/>
              </a:lnSpc>
            </a:pPr>
            <a:fld id="{FD603838-2932-4194-81ED-488BD5F59946}" type="slidenum">
              <a:rPr lang="fr-FR" sz="1400">
                <a:solidFill>
                  <a:srgbClr val="000000"/>
                </a:solidFill>
                <a:latin typeface="Arial"/>
              </a:rPr>
              <a:t>‹#›</a:t>
            </a:fld>
            <a:endParaRPr/>
          </a:p>
        </p:txBody>
      </p:sp>
      <p:pic>
        <p:nvPicPr>
          <p:cNvPr id="5" name="Image 7"/>
          <p:cNvPicPr/>
          <p:nvPr/>
        </p:nvPicPr>
        <p:blipFill>
          <a:blip r:embed="rId14"/>
          <a:stretch>
            <a:fillRect/>
          </a:stretch>
        </p:blipFill>
        <p:spPr>
          <a:xfrm>
            <a:off x="12600" y="113400"/>
            <a:ext cx="1066320" cy="776160"/>
          </a:xfrm>
          <a:prstGeom prst="rect">
            <a:avLst/>
          </a:prstGeom>
          <a:ln w="9360">
            <a:noFill/>
          </a:ln>
        </p:spPr>
      </p:pic>
      <p:pic>
        <p:nvPicPr>
          <p:cNvPr id="6" name="Image 8"/>
          <p:cNvPicPr/>
          <p:nvPr/>
        </p:nvPicPr>
        <p:blipFill>
          <a:blip r:embed="rId15"/>
          <a:stretch>
            <a:fillRect/>
          </a:stretch>
        </p:blipFill>
        <p:spPr>
          <a:xfrm>
            <a:off x="3581280" y="1295280"/>
            <a:ext cx="1447560" cy="704880"/>
          </a:xfrm>
          <a:prstGeom prst="rect">
            <a:avLst/>
          </a:prstGeom>
          <a:ln w="9360">
            <a:noFill/>
          </a:ln>
        </p:spPr>
      </p:pic>
      <p:sp>
        <p:nvSpPr>
          <p:cNvPr id="7" name="Line 5"/>
          <p:cNvSpPr/>
          <p:nvPr/>
        </p:nvSpPr>
        <p:spPr>
          <a:xfrm>
            <a:off x="457200" y="6400800"/>
            <a:ext cx="8229600" cy="0"/>
          </a:xfrm>
          <a:prstGeom prst="line">
            <a:avLst/>
          </a:prstGeom>
          <a:ln w="9360">
            <a:solidFill>
              <a:srgbClr val="000000"/>
            </a:solidFill>
            <a:round/>
          </a:ln>
        </p:spPr>
      </p:sp>
      <p:sp>
        <p:nvSpPr>
          <p:cNvPr id="8" name="PlaceHolder 6"/>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CustomShape 1"/>
          <p:cNvSpPr/>
          <p:nvPr/>
        </p:nvSpPr>
        <p:spPr>
          <a:xfrm>
            <a:off x="1295280" y="12240"/>
            <a:ext cx="7848360" cy="1130400"/>
          </a:xfrm>
          <a:prstGeom prst="rect">
            <a:avLst/>
          </a:prstGeom>
          <a:solidFill>
            <a:srgbClr val="DAEDEF"/>
          </a:solidFill>
          <a:ln w="9360">
            <a:noFill/>
          </a:ln>
        </p:spPr>
      </p:sp>
      <p:pic>
        <p:nvPicPr>
          <p:cNvPr id="44" name="Image 7"/>
          <p:cNvPicPr/>
          <p:nvPr/>
        </p:nvPicPr>
        <p:blipFill>
          <a:blip r:embed="rId14"/>
          <a:stretch>
            <a:fillRect/>
          </a:stretch>
        </p:blipFill>
        <p:spPr>
          <a:xfrm>
            <a:off x="12600" y="113400"/>
            <a:ext cx="1066320" cy="776160"/>
          </a:xfrm>
          <a:prstGeom prst="rect">
            <a:avLst/>
          </a:prstGeom>
          <a:ln w="9360">
            <a:noFill/>
          </a:ln>
        </p:spPr>
      </p:pic>
      <p:sp>
        <p:nvSpPr>
          <p:cNvPr id="45" name="CustomShape 2"/>
          <p:cNvSpPr/>
          <p:nvPr/>
        </p:nvSpPr>
        <p:spPr>
          <a:xfrm rot="16200000">
            <a:off x="-2791800" y="3682080"/>
            <a:ext cx="5980680" cy="396360"/>
          </a:xfrm>
          <a:prstGeom prst="rect">
            <a:avLst/>
          </a:prstGeom>
          <a:solidFill>
            <a:srgbClr val="CECEEF"/>
          </a:solidFill>
          <a:ln w="9360">
            <a:noFill/>
          </a:ln>
        </p:spPr>
        <p:txBody>
          <a:bodyPr lIns="72000" tIns="45000" rIns="0" bIns="45000"/>
          <a:lstStyle/>
          <a:p>
            <a:pPr algn="ctr">
              <a:lnSpc>
                <a:spcPct val="100000"/>
              </a:lnSpc>
            </a:pPr>
            <a:r>
              <a:rPr lang="fr-FR" b="1">
                <a:solidFill>
                  <a:srgbClr val="000000"/>
                </a:solidFill>
                <a:latin typeface="Arial"/>
              </a:rPr>
              <a:t> Cycle 3 : Sciences &amp; Technologie</a:t>
            </a:r>
            <a:endParaRPr/>
          </a:p>
        </p:txBody>
      </p:sp>
      <p:sp>
        <p:nvSpPr>
          <p:cNvPr id="46" name="PlaceHolder 3"/>
          <p:cNvSpPr>
            <a:spLocks noGrp="1"/>
          </p:cNvSpPr>
          <p:nvPr>
            <p:ph type="title"/>
          </p:nvPr>
        </p:nvSpPr>
        <p:spPr>
          <a:xfrm>
            <a:off x="722160" y="4406760"/>
            <a:ext cx="7772040" cy="1361880"/>
          </a:xfrm>
          <a:prstGeom prst="rect">
            <a:avLst/>
          </a:prstGeom>
        </p:spPr>
        <p:txBody>
          <a:bodyPr lIns="90000" tIns="45000" rIns="90000" bIns="45000" anchor="ctr"/>
          <a:lstStyle/>
          <a:p>
            <a:pPr>
              <a:lnSpc>
                <a:spcPct val="100000"/>
              </a:lnSpc>
            </a:pPr>
            <a:r>
              <a:rPr lang="fr-FR" sz="4000" b="1">
                <a:solidFill>
                  <a:srgbClr val="0C1C1D"/>
                </a:solidFill>
                <a:latin typeface="Arial"/>
              </a:rPr>
              <a:t>Cliquez pour éditer le format du texte-titreCliquez pour modifier le style du titre</a:t>
            </a:r>
            <a:endParaRPr/>
          </a:p>
        </p:txBody>
      </p:sp>
      <p:sp>
        <p:nvSpPr>
          <p:cNvPr id="47" name="PlaceHolder 4"/>
          <p:cNvSpPr>
            <a:spLocks noGrp="1"/>
          </p:cNvSpPr>
          <p:nvPr>
            <p:ph type="body"/>
          </p:nvPr>
        </p:nvSpPr>
        <p:spPr>
          <a:xfrm>
            <a:off x="722160" y="2906640"/>
            <a:ext cx="7772040" cy="1499760"/>
          </a:xfrm>
          <a:prstGeom prst="rect">
            <a:avLst/>
          </a:prstGeom>
        </p:spPr>
        <p:txBody>
          <a:bodyPr anchor="b"/>
          <a:lstStyle/>
          <a:p>
            <a:pPr>
              <a:buSzPct val="25000"/>
              <a:buFont typeface="StarSymbol"/>
              <a:buChar char=""/>
            </a:pPr>
            <a:r>
              <a:rPr lang="fr-FR" sz="2000">
                <a:solidFill>
                  <a:srgbClr val="000000"/>
                </a:solidFill>
                <a:latin typeface="Arial"/>
              </a:rPr>
              <a:t>Cliquez pour éditer le format du plan de texte</a:t>
            </a:r>
            <a:endParaRPr/>
          </a:p>
          <a:p>
            <a:pPr lvl="1">
              <a:buSzPct val="25000"/>
              <a:buFont typeface="StarSymbol"/>
              <a:buChar char=""/>
            </a:pPr>
            <a:r>
              <a:rPr lang="fr-FR" sz="2000">
                <a:solidFill>
                  <a:srgbClr val="000000"/>
                </a:solidFill>
                <a:latin typeface="Arial"/>
              </a:rPr>
              <a:t>Second niveau de plan</a:t>
            </a:r>
            <a:endParaRPr/>
          </a:p>
          <a:p>
            <a:pPr lvl="2">
              <a:buSzPct val="25000"/>
              <a:buFont typeface="StarSymbol"/>
              <a:buChar char=""/>
            </a:pPr>
            <a:r>
              <a:rPr lang="fr-FR" sz="2000">
                <a:solidFill>
                  <a:srgbClr val="000000"/>
                </a:solidFill>
                <a:latin typeface="Arial"/>
              </a:rPr>
              <a:t>Troisième niveau de plan</a:t>
            </a:r>
            <a:endParaRPr/>
          </a:p>
          <a:p>
            <a:pPr lvl="3">
              <a:buSzPct val="25000"/>
              <a:buFont typeface="StarSymbol"/>
              <a:buChar char=""/>
            </a:pPr>
            <a:r>
              <a:rPr lang="fr-FR" sz="2000">
                <a:solidFill>
                  <a:srgbClr val="000000"/>
                </a:solidFill>
                <a:latin typeface="Arial"/>
              </a:rPr>
              <a:t>Quatrième niveau de plan</a:t>
            </a:r>
            <a:endParaRPr/>
          </a:p>
          <a:p>
            <a:pPr lvl="4">
              <a:buSzPct val="25000"/>
              <a:buFont typeface="StarSymbol"/>
              <a:buChar char=""/>
            </a:pPr>
            <a:r>
              <a:rPr lang="fr-FR" sz="2000">
                <a:solidFill>
                  <a:srgbClr val="000000"/>
                </a:solidFill>
                <a:latin typeface="Arial"/>
              </a:rPr>
              <a:t>Cinquième niveau de plan</a:t>
            </a:r>
            <a:endParaRPr/>
          </a:p>
          <a:p>
            <a:pPr lvl="5">
              <a:buSzPct val="25000"/>
              <a:buFont typeface="StarSymbol"/>
              <a:buChar char=""/>
            </a:pPr>
            <a:r>
              <a:rPr lang="fr-FR" sz="2000">
                <a:solidFill>
                  <a:srgbClr val="000000"/>
                </a:solidFill>
                <a:latin typeface="Arial"/>
              </a:rPr>
              <a:t>Sixième niveau de plan</a:t>
            </a:r>
            <a:endParaRPr/>
          </a:p>
          <a:p>
            <a:pPr>
              <a:lnSpc>
                <a:spcPct val="100000"/>
              </a:lnSpc>
            </a:pPr>
            <a:r>
              <a:rPr lang="fr-FR" sz="2000">
                <a:solidFill>
                  <a:srgbClr val="000000"/>
                </a:solidFill>
                <a:latin typeface="Arial"/>
              </a:rPr>
              <a:t>Septième niveau de planCliquez pour modifier les styles du texte du masque</a:t>
            </a:r>
            <a:endParaRPr/>
          </a:p>
        </p:txBody>
      </p:sp>
      <p:sp>
        <p:nvSpPr>
          <p:cNvPr id="48" name="PlaceHolder 5"/>
          <p:cNvSpPr>
            <a:spLocks noGrp="1"/>
          </p:cNvSpPr>
          <p:nvPr>
            <p:ph type="sldNum"/>
          </p:nvPr>
        </p:nvSpPr>
        <p:spPr>
          <a:xfrm>
            <a:off x="7315200" y="6245280"/>
            <a:ext cx="1371240" cy="475920"/>
          </a:xfrm>
          <a:prstGeom prst="rect">
            <a:avLst/>
          </a:prstGeom>
        </p:spPr>
        <p:txBody>
          <a:bodyPr anchor="b"/>
          <a:lstStyle/>
          <a:p>
            <a:pPr>
              <a:lnSpc>
                <a:spcPct val="100000"/>
              </a:lnSpc>
            </a:pPr>
            <a:fld id="{98F1C2DB-613B-4409-8DE1-9BCB7EF29BB0}" type="slidenum">
              <a:rPr lang="fr-FR" sz="1400">
                <a:solidFill>
                  <a:srgbClr val="000000"/>
                </a:solidFill>
                <a:latin typeface="Arial"/>
              </a:rPr>
              <a:t>‹#›</a:t>
            </a:fld>
            <a:endParaRPr/>
          </a:p>
        </p:txBody>
      </p:sp>
      <p:sp>
        <p:nvSpPr>
          <p:cNvPr id="49" name="Line 6"/>
          <p:cNvSpPr/>
          <p:nvPr/>
        </p:nvSpPr>
        <p:spPr>
          <a:xfrm>
            <a:off x="457200" y="6400800"/>
            <a:ext cx="8229600" cy="0"/>
          </a:xfrm>
          <a:prstGeom prst="line">
            <a:avLst/>
          </a:prstGeom>
          <a:ln w="9360">
            <a:solidFill>
              <a:srgbClr val="000000"/>
            </a:solidFill>
            <a:round/>
          </a:ln>
        </p:spPr>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CustomShape 1"/>
          <p:cNvSpPr/>
          <p:nvPr/>
        </p:nvSpPr>
        <p:spPr>
          <a:xfrm>
            <a:off x="1295280" y="12240"/>
            <a:ext cx="7848360" cy="1130400"/>
          </a:xfrm>
          <a:prstGeom prst="rect">
            <a:avLst/>
          </a:prstGeom>
          <a:solidFill>
            <a:srgbClr val="DAEDEF"/>
          </a:solidFill>
          <a:ln w="9360">
            <a:noFill/>
          </a:ln>
        </p:spPr>
      </p:sp>
      <p:pic>
        <p:nvPicPr>
          <p:cNvPr id="85" name="Image 7"/>
          <p:cNvPicPr/>
          <p:nvPr/>
        </p:nvPicPr>
        <p:blipFill>
          <a:blip r:embed="rId14"/>
          <a:stretch>
            <a:fillRect/>
          </a:stretch>
        </p:blipFill>
        <p:spPr>
          <a:xfrm>
            <a:off x="12600" y="113400"/>
            <a:ext cx="1066320" cy="776160"/>
          </a:xfrm>
          <a:prstGeom prst="rect">
            <a:avLst/>
          </a:prstGeom>
          <a:ln w="9360">
            <a:noFill/>
          </a:ln>
        </p:spPr>
      </p:pic>
      <p:sp>
        <p:nvSpPr>
          <p:cNvPr id="86" name="CustomShape 2"/>
          <p:cNvSpPr/>
          <p:nvPr/>
        </p:nvSpPr>
        <p:spPr>
          <a:xfrm rot="16200000">
            <a:off x="-2791800" y="3682080"/>
            <a:ext cx="5980680" cy="396360"/>
          </a:xfrm>
          <a:prstGeom prst="rect">
            <a:avLst/>
          </a:prstGeom>
          <a:solidFill>
            <a:srgbClr val="CECEEF"/>
          </a:solidFill>
          <a:ln w="9360">
            <a:noFill/>
          </a:ln>
        </p:spPr>
        <p:txBody>
          <a:bodyPr lIns="72000" tIns="45000" rIns="0" bIns="45000"/>
          <a:lstStyle/>
          <a:p>
            <a:pPr algn="ctr">
              <a:lnSpc>
                <a:spcPct val="100000"/>
              </a:lnSpc>
            </a:pPr>
            <a:r>
              <a:rPr lang="fr-FR" b="1">
                <a:solidFill>
                  <a:srgbClr val="000000"/>
                </a:solidFill>
                <a:latin typeface="Arial"/>
              </a:rPr>
              <a:t> Cycle 3 : Sciences &amp; Technologie</a:t>
            </a:r>
            <a:endParaRPr/>
          </a:p>
        </p:txBody>
      </p:sp>
      <p:sp>
        <p:nvSpPr>
          <p:cNvPr id="87" name="PlaceHolder 3"/>
          <p:cNvSpPr>
            <a:spLocks noGrp="1"/>
          </p:cNvSpPr>
          <p:nvPr>
            <p:ph type="title"/>
          </p:nvPr>
        </p:nvSpPr>
        <p:spPr>
          <a:xfrm>
            <a:off x="1295280" y="12240"/>
            <a:ext cx="7848360" cy="749160"/>
          </a:xfrm>
          <a:prstGeom prst="rect">
            <a:avLst/>
          </a:prstGeom>
        </p:spPr>
        <p:txBody>
          <a:bodyPr lIns="90000" tIns="45000" rIns="90000" bIns="45000"/>
          <a:lstStyle/>
          <a:p>
            <a:pPr algn="ctr">
              <a:lnSpc>
                <a:spcPct val="100000"/>
              </a:lnSpc>
            </a:pPr>
            <a:r>
              <a:rPr lang="fr-FR" sz="3200" b="1">
                <a:solidFill>
                  <a:srgbClr val="0C1C1D"/>
                </a:solidFill>
                <a:latin typeface="Arial"/>
              </a:rPr>
              <a:t>Cliquez pour éditer le format du texte-titreCliquez pour modifier le style du titre</a:t>
            </a:r>
            <a:endParaRPr/>
          </a:p>
        </p:txBody>
      </p:sp>
      <p:sp>
        <p:nvSpPr>
          <p:cNvPr id="88" name="PlaceHolder 4"/>
          <p:cNvSpPr>
            <a:spLocks noGrp="1"/>
          </p:cNvSpPr>
          <p:nvPr>
            <p:ph type="body"/>
          </p:nvPr>
        </p:nvSpPr>
        <p:spPr>
          <a:xfrm>
            <a:off x="457200" y="990720"/>
            <a:ext cx="8229240" cy="5135040"/>
          </a:xfrm>
          <a:prstGeom prst="rect">
            <a:avLst/>
          </a:prstGeom>
        </p:spPr>
        <p:txBody>
          <a:bodyPr/>
          <a:lstStyle/>
          <a:p>
            <a:pPr>
              <a:buSzPct val="25000"/>
              <a:buFont typeface="StarSymbol"/>
              <a:buChar char=""/>
            </a:pPr>
            <a:r>
              <a:rPr lang="fr-FR" sz="3200">
                <a:solidFill>
                  <a:srgbClr val="000000"/>
                </a:solidFill>
                <a:latin typeface="Arial"/>
              </a:rPr>
              <a:t>Cliquez pour éditer le format du plan de texte</a:t>
            </a:r>
            <a:endParaRPr/>
          </a:p>
          <a:p>
            <a:pPr lvl="1">
              <a:buSzPct val="25000"/>
              <a:buFont typeface="StarSymbol"/>
              <a:buChar char=""/>
            </a:pPr>
            <a:r>
              <a:rPr lang="fr-FR" sz="3200">
                <a:solidFill>
                  <a:srgbClr val="000000"/>
                </a:solidFill>
                <a:latin typeface="Arial"/>
              </a:rPr>
              <a:t>Second niveau de plan</a:t>
            </a:r>
            <a:endParaRPr/>
          </a:p>
          <a:p>
            <a:pPr lvl="2">
              <a:buSzPct val="25000"/>
              <a:buFont typeface="StarSymbol"/>
              <a:buChar char=""/>
            </a:pPr>
            <a:r>
              <a:rPr lang="fr-FR" sz="3200">
                <a:solidFill>
                  <a:srgbClr val="000000"/>
                </a:solidFill>
                <a:latin typeface="Arial"/>
              </a:rPr>
              <a:t>Troisième niveau de plan</a:t>
            </a:r>
            <a:endParaRPr/>
          </a:p>
          <a:p>
            <a:pPr lvl="3">
              <a:buSzPct val="25000"/>
              <a:buFont typeface="StarSymbol"/>
              <a:buChar char=""/>
            </a:pPr>
            <a:r>
              <a:rPr lang="fr-FR" sz="3200">
                <a:solidFill>
                  <a:srgbClr val="000000"/>
                </a:solidFill>
                <a:latin typeface="Arial"/>
              </a:rPr>
              <a:t>Quatrième niveau de plan</a:t>
            </a:r>
            <a:endParaRPr/>
          </a:p>
          <a:p>
            <a:pPr lvl="4">
              <a:buSzPct val="25000"/>
              <a:buFont typeface="StarSymbol"/>
              <a:buChar char=""/>
            </a:pPr>
            <a:r>
              <a:rPr lang="fr-FR" sz="3200">
                <a:solidFill>
                  <a:srgbClr val="000000"/>
                </a:solidFill>
                <a:latin typeface="Arial"/>
              </a:rPr>
              <a:t>Cinquième niveau de plan</a:t>
            </a:r>
            <a:endParaRPr/>
          </a:p>
          <a:p>
            <a:pPr lvl="5">
              <a:buSzPct val="25000"/>
              <a:buFont typeface="StarSymbol"/>
              <a:buChar char=""/>
            </a:pPr>
            <a:r>
              <a:rPr lang="fr-FR" sz="3200">
                <a:solidFill>
                  <a:srgbClr val="000000"/>
                </a:solidFill>
                <a:latin typeface="Arial"/>
              </a:rPr>
              <a:t>Sixième niveau de plan</a:t>
            </a:r>
            <a:endParaRPr/>
          </a:p>
          <a:p>
            <a:pPr>
              <a:lnSpc>
                <a:spcPct val="100000"/>
              </a:lnSpc>
              <a:buFont typeface="StarSymbol"/>
              <a:buChar char=""/>
            </a:pPr>
            <a:r>
              <a:rPr lang="fr-FR" sz="3200">
                <a:solidFill>
                  <a:srgbClr val="000000"/>
                </a:solidFill>
                <a:latin typeface="Arial"/>
              </a:rPr>
              <a:t>Septième niveau de planCliquez pour modifier les styles du texte du masque</a:t>
            </a:r>
            <a:endParaRPr/>
          </a:p>
          <a:p>
            <a:pPr lvl="1">
              <a:lnSpc>
                <a:spcPct val="100000"/>
              </a:lnSpc>
              <a:buFont typeface="StarSymbol"/>
              <a:buChar char=""/>
            </a:pPr>
            <a:r>
              <a:rPr lang="fr-FR" sz="2800">
                <a:solidFill>
                  <a:srgbClr val="000000"/>
                </a:solidFill>
                <a:latin typeface="Arial"/>
              </a:rPr>
              <a:t>Deuxième niveau</a:t>
            </a:r>
            <a:endParaRPr/>
          </a:p>
          <a:p>
            <a:pPr lvl="2">
              <a:lnSpc>
                <a:spcPct val="100000"/>
              </a:lnSpc>
              <a:buFont typeface="StarSymbol"/>
              <a:buChar char=""/>
            </a:pPr>
            <a:r>
              <a:rPr lang="fr-FR" sz="2400">
                <a:solidFill>
                  <a:srgbClr val="000000"/>
                </a:solidFill>
                <a:latin typeface="Arial"/>
              </a:rPr>
              <a:t>Troisième niveau</a:t>
            </a:r>
            <a:endParaRPr/>
          </a:p>
          <a:p>
            <a:pPr lvl="3">
              <a:lnSpc>
                <a:spcPct val="100000"/>
              </a:lnSpc>
              <a:buFont typeface="StarSymbol"/>
              <a:buChar char=""/>
            </a:pPr>
            <a:r>
              <a:rPr lang="fr-FR" sz="2000">
                <a:solidFill>
                  <a:srgbClr val="000000"/>
                </a:solidFill>
                <a:latin typeface="Arial"/>
              </a:rPr>
              <a:t>Quatrième niveau</a:t>
            </a:r>
            <a:endParaRPr/>
          </a:p>
          <a:p>
            <a:pPr lvl="4">
              <a:lnSpc>
                <a:spcPct val="100000"/>
              </a:lnSpc>
              <a:buFont typeface="StarSymbol"/>
              <a:buChar char="»"/>
            </a:pPr>
            <a:r>
              <a:rPr lang="fr-FR" sz="2000">
                <a:solidFill>
                  <a:srgbClr val="000000"/>
                </a:solidFill>
                <a:latin typeface="Arial"/>
              </a:rPr>
              <a:t>Cinquième niveau</a:t>
            </a:r>
            <a:endParaRPr/>
          </a:p>
        </p:txBody>
      </p:sp>
      <p:sp>
        <p:nvSpPr>
          <p:cNvPr id="89" name="PlaceHolder 5"/>
          <p:cNvSpPr>
            <a:spLocks noGrp="1"/>
          </p:cNvSpPr>
          <p:nvPr>
            <p:ph type="sldNum"/>
          </p:nvPr>
        </p:nvSpPr>
        <p:spPr>
          <a:xfrm>
            <a:off x="7315200" y="6245280"/>
            <a:ext cx="1371240" cy="475920"/>
          </a:xfrm>
          <a:prstGeom prst="rect">
            <a:avLst/>
          </a:prstGeom>
        </p:spPr>
        <p:txBody>
          <a:bodyPr anchor="b"/>
          <a:lstStyle/>
          <a:p>
            <a:pPr>
              <a:lnSpc>
                <a:spcPct val="100000"/>
              </a:lnSpc>
            </a:pPr>
            <a:fld id="{13908B29-AFD4-4753-AC3F-AE015DE895AE}" type="slidenum">
              <a:rPr lang="fr-FR" sz="1400">
                <a:solidFill>
                  <a:srgbClr val="000000"/>
                </a:solidFill>
                <a:latin typeface="Arial"/>
              </a:rPr>
              <a:t>‹#›</a:t>
            </a:fld>
            <a:endParaRPr/>
          </a:p>
        </p:txBody>
      </p:sp>
      <p:sp>
        <p:nvSpPr>
          <p:cNvPr id="90" name="Line 6"/>
          <p:cNvSpPr/>
          <p:nvPr/>
        </p:nvSpPr>
        <p:spPr>
          <a:xfrm>
            <a:off x="457200" y="6400800"/>
            <a:ext cx="8229600" cy="0"/>
          </a:xfrm>
          <a:prstGeom prst="line">
            <a:avLst/>
          </a:prstGeom>
          <a:ln w="9360">
            <a:solidFill>
              <a:srgbClr val="000000"/>
            </a:solidFill>
            <a:round/>
          </a:ln>
        </p:spPr>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wmf"/><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24440" y="2438280"/>
            <a:ext cx="8719200" cy="3076560"/>
          </a:xfrm>
          <a:prstGeom prst="rect">
            <a:avLst/>
          </a:prstGeom>
          <a:noFill/>
          <a:ln>
            <a:noFill/>
          </a:ln>
        </p:spPr>
        <p:txBody>
          <a:bodyPr lIns="90000" tIns="45000" rIns="90000" bIns="45000"/>
          <a:lstStyle/>
          <a:p>
            <a:pPr algn="ctr">
              <a:lnSpc>
                <a:spcPct val="100000"/>
              </a:lnSpc>
            </a:pPr>
            <a:r>
              <a:rPr lang="fr-FR" sz="4400" b="1">
                <a:solidFill>
                  <a:srgbClr val="000000"/>
                </a:solidFill>
                <a:latin typeface="Arial"/>
              </a:rPr>
              <a:t>Les enseignements </a:t>
            </a:r>
            <a:endParaRPr/>
          </a:p>
          <a:p>
            <a:pPr algn="ctr">
              <a:lnSpc>
                <a:spcPct val="100000"/>
              </a:lnSpc>
            </a:pPr>
            <a:r>
              <a:rPr lang="fr-FR" sz="4400" b="1">
                <a:solidFill>
                  <a:srgbClr val="000000"/>
                </a:solidFill>
                <a:latin typeface="Arial"/>
              </a:rPr>
              <a:t>de sciences et technologie</a:t>
            </a:r>
            <a:endParaRPr/>
          </a:p>
          <a:p>
            <a:pPr algn="ctr">
              <a:lnSpc>
                <a:spcPct val="100000"/>
              </a:lnSpc>
            </a:pPr>
            <a:r>
              <a:rPr lang="fr-FR" sz="4400" b="1">
                <a:solidFill>
                  <a:srgbClr val="000000"/>
                </a:solidFill>
                <a:latin typeface="Arial"/>
              </a:rPr>
              <a:t>Cycle 3</a:t>
            </a:r>
            <a:endParaRPr/>
          </a:p>
          <a:p>
            <a:pPr algn="ctr">
              <a:lnSpc>
                <a:spcPct val="100000"/>
              </a:lnSpc>
            </a:pPr>
            <a:endParaRPr/>
          </a:p>
          <a:p>
            <a:pPr algn="ctr">
              <a:lnSpc>
                <a:spcPct val="100000"/>
              </a:lnSpc>
            </a:pPr>
            <a:r>
              <a:rPr lang="fr-FR" sz="2000">
                <a:solidFill>
                  <a:srgbClr val="000000"/>
                </a:solidFill>
                <a:latin typeface="Arial"/>
              </a:rPr>
              <a:t>Lycée Jean Zay  - Le 10 décembre 2015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7315200" y="6245280"/>
            <a:ext cx="1371240" cy="475920"/>
          </a:xfrm>
          <a:prstGeom prst="rect">
            <a:avLst/>
          </a:prstGeom>
        </p:spPr>
        <p:txBody>
          <a:bodyPr anchor="b"/>
          <a:lstStyle/>
          <a:p>
            <a:pPr>
              <a:lnSpc>
                <a:spcPct val="100000"/>
              </a:lnSpc>
            </a:pPr>
            <a:fld id="{483029E8-F011-40A2-A8C6-93E50B5E1CAD}" type="slidenum">
              <a:rPr lang="fr-FR" sz="1400">
                <a:solidFill>
                  <a:srgbClr val="000000"/>
                </a:solidFill>
                <a:latin typeface="Arial"/>
              </a:rPr>
              <a:t>10</a:t>
            </a:fld>
            <a:endParaRPr/>
          </a:p>
        </p:txBody>
      </p:sp>
      <p:pic>
        <p:nvPicPr>
          <p:cNvPr id="171" name="Picture 1"/>
          <p:cNvPicPr/>
          <p:nvPr/>
        </p:nvPicPr>
        <p:blipFill>
          <a:blip r:embed="rId3"/>
          <a:srcRect l="335" t="-603" r="23027" b="23169"/>
          <a:stretch>
            <a:fillRect/>
          </a:stretch>
        </p:blipFill>
        <p:spPr>
          <a:xfrm>
            <a:off x="482040" y="1828800"/>
            <a:ext cx="8280720" cy="1980720"/>
          </a:xfrm>
          <a:prstGeom prst="rect">
            <a:avLst/>
          </a:prstGeom>
          <a:ln>
            <a:noFill/>
          </a:ln>
        </p:spPr>
      </p:pic>
      <p:sp>
        <p:nvSpPr>
          <p:cNvPr id="172" name="CustomShape 2"/>
          <p:cNvSpPr/>
          <p:nvPr/>
        </p:nvSpPr>
        <p:spPr>
          <a:xfrm>
            <a:off x="291240" y="1209960"/>
            <a:ext cx="8661600" cy="456120"/>
          </a:xfrm>
          <a:prstGeom prst="rect">
            <a:avLst/>
          </a:prstGeom>
          <a:noFill/>
          <a:ln>
            <a:noFill/>
          </a:ln>
        </p:spPr>
        <p:txBody>
          <a:bodyPr lIns="90000" tIns="45000" rIns="90000" bIns="45000"/>
          <a:lstStyle/>
          <a:p>
            <a:pPr algn="ctr">
              <a:lnSpc>
                <a:spcPct val="100000"/>
              </a:lnSpc>
            </a:pPr>
            <a:r>
              <a:rPr lang="fr-FR" sz="2400" b="1" i="1">
                <a:solidFill>
                  <a:srgbClr val="FF0000"/>
                </a:solidFill>
                <a:latin typeface="Arial"/>
              </a:rPr>
              <a:t>Nécessité d’avoir une analyse de chaque thème </a:t>
            </a:r>
            <a:endParaRPr/>
          </a:p>
        </p:txBody>
      </p:sp>
      <p:pic>
        <p:nvPicPr>
          <p:cNvPr id="173" name="Picture 2"/>
          <p:cNvPicPr/>
          <p:nvPr/>
        </p:nvPicPr>
        <p:blipFill>
          <a:blip r:embed="rId4"/>
          <a:stretch>
            <a:fillRect/>
          </a:stretch>
        </p:blipFill>
        <p:spPr>
          <a:xfrm>
            <a:off x="6553080" y="2459160"/>
            <a:ext cx="3200040" cy="1689840"/>
          </a:xfrm>
          <a:prstGeom prst="rect">
            <a:avLst/>
          </a:prstGeom>
          <a:ln>
            <a:noFill/>
          </a:ln>
        </p:spPr>
      </p:pic>
      <p:pic>
        <p:nvPicPr>
          <p:cNvPr id="174" name="Picture 3"/>
          <p:cNvPicPr/>
          <p:nvPr/>
        </p:nvPicPr>
        <p:blipFill>
          <a:blip r:embed="rId5"/>
          <a:srcRect b="41961"/>
          <a:stretch>
            <a:fillRect/>
          </a:stretch>
        </p:blipFill>
        <p:spPr>
          <a:xfrm>
            <a:off x="482040" y="4114800"/>
            <a:ext cx="8661600" cy="1765440"/>
          </a:xfrm>
          <a:prstGeom prst="rect">
            <a:avLst/>
          </a:prstGeom>
          <a:ln>
            <a:noFill/>
          </a:ln>
        </p:spPr>
      </p:pic>
      <p:sp>
        <p:nvSpPr>
          <p:cNvPr id="175" name="CustomShape 3"/>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pic>
        <p:nvPicPr>
          <p:cNvPr id="176" name="Picture 2"/>
          <p:cNvPicPr/>
          <p:nvPr/>
        </p:nvPicPr>
        <p:blipFill>
          <a:blip r:embed="rId6"/>
          <a:stretch>
            <a:fillRect/>
          </a:stretch>
        </p:blipFill>
        <p:spPr>
          <a:xfrm>
            <a:off x="2847600" y="2260080"/>
            <a:ext cx="3549240" cy="3582000"/>
          </a:xfrm>
          <a:prstGeom prst="rect">
            <a:avLst/>
          </a:prstGeom>
          <a:ln>
            <a:noFill/>
          </a:ln>
        </p:spPr>
      </p:pic>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repl">
                                        <p:cTn id="7" dur="500" fill="hold"/>
                                        <p:tgtEl>
                                          <p:spTgt spid="176"/>
                                        </p:tgtEl>
                                        <p:attrNameLst>
                                          <p:attrName/>
                                        </p:attrNameLst>
                                      </p:cBhvr>
                                      <p:tavLst>
                                        <p:tav tm="0">
                                          <p:val>
                                            <p:boolVal val="0"/>
                                          </p:val>
                                        </p:tav>
                                        <p:tav tm="100000">
                                          <p:val>
                                            <p:strVal val="#ppt_w"/>
                                          </p:val>
                                        </p:tav>
                                      </p:tavLst>
                                    </p:anim>
                                    <p:anim calcmode="lin" valueType="num">
                                      <p:cBhvr additive="repl">
                                        <p:cTn id="8" dur="500" fill="hold"/>
                                        <p:tgtEl>
                                          <p:spTgt spid="176"/>
                                        </p:tgtEl>
                                        <p:attrNameLst>
                                          <p:attrName/>
                                        </p:attrNameLst>
                                      </p:cBhvr>
                                      <p:tavLst>
                                        <p:tav tm="0">
                                          <p:val>
                                            <p:boolVal val="0"/>
                                          </p:val>
                                        </p:tav>
                                        <p:tav tm="100000">
                                          <p:val>
                                            <p:strVal val="#ppt_h"/>
                                          </p:val>
                                        </p:tav>
                                      </p:tavLst>
                                    </p:anim>
                                    <p:animEffect transition="in" filter="fade">
                                      <p:cBhvr additive="repl">
                                        <p:cTn id="9"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7315200" y="6245280"/>
            <a:ext cx="1371240" cy="475920"/>
          </a:xfrm>
          <a:prstGeom prst="rect">
            <a:avLst/>
          </a:prstGeom>
        </p:spPr>
        <p:txBody>
          <a:bodyPr anchor="b"/>
          <a:lstStyle/>
          <a:p>
            <a:pPr>
              <a:lnSpc>
                <a:spcPct val="100000"/>
              </a:lnSpc>
            </a:pPr>
            <a:fld id="{173D1E6C-1BA8-43C4-9042-74E6B8C98FDF}" type="slidenum">
              <a:rPr lang="fr-FR" sz="1400">
                <a:solidFill>
                  <a:srgbClr val="000000"/>
                </a:solidFill>
                <a:latin typeface="Arial"/>
              </a:rPr>
              <a:t>11</a:t>
            </a:fld>
            <a:endParaRPr/>
          </a:p>
        </p:txBody>
      </p:sp>
      <p:sp>
        <p:nvSpPr>
          <p:cNvPr id="178" name="CustomShape 2"/>
          <p:cNvSpPr/>
          <p:nvPr/>
        </p:nvSpPr>
        <p:spPr>
          <a:xfrm>
            <a:off x="484920" y="1447920"/>
            <a:ext cx="8686440" cy="1310040"/>
          </a:xfrm>
          <a:prstGeom prst="rect">
            <a:avLst/>
          </a:prstGeom>
          <a:noFill/>
          <a:ln>
            <a:noFill/>
          </a:ln>
        </p:spPr>
        <p:txBody>
          <a:bodyPr lIns="90000" tIns="45000" rIns="90000" bIns="45000"/>
          <a:lstStyle/>
          <a:p>
            <a:pPr algn="just">
              <a:lnSpc>
                <a:spcPct val="100000"/>
              </a:lnSpc>
            </a:pPr>
            <a:r>
              <a:rPr lang="fr-FR" sz="2000" b="1">
                <a:solidFill>
                  <a:srgbClr val="000000"/>
                </a:solidFill>
                <a:latin typeface="Arial"/>
              </a:rPr>
              <a:t>Repères de progressivité  :</a:t>
            </a:r>
            <a:endParaRPr/>
          </a:p>
          <a:p>
            <a:pPr algn="just">
              <a:lnSpc>
                <a:spcPct val="100000"/>
              </a:lnSpc>
            </a:pPr>
            <a:r>
              <a:rPr lang="fr-FR" sz="2000" i="1">
                <a:solidFill>
                  <a:srgbClr val="000000"/>
                </a:solidFill>
                <a:latin typeface="Arial"/>
              </a:rPr>
              <a:t>Tout au long du cycle, l’appropriation des objets techniques abordés est toujours mise en relation avec les besoins de l’être humain dans son environnement. </a:t>
            </a:r>
            <a:endParaRPr/>
          </a:p>
        </p:txBody>
      </p:sp>
      <p:pic>
        <p:nvPicPr>
          <p:cNvPr id="179" name="Picture 16"/>
          <p:cNvPicPr/>
          <p:nvPr/>
        </p:nvPicPr>
        <p:blipFill>
          <a:blip r:embed="rId3"/>
          <a:srcRect t="8164" b="13049"/>
          <a:stretch>
            <a:fillRect/>
          </a:stretch>
        </p:blipFill>
        <p:spPr>
          <a:xfrm>
            <a:off x="6850080" y="2428560"/>
            <a:ext cx="2138400" cy="1263240"/>
          </a:xfrm>
          <a:prstGeom prst="rect">
            <a:avLst/>
          </a:prstGeom>
          <a:ln>
            <a:noFill/>
          </a:ln>
        </p:spPr>
      </p:pic>
      <p:sp>
        <p:nvSpPr>
          <p:cNvPr id="180" name="CustomShape 3"/>
          <p:cNvSpPr/>
          <p:nvPr/>
        </p:nvSpPr>
        <p:spPr>
          <a:xfrm>
            <a:off x="311040" y="3233160"/>
            <a:ext cx="6993720" cy="821880"/>
          </a:xfrm>
          <a:prstGeom prst="rect">
            <a:avLst/>
          </a:prstGeom>
          <a:noFill/>
          <a:ln>
            <a:noFill/>
          </a:ln>
        </p:spPr>
        <p:txBody>
          <a:bodyPr lIns="90000" tIns="45000" rIns="90000" bIns="45000"/>
          <a:lstStyle/>
          <a:p>
            <a:pPr algn="ctr">
              <a:lnSpc>
                <a:spcPct val="100000"/>
              </a:lnSpc>
            </a:pPr>
            <a:r>
              <a:rPr lang="fr-FR" sz="2400" b="1">
                <a:solidFill>
                  <a:srgbClr val="FF0000"/>
                </a:solidFill>
                <a:latin typeface="Arial"/>
              </a:rPr>
              <a:t>Concertation entre les trois disciplines </a:t>
            </a:r>
            <a:endParaRPr/>
          </a:p>
          <a:p>
            <a:pPr algn="ctr">
              <a:lnSpc>
                <a:spcPct val="100000"/>
              </a:lnSpc>
            </a:pPr>
            <a:r>
              <a:rPr lang="fr-FR" sz="2400" b="1">
                <a:solidFill>
                  <a:srgbClr val="FF0000"/>
                </a:solidFill>
                <a:latin typeface="Arial"/>
              </a:rPr>
              <a:t>(SVT, Physique -   Chimie, Technologie)</a:t>
            </a:r>
            <a:endParaRPr/>
          </a:p>
        </p:txBody>
      </p:sp>
      <p:sp>
        <p:nvSpPr>
          <p:cNvPr id="181" name="CustomShape 4"/>
          <p:cNvSpPr/>
          <p:nvPr/>
        </p:nvSpPr>
        <p:spPr>
          <a:xfrm>
            <a:off x="2994840" y="4128120"/>
            <a:ext cx="1343520" cy="639000"/>
          </a:xfrm>
          <a:prstGeom prst="rect">
            <a:avLst/>
          </a:prstGeom>
          <a:noFill/>
          <a:ln>
            <a:noFill/>
          </a:ln>
        </p:spPr>
        <p:txBody>
          <a:bodyPr lIns="90000" tIns="45000" rIns="90000" bIns="45000"/>
          <a:lstStyle/>
          <a:p>
            <a:pPr algn="ctr">
              <a:lnSpc>
                <a:spcPct val="100000"/>
              </a:lnSpc>
            </a:pPr>
            <a:r>
              <a:rPr lang="fr-FR" sz="3600" b="1">
                <a:solidFill>
                  <a:srgbClr val="FF0000"/>
                </a:solidFill>
                <a:latin typeface="Arial"/>
              </a:rPr>
              <a:t>&amp;</a:t>
            </a:r>
            <a:endParaRPr/>
          </a:p>
        </p:txBody>
      </p:sp>
      <p:sp>
        <p:nvSpPr>
          <p:cNvPr id="182" name="CustomShape 5"/>
          <p:cNvSpPr/>
          <p:nvPr/>
        </p:nvSpPr>
        <p:spPr>
          <a:xfrm>
            <a:off x="841680" y="4822560"/>
            <a:ext cx="6993720" cy="456120"/>
          </a:xfrm>
          <a:prstGeom prst="rect">
            <a:avLst/>
          </a:prstGeom>
          <a:noFill/>
          <a:ln>
            <a:noFill/>
          </a:ln>
        </p:spPr>
        <p:txBody>
          <a:bodyPr lIns="90000" tIns="45000" rIns="90000" bIns="45000"/>
          <a:lstStyle/>
          <a:p>
            <a:pPr algn="ctr">
              <a:lnSpc>
                <a:spcPct val="100000"/>
              </a:lnSpc>
            </a:pPr>
            <a:r>
              <a:rPr lang="fr-FR" sz="2400" b="1">
                <a:solidFill>
                  <a:srgbClr val="FF0000"/>
                </a:solidFill>
                <a:latin typeface="Arial"/>
              </a:rPr>
              <a:t>Le premier degré !</a:t>
            </a:r>
            <a:endParaRPr/>
          </a:p>
        </p:txBody>
      </p:sp>
      <p:pic>
        <p:nvPicPr>
          <p:cNvPr id="183" name="Picture 3"/>
          <p:cNvPicPr/>
          <p:nvPr/>
        </p:nvPicPr>
        <p:blipFill>
          <a:blip r:embed="rId4"/>
          <a:srcRect l="452000" r="536666" b="179666"/>
          <a:stretch>
            <a:fillRect/>
          </a:stretch>
        </p:blipFill>
        <p:spPr>
          <a:xfrm>
            <a:off x="982440" y="4068720"/>
            <a:ext cx="1531800" cy="2279520"/>
          </a:xfrm>
          <a:prstGeom prst="rect">
            <a:avLst/>
          </a:prstGeom>
          <a:ln>
            <a:noFill/>
          </a:ln>
        </p:spPr>
      </p:pic>
      <p:sp>
        <p:nvSpPr>
          <p:cNvPr id="184" name="CustomShape 6"/>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7315200" y="6305400"/>
            <a:ext cx="1392840" cy="506160"/>
          </a:xfrm>
          <a:prstGeom prst="rect">
            <a:avLst/>
          </a:prstGeom>
        </p:spPr>
        <p:txBody>
          <a:bodyPr anchor="b"/>
          <a:lstStyle/>
          <a:p>
            <a:pPr>
              <a:lnSpc>
                <a:spcPct val="100000"/>
              </a:lnSpc>
            </a:pPr>
            <a:fld id="{8AA00797-6E7D-404E-B2D1-84A6C0BB1449}" type="slidenum">
              <a:rPr lang="fr-FR" sz="1400">
                <a:solidFill>
                  <a:srgbClr val="000000"/>
                </a:solidFill>
                <a:latin typeface="Arial"/>
              </a:rPr>
              <a:t>12</a:t>
            </a:fld>
            <a:endParaRPr/>
          </a:p>
        </p:txBody>
      </p:sp>
      <p:sp>
        <p:nvSpPr>
          <p:cNvPr id="186" name="CustomShape 2"/>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187" name="CustomShape 3"/>
          <p:cNvSpPr/>
          <p:nvPr/>
        </p:nvSpPr>
        <p:spPr>
          <a:xfrm>
            <a:off x="6325200" y="1632240"/>
            <a:ext cx="2707920" cy="821880"/>
          </a:xfrm>
          <a:prstGeom prst="rect">
            <a:avLst/>
          </a:prstGeom>
          <a:noFill/>
          <a:ln>
            <a:noFill/>
          </a:ln>
        </p:spPr>
        <p:txBody>
          <a:bodyPr lIns="90000" tIns="45000" rIns="90000" bIns="45000"/>
          <a:lstStyle/>
          <a:p>
            <a:pPr algn="ctr">
              <a:lnSpc>
                <a:spcPct val="100000"/>
              </a:lnSpc>
            </a:pPr>
            <a:r>
              <a:rPr lang="fr-FR" sz="2400">
                <a:solidFill>
                  <a:srgbClr val="333399"/>
                </a:solidFill>
                <a:latin typeface="Arial"/>
              </a:rPr>
              <a:t>Attendus de fin du</a:t>
            </a:r>
            <a:endParaRPr/>
          </a:p>
          <a:p>
            <a:pPr algn="ctr">
              <a:lnSpc>
                <a:spcPct val="100000"/>
              </a:lnSpc>
            </a:pPr>
            <a:r>
              <a:rPr lang="fr-FR" sz="2400">
                <a:solidFill>
                  <a:srgbClr val="333399"/>
                </a:solidFill>
                <a:latin typeface="Arial"/>
              </a:rPr>
              <a:t>Cycle 3</a:t>
            </a:r>
            <a:endParaRPr/>
          </a:p>
        </p:txBody>
      </p:sp>
      <p:sp>
        <p:nvSpPr>
          <p:cNvPr id="188" name="CustomShape 4"/>
          <p:cNvSpPr/>
          <p:nvPr/>
        </p:nvSpPr>
        <p:spPr>
          <a:xfrm rot="17789400">
            <a:off x="1586520" y="3142800"/>
            <a:ext cx="5546520" cy="931320"/>
          </a:xfrm>
          <a:prstGeom prst="stripedRightArrow">
            <a:avLst>
              <a:gd name="adj1" fmla="val 50000"/>
              <a:gd name="adj2" fmla="val 68631"/>
            </a:avLst>
          </a:prstGeom>
          <a:solidFill>
            <a:srgbClr val="FFFF00"/>
          </a:solidFill>
          <a:ln w="9360">
            <a:noFill/>
          </a:ln>
        </p:spPr>
        <p:txBody>
          <a:bodyPr lIns="72000" tIns="0" rIns="72000" bIns="72000"/>
          <a:lstStyle/>
          <a:p>
            <a:pPr algn="ctr">
              <a:lnSpc>
                <a:spcPct val="100000"/>
              </a:lnSpc>
            </a:pPr>
            <a:r>
              <a:rPr lang="fr-FR" sz="2800">
                <a:solidFill>
                  <a:srgbClr val="FF0000"/>
                </a:solidFill>
                <a:latin typeface="Arial"/>
              </a:rPr>
              <a:t>CM1 – CM2 – 6ème </a:t>
            </a:r>
            <a:endParaRPr/>
          </a:p>
        </p:txBody>
      </p:sp>
      <p:pic>
        <p:nvPicPr>
          <p:cNvPr id="189" name="Picture 3"/>
          <p:cNvPicPr/>
          <p:nvPr/>
        </p:nvPicPr>
        <p:blipFill>
          <a:blip r:embed="rId3"/>
          <a:stretch>
            <a:fillRect/>
          </a:stretch>
        </p:blipFill>
        <p:spPr>
          <a:xfrm>
            <a:off x="2429280" y="1433160"/>
            <a:ext cx="3953160" cy="4350960"/>
          </a:xfrm>
          <a:prstGeom prst="rect">
            <a:avLst/>
          </a:prstGeom>
          <a:ln>
            <a:noFill/>
          </a:ln>
        </p:spPr>
      </p:pic>
      <p:sp>
        <p:nvSpPr>
          <p:cNvPr id="190" name="CustomShape 5"/>
          <p:cNvSpPr/>
          <p:nvPr/>
        </p:nvSpPr>
        <p:spPr>
          <a:xfrm>
            <a:off x="685800" y="4648320"/>
            <a:ext cx="2304360" cy="639000"/>
          </a:xfrm>
          <a:prstGeom prst="rect">
            <a:avLst/>
          </a:prstGeom>
          <a:solidFill>
            <a:srgbClr val="FFFFFF"/>
          </a:solidFill>
          <a:ln>
            <a:noFill/>
          </a:ln>
        </p:spPr>
        <p:txBody>
          <a:bodyPr lIns="90000" tIns="45000" rIns="90000" bIns="45000"/>
          <a:lstStyle/>
          <a:p>
            <a:pPr algn="ctr">
              <a:lnSpc>
                <a:spcPct val="100000"/>
              </a:lnSpc>
            </a:pPr>
            <a:r>
              <a:rPr lang="fr-FR" b="1">
                <a:solidFill>
                  <a:srgbClr val="000000"/>
                </a:solidFill>
                <a:latin typeface="Arial"/>
              </a:rPr>
              <a:t>Attendus de fin du</a:t>
            </a:r>
            <a:endParaRPr/>
          </a:p>
          <a:p>
            <a:pPr algn="ctr">
              <a:lnSpc>
                <a:spcPct val="100000"/>
              </a:lnSpc>
            </a:pPr>
            <a:r>
              <a:rPr lang="fr-FR" b="1">
                <a:solidFill>
                  <a:srgbClr val="000000"/>
                </a:solidFill>
                <a:latin typeface="Arial"/>
              </a:rPr>
              <a:t>Cycle 2</a:t>
            </a:r>
            <a:endParaRPr/>
          </a:p>
        </p:txBody>
      </p:sp>
      <p:sp>
        <p:nvSpPr>
          <p:cNvPr id="191" name="CustomShape 6"/>
          <p:cNvSpPr/>
          <p:nvPr/>
        </p:nvSpPr>
        <p:spPr>
          <a:xfrm>
            <a:off x="4572000" y="4648320"/>
            <a:ext cx="3352320" cy="51660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Pratiquer des démarches scientifiques et technologiques</a:t>
            </a:r>
            <a:endParaRPr/>
          </a:p>
        </p:txBody>
      </p:sp>
      <p:sp>
        <p:nvSpPr>
          <p:cNvPr id="192" name="CustomShape 7"/>
          <p:cNvSpPr/>
          <p:nvPr/>
        </p:nvSpPr>
        <p:spPr>
          <a:xfrm>
            <a:off x="838080" y="3581280"/>
            <a:ext cx="2315880" cy="30348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Concevoir, créer, réaliser</a:t>
            </a:r>
            <a:endParaRPr/>
          </a:p>
        </p:txBody>
      </p:sp>
      <p:sp>
        <p:nvSpPr>
          <p:cNvPr id="193" name="CustomShape 8"/>
          <p:cNvSpPr/>
          <p:nvPr/>
        </p:nvSpPr>
        <p:spPr>
          <a:xfrm>
            <a:off x="4894200" y="4237920"/>
            <a:ext cx="3593880" cy="30348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S’approprier des outils et des méthodes</a:t>
            </a:r>
            <a:endParaRPr/>
          </a:p>
        </p:txBody>
      </p:sp>
      <p:sp>
        <p:nvSpPr>
          <p:cNvPr id="194" name="CustomShape 9"/>
          <p:cNvSpPr/>
          <p:nvPr/>
        </p:nvSpPr>
        <p:spPr>
          <a:xfrm>
            <a:off x="1295280" y="3069360"/>
            <a:ext cx="2152800" cy="30348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Pratiquer des langages</a:t>
            </a:r>
            <a:endParaRPr/>
          </a:p>
        </p:txBody>
      </p:sp>
      <p:sp>
        <p:nvSpPr>
          <p:cNvPr id="195" name="CustomShape 10"/>
          <p:cNvSpPr/>
          <p:nvPr/>
        </p:nvSpPr>
        <p:spPr>
          <a:xfrm>
            <a:off x="5006880" y="3817800"/>
            <a:ext cx="2917440" cy="30348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Mobiliser des outils numériques</a:t>
            </a:r>
            <a:endParaRPr/>
          </a:p>
        </p:txBody>
      </p:sp>
      <p:sp>
        <p:nvSpPr>
          <p:cNvPr id="196" name="CustomShape 11"/>
          <p:cNvSpPr/>
          <p:nvPr/>
        </p:nvSpPr>
        <p:spPr>
          <a:xfrm>
            <a:off x="5328720" y="3161880"/>
            <a:ext cx="3159360" cy="51660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Adopter un comportement éthique et responsable</a:t>
            </a:r>
            <a:endParaRPr/>
          </a:p>
        </p:txBody>
      </p:sp>
      <p:sp>
        <p:nvSpPr>
          <p:cNvPr id="197" name="CustomShape 12"/>
          <p:cNvSpPr/>
          <p:nvPr/>
        </p:nvSpPr>
        <p:spPr>
          <a:xfrm>
            <a:off x="1523880" y="2407320"/>
            <a:ext cx="2226960" cy="516600"/>
          </a:xfrm>
          <a:prstGeom prst="rect">
            <a:avLst/>
          </a:prstGeom>
          <a:noFill/>
          <a:ln>
            <a:noFill/>
          </a:ln>
        </p:spPr>
        <p:txBody>
          <a:bodyPr lIns="90000" tIns="45000" rIns="90000" bIns="45000"/>
          <a:lstStyle/>
          <a:p>
            <a:pPr>
              <a:lnSpc>
                <a:spcPct val="100000"/>
              </a:lnSpc>
            </a:pPr>
            <a:r>
              <a:rPr lang="fr-FR" sz="1400" b="1" i="1">
                <a:solidFill>
                  <a:srgbClr val="333399"/>
                </a:solidFill>
                <a:latin typeface="PTSans-Narrow"/>
              </a:rPr>
              <a:t>Se situer dans l’espace et dans le temps</a:t>
            </a:r>
            <a:endParaRPr/>
          </a:p>
        </p:txBody>
      </p:sp>
      <p:sp>
        <p:nvSpPr>
          <p:cNvPr id="198" name="CustomShape 13"/>
          <p:cNvSpPr/>
          <p:nvPr/>
        </p:nvSpPr>
        <p:spPr>
          <a:xfrm>
            <a:off x="380880" y="1216800"/>
            <a:ext cx="4512600" cy="395280"/>
          </a:xfrm>
          <a:prstGeom prst="rect">
            <a:avLst/>
          </a:prstGeom>
          <a:noFill/>
          <a:ln>
            <a:noFill/>
          </a:ln>
        </p:spPr>
        <p:txBody>
          <a:bodyPr lIns="90000" tIns="45000" rIns="90000" bIns="45000"/>
          <a:lstStyle/>
          <a:p>
            <a:pPr algn="ctr">
              <a:lnSpc>
                <a:spcPct val="100000"/>
              </a:lnSpc>
            </a:pPr>
            <a:r>
              <a:rPr lang="fr-FR" sz="2000" b="1">
                <a:solidFill>
                  <a:srgbClr val="333399"/>
                </a:solidFill>
                <a:latin typeface="Arial"/>
              </a:rPr>
              <a:t>Démarche spiralaire - curriculaire</a:t>
            </a:r>
            <a:endParaRPr/>
          </a:p>
        </p:txBody>
      </p:sp>
      <p:pic>
        <p:nvPicPr>
          <p:cNvPr id="199" name="Picture 5"/>
          <p:cNvPicPr/>
          <p:nvPr/>
        </p:nvPicPr>
        <p:blipFill>
          <a:blip r:embed="rId4"/>
          <a:stretch>
            <a:fillRect/>
          </a:stretch>
        </p:blipFill>
        <p:spPr>
          <a:xfrm>
            <a:off x="4714560" y="5182920"/>
            <a:ext cx="2362320" cy="132552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7315200" y="6245280"/>
            <a:ext cx="1371240" cy="475920"/>
          </a:xfrm>
          <a:prstGeom prst="rect">
            <a:avLst/>
          </a:prstGeom>
        </p:spPr>
        <p:txBody>
          <a:bodyPr anchor="b"/>
          <a:lstStyle/>
          <a:p>
            <a:pPr>
              <a:lnSpc>
                <a:spcPct val="100000"/>
              </a:lnSpc>
            </a:pPr>
            <a:fld id="{02DBAD57-66B2-4E74-8BB7-4047DAD283E7}" type="slidenum">
              <a:rPr lang="fr-FR" sz="1400">
                <a:solidFill>
                  <a:srgbClr val="000000"/>
                </a:solidFill>
                <a:latin typeface="Arial"/>
              </a:rPr>
              <a:t>13</a:t>
            </a:fld>
            <a:endParaRPr/>
          </a:p>
        </p:txBody>
      </p:sp>
      <p:sp>
        <p:nvSpPr>
          <p:cNvPr id="201" name="CustomShape 2"/>
          <p:cNvSpPr/>
          <p:nvPr/>
        </p:nvSpPr>
        <p:spPr>
          <a:xfrm>
            <a:off x="1523880" y="0"/>
            <a:ext cx="7467120" cy="1126800"/>
          </a:xfrm>
          <a:prstGeom prst="rect">
            <a:avLst/>
          </a:prstGeom>
          <a:noFill/>
          <a:ln>
            <a:noFill/>
          </a:ln>
        </p:spPr>
        <p:txBody>
          <a:bodyPr lIns="90000" tIns="45000" rIns="90000" bIns="45000"/>
          <a:lstStyle/>
          <a:p>
            <a:pPr algn="ctr">
              <a:lnSpc>
                <a:spcPct val="100000"/>
              </a:lnSpc>
            </a:pPr>
            <a:r>
              <a:rPr lang="fr-FR" sz="2800">
                <a:solidFill>
                  <a:srgbClr val="BFBFBF"/>
                </a:solidFill>
                <a:latin typeface="Arial"/>
              </a:rPr>
              <a:t>Progressivité des apprentissages : </a:t>
            </a:r>
            <a:endParaRPr/>
          </a:p>
          <a:p>
            <a:pPr algn="ctr">
              <a:lnSpc>
                <a:spcPct val="100000"/>
              </a:lnSpc>
            </a:pPr>
            <a:r>
              <a:rPr lang="fr-FR" sz="2000" b="1">
                <a:solidFill>
                  <a:srgbClr val="BFBFBF"/>
                </a:solidFill>
                <a:latin typeface="Arial"/>
              </a:rPr>
              <a:t>comment définir la progressivité  ?</a:t>
            </a:r>
            <a:endParaRPr/>
          </a:p>
          <a:p>
            <a:pPr algn="ctr">
              <a:lnSpc>
                <a:spcPct val="100000"/>
              </a:lnSpc>
            </a:pPr>
            <a:r>
              <a:rPr lang="fr-FR" sz="2000" b="1">
                <a:solidFill>
                  <a:srgbClr val="BFBFBF"/>
                </a:solidFill>
                <a:latin typeface="Arial"/>
              </a:rPr>
              <a:t>comment la mettre en œuvre ? </a:t>
            </a:r>
            <a:endParaRPr/>
          </a:p>
        </p:txBody>
      </p:sp>
      <p:sp>
        <p:nvSpPr>
          <p:cNvPr id="202" name="CustomShape 3"/>
          <p:cNvSpPr/>
          <p:nvPr/>
        </p:nvSpPr>
        <p:spPr>
          <a:xfrm>
            <a:off x="533520" y="1276200"/>
            <a:ext cx="7695720" cy="4205160"/>
          </a:xfrm>
          <a:prstGeom prst="rect">
            <a:avLst/>
          </a:prstGeom>
          <a:noFill/>
          <a:ln>
            <a:noFill/>
          </a:ln>
        </p:spPr>
      </p:sp>
      <p:sp>
        <p:nvSpPr>
          <p:cNvPr id="203" name="CustomShape 4"/>
          <p:cNvSpPr/>
          <p:nvPr/>
        </p:nvSpPr>
        <p:spPr>
          <a:xfrm>
            <a:off x="380880" y="5791320"/>
            <a:ext cx="8762760" cy="639000"/>
          </a:xfrm>
          <a:prstGeom prst="rect">
            <a:avLst/>
          </a:prstGeom>
          <a:solidFill>
            <a:srgbClr val="F2F2F2"/>
          </a:solidFill>
          <a:ln>
            <a:noFill/>
          </a:ln>
        </p:spPr>
        <p:txBody>
          <a:bodyPr lIns="90000" tIns="45000" rIns="90000" bIns="45000"/>
          <a:lstStyle/>
          <a:p>
            <a:pPr algn="ctr">
              <a:lnSpc>
                <a:spcPct val="100000"/>
              </a:lnSpc>
            </a:pPr>
            <a:r>
              <a:rPr lang="fr-FR" b="1">
                <a:solidFill>
                  <a:srgbClr val="000000"/>
                </a:solidFill>
                <a:latin typeface="Arial"/>
              </a:rPr>
              <a:t>Des choix à effectuer sur la répartition des notions, des savoir-faire, des savoir-être et leur agencement (situation « simple » ou « tâche + complexe »)</a:t>
            </a:r>
            <a:endParaRPr/>
          </a:p>
        </p:txBody>
      </p:sp>
      <p:pic>
        <p:nvPicPr>
          <p:cNvPr id="204" name="Picture 7"/>
          <p:cNvPicPr/>
          <p:nvPr/>
        </p:nvPicPr>
        <p:blipFill>
          <a:blip r:embed="rId2"/>
          <a:stretch>
            <a:fillRect/>
          </a:stretch>
        </p:blipFill>
        <p:spPr>
          <a:xfrm>
            <a:off x="7248240" y="2727360"/>
            <a:ext cx="1719000" cy="2545920"/>
          </a:xfrm>
          <a:prstGeom prst="rect">
            <a:avLst/>
          </a:prstGeom>
          <a:ln>
            <a:noFill/>
          </a:ln>
        </p:spPr>
      </p:pic>
      <p:sp>
        <p:nvSpPr>
          <p:cNvPr id="205" name="CustomShape 5"/>
          <p:cNvSpPr/>
          <p:nvPr/>
        </p:nvSpPr>
        <p:spPr>
          <a:xfrm flipH="1" flipV="1">
            <a:off x="7704360" y="1608120"/>
            <a:ext cx="478440" cy="228240"/>
          </a:xfrm>
          <a:prstGeom prst="mathNotEqual">
            <a:avLst>
              <a:gd name="adj1" fmla="val 23520"/>
              <a:gd name="adj2" fmla="val 6600000"/>
              <a:gd name="adj3" fmla="val 11760"/>
            </a:avLst>
          </a:prstGeom>
          <a:noFill/>
          <a:ln w="38160">
            <a:solidFill>
              <a:srgbClr val="FF0000"/>
            </a:solidFill>
            <a:round/>
          </a:ln>
        </p:spPr>
      </p:sp>
      <p:sp>
        <p:nvSpPr>
          <p:cNvPr id="206" name="CustomShape 6"/>
          <p:cNvSpPr/>
          <p:nvPr/>
        </p:nvSpPr>
        <p:spPr>
          <a:xfrm rot="10800000" flipH="1" flipV="1">
            <a:off x="6965640" y="1293840"/>
            <a:ext cx="2177640" cy="913320"/>
          </a:xfrm>
          <a:prstGeom prst="rect">
            <a:avLst/>
          </a:prstGeom>
          <a:noFill/>
          <a:ln>
            <a:solidFill>
              <a:srgbClr val="FF0000"/>
            </a:solidFill>
          </a:ln>
        </p:spPr>
        <p:txBody>
          <a:bodyPr lIns="90000" tIns="45000" rIns="90000" bIns="45000"/>
          <a:lstStyle/>
          <a:p>
            <a:pPr algn="ctr">
              <a:lnSpc>
                <a:spcPct val="100000"/>
              </a:lnSpc>
            </a:pPr>
            <a:r>
              <a:rPr lang="fr-FR" b="1">
                <a:solidFill>
                  <a:srgbClr val="FF0000"/>
                </a:solidFill>
                <a:latin typeface="Arial"/>
              </a:rPr>
              <a:t>Programmation </a:t>
            </a:r>
            <a:endParaRPr/>
          </a:p>
          <a:p>
            <a:pPr algn="ctr">
              <a:lnSpc>
                <a:spcPct val="100000"/>
              </a:lnSpc>
            </a:pPr>
            <a:endParaRPr/>
          </a:p>
          <a:p>
            <a:pPr algn="ctr">
              <a:lnSpc>
                <a:spcPct val="100000"/>
              </a:lnSpc>
            </a:pPr>
            <a:r>
              <a:rPr lang="fr-FR" b="1">
                <a:solidFill>
                  <a:srgbClr val="FF0000"/>
                </a:solidFill>
                <a:latin typeface="Arial"/>
              </a:rPr>
              <a:t>Progressivité</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7315200" y="6245280"/>
            <a:ext cx="1371240" cy="475920"/>
          </a:xfrm>
          <a:prstGeom prst="rect">
            <a:avLst/>
          </a:prstGeom>
        </p:spPr>
        <p:txBody>
          <a:bodyPr anchor="b"/>
          <a:lstStyle/>
          <a:p>
            <a:pPr>
              <a:lnSpc>
                <a:spcPct val="100000"/>
              </a:lnSpc>
            </a:pPr>
            <a:fld id="{91C03BBA-2FA3-43E1-8734-0D41B58A0C18}" type="slidenum">
              <a:rPr lang="fr-FR" sz="1400">
                <a:solidFill>
                  <a:srgbClr val="000000"/>
                </a:solidFill>
                <a:latin typeface="Arial"/>
              </a:rPr>
              <a:t>14</a:t>
            </a:fld>
            <a:endParaRPr/>
          </a:p>
        </p:txBody>
      </p:sp>
      <p:sp>
        <p:nvSpPr>
          <p:cNvPr id="208" name="CustomShape 2"/>
          <p:cNvSpPr/>
          <p:nvPr/>
        </p:nvSpPr>
        <p:spPr>
          <a:xfrm>
            <a:off x="609480" y="1265760"/>
            <a:ext cx="8229240" cy="821880"/>
          </a:xfrm>
          <a:prstGeom prst="rect">
            <a:avLst/>
          </a:prstGeom>
          <a:noFill/>
          <a:ln>
            <a:noFill/>
          </a:ln>
        </p:spPr>
        <p:txBody>
          <a:bodyPr lIns="90000" tIns="45000" rIns="90000" bIns="45000"/>
          <a:lstStyle/>
          <a:p>
            <a:pPr algn="just">
              <a:lnSpc>
                <a:spcPct val="100000"/>
              </a:lnSpc>
            </a:pPr>
            <a:r>
              <a:rPr lang="fr-FR" sz="2400">
                <a:solidFill>
                  <a:srgbClr val="000000"/>
                </a:solidFill>
                <a:latin typeface="Arial"/>
              </a:rPr>
              <a:t>Les 4 thématiques sont liées aux compétences travaillées en cohérence avec le socle. Quelle articulation?</a:t>
            </a:r>
            <a:endParaRPr/>
          </a:p>
        </p:txBody>
      </p:sp>
      <p:graphicFrame>
        <p:nvGraphicFramePr>
          <p:cNvPr id="209" name="Table 3"/>
          <p:cNvGraphicFramePr/>
          <p:nvPr/>
        </p:nvGraphicFramePr>
        <p:xfrm>
          <a:off x="609480" y="2514600"/>
          <a:ext cx="3580920" cy="2971440"/>
        </p:xfrm>
        <a:graphic>
          <a:graphicData uri="http://schemas.openxmlformats.org/drawingml/2006/table">
            <a:tbl>
              <a:tblPr/>
              <a:tblGrid>
                <a:gridCol w="2209680"/>
                <a:gridCol w="1371240"/>
              </a:tblGrid>
              <a:tr h="381960">
                <a:tc>
                  <a:txBody>
                    <a:bodyPr/>
                    <a:lstStyle/>
                    <a:p>
                      <a:pPr>
                        <a:lnSpc>
                          <a:spcPct val="100000"/>
                        </a:lnSpc>
                      </a:pPr>
                      <a:r>
                        <a:rPr lang="fr-FR" sz="800" b="1">
                          <a:solidFill>
                            <a:srgbClr val="000000"/>
                          </a:solidFill>
                          <a:latin typeface="Calibri"/>
                          <a:ea typeface="Calibri"/>
                        </a:rPr>
                        <a:t>Compétences travaillées</a:t>
                      </a:r>
                      <a:endParaRPr/>
                    </a:p>
                  </a:txBody>
                  <a:tcPr/>
                </a:tc>
                <a:tc>
                  <a:txBody>
                    <a:bodyPr/>
                    <a:lstStyle/>
                    <a:p>
                      <a:pPr algn="ctr">
                        <a:lnSpc>
                          <a:spcPct val="100000"/>
                        </a:lnSpc>
                      </a:pPr>
                      <a:r>
                        <a:rPr lang="fr-FR" sz="800" b="1">
                          <a:solidFill>
                            <a:srgbClr val="000000"/>
                          </a:solidFill>
                          <a:latin typeface="Calibri"/>
                          <a:ea typeface="Calibri"/>
                        </a:rPr>
                        <a:t>Domaines du socle</a:t>
                      </a:r>
                      <a:endParaRPr/>
                    </a:p>
                  </a:txBody>
                  <a:tcPr/>
                </a:tc>
              </a:tr>
              <a:tr h="336960">
                <a:tc>
                  <a:txBody>
                    <a:bodyPr/>
                    <a:lstStyle/>
                    <a:p>
                      <a:pPr>
                        <a:lnSpc>
                          <a:spcPct val="100000"/>
                        </a:lnSpc>
                      </a:pPr>
                      <a:r>
                        <a:rPr lang="fr-FR" sz="800">
                          <a:solidFill>
                            <a:srgbClr val="000000"/>
                          </a:solidFill>
                          <a:latin typeface="Calibri"/>
                        </a:rPr>
                        <a:t>Pratiquer des démarches scientifiques et technologiques</a:t>
                      </a:r>
                      <a:endParaRPr/>
                    </a:p>
                  </a:txBody>
                  <a:tcPr/>
                </a:tc>
                <a:tc>
                  <a:txBody>
                    <a:bodyPr/>
                    <a:lstStyle/>
                    <a:p>
                      <a:pPr algn="ctr">
                        <a:lnSpc>
                          <a:spcPct val="100000"/>
                        </a:lnSpc>
                      </a:pPr>
                      <a:r>
                        <a:rPr lang="fr-FR" sz="800">
                          <a:solidFill>
                            <a:srgbClr val="000000"/>
                          </a:solidFill>
                          <a:latin typeface="Calibri"/>
                        </a:rPr>
                        <a:t>4</a:t>
                      </a:r>
                      <a:endParaRPr/>
                    </a:p>
                  </a:txBody>
                  <a:tcPr/>
                </a:tc>
              </a:tr>
              <a:tr h="323280">
                <a:tc>
                  <a:txBody>
                    <a:bodyPr/>
                    <a:lstStyle/>
                    <a:p>
                      <a:pPr>
                        <a:lnSpc>
                          <a:spcPct val="115000"/>
                        </a:lnSpc>
                      </a:pPr>
                      <a:r>
                        <a:rPr lang="fr-FR" sz="800">
                          <a:solidFill>
                            <a:srgbClr val="000000"/>
                          </a:solidFill>
                          <a:latin typeface="Calibri"/>
                        </a:rPr>
                        <a:t>Concevoir, créer, réaliser</a:t>
                      </a:r>
                      <a:endParaRPr/>
                    </a:p>
                  </a:txBody>
                  <a:tcPr/>
                </a:tc>
                <a:tc>
                  <a:txBody>
                    <a:bodyPr/>
                    <a:lstStyle/>
                    <a:p>
                      <a:pPr algn="ctr">
                        <a:lnSpc>
                          <a:spcPct val="100000"/>
                        </a:lnSpc>
                      </a:pPr>
                      <a:r>
                        <a:rPr lang="fr-FR" sz="800">
                          <a:solidFill>
                            <a:srgbClr val="000000"/>
                          </a:solidFill>
                          <a:latin typeface="Calibri"/>
                        </a:rPr>
                        <a:t>4, 5</a:t>
                      </a:r>
                      <a:endParaRPr/>
                    </a:p>
                  </a:txBody>
                  <a:tcPr/>
                </a:tc>
              </a:tr>
              <a:tr h="432360">
                <a:tc>
                  <a:txBody>
                    <a:bodyPr/>
                    <a:lstStyle/>
                    <a:p>
                      <a:pPr>
                        <a:lnSpc>
                          <a:spcPct val="100000"/>
                        </a:lnSpc>
                      </a:pPr>
                      <a:r>
                        <a:rPr lang="fr-FR" sz="800">
                          <a:solidFill>
                            <a:srgbClr val="000000"/>
                          </a:solidFill>
                          <a:latin typeface="Calibri"/>
                        </a:rPr>
                        <a:t>S’approprier des outils et des méthodes</a:t>
                      </a:r>
                      <a:endParaRPr/>
                    </a:p>
                  </a:txBody>
                  <a:tcPr/>
                </a:tc>
                <a:tc>
                  <a:txBody>
                    <a:bodyPr/>
                    <a:lstStyle/>
                    <a:p>
                      <a:pPr algn="ctr">
                        <a:lnSpc>
                          <a:spcPct val="100000"/>
                        </a:lnSpc>
                      </a:pPr>
                      <a:r>
                        <a:rPr lang="fr-FR" sz="800">
                          <a:solidFill>
                            <a:srgbClr val="000000"/>
                          </a:solidFill>
                          <a:latin typeface="Calibri"/>
                        </a:rPr>
                        <a:t>2</a:t>
                      </a:r>
                      <a:endParaRPr/>
                    </a:p>
                  </a:txBody>
                  <a:tcPr/>
                </a:tc>
              </a:tr>
              <a:tr h="389880">
                <a:tc>
                  <a:txBody>
                    <a:bodyPr/>
                    <a:lstStyle/>
                    <a:p>
                      <a:pPr>
                        <a:lnSpc>
                          <a:spcPct val="100000"/>
                        </a:lnSpc>
                      </a:pPr>
                      <a:r>
                        <a:rPr lang="fr-FR" sz="800">
                          <a:solidFill>
                            <a:srgbClr val="000000"/>
                          </a:solidFill>
                          <a:latin typeface="Calibri"/>
                        </a:rPr>
                        <a:t>Pratiquer des langages </a:t>
                      </a:r>
                      <a:endParaRPr/>
                    </a:p>
                  </a:txBody>
                  <a:tcPr/>
                </a:tc>
                <a:tc>
                  <a:txBody>
                    <a:bodyPr/>
                    <a:lstStyle/>
                    <a:p>
                      <a:pPr algn="ctr">
                        <a:lnSpc>
                          <a:spcPct val="100000"/>
                        </a:lnSpc>
                      </a:pPr>
                      <a:r>
                        <a:rPr lang="fr-FR" sz="800">
                          <a:solidFill>
                            <a:srgbClr val="000000"/>
                          </a:solidFill>
                          <a:latin typeface="Calibri"/>
                        </a:rPr>
                        <a:t>1</a:t>
                      </a:r>
                      <a:endParaRPr/>
                    </a:p>
                  </a:txBody>
                  <a:tcPr/>
                </a:tc>
              </a:tr>
              <a:tr h="336960">
                <a:tc>
                  <a:txBody>
                    <a:bodyPr/>
                    <a:lstStyle/>
                    <a:p>
                      <a:pPr>
                        <a:lnSpc>
                          <a:spcPct val="115000"/>
                        </a:lnSpc>
                      </a:pPr>
                      <a:r>
                        <a:rPr lang="fr-FR" sz="800">
                          <a:solidFill>
                            <a:srgbClr val="000000"/>
                          </a:solidFill>
                          <a:latin typeface="Calibri"/>
                        </a:rPr>
                        <a:t>Mobiliser des outils numériques </a:t>
                      </a:r>
                      <a:endParaRPr/>
                    </a:p>
                  </a:txBody>
                  <a:tcPr/>
                </a:tc>
                <a:tc>
                  <a:txBody>
                    <a:bodyPr/>
                    <a:lstStyle/>
                    <a:p>
                      <a:pPr algn="ctr">
                        <a:lnSpc>
                          <a:spcPct val="100000"/>
                        </a:lnSpc>
                      </a:pPr>
                      <a:r>
                        <a:rPr lang="fr-FR" sz="800">
                          <a:solidFill>
                            <a:srgbClr val="000000"/>
                          </a:solidFill>
                          <a:latin typeface="Calibri"/>
                        </a:rPr>
                        <a:t>2</a:t>
                      </a:r>
                      <a:endParaRPr/>
                    </a:p>
                  </a:txBody>
                  <a:tcPr/>
                </a:tc>
              </a:tr>
              <a:tr h="336960">
                <a:tc>
                  <a:txBody>
                    <a:bodyPr/>
                    <a:lstStyle/>
                    <a:p>
                      <a:pPr>
                        <a:lnSpc>
                          <a:spcPct val="100000"/>
                        </a:lnSpc>
                      </a:pPr>
                      <a:r>
                        <a:rPr lang="fr-FR" sz="800">
                          <a:solidFill>
                            <a:srgbClr val="000000"/>
                          </a:solidFill>
                          <a:latin typeface="Calibri"/>
                        </a:rPr>
                        <a:t>Adopter un comportement éthique et responsable</a:t>
                      </a:r>
                      <a:endParaRPr/>
                    </a:p>
                  </a:txBody>
                  <a:tcPr/>
                </a:tc>
                <a:tc>
                  <a:txBody>
                    <a:bodyPr/>
                    <a:lstStyle/>
                    <a:p>
                      <a:pPr algn="ctr">
                        <a:lnSpc>
                          <a:spcPct val="100000"/>
                        </a:lnSpc>
                      </a:pPr>
                      <a:r>
                        <a:rPr lang="fr-FR" sz="800">
                          <a:solidFill>
                            <a:srgbClr val="000000"/>
                          </a:solidFill>
                          <a:latin typeface="Calibri"/>
                        </a:rPr>
                        <a:t>3, 5</a:t>
                      </a:r>
                      <a:endParaRPr/>
                    </a:p>
                  </a:txBody>
                  <a:tcPr/>
                </a:tc>
              </a:tr>
              <a:tr h="433080">
                <a:tc>
                  <a:txBody>
                    <a:bodyPr/>
                    <a:lstStyle/>
                    <a:p>
                      <a:pPr>
                        <a:lnSpc>
                          <a:spcPct val="100000"/>
                        </a:lnSpc>
                      </a:pPr>
                      <a:r>
                        <a:rPr lang="fr-FR" sz="800">
                          <a:solidFill>
                            <a:srgbClr val="000000"/>
                          </a:solidFill>
                          <a:latin typeface="Calibri"/>
                        </a:rPr>
                        <a:t>Se situer dans l’espace et dans le temps</a:t>
                      </a:r>
                      <a:endParaRPr/>
                    </a:p>
                  </a:txBody>
                  <a:tcPr/>
                </a:tc>
                <a:tc>
                  <a:txBody>
                    <a:bodyPr/>
                    <a:lstStyle/>
                    <a:p>
                      <a:pPr algn="ctr">
                        <a:lnSpc>
                          <a:spcPct val="100000"/>
                        </a:lnSpc>
                      </a:pPr>
                      <a:r>
                        <a:rPr lang="fr-FR" sz="800">
                          <a:solidFill>
                            <a:srgbClr val="000000"/>
                          </a:solidFill>
                          <a:latin typeface="Calibri"/>
                        </a:rPr>
                        <a:t>5</a:t>
                      </a:r>
                      <a:endParaRPr/>
                    </a:p>
                  </a:txBody>
                  <a:tcPr/>
                </a:tc>
              </a:tr>
            </a:tbl>
          </a:graphicData>
        </a:graphic>
      </p:graphicFrame>
      <p:sp>
        <p:nvSpPr>
          <p:cNvPr id="210" name="CustomShape 4"/>
          <p:cNvSpPr/>
          <p:nvPr/>
        </p:nvSpPr>
        <p:spPr>
          <a:xfrm>
            <a:off x="4947480" y="2666880"/>
            <a:ext cx="3924000" cy="2061720"/>
          </a:xfrm>
          <a:prstGeom prst="rect">
            <a:avLst/>
          </a:prstGeom>
          <a:noFill/>
          <a:ln>
            <a:noFill/>
          </a:ln>
        </p:spPr>
        <p:txBody>
          <a:bodyPr lIns="90000" tIns="45000" rIns="90000" bIns="45000"/>
          <a:lstStyle/>
          <a:p>
            <a:pPr algn="just">
              <a:lnSpc>
                <a:spcPct val="100000"/>
              </a:lnSpc>
              <a:buFont typeface="Arial"/>
              <a:buAutoNum type="arabicPeriod"/>
            </a:pPr>
            <a:r>
              <a:rPr lang="fr-FR" sz="1400" b="1">
                <a:solidFill>
                  <a:srgbClr val="333399"/>
                </a:solidFill>
                <a:latin typeface="Arial"/>
              </a:rPr>
              <a:t>Matière, mouvement, énergie, information</a:t>
            </a:r>
            <a:endParaRPr/>
          </a:p>
          <a:p>
            <a:pPr algn="just">
              <a:lnSpc>
                <a:spcPct val="100000"/>
              </a:lnSpc>
            </a:pPr>
            <a:endParaRPr/>
          </a:p>
          <a:p>
            <a:pPr algn="just">
              <a:lnSpc>
                <a:spcPct val="100000"/>
              </a:lnSpc>
              <a:buFont typeface="Arial"/>
              <a:buAutoNum type="arabicPeriod"/>
            </a:pPr>
            <a:r>
              <a:rPr lang="fr-FR" sz="1400" b="1">
                <a:solidFill>
                  <a:srgbClr val="333399"/>
                </a:solidFill>
                <a:latin typeface="Arial"/>
              </a:rPr>
              <a:t>Le vivant, sa diversité et les fonctions qui le caractérisent</a:t>
            </a:r>
            <a:endParaRPr/>
          </a:p>
          <a:p>
            <a:pPr algn="just">
              <a:lnSpc>
                <a:spcPct val="100000"/>
              </a:lnSpc>
            </a:pPr>
            <a:endParaRPr/>
          </a:p>
          <a:p>
            <a:pPr algn="just">
              <a:lnSpc>
                <a:spcPct val="100000"/>
              </a:lnSpc>
              <a:buFont typeface="Arial"/>
              <a:buAutoNum type="arabicPeriod"/>
            </a:pPr>
            <a:r>
              <a:rPr lang="fr-FR" sz="1400" b="1">
                <a:solidFill>
                  <a:srgbClr val="333399"/>
                </a:solidFill>
                <a:latin typeface="Arial"/>
              </a:rPr>
              <a:t>Matériaux et objets techniques</a:t>
            </a:r>
            <a:r>
              <a:rPr lang="fr-FR" sz="1400">
                <a:solidFill>
                  <a:srgbClr val="333399"/>
                </a:solidFill>
                <a:latin typeface="Arial"/>
              </a:rPr>
              <a:t> </a:t>
            </a:r>
            <a:endParaRPr/>
          </a:p>
          <a:p>
            <a:pPr algn="just">
              <a:lnSpc>
                <a:spcPct val="100000"/>
              </a:lnSpc>
            </a:pPr>
            <a:endParaRPr/>
          </a:p>
          <a:p>
            <a:pPr algn="just">
              <a:lnSpc>
                <a:spcPct val="100000"/>
              </a:lnSpc>
              <a:buFont typeface="Arial"/>
              <a:buAutoNum type="arabicPeriod"/>
            </a:pPr>
            <a:r>
              <a:rPr lang="fr-FR" sz="1400" b="1">
                <a:solidFill>
                  <a:srgbClr val="333399"/>
                </a:solidFill>
                <a:latin typeface="Arial"/>
              </a:rPr>
              <a:t>La planète Terre. Les êtres vivants dans leur environnement</a:t>
            </a:r>
            <a:endParaRPr/>
          </a:p>
        </p:txBody>
      </p:sp>
      <p:pic>
        <p:nvPicPr>
          <p:cNvPr id="211" name="Picture 2"/>
          <p:cNvPicPr/>
          <p:nvPr/>
        </p:nvPicPr>
        <p:blipFill>
          <a:blip r:embed="rId3"/>
          <a:stretch>
            <a:fillRect/>
          </a:stretch>
        </p:blipFill>
        <p:spPr>
          <a:xfrm>
            <a:off x="3429000" y="2873520"/>
            <a:ext cx="2201040" cy="2093760"/>
          </a:xfrm>
          <a:prstGeom prst="rect">
            <a:avLst/>
          </a:prstGeom>
          <a:ln>
            <a:noFill/>
          </a:ln>
        </p:spPr>
      </p:pic>
      <p:sp>
        <p:nvSpPr>
          <p:cNvPr id="212" name="CustomShape 5"/>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213" name="CustomShape 6"/>
          <p:cNvSpPr/>
          <p:nvPr/>
        </p:nvSpPr>
        <p:spPr>
          <a:xfrm>
            <a:off x="838080" y="5486400"/>
            <a:ext cx="6993720" cy="821880"/>
          </a:xfrm>
          <a:prstGeom prst="rect">
            <a:avLst/>
          </a:prstGeom>
          <a:noFill/>
          <a:ln>
            <a:noFill/>
          </a:ln>
        </p:spPr>
        <p:txBody>
          <a:bodyPr lIns="90000" tIns="45000" rIns="90000" bIns="45000"/>
          <a:lstStyle/>
          <a:p>
            <a:pPr algn="ctr">
              <a:lnSpc>
                <a:spcPct val="100000"/>
              </a:lnSpc>
            </a:pPr>
            <a:r>
              <a:rPr lang="fr-FR" sz="2400" b="1">
                <a:solidFill>
                  <a:srgbClr val="FF0000"/>
                </a:solidFill>
                <a:latin typeface="Arial"/>
              </a:rPr>
              <a:t>L’analyse doit tenir compte des repères de progressivité proposés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7315200" y="6305400"/>
            <a:ext cx="1371240" cy="475920"/>
          </a:xfrm>
          <a:prstGeom prst="rect">
            <a:avLst/>
          </a:prstGeom>
        </p:spPr>
        <p:txBody>
          <a:bodyPr anchor="b"/>
          <a:lstStyle/>
          <a:p>
            <a:pPr>
              <a:lnSpc>
                <a:spcPct val="100000"/>
              </a:lnSpc>
            </a:pPr>
            <a:fld id="{AA256CBD-9B7B-488F-8303-DFFE1B85A57F}" type="slidenum">
              <a:rPr lang="fr-FR" sz="1400">
                <a:solidFill>
                  <a:srgbClr val="000000"/>
                </a:solidFill>
                <a:latin typeface="Arial"/>
              </a:rPr>
              <a:t>15</a:t>
            </a:fld>
            <a:endParaRPr/>
          </a:p>
        </p:txBody>
      </p:sp>
      <p:sp>
        <p:nvSpPr>
          <p:cNvPr id="215" name="CustomShape 2"/>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pic>
        <p:nvPicPr>
          <p:cNvPr id="216" name="Picture 2"/>
          <p:cNvPicPr/>
          <p:nvPr/>
        </p:nvPicPr>
        <p:blipFill>
          <a:blip r:embed="rId3"/>
          <a:stretch>
            <a:fillRect/>
          </a:stretch>
        </p:blipFill>
        <p:spPr>
          <a:xfrm>
            <a:off x="533520" y="1162440"/>
            <a:ext cx="8045280" cy="4979520"/>
          </a:xfrm>
          <a:prstGeom prst="rect">
            <a:avLst/>
          </a:prstGeom>
          <a:ln>
            <a:noFill/>
          </a:ln>
        </p:spPr>
      </p:pic>
      <p:sp>
        <p:nvSpPr>
          <p:cNvPr id="217" name="CustomShape 3"/>
          <p:cNvSpPr/>
          <p:nvPr/>
        </p:nvSpPr>
        <p:spPr>
          <a:xfrm>
            <a:off x="2590920" y="2438280"/>
            <a:ext cx="456840" cy="456840"/>
          </a:xfrm>
          <a:prstGeom prst="ellipse">
            <a:avLst/>
          </a:prstGeom>
          <a:noFill/>
          <a:ln w="38160">
            <a:solidFill>
              <a:srgbClr val="FF0000"/>
            </a:solidFill>
            <a:round/>
          </a:ln>
        </p:spPr>
      </p:sp>
      <p:sp>
        <p:nvSpPr>
          <p:cNvPr id="218" name="CustomShape 4"/>
          <p:cNvSpPr/>
          <p:nvPr/>
        </p:nvSpPr>
        <p:spPr>
          <a:xfrm>
            <a:off x="2590920" y="1828800"/>
            <a:ext cx="456840" cy="304560"/>
          </a:xfrm>
          <a:prstGeom prst="rect">
            <a:avLst/>
          </a:prstGeom>
          <a:noFill/>
          <a:ln w="38160">
            <a:solidFill>
              <a:srgbClr val="FF0000"/>
            </a:solidFill>
            <a:round/>
          </a:ln>
        </p:spPr>
      </p:sp>
      <p:sp>
        <p:nvSpPr>
          <p:cNvPr id="219" name="CustomShape 5"/>
          <p:cNvSpPr/>
          <p:nvPr/>
        </p:nvSpPr>
        <p:spPr>
          <a:xfrm>
            <a:off x="1295280" y="2514600"/>
            <a:ext cx="1066320" cy="304560"/>
          </a:xfrm>
          <a:prstGeom prst="rect">
            <a:avLst/>
          </a:prstGeom>
          <a:noFill/>
          <a:ln w="38160">
            <a:solidFill>
              <a:srgbClr val="FF0000"/>
            </a:solidFill>
            <a:round/>
          </a:ln>
        </p:spPr>
      </p:sp>
      <p:sp>
        <p:nvSpPr>
          <p:cNvPr id="220" name="CustomShape 6"/>
          <p:cNvSpPr/>
          <p:nvPr/>
        </p:nvSpPr>
        <p:spPr>
          <a:xfrm>
            <a:off x="2362320" y="2666880"/>
            <a:ext cx="228240" cy="360"/>
          </a:xfrm>
          <a:prstGeom prst="straightConnector1">
            <a:avLst/>
          </a:prstGeom>
          <a:solidFill>
            <a:srgbClr val="BBE0E3"/>
          </a:solidFill>
          <a:ln w="38160">
            <a:solidFill>
              <a:srgbClr val="FF0000"/>
            </a:solidFill>
            <a:round/>
            <a:tailEnd type="arrow" w="med" len="med"/>
          </a:ln>
        </p:spPr>
      </p:sp>
      <p:sp>
        <p:nvSpPr>
          <p:cNvPr id="221" name="CustomShape 7"/>
          <p:cNvSpPr/>
          <p:nvPr/>
        </p:nvSpPr>
        <p:spPr>
          <a:xfrm>
            <a:off x="2819520" y="2140560"/>
            <a:ext cx="360" cy="297360"/>
          </a:xfrm>
          <a:prstGeom prst="straightConnector1">
            <a:avLst/>
          </a:prstGeom>
          <a:solidFill>
            <a:srgbClr val="BBE0E3"/>
          </a:solidFill>
          <a:ln w="38160">
            <a:solidFill>
              <a:srgbClr val="FF0000"/>
            </a:solidFill>
            <a:round/>
            <a:tailEnd type="arrow" w="med" len="med"/>
          </a:ln>
        </p:spPr>
      </p:sp>
      <p:sp>
        <p:nvSpPr>
          <p:cNvPr id="222" name="CustomShape 8"/>
          <p:cNvSpPr/>
          <p:nvPr/>
        </p:nvSpPr>
        <p:spPr>
          <a:xfrm>
            <a:off x="4535640" y="2676600"/>
            <a:ext cx="4027320" cy="3488040"/>
          </a:xfrm>
          <a:prstGeom prst="rect">
            <a:avLst/>
          </a:prstGeom>
          <a:solidFill>
            <a:srgbClr val="FFFFFF"/>
          </a:solidFill>
          <a:ln w="38160">
            <a:solidFill>
              <a:srgbClr val="000000"/>
            </a:solidFill>
            <a:round/>
          </a:ln>
        </p:spPr>
        <p:txBody>
          <a:bodyPr/>
          <a:lstStyle/>
          <a:p>
            <a:pPr algn="ctr">
              <a:lnSpc>
                <a:spcPct val="100000"/>
              </a:lnSpc>
            </a:pPr>
            <a:endParaRPr/>
          </a:p>
          <a:p>
            <a:pPr algn="ctr">
              <a:lnSpc>
                <a:spcPct val="100000"/>
              </a:lnSpc>
            </a:pPr>
            <a:endParaRPr/>
          </a:p>
          <a:p>
            <a:pPr algn="r">
              <a:lnSpc>
                <a:spcPct val="100000"/>
              </a:lnSpc>
            </a:pPr>
            <a:endParaRPr/>
          </a:p>
          <a:p>
            <a:pPr algn="r">
              <a:lnSpc>
                <a:spcPct val="100000"/>
              </a:lnSpc>
            </a:pPr>
            <a:r>
              <a:rPr lang="fr-FR" i="1">
                <a:solidFill>
                  <a:srgbClr val="000000"/>
                </a:solidFill>
                <a:latin typeface="Arial"/>
              </a:rPr>
              <a:t>Croisement des regards</a:t>
            </a:r>
            <a:endParaRPr/>
          </a:p>
          <a:p>
            <a:pPr algn="r">
              <a:lnSpc>
                <a:spcPct val="100000"/>
              </a:lnSpc>
            </a:pPr>
            <a:r>
              <a:rPr lang="fr-FR" i="1">
                <a:solidFill>
                  <a:srgbClr val="000000"/>
                </a:solidFill>
                <a:latin typeface="Arial"/>
              </a:rPr>
              <a:t>disciplinaires &amp; inter-degré</a:t>
            </a:r>
            <a:endParaRPr/>
          </a:p>
          <a:p>
            <a:pPr algn="r">
              <a:lnSpc>
                <a:spcPct val="100000"/>
              </a:lnSpc>
            </a:pPr>
            <a:r>
              <a:rPr lang="fr-FR" i="1">
                <a:solidFill>
                  <a:srgbClr val="000000"/>
                </a:solidFill>
                <a:latin typeface="Arial"/>
              </a:rPr>
              <a:t>afin d’ expliciter la progressivité </a:t>
            </a:r>
            <a:endParaRPr/>
          </a:p>
          <a:p>
            <a:pPr algn="r">
              <a:lnSpc>
                <a:spcPct val="100000"/>
              </a:lnSpc>
            </a:pPr>
            <a:r>
              <a:rPr lang="fr-FR" i="1">
                <a:solidFill>
                  <a:srgbClr val="000000"/>
                </a:solidFill>
                <a:latin typeface="Arial"/>
              </a:rPr>
              <a:t>et définir la stratégie </a:t>
            </a:r>
            <a:endParaRPr/>
          </a:p>
          <a:p>
            <a:pPr algn="r">
              <a:lnSpc>
                <a:spcPct val="100000"/>
              </a:lnSpc>
            </a:pPr>
            <a:r>
              <a:rPr lang="fr-FR" i="1">
                <a:solidFill>
                  <a:srgbClr val="000000"/>
                </a:solidFill>
                <a:latin typeface="Arial"/>
              </a:rPr>
              <a:t>Pédagogique.</a:t>
            </a:r>
            <a:endParaRPr/>
          </a:p>
          <a:p>
            <a:pPr algn="r">
              <a:lnSpc>
                <a:spcPct val="100000"/>
              </a:lnSpc>
            </a:pPr>
            <a:endParaRPr/>
          </a:p>
          <a:p>
            <a:pPr algn="r">
              <a:lnSpc>
                <a:spcPct val="100000"/>
              </a:lnSpc>
            </a:pPr>
            <a:endParaRPr/>
          </a:p>
          <a:p>
            <a:pPr algn="r">
              <a:lnSpc>
                <a:spcPct val="100000"/>
              </a:lnSpc>
            </a:pPr>
            <a:r>
              <a:rPr lang="fr-FR" sz="1600" b="1" i="1">
                <a:solidFill>
                  <a:srgbClr val="FF0000"/>
                </a:solidFill>
                <a:latin typeface="Arial"/>
              </a:rPr>
              <a:t>S’enrichir de la didactique de l’autre </a:t>
            </a:r>
            <a:r>
              <a:rPr lang="fr-FR" sz="1600" i="1">
                <a:solidFill>
                  <a:srgbClr val="000000"/>
                </a:solidFill>
                <a:latin typeface="Arial"/>
              </a:rPr>
              <a:t>!  </a:t>
            </a:r>
            <a:endParaRPr/>
          </a:p>
          <a:p>
            <a:pPr algn="r">
              <a:lnSpc>
                <a:spcPct val="100000"/>
              </a:lnSpc>
            </a:pPr>
            <a:endParaRPr/>
          </a:p>
        </p:txBody>
      </p:sp>
      <p:sp>
        <p:nvSpPr>
          <p:cNvPr id="223" name="Line 9"/>
          <p:cNvSpPr/>
          <p:nvPr/>
        </p:nvSpPr>
        <p:spPr>
          <a:xfrm>
            <a:off x="8563320" y="2925360"/>
            <a:ext cx="0" cy="3246840"/>
          </a:xfrm>
          <a:prstGeom prst="line">
            <a:avLst/>
          </a:prstGeom>
          <a:ln w="57240">
            <a:solidFill>
              <a:srgbClr val="FFFFFF"/>
            </a:solidFill>
            <a:round/>
          </a:ln>
        </p:spPr>
      </p:sp>
      <p:sp>
        <p:nvSpPr>
          <p:cNvPr id="224" name="Line 10"/>
          <p:cNvSpPr/>
          <p:nvPr/>
        </p:nvSpPr>
        <p:spPr>
          <a:xfrm flipH="1">
            <a:off x="4926960" y="6112440"/>
            <a:ext cx="3735360" cy="52560"/>
          </a:xfrm>
          <a:prstGeom prst="line">
            <a:avLst/>
          </a:prstGeom>
          <a:ln w="76320">
            <a:solidFill>
              <a:srgbClr val="FFFFFF"/>
            </a:solidFill>
            <a:round/>
          </a:ln>
        </p:spPr>
      </p:sp>
      <p:sp>
        <p:nvSpPr>
          <p:cNvPr id="225" name="CustomShape 11"/>
          <p:cNvSpPr/>
          <p:nvPr/>
        </p:nvSpPr>
        <p:spPr>
          <a:xfrm>
            <a:off x="1295280" y="3142800"/>
            <a:ext cx="1329840" cy="304560"/>
          </a:xfrm>
          <a:prstGeom prst="rect">
            <a:avLst/>
          </a:prstGeom>
          <a:noFill/>
          <a:ln w="38160">
            <a:solidFill>
              <a:srgbClr val="FF0000"/>
            </a:solidFill>
            <a:round/>
          </a:ln>
        </p:spPr>
      </p:sp>
      <p:sp>
        <p:nvSpPr>
          <p:cNvPr id="226" name="CustomShape 12"/>
          <p:cNvSpPr/>
          <p:nvPr/>
        </p:nvSpPr>
        <p:spPr>
          <a:xfrm>
            <a:off x="3352680" y="1891080"/>
            <a:ext cx="456840" cy="304560"/>
          </a:xfrm>
          <a:prstGeom prst="rect">
            <a:avLst/>
          </a:prstGeom>
          <a:noFill/>
          <a:ln w="38160">
            <a:solidFill>
              <a:srgbClr val="FF0000"/>
            </a:solidFill>
            <a:round/>
          </a:ln>
        </p:spPr>
      </p:sp>
      <p:sp>
        <p:nvSpPr>
          <p:cNvPr id="227" name="CustomShape 13"/>
          <p:cNvSpPr/>
          <p:nvPr/>
        </p:nvSpPr>
        <p:spPr>
          <a:xfrm>
            <a:off x="3352680" y="3066480"/>
            <a:ext cx="456840" cy="456840"/>
          </a:xfrm>
          <a:prstGeom prst="ellipse">
            <a:avLst/>
          </a:prstGeom>
          <a:noFill/>
          <a:ln w="38160">
            <a:solidFill>
              <a:srgbClr val="FF0000"/>
            </a:solidFill>
            <a:round/>
          </a:ln>
        </p:spPr>
      </p:sp>
      <p:sp>
        <p:nvSpPr>
          <p:cNvPr id="228" name="CustomShape 14"/>
          <p:cNvSpPr/>
          <p:nvPr/>
        </p:nvSpPr>
        <p:spPr>
          <a:xfrm>
            <a:off x="3581280" y="2196000"/>
            <a:ext cx="360" cy="870120"/>
          </a:xfrm>
          <a:prstGeom prst="straightConnector1">
            <a:avLst/>
          </a:prstGeom>
          <a:solidFill>
            <a:srgbClr val="BBE0E3"/>
          </a:solidFill>
          <a:ln w="38160">
            <a:solidFill>
              <a:srgbClr val="FF0000"/>
            </a:solidFill>
            <a:round/>
            <a:tailEnd type="arrow" w="med" len="med"/>
          </a:ln>
        </p:spPr>
      </p:sp>
      <p:sp>
        <p:nvSpPr>
          <p:cNvPr id="229" name="CustomShape 15"/>
          <p:cNvSpPr/>
          <p:nvPr/>
        </p:nvSpPr>
        <p:spPr>
          <a:xfrm>
            <a:off x="2625480" y="3295080"/>
            <a:ext cx="726840" cy="360"/>
          </a:xfrm>
          <a:prstGeom prst="straightConnector1">
            <a:avLst/>
          </a:prstGeom>
          <a:solidFill>
            <a:srgbClr val="BBE0E3"/>
          </a:solidFill>
          <a:ln w="38160">
            <a:solidFill>
              <a:srgbClr val="FF0000"/>
            </a:solidFill>
            <a:round/>
            <a:tailEnd type="arrow" w="med" len="med"/>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7315200" y="6305400"/>
            <a:ext cx="1371240" cy="475920"/>
          </a:xfrm>
          <a:prstGeom prst="rect">
            <a:avLst/>
          </a:prstGeom>
        </p:spPr>
        <p:txBody>
          <a:bodyPr anchor="b"/>
          <a:lstStyle/>
          <a:p>
            <a:pPr>
              <a:lnSpc>
                <a:spcPct val="100000"/>
              </a:lnSpc>
            </a:pPr>
            <a:fld id="{7DB9894E-2D14-4438-99CE-4622D7A9DF08}" type="slidenum">
              <a:rPr lang="fr-FR" sz="1400">
                <a:solidFill>
                  <a:srgbClr val="000000"/>
                </a:solidFill>
                <a:latin typeface="Arial"/>
              </a:rPr>
              <a:t>16</a:t>
            </a:fld>
            <a:endParaRPr/>
          </a:p>
        </p:txBody>
      </p:sp>
      <p:pic>
        <p:nvPicPr>
          <p:cNvPr id="231" name="Picture 4"/>
          <p:cNvPicPr/>
          <p:nvPr/>
        </p:nvPicPr>
        <p:blipFill>
          <a:blip r:embed="rId3"/>
          <a:stretch>
            <a:fillRect/>
          </a:stretch>
        </p:blipFill>
        <p:spPr>
          <a:xfrm>
            <a:off x="643680" y="1584360"/>
            <a:ext cx="8267400" cy="4908240"/>
          </a:xfrm>
          <a:prstGeom prst="rect">
            <a:avLst/>
          </a:prstGeom>
          <a:ln>
            <a:noFill/>
          </a:ln>
        </p:spPr>
      </p:pic>
      <p:sp>
        <p:nvSpPr>
          <p:cNvPr id="232" name="CustomShape 2"/>
          <p:cNvSpPr/>
          <p:nvPr/>
        </p:nvSpPr>
        <p:spPr>
          <a:xfrm>
            <a:off x="4803120" y="2467440"/>
            <a:ext cx="3911760" cy="380520"/>
          </a:xfrm>
          <a:prstGeom prst="rightArrow">
            <a:avLst>
              <a:gd name="adj1" fmla="val 50000"/>
              <a:gd name="adj2" fmla="val 82727"/>
            </a:avLst>
          </a:prstGeom>
          <a:solidFill>
            <a:srgbClr val="FFFF00"/>
          </a:solidFill>
          <a:ln w="9360">
            <a:solidFill>
              <a:srgbClr val="000000"/>
            </a:solidFill>
            <a:round/>
          </a:ln>
        </p:spPr>
      </p:sp>
      <p:sp>
        <p:nvSpPr>
          <p:cNvPr id="233" name="CustomShape 3"/>
          <p:cNvSpPr/>
          <p:nvPr/>
        </p:nvSpPr>
        <p:spPr>
          <a:xfrm>
            <a:off x="4622400" y="3540240"/>
            <a:ext cx="3911760" cy="441000"/>
          </a:xfrm>
          <a:prstGeom prst="leftRightArrow">
            <a:avLst>
              <a:gd name="adj1" fmla="val 50000"/>
              <a:gd name="adj2" fmla="val 50000"/>
            </a:avLst>
          </a:prstGeom>
          <a:solidFill>
            <a:srgbClr val="FFC000"/>
          </a:solidFill>
          <a:ln w="9360">
            <a:solidFill>
              <a:srgbClr val="000000"/>
            </a:solidFill>
            <a:round/>
          </a:ln>
        </p:spPr>
      </p:sp>
      <p:sp>
        <p:nvSpPr>
          <p:cNvPr id="234" name="CustomShape 4"/>
          <p:cNvSpPr/>
          <p:nvPr/>
        </p:nvSpPr>
        <p:spPr>
          <a:xfrm rot="5400000">
            <a:off x="2568600" y="4330800"/>
            <a:ext cx="3726360" cy="380520"/>
          </a:xfrm>
          <a:prstGeom prst="rightArrow">
            <a:avLst>
              <a:gd name="adj1" fmla="val 50000"/>
              <a:gd name="adj2" fmla="val 82727"/>
            </a:avLst>
          </a:prstGeom>
          <a:solidFill>
            <a:srgbClr val="FFFF00"/>
          </a:solidFill>
          <a:ln w="9360">
            <a:solidFill>
              <a:srgbClr val="000000"/>
            </a:solidFill>
            <a:round/>
          </a:ln>
        </p:spPr>
      </p:sp>
      <p:sp>
        <p:nvSpPr>
          <p:cNvPr id="235" name="CustomShape 5"/>
          <p:cNvSpPr/>
          <p:nvPr/>
        </p:nvSpPr>
        <p:spPr>
          <a:xfrm rot="2485800">
            <a:off x="3668760" y="4098600"/>
            <a:ext cx="5601240" cy="441000"/>
          </a:xfrm>
          <a:prstGeom prst="leftRightArrow">
            <a:avLst>
              <a:gd name="adj1" fmla="val 50000"/>
              <a:gd name="adj2" fmla="val 50000"/>
            </a:avLst>
          </a:prstGeom>
          <a:solidFill>
            <a:srgbClr val="FA0000"/>
          </a:solidFill>
          <a:ln w="9360">
            <a:solidFill>
              <a:srgbClr val="000000"/>
            </a:solidFill>
            <a:round/>
          </a:ln>
        </p:spPr>
      </p:sp>
      <p:pic>
        <p:nvPicPr>
          <p:cNvPr id="236" name="Picture 2"/>
          <p:cNvPicPr/>
          <p:nvPr/>
        </p:nvPicPr>
        <p:blipFill>
          <a:blip r:embed="rId4"/>
          <a:srcRect t="3228" r="5206"/>
          <a:stretch>
            <a:fillRect/>
          </a:stretch>
        </p:blipFill>
        <p:spPr>
          <a:xfrm>
            <a:off x="4807080" y="4733640"/>
            <a:ext cx="2156760" cy="1650960"/>
          </a:xfrm>
          <a:prstGeom prst="rect">
            <a:avLst/>
          </a:prstGeom>
          <a:ln>
            <a:noFill/>
          </a:ln>
        </p:spPr>
      </p:pic>
      <p:sp>
        <p:nvSpPr>
          <p:cNvPr id="237" name="CustomShape 6"/>
          <p:cNvSpPr/>
          <p:nvPr/>
        </p:nvSpPr>
        <p:spPr>
          <a:xfrm>
            <a:off x="383400" y="1267200"/>
            <a:ext cx="5102640" cy="1185480"/>
          </a:xfrm>
          <a:prstGeom prst="rect">
            <a:avLst/>
          </a:prstGeom>
          <a:noFill/>
          <a:ln>
            <a:noFill/>
          </a:ln>
        </p:spPr>
        <p:txBody>
          <a:bodyPr lIns="90000" tIns="45000" rIns="90000" bIns="45000"/>
          <a:lstStyle/>
          <a:p>
            <a:pPr algn="just">
              <a:lnSpc>
                <a:spcPct val="100000"/>
              </a:lnSpc>
            </a:pPr>
            <a:r>
              <a:rPr lang="fr-FR" sz="1200" b="1">
                <a:solidFill>
                  <a:srgbClr val="FF0000"/>
                </a:solidFill>
                <a:latin typeface="Arial"/>
              </a:rPr>
              <a:t>Pour résumer :</a:t>
            </a:r>
            <a:endParaRPr/>
          </a:p>
          <a:p>
            <a:pPr lvl="1" algn="just">
              <a:lnSpc>
                <a:spcPct val="100000"/>
              </a:lnSpc>
              <a:buFont typeface="Arial"/>
              <a:buChar char="•"/>
            </a:pPr>
            <a:r>
              <a:rPr lang="fr-FR" sz="1200" b="1">
                <a:solidFill>
                  <a:srgbClr val="FF0000"/>
                </a:solidFill>
                <a:latin typeface="Arial"/>
              </a:rPr>
              <a:t>Quelle progressivité ?</a:t>
            </a:r>
            <a:endParaRPr/>
          </a:p>
          <a:p>
            <a:pPr lvl="1" algn="just">
              <a:lnSpc>
                <a:spcPct val="100000"/>
              </a:lnSpc>
              <a:buFont typeface="Arial"/>
              <a:buChar char="•"/>
            </a:pPr>
            <a:r>
              <a:rPr lang="fr-FR" sz="1200" b="1">
                <a:solidFill>
                  <a:srgbClr val="FF0000"/>
                </a:solidFill>
                <a:latin typeface="Arial"/>
              </a:rPr>
              <a:t>Interconnexions?</a:t>
            </a:r>
            <a:endParaRPr/>
          </a:p>
          <a:p>
            <a:pPr lvl="1" algn="just">
              <a:lnSpc>
                <a:spcPct val="100000"/>
              </a:lnSpc>
              <a:buFont typeface="Arial"/>
              <a:buChar char="•"/>
            </a:pPr>
            <a:r>
              <a:rPr lang="fr-FR" sz="1200" b="1">
                <a:solidFill>
                  <a:srgbClr val="FF0000"/>
                </a:solidFill>
                <a:latin typeface="Arial"/>
              </a:rPr>
              <a:t>Quel suivi?</a:t>
            </a:r>
            <a:endParaRPr/>
          </a:p>
          <a:p>
            <a:pPr lvl="1" algn="just">
              <a:lnSpc>
                <a:spcPct val="100000"/>
              </a:lnSpc>
              <a:buFont typeface="Arial"/>
              <a:buChar char="•"/>
            </a:pPr>
            <a:r>
              <a:rPr lang="fr-FR" sz="1200" b="1">
                <a:solidFill>
                  <a:srgbClr val="FF0000"/>
                </a:solidFill>
                <a:latin typeface="Arial"/>
              </a:rPr>
              <a:t>…</a:t>
            </a:r>
            <a:endParaRPr/>
          </a:p>
          <a:p>
            <a:pPr algn="just">
              <a:lnSpc>
                <a:spcPct val="100000"/>
              </a:lnSpc>
            </a:pPr>
            <a:endParaRPr/>
          </a:p>
        </p:txBody>
      </p:sp>
      <p:sp>
        <p:nvSpPr>
          <p:cNvPr id="238" name="CustomShape 7"/>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239" name="CustomShape 8"/>
          <p:cNvSpPr/>
          <p:nvPr/>
        </p:nvSpPr>
        <p:spPr>
          <a:xfrm>
            <a:off x="4038480" y="901440"/>
            <a:ext cx="4872240" cy="692280"/>
          </a:xfrm>
          <a:prstGeom prst="leftRightArrow">
            <a:avLst>
              <a:gd name="adj1" fmla="val 50000"/>
              <a:gd name="adj2" fmla="val 50000"/>
            </a:avLst>
          </a:prstGeom>
          <a:solidFill>
            <a:srgbClr val="FFC000"/>
          </a:solidFill>
          <a:ln w="9360">
            <a:solidFill>
              <a:srgbClr val="000000"/>
            </a:solidFill>
            <a:round/>
          </a:ln>
        </p:spPr>
        <p:txBody>
          <a:bodyPr/>
          <a:lstStyle/>
          <a:p>
            <a:pPr algn="ctr">
              <a:lnSpc>
                <a:spcPct val="100000"/>
              </a:lnSpc>
            </a:pPr>
            <a:r>
              <a:rPr lang="fr-FR">
                <a:solidFill>
                  <a:srgbClr val="000000"/>
                </a:solidFill>
                <a:latin typeface="Arial"/>
              </a:rPr>
              <a:t>Progressivité</a:t>
            </a: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wheel(1)">
                                      <p:cBhvr additive="repl">
                                        <p:cTn id="7" dur="2000"/>
                                        <p:tgtEl>
                                          <p:spTgt spid="23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wipe(left)">
                                      <p:cBhvr additive="repl">
                                        <p:cTn id="11" dur="500"/>
                                        <p:tgtEl>
                                          <p:spTgt spid="239"/>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wipe(up)">
                                      <p:cBhvr additive="repl">
                                        <p:cTn id="15" dur="500"/>
                                        <p:tgtEl>
                                          <p:spTgt spid="234"/>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32"/>
                                        </p:tgtEl>
                                        <p:attrNameLst>
                                          <p:attrName>style.visibility</p:attrName>
                                        </p:attrNameLst>
                                      </p:cBhvr>
                                      <p:to>
                                        <p:strVal val="visible"/>
                                      </p:to>
                                    </p:set>
                                    <p:animEffect transition="in" filter="wipe(left)">
                                      <p:cBhvr additive="repl">
                                        <p:cTn id="19" dur="500"/>
                                        <p:tgtEl>
                                          <p:spTgt spid="232"/>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wipe(up)">
                                      <p:cBhvr additive="repl">
                                        <p:cTn id="23" dur="500"/>
                                        <p:tgtEl>
                                          <p:spTgt spid="235"/>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wipe(left)">
                                      <p:cBhvr additive="repl">
                                        <p:cTn id="2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7315200" y="6305400"/>
            <a:ext cx="1371240" cy="475920"/>
          </a:xfrm>
          <a:prstGeom prst="rect">
            <a:avLst/>
          </a:prstGeom>
        </p:spPr>
        <p:txBody>
          <a:bodyPr anchor="b"/>
          <a:lstStyle/>
          <a:p>
            <a:pPr>
              <a:lnSpc>
                <a:spcPct val="100000"/>
              </a:lnSpc>
            </a:pPr>
            <a:fld id="{91987878-62E9-4C56-8D1B-12C8CF1DF1E0}" type="slidenum">
              <a:rPr lang="fr-FR" sz="1400">
                <a:solidFill>
                  <a:srgbClr val="000000"/>
                </a:solidFill>
                <a:latin typeface="Arial"/>
              </a:rPr>
              <a:t>17</a:t>
            </a:fld>
            <a:endParaRPr/>
          </a:p>
        </p:txBody>
      </p:sp>
      <p:sp>
        <p:nvSpPr>
          <p:cNvPr id="241" name="CustomShape 2"/>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242" name="CustomShape 3"/>
          <p:cNvSpPr/>
          <p:nvPr/>
        </p:nvSpPr>
        <p:spPr>
          <a:xfrm>
            <a:off x="484920" y="1447920"/>
            <a:ext cx="8430120" cy="4052880"/>
          </a:xfrm>
          <a:prstGeom prst="rect">
            <a:avLst/>
          </a:prstGeom>
          <a:noFill/>
          <a:ln>
            <a:noFill/>
          </a:ln>
        </p:spPr>
        <p:txBody>
          <a:bodyPr lIns="90000" tIns="45000" rIns="90000" bIns="45000"/>
          <a:lstStyle/>
          <a:p>
            <a:pPr algn="just">
              <a:lnSpc>
                <a:spcPct val="100000"/>
              </a:lnSpc>
              <a:buFont typeface="Arial"/>
              <a:buChar char="•"/>
            </a:pPr>
            <a:r>
              <a:rPr lang="fr-FR" sz="2400" b="1">
                <a:solidFill>
                  <a:srgbClr val="000000"/>
                </a:solidFill>
                <a:latin typeface="Arial"/>
              </a:rPr>
              <a:t>Favoriser la démarche de projet pour permettre l’interaction des disciplines </a:t>
            </a:r>
            <a:r>
              <a:rPr lang="fr-FR" sz="2400" b="1">
                <a:solidFill>
                  <a:srgbClr val="6B6BCF"/>
                </a:solidFill>
                <a:latin typeface="Arial"/>
              </a:rPr>
              <a:t>(fiche de connaissances)</a:t>
            </a:r>
            <a:endParaRPr/>
          </a:p>
          <a:p>
            <a:pPr algn="just">
              <a:lnSpc>
                <a:spcPct val="100000"/>
              </a:lnSpc>
            </a:pPr>
            <a:endParaRPr/>
          </a:p>
          <a:p>
            <a:pPr algn="just">
              <a:lnSpc>
                <a:spcPct val="100000"/>
              </a:lnSpc>
              <a:buFont typeface="Arial"/>
              <a:buChar char="•"/>
            </a:pPr>
            <a:r>
              <a:rPr lang="fr-FR" sz="2400" b="1">
                <a:solidFill>
                  <a:srgbClr val="000000"/>
                </a:solidFill>
                <a:latin typeface="Arial"/>
              </a:rPr>
              <a:t>Pour la 6ème : C’est la stratégie pédagogique qui définit l’organisation </a:t>
            </a:r>
            <a:r>
              <a:rPr lang="fr-FR" sz="2400" b="1">
                <a:solidFill>
                  <a:srgbClr val="FA0000"/>
                </a:solidFill>
                <a:latin typeface="Arial"/>
              </a:rPr>
              <a:t>horaire du bloc </a:t>
            </a:r>
            <a:r>
              <a:rPr lang="fr-FR" sz="2400" b="1">
                <a:solidFill>
                  <a:srgbClr val="000000"/>
                </a:solidFill>
                <a:latin typeface="Arial"/>
              </a:rPr>
              <a:t>sciences et technologie</a:t>
            </a:r>
            <a:endParaRPr/>
          </a:p>
          <a:p>
            <a:pPr algn="just">
              <a:lnSpc>
                <a:spcPct val="100000"/>
              </a:lnSpc>
            </a:pPr>
            <a:endParaRPr/>
          </a:p>
          <a:p>
            <a:pPr algn="just">
              <a:lnSpc>
                <a:spcPct val="100000"/>
              </a:lnSpc>
              <a:buFont typeface="Arial"/>
              <a:buChar char="•"/>
            </a:pPr>
            <a:r>
              <a:rPr lang="fr-FR" sz="2400" b="1">
                <a:solidFill>
                  <a:srgbClr val="000000"/>
                </a:solidFill>
                <a:latin typeface="Arial"/>
              </a:rPr>
              <a:t>Pourquoi ne pas envisager un pôle sciences et technologie (laboratoire commun)?</a:t>
            </a:r>
            <a:endParaRPr/>
          </a:p>
          <a:p>
            <a:pPr algn="just">
              <a:lnSpc>
                <a:spcPct val="100000"/>
              </a:lnSpc>
            </a:pPr>
            <a:endParaRPr/>
          </a:p>
          <a:p>
            <a:pPr algn="ctr">
              <a:lnSpc>
                <a:spcPct val="100000"/>
              </a:lnSpc>
            </a:pPr>
            <a:r>
              <a:rPr lang="fr-FR" sz="2400" b="1" i="1">
                <a:solidFill>
                  <a:srgbClr val="FF0000"/>
                </a:solidFill>
                <a:latin typeface="Arial"/>
              </a:rPr>
              <a:t>Enseignement Pratique Interdisciplinaire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7315200" y="6245280"/>
            <a:ext cx="1371240" cy="475920"/>
          </a:xfrm>
          <a:prstGeom prst="rect">
            <a:avLst/>
          </a:prstGeom>
        </p:spPr>
        <p:txBody>
          <a:bodyPr anchor="b"/>
          <a:lstStyle/>
          <a:p>
            <a:pPr>
              <a:lnSpc>
                <a:spcPct val="100000"/>
              </a:lnSpc>
            </a:pPr>
            <a:fld id="{D8471A93-090A-4AF6-AD3A-583AB073A42F}" type="slidenum">
              <a:rPr lang="fr-FR" sz="1400">
                <a:solidFill>
                  <a:srgbClr val="000000"/>
                </a:solidFill>
                <a:latin typeface="Arial"/>
              </a:rPr>
              <a:t>18</a:t>
            </a:fld>
            <a:endParaRPr/>
          </a:p>
        </p:txBody>
      </p:sp>
      <p:sp>
        <p:nvSpPr>
          <p:cNvPr id="244" name="CustomShape 2"/>
          <p:cNvSpPr/>
          <p:nvPr/>
        </p:nvSpPr>
        <p:spPr>
          <a:xfrm>
            <a:off x="1905120" y="152280"/>
            <a:ext cx="6248160" cy="821880"/>
          </a:xfrm>
          <a:prstGeom prst="rect">
            <a:avLst/>
          </a:prstGeom>
          <a:noFill/>
          <a:ln>
            <a:noFill/>
          </a:ln>
        </p:spPr>
        <p:txBody>
          <a:bodyPr lIns="90000" tIns="45000" rIns="90000" bIns="45000"/>
          <a:lstStyle/>
          <a:p>
            <a:pPr algn="ctr">
              <a:lnSpc>
                <a:spcPct val="100000"/>
              </a:lnSpc>
            </a:pPr>
            <a:r>
              <a:rPr lang="fr-FR" sz="2400">
                <a:solidFill>
                  <a:srgbClr val="A6A6A6"/>
                </a:solidFill>
                <a:latin typeface="Arial"/>
              </a:rPr>
              <a:t>Une activité passée au crible … juste un exemple pas un modèle…</a:t>
            </a:r>
            <a:endParaRPr/>
          </a:p>
        </p:txBody>
      </p:sp>
      <p:pic>
        <p:nvPicPr>
          <p:cNvPr id="245" name="Picture 2"/>
          <p:cNvPicPr/>
          <p:nvPr/>
        </p:nvPicPr>
        <p:blipFill>
          <a:blip r:embed="rId2"/>
          <a:stretch>
            <a:fillRect/>
          </a:stretch>
        </p:blipFill>
        <p:spPr>
          <a:xfrm>
            <a:off x="2286000" y="2593800"/>
            <a:ext cx="4771800" cy="2781000"/>
          </a:xfrm>
          <a:prstGeom prst="rect">
            <a:avLst/>
          </a:prstGeom>
          <a:ln>
            <a:noFill/>
          </a:ln>
        </p:spPr>
      </p:pic>
      <p:sp>
        <p:nvSpPr>
          <p:cNvPr id="246" name="CustomShape 3"/>
          <p:cNvSpPr/>
          <p:nvPr/>
        </p:nvSpPr>
        <p:spPr>
          <a:xfrm>
            <a:off x="622800" y="1451160"/>
            <a:ext cx="8534160" cy="821880"/>
          </a:xfrm>
          <a:prstGeom prst="rect">
            <a:avLst/>
          </a:prstGeom>
          <a:noFill/>
          <a:ln>
            <a:noFill/>
          </a:ln>
        </p:spPr>
        <p:txBody>
          <a:bodyPr lIns="90000" tIns="45000" rIns="90000" bIns="45000"/>
          <a:lstStyle/>
          <a:p>
            <a:pPr algn="ctr">
              <a:lnSpc>
                <a:spcPct val="100000"/>
              </a:lnSpc>
            </a:pPr>
            <a:r>
              <a:rPr lang="fr-FR" sz="2400" b="1">
                <a:solidFill>
                  <a:srgbClr val="000000"/>
                </a:solidFill>
                <a:latin typeface="Arial"/>
              </a:rPr>
              <a:t>Mettre tous les atouts de son côté pour « réussir » le </a:t>
            </a:r>
            <a:r>
              <a:rPr lang="fr-FR" sz="2400" b="1">
                <a:solidFill>
                  <a:srgbClr val="72BFC5"/>
                </a:solidFill>
                <a:latin typeface="Arial"/>
              </a:rPr>
              <a:t>cross</a:t>
            </a:r>
            <a:r>
              <a:rPr lang="fr-FR" sz="2400" b="1">
                <a:solidFill>
                  <a:srgbClr val="000000"/>
                </a:solidFill>
                <a:latin typeface="Arial"/>
              </a:rPr>
              <a:t> du collège</a:t>
            </a:r>
            <a:endParaRPr/>
          </a:p>
        </p:txBody>
      </p:sp>
      <p:sp>
        <p:nvSpPr>
          <p:cNvPr id="247" name="CustomShape 4"/>
          <p:cNvSpPr/>
          <p:nvPr/>
        </p:nvSpPr>
        <p:spPr>
          <a:xfrm>
            <a:off x="289440" y="2784240"/>
            <a:ext cx="2437920" cy="1063800"/>
          </a:xfrm>
          <a:prstGeom prst="rect">
            <a:avLst/>
          </a:prstGeom>
          <a:noFill/>
          <a:ln>
            <a:noFill/>
          </a:ln>
        </p:spPr>
        <p:txBody>
          <a:bodyPr lIns="90000" tIns="45000" rIns="90000" bIns="45000"/>
          <a:lstStyle/>
          <a:p>
            <a:pPr algn="ctr">
              <a:lnSpc>
                <a:spcPct val="100000"/>
              </a:lnSpc>
            </a:pPr>
            <a:r>
              <a:rPr lang="fr-FR" sz="1600" b="1">
                <a:solidFill>
                  <a:srgbClr val="000000"/>
                </a:solidFill>
                <a:latin typeface="Arial"/>
              </a:rPr>
              <a:t>Des chaussures de sport : oui mais lesquelles ?</a:t>
            </a:r>
            <a:endParaRPr/>
          </a:p>
          <a:p>
            <a:pPr algn="ctr">
              <a:lnSpc>
                <a:spcPct val="100000"/>
              </a:lnSpc>
            </a:pPr>
            <a:r>
              <a:rPr lang="fr-FR" sz="1600" b="1">
                <a:solidFill>
                  <a:srgbClr val="000000"/>
                </a:solidFill>
                <a:latin typeface="Arial"/>
              </a:rPr>
              <a:t>THEME 3</a:t>
            </a:r>
            <a:endParaRPr/>
          </a:p>
        </p:txBody>
      </p:sp>
      <p:sp>
        <p:nvSpPr>
          <p:cNvPr id="248" name="CustomShape 5"/>
          <p:cNvSpPr/>
          <p:nvPr/>
        </p:nvSpPr>
        <p:spPr>
          <a:xfrm>
            <a:off x="6553080" y="3245760"/>
            <a:ext cx="2361960" cy="1461960"/>
          </a:xfrm>
          <a:prstGeom prst="rect">
            <a:avLst/>
          </a:prstGeom>
          <a:noFill/>
          <a:ln>
            <a:noFill/>
          </a:ln>
        </p:spPr>
        <p:txBody>
          <a:bodyPr lIns="90000" tIns="45000" rIns="90000" bIns="45000"/>
          <a:lstStyle/>
          <a:p>
            <a:pPr algn="ctr">
              <a:lnSpc>
                <a:spcPct val="100000"/>
              </a:lnSpc>
            </a:pPr>
            <a:r>
              <a:rPr lang="fr-FR" b="1">
                <a:solidFill>
                  <a:srgbClr val="000000"/>
                </a:solidFill>
                <a:latin typeface="Arial"/>
              </a:rPr>
              <a:t>S’alimenter intelligemment: manger quoi et quand ?</a:t>
            </a:r>
            <a:endParaRPr/>
          </a:p>
          <a:p>
            <a:pPr algn="ctr">
              <a:lnSpc>
                <a:spcPct val="100000"/>
              </a:lnSpc>
            </a:pPr>
            <a:r>
              <a:rPr lang="fr-FR" b="1">
                <a:solidFill>
                  <a:srgbClr val="000000"/>
                </a:solidFill>
                <a:latin typeface="Arial"/>
              </a:rPr>
              <a:t>THEME 2</a:t>
            </a:r>
            <a:endParaRPr/>
          </a:p>
        </p:txBody>
      </p:sp>
      <p:sp>
        <p:nvSpPr>
          <p:cNvPr id="249" name="CustomShape 6"/>
          <p:cNvSpPr/>
          <p:nvPr/>
        </p:nvSpPr>
        <p:spPr>
          <a:xfrm>
            <a:off x="3289680" y="5638680"/>
            <a:ext cx="3200040" cy="639000"/>
          </a:xfrm>
          <a:prstGeom prst="rect">
            <a:avLst/>
          </a:prstGeom>
          <a:noFill/>
          <a:ln>
            <a:noFill/>
          </a:ln>
        </p:spPr>
        <p:txBody>
          <a:bodyPr lIns="90000" tIns="45000" rIns="90000" bIns="45000"/>
          <a:lstStyle/>
          <a:p>
            <a:pPr algn="ctr">
              <a:lnSpc>
                <a:spcPct val="100000"/>
              </a:lnSpc>
            </a:pPr>
            <a:r>
              <a:rPr lang="fr-FR" b="1">
                <a:solidFill>
                  <a:srgbClr val="000000"/>
                </a:solidFill>
                <a:latin typeface="Arial"/>
              </a:rPr>
              <a:t>Matériaux</a:t>
            </a:r>
            <a:endParaRPr/>
          </a:p>
          <a:p>
            <a:pPr algn="ctr">
              <a:lnSpc>
                <a:spcPct val="100000"/>
              </a:lnSpc>
            </a:pPr>
            <a:r>
              <a:rPr lang="fr-FR" b="1">
                <a:solidFill>
                  <a:srgbClr val="000000"/>
                </a:solidFill>
                <a:latin typeface="Arial"/>
              </a:rPr>
              <a:t>THEME 3</a:t>
            </a:r>
            <a:endParaRPr/>
          </a:p>
        </p:txBody>
      </p:sp>
      <p:sp>
        <p:nvSpPr>
          <p:cNvPr id="250" name="CustomShape 7"/>
          <p:cNvSpPr/>
          <p:nvPr/>
        </p:nvSpPr>
        <p:spPr>
          <a:xfrm>
            <a:off x="2727720" y="3338280"/>
            <a:ext cx="1097280" cy="157320"/>
          </a:xfrm>
          <a:prstGeom prst="straightConnector1">
            <a:avLst/>
          </a:prstGeom>
          <a:solidFill>
            <a:srgbClr val="BBE0E3"/>
          </a:solidFill>
          <a:ln w="44280">
            <a:solidFill>
              <a:srgbClr val="000000"/>
            </a:solidFill>
            <a:round/>
            <a:tailEnd type="arrow" w="med" len="med"/>
          </a:ln>
        </p:spPr>
      </p:sp>
      <p:sp>
        <p:nvSpPr>
          <p:cNvPr id="251" name="CustomShape 8"/>
          <p:cNvSpPr/>
          <p:nvPr/>
        </p:nvSpPr>
        <p:spPr>
          <a:xfrm flipH="1" flipV="1">
            <a:off x="5562000" y="2895480"/>
            <a:ext cx="1289880" cy="563040"/>
          </a:xfrm>
          <a:prstGeom prst="straightConnector1">
            <a:avLst/>
          </a:prstGeom>
          <a:solidFill>
            <a:srgbClr val="BBE0E3"/>
          </a:solidFill>
          <a:ln w="44280">
            <a:solidFill>
              <a:srgbClr val="000000"/>
            </a:solidFill>
            <a:round/>
            <a:tailEnd type="arrow" w="med" len="med"/>
          </a:ln>
        </p:spPr>
      </p:sp>
      <p:sp>
        <p:nvSpPr>
          <p:cNvPr id="252" name="CustomShape 9"/>
          <p:cNvSpPr/>
          <p:nvPr/>
        </p:nvSpPr>
        <p:spPr>
          <a:xfrm flipV="1">
            <a:off x="4889880" y="5180760"/>
            <a:ext cx="291240" cy="456840"/>
          </a:xfrm>
          <a:prstGeom prst="straightConnector1">
            <a:avLst/>
          </a:prstGeom>
          <a:solidFill>
            <a:srgbClr val="BBE0E3"/>
          </a:solidFill>
          <a:ln w="44280">
            <a:solidFill>
              <a:srgbClr val="000000"/>
            </a:solidFill>
            <a:round/>
            <a:tailEnd type="arrow" w="med" len="med"/>
          </a:ln>
        </p:spPr>
      </p:sp>
      <p:sp>
        <p:nvSpPr>
          <p:cNvPr id="253" name="CustomShape 10"/>
          <p:cNvSpPr/>
          <p:nvPr/>
        </p:nvSpPr>
        <p:spPr>
          <a:xfrm>
            <a:off x="802440" y="5717880"/>
            <a:ext cx="3200040" cy="639000"/>
          </a:xfrm>
          <a:prstGeom prst="rect">
            <a:avLst/>
          </a:prstGeom>
          <a:noFill/>
          <a:ln>
            <a:noFill/>
          </a:ln>
        </p:spPr>
        <p:txBody>
          <a:bodyPr lIns="90000" tIns="45000" rIns="90000" bIns="45000"/>
          <a:lstStyle/>
          <a:p>
            <a:pPr algn="ctr">
              <a:lnSpc>
                <a:spcPct val="100000"/>
              </a:lnSpc>
            </a:pPr>
            <a:r>
              <a:rPr lang="fr-FR" b="1">
                <a:solidFill>
                  <a:srgbClr val="000000"/>
                </a:solidFill>
                <a:latin typeface="Arial"/>
              </a:rPr>
              <a:t>Energie, Mouvements</a:t>
            </a:r>
            <a:endParaRPr/>
          </a:p>
          <a:p>
            <a:pPr algn="ctr">
              <a:lnSpc>
                <a:spcPct val="100000"/>
              </a:lnSpc>
            </a:pPr>
            <a:r>
              <a:rPr lang="fr-FR" b="1">
                <a:solidFill>
                  <a:srgbClr val="000000"/>
                </a:solidFill>
                <a:latin typeface="Arial"/>
              </a:rPr>
              <a:t>THEME 1</a:t>
            </a:r>
            <a:endParaRPr/>
          </a:p>
        </p:txBody>
      </p:sp>
      <p:sp>
        <p:nvSpPr>
          <p:cNvPr id="254" name="CustomShape 11"/>
          <p:cNvSpPr/>
          <p:nvPr/>
        </p:nvSpPr>
        <p:spPr>
          <a:xfrm flipV="1">
            <a:off x="2402640" y="3580920"/>
            <a:ext cx="2778840" cy="2136240"/>
          </a:xfrm>
          <a:prstGeom prst="straightConnector1">
            <a:avLst/>
          </a:prstGeom>
          <a:solidFill>
            <a:srgbClr val="BBE0E3"/>
          </a:solidFill>
          <a:ln w="44280">
            <a:solidFill>
              <a:srgbClr val="000000"/>
            </a:solidFill>
            <a:round/>
            <a:tailEnd type="arrow" w="med" len="me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7315200" y="6305400"/>
            <a:ext cx="1371240" cy="475920"/>
          </a:xfrm>
          <a:prstGeom prst="rect">
            <a:avLst/>
          </a:prstGeom>
        </p:spPr>
        <p:txBody>
          <a:bodyPr anchor="b"/>
          <a:lstStyle/>
          <a:p>
            <a:pPr>
              <a:lnSpc>
                <a:spcPct val="100000"/>
              </a:lnSpc>
            </a:pPr>
            <a:fld id="{2D843B18-F8E0-4490-9C70-B6371E252531}" type="slidenum">
              <a:rPr lang="fr-FR" sz="1400">
                <a:solidFill>
                  <a:srgbClr val="000000"/>
                </a:solidFill>
                <a:latin typeface="Arial"/>
              </a:rPr>
              <a:t>19</a:t>
            </a:fld>
            <a:endParaRPr/>
          </a:p>
        </p:txBody>
      </p:sp>
      <p:sp>
        <p:nvSpPr>
          <p:cNvPr id="256" name="CustomShape 2"/>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257" name="CustomShape 3"/>
          <p:cNvSpPr/>
          <p:nvPr/>
        </p:nvSpPr>
        <p:spPr>
          <a:xfrm>
            <a:off x="465480" y="2209680"/>
            <a:ext cx="1005480" cy="456840"/>
          </a:xfrm>
          <a:prstGeom prst="rect">
            <a:avLst/>
          </a:prstGeom>
          <a:solidFill>
            <a:srgbClr val="F2F2F2"/>
          </a:solidFill>
          <a:ln w="19080">
            <a:solidFill>
              <a:srgbClr val="000000"/>
            </a:solidFill>
            <a:round/>
          </a:ln>
        </p:spPr>
        <p:txBody>
          <a:bodyPr anchor="ctr"/>
          <a:lstStyle/>
          <a:p>
            <a:pPr algn="ctr">
              <a:lnSpc>
                <a:spcPct val="100000"/>
              </a:lnSpc>
            </a:pPr>
            <a:r>
              <a:rPr lang="fr-FR" sz="1600" b="1">
                <a:solidFill>
                  <a:srgbClr val="000000"/>
                </a:solidFill>
                <a:latin typeface="Arial"/>
              </a:rPr>
              <a:t>Thèmes</a:t>
            </a:r>
            <a:endParaRPr/>
          </a:p>
        </p:txBody>
      </p:sp>
      <p:sp>
        <p:nvSpPr>
          <p:cNvPr id="258" name="CustomShape 4"/>
          <p:cNvSpPr/>
          <p:nvPr/>
        </p:nvSpPr>
        <p:spPr>
          <a:xfrm>
            <a:off x="465480" y="2666880"/>
            <a:ext cx="1005480" cy="1828440"/>
          </a:xfrm>
          <a:prstGeom prst="rect">
            <a:avLst/>
          </a:prstGeom>
          <a:noFill/>
          <a:ln w="19080">
            <a:solidFill>
              <a:srgbClr val="000000"/>
            </a:solidFill>
            <a:round/>
          </a:ln>
        </p:spPr>
        <p:txBody>
          <a:bodyPr anchor="ctr"/>
          <a:lstStyle/>
          <a:p>
            <a:pPr algn="just">
              <a:lnSpc>
                <a:spcPct val="100000"/>
              </a:lnSpc>
            </a:pPr>
            <a:r>
              <a:rPr lang="fr-FR" sz="1400">
                <a:solidFill>
                  <a:srgbClr val="000000"/>
                </a:solidFill>
                <a:latin typeface="Arial"/>
              </a:rPr>
              <a:t>Le vivant, sa diversité et les fonctions qui le caractérisent</a:t>
            </a:r>
            <a:endParaRPr/>
          </a:p>
        </p:txBody>
      </p:sp>
      <p:sp>
        <p:nvSpPr>
          <p:cNvPr id="259" name="CustomShape 5"/>
          <p:cNvSpPr/>
          <p:nvPr/>
        </p:nvSpPr>
        <p:spPr>
          <a:xfrm>
            <a:off x="465480" y="4495680"/>
            <a:ext cx="1005480" cy="1828440"/>
          </a:xfrm>
          <a:prstGeom prst="rect">
            <a:avLst/>
          </a:prstGeom>
          <a:noFill/>
          <a:ln w="19080">
            <a:solidFill>
              <a:srgbClr val="000000"/>
            </a:solidFill>
            <a:round/>
          </a:ln>
        </p:spPr>
        <p:txBody>
          <a:bodyPr anchor="ctr"/>
          <a:lstStyle/>
          <a:p>
            <a:pPr algn="just">
              <a:lnSpc>
                <a:spcPct val="100000"/>
              </a:lnSpc>
            </a:pPr>
            <a:r>
              <a:rPr lang="fr-FR" sz="1400">
                <a:solidFill>
                  <a:srgbClr val="000000"/>
                </a:solidFill>
                <a:latin typeface="Arial"/>
              </a:rPr>
              <a:t>Matériaux et objets techniques</a:t>
            </a:r>
            <a:endParaRPr/>
          </a:p>
        </p:txBody>
      </p:sp>
      <p:sp>
        <p:nvSpPr>
          <p:cNvPr id="260" name="CustomShape 6"/>
          <p:cNvSpPr/>
          <p:nvPr/>
        </p:nvSpPr>
        <p:spPr>
          <a:xfrm>
            <a:off x="1471320" y="2209680"/>
            <a:ext cx="2122200" cy="456840"/>
          </a:xfrm>
          <a:prstGeom prst="rect">
            <a:avLst/>
          </a:prstGeom>
          <a:solidFill>
            <a:srgbClr val="FFFF00"/>
          </a:solidFill>
          <a:ln w="19080">
            <a:solidFill>
              <a:srgbClr val="000000"/>
            </a:solidFill>
            <a:round/>
          </a:ln>
        </p:spPr>
        <p:txBody>
          <a:bodyPr anchor="ctr"/>
          <a:lstStyle/>
          <a:p>
            <a:pPr algn="ctr">
              <a:lnSpc>
                <a:spcPct val="100000"/>
              </a:lnSpc>
            </a:pPr>
            <a:r>
              <a:rPr lang="fr-FR" sz="1300" b="1">
                <a:solidFill>
                  <a:srgbClr val="000000"/>
                </a:solidFill>
                <a:latin typeface="Arial"/>
              </a:rPr>
              <a:t>Attendus de fin de cycle</a:t>
            </a:r>
            <a:endParaRPr/>
          </a:p>
        </p:txBody>
      </p:sp>
      <p:sp>
        <p:nvSpPr>
          <p:cNvPr id="261" name="CustomShape 7"/>
          <p:cNvSpPr/>
          <p:nvPr/>
        </p:nvSpPr>
        <p:spPr>
          <a:xfrm>
            <a:off x="1471320" y="2666880"/>
            <a:ext cx="2122200" cy="456840"/>
          </a:xfrm>
          <a:prstGeom prst="rect">
            <a:avLst/>
          </a:prstGeom>
          <a:noFill/>
          <a:ln w="19080">
            <a:solidFill>
              <a:srgbClr val="000000"/>
            </a:solidFill>
            <a:round/>
          </a:ln>
        </p:spPr>
        <p:txBody>
          <a:bodyPr anchor="ctr"/>
          <a:lstStyle/>
          <a:p>
            <a:pPr algn="just">
              <a:lnSpc>
                <a:spcPct val="100000"/>
              </a:lnSpc>
            </a:pPr>
            <a:r>
              <a:rPr lang="fr-FR" sz="1400">
                <a:solidFill>
                  <a:srgbClr val="000000"/>
                </a:solidFill>
                <a:latin typeface="Arial"/>
              </a:rPr>
              <a:t>Apports alimentaires : qualité et quantité.</a:t>
            </a:r>
            <a:endParaRPr/>
          </a:p>
        </p:txBody>
      </p:sp>
      <p:sp>
        <p:nvSpPr>
          <p:cNvPr id="262" name="CustomShape 8"/>
          <p:cNvSpPr/>
          <p:nvPr/>
        </p:nvSpPr>
        <p:spPr>
          <a:xfrm>
            <a:off x="1471320" y="3124080"/>
            <a:ext cx="2122200" cy="456840"/>
          </a:xfrm>
          <a:prstGeom prst="rect">
            <a:avLst/>
          </a:prstGeom>
          <a:noFill/>
          <a:ln w="19080">
            <a:solidFill>
              <a:srgbClr val="000000"/>
            </a:solidFill>
            <a:round/>
          </a:ln>
        </p:spPr>
        <p:txBody>
          <a:bodyPr anchor="ctr"/>
          <a:lstStyle/>
          <a:p>
            <a:pPr algn="just">
              <a:lnSpc>
                <a:spcPct val="100000"/>
              </a:lnSpc>
            </a:pPr>
            <a:r>
              <a:rPr lang="fr-FR" sz="1200">
                <a:solidFill>
                  <a:srgbClr val="000000"/>
                </a:solidFill>
                <a:latin typeface="Arial"/>
              </a:rPr>
              <a:t>Apports discontinus (repas) et besoins continus.</a:t>
            </a:r>
            <a:endParaRPr/>
          </a:p>
        </p:txBody>
      </p:sp>
      <p:sp>
        <p:nvSpPr>
          <p:cNvPr id="263" name="CustomShape 9"/>
          <p:cNvSpPr/>
          <p:nvPr/>
        </p:nvSpPr>
        <p:spPr>
          <a:xfrm>
            <a:off x="1471320" y="3581280"/>
            <a:ext cx="2122200" cy="456840"/>
          </a:xfrm>
          <a:prstGeom prst="rect">
            <a:avLst/>
          </a:prstGeom>
          <a:noFill/>
          <a:ln w="19080">
            <a:solidFill>
              <a:srgbClr val="000000"/>
            </a:solidFill>
            <a:custDash>
              <a:ds d="53000" sp="159000"/>
              <a:ds d="212000" sp="159000"/>
            </a:custDash>
            <a:round/>
          </a:ln>
        </p:spPr>
      </p:sp>
      <p:sp>
        <p:nvSpPr>
          <p:cNvPr id="264" name="CustomShape 10"/>
          <p:cNvSpPr/>
          <p:nvPr/>
        </p:nvSpPr>
        <p:spPr>
          <a:xfrm>
            <a:off x="1471320" y="4495680"/>
            <a:ext cx="2122200" cy="456840"/>
          </a:xfrm>
          <a:prstGeom prst="rect">
            <a:avLst/>
          </a:prstGeom>
          <a:noFill/>
          <a:ln w="19080">
            <a:solidFill>
              <a:srgbClr val="000000"/>
            </a:solidFill>
            <a:round/>
          </a:ln>
        </p:spPr>
        <p:txBody>
          <a:bodyPr anchor="ctr"/>
          <a:lstStyle/>
          <a:p>
            <a:pPr algn="just">
              <a:lnSpc>
                <a:spcPct val="100000"/>
              </a:lnSpc>
            </a:pPr>
            <a:r>
              <a:rPr lang="fr-FR" sz="1400">
                <a:solidFill>
                  <a:srgbClr val="000000"/>
                </a:solidFill>
                <a:latin typeface="Arial"/>
              </a:rPr>
              <a:t>Besoin, fonction d'usage et d'estime.</a:t>
            </a:r>
            <a:endParaRPr/>
          </a:p>
        </p:txBody>
      </p:sp>
      <p:sp>
        <p:nvSpPr>
          <p:cNvPr id="265" name="CustomShape 11"/>
          <p:cNvSpPr/>
          <p:nvPr/>
        </p:nvSpPr>
        <p:spPr>
          <a:xfrm>
            <a:off x="1471320" y="4952880"/>
            <a:ext cx="2122200" cy="456840"/>
          </a:xfrm>
          <a:prstGeom prst="rect">
            <a:avLst/>
          </a:prstGeom>
          <a:noFill/>
          <a:ln w="19080">
            <a:solidFill>
              <a:srgbClr val="000000"/>
            </a:solidFill>
            <a:round/>
          </a:ln>
        </p:spPr>
        <p:txBody>
          <a:bodyPr anchor="ctr"/>
          <a:lstStyle/>
          <a:p>
            <a:pPr>
              <a:lnSpc>
                <a:spcPct val="100000"/>
              </a:lnSpc>
            </a:pPr>
            <a:r>
              <a:rPr lang="fr-FR" sz="1200">
                <a:solidFill>
                  <a:srgbClr val="000000"/>
                </a:solidFill>
                <a:latin typeface="Arial"/>
              </a:rPr>
              <a:t>Fonction technique, solutions techniques.</a:t>
            </a:r>
            <a:endParaRPr/>
          </a:p>
        </p:txBody>
      </p:sp>
      <p:sp>
        <p:nvSpPr>
          <p:cNvPr id="266" name="CustomShape 12"/>
          <p:cNvSpPr/>
          <p:nvPr/>
        </p:nvSpPr>
        <p:spPr>
          <a:xfrm>
            <a:off x="3593880" y="4495680"/>
            <a:ext cx="2122200" cy="914040"/>
          </a:xfrm>
          <a:prstGeom prst="rect">
            <a:avLst/>
          </a:prstGeom>
          <a:noFill/>
          <a:ln w="19080">
            <a:solidFill>
              <a:srgbClr val="000000"/>
            </a:solidFill>
            <a:round/>
          </a:ln>
        </p:spPr>
        <p:txBody>
          <a:bodyPr anchor="ctr"/>
          <a:lstStyle/>
          <a:p>
            <a:pPr>
              <a:lnSpc>
                <a:spcPct val="100000"/>
              </a:lnSpc>
            </a:pPr>
            <a:r>
              <a:rPr lang="fr-FR" sz="1200">
                <a:solidFill>
                  <a:srgbClr val="000000"/>
                </a:solidFill>
                <a:latin typeface="Arial"/>
              </a:rPr>
              <a:t>Comment choisir une paire de chaussures ?</a:t>
            </a:r>
            <a:endParaRPr/>
          </a:p>
        </p:txBody>
      </p:sp>
      <p:sp>
        <p:nvSpPr>
          <p:cNvPr id="267" name="CustomShape 13"/>
          <p:cNvSpPr/>
          <p:nvPr/>
        </p:nvSpPr>
        <p:spPr>
          <a:xfrm>
            <a:off x="3593880" y="2209680"/>
            <a:ext cx="2122200" cy="456840"/>
          </a:xfrm>
          <a:prstGeom prst="rect">
            <a:avLst/>
          </a:prstGeom>
          <a:solidFill>
            <a:srgbClr val="FFFFCC"/>
          </a:solidFill>
          <a:ln w="19080">
            <a:solidFill>
              <a:srgbClr val="000000"/>
            </a:solidFill>
            <a:round/>
          </a:ln>
        </p:spPr>
        <p:txBody>
          <a:bodyPr anchor="ctr"/>
          <a:lstStyle/>
          <a:p>
            <a:pPr algn="ctr">
              <a:lnSpc>
                <a:spcPct val="100000"/>
              </a:lnSpc>
            </a:pPr>
            <a:r>
              <a:rPr lang="fr-FR" sz="1400" b="1">
                <a:solidFill>
                  <a:srgbClr val="000000"/>
                </a:solidFill>
                <a:latin typeface="Arial"/>
              </a:rPr>
              <a:t>Exemples de problématique</a:t>
            </a:r>
            <a:endParaRPr/>
          </a:p>
        </p:txBody>
      </p:sp>
      <p:sp>
        <p:nvSpPr>
          <p:cNvPr id="268" name="CustomShape 14"/>
          <p:cNvSpPr/>
          <p:nvPr/>
        </p:nvSpPr>
        <p:spPr>
          <a:xfrm>
            <a:off x="1471320" y="1752480"/>
            <a:ext cx="7151400" cy="456840"/>
          </a:xfrm>
          <a:prstGeom prst="rect">
            <a:avLst/>
          </a:prstGeom>
          <a:solidFill>
            <a:srgbClr val="DAEDEF"/>
          </a:solidFill>
          <a:ln w="19080">
            <a:solidFill>
              <a:srgbClr val="000000"/>
            </a:solidFill>
            <a:round/>
          </a:ln>
        </p:spPr>
        <p:txBody>
          <a:bodyPr anchor="ctr"/>
          <a:lstStyle/>
          <a:p>
            <a:pPr algn="ctr">
              <a:lnSpc>
                <a:spcPct val="100000"/>
              </a:lnSpc>
            </a:pPr>
            <a:r>
              <a:rPr lang="fr-FR" sz="1600" b="1" i="1">
                <a:solidFill>
                  <a:srgbClr val="000000"/>
                </a:solidFill>
                <a:latin typeface="Arial"/>
              </a:rPr>
              <a:t>Comment bien se préparer pour le cross du collège?</a:t>
            </a:r>
            <a:endParaRPr/>
          </a:p>
        </p:txBody>
      </p:sp>
      <p:sp>
        <p:nvSpPr>
          <p:cNvPr id="269" name="CustomShape 15"/>
          <p:cNvSpPr/>
          <p:nvPr/>
        </p:nvSpPr>
        <p:spPr>
          <a:xfrm>
            <a:off x="3592440" y="2666880"/>
            <a:ext cx="2122200" cy="914040"/>
          </a:xfrm>
          <a:prstGeom prst="rect">
            <a:avLst/>
          </a:prstGeom>
          <a:noFill/>
          <a:ln w="19080">
            <a:solidFill>
              <a:srgbClr val="000000"/>
            </a:solidFill>
            <a:round/>
          </a:ln>
        </p:spPr>
        <p:txBody>
          <a:bodyPr anchor="ctr"/>
          <a:lstStyle/>
          <a:p>
            <a:pPr>
              <a:lnSpc>
                <a:spcPct val="100000"/>
              </a:lnSpc>
            </a:pPr>
            <a:r>
              <a:rPr lang="fr-FR" sz="1200">
                <a:solidFill>
                  <a:srgbClr val="000000"/>
                </a:solidFill>
                <a:latin typeface="Arial"/>
              </a:rPr>
              <a:t>Comment m’alimenter ?</a:t>
            </a:r>
            <a:endParaRPr/>
          </a:p>
        </p:txBody>
      </p:sp>
      <p:sp>
        <p:nvSpPr>
          <p:cNvPr id="270" name="CustomShape 16"/>
          <p:cNvSpPr/>
          <p:nvPr/>
        </p:nvSpPr>
        <p:spPr>
          <a:xfrm>
            <a:off x="1460160" y="5410080"/>
            <a:ext cx="2122200" cy="456840"/>
          </a:xfrm>
          <a:prstGeom prst="rect">
            <a:avLst/>
          </a:prstGeom>
          <a:noFill/>
          <a:ln w="19080">
            <a:solidFill>
              <a:srgbClr val="000000"/>
            </a:solidFill>
            <a:custDash>
              <a:ds d="53000" sp="159000"/>
              <a:ds d="212000" sp="159000"/>
            </a:custDash>
            <a:round/>
          </a:ln>
        </p:spPr>
      </p:sp>
      <p:sp>
        <p:nvSpPr>
          <p:cNvPr id="271" name="CustomShape 17"/>
          <p:cNvSpPr/>
          <p:nvPr/>
        </p:nvSpPr>
        <p:spPr>
          <a:xfrm>
            <a:off x="5716440" y="4495680"/>
            <a:ext cx="2906280" cy="914040"/>
          </a:xfrm>
          <a:prstGeom prst="rect">
            <a:avLst/>
          </a:prstGeom>
          <a:noFill/>
          <a:ln w="19080">
            <a:solidFill>
              <a:srgbClr val="000000"/>
            </a:solidFill>
            <a:round/>
          </a:ln>
        </p:spPr>
        <p:txBody>
          <a:bodyPr anchor="ctr"/>
          <a:lstStyle/>
          <a:p>
            <a:pPr>
              <a:lnSpc>
                <a:spcPct val="100000"/>
              </a:lnSpc>
            </a:pPr>
            <a:r>
              <a:rPr lang="fr-FR" sz="1200">
                <a:solidFill>
                  <a:srgbClr val="000000"/>
                </a:solidFill>
                <a:latin typeface="Arial"/>
              </a:rPr>
              <a:t>Analyse des différents éléments d'une basket.  Faire un choix avec les fonctions techniques et les critères esthétiques.</a:t>
            </a:r>
            <a:endParaRPr/>
          </a:p>
        </p:txBody>
      </p:sp>
      <p:sp>
        <p:nvSpPr>
          <p:cNvPr id="272" name="CustomShape 18"/>
          <p:cNvSpPr/>
          <p:nvPr/>
        </p:nvSpPr>
        <p:spPr>
          <a:xfrm>
            <a:off x="5715000" y="2666880"/>
            <a:ext cx="2906280" cy="914040"/>
          </a:xfrm>
          <a:prstGeom prst="rect">
            <a:avLst/>
          </a:prstGeom>
          <a:noFill/>
          <a:ln w="19080">
            <a:solidFill>
              <a:srgbClr val="000000"/>
            </a:solidFill>
            <a:round/>
          </a:ln>
        </p:spPr>
        <p:txBody>
          <a:bodyPr anchor="ctr"/>
          <a:lstStyle/>
          <a:p>
            <a:pPr>
              <a:lnSpc>
                <a:spcPct val="100000"/>
              </a:lnSpc>
            </a:pPr>
            <a:r>
              <a:rPr lang="fr-FR" sz="1200">
                <a:solidFill>
                  <a:srgbClr val="000000"/>
                </a:solidFill>
                <a:latin typeface="Arial"/>
              </a:rPr>
              <a:t>Analyse des différents  apports nutritionnel.  Faire un choix en fonction de l’activité réalisée.</a:t>
            </a:r>
            <a:endParaRPr/>
          </a:p>
        </p:txBody>
      </p:sp>
      <p:sp>
        <p:nvSpPr>
          <p:cNvPr id="273" name="CustomShape 19"/>
          <p:cNvSpPr/>
          <p:nvPr/>
        </p:nvSpPr>
        <p:spPr>
          <a:xfrm>
            <a:off x="5715000" y="2209680"/>
            <a:ext cx="2907720" cy="456840"/>
          </a:xfrm>
          <a:prstGeom prst="rect">
            <a:avLst/>
          </a:prstGeom>
          <a:solidFill>
            <a:srgbClr val="CCFFCC"/>
          </a:solidFill>
          <a:ln w="19080">
            <a:solidFill>
              <a:srgbClr val="000000"/>
            </a:solidFill>
            <a:round/>
          </a:ln>
        </p:spPr>
        <p:txBody>
          <a:bodyPr anchor="ctr"/>
          <a:lstStyle/>
          <a:p>
            <a:pPr algn="ctr">
              <a:lnSpc>
                <a:spcPct val="100000"/>
              </a:lnSpc>
            </a:pPr>
            <a:r>
              <a:rPr lang="fr-FR" sz="1400" b="1">
                <a:solidFill>
                  <a:srgbClr val="000000"/>
                </a:solidFill>
                <a:latin typeface="Arial"/>
              </a:rPr>
              <a:t>Connaissances et Compétences attendus</a:t>
            </a:r>
            <a:endParaRPr/>
          </a:p>
        </p:txBody>
      </p:sp>
      <p:sp>
        <p:nvSpPr>
          <p:cNvPr id="274" name="CustomShape 20"/>
          <p:cNvSpPr/>
          <p:nvPr/>
        </p:nvSpPr>
        <p:spPr>
          <a:xfrm>
            <a:off x="1471320" y="2209680"/>
            <a:ext cx="2120760" cy="4114440"/>
          </a:xfrm>
          <a:prstGeom prst="rect">
            <a:avLst/>
          </a:prstGeom>
          <a:noFill/>
          <a:ln w="38160">
            <a:solidFill>
              <a:srgbClr val="000000"/>
            </a:solidFill>
            <a:round/>
          </a:ln>
        </p:spPr>
      </p:sp>
      <p:sp>
        <p:nvSpPr>
          <p:cNvPr id="275" name="CustomShape 21"/>
          <p:cNvSpPr/>
          <p:nvPr/>
        </p:nvSpPr>
        <p:spPr>
          <a:xfrm>
            <a:off x="3582720" y="2209680"/>
            <a:ext cx="2133360" cy="4114440"/>
          </a:xfrm>
          <a:prstGeom prst="rect">
            <a:avLst/>
          </a:prstGeom>
          <a:noFill/>
          <a:ln w="38160">
            <a:solidFill>
              <a:srgbClr val="000000"/>
            </a:solidFill>
            <a:round/>
          </a:ln>
        </p:spPr>
      </p:sp>
      <p:sp>
        <p:nvSpPr>
          <p:cNvPr id="276" name="CustomShape 22"/>
          <p:cNvSpPr/>
          <p:nvPr/>
        </p:nvSpPr>
        <p:spPr>
          <a:xfrm>
            <a:off x="5715000" y="2209680"/>
            <a:ext cx="2907720" cy="4114440"/>
          </a:xfrm>
          <a:prstGeom prst="rect">
            <a:avLst/>
          </a:prstGeom>
          <a:noFill/>
          <a:ln w="38160">
            <a:solidFill>
              <a:srgbClr val="000000"/>
            </a:solidFill>
            <a:round/>
          </a:ln>
        </p:spPr>
      </p:sp>
      <p:sp>
        <p:nvSpPr>
          <p:cNvPr id="277" name="CustomShape 23"/>
          <p:cNvSpPr/>
          <p:nvPr/>
        </p:nvSpPr>
        <p:spPr>
          <a:xfrm>
            <a:off x="472320" y="1741680"/>
            <a:ext cx="1005480" cy="456840"/>
          </a:xfrm>
          <a:prstGeom prst="rect">
            <a:avLst/>
          </a:prstGeom>
          <a:solidFill>
            <a:srgbClr val="F2F2F2"/>
          </a:solidFill>
          <a:ln w="19080">
            <a:solidFill>
              <a:srgbClr val="000000"/>
            </a:solidFill>
            <a:round/>
          </a:ln>
        </p:spPr>
        <p:txBody>
          <a:bodyPr anchor="ctr"/>
          <a:lstStyle/>
          <a:p>
            <a:pPr algn="ctr">
              <a:lnSpc>
                <a:spcPct val="100000"/>
              </a:lnSpc>
            </a:pPr>
            <a:r>
              <a:rPr lang="fr-FR" sz="1600" b="1">
                <a:solidFill>
                  <a:srgbClr val="000000"/>
                </a:solidFill>
                <a:latin typeface="Arial"/>
              </a:rPr>
              <a:t>6eme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533520" y="4267080"/>
            <a:ext cx="8381520" cy="1361880"/>
          </a:xfrm>
          <a:prstGeom prst="rect">
            <a:avLst/>
          </a:prstGeom>
        </p:spPr>
        <p:txBody>
          <a:bodyPr lIns="90000" tIns="45000" rIns="90000" bIns="45000" anchor="ctr"/>
          <a:lstStyle/>
          <a:p>
            <a:pPr>
              <a:lnSpc>
                <a:spcPct val="100000"/>
              </a:lnSpc>
            </a:pPr>
            <a:r>
              <a:rPr lang="fr-FR" sz="4000" b="1">
                <a:solidFill>
                  <a:srgbClr val="0C1C1D"/>
                </a:solidFill>
                <a:latin typeface="Arial"/>
              </a:rPr>
              <a:t>Le programme
</a:t>
            </a:r>
            <a:r>
              <a:rPr lang="fr-FR" sz="2400" b="1">
                <a:solidFill>
                  <a:srgbClr val="0C1C1D"/>
                </a:solidFill>
                <a:latin typeface="Arial"/>
              </a:rPr>
              <a:t>Bo spécial n°11 du 26 novembre 2015</a:t>
            </a:r>
            <a:endParaRPr/>
          </a:p>
        </p:txBody>
      </p:sp>
      <p:sp>
        <p:nvSpPr>
          <p:cNvPr id="132" name="TextShape 2"/>
          <p:cNvSpPr txBox="1"/>
          <p:nvPr/>
        </p:nvSpPr>
        <p:spPr>
          <a:xfrm>
            <a:off x="7315200" y="6245280"/>
            <a:ext cx="1371240" cy="475920"/>
          </a:xfrm>
          <a:prstGeom prst="rect">
            <a:avLst/>
          </a:prstGeom>
        </p:spPr>
        <p:txBody>
          <a:bodyPr anchor="b"/>
          <a:lstStyle/>
          <a:p>
            <a:pPr>
              <a:lnSpc>
                <a:spcPct val="100000"/>
              </a:lnSpc>
            </a:pPr>
            <a:fld id="{94FDC4BE-4F87-49A6-853B-E75E2564C681}" type="slidenum">
              <a:rPr lang="fr-FR" sz="1400">
                <a:solidFill>
                  <a:srgbClr val="000000"/>
                </a:solidFill>
                <a:latin typeface="Arial"/>
              </a:rPr>
              <a:t>2</a:t>
            </a:fld>
            <a:endParaRPr/>
          </a:p>
        </p:txBody>
      </p:sp>
      <p:sp>
        <p:nvSpPr>
          <p:cNvPr id="133" name="CustomShape 3"/>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cycle 3</a:t>
            </a:r>
            <a:endParaRPr/>
          </a:p>
          <a:p>
            <a:pPr algn="ctr">
              <a:lnSpc>
                <a:spcPct val="100000"/>
              </a:lnSpc>
            </a:pPr>
            <a:r>
              <a:rPr lang="fr-FR" sz="2800" b="1">
                <a:solidFill>
                  <a:srgbClr val="A6A6A6"/>
                </a:solidFill>
                <a:latin typeface="Arial"/>
              </a:rPr>
              <a:t>Sciences &amp; technologie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pic>
        <p:nvPicPr>
          <p:cNvPr id="279" name="Picture 2"/>
          <p:cNvPicPr/>
          <p:nvPr/>
        </p:nvPicPr>
        <p:blipFill>
          <a:blip r:embed="rId3"/>
          <a:stretch>
            <a:fillRect/>
          </a:stretch>
        </p:blipFill>
        <p:spPr>
          <a:xfrm>
            <a:off x="590400" y="1657440"/>
            <a:ext cx="8524440" cy="367632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pic>
        <p:nvPicPr>
          <p:cNvPr id="281" name="Picture 2"/>
          <p:cNvPicPr/>
          <p:nvPr/>
        </p:nvPicPr>
        <p:blipFill>
          <a:blip r:embed="rId3"/>
          <a:stretch>
            <a:fillRect/>
          </a:stretch>
        </p:blipFill>
        <p:spPr>
          <a:xfrm>
            <a:off x="457200" y="1219320"/>
            <a:ext cx="8457840" cy="5095440"/>
          </a:xfrm>
          <a:prstGeom prst="rect">
            <a:avLst/>
          </a:prstGeom>
          <a:ln>
            <a:noFill/>
          </a:ln>
        </p:spPr>
      </p:pic>
      <p:pic>
        <p:nvPicPr>
          <p:cNvPr id="282" name="Picture 3"/>
          <p:cNvPicPr/>
          <p:nvPr/>
        </p:nvPicPr>
        <p:blipFill>
          <a:blip r:embed="rId4"/>
          <a:stretch>
            <a:fillRect/>
          </a:stretch>
        </p:blipFill>
        <p:spPr>
          <a:xfrm>
            <a:off x="7317360" y="1295280"/>
            <a:ext cx="1597680" cy="107424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7315200" y="6245280"/>
            <a:ext cx="1371240" cy="475920"/>
          </a:xfrm>
          <a:prstGeom prst="rect">
            <a:avLst/>
          </a:prstGeom>
        </p:spPr>
        <p:txBody>
          <a:bodyPr anchor="b"/>
          <a:lstStyle/>
          <a:p>
            <a:pPr>
              <a:lnSpc>
                <a:spcPct val="100000"/>
              </a:lnSpc>
            </a:pPr>
            <a:fld id="{602A268D-41F0-4CAC-8B6E-CAA2C9045F51}" type="slidenum">
              <a:rPr lang="fr-FR" sz="1400">
                <a:solidFill>
                  <a:srgbClr val="000000"/>
                </a:solidFill>
                <a:latin typeface="Arial"/>
              </a:rPr>
              <a:t>3</a:t>
            </a:fld>
            <a:endParaRPr/>
          </a:p>
        </p:txBody>
      </p:sp>
      <p:sp>
        <p:nvSpPr>
          <p:cNvPr id="135" name="CustomShape 2"/>
          <p:cNvSpPr/>
          <p:nvPr/>
        </p:nvSpPr>
        <p:spPr>
          <a:xfrm>
            <a:off x="609480" y="1265760"/>
            <a:ext cx="8229240" cy="3624120"/>
          </a:xfrm>
          <a:prstGeom prst="rect">
            <a:avLst/>
          </a:prstGeom>
          <a:noFill/>
          <a:ln>
            <a:noFill/>
          </a:ln>
        </p:spPr>
        <p:txBody>
          <a:bodyPr lIns="90000" tIns="45000" rIns="90000" bIns="45000"/>
          <a:lstStyle/>
          <a:p>
            <a:pPr algn="just">
              <a:lnSpc>
                <a:spcPct val="100000"/>
              </a:lnSpc>
            </a:pPr>
            <a:r>
              <a:rPr lang="fr-FR" sz="2400">
                <a:solidFill>
                  <a:srgbClr val="000000"/>
                </a:solidFill>
                <a:latin typeface="Arial"/>
              </a:rPr>
              <a:t>Le programme s’organise autour de 4 thèmes  :</a:t>
            </a:r>
            <a:endParaRPr/>
          </a:p>
          <a:p>
            <a:pPr algn="just">
              <a:lnSpc>
                <a:spcPct val="100000"/>
              </a:lnSpc>
            </a:pPr>
            <a:endParaRPr/>
          </a:p>
          <a:p>
            <a:pPr algn="just">
              <a:lnSpc>
                <a:spcPct val="100000"/>
              </a:lnSpc>
              <a:buFont typeface="Arial"/>
              <a:buAutoNum type="arabicPeriod"/>
            </a:pPr>
            <a:r>
              <a:rPr lang="fr-FR" sz="2400" b="1">
                <a:solidFill>
                  <a:srgbClr val="000000"/>
                </a:solidFill>
                <a:latin typeface="Arial"/>
              </a:rPr>
              <a:t>Matière, mouvement, énergie, information</a:t>
            </a:r>
            <a:endParaRPr/>
          </a:p>
          <a:p>
            <a:pPr algn="just">
              <a:lnSpc>
                <a:spcPct val="100000"/>
              </a:lnSpc>
            </a:pPr>
            <a:endParaRPr/>
          </a:p>
          <a:p>
            <a:pPr algn="just">
              <a:lnSpc>
                <a:spcPct val="100000"/>
              </a:lnSpc>
              <a:buFont typeface="Arial"/>
              <a:buAutoNum type="arabicPeriod"/>
            </a:pPr>
            <a:r>
              <a:rPr lang="fr-FR" sz="2400" b="1">
                <a:solidFill>
                  <a:srgbClr val="000000"/>
                </a:solidFill>
                <a:latin typeface="Arial"/>
              </a:rPr>
              <a:t>Le vivant, sa diversité et les fonctions qui le caractérisent</a:t>
            </a:r>
            <a:endParaRPr/>
          </a:p>
          <a:p>
            <a:pPr algn="just">
              <a:lnSpc>
                <a:spcPct val="100000"/>
              </a:lnSpc>
            </a:pPr>
            <a:endParaRPr/>
          </a:p>
          <a:p>
            <a:pPr algn="just">
              <a:lnSpc>
                <a:spcPct val="100000"/>
              </a:lnSpc>
              <a:buFont typeface="Arial"/>
              <a:buAutoNum type="arabicPeriod"/>
            </a:pPr>
            <a:r>
              <a:rPr lang="fr-FR" sz="2400" b="1">
                <a:solidFill>
                  <a:srgbClr val="000000"/>
                </a:solidFill>
                <a:latin typeface="Arial"/>
              </a:rPr>
              <a:t>Matériaux et objets techniques</a:t>
            </a:r>
            <a:r>
              <a:rPr lang="fr-FR" sz="2400">
                <a:solidFill>
                  <a:srgbClr val="000000"/>
                </a:solidFill>
                <a:latin typeface="Arial"/>
              </a:rPr>
              <a:t> </a:t>
            </a:r>
            <a:endParaRPr/>
          </a:p>
          <a:p>
            <a:pPr algn="just">
              <a:lnSpc>
                <a:spcPct val="100000"/>
              </a:lnSpc>
            </a:pPr>
            <a:endParaRPr/>
          </a:p>
          <a:p>
            <a:pPr algn="just">
              <a:lnSpc>
                <a:spcPct val="100000"/>
              </a:lnSpc>
              <a:buFont typeface="Arial"/>
              <a:buAutoNum type="arabicPeriod"/>
            </a:pPr>
            <a:r>
              <a:rPr lang="fr-FR" sz="2400" b="1">
                <a:solidFill>
                  <a:srgbClr val="000000"/>
                </a:solidFill>
                <a:latin typeface="Arial"/>
              </a:rPr>
              <a:t>La planète Terre. Les êtres vivants dans leur environnement</a:t>
            </a:r>
            <a:endParaRPr/>
          </a:p>
        </p:txBody>
      </p:sp>
      <p:sp>
        <p:nvSpPr>
          <p:cNvPr id="136" name="CustomShape 3"/>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programme</a:t>
            </a:r>
            <a:r>
              <a:rPr lang="fr-FR" sz="2800" b="1">
                <a:solidFill>
                  <a:srgbClr val="0C1C1D"/>
                </a:solidFill>
                <a:latin typeface="Arial"/>
              </a:rPr>
              <a:t>
</a:t>
            </a:r>
            <a:r>
              <a:rPr lang="fr-FR" b="1">
                <a:solidFill>
                  <a:srgbClr val="A6A6A6"/>
                </a:solidFill>
                <a:latin typeface="Arial"/>
              </a:rPr>
              <a:t>Bo spécial n°11 du 26 novembre 2015</a:t>
            </a:r>
            <a:endParaRPr/>
          </a:p>
        </p:txBody>
      </p:sp>
      <p:sp>
        <p:nvSpPr>
          <p:cNvPr id="137" name="CustomShape 4"/>
          <p:cNvSpPr/>
          <p:nvPr/>
        </p:nvSpPr>
        <p:spPr>
          <a:xfrm>
            <a:off x="533520" y="3290760"/>
            <a:ext cx="5562360" cy="761760"/>
          </a:xfrm>
          <a:prstGeom prst="roundRect">
            <a:avLst>
              <a:gd name="adj" fmla="val 16667"/>
            </a:avLst>
          </a:prstGeom>
          <a:noFill/>
          <a:ln w="38160">
            <a:solidFill>
              <a:srgbClr val="FF0000"/>
            </a:solidFill>
            <a:round/>
          </a:ln>
        </p:spPr>
      </p:sp>
      <p:pic>
        <p:nvPicPr>
          <p:cNvPr id="138" name="Picture 2"/>
          <p:cNvPicPr/>
          <p:nvPr/>
        </p:nvPicPr>
        <p:blipFill>
          <a:blip r:embed="rId3"/>
          <a:stretch>
            <a:fillRect/>
          </a:stretch>
        </p:blipFill>
        <p:spPr>
          <a:xfrm>
            <a:off x="6095880" y="4904640"/>
            <a:ext cx="1914120" cy="1360080"/>
          </a:xfrm>
          <a:prstGeom prst="rect">
            <a:avLst/>
          </a:prstGeom>
          <a:ln>
            <a:noFill/>
          </a:ln>
        </p:spPr>
      </p:pic>
      <p:pic>
        <p:nvPicPr>
          <p:cNvPr id="139" name="Picture 3"/>
          <p:cNvPicPr/>
          <p:nvPr/>
        </p:nvPicPr>
        <p:blipFill>
          <a:blip r:embed="rId4"/>
          <a:stretch>
            <a:fillRect/>
          </a:stretch>
        </p:blipFill>
        <p:spPr>
          <a:xfrm>
            <a:off x="3062160" y="4904640"/>
            <a:ext cx="2171520" cy="1361160"/>
          </a:xfrm>
          <a:prstGeom prst="rect">
            <a:avLst/>
          </a:prstGeom>
          <a:ln>
            <a:noFill/>
          </a:ln>
        </p:spPr>
      </p:pic>
      <p:sp>
        <p:nvSpPr>
          <p:cNvPr id="140" name="Line 5"/>
          <p:cNvSpPr/>
          <p:nvPr/>
        </p:nvSpPr>
        <p:spPr>
          <a:xfrm flipH="1">
            <a:off x="2895480" y="4904280"/>
            <a:ext cx="2514600" cy="1360440"/>
          </a:xfrm>
          <a:prstGeom prst="line">
            <a:avLst/>
          </a:prstGeom>
          <a:ln w="38160">
            <a:solidFill>
              <a:srgbClr val="FF0000"/>
            </a:solidFill>
            <a:round/>
          </a:ln>
        </p:spPr>
      </p:sp>
      <p:sp>
        <p:nvSpPr>
          <p:cNvPr id="141" name="Line 6"/>
          <p:cNvSpPr/>
          <p:nvPr/>
        </p:nvSpPr>
        <p:spPr>
          <a:xfrm>
            <a:off x="2985840" y="4969800"/>
            <a:ext cx="2424240" cy="1294920"/>
          </a:xfrm>
          <a:prstGeom prst="line">
            <a:avLst/>
          </a:prstGeom>
          <a:ln w="38160">
            <a:solidFill>
              <a:srgbClr val="FF0000"/>
            </a:solidFill>
            <a:round/>
          </a:ln>
        </p:spPr>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out" filter="wipe(down)">
                                      <p:cBhvr additive="repl">
                                        <p:cTn id="11" dur="580">
                                          <p:stCondLst>
                                            <p:cond delay="0"/>
                                          </p:stCondLst>
                                        </p:cTn>
                                        <p:tgtEl>
                                          <p:spTgt spid="138"/>
                                        </p:tgtEl>
                                      </p:cBhvr>
                                    </p:animEffect>
                                    <p:anim calcmode="lin" valueType="num">
                                      <p:cBhvr additive="repl">
                                        <p:cTn id="12" dur="1822">
                                          <p:stCondLst>
                                            <p:cond delay="0"/>
                                          </p:stCondLst>
                                        </p:cTn>
                                        <p:tgtEl>
                                          <p:spTgt spid="138"/>
                                        </p:tgtEl>
                                        <p:attrNameLst>
                                          <p:attrName>ppt_x</p:attrName>
                                        </p:attrNameLst>
                                      </p:cBhvr>
                                      <p:tavLst>
                                        <p:tav tm="0">
                                          <p:val>
                                            <p:strVal val="#ppt_x-0.25"/>
                                          </p:val>
                                        </p:tav>
                                        <p:tav tm="100000">
                                          <p:val>
                                            <p:strVal val="#ppt_x"/>
                                          </p:val>
                                        </p:tav>
                                      </p:tavLst>
                                    </p:anim>
                                    <p:anim calcmode="lin" valueType="num">
                                      <p:cBhvr additive="repl">
                                        <p:cTn id="13" dur="664">
                                          <p:stCondLst>
                                            <p:cond delay="0"/>
                                          </p:stCondLst>
                                        </p:cTn>
                                        <p:tgtEl>
                                          <p:spTgt spid="138"/>
                                        </p:tgtEl>
                                        <p:attrNameLst>
                                          <p:attrName>ppt_y</p:attrName>
                                        </p:attrNameLst>
                                      </p:cBhvr>
                                      <p:tavLst>
                                        <p:tav tm="0">
                                          <p:val>
                                            <p:boolVal val="0"/>
                                          </p:val>
                                        </p:tav>
                                        <p:tav tm="100000">
                                          <p:val>
                                            <p:boolVal val="0"/>
                                          </p:val>
                                        </p:tav>
                                      </p:tavLst>
                                    </p:anim>
                                    <p:anim calcmode="lin" valueType="num">
                                      <p:cBhvr additive="repl">
                                        <p:cTn id="14" dur="664">
                                          <p:stCondLst>
                                            <p:cond delay="664"/>
                                          </p:stCondLst>
                                        </p:cTn>
                                        <p:tgtEl>
                                          <p:spTgt spid="138"/>
                                        </p:tgtEl>
                                        <p:attrNameLst>
                                          <p:attrName>ppt_y</p:attrName>
                                        </p:attrNameLst>
                                      </p:cBhvr>
                                      <p:tavLst>
                                        <p:tav tm="0">
                                          <p:val>
                                            <p:boolVal val="0"/>
                                          </p:val>
                                        </p:tav>
                                        <p:tav tm="100000">
                                          <p:val>
                                            <p:boolVal val="0"/>
                                          </p:val>
                                        </p:tav>
                                      </p:tavLst>
                                    </p:anim>
                                    <p:anim calcmode="lin" valueType="num">
                                      <p:cBhvr additive="repl">
                                        <p:cTn id="15" dur="332">
                                          <p:stCondLst>
                                            <p:cond delay="1324"/>
                                          </p:stCondLst>
                                        </p:cTn>
                                        <p:tgtEl>
                                          <p:spTgt spid="138"/>
                                        </p:tgtEl>
                                        <p:attrNameLst>
                                          <p:attrName>ppt_y</p:attrName>
                                        </p:attrNameLst>
                                      </p:cBhvr>
                                      <p:tavLst>
                                        <p:tav tm="0">
                                          <p:val>
                                            <p:boolVal val="0"/>
                                          </p:val>
                                        </p:tav>
                                        <p:tav tm="100000">
                                          <p:val>
                                            <p:boolVal val="0"/>
                                          </p:val>
                                        </p:tav>
                                      </p:tavLst>
                                    </p:anim>
                                    <p:anim calcmode="lin" valueType="num">
                                      <p:cBhvr additive="repl">
                                        <p:cTn id="16" dur="164">
                                          <p:stCondLst>
                                            <p:cond delay="1656"/>
                                          </p:stCondLst>
                                        </p:cTn>
                                        <p:tgtEl>
                                          <p:spTgt spid="138"/>
                                        </p:tgtEl>
                                        <p:attrNameLst>
                                          <p:attrName>ppt_y</p:attrName>
                                        </p:attrNameLst>
                                      </p:cBhvr>
                                      <p:tavLst>
                                        <p:tav tm="0">
                                          <p:val>
                                            <p:boolVal val="0"/>
                                          </p:val>
                                        </p:tav>
                                        <p:tav tm="100000">
                                          <p:val>
                                            <p:boolVal val="0"/>
                                          </p:val>
                                        </p:tav>
                                      </p:tavLst>
                                    </p:anim>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out" filter="circle(in)">
                                      <p:cBhvr additive="repl">
                                        <p:cTn id="20" dur="2000"/>
                                        <p:tgtEl>
                                          <p:spTgt spid="139"/>
                                        </p:tgtEl>
                                      </p:cBhvr>
                                    </p:animEffect>
                                  </p:childTnLst>
                                </p:cTn>
                              </p:par>
                            </p:childTnLst>
                          </p:cTn>
                        </p:par>
                        <p:par>
                          <p:cTn id="21" fill="hold">
                            <p:stCondLst>
                              <p:cond delay="4000"/>
                            </p:stCondLst>
                            <p:childTnLst>
                              <p:par>
                                <p:cTn id="22" presetID="1" presetClass="entr" fill="hold" nodeType="afterEffect">
                                  <p:stCondLst>
                                    <p:cond delay="0"/>
                                  </p:stCondLst>
                                  <p:childTnLst>
                                    <p:set>
                                      <p:cBhvr>
                                        <p:cTn id="23" dur="1" fill="hold">
                                          <p:stCondLst>
                                            <p:cond delay="0"/>
                                          </p:stCondLst>
                                        </p:cTn>
                                        <p:tgtEl>
                                          <p:spTgt spid="141"/>
                                        </p:tgtEl>
                                        <p:attrNameLst>
                                          <p:attrName>style.visibility</p:attrName>
                                        </p:attrNameLst>
                                      </p:cBhvr>
                                      <p:to>
                                        <p:strVal val="visible"/>
                                      </p:to>
                                    </p:set>
                                  </p:childTnLst>
                                </p:cTn>
                              </p:par>
                              <p:par>
                                <p:cTn id="24" presetID="1" presetClass="entr" fill="hold" nodeType="withEffect">
                                  <p:stCondLst>
                                    <p:cond delay="0"/>
                                  </p:stCondLst>
                                  <p:childTnLst>
                                    <p:set>
                                      <p:cBhvr>
                                        <p:cTn id="25"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684360" y="141120"/>
            <a:ext cx="8208000" cy="936360"/>
          </a:xfrm>
          <a:prstGeom prst="rect">
            <a:avLst/>
          </a:prstGeom>
        </p:spPr>
        <p:txBody>
          <a:bodyPr lIns="90000" tIns="45000" rIns="90000" bIns="45000"/>
          <a:lstStyle/>
          <a:p>
            <a:pPr algn="ctr">
              <a:lnSpc>
                <a:spcPct val="100000"/>
              </a:lnSpc>
            </a:pPr>
            <a:r>
              <a:rPr lang="fr-FR" sz="3200" b="1">
                <a:solidFill>
                  <a:srgbClr val="FFFFFF"/>
                </a:solidFill>
                <a:latin typeface="Calibri"/>
              </a:rPr>
              <a:t>	</a:t>
            </a:r>
            <a:endParaRPr/>
          </a:p>
        </p:txBody>
      </p:sp>
      <p:graphicFrame>
        <p:nvGraphicFramePr>
          <p:cNvPr id="143" name="Table 2"/>
          <p:cNvGraphicFramePr/>
          <p:nvPr/>
        </p:nvGraphicFramePr>
        <p:xfrm>
          <a:off x="762120" y="1295280"/>
          <a:ext cx="8231760" cy="6562440"/>
        </p:xfrm>
        <a:graphic>
          <a:graphicData uri="http://schemas.openxmlformats.org/drawingml/2006/table">
            <a:tbl>
              <a:tblPr/>
              <a:tblGrid>
                <a:gridCol w="2554200"/>
                <a:gridCol w="1599840"/>
                <a:gridCol w="1357920"/>
                <a:gridCol w="1361160"/>
                <a:gridCol w="1358640"/>
              </a:tblGrid>
              <a:tr h="396720">
                <a:tc>
                  <a:txBody>
                    <a:bodyPr/>
                    <a:lstStyle/>
                    <a:p>
                      <a:pPr>
                        <a:lnSpc>
                          <a:spcPct val="100000"/>
                        </a:lnSpc>
                      </a:pPr>
                      <a:r>
                        <a:rPr lang="fr-FR" sz="2000" b="1">
                          <a:solidFill>
                            <a:srgbClr val="FFFFFF"/>
                          </a:solidFill>
                          <a:latin typeface="Calibri"/>
                          <a:ea typeface="MS PGothic"/>
                        </a:rPr>
                        <a:t> Enseignements</a:t>
                      </a:r>
                      <a:endParaRPr/>
                    </a:p>
                  </a:txBody>
                  <a:tcPr/>
                </a:tc>
                <a:tc>
                  <a:txBody>
                    <a:bodyPr/>
                    <a:lstStyle/>
                    <a:p>
                      <a:pPr algn="ctr">
                        <a:lnSpc>
                          <a:spcPct val="100000"/>
                        </a:lnSpc>
                      </a:pPr>
                      <a:r>
                        <a:rPr lang="fr-FR" b="1">
                          <a:solidFill>
                            <a:srgbClr val="FFFFFF"/>
                          </a:solidFill>
                          <a:latin typeface="Calibri"/>
                          <a:ea typeface="MS PGothic"/>
                        </a:rPr>
                        <a:t>Cycle 2</a:t>
                      </a:r>
                      <a:endParaRPr/>
                    </a:p>
                  </a:txBody>
                  <a:tcPr/>
                </a:tc>
                <a:tc>
                  <a:txBody>
                    <a:bodyPr/>
                    <a:lstStyle/>
                    <a:p>
                      <a:pPr algn="ctr">
                        <a:lnSpc>
                          <a:spcPct val="100000"/>
                        </a:lnSpc>
                      </a:pPr>
                      <a:r>
                        <a:rPr lang="fr-FR" b="1">
                          <a:solidFill>
                            <a:srgbClr val="FFFFFF"/>
                          </a:solidFill>
                          <a:latin typeface="Calibri"/>
                          <a:ea typeface="MS PGothic"/>
                        </a:rPr>
                        <a:t>Cycle 3</a:t>
                      </a:r>
                      <a:endParaRPr/>
                    </a:p>
                  </a:txBody>
                  <a:tcPr/>
                </a:tc>
                <a:tc>
                  <a:txBody>
                    <a:bodyPr/>
                    <a:lstStyle/>
                    <a:p>
                      <a:endParaRPr lang="fr-FR"/>
                    </a:p>
                  </a:txBody>
                  <a:tcPr/>
                </a:tc>
                <a:tc>
                  <a:txBody>
                    <a:bodyPr/>
                    <a:lstStyle/>
                    <a:p>
                      <a:endParaRPr lang="fr-FR"/>
                    </a:p>
                  </a:txBody>
                  <a:tcPr/>
                </a:tc>
              </a:tr>
              <a:tr h="405000">
                <a:tc>
                  <a:txBody>
                    <a:bodyPr/>
                    <a:lstStyle/>
                    <a:p>
                      <a:pPr algn="ctr">
                        <a:lnSpc>
                          <a:spcPct val="100000"/>
                        </a:lnSpc>
                      </a:pPr>
                      <a:r>
                        <a:rPr lang="fr-FR">
                          <a:solidFill>
                            <a:srgbClr val="FFFFFF"/>
                          </a:solidFill>
                          <a:latin typeface="Calibri"/>
                          <a:ea typeface="MS PGothic"/>
                        </a:rPr>
                        <a:t>CP CE1 CE2</a:t>
                      </a:r>
                      <a:endParaRPr/>
                    </a:p>
                  </a:txBody>
                  <a:tcPr/>
                </a:tc>
                <a:tc>
                  <a:txBody>
                    <a:bodyPr/>
                    <a:lstStyle/>
                    <a:p>
                      <a:pPr algn="ctr">
                        <a:lnSpc>
                          <a:spcPct val="100000"/>
                        </a:lnSpc>
                      </a:pPr>
                      <a:r>
                        <a:rPr lang="fr-FR">
                          <a:solidFill>
                            <a:srgbClr val="FFFFFF"/>
                          </a:solidFill>
                          <a:latin typeface="Calibri"/>
                          <a:ea typeface="MS PGothic"/>
                        </a:rPr>
                        <a:t>CM1</a:t>
                      </a:r>
                      <a:endParaRPr/>
                    </a:p>
                  </a:txBody>
                  <a:tcPr/>
                </a:tc>
                <a:tc>
                  <a:txBody>
                    <a:bodyPr/>
                    <a:lstStyle/>
                    <a:p>
                      <a:pPr algn="ctr">
                        <a:lnSpc>
                          <a:spcPct val="100000"/>
                        </a:lnSpc>
                      </a:pPr>
                      <a:r>
                        <a:rPr lang="fr-FR">
                          <a:solidFill>
                            <a:srgbClr val="FFFFFF"/>
                          </a:solidFill>
                          <a:latin typeface="Calibri"/>
                          <a:ea typeface="MS PGothic"/>
                        </a:rPr>
                        <a:t>CM2e</a:t>
                      </a:r>
                      <a:endParaRPr/>
                    </a:p>
                  </a:txBody>
                  <a:tcPr/>
                </a:tc>
                <a:tc>
                  <a:txBody>
                    <a:bodyPr/>
                    <a:lstStyle/>
                    <a:p>
                      <a:pPr algn="ctr">
                        <a:lnSpc>
                          <a:spcPct val="100000"/>
                        </a:lnSpc>
                      </a:pPr>
                      <a:r>
                        <a:rPr lang="fr-FR">
                          <a:solidFill>
                            <a:srgbClr val="FFFFFF"/>
                          </a:solidFill>
                          <a:latin typeface="Calibri"/>
                          <a:ea typeface="MS PGothic"/>
                        </a:rPr>
                        <a:t>6e</a:t>
                      </a:r>
                      <a:endParaRPr/>
                    </a:p>
                  </a:txBody>
                  <a:tcPr/>
                </a:tc>
                <a:tc>
                  <a:txBody>
                    <a:bodyPr/>
                    <a:lstStyle/>
                    <a:p>
                      <a:endParaRPr lang="fr-FR"/>
                    </a:p>
                  </a:txBody>
                  <a:tcPr/>
                </a:tc>
              </a:tr>
              <a:tr h="343440">
                <a:tc>
                  <a:txBody>
                    <a:bodyPr/>
                    <a:lstStyle/>
                    <a:p>
                      <a:pPr>
                        <a:lnSpc>
                          <a:spcPct val="100000"/>
                        </a:lnSpc>
                      </a:pPr>
                      <a:r>
                        <a:rPr lang="fr-FR" sz="1200" b="1">
                          <a:solidFill>
                            <a:srgbClr val="1C1850"/>
                          </a:solidFill>
                          <a:latin typeface="Calibri"/>
                          <a:ea typeface="MS PGothic"/>
                        </a:rPr>
                        <a:t> </a:t>
                      </a:r>
                      <a:r>
                        <a:rPr lang="fr-FR" sz="1400" b="1">
                          <a:solidFill>
                            <a:srgbClr val="1C1850"/>
                          </a:solidFill>
                          <a:latin typeface="Calibri"/>
                          <a:ea typeface="MS PGothic"/>
                        </a:rPr>
                        <a:t>Éducation physique et sportive</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c>
                  <a:txBody>
                    <a:bodyPr/>
                    <a:lstStyle/>
                    <a:p>
                      <a:endParaRPr lang="fr-FR"/>
                    </a:p>
                  </a:txBody>
                  <a:tcPr/>
                </a:tc>
              </a:tr>
              <a:tr h="394560">
                <a:tc>
                  <a:txBody>
                    <a:bodyPr/>
                    <a:lstStyle/>
                    <a:p>
                      <a:pPr>
                        <a:lnSpc>
                          <a:spcPct val="100000"/>
                        </a:lnSpc>
                      </a:pPr>
                      <a:r>
                        <a:rPr lang="fr-FR" sz="1200" b="1">
                          <a:solidFill>
                            <a:srgbClr val="1C1850"/>
                          </a:solidFill>
                          <a:latin typeface="Calibri"/>
                          <a:ea typeface="MS PGothic"/>
                        </a:rPr>
                        <a:t> Enseignements artistiques </a:t>
                      </a:r>
                      <a:endParaRPr/>
                    </a:p>
                    <a:p>
                      <a:pPr>
                        <a:lnSpc>
                          <a:spcPct val="100000"/>
                        </a:lnSpc>
                      </a:pPr>
                      <a:r>
                        <a:rPr lang="fr-FR" sz="1200" b="1">
                          <a:solidFill>
                            <a:srgbClr val="1C1850"/>
                          </a:solidFill>
                          <a:latin typeface="Calibri"/>
                          <a:ea typeface="MS PGothic"/>
                        </a:rPr>
                        <a:t> (arts plastiques + éducation musicale)</a:t>
                      </a:r>
                      <a:endParaRPr/>
                    </a:p>
                  </a:txBody>
                  <a:tcPr/>
                </a:tc>
                <a:tc>
                  <a:txBody>
                    <a:bodyPr/>
                    <a:lstStyle/>
                    <a:p>
                      <a:pPr algn="ctr">
                        <a:lnSpc>
                          <a:spcPct val="100000"/>
                        </a:lnSpc>
                      </a:pPr>
                      <a:r>
                        <a:rPr lang="fr-FR" b="1">
                          <a:solidFill>
                            <a:srgbClr val="1C1850"/>
                          </a:solidFill>
                          <a:latin typeface="Calibri"/>
                          <a:ea typeface="MS PGothic"/>
                        </a:rPr>
                        <a:t>2h</a:t>
                      </a:r>
                      <a:endParaRPr/>
                    </a:p>
                  </a:txBody>
                  <a:tcPr/>
                </a:tc>
                <a:tc>
                  <a:txBody>
                    <a:bodyPr/>
                    <a:lstStyle/>
                    <a:p>
                      <a:pPr algn="ctr">
                        <a:lnSpc>
                          <a:spcPct val="100000"/>
                        </a:lnSpc>
                      </a:pPr>
                      <a:r>
                        <a:rPr lang="fr-FR" b="1">
                          <a:solidFill>
                            <a:srgbClr val="1C1850"/>
                          </a:solidFill>
                          <a:latin typeface="Calibri"/>
                          <a:ea typeface="MS PGothic"/>
                        </a:rPr>
                        <a:t>2h</a:t>
                      </a:r>
                      <a:endParaRPr/>
                    </a:p>
                  </a:txBody>
                  <a:tcPr/>
                </a:tc>
                <a:tc>
                  <a:txBody>
                    <a:bodyPr/>
                    <a:lstStyle/>
                    <a:p>
                      <a:pPr algn="ctr">
                        <a:lnSpc>
                          <a:spcPct val="100000"/>
                        </a:lnSpc>
                      </a:pPr>
                      <a:r>
                        <a:rPr lang="fr-FR" b="1">
                          <a:solidFill>
                            <a:srgbClr val="1C1850"/>
                          </a:solidFill>
                          <a:latin typeface="Calibri"/>
                          <a:ea typeface="MS PGothic"/>
                        </a:rPr>
                        <a:t>1 h + 1 h</a:t>
                      </a:r>
                      <a:endParaRPr/>
                    </a:p>
                  </a:txBody>
                  <a:tcPr/>
                </a:tc>
                <a:tc>
                  <a:txBody>
                    <a:bodyPr/>
                    <a:lstStyle/>
                    <a:p>
                      <a:endParaRPr lang="fr-FR"/>
                    </a:p>
                  </a:txBody>
                  <a:tcPr/>
                </a:tc>
              </a:tr>
              <a:tr h="343440">
                <a:tc>
                  <a:txBody>
                    <a:bodyPr/>
                    <a:lstStyle/>
                    <a:p>
                      <a:pPr>
                        <a:lnSpc>
                          <a:spcPct val="100000"/>
                        </a:lnSpc>
                      </a:pPr>
                      <a:r>
                        <a:rPr lang="fr-FR" sz="1200" b="1">
                          <a:solidFill>
                            <a:srgbClr val="1C1850"/>
                          </a:solidFill>
                          <a:latin typeface="Calibri"/>
                          <a:ea typeface="MS PGothic"/>
                        </a:rPr>
                        <a:t> </a:t>
                      </a:r>
                      <a:r>
                        <a:rPr lang="fr-FR" sz="1400" b="1">
                          <a:solidFill>
                            <a:srgbClr val="1C1850"/>
                          </a:solidFill>
                          <a:latin typeface="Calibri"/>
                          <a:ea typeface="MS PGothic"/>
                        </a:rPr>
                        <a:t>Français</a:t>
                      </a:r>
                      <a:endParaRPr/>
                    </a:p>
                  </a:txBody>
                  <a:tcPr/>
                </a:tc>
                <a:tc>
                  <a:txBody>
                    <a:bodyPr/>
                    <a:lstStyle/>
                    <a:p>
                      <a:pPr algn="ctr">
                        <a:lnSpc>
                          <a:spcPct val="100000"/>
                        </a:lnSpc>
                      </a:pPr>
                      <a:r>
                        <a:rPr lang="fr-FR" b="1">
                          <a:solidFill>
                            <a:srgbClr val="1C1850"/>
                          </a:solidFill>
                          <a:latin typeface="Calibri"/>
                          <a:ea typeface="MS PGothic"/>
                        </a:rPr>
                        <a:t>10 h</a:t>
                      </a:r>
                      <a:endParaRPr/>
                    </a:p>
                  </a:txBody>
                  <a:tcPr/>
                </a:tc>
                <a:tc>
                  <a:txBody>
                    <a:bodyPr/>
                    <a:lstStyle/>
                    <a:p>
                      <a:pPr algn="ctr">
                        <a:lnSpc>
                          <a:spcPct val="100000"/>
                        </a:lnSpc>
                      </a:pPr>
                      <a:r>
                        <a:rPr lang="fr-FR" b="1">
                          <a:solidFill>
                            <a:srgbClr val="1C1850"/>
                          </a:solidFill>
                          <a:latin typeface="Calibri"/>
                          <a:ea typeface="MS PGothic"/>
                        </a:rPr>
                        <a:t>8 h</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endParaRPr lang="fr-FR"/>
                    </a:p>
                  </a:txBody>
                  <a:tcPr/>
                </a:tc>
              </a:tr>
              <a:tr h="343440">
                <a:tc>
                  <a:txBody>
                    <a:bodyPr/>
                    <a:lstStyle/>
                    <a:p>
                      <a:pPr>
                        <a:lnSpc>
                          <a:spcPct val="100000"/>
                        </a:lnSpc>
                      </a:pPr>
                      <a:r>
                        <a:rPr lang="fr-FR" sz="1400" b="1">
                          <a:solidFill>
                            <a:srgbClr val="1C1850"/>
                          </a:solidFill>
                          <a:latin typeface="Calibri"/>
                          <a:ea typeface="MS PGothic"/>
                        </a:rPr>
                        <a:t> HG – EMC </a:t>
                      </a:r>
                      <a:endParaRPr/>
                    </a:p>
                  </a:txBody>
                  <a:tcPr/>
                </a:tc>
                <a:tc>
                  <a:txBody>
                    <a:bodyPr/>
                    <a:lstStyle/>
                    <a:p>
                      <a:endParaRPr lang="fr-FR"/>
                    </a:p>
                  </a:txBody>
                  <a:tcPr/>
                </a:tc>
                <a:tc>
                  <a:txBody>
                    <a:bodyPr/>
                    <a:lstStyle/>
                    <a:p>
                      <a:pPr algn="ctr">
                        <a:lnSpc>
                          <a:spcPct val="100000"/>
                        </a:lnSpc>
                      </a:pPr>
                      <a:r>
                        <a:rPr lang="fr-FR" b="1">
                          <a:solidFill>
                            <a:srgbClr val="1C1850"/>
                          </a:solidFill>
                          <a:latin typeface="Calibri"/>
                          <a:ea typeface="MS PGothic"/>
                        </a:rPr>
                        <a:t>2h30 </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endParaRPr lang="fr-FR"/>
                    </a:p>
                  </a:txBody>
                  <a:tcPr/>
                </a:tc>
              </a:tr>
              <a:tr h="295560">
                <a:tc>
                  <a:txBody>
                    <a:bodyPr/>
                    <a:lstStyle/>
                    <a:p>
                      <a:pPr>
                        <a:lnSpc>
                          <a:spcPct val="100000"/>
                        </a:lnSpc>
                      </a:pPr>
                      <a:r>
                        <a:rPr lang="fr-FR" sz="1400" b="1">
                          <a:solidFill>
                            <a:srgbClr val="1C1850"/>
                          </a:solidFill>
                          <a:latin typeface="Calibri"/>
                          <a:ea typeface="MS PGothic"/>
                        </a:rPr>
                        <a:t> Langue vivante 1</a:t>
                      </a:r>
                      <a:endParaRPr/>
                    </a:p>
                  </a:txBody>
                  <a:tcPr/>
                </a:tc>
                <a:tc>
                  <a:txBody>
                    <a:bodyPr/>
                    <a:lstStyle/>
                    <a:p>
                      <a:pPr algn="ctr">
                        <a:lnSpc>
                          <a:spcPct val="100000"/>
                        </a:lnSpc>
                      </a:pPr>
                      <a:r>
                        <a:rPr lang="fr-FR" b="1">
                          <a:solidFill>
                            <a:srgbClr val="1C1850"/>
                          </a:solidFill>
                          <a:latin typeface="Calibri"/>
                          <a:ea typeface="MS PGothic"/>
                        </a:rPr>
                        <a:t>1h30</a:t>
                      </a:r>
                      <a:endParaRPr/>
                    </a:p>
                  </a:txBody>
                  <a:tcPr/>
                </a:tc>
                <a:tc>
                  <a:txBody>
                    <a:bodyPr/>
                    <a:lstStyle/>
                    <a:p>
                      <a:pPr algn="ctr">
                        <a:lnSpc>
                          <a:spcPct val="100000"/>
                        </a:lnSpc>
                      </a:pPr>
                      <a:r>
                        <a:rPr lang="fr-FR" b="1">
                          <a:solidFill>
                            <a:srgbClr val="1C1850"/>
                          </a:solidFill>
                          <a:latin typeface="Calibri"/>
                          <a:ea typeface="MS PGothic"/>
                        </a:rPr>
                        <a:t>1h30</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c>
                  <a:txBody>
                    <a:bodyPr/>
                    <a:lstStyle/>
                    <a:p>
                      <a:endParaRPr lang="fr-FR"/>
                    </a:p>
                  </a:txBody>
                  <a:tcPr/>
                </a:tc>
              </a:tr>
              <a:tr h="343440">
                <a:tc>
                  <a:txBody>
                    <a:bodyPr/>
                    <a:lstStyle/>
                    <a:p>
                      <a:pPr>
                        <a:lnSpc>
                          <a:spcPct val="100000"/>
                        </a:lnSpc>
                      </a:pPr>
                      <a:r>
                        <a:rPr lang="fr-FR" sz="1400" b="1">
                          <a:solidFill>
                            <a:srgbClr val="1C1850"/>
                          </a:solidFill>
                          <a:latin typeface="Calibri"/>
                          <a:ea typeface="MS PGothic"/>
                        </a:rPr>
                        <a:t> Langue vivante 2</a:t>
                      </a:r>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43440">
                <a:tc>
                  <a:txBody>
                    <a:bodyPr/>
                    <a:lstStyle/>
                    <a:p>
                      <a:pPr>
                        <a:lnSpc>
                          <a:spcPct val="100000"/>
                        </a:lnSpc>
                      </a:pPr>
                      <a:r>
                        <a:rPr lang="fr-FR" sz="1400" b="1">
                          <a:solidFill>
                            <a:srgbClr val="1C1850"/>
                          </a:solidFill>
                          <a:latin typeface="Calibri"/>
                          <a:ea typeface="MS PGothic"/>
                        </a:rPr>
                        <a:t> Mathématiques</a:t>
                      </a:r>
                      <a:endParaRPr/>
                    </a:p>
                  </a:txBody>
                  <a:tcPr/>
                </a:tc>
                <a:tc>
                  <a:txBody>
                    <a:bodyPr/>
                    <a:lstStyle/>
                    <a:p>
                      <a:pPr algn="ctr">
                        <a:lnSpc>
                          <a:spcPct val="100000"/>
                        </a:lnSpc>
                      </a:pPr>
                      <a:r>
                        <a:rPr lang="fr-FR" b="1">
                          <a:solidFill>
                            <a:srgbClr val="1C1850"/>
                          </a:solidFill>
                          <a:latin typeface="Calibri"/>
                          <a:ea typeface="MS PGothic"/>
                        </a:rPr>
                        <a:t>5 h</a:t>
                      </a:r>
                      <a:endParaRPr/>
                    </a:p>
                  </a:txBody>
                  <a:tcPr/>
                </a:tc>
                <a:tc>
                  <a:txBody>
                    <a:bodyPr/>
                    <a:lstStyle/>
                    <a:p>
                      <a:pPr algn="ctr">
                        <a:lnSpc>
                          <a:spcPct val="100000"/>
                        </a:lnSpc>
                      </a:pPr>
                      <a:r>
                        <a:rPr lang="fr-FR" b="1">
                          <a:solidFill>
                            <a:srgbClr val="1C1850"/>
                          </a:solidFill>
                          <a:latin typeface="Calibri"/>
                          <a:ea typeface="MS PGothic"/>
                        </a:rPr>
                        <a:t>5h</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endParaRPr lang="fr-FR"/>
                    </a:p>
                  </a:txBody>
                  <a:tcPr/>
                </a:tc>
              </a:tr>
              <a:tr h="1060560">
                <a:tc>
                  <a:txBody>
                    <a:bodyPr/>
                    <a:lstStyle/>
                    <a:p>
                      <a:pPr>
                        <a:lnSpc>
                          <a:spcPct val="100000"/>
                        </a:lnSpc>
                      </a:pPr>
                      <a:r>
                        <a:rPr lang="fr-FR" sz="1600" b="1">
                          <a:solidFill>
                            <a:srgbClr val="1C1850"/>
                          </a:solidFill>
                          <a:latin typeface="Calibri"/>
                          <a:ea typeface="MS PGothic"/>
                        </a:rPr>
                        <a:t>SCIENCES </a:t>
                      </a:r>
                      <a:endParaRPr/>
                    </a:p>
                    <a:p>
                      <a:pPr>
                        <a:lnSpc>
                          <a:spcPct val="100000"/>
                        </a:lnSpc>
                      </a:pPr>
                      <a:r>
                        <a:rPr lang="fr-FR" sz="1100" b="1">
                          <a:solidFill>
                            <a:srgbClr val="1C1850"/>
                          </a:solidFill>
                          <a:latin typeface="Calibri"/>
                          <a:ea typeface="MS PGothic"/>
                        </a:rPr>
                        <a:t>SVT</a:t>
                      </a:r>
                      <a:endParaRPr/>
                    </a:p>
                    <a:p>
                      <a:pPr>
                        <a:lnSpc>
                          <a:spcPct val="100000"/>
                        </a:lnSpc>
                      </a:pPr>
                      <a:r>
                        <a:rPr lang="fr-FR" sz="1100" b="1">
                          <a:solidFill>
                            <a:srgbClr val="1C1850"/>
                          </a:solidFill>
                          <a:latin typeface="Calibri"/>
                          <a:ea typeface="MS PGothic"/>
                        </a:rPr>
                        <a:t> Technologie</a:t>
                      </a:r>
                      <a:endParaRPr/>
                    </a:p>
                    <a:p>
                      <a:pPr>
                        <a:lnSpc>
                          <a:spcPct val="100000"/>
                        </a:lnSpc>
                      </a:pPr>
                      <a:r>
                        <a:rPr lang="fr-FR" sz="1100" b="1">
                          <a:solidFill>
                            <a:srgbClr val="1C1850"/>
                          </a:solidFill>
                          <a:latin typeface="Calibri"/>
                          <a:ea typeface="MS PGothic"/>
                        </a:rPr>
                        <a:t> Sciences physiques</a:t>
                      </a:r>
                      <a:endParaRPr/>
                    </a:p>
                  </a:txBody>
                  <a:tcPr/>
                </a:tc>
                <a:tc>
                  <a:txBody>
                    <a:bodyPr/>
                    <a:lstStyle/>
                    <a:p>
                      <a:pPr algn="ctr">
                        <a:lnSpc>
                          <a:spcPct val="100000"/>
                        </a:lnSpc>
                      </a:pPr>
                      <a:r>
                        <a:rPr lang="fr-FR" b="1">
                          <a:solidFill>
                            <a:srgbClr val="1C1850"/>
                          </a:solidFill>
                          <a:latin typeface="Calibri"/>
                          <a:ea typeface="MS PGothic"/>
                        </a:rPr>
                        <a:t>2h30 </a:t>
                      </a:r>
                      <a:endParaRPr/>
                    </a:p>
                    <a:p>
                      <a:pPr algn="ctr">
                        <a:lnSpc>
                          <a:spcPct val="100000"/>
                        </a:lnSpc>
                      </a:pPr>
                      <a:r>
                        <a:rPr lang="fr-FR" b="1">
                          <a:solidFill>
                            <a:srgbClr val="FF0000"/>
                          </a:solidFill>
                          <a:latin typeface="Calibri"/>
                          <a:ea typeface="MS PGothic"/>
                        </a:rPr>
                        <a:t>(Questionner le monde + EMC)</a:t>
                      </a:r>
                      <a:endParaRPr/>
                    </a:p>
                  </a:txBody>
                  <a:tcPr/>
                </a:tc>
                <a:tc>
                  <a:txBody>
                    <a:bodyPr/>
                    <a:lstStyle/>
                    <a:p>
                      <a:pPr algn="ctr">
                        <a:lnSpc>
                          <a:spcPct val="100000"/>
                        </a:lnSpc>
                      </a:pPr>
                      <a:r>
                        <a:rPr lang="fr-FR" sz="2800" b="1">
                          <a:solidFill>
                            <a:srgbClr val="FF0066"/>
                          </a:solidFill>
                          <a:latin typeface="Calibri"/>
                          <a:ea typeface="MS PGothic"/>
                        </a:rPr>
                        <a:t>2 h</a:t>
                      </a:r>
                      <a:endParaRPr/>
                    </a:p>
                  </a:txBody>
                  <a:tcPr/>
                </a:tc>
                <a:tc>
                  <a:txBody>
                    <a:bodyPr/>
                    <a:lstStyle/>
                    <a:p>
                      <a:pPr algn="ctr">
                        <a:lnSpc>
                          <a:spcPct val="100000"/>
                        </a:lnSpc>
                      </a:pPr>
                      <a:r>
                        <a:rPr lang="fr-FR" sz="2800" b="1">
                          <a:solidFill>
                            <a:srgbClr val="FF0000"/>
                          </a:solidFill>
                          <a:latin typeface="Calibri"/>
                          <a:ea typeface="MS PGothic"/>
                        </a:rPr>
                        <a:t>4 h</a:t>
                      </a:r>
                      <a:endParaRPr/>
                    </a:p>
                  </a:txBody>
                  <a:tcPr/>
                </a:tc>
                <a:tc>
                  <a:txBody>
                    <a:bodyPr/>
                    <a:lstStyle/>
                    <a:p>
                      <a:endParaRPr lang="fr-FR"/>
                    </a:p>
                  </a:txBody>
                  <a:tcPr/>
                </a:tc>
              </a:tr>
              <a:tr h="1083240">
                <a:tc>
                  <a:txBody>
                    <a:bodyPr/>
                    <a:lstStyle/>
                    <a:p>
                      <a:pPr>
                        <a:lnSpc>
                          <a:spcPct val="100000"/>
                        </a:lnSpc>
                      </a:pPr>
                      <a:r>
                        <a:rPr lang="fr-FR" sz="2400" b="1">
                          <a:solidFill>
                            <a:srgbClr val="1C1850"/>
                          </a:solidFill>
                          <a:latin typeface="Calibri"/>
                          <a:ea typeface="MS PGothic"/>
                        </a:rPr>
                        <a:t> Total </a:t>
                      </a:r>
                      <a:endParaRPr/>
                    </a:p>
                  </a:txBody>
                  <a:tcPr/>
                </a:tc>
                <a:tc>
                  <a:txBody>
                    <a:bodyPr/>
                    <a:lstStyle/>
                    <a:p>
                      <a:pPr algn="ctr">
                        <a:lnSpc>
                          <a:spcPct val="100000"/>
                        </a:lnSpc>
                      </a:pPr>
                      <a:r>
                        <a:rPr lang="fr-FR" sz="2400" b="1">
                          <a:solidFill>
                            <a:srgbClr val="1C1850"/>
                          </a:solidFill>
                          <a:latin typeface="Calibri"/>
                          <a:ea typeface="MS PGothic"/>
                        </a:rPr>
                        <a:t>24 h</a:t>
                      </a:r>
                      <a:endParaRPr/>
                    </a:p>
                  </a:txBody>
                  <a:tcPr/>
                </a:tc>
                <a:tc>
                  <a:txBody>
                    <a:bodyPr/>
                    <a:lstStyle/>
                    <a:p>
                      <a:pPr algn="ctr">
                        <a:lnSpc>
                          <a:spcPct val="100000"/>
                        </a:lnSpc>
                      </a:pPr>
                      <a:r>
                        <a:rPr lang="fr-FR" sz="2400" b="1">
                          <a:solidFill>
                            <a:srgbClr val="1C1850"/>
                          </a:solidFill>
                          <a:latin typeface="Calibri"/>
                          <a:ea typeface="MS PGothic"/>
                        </a:rPr>
                        <a:t>24 h  </a:t>
                      </a:r>
                      <a:endParaRPr/>
                    </a:p>
                    <a:p>
                      <a:pPr algn="ctr">
                        <a:lnSpc>
                          <a:spcPct val="100000"/>
                        </a:lnSpc>
                      </a:pPr>
                      <a:r>
                        <a:rPr lang="fr-FR" sz="1400" b="1">
                          <a:solidFill>
                            <a:srgbClr val="1C1850"/>
                          </a:solidFill>
                          <a:latin typeface="Calibri"/>
                          <a:ea typeface="MS PGothic"/>
                        </a:rPr>
                        <a:t>(dont 2h15 de récréation par semaine à répartir sur tous les  enseignements)</a:t>
                      </a:r>
                      <a:endParaRPr/>
                    </a:p>
                  </a:txBody>
                  <a:tcPr/>
                </a:tc>
                <a:tc>
                  <a:txBody>
                    <a:bodyPr/>
                    <a:lstStyle/>
                    <a:p>
                      <a:pPr algn="ctr">
                        <a:lnSpc>
                          <a:spcPct val="100000"/>
                        </a:lnSpc>
                      </a:pPr>
                      <a:r>
                        <a:rPr lang="fr-FR" sz="2400" b="1">
                          <a:solidFill>
                            <a:srgbClr val="1C1850"/>
                          </a:solidFill>
                          <a:latin typeface="Calibri"/>
                          <a:ea typeface="MS PGothic"/>
                        </a:rPr>
                        <a:t>23 + 3 h</a:t>
                      </a:r>
                      <a:endParaRPr/>
                    </a:p>
                  </a:txBody>
                  <a:tcPr/>
                </a:tc>
                <a:tc>
                  <a:txBody>
                    <a:bodyPr/>
                    <a:lstStyle/>
                    <a:p>
                      <a:endParaRPr lang="fr-FR"/>
                    </a:p>
                  </a:txBody>
                  <a:tcPr/>
                </a:tc>
              </a:tr>
            </a:tbl>
          </a:graphicData>
        </a:graphic>
      </p:graphicFrame>
      <p:sp>
        <p:nvSpPr>
          <p:cNvPr id="144" name="CustomShape 3"/>
          <p:cNvSpPr/>
          <p:nvPr/>
        </p:nvSpPr>
        <p:spPr>
          <a:xfrm>
            <a:off x="7620120" y="5702400"/>
            <a:ext cx="1201320" cy="827640"/>
          </a:xfrm>
          <a:prstGeom prst="ellipse">
            <a:avLst/>
          </a:prstGeom>
          <a:noFill/>
          <a:ln w="57240">
            <a:solidFill>
              <a:srgbClr val="2E98D5"/>
            </a:solidFill>
            <a:round/>
          </a:ln>
        </p:spPr>
      </p:sp>
      <p:sp>
        <p:nvSpPr>
          <p:cNvPr id="145" name="CustomShape 4"/>
          <p:cNvSpPr/>
          <p:nvPr/>
        </p:nvSpPr>
        <p:spPr>
          <a:xfrm>
            <a:off x="5541120" y="5468400"/>
            <a:ext cx="1511640" cy="647640"/>
          </a:xfrm>
          <a:prstGeom prst="ellipse">
            <a:avLst/>
          </a:prstGeom>
          <a:noFill/>
          <a:ln w="57240">
            <a:solidFill>
              <a:srgbClr val="2E98D5"/>
            </a:solidFill>
            <a:round/>
          </a:ln>
        </p:spPr>
      </p:sp>
      <p:sp>
        <p:nvSpPr>
          <p:cNvPr id="146" name="CustomShape 5"/>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programme</a:t>
            </a:r>
            <a:r>
              <a:rPr lang="fr-FR" sz="2800" b="1">
                <a:solidFill>
                  <a:srgbClr val="0C1C1D"/>
                </a:solidFill>
                <a:latin typeface="Arial"/>
              </a:rPr>
              <a:t>
</a:t>
            </a:r>
            <a:r>
              <a:rPr lang="fr-FR" b="1">
                <a:solidFill>
                  <a:srgbClr val="A6A6A6"/>
                </a:solidFill>
                <a:latin typeface="Arial"/>
              </a:rPr>
              <a:t>Bo spécial n°11 du 26 novembre 2015</a:t>
            </a:r>
            <a:endParaRPr/>
          </a:p>
        </p:txBody>
      </p:sp>
    </p:spTree>
  </p:cSld>
  <p:clrMapOvr>
    <a:masterClrMapping/>
  </p:clrMapOvr>
  <p:transition xmlns:p14="http://schemas.microsoft.com/office/powerpoint/2010/mai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 name="Table 1"/>
          <p:cNvGraphicFramePr/>
          <p:nvPr/>
        </p:nvGraphicFramePr>
        <p:xfrm>
          <a:off x="468360" y="1306440"/>
          <a:ext cx="8351640" cy="5946360"/>
        </p:xfrm>
        <a:graphic>
          <a:graphicData uri="http://schemas.openxmlformats.org/drawingml/2006/table">
            <a:tbl>
              <a:tblPr/>
              <a:tblGrid>
                <a:gridCol w="2835000"/>
                <a:gridCol w="1379520"/>
                <a:gridCol w="1377720"/>
                <a:gridCol w="1380960"/>
                <a:gridCol w="1378440"/>
              </a:tblGrid>
              <a:tr h="372960">
                <a:tc>
                  <a:txBody>
                    <a:bodyPr/>
                    <a:lstStyle/>
                    <a:p>
                      <a:pPr>
                        <a:lnSpc>
                          <a:spcPct val="100000"/>
                        </a:lnSpc>
                      </a:pPr>
                      <a:r>
                        <a:rPr lang="fr-FR" sz="2000" b="1">
                          <a:solidFill>
                            <a:srgbClr val="FFFFFF"/>
                          </a:solidFill>
                          <a:latin typeface="Calibri"/>
                          <a:ea typeface="MS PGothic"/>
                        </a:rPr>
                        <a:t> Enseignements</a:t>
                      </a:r>
                      <a:endParaRPr/>
                    </a:p>
                  </a:txBody>
                  <a:tcPr/>
                </a:tc>
                <a:tc>
                  <a:txBody>
                    <a:bodyPr/>
                    <a:lstStyle/>
                    <a:p>
                      <a:pPr algn="ctr">
                        <a:lnSpc>
                          <a:spcPct val="100000"/>
                        </a:lnSpc>
                      </a:pPr>
                      <a:r>
                        <a:rPr lang="fr-FR" b="1">
                          <a:solidFill>
                            <a:srgbClr val="FFFFFF"/>
                          </a:solidFill>
                          <a:latin typeface="Calibri"/>
                          <a:ea typeface="MS PGothic"/>
                        </a:rPr>
                        <a:t>Cycle 3</a:t>
                      </a:r>
                      <a:endParaRPr/>
                    </a:p>
                  </a:txBody>
                  <a:tcPr/>
                </a:tc>
                <a:tc>
                  <a:txBody>
                    <a:bodyPr/>
                    <a:lstStyle/>
                    <a:p>
                      <a:pPr algn="ctr">
                        <a:lnSpc>
                          <a:spcPct val="100000"/>
                        </a:lnSpc>
                      </a:pPr>
                      <a:r>
                        <a:rPr lang="fr-FR" b="1">
                          <a:solidFill>
                            <a:srgbClr val="FFFFFF"/>
                          </a:solidFill>
                          <a:latin typeface="Calibri"/>
                          <a:ea typeface="MS PGothic"/>
                        </a:rPr>
                        <a:t>Cycle 4</a:t>
                      </a:r>
                      <a:endParaRPr/>
                    </a:p>
                  </a:txBody>
                  <a:tcPr/>
                </a:tc>
                <a:tc>
                  <a:txBody>
                    <a:bodyPr/>
                    <a:lstStyle/>
                    <a:p>
                      <a:endParaRPr lang="fr-FR"/>
                    </a:p>
                  </a:txBody>
                  <a:tcPr/>
                </a:tc>
                <a:tc>
                  <a:txBody>
                    <a:bodyPr/>
                    <a:lstStyle/>
                    <a:p>
                      <a:endParaRPr lang="fr-FR"/>
                    </a:p>
                  </a:txBody>
                  <a:tcPr/>
                </a:tc>
              </a:tr>
              <a:tr h="405000">
                <a:tc>
                  <a:txBody>
                    <a:bodyPr/>
                    <a:lstStyle/>
                    <a:p>
                      <a:pPr algn="ctr">
                        <a:lnSpc>
                          <a:spcPct val="100000"/>
                        </a:lnSpc>
                      </a:pPr>
                      <a:r>
                        <a:rPr lang="fr-FR">
                          <a:solidFill>
                            <a:srgbClr val="FFFFFF"/>
                          </a:solidFill>
                          <a:latin typeface="Calibri"/>
                          <a:ea typeface="MS PGothic"/>
                        </a:rPr>
                        <a:t>6e</a:t>
                      </a:r>
                      <a:endParaRPr/>
                    </a:p>
                  </a:txBody>
                  <a:tcPr/>
                </a:tc>
                <a:tc>
                  <a:txBody>
                    <a:bodyPr/>
                    <a:lstStyle/>
                    <a:p>
                      <a:pPr algn="ctr">
                        <a:lnSpc>
                          <a:spcPct val="100000"/>
                        </a:lnSpc>
                      </a:pPr>
                      <a:r>
                        <a:rPr lang="fr-FR">
                          <a:solidFill>
                            <a:srgbClr val="FFFFFF"/>
                          </a:solidFill>
                          <a:latin typeface="Calibri"/>
                          <a:ea typeface="MS PGothic"/>
                        </a:rPr>
                        <a:t>5e</a:t>
                      </a:r>
                      <a:endParaRPr/>
                    </a:p>
                  </a:txBody>
                  <a:tcPr/>
                </a:tc>
                <a:tc>
                  <a:txBody>
                    <a:bodyPr/>
                    <a:lstStyle/>
                    <a:p>
                      <a:pPr algn="ctr">
                        <a:lnSpc>
                          <a:spcPct val="100000"/>
                        </a:lnSpc>
                      </a:pPr>
                      <a:r>
                        <a:rPr lang="fr-FR">
                          <a:solidFill>
                            <a:srgbClr val="FFFFFF"/>
                          </a:solidFill>
                          <a:latin typeface="Calibri"/>
                          <a:ea typeface="MS PGothic"/>
                        </a:rPr>
                        <a:t>4e</a:t>
                      </a:r>
                      <a:endParaRPr/>
                    </a:p>
                  </a:txBody>
                  <a:tcPr/>
                </a:tc>
                <a:tc>
                  <a:txBody>
                    <a:bodyPr/>
                    <a:lstStyle/>
                    <a:p>
                      <a:pPr algn="ctr">
                        <a:lnSpc>
                          <a:spcPct val="100000"/>
                        </a:lnSpc>
                      </a:pPr>
                      <a:r>
                        <a:rPr lang="fr-FR">
                          <a:solidFill>
                            <a:srgbClr val="FFFFFF"/>
                          </a:solidFill>
                          <a:latin typeface="Calibri"/>
                          <a:ea typeface="MS PGothic"/>
                        </a:rPr>
                        <a:t>3e</a:t>
                      </a:r>
                      <a:endParaRPr/>
                    </a:p>
                  </a:txBody>
                  <a:tcPr/>
                </a:tc>
                <a:tc>
                  <a:txBody>
                    <a:bodyPr/>
                    <a:lstStyle/>
                    <a:p>
                      <a:endParaRPr lang="fr-FR"/>
                    </a:p>
                  </a:txBody>
                  <a:tcPr/>
                </a:tc>
              </a:tr>
              <a:tr h="388800">
                <a:tc>
                  <a:txBody>
                    <a:bodyPr/>
                    <a:lstStyle/>
                    <a:p>
                      <a:pPr>
                        <a:lnSpc>
                          <a:spcPct val="100000"/>
                        </a:lnSpc>
                      </a:pPr>
                      <a:r>
                        <a:rPr lang="fr-FR" sz="1200" b="1">
                          <a:solidFill>
                            <a:srgbClr val="1C1850"/>
                          </a:solidFill>
                          <a:latin typeface="Calibri"/>
                          <a:ea typeface="MS PGothic"/>
                        </a:rPr>
                        <a:t> </a:t>
                      </a:r>
                      <a:r>
                        <a:rPr lang="fr-FR" sz="1400" b="1">
                          <a:solidFill>
                            <a:srgbClr val="1C1850"/>
                          </a:solidFill>
                          <a:latin typeface="Calibri"/>
                          <a:ea typeface="MS PGothic"/>
                        </a:rPr>
                        <a:t>Éducation physique et sportive</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r>
              <a:tr h="388800">
                <a:tc>
                  <a:txBody>
                    <a:bodyPr/>
                    <a:lstStyle/>
                    <a:p>
                      <a:pPr>
                        <a:lnSpc>
                          <a:spcPct val="100000"/>
                        </a:lnSpc>
                      </a:pPr>
                      <a:r>
                        <a:rPr lang="fr-FR" sz="1200" b="1">
                          <a:solidFill>
                            <a:srgbClr val="1C1850"/>
                          </a:solidFill>
                          <a:latin typeface="Calibri"/>
                          <a:ea typeface="MS PGothic"/>
                        </a:rPr>
                        <a:t> Enseignements artistiques </a:t>
                      </a:r>
                      <a:endParaRPr/>
                    </a:p>
                    <a:p>
                      <a:pPr>
                        <a:lnSpc>
                          <a:spcPct val="100000"/>
                        </a:lnSpc>
                      </a:pPr>
                      <a:r>
                        <a:rPr lang="fr-FR" sz="1200" b="1">
                          <a:solidFill>
                            <a:srgbClr val="1C1850"/>
                          </a:solidFill>
                          <a:latin typeface="Calibri"/>
                          <a:ea typeface="MS PGothic"/>
                        </a:rPr>
                        <a:t> (arts plastiques + éducation musicale)</a:t>
                      </a:r>
                      <a:endParaRPr/>
                    </a:p>
                  </a:txBody>
                  <a:tcPr/>
                </a:tc>
                <a:tc>
                  <a:txBody>
                    <a:bodyPr/>
                    <a:lstStyle/>
                    <a:p>
                      <a:pPr algn="ctr">
                        <a:lnSpc>
                          <a:spcPct val="100000"/>
                        </a:lnSpc>
                      </a:pPr>
                      <a:r>
                        <a:rPr lang="fr-FR" b="1">
                          <a:solidFill>
                            <a:srgbClr val="1C1850"/>
                          </a:solidFill>
                          <a:latin typeface="Calibri"/>
                          <a:ea typeface="MS PGothic"/>
                        </a:rPr>
                        <a:t>1 h + 1 h</a:t>
                      </a:r>
                      <a:endParaRPr/>
                    </a:p>
                  </a:txBody>
                  <a:tcPr/>
                </a:tc>
                <a:tc>
                  <a:txBody>
                    <a:bodyPr/>
                    <a:lstStyle/>
                    <a:p>
                      <a:pPr algn="ctr">
                        <a:lnSpc>
                          <a:spcPct val="100000"/>
                        </a:lnSpc>
                      </a:pPr>
                      <a:r>
                        <a:rPr lang="fr-FR" b="1">
                          <a:solidFill>
                            <a:srgbClr val="1C1850"/>
                          </a:solidFill>
                          <a:latin typeface="Calibri"/>
                          <a:ea typeface="MS PGothic"/>
                        </a:rPr>
                        <a:t>1 h + 1 h</a:t>
                      </a:r>
                      <a:endParaRPr/>
                    </a:p>
                  </a:txBody>
                  <a:tcPr/>
                </a:tc>
                <a:tc>
                  <a:txBody>
                    <a:bodyPr/>
                    <a:lstStyle/>
                    <a:p>
                      <a:pPr algn="ctr">
                        <a:lnSpc>
                          <a:spcPct val="100000"/>
                        </a:lnSpc>
                      </a:pPr>
                      <a:r>
                        <a:rPr lang="fr-FR" b="1">
                          <a:solidFill>
                            <a:srgbClr val="1C1850"/>
                          </a:solidFill>
                          <a:latin typeface="Calibri"/>
                          <a:ea typeface="MS PGothic"/>
                        </a:rPr>
                        <a:t>1 h + 1 h</a:t>
                      </a:r>
                      <a:endParaRPr/>
                    </a:p>
                  </a:txBody>
                  <a:tcPr/>
                </a:tc>
                <a:tc>
                  <a:txBody>
                    <a:bodyPr/>
                    <a:lstStyle/>
                    <a:p>
                      <a:pPr algn="ctr">
                        <a:lnSpc>
                          <a:spcPct val="100000"/>
                        </a:lnSpc>
                      </a:pPr>
                      <a:r>
                        <a:rPr lang="fr-FR" b="1">
                          <a:solidFill>
                            <a:srgbClr val="1C1850"/>
                          </a:solidFill>
                          <a:latin typeface="Calibri"/>
                          <a:ea typeface="MS PGothic"/>
                        </a:rPr>
                        <a:t>1 h + 1 h</a:t>
                      </a:r>
                      <a:endParaRPr/>
                    </a:p>
                  </a:txBody>
                  <a:tcPr/>
                </a:tc>
              </a:tr>
              <a:tr h="388800">
                <a:tc>
                  <a:txBody>
                    <a:bodyPr/>
                    <a:lstStyle/>
                    <a:p>
                      <a:pPr>
                        <a:lnSpc>
                          <a:spcPct val="100000"/>
                        </a:lnSpc>
                      </a:pPr>
                      <a:r>
                        <a:rPr lang="fr-FR" sz="1200" b="1">
                          <a:solidFill>
                            <a:srgbClr val="1C1850"/>
                          </a:solidFill>
                          <a:latin typeface="Calibri"/>
                          <a:ea typeface="MS PGothic"/>
                        </a:rPr>
                        <a:t> </a:t>
                      </a:r>
                      <a:r>
                        <a:rPr lang="fr-FR" sz="1400" b="1">
                          <a:solidFill>
                            <a:srgbClr val="1C1850"/>
                          </a:solidFill>
                          <a:latin typeface="Calibri"/>
                          <a:ea typeface="MS PGothic"/>
                        </a:rPr>
                        <a:t>Français</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r>
              <a:tr h="388800">
                <a:tc>
                  <a:txBody>
                    <a:bodyPr/>
                    <a:lstStyle/>
                    <a:p>
                      <a:pPr>
                        <a:lnSpc>
                          <a:spcPct val="100000"/>
                        </a:lnSpc>
                      </a:pPr>
                      <a:r>
                        <a:rPr lang="fr-FR" sz="1400" b="1">
                          <a:solidFill>
                            <a:srgbClr val="1C1850"/>
                          </a:solidFill>
                          <a:latin typeface="Calibri"/>
                          <a:ea typeface="MS PGothic"/>
                        </a:rPr>
                        <a:t> HG – EMC</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 30</a:t>
                      </a:r>
                      <a:endParaRPr/>
                    </a:p>
                  </a:txBody>
                  <a:tcPr/>
                </a:tc>
              </a:tr>
              <a:tr h="388800">
                <a:tc>
                  <a:txBody>
                    <a:bodyPr/>
                    <a:lstStyle/>
                    <a:p>
                      <a:pPr>
                        <a:lnSpc>
                          <a:spcPct val="100000"/>
                        </a:lnSpc>
                      </a:pPr>
                      <a:r>
                        <a:rPr lang="fr-FR" sz="1400" b="1">
                          <a:solidFill>
                            <a:srgbClr val="1C1850"/>
                          </a:solidFill>
                          <a:latin typeface="Calibri"/>
                          <a:ea typeface="MS PGothic"/>
                        </a:rPr>
                        <a:t> Langue vivante 1</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c>
                  <a:txBody>
                    <a:bodyPr/>
                    <a:lstStyle/>
                    <a:p>
                      <a:pPr algn="ctr">
                        <a:lnSpc>
                          <a:spcPct val="100000"/>
                        </a:lnSpc>
                      </a:pPr>
                      <a:r>
                        <a:rPr lang="fr-FR" b="1">
                          <a:solidFill>
                            <a:srgbClr val="1C1850"/>
                          </a:solidFill>
                          <a:latin typeface="Calibri"/>
                          <a:ea typeface="MS PGothic"/>
                        </a:rPr>
                        <a:t>3 h</a:t>
                      </a:r>
                      <a:endParaRPr/>
                    </a:p>
                  </a:txBody>
                  <a:tcPr/>
                </a:tc>
              </a:tr>
              <a:tr h="388800">
                <a:tc>
                  <a:txBody>
                    <a:bodyPr/>
                    <a:lstStyle/>
                    <a:p>
                      <a:pPr>
                        <a:lnSpc>
                          <a:spcPct val="100000"/>
                        </a:lnSpc>
                      </a:pPr>
                      <a:r>
                        <a:rPr lang="fr-FR" sz="1400" b="1">
                          <a:solidFill>
                            <a:srgbClr val="1C1850"/>
                          </a:solidFill>
                          <a:latin typeface="Calibri"/>
                          <a:ea typeface="MS PGothic"/>
                        </a:rPr>
                        <a:t> Langue vivante 2</a:t>
                      </a:r>
                      <a:endParaRPr/>
                    </a:p>
                  </a:txBody>
                  <a:tcPr/>
                </a:tc>
                <a:tc>
                  <a:txBody>
                    <a:bodyPr/>
                    <a:lstStyle/>
                    <a:p>
                      <a:endParaRPr lang="fr-FR"/>
                    </a:p>
                  </a:txBody>
                  <a:tcPr/>
                </a:tc>
                <a:tc>
                  <a:txBody>
                    <a:bodyPr/>
                    <a:lstStyle/>
                    <a:p>
                      <a:pPr algn="ctr">
                        <a:lnSpc>
                          <a:spcPct val="100000"/>
                        </a:lnSpc>
                      </a:pPr>
                      <a:r>
                        <a:rPr lang="fr-FR" b="1">
                          <a:solidFill>
                            <a:srgbClr val="1C1850"/>
                          </a:solidFill>
                          <a:latin typeface="Calibri"/>
                          <a:ea typeface="MS PGothic"/>
                        </a:rPr>
                        <a:t>2h 30</a:t>
                      </a:r>
                      <a:endParaRPr/>
                    </a:p>
                  </a:txBody>
                  <a:tcPr/>
                </a:tc>
                <a:tc>
                  <a:txBody>
                    <a:bodyPr/>
                    <a:lstStyle/>
                    <a:p>
                      <a:pPr algn="ctr">
                        <a:lnSpc>
                          <a:spcPct val="100000"/>
                        </a:lnSpc>
                      </a:pPr>
                      <a:r>
                        <a:rPr lang="fr-FR" b="1">
                          <a:solidFill>
                            <a:srgbClr val="1C1850"/>
                          </a:solidFill>
                          <a:latin typeface="Calibri"/>
                          <a:ea typeface="MS PGothic"/>
                        </a:rPr>
                        <a:t>2 h 30</a:t>
                      </a:r>
                      <a:endParaRPr/>
                    </a:p>
                  </a:txBody>
                  <a:tcPr/>
                </a:tc>
                <a:tc>
                  <a:txBody>
                    <a:bodyPr/>
                    <a:lstStyle/>
                    <a:p>
                      <a:pPr algn="ctr">
                        <a:lnSpc>
                          <a:spcPct val="100000"/>
                        </a:lnSpc>
                      </a:pPr>
                      <a:r>
                        <a:rPr lang="fr-FR" b="1">
                          <a:solidFill>
                            <a:srgbClr val="1C1850"/>
                          </a:solidFill>
                          <a:latin typeface="Calibri"/>
                          <a:ea typeface="MS PGothic"/>
                        </a:rPr>
                        <a:t>2 h 30</a:t>
                      </a:r>
                      <a:endParaRPr/>
                    </a:p>
                  </a:txBody>
                  <a:tcPr/>
                </a:tc>
              </a:tr>
              <a:tr h="388800">
                <a:tc>
                  <a:txBody>
                    <a:bodyPr/>
                    <a:lstStyle/>
                    <a:p>
                      <a:pPr>
                        <a:lnSpc>
                          <a:spcPct val="100000"/>
                        </a:lnSpc>
                      </a:pPr>
                      <a:r>
                        <a:rPr lang="fr-FR" sz="1400" b="1">
                          <a:solidFill>
                            <a:srgbClr val="1C1850"/>
                          </a:solidFill>
                          <a:latin typeface="Calibri"/>
                          <a:ea typeface="MS PGothic"/>
                        </a:rPr>
                        <a:t> Mathématiques</a:t>
                      </a:r>
                      <a:endParaRPr/>
                    </a:p>
                  </a:txBody>
                  <a:tcPr/>
                </a:tc>
                <a:tc>
                  <a:txBody>
                    <a:bodyPr/>
                    <a:lstStyle/>
                    <a:p>
                      <a:pPr algn="ctr">
                        <a:lnSpc>
                          <a:spcPct val="100000"/>
                        </a:lnSpc>
                      </a:pPr>
                      <a:r>
                        <a:rPr lang="fr-FR" b="1">
                          <a:solidFill>
                            <a:srgbClr val="1C1850"/>
                          </a:solidFill>
                          <a:latin typeface="Calibri"/>
                          <a:ea typeface="MS PGothic"/>
                        </a:rPr>
                        <a:t>4 h 30</a:t>
                      </a:r>
                      <a:endParaRPr/>
                    </a:p>
                  </a:txBody>
                  <a:tcPr/>
                </a:tc>
                <a:tc>
                  <a:txBody>
                    <a:bodyPr/>
                    <a:lstStyle/>
                    <a:p>
                      <a:pPr algn="ctr">
                        <a:lnSpc>
                          <a:spcPct val="100000"/>
                        </a:lnSpc>
                      </a:pPr>
                      <a:r>
                        <a:rPr lang="fr-FR" b="1">
                          <a:solidFill>
                            <a:srgbClr val="1C1850"/>
                          </a:solidFill>
                          <a:latin typeface="Calibri"/>
                          <a:ea typeface="MS PGothic"/>
                        </a:rPr>
                        <a:t>3 h 30</a:t>
                      </a:r>
                      <a:endParaRPr/>
                    </a:p>
                  </a:txBody>
                  <a:tcPr/>
                </a:tc>
                <a:tc>
                  <a:txBody>
                    <a:bodyPr/>
                    <a:lstStyle/>
                    <a:p>
                      <a:pPr algn="ctr">
                        <a:lnSpc>
                          <a:spcPct val="100000"/>
                        </a:lnSpc>
                      </a:pPr>
                      <a:r>
                        <a:rPr lang="fr-FR" b="1">
                          <a:solidFill>
                            <a:srgbClr val="1C1850"/>
                          </a:solidFill>
                          <a:latin typeface="Calibri"/>
                          <a:ea typeface="MS PGothic"/>
                        </a:rPr>
                        <a:t>3 h 30</a:t>
                      </a:r>
                      <a:endParaRPr/>
                    </a:p>
                  </a:txBody>
                  <a:tcPr/>
                </a:tc>
                <a:tc>
                  <a:txBody>
                    <a:bodyPr/>
                    <a:lstStyle/>
                    <a:p>
                      <a:pPr algn="ctr">
                        <a:lnSpc>
                          <a:spcPct val="100000"/>
                        </a:lnSpc>
                      </a:pPr>
                      <a:r>
                        <a:rPr lang="fr-FR" b="1">
                          <a:solidFill>
                            <a:srgbClr val="1C1850"/>
                          </a:solidFill>
                          <a:latin typeface="Calibri"/>
                          <a:ea typeface="MS PGothic"/>
                        </a:rPr>
                        <a:t>3 h 30</a:t>
                      </a:r>
                      <a:endParaRPr/>
                    </a:p>
                  </a:txBody>
                  <a:tcPr/>
                </a:tc>
              </a:tr>
              <a:tr h="388800">
                <a:tc>
                  <a:txBody>
                    <a:bodyPr/>
                    <a:lstStyle/>
                    <a:p>
                      <a:pPr>
                        <a:lnSpc>
                          <a:spcPct val="100000"/>
                        </a:lnSpc>
                      </a:pPr>
                      <a:r>
                        <a:rPr lang="fr-FR" sz="1200" b="1">
                          <a:solidFill>
                            <a:srgbClr val="1C1850"/>
                          </a:solidFill>
                          <a:latin typeface="Calibri"/>
                          <a:ea typeface="MS PGothic"/>
                        </a:rPr>
                        <a:t> </a:t>
                      </a:r>
                      <a:r>
                        <a:rPr lang="fr-FR" sz="1400" b="1">
                          <a:solidFill>
                            <a:srgbClr val="1C1850"/>
                          </a:solidFill>
                          <a:latin typeface="Calibri"/>
                          <a:ea typeface="MS PGothic"/>
                        </a:rPr>
                        <a:t>SVT</a:t>
                      </a:r>
                      <a:endParaRPr/>
                    </a:p>
                  </a:txBody>
                  <a:tcPr/>
                </a:tc>
                <a:tc>
                  <a:txBody>
                    <a:bodyPr/>
                    <a:lstStyle/>
                    <a:p>
                      <a:pPr algn="ctr">
                        <a:lnSpc>
                          <a:spcPct val="100000"/>
                        </a:lnSpc>
                      </a:pPr>
                      <a:r>
                        <a:rPr lang="fr-FR" b="1">
                          <a:solidFill>
                            <a:srgbClr val="1C1850"/>
                          </a:solidFill>
                          <a:latin typeface="Calibri"/>
                          <a:ea typeface="MS PGothic"/>
                        </a:rPr>
                        <a:t>4 h</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r>
              <a:tr h="388800">
                <a:tc>
                  <a:txBody>
                    <a:bodyPr/>
                    <a:lstStyle/>
                    <a:p>
                      <a:pPr>
                        <a:lnSpc>
                          <a:spcPct val="100000"/>
                        </a:lnSpc>
                      </a:pPr>
                      <a:r>
                        <a:rPr lang="fr-FR" sz="1400" b="1">
                          <a:solidFill>
                            <a:srgbClr val="1C1850"/>
                          </a:solidFill>
                          <a:latin typeface="Calibri"/>
                          <a:ea typeface="MS PGothic"/>
                        </a:rPr>
                        <a:t> Technologie</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endParaRPr lang="fr-FR"/>
                    </a:p>
                  </a:txBody>
                  <a:tcPr/>
                </a:tc>
              </a:tr>
              <a:tr h="388800">
                <a:tc>
                  <a:txBody>
                    <a:bodyPr/>
                    <a:lstStyle/>
                    <a:p>
                      <a:pPr>
                        <a:lnSpc>
                          <a:spcPct val="100000"/>
                        </a:lnSpc>
                      </a:pPr>
                      <a:r>
                        <a:rPr lang="fr-FR" sz="1400" b="1">
                          <a:solidFill>
                            <a:srgbClr val="1C1850"/>
                          </a:solidFill>
                          <a:latin typeface="Calibri"/>
                          <a:ea typeface="MS PGothic"/>
                        </a:rPr>
                        <a:t> Sciences physiques</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pPr algn="ctr">
                        <a:lnSpc>
                          <a:spcPct val="100000"/>
                        </a:lnSpc>
                      </a:pPr>
                      <a:r>
                        <a:rPr lang="fr-FR" b="1">
                          <a:solidFill>
                            <a:srgbClr val="1C1850"/>
                          </a:solidFill>
                          <a:latin typeface="Calibri"/>
                          <a:ea typeface="MS PGothic"/>
                        </a:rPr>
                        <a:t>1 h 30</a:t>
                      </a:r>
                      <a:endParaRPr/>
                    </a:p>
                  </a:txBody>
                  <a:tcPr/>
                </a:tc>
                <a:tc>
                  <a:txBody>
                    <a:bodyPr/>
                    <a:lstStyle/>
                    <a:p>
                      <a:endParaRPr lang="fr-FR"/>
                    </a:p>
                  </a:txBody>
                  <a:tcPr/>
                </a:tc>
              </a:tr>
              <a:tr h="388440">
                <a:tc>
                  <a:txBody>
                    <a:bodyPr/>
                    <a:lstStyle/>
                    <a:p>
                      <a:pPr>
                        <a:lnSpc>
                          <a:spcPct val="100000"/>
                        </a:lnSpc>
                      </a:pPr>
                      <a:r>
                        <a:rPr lang="fr-FR" sz="2400" b="1">
                          <a:solidFill>
                            <a:srgbClr val="1C1850"/>
                          </a:solidFill>
                          <a:latin typeface="Calibri"/>
                          <a:ea typeface="MS PGothic"/>
                        </a:rPr>
                        <a:t> Total </a:t>
                      </a:r>
                      <a:endParaRPr/>
                    </a:p>
                  </a:txBody>
                  <a:tcPr/>
                </a:tc>
                <a:tc>
                  <a:txBody>
                    <a:bodyPr/>
                    <a:lstStyle/>
                    <a:p>
                      <a:pPr algn="ctr">
                        <a:lnSpc>
                          <a:spcPct val="100000"/>
                        </a:lnSpc>
                      </a:pPr>
                      <a:r>
                        <a:rPr lang="fr-FR" sz="2400" b="1">
                          <a:solidFill>
                            <a:srgbClr val="1C1850"/>
                          </a:solidFill>
                          <a:latin typeface="Calibri"/>
                          <a:ea typeface="MS PGothic"/>
                        </a:rPr>
                        <a:t>23 + 3 h </a:t>
                      </a:r>
                      <a:endParaRPr/>
                    </a:p>
                  </a:txBody>
                  <a:tcPr/>
                </a:tc>
                <a:tc>
                  <a:txBody>
                    <a:bodyPr/>
                    <a:lstStyle/>
                    <a:p>
                      <a:pPr algn="ctr">
                        <a:lnSpc>
                          <a:spcPct val="100000"/>
                        </a:lnSpc>
                      </a:pPr>
                      <a:r>
                        <a:rPr lang="fr-FR" sz="2400" b="1">
                          <a:solidFill>
                            <a:srgbClr val="1C1850"/>
                          </a:solidFill>
                          <a:latin typeface="Calibri"/>
                          <a:ea typeface="MS PGothic"/>
                        </a:rPr>
                        <a:t>22 + 4 h  par niveau </a:t>
                      </a:r>
                      <a:endParaRPr/>
                    </a:p>
                  </a:txBody>
                  <a:tcPr/>
                </a:tc>
                <a:tc>
                  <a:txBody>
                    <a:bodyPr/>
                    <a:lstStyle/>
                    <a:p>
                      <a:endParaRPr lang="fr-FR"/>
                    </a:p>
                  </a:txBody>
                  <a:tcPr/>
                </a:tc>
                <a:tc>
                  <a:txBody>
                    <a:bodyPr/>
                    <a:lstStyle/>
                    <a:p>
                      <a:endParaRPr lang="fr-FR"/>
                    </a:p>
                  </a:txBody>
                  <a:tcPr/>
                </a:tc>
              </a:tr>
            </a:tbl>
          </a:graphicData>
        </a:graphic>
      </p:graphicFrame>
      <p:sp>
        <p:nvSpPr>
          <p:cNvPr id="148" name="CustomShape 2"/>
          <p:cNvSpPr/>
          <p:nvPr/>
        </p:nvSpPr>
        <p:spPr>
          <a:xfrm>
            <a:off x="5364000" y="5932440"/>
            <a:ext cx="1201320" cy="574200"/>
          </a:xfrm>
          <a:prstGeom prst="ellipse">
            <a:avLst/>
          </a:prstGeom>
          <a:noFill/>
          <a:ln w="57240">
            <a:solidFill>
              <a:srgbClr val="2E98D5"/>
            </a:solidFill>
            <a:round/>
          </a:ln>
        </p:spPr>
      </p:sp>
      <p:sp>
        <p:nvSpPr>
          <p:cNvPr id="149" name="CustomShape 3"/>
          <p:cNvSpPr/>
          <p:nvPr/>
        </p:nvSpPr>
        <p:spPr>
          <a:xfrm>
            <a:off x="3316320" y="5932440"/>
            <a:ext cx="1203120" cy="574200"/>
          </a:xfrm>
          <a:prstGeom prst="ellipse">
            <a:avLst/>
          </a:prstGeom>
          <a:noFill/>
          <a:ln w="57240">
            <a:solidFill>
              <a:srgbClr val="2E98D5"/>
            </a:solidFill>
            <a:round/>
          </a:ln>
        </p:spPr>
      </p:sp>
      <p:sp>
        <p:nvSpPr>
          <p:cNvPr id="150" name="CustomShape 4"/>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programme</a:t>
            </a:r>
            <a:r>
              <a:rPr lang="fr-FR" sz="2800" b="1">
                <a:solidFill>
                  <a:srgbClr val="0C1C1D"/>
                </a:solidFill>
                <a:latin typeface="Arial"/>
              </a:rPr>
              <a:t>
</a:t>
            </a:r>
            <a:r>
              <a:rPr lang="fr-FR" b="1">
                <a:solidFill>
                  <a:srgbClr val="A6A6A6"/>
                </a:solidFill>
                <a:latin typeface="Arial"/>
              </a:rPr>
              <a:t>Bo spécial n°11 du 26 novembre 2015</a:t>
            </a:r>
            <a:endParaRPr/>
          </a:p>
        </p:txBody>
      </p:sp>
      <p:sp>
        <p:nvSpPr>
          <p:cNvPr id="151" name="CustomShape 5"/>
          <p:cNvSpPr/>
          <p:nvPr/>
        </p:nvSpPr>
        <p:spPr>
          <a:xfrm>
            <a:off x="1957320" y="4800600"/>
            <a:ext cx="1359000" cy="456120"/>
          </a:xfrm>
          <a:prstGeom prst="rect">
            <a:avLst/>
          </a:prstGeom>
          <a:noFill/>
          <a:ln>
            <a:noFill/>
          </a:ln>
        </p:spPr>
        <p:txBody>
          <a:bodyPr wrap="none" lIns="90000" tIns="45000" rIns="90000" bIns="45000"/>
          <a:lstStyle/>
          <a:p>
            <a:pPr algn="ctr">
              <a:lnSpc>
                <a:spcPct val="100000"/>
              </a:lnSpc>
            </a:pPr>
            <a:r>
              <a:rPr lang="fr-FR" sz="2400" b="1">
                <a:solidFill>
                  <a:srgbClr val="FF0000"/>
                </a:solidFill>
                <a:latin typeface="Arial"/>
              </a:rPr>
              <a:t>L SUN ?</a:t>
            </a:r>
            <a:endParaRPr/>
          </a:p>
        </p:txBody>
      </p:sp>
      <p:sp>
        <p:nvSpPr>
          <p:cNvPr id="152" name="CustomShape 6"/>
          <p:cNvSpPr/>
          <p:nvPr/>
        </p:nvSpPr>
        <p:spPr>
          <a:xfrm>
            <a:off x="265320" y="4706640"/>
            <a:ext cx="1676160" cy="1332000"/>
          </a:xfrm>
          <a:prstGeom prst="ellipse">
            <a:avLst/>
          </a:prstGeom>
          <a:noFill/>
          <a:ln w="57240">
            <a:solidFill>
              <a:srgbClr val="FF0000"/>
            </a:solidFill>
            <a:round/>
          </a:ln>
        </p:spPr>
      </p:sp>
    </p:spTree>
  </p:cSld>
  <p:clrMapOvr>
    <a:masterClrMapping/>
  </p:clrMapOvr>
  <p:transition xmlns:p14="http://schemas.microsoft.com/office/powerpoint/2010/main" spd="slow">
    <p:cover dir="rd"/>
  </p:transition>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out" filter="wipe(down)">
                                      <p:cBhvr additive="repl">
                                        <p:cTn id="7" dur="500"/>
                                        <p:tgtEl>
                                          <p:spTgt spid="152"/>
                                        </p:tgtEl>
                                      </p:cBhvr>
                                    </p:animEffect>
                                  </p:childTnLst>
                                </p:cTn>
                              </p:par>
                            </p:childTnLst>
                          </p:cTn>
                        </p:par>
                        <p:par>
                          <p:cTn id="8" fill="hold">
                            <p:stCondLst>
                              <p:cond delay="500"/>
                            </p:stCondLst>
                            <p:childTnLst>
                              <p:par>
                                <p:cTn id="9" presetID="26" presetClass="entr"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out" filter="wipe(down)">
                                      <p:cBhvr additive="repl">
                                        <p:cTn id="11" dur="580">
                                          <p:stCondLst>
                                            <p:cond delay="0"/>
                                          </p:stCondLst>
                                        </p:cTn>
                                        <p:tgtEl>
                                          <p:spTgt spid="151"/>
                                        </p:tgtEl>
                                      </p:cBhvr>
                                    </p:animEffect>
                                    <p:anim calcmode="lin" valueType="num">
                                      <p:cBhvr additive="repl">
                                        <p:cTn id="12" dur="1822">
                                          <p:stCondLst>
                                            <p:cond delay="0"/>
                                          </p:stCondLst>
                                        </p:cTn>
                                        <p:tgtEl>
                                          <p:spTgt spid="151"/>
                                        </p:tgtEl>
                                        <p:attrNameLst>
                                          <p:attrName>ppt_x</p:attrName>
                                        </p:attrNameLst>
                                      </p:cBhvr>
                                      <p:tavLst>
                                        <p:tav tm="0">
                                          <p:val>
                                            <p:strVal val="#ppt_x-0.25"/>
                                          </p:val>
                                        </p:tav>
                                        <p:tav tm="100000">
                                          <p:val>
                                            <p:strVal val="#ppt_x"/>
                                          </p:val>
                                        </p:tav>
                                      </p:tavLst>
                                    </p:anim>
                                    <p:anim calcmode="lin" valueType="num">
                                      <p:cBhvr additive="repl">
                                        <p:cTn id="13" dur="664">
                                          <p:stCondLst>
                                            <p:cond delay="0"/>
                                          </p:stCondLst>
                                        </p:cTn>
                                        <p:tgtEl>
                                          <p:spTgt spid="151"/>
                                        </p:tgtEl>
                                        <p:attrNameLst>
                                          <p:attrName>ppt_y</p:attrName>
                                        </p:attrNameLst>
                                      </p:cBhvr>
                                      <p:tavLst>
                                        <p:tav tm="0">
                                          <p:val>
                                            <p:boolVal val="0"/>
                                          </p:val>
                                        </p:tav>
                                        <p:tav tm="100000">
                                          <p:val>
                                            <p:boolVal val="0"/>
                                          </p:val>
                                        </p:tav>
                                      </p:tavLst>
                                    </p:anim>
                                    <p:anim calcmode="lin" valueType="num">
                                      <p:cBhvr additive="repl">
                                        <p:cTn id="14" dur="664">
                                          <p:stCondLst>
                                            <p:cond delay="664"/>
                                          </p:stCondLst>
                                        </p:cTn>
                                        <p:tgtEl>
                                          <p:spTgt spid="151"/>
                                        </p:tgtEl>
                                        <p:attrNameLst>
                                          <p:attrName>ppt_y</p:attrName>
                                        </p:attrNameLst>
                                      </p:cBhvr>
                                      <p:tavLst>
                                        <p:tav tm="0">
                                          <p:val>
                                            <p:boolVal val="0"/>
                                          </p:val>
                                        </p:tav>
                                        <p:tav tm="100000">
                                          <p:val>
                                            <p:boolVal val="0"/>
                                          </p:val>
                                        </p:tav>
                                      </p:tavLst>
                                    </p:anim>
                                    <p:anim calcmode="lin" valueType="num">
                                      <p:cBhvr additive="repl">
                                        <p:cTn id="15" dur="332">
                                          <p:stCondLst>
                                            <p:cond delay="1324"/>
                                          </p:stCondLst>
                                        </p:cTn>
                                        <p:tgtEl>
                                          <p:spTgt spid="151"/>
                                        </p:tgtEl>
                                        <p:attrNameLst>
                                          <p:attrName>ppt_y</p:attrName>
                                        </p:attrNameLst>
                                      </p:cBhvr>
                                      <p:tavLst>
                                        <p:tav tm="0">
                                          <p:val>
                                            <p:boolVal val="0"/>
                                          </p:val>
                                        </p:tav>
                                        <p:tav tm="100000">
                                          <p:val>
                                            <p:boolVal val="0"/>
                                          </p:val>
                                        </p:tav>
                                      </p:tavLst>
                                    </p:anim>
                                    <p:anim calcmode="lin" valueType="num">
                                      <p:cBhvr additive="repl">
                                        <p:cTn id="16" dur="164">
                                          <p:stCondLst>
                                            <p:cond delay="1656"/>
                                          </p:stCondLst>
                                        </p:cTn>
                                        <p:tgtEl>
                                          <p:spTgt spid="151"/>
                                        </p:tgtEl>
                                        <p:attrNameLst>
                                          <p:attrName>ppt_y</p:attrName>
                                        </p:attrNameLst>
                                      </p:cBhvr>
                                      <p:tavLst>
                                        <p:tav tm="0">
                                          <p:val>
                                            <p:boolVal val="0"/>
                                          </p:val>
                                        </p:tav>
                                        <p:tav tm="100000">
                                          <p:val>
                                            <p:bool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533520" y="4267080"/>
            <a:ext cx="8381520" cy="1361880"/>
          </a:xfrm>
          <a:prstGeom prst="rect">
            <a:avLst/>
          </a:prstGeom>
        </p:spPr>
        <p:txBody>
          <a:bodyPr lIns="90000" tIns="45000" rIns="90000" bIns="45000" anchor="ctr"/>
          <a:lstStyle/>
          <a:p>
            <a:pPr>
              <a:lnSpc>
                <a:spcPct val="100000"/>
              </a:lnSpc>
            </a:pPr>
            <a:r>
              <a:rPr lang="fr-FR" sz="4000" b="1">
                <a:solidFill>
                  <a:srgbClr val="0C1C1D"/>
                </a:solidFill>
                <a:latin typeface="Arial"/>
              </a:rPr>
              <a:t>approche pédagogique</a:t>
            </a:r>
            <a:endParaRPr/>
          </a:p>
        </p:txBody>
      </p:sp>
      <p:sp>
        <p:nvSpPr>
          <p:cNvPr id="154" name="TextShape 2"/>
          <p:cNvSpPr txBox="1"/>
          <p:nvPr/>
        </p:nvSpPr>
        <p:spPr>
          <a:xfrm>
            <a:off x="7315200" y="6245280"/>
            <a:ext cx="1371240" cy="475920"/>
          </a:xfrm>
          <a:prstGeom prst="rect">
            <a:avLst/>
          </a:prstGeom>
        </p:spPr>
        <p:txBody>
          <a:bodyPr anchor="b"/>
          <a:lstStyle/>
          <a:p>
            <a:pPr>
              <a:lnSpc>
                <a:spcPct val="100000"/>
              </a:lnSpc>
            </a:pPr>
            <a:fld id="{8CD8CD4F-0C84-42AF-831A-93D168A377CB}" type="slidenum">
              <a:rPr lang="fr-FR" sz="1400">
                <a:solidFill>
                  <a:srgbClr val="000000"/>
                </a:solidFill>
                <a:latin typeface="Arial"/>
              </a:rPr>
              <a:t>6</a:t>
            </a:fld>
            <a:endParaRPr/>
          </a:p>
        </p:txBody>
      </p:sp>
      <p:sp>
        <p:nvSpPr>
          <p:cNvPr id="155" name="CustomShape 3"/>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cycle 3</a:t>
            </a:r>
            <a:endParaRPr/>
          </a:p>
          <a:p>
            <a:pPr algn="ctr">
              <a:lnSpc>
                <a:spcPct val="100000"/>
              </a:lnSpc>
            </a:pPr>
            <a:r>
              <a:rPr lang="fr-FR" sz="2800" b="1">
                <a:solidFill>
                  <a:srgbClr val="A6A6A6"/>
                </a:solidFill>
                <a:latin typeface="Arial"/>
              </a:rPr>
              <a:t>Sciences &amp; technologie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7315200" y="6245280"/>
            <a:ext cx="1371240" cy="475920"/>
          </a:xfrm>
          <a:prstGeom prst="rect">
            <a:avLst/>
          </a:prstGeom>
        </p:spPr>
        <p:txBody>
          <a:bodyPr anchor="b"/>
          <a:lstStyle/>
          <a:p>
            <a:pPr>
              <a:lnSpc>
                <a:spcPct val="100000"/>
              </a:lnSpc>
            </a:pPr>
            <a:fld id="{F4A10E98-D27D-42CA-B19B-CC772CB777EC}" type="slidenum">
              <a:rPr lang="fr-FR" sz="1400">
                <a:solidFill>
                  <a:srgbClr val="000000"/>
                </a:solidFill>
                <a:latin typeface="Arial"/>
              </a:rPr>
              <a:t>7</a:t>
            </a:fld>
            <a:endParaRPr/>
          </a:p>
        </p:txBody>
      </p:sp>
      <p:sp>
        <p:nvSpPr>
          <p:cNvPr id="157" name="CustomShape 2"/>
          <p:cNvSpPr/>
          <p:nvPr/>
        </p:nvSpPr>
        <p:spPr>
          <a:xfrm>
            <a:off x="533520" y="1295280"/>
            <a:ext cx="8565840" cy="4234680"/>
          </a:xfrm>
          <a:prstGeom prst="rect">
            <a:avLst/>
          </a:prstGeom>
          <a:noFill/>
          <a:ln>
            <a:noFill/>
          </a:ln>
        </p:spPr>
        <p:txBody>
          <a:bodyPr lIns="90000" tIns="45000" rIns="90000" bIns="45000"/>
          <a:lstStyle/>
          <a:p>
            <a:pPr algn="just">
              <a:lnSpc>
                <a:spcPct val="100000"/>
              </a:lnSpc>
            </a:pPr>
            <a:r>
              <a:rPr lang="fr-FR" sz="2400">
                <a:solidFill>
                  <a:srgbClr val="000000"/>
                </a:solidFill>
                <a:latin typeface="Arial"/>
              </a:rPr>
              <a:t>L’organisation des apprentissages au cours des différents cycles est pensée de manière a </a:t>
            </a:r>
            <a:r>
              <a:rPr lang="fr-FR" sz="2400" b="1">
                <a:solidFill>
                  <a:srgbClr val="FF0000"/>
                </a:solidFill>
                <a:latin typeface="Arial"/>
              </a:rPr>
              <a:t>introduire de façon progressive</a:t>
            </a:r>
            <a:r>
              <a:rPr lang="fr-FR" sz="2400">
                <a:solidFill>
                  <a:srgbClr val="000000"/>
                </a:solidFill>
                <a:latin typeface="Arial"/>
              </a:rPr>
              <a:t> des notions et des concepts pour laisser du temps </a:t>
            </a:r>
            <a:r>
              <a:rPr lang="fr-FR" sz="2400" b="1">
                <a:solidFill>
                  <a:srgbClr val="FF0000"/>
                </a:solidFill>
                <a:latin typeface="Arial"/>
              </a:rPr>
              <a:t>a leur assimilation</a:t>
            </a:r>
            <a:r>
              <a:rPr lang="fr-FR" sz="2400">
                <a:solidFill>
                  <a:srgbClr val="000000"/>
                </a:solidFill>
                <a:latin typeface="Arial"/>
              </a:rPr>
              <a:t>. </a:t>
            </a:r>
            <a:endParaRPr/>
          </a:p>
          <a:p>
            <a:pPr algn="just">
              <a:lnSpc>
                <a:spcPct val="100000"/>
              </a:lnSpc>
            </a:pPr>
            <a:endParaRPr/>
          </a:p>
          <a:p>
            <a:pPr lvl="1" algn="just">
              <a:lnSpc>
                <a:spcPct val="100000"/>
              </a:lnSpc>
              <a:buFont typeface="Arial"/>
              <a:buChar char="•"/>
            </a:pPr>
            <a:r>
              <a:rPr lang="fr-FR" sz="2400">
                <a:solidFill>
                  <a:srgbClr val="000000"/>
                </a:solidFill>
                <a:latin typeface="Arial"/>
              </a:rPr>
              <a:t>Au cours du cycle 2, l’élève a explore, observe, expérimente, questionne </a:t>
            </a:r>
            <a:r>
              <a:rPr lang="fr-FR" sz="2400" b="1">
                <a:solidFill>
                  <a:srgbClr val="6B6BCF"/>
                </a:solidFill>
                <a:latin typeface="Arial"/>
              </a:rPr>
              <a:t>le monde qui l’entoure</a:t>
            </a:r>
            <a:r>
              <a:rPr lang="fr-FR" sz="2400">
                <a:solidFill>
                  <a:srgbClr val="000000"/>
                </a:solidFill>
                <a:latin typeface="Arial"/>
              </a:rPr>
              <a:t>. </a:t>
            </a:r>
            <a:endParaRPr/>
          </a:p>
          <a:p>
            <a:pPr algn="just">
              <a:lnSpc>
                <a:spcPct val="100000"/>
              </a:lnSpc>
            </a:pPr>
            <a:endParaRPr/>
          </a:p>
          <a:p>
            <a:pPr lvl="1" algn="just">
              <a:lnSpc>
                <a:spcPct val="100000"/>
              </a:lnSpc>
              <a:buFont typeface="Arial"/>
              <a:buChar char="•"/>
            </a:pPr>
            <a:r>
              <a:rPr lang="fr-FR" sz="2400">
                <a:solidFill>
                  <a:srgbClr val="000000"/>
                </a:solidFill>
                <a:latin typeface="Arial"/>
              </a:rPr>
              <a:t>Au cycle 3, les notions déjà abordées sont revisitées pour progresser vers plus de généralisation et d’abstraction, en prenant toujours soin de partir du </a:t>
            </a:r>
            <a:r>
              <a:rPr lang="fr-FR" sz="2400" b="1">
                <a:solidFill>
                  <a:srgbClr val="6B6BCF"/>
                </a:solidFill>
                <a:latin typeface="Arial"/>
              </a:rPr>
              <a:t>concret </a:t>
            </a:r>
            <a:r>
              <a:rPr lang="fr-FR" sz="2400">
                <a:solidFill>
                  <a:srgbClr val="000000"/>
                </a:solidFill>
                <a:latin typeface="Arial"/>
              </a:rPr>
              <a:t>et des </a:t>
            </a:r>
            <a:r>
              <a:rPr lang="fr-FR" sz="2400" b="1">
                <a:solidFill>
                  <a:srgbClr val="6B6BCF"/>
                </a:solidFill>
                <a:latin typeface="Arial"/>
              </a:rPr>
              <a:t>représentations de l’élève</a:t>
            </a:r>
            <a:r>
              <a:rPr lang="fr-FR" sz="2400">
                <a:solidFill>
                  <a:srgbClr val="000000"/>
                </a:solidFill>
                <a:latin typeface="Arial"/>
              </a:rPr>
              <a:t>.</a:t>
            </a:r>
            <a:endParaRPr/>
          </a:p>
        </p:txBody>
      </p:sp>
      <p:sp>
        <p:nvSpPr>
          <p:cNvPr id="158" name="CustomShape 3"/>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sp>
        <p:nvSpPr>
          <p:cNvPr id="159" name="CustomShape 4"/>
          <p:cNvSpPr/>
          <p:nvPr/>
        </p:nvSpPr>
        <p:spPr>
          <a:xfrm>
            <a:off x="552960" y="6019920"/>
            <a:ext cx="3608640" cy="333720"/>
          </a:xfrm>
          <a:prstGeom prst="rect">
            <a:avLst/>
          </a:prstGeom>
          <a:noFill/>
          <a:ln>
            <a:noFill/>
          </a:ln>
        </p:spPr>
        <p:txBody>
          <a:bodyPr wrap="none" lIns="90000" tIns="45000" rIns="90000" bIns="45000"/>
          <a:lstStyle/>
          <a:p>
            <a:pPr algn="ctr">
              <a:lnSpc>
                <a:spcPct val="100000"/>
              </a:lnSpc>
            </a:pPr>
            <a:r>
              <a:rPr lang="fr-FR" sz="1600" i="1">
                <a:solidFill>
                  <a:srgbClr val="000000"/>
                </a:solidFill>
                <a:latin typeface="Arial"/>
              </a:rPr>
              <a:t>Bo spécial n°11 du 26 novembre 2015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7315200" y="6245280"/>
            <a:ext cx="1371240" cy="475920"/>
          </a:xfrm>
          <a:prstGeom prst="rect">
            <a:avLst/>
          </a:prstGeom>
        </p:spPr>
        <p:txBody>
          <a:bodyPr anchor="b"/>
          <a:lstStyle/>
          <a:p>
            <a:pPr>
              <a:lnSpc>
                <a:spcPct val="100000"/>
              </a:lnSpc>
            </a:pPr>
            <a:fld id="{355B4B1F-14E0-4AB5-BB7A-DA38CA87FE0B}" type="slidenum">
              <a:rPr lang="fr-FR" sz="1400">
                <a:solidFill>
                  <a:srgbClr val="000000"/>
                </a:solidFill>
                <a:latin typeface="Arial"/>
              </a:rPr>
              <a:t>8</a:t>
            </a:fld>
            <a:endParaRPr/>
          </a:p>
        </p:txBody>
      </p:sp>
      <p:pic>
        <p:nvPicPr>
          <p:cNvPr id="161" name="Picture 2"/>
          <p:cNvPicPr/>
          <p:nvPr/>
        </p:nvPicPr>
        <p:blipFill>
          <a:blip r:embed="rId3"/>
          <a:stretch>
            <a:fillRect/>
          </a:stretch>
        </p:blipFill>
        <p:spPr>
          <a:xfrm>
            <a:off x="609480" y="1447920"/>
            <a:ext cx="3047760" cy="4273560"/>
          </a:xfrm>
          <a:prstGeom prst="rect">
            <a:avLst/>
          </a:prstGeom>
          <a:ln>
            <a:noFill/>
          </a:ln>
        </p:spPr>
      </p:pic>
      <p:sp>
        <p:nvSpPr>
          <p:cNvPr id="162" name="CustomShape 2"/>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approche pédagogique</a:t>
            </a:r>
            <a:endParaRPr/>
          </a:p>
        </p:txBody>
      </p:sp>
      <p:pic>
        <p:nvPicPr>
          <p:cNvPr id="163" name="Picture 2"/>
          <p:cNvPicPr/>
          <p:nvPr/>
        </p:nvPicPr>
        <p:blipFill>
          <a:blip r:embed="rId4"/>
          <a:stretch>
            <a:fillRect/>
          </a:stretch>
        </p:blipFill>
        <p:spPr>
          <a:xfrm>
            <a:off x="3751920" y="1447920"/>
            <a:ext cx="5002200" cy="3733560"/>
          </a:xfrm>
          <a:prstGeom prst="rect">
            <a:avLst/>
          </a:prstGeom>
          <a:ln>
            <a:noFill/>
          </a:ln>
        </p:spPr>
      </p:pic>
      <p:pic>
        <p:nvPicPr>
          <p:cNvPr id="164" name="Picture 18"/>
          <p:cNvPicPr/>
          <p:nvPr/>
        </p:nvPicPr>
        <p:blipFill>
          <a:blip r:embed="rId5"/>
          <a:srcRect l="429365" t="179761" r="315079" b="231547"/>
          <a:stretch>
            <a:fillRect/>
          </a:stretch>
        </p:blipFill>
        <p:spPr>
          <a:xfrm>
            <a:off x="6019920" y="4951800"/>
            <a:ext cx="874080" cy="1370520"/>
          </a:xfrm>
          <a:prstGeom prst="rect">
            <a:avLst/>
          </a:prstGeom>
          <a:ln>
            <a:noFill/>
          </a:ln>
        </p:spPr>
      </p:pic>
      <p:pic>
        <p:nvPicPr>
          <p:cNvPr id="165" name="Picture 9"/>
          <p:cNvPicPr/>
          <p:nvPr/>
        </p:nvPicPr>
        <p:blipFill>
          <a:blip r:embed="rId6"/>
          <a:srcRect l="469154" t="293227" r="371144" b="299203"/>
          <a:stretch>
            <a:fillRect/>
          </a:stretch>
        </p:blipFill>
        <p:spPr>
          <a:xfrm>
            <a:off x="4215600" y="4800600"/>
            <a:ext cx="1027440" cy="145908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7315200" y="6245280"/>
            <a:ext cx="1371240" cy="475920"/>
          </a:xfrm>
          <a:prstGeom prst="rect">
            <a:avLst/>
          </a:prstGeom>
        </p:spPr>
        <p:txBody>
          <a:bodyPr anchor="b"/>
          <a:lstStyle/>
          <a:p>
            <a:pPr>
              <a:lnSpc>
                <a:spcPct val="100000"/>
              </a:lnSpc>
            </a:pPr>
            <a:fld id="{F6301BBC-3C89-4138-B0B7-1D43ABA88BAD}" type="slidenum">
              <a:rPr lang="fr-FR" sz="1400">
                <a:solidFill>
                  <a:srgbClr val="000000"/>
                </a:solidFill>
                <a:latin typeface="Arial"/>
              </a:rPr>
              <a:t>9</a:t>
            </a:fld>
            <a:endParaRPr/>
          </a:p>
        </p:txBody>
      </p:sp>
      <p:graphicFrame>
        <p:nvGraphicFramePr>
          <p:cNvPr id="167" name="Table 2"/>
          <p:cNvGraphicFramePr/>
          <p:nvPr/>
        </p:nvGraphicFramePr>
        <p:xfrm>
          <a:off x="609480" y="2514600"/>
          <a:ext cx="8076960" cy="3816000"/>
        </p:xfrm>
        <a:graphic>
          <a:graphicData uri="http://schemas.openxmlformats.org/drawingml/2006/table">
            <a:tbl>
              <a:tblPr/>
              <a:tblGrid>
                <a:gridCol w="5671080"/>
                <a:gridCol w="2405880"/>
              </a:tblGrid>
              <a:tr h="490320">
                <a:tc>
                  <a:txBody>
                    <a:bodyPr/>
                    <a:lstStyle/>
                    <a:p>
                      <a:pPr>
                        <a:lnSpc>
                          <a:spcPct val="100000"/>
                        </a:lnSpc>
                      </a:pPr>
                      <a:r>
                        <a:rPr lang="fr-FR" sz="2000" b="1">
                          <a:solidFill>
                            <a:srgbClr val="000000"/>
                          </a:solidFill>
                          <a:latin typeface="Calibri"/>
                          <a:ea typeface="Calibri"/>
                        </a:rPr>
                        <a:t>Compétences travaillées</a:t>
                      </a:r>
                      <a:endParaRPr/>
                    </a:p>
                  </a:txBody>
                  <a:tcPr/>
                </a:tc>
                <a:tc>
                  <a:txBody>
                    <a:bodyPr/>
                    <a:lstStyle/>
                    <a:p>
                      <a:pPr algn="ctr">
                        <a:lnSpc>
                          <a:spcPct val="100000"/>
                        </a:lnSpc>
                      </a:pPr>
                      <a:r>
                        <a:rPr lang="fr-FR" sz="2000" b="1">
                          <a:solidFill>
                            <a:srgbClr val="000000"/>
                          </a:solidFill>
                          <a:latin typeface="Calibri"/>
                          <a:ea typeface="Calibri"/>
                        </a:rPr>
                        <a:t>Domaines du socle</a:t>
                      </a:r>
                      <a:endParaRPr/>
                    </a:p>
                  </a:txBody>
                  <a:tcPr/>
                </a:tc>
              </a:tr>
              <a:tr h="432720">
                <a:tc>
                  <a:txBody>
                    <a:bodyPr/>
                    <a:lstStyle/>
                    <a:p>
                      <a:pPr>
                        <a:lnSpc>
                          <a:spcPct val="100000"/>
                        </a:lnSpc>
                      </a:pPr>
                      <a:r>
                        <a:rPr lang="fr-FR">
                          <a:solidFill>
                            <a:srgbClr val="000000"/>
                          </a:solidFill>
                          <a:latin typeface="Calibri"/>
                        </a:rPr>
                        <a:t>Pratiquer des démarches scientifiques et technologiques</a:t>
                      </a:r>
                      <a:endParaRPr/>
                    </a:p>
                  </a:txBody>
                  <a:tcPr/>
                </a:tc>
                <a:tc>
                  <a:txBody>
                    <a:bodyPr/>
                    <a:lstStyle/>
                    <a:p>
                      <a:pPr algn="ctr">
                        <a:lnSpc>
                          <a:spcPct val="100000"/>
                        </a:lnSpc>
                      </a:pPr>
                      <a:r>
                        <a:rPr lang="fr-FR">
                          <a:solidFill>
                            <a:srgbClr val="000000"/>
                          </a:solidFill>
                          <a:latin typeface="Calibri"/>
                        </a:rPr>
                        <a:t>4</a:t>
                      </a:r>
                      <a:endParaRPr/>
                    </a:p>
                  </a:txBody>
                  <a:tcPr/>
                </a:tc>
              </a:tr>
              <a:tr h="415440">
                <a:tc>
                  <a:txBody>
                    <a:bodyPr/>
                    <a:lstStyle/>
                    <a:p>
                      <a:pPr>
                        <a:lnSpc>
                          <a:spcPct val="115000"/>
                        </a:lnSpc>
                      </a:pPr>
                      <a:r>
                        <a:rPr lang="fr-FR">
                          <a:solidFill>
                            <a:srgbClr val="000000"/>
                          </a:solidFill>
                          <a:latin typeface="Calibri"/>
                        </a:rPr>
                        <a:t>Concevoir, créer, réaliser</a:t>
                      </a:r>
                      <a:endParaRPr/>
                    </a:p>
                  </a:txBody>
                  <a:tcPr/>
                </a:tc>
                <a:tc>
                  <a:txBody>
                    <a:bodyPr/>
                    <a:lstStyle/>
                    <a:p>
                      <a:pPr algn="ctr">
                        <a:lnSpc>
                          <a:spcPct val="100000"/>
                        </a:lnSpc>
                      </a:pPr>
                      <a:r>
                        <a:rPr lang="fr-FR">
                          <a:solidFill>
                            <a:srgbClr val="000000"/>
                          </a:solidFill>
                          <a:latin typeface="Calibri"/>
                        </a:rPr>
                        <a:t>4, 5</a:t>
                      </a:r>
                      <a:endParaRPr/>
                    </a:p>
                  </a:txBody>
                  <a:tcPr/>
                </a:tc>
              </a:tr>
              <a:tr h="555120">
                <a:tc>
                  <a:txBody>
                    <a:bodyPr/>
                    <a:lstStyle/>
                    <a:p>
                      <a:pPr>
                        <a:lnSpc>
                          <a:spcPct val="100000"/>
                        </a:lnSpc>
                      </a:pPr>
                      <a:r>
                        <a:rPr lang="fr-FR">
                          <a:solidFill>
                            <a:srgbClr val="000000"/>
                          </a:solidFill>
                          <a:latin typeface="Calibri"/>
                        </a:rPr>
                        <a:t>S’approprier des outils et des méthodes</a:t>
                      </a:r>
                      <a:endParaRPr/>
                    </a:p>
                  </a:txBody>
                  <a:tcPr/>
                </a:tc>
                <a:tc>
                  <a:txBody>
                    <a:bodyPr/>
                    <a:lstStyle/>
                    <a:p>
                      <a:pPr algn="ctr">
                        <a:lnSpc>
                          <a:spcPct val="100000"/>
                        </a:lnSpc>
                      </a:pPr>
                      <a:r>
                        <a:rPr lang="fr-FR">
                          <a:solidFill>
                            <a:srgbClr val="000000"/>
                          </a:solidFill>
                          <a:latin typeface="Calibri"/>
                        </a:rPr>
                        <a:t>2</a:t>
                      </a:r>
                      <a:endParaRPr/>
                    </a:p>
                  </a:txBody>
                  <a:tcPr/>
                </a:tc>
              </a:tr>
              <a:tr h="500760">
                <a:tc>
                  <a:txBody>
                    <a:bodyPr/>
                    <a:lstStyle/>
                    <a:p>
                      <a:pPr>
                        <a:lnSpc>
                          <a:spcPct val="100000"/>
                        </a:lnSpc>
                      </a:pPr>
                      <a:r>
                        <a:rPr lang="fr-FR">
                          <a:solidFill>
                            <a:srgbClr val="000000"/>
                          </a:solidFill>
                          <a:latin typeface="Calibri"/>
                        </a:rPr>
                        <a:t>Pratiquer des langages </a:t>
                      </a:r>
                      <a:endParaRPr/>
                    </a:p>
                  </a:txBody>
                  <a:tcPr/>
                </a:tc>
                <a:tc>
                  <a:txBody>
                    <a:bodyPr/>
                    <a:lstStyle/>
                    <a:p>
                      <a:pPr algn="ctr">
                        <a:lnSpc>
                          <a:spcPct val="100000"/>
                        </a:lnSpc>
                      </a:pPr>
                      <a:r>
                        <a:rPr lang="fr-FR">
                          <a:solidFill>
                            <a:srgbClr val="000000"/>
                          </a:solidFill>
                          <a:latin typeface="Calibri"/>
                        </a:rPr>
                        <a:t>1</a:t>
                      </a:r>
                      <a:endParaRPr/>
                    </a:p>
                  </a:txBody>
                  <a:tcPr/>
                </a:tc>
              </a:tr>
              <a:tr h="432720">
                <a:tc>
                  <a:txBody>
                    <a:bodyPr/>
                    <a:lstStyle/>
                    <a:p>
                      <a:pPr>
                        <a:lnSpc>
                          <a:spcPct val="115000"/>
                        </a:lnSpc>
                      </a:pPr>
                      <a:r>
                        <a:rPr lang="fr-FR">
                          <a:solidFill>
                            <a:srgbClr val="000000"/>
                          </a:solidFill>
                          <a:latin typeface="Calibri"/>
                        </a:rPr>
                        <a:t>Mobiliser des outils numériques </a:t>
                      </a:r>
                      <a:endParaRPr/>
                    </a:p>
                  </a:txBody>
                  <a:tcPr/>
                </a:tc>
                <a:tc>
                  <a:txBody>
                    <a:bodyPr/>
                    <a:lstStyle/>
                    <a:p>
                      <a:pPr algn="ctr">
                        <a:lnSpc>
                          <a:spcPct val="100000"/>
                        </a:lnSpc>
                      </a:pPr>
                      <a:r>
                        <a:rPr lang="fr-FR">
                          <a:solidFill>
                            <a:srgbClr val="000000"/>
                          </a:solidFill>
                          <a:latin typeface="Calibri"/>
                        </a:rPr>
                        <a:t>5</a:t>
                      </a:r>
                      <a:endParaRPr/>
                    </a:p>
                  </a:txBody>
                  <a:tcPr/>
                </a:tc>
              </a:tr>
              <a:tr h="432720">
                <a:tc>
                  <a:txBody>
                    <a:bodyPr/>
                    <a:lstStyle/>
                    <a:p>
                      <a:pPr>
                        <a:lnSpc>
                          <a:spcPct val="100000"/>
                        </a:lnSpc>
                      </a:pPr>
                      <a:r>
                        <a:rPr lang="fr-FR">
                          <a:solidFill>
                            <a:srgbClr val="000000"/>
                          </a:solidFill>
                          <a:latin typeface="Calibri"/>
                        </a:rPr>
                        <a:t>Adopter un comportement éthique et responsable</a:t>
                      </a:r>
                      <a:endParaRPr/>
                    </a:p>
                  </a:txBody>
                  <a:tcPr/>
                </a:tc>
                <a:tc>
                  <a:txBody>
                    <a:bodyPr/>
                    <a:lstStyle/>
                    <a:p>
                      <a:pPr algn="ctr">
                        <a:lnSpc>
                          <a:spcPct val="100000"/>
                        </a:lnSpc>
                      </a:pPr>
                      <a:r>
                        <a:rPr lang="fr-FR">
                          <a:solidFill>
                            <a:srgbClr val="000000"/>
                          </a:solidFill>
                          <a:latin typeface="Calibri"/>
                        </a:rPr>
                        <a:t>3, 5</a:t>
                      </a:r>
                      <a:endParaRPr/>
                    </a:p>
                  </a:txBody>
                  <a:tcPr/>
                </a:tc>
              </a:tr>
              <a:tr h="556200">
                <a:tc>
                  <a:txBody>
                    <a:bodyPr/>
                    <a:lstStyle/>
                    <a:p>
                      <a:pPr>
                        <a:lnSpc>
                          <a:spcPct val="100000"/>
                        </a:lnSpc>
                      </a:pPr>
                      <a:r>
                        <a:rPr lang="fr-FR">
                          <a:solidFill>
                            <a:srgbClr val="000000"/>
                          </a:solidFill>
                          <a:latin typeface="Calibri"/>
                        </a:rPr>
                        <a:t>Se situer dans l’espace et dans le temps</a:t>
                      </a:r>
                      <a:endParaRPr/>
                    </a:p>
                  </a:txBody>
                  <a:tcPr/>
                </a:tc>
                <a:tc>
                  <a:txBody>
                    <a:bodyPr/>
                    <a:lstStyle/>
                    <a:p>
                      <a:pPr algn="ctr">
                        <a:lnSpc>
                          <a:spcPct val="100000"/>
                        </a:lnSpc>
                      </a:pPr>
                      <a:r>
                        <a:rPr lang="fr-FR">
                          <a:solidFill>
                            <a:srgbClr val="000000"/>
                          </a:solidFill>
                          <a:latin typeface="Calibri"/>
                        </a:rPr>
                        <a:t>5</a:t>
                      </a:r>
                      <a:endParaRPr/>
                    </a:p>
                  </a:txBody>
                  <a:tcPr/>
                </a:tc>
              </a:tr>
            </a:tbl>
          </a:graphicData>
        </a:graphic>
      </p:graphicFrame>
      <p:sp>
        <p:nvSpPr>
          <p:cNvPr id="168" name="CustomShape 3"/>
          <p:cNvSpPr/>
          <p:nvPr/>
        </p:nvSpPr>
        <p:spPr>
          <a:xfrm>
            <a:off x="609480" y="1265760"/>
            <a:ext cx="8229240" cy="1005120"/>
          </a:xfrm>
          <a:prstGeom prst="rect">
            <a:avLst/>
          </a:prstGeom>
          <a:noFill/>
          <a:ln>
            <a:noFill/>
          </a:ln>
        </p:spPr>
        <p:txBody>
          <a:bodyPr lIns="90000" tIns="45000" rIns="90000" bIns="45000"/>
          <a:lstStyle/>
          <a:p>
            <a:pPr algn="just">
              <a:lnSpc>
                <a:spcPct val="100000"/>
              </a:lnSpc>
            </a:pPr>
            <a:r>
              <a:rPr lang="fr-FR" sz="2000">
                <a:solidFill>
                  <a:srgbClr val="000000"/>
                </a:solidFill>
                <a:latin typeface="Arial"/>
              </a:rPr>
              <a:t>Toutes les disciplines scientifiques et la technologie concourent à la construction d’une </a:t>
            </a:r>
            <a:r>
              <a:rPr lang="fr-FR" sz="2000" b="1">
                <a:solidFill>
                  <a:srgbClr val="000000"/>
                </a:solidFill>
                <a:latin typeface="Arial"/>
              </a:rPr>
              <a:t>première représentation globale</a:t>
            </a:r>
            <a:r>
              <a:rPr lang="fr-FR" sz="2000">
                <a:solidFill>
                  <a:srgbClr val="000000"/>
                </a:solidFill>
                <a:latin typeface="Arial"/>
              </a:rPr>
              <a:t>, </a:t>
            </a:r>
            <a:r>
              <a:rPr lang="fr-FR" sz="2000" b="1">
                <a:solidFill>
                  <a:srgbClr val="000000"/>
                </a:solidFill>
                <a:latin typeface="Arial"/>
              </a:rPr>
              <a:t>rationnelle</a:t>
            </a:r>
            <a:r>
              <a:rPr lang="fr-FR" sz="2000">
                <a:solidFill>
                  <a:srgbClr val="000000"/>
                </a:solidFill>
                <a:latin typeface="Arial"/>
              </a:rPr>
              <a:t> et </a:t>
            </a:r>
            <a:r>
              <a:rPr lang="fr-FR" sz="2000" b="1">
                <a:solidFill>
                  <a:srgbClr val="000000"/>
                </a:solidFill>
                <a:latin typeface="Arial"/>
              </a:rPr>
              <a:t>cohérente</a:t>
            </a:r>
            <a:r>
              <a:rPr lang="fr-FR" sz="2000">
                <a:solidFill>
                  <a:srgbClr val="000000"/>
                </a:solidFill>
                <a:latin typeface="Arial"/>
              </a:rPr>
              <a:t> du monde dans lequel l’élève vit. </a:t>
            </a:r>
            <a:endParaRPr/>
          </a:p>
        </p:txBody>
      </p:sp>
      <p:sp>
        <p:nvSpPr>
          <p:cNvPr id="169" name="CustomShape 4"/>
          <p:cNvSpPr/>
          <p:nvPr/>
        </p:nvSpPr>
        <p:spPr>
          <a:xfrm>
            <a:off x="1295280" y="12240"/>
            <a:ext cx="7848360" cy="1130400"/>
          </a:xfrm>
          <a:prstGeom prst="rect">
            <a:avLst/>
          </a:prstGeom>
          <a:noFill/>
          <a:ln>
            <a:noFill/>
          </a:ln>
        </p:spPr>
        <p:txBody>
          <a:bodyPr lIns="90000" tIns="45000" rIns="90000" bIns="45000" anchor="ctr"/>
          <a:lstStyle/>
          <a:p>
            <a:pPr algn="ctr">
              <a:lnSpc>
                <a:spcPct val="100000"/>
              </a:lnSpc>
            </a:pPr>
            <a:r>
              <a:rPr lang="fr-FR" sz="3600" b="1">
                <a:solidFill>
                  <a:srgbClr val="808080"/>
                </a:solidFill>
                <a:latin typeface="Arial"/>
              </a:rPr>
              <a:t>Le programme</a:t>
            </a:r>
            <a:r>
              <a:rPr lang="fr-FR" sz="2800" b="1">
                <a:solidFill>
                  <a:srgbClr val="0C1C1D"/>
                </a:solidFill>
                <a:latin typeface="Arial"/>
              </a:rPr>
              <a:t>
</a:t>
            </a:r>
            <a:r>
              <a:rPr lang="fr-FR" b="1">
                <a:solidFill>
                  <a:srgbClr val="A6A6A6"/>
                </a:solidFill>
                <a:latin typeface="Arial"/>
              </a:rPr>
              <a:t>Bo spécial n°11 du 26 novembre 2015</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1190</Words>
  <Application>Microsoft Macintosh PowerPoint</Application>
  <PresentationFormat>Présentation à l'écran (4:3)</PresentationFormat>
  <Paragraphs>301</Paragraphs>
  <Slides>21</Slides>
  <Notes>16</Notes>
  <HiddenSlides>0</HiddenSlides>
  <MMClips>0</MMClips>
  <ScaleCrop>false</ScaleCrop>
  <HeadingPairs>
    <vt:vector size="4" baseType="variant">
      <vt:variant>
        <vt:lpstr>Thème</vt:lpstr>
      </vt:variant>
      <vt:variant>
        <vt:i4>3</vt:i4>
      </vt:variant>
      <vt:variant>
        <vt:lpstr>Titres des diapositives</vt:lpstr>
      </vt:variant>
      <vt:variant>
        <vt:i4>21</vt:i4>
      </vt:variant>
    </vt:vector>
  </HeadingPairs>
  <TitlesOfParts>
    <vt:vector size="24" baseType="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Philippe Young</cp:lastModifiedBy>
  <cp:revision>1</cp:revision>
  <dcterms:modified xsi:type="dcterms:W3CDTF">2016-01-04T16:14:38Z</dcterms:modified>
</cp:coreProperties>
</file>