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7" r:id="rId3"/>
    <p:sldId id="258" r:id="rId4"/>
    <p:sldId id="259" r:id="rId5"/>
    <p:sldId id="260" r:id="rId6"/>
    <p:sldId id="261" r:id="rId7"/>
  </p:sldIdLst>
  <p:sldSz cx="10080625" cy="7559675" type="screen4x3"/>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102" y="-270"/>
      </p:cViewPr>
      <p:guideLst>
        <p:guide orient="horz" pos="2381"/>
        <p:guide pos="31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Espace réservé de l'en-tête 1"/>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defRPr sz="1400"/>
            </a:pPr>
            <a:endParaRPr lang="fr-FR" sz="1400" b="1" i="0" u="none" strike="noStrike" kern="1200">
              <a:ln>
                <a:noFill/>
              </a:ln>
              <a:solidFill>
                <a:srgbClr val="FFFFFF"/>
              </a:solidFill>
              <a:latin typeface="Arial" pitchFamily="18"/>
              <a:ea typeface="Microsoft YaHei" pitchFamily="2"/>
              <a:cs typeface="Arial" pitchFamily="2"/>
            </a:endParaRPr>
          </a:p>
        </p:txBody>
      </p:sp>
      <p:sp>
        <p:nvSpPr>
          <p:cNvPr id="3" name="Espace réservé de la date 2"/>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lstStyle/>
          <a:p>
            <a:pPr marL="0" marR="0" lvl="0" indent="0" algn="r" rtl="0" hangingPunct="0">
              <a:lnSpc>
                <a:spcPct val="100000"/>
              </a:lnSpc>
              <a:spcBef>
                <a:spcPts val="0"/>
              </a:spcBef>
              <a:spcAft>
                <a:spcPts val="0"/>
              </a:spcAft>
              <a:buNone/>
              <a:tabLst/>
              <a:defRPr sz="1400"/>
            </a:pPr>
            <a:endParaRPr lang="fr-FR" sz="1400" b="1" i="0" u="none" strike="noStrike" kern="1200">
              <a:ln>
                <a:noFill/>
              </a:ln>
              <a:solidFill>
                <a:srgbClr val="FFFFFF"/>
              </a:solidFill>
              <a:latin typeface="Arial" pitchFamily="18"/>
              <a:ea typeface="Microsoft YaHei" pitchFamily="2"/>
              <a:cs typeface="Arial" pitchFamily="2"/>
            </a:endParaRPr>
          </a:p>
        </p:txBody>
      </p:sp>
      <p:sp>
        <p:nvSpPr>
          <p:cNvPr id="4" name="Espace réservé du pied de page 3"/>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lstStyle/>
          <a:p>
            <a:pPr marL="0" marR="0" lvl="0" indent="0" rtl="0" hangingPunct="0">
              <a:lnSpc>
                <a:spcPct val="100000"/>
              </a:lnSpc>
              <a:spcBef>
                <a:spcPts val="0"/>
              </a:spcBef>
              <a:spcAft>
                <a:spcPts val="0"/>
              </a:spcAft>
              <a:buNone/>
              <a:tabLst/>
              <a:defRPr sz="1400"/>
            </a:pPr>
            <a:endParaRPr lang="fr-FR" sz="1400" b="1" i="0" u="none" strike="noStrike" kern="1200">
              <a:ln>
                <a:noFill/>
              </a:ln>
              <a:solidFill>
                <a:srgbClr val="FFFFFF"/>
              </a:solidFill>
              <a:latin typeface="Arial" pitchFamily="18"/>
              <a:ea typeface="Microsoft YaHei" pitchFamily="2"/>
              <a:cs typeface="Arial" pitchFamily="2"/>
            </a:endParaRPr>
          </a:p>
        </p:txBody>
      </p:sp>
      <p:sp>
        <p:nvSpPr>
          <p:cNvPr id="5" name="Espace réservé du numéro de diapositive 4"/>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lstStyle/>
          <a:p>
            <a:pPr marL="0" marR="0" lvl="0" indent="0" algn="r" rtl="0" hangingPunct="0">
              <a:lnSpc>
                <a:spcPct val="100000"/>
              </a:lnSpc>
              <a:spcBef>
                <a:spcPts val="0"/>
              </a:spcBef>
              <a:spcAft>
                <a:spcPts val="0"/>
              </a:spcAft>
              <a:buNone/>
              <a:tabLst/>
              <a:defRPr sz="1400"/>
            </a:pPr>
            <a:fld id="{0CD9C5BC-8B1E-4114-8FB6-0996A096D142}" type="slidenum">
              <a:t>‹N°›</a:t>
            </a:fld>
            <a:endParaRPr lang="fr-FR" sz="1400" b="1" i="0" u="none" strike="noStrike" kern="1200">
              <a:ln>
                <a:noFill/>
              </a:ln>
              <a:solidFill>
                <a:srgbClr val="FFFFFF"/>
              </a:solidFill>
              <a:latin typeface="Arial" pitchFamily="18"/>
              <a:ea typeface="Microsoft YaHei" pitchFamily="2"/>
              <a:cs typeface="Arial" pitchFamily="2"/>
            </a:endParaRPr>
          </a:p>
        </p:txBody>
      </p:sp>
    </p:spTree>
    <p:extLst>
      <p:ext uri="{BB962C8B-B14F-4D97-AF65-F5344CB8AC3E}">
        <p14:creationId xmlns:p14="http://schemas.microsoft.com/office/powerpoint/2010/main" val="29814571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Espace réservé des commentaires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fr-FR"/>
          </a:p>
        </p:txBody>
      </p:sp>
      <p:sp>
        <p:nvSpPr>
          <p:cNvPr id="4" name="Espace réservé de l'en-tête 3"/>
          <p:cNvSpPr txBox="1">
            <a:spLocks noGrp="1"/>
          </p:cNvSpPr>
          <p:nvPr>
            <p:ph type="hdr" sz="quarter"/>
          </p:nvPr>
        </p:nvSpPr>
        <p:spPr>
          <a:xfrm>
            <a:off x="0" y="0"/>
            <a:ext cx="3280680" cy="534240"/>
          </a:xfrm>
          <a:prstGeom prst="rect">
            <a:avLst/>
          </a:prstGeom>
          <a:noFill/>
          <a:ln>
            <a:noFill/>
          </a:ln>
        </p:spPr>
        <p:txBody>
          <a:bodyPr lIns="0" tIns="0" rIns="0" bIns="0" anchorCtr="0"/>
          <a:lstStyle>
            <a:lvl1pPr lvl="0" rtl="0" hangingPunct="0">
              <a:buNone/>
              <a:tabLst/>
              <a:defRPr lang="fr-FR" sz="1400" kern="1200">
                <a:latin typeface="Times New Roman" pitchFamily="18"/>
                <a:ea typeface="Lucida Sans Unicode" pitchFamily="2"/>
                <a:cs typeface="Tahoma" pitchFamily="2"/>
              </a:defRPr>
            </a:lvl1pPr>
          </a:lstStyle>
          <a:p>
            <a:pPr lvl="0"/>
            <a:endParaRPr lang="fr-FR"/>
          </a:p>
        </p:txBody>
      </p:sp>
      <p:sp>
        <p:nvSpPr>
          <p:cNvPr id="5" name="Espace réservé de la date 4"/>
          <p:cNvSpPr txBox="1">
            <a:spLocks noGrp="1"/>
          </p:cNvSpPr>
          <p:nvPr>
            <p:ph type="dt" idx="1"/>
          </p:nvPr>
        </p:nvSpPr>
        <p:spPr>
          <a:xfrm>
            <a:off x="4278960" y="0"/>
            <a:ext cx="3280680" cy="534240"/>
          </a:xfrm>
          <a:prstGeom prst="rect">
            <a:avLst/>
          </a:prstGeom>
          <a:noFill/>
          <a:ln>
            <a:noFill/>
          </a:ln>
        </p:spPr>
        <p:txBody>
          <a:bodyPr lIns="0" tIns="0" rIns="0" bIns="0" anchorCtr="0"/>
          <a:lstStyle>
            <a:lvl1pPr lvl="0" algn="r" rtl="0" hangingPunct="0">
              <a:buNone/>
              <a:tabLst/>
              <a:defRPr lang="fr-FR" sz="1400" kern="1200">
                <a:latin typeface="Times New Roman" pitchFamily="18"/>
                <a:ea typeface="Lucida Sans Unicode" pitchFamily="2"/>
                <a:cs typeface="Tahoma" pitchFamily="2"/>
              </a:defRPr>
            </a:lvl1pPr>
          </a:lstStyle>
          <a:p>
            <a:pPr lvl="0"/>
            <a:endParaRPr lang="fr-FR"/>
          </a:p>
        </p:txBody>
      </p:sp>
      <p:sp>
        <p:nvSpPr>
          <p:cNvPr id="6" name="Espace réservé du pied de page 5"/>
          <p:cNvSpPr txBox="1">
            <a:spLocks noGrp="1"/>
          </p:cNvSpPr>
          <p:nvPr>
            <p:ph type="ftr" sz="quarter" idx="4"/>
          </p:nvPr>
        </p:nvSpPr>
        <p:spPr>
          <a:xfrm>
            <a:off x="0" y="10157400"/>
            <a:ext cx="3280680" cy="534240"/>
          </a:xfrm>
          <a:prstGeom prst="rect">
            <a:avLst/>
          </a:prstGeom>
          <a:noFill/>
          <a:ln>
            <a:noFill/>
          </a:ln>
        </p:spPr>
        <p:txBody>
          <a:bodyPr lIns="0" tIns="0" rIns="0" bIns="0" anchor="b" anchorCtr="0"/>
          <a:lstStyle>
            <a:lvl1pPr lvl="0" rtl="0" hangingPunct="0">
              <a:buNone/>
              <a:tabLst/>
              <a:defRPr lang="fr-FR" sz="1400" kern="1200">
                <a:latin typeface="Times New Roman" pitchFamily="18"/>
                <a:ea typeface="Lucida Sans Unicode" pitchFamily="2"/>
                <a:cs typeface="Tahoma" pitchFamily="2"/>
              </a:defRPr>
            </a:lvl1pPr>
          </a:lstStyle>
          <a:p>
            <a:pPr lvl="0"/>
            <a:endParaRPr lang="fr-FR"/>
          </a:p>
        </p:txBody>
      </p:sp>
      <p:sp>
        <p:nvSpPr>
          <p:cNvPr id="7" name="Espace réservé du numéro de diapositive 6"/>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lstStyle>
            <a:lvl1pPr lvl="0" algn="r" rtl="0" hangingPunct="0">
              <a:buNone/>
              <a:tabLst/>
              <a:defRPr lang="fr-FR" sz="1400" kern="1200">
                <a:latin typeface="Times New Roman" pitchFamily="18"/>
                <a:ea typeface="Lucida Sans Unicode" pitchFamily="2"/>
                <a:cs typeface="Tahoma" pitchFamily="2"/>
              </a:defRPr>
            </a:lvl1pPr>
          </a:lstStyle>
          <a:p>
            <a:pPr lvl="0"/>
            <a:fld id="{F0E1E207-FD2A-4BE3-BCAC-54ACFC8CDC0E}" type="slidenum">
              <a:t>‹N°›</a:t>
            </a:fld>
            <a:endParaRPr lang="fr-FR"/>
          </a:p>
        </p:txBody>
      </p:sp>
    </p:spTree>
    <p:extLst>
      <p:ext uri="{BB962C8B-B14F-4D97-AF65-F5344CB8AC3E}">
        <p14:creationId xmlns:p14="http://schemas.microsoft.com/office/powerpoint/2010/main" val="794710801"/>
      </p:ext>
    </p:extLst>
  </p:cSld>
  <p:clrMap bg1="lt1" tx1="dk1" bg2="lt2" tx2="dk2" accent1="accent1" accent2="accent2" accent3="accent3" accent4="accent4" accent5="accent5" accent6="accent6" hlink="hlink" folHlink="folHlink"/>
  <p:notesStyle>
    <a:lvl1pPr marL="216000" marR="0" indent="0" rtl="0" hangingPunct="0">
      <a:tabLst/>
      <a:defRPr lang="fr-FR" sz="2000" b="0" i="0" u="none" strike="noStrike" kern="1200">
        <a:ln>
          <a:noFill/>
        </a:ln>
        <a:latin typeface="Arial" pitchFamily="18"/>
        <a:ea typeface="Microsoft YaHei" pitchFamily="2"/>
        <a:cs typeface="Ari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Espace réservé des commentaires 2"/>
          <p:cNvSpPr txBox="1">
            <a:spLocks noGrp="1"/>
          </p:cNvSpPr>
          <p:nvPr>
            <p:ph type="body" sz="quarter" idx="1"/>
          </p:nvPr>
        </p:nvSpPr>
        <p:spPr/>
        <p:txBody>
          <a:bodyPr>
            <a:spAutoFit/>
          </a:bodyPr>
          <a:lstStyle/>
          <a:p>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Espace réservé des commentaires 2"/>
          <p:cNvSpPr txBox="1">
            <a:spLocks noGrp="1"/>
          </p:cNvSpPr>
          <p:nvPr>
            <p:ph type="body" sz="quarter" idx="1"/>
          </p:nvPr>
        </p:nvSpPr>
        <p:spPr/>
        <p:txBody>
          <a:bodyPr>
            <a:spAutoFit/>
          </a:bodyPr>
          <a:lstStyle/>
          <a:p>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Espace réservé des commentaires 2"/>
          <p:cNvSpPr txBox="1">
            <a:spLocks noGrp="1"/>
          </p:cNvSpPr>
          <p:nvPr>
            <p:ph type="body" sz="quarter" idx="1"/>
          </p:nvPr>
        </p:nvSpPr>
        <p:spPr/>
        <p:txBody>
          <a:bodyPr>
            <a:spAutoFit/>
          </a:bodyPr>
          <a:lstStyle/>
          <a:p>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Espace réservé des commentaires 2"/>
          <p:cNvSpPr txBox="1">
            <a:spLocks noGrp="1"/>
          </p:cNvSpPr>
          <p:nvPr>
            <p:ph type="body" sz="quarter" idx="1"/>
          </p:nvPr>
        </p:nvSpPr>
        <p:spPr/>
        <p:txBody>
          <a:bodyPr>
            <a:spAutoFit/>
          </a:bodyPr>
          <a:lstStyle/>
          <a:p>
            <a:pPr lvl="0"/>
            <a:r>
              <a:rPr lang="fr-FR"/>
              <a:t>Il s'agit de rédiger les connaissances en équipe. On se met d'accord sur les terme de vocabulaire, sur les définitions, on formalise la trace écrite qui servira de bilan à l'élève.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Espace réservé des commentaires 2"/>
          <p:cNvSpPr txBox="1">
            <a:spLocks noGrp="1"/>
          </p:cNvSpPr>
          <p:nvPr>
            <p:ph type="body" sz="quarter" idx="1"/>
          </p:nvPr>
        </p:nvSpPr>
        <p:spPr/>
        <p:txBody>
          <a:bodyPr>
            <a:spAutoFit/>
          </a:bodyPr>
          <a:lstStyle/>
          <a:p>
            <a:pPr lvl="0"/>
            <a:r>
              <a:rPr lang="fr-FR"/>
              <a:t>On pourra évidemment s'échapper du schéma formalisé que l'on voit ici.</a:t>
            </a:r>
          </a:p>
          <a:p>
            <a:pPr lvl="0"/>
            <a:endParaRPr lang="fr-FR"/>
          </a:p>
          <a:p>
            <a:pPr lvl="0"/>
            <a:r>
              <a:rPr lang="fr-FR"/>
              <a:t>Le cahier d'expérience suit l'élève tout au long du cycle. On y trouve des essais, des dessins, des brouillon au crayon à papier, des bilans à l'encre bleue et des conseils en vert.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noResize="1"/>
          </p:cNvSpPr>
          <p:nvPr>
            <p:ph type="sldImg"/>
          </p:nvPr>
        </p:nvSpPr>
        <p:spPr>
          <a:xfrm>
            <a:off x="1106488" y="812800"/>
            <a:ext cx="5345112" cy="4008438"/>
          </a:xfrm>
          <a:solidFill>
            <a:srgbClr val="CFE7F5"/>
          </a:solidFill>
          <a:ln w="25400">
            <a:solidFill>
              <a:srgbClr val="808080"/>
            </a:solidFill>
            <a:prstDash val="solid"/>
          </a:ln>
        </p:spPr>
      </p:sp>
      <p:sp>
        <p:nvSpPr>
          <p:cNvPr id="3" name="Espace réservé des commentaires 2"/>
          <p:cNvSpPr txBox="1">
            <a:spLocks noGrp="1"/>
          </p:cNvSpPr>
          <p:nvPr>
            <p:ph type="body" sz="quarter" idx="1"/>
          </p:nvPr>
        </p:nvSpPr>
        <p:spPr/>
        <p:txBody>
          <a:bodyPr>
            <a:spAutoFit/>
          </a:bodyPr>
          <a:lstStyle/>
          <a:p>
            <a:pPr lvl="0"/>
            <a:r>
              <a:rPr lang="fr-FR"/>
              <a:t>Et sur des critères communs élaborés en équipe et avec les élèves (métacognition) sous forme d'échelle. Un premier niveau très accessible pour encourager l'élève et un dernier niveau exigent pour les meilleurs.</a:t>
            </a:r>
          </a:p>
          <a:p>
            <a:pPr lvl="0"/>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755650" y="2347913"/>
            <a:ext cx="8569325" cy="1620837"/>
          </a:xfrm>
        </p:spPr>
        <p:txBody>
          <a:bodyPr/>
          <a:lstStyle/>
          <a:p>
            <a:r>
              <a:rPr lang="fr-FR" smtClean="0"/>
              <a:t>Modifiez le style du titre</a:t>
            </a:r>
            <a:endParaRPr lang="fr-FR"/>
          </a:p>
        </p:txBody>
      </p:sp>
      <p:sp>
        <p:nvSpPr>
          <p:cNvPr id="3" name="Sous-titre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p:txBody>
          <a:bodyPr/>
          <a:lstStyle/>
          <a:p>
            <a:pPr lvl="0"/>
            <a:fld id="{FFA8E847-8937-415A-B9E6-FB8B0EB5C07A}" type="slidenum">
              <a:t>‹N°›</a:t>
            </a:fld>
            <a:endParaRPr lang="fr-FR"/>
          </a:p>
        </p:txBody>
      </p:sp>
    </p:spTree>
    <p:extLst>
      <p:ext uri="{BB962C8B-B14F-4D97-AF65-F5344CB8AC3E}">
        <p14:creationId xmlns:p14="http://schemas.microsoft.com/office/powerpoint/2010/main" val="31543086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p:txBody>
          <a:bodyPr/>
          <a:lstStyle/>
          <a:p>
            <a:pPr lvl="0"/>
            <a:fld id="{F1DE9163-56CF-418E-BF0D-83C03E0067CA}" type="slidenum">
              <a:t>‹N°›</a:t>
            </a:fld>
            <a:endParaRPr lang="fr-FR"/>
          </a:p>
        </p:txBody>
      </p:sp>
    </p:spTree>
    <p:extLst>
      <p:ext uri="{BB962C8B-B14F-4D97-AF65-F5344CB8AC3E}">
        <p14:creationId xmlns:p14="http://schemas.microsoft.com/office/powerpoint/2010/main" val="3738005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308850" y="301625"/>
            <a:ext cx="226695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503238" y="301625"/>
            <a:ext cx="6653212"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p:txBody>
          <a:bodyPr/>
          <a:lstStyle/>
          <a:p>
            <a:pPr lvl="0"/>
            <a:fld id="{3E036DD9-E739-47CF-840B-1AC9B63DFB7F}" type="slidenum">
              <a:t>‹N°›</a:t>
            </a:fld>
            <a:endParaRPr lang="fr-FR"/>
          </a:p>
        </p:txBody>
      </p:sp>
    </p:spTree>
    <p:extLst>
      <p:ext uri="{BB962C8B-B14F-4D97-AF65-F5344CB8AC3E}">
        <p14:creationId xmlns:p14="http://schemas.microsoft.com/office/powerpoint/2010/main" val="5061765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p:txBody>
          <a:bodyPr/>
          <a:lstStyle/>
          <a:p>
            <a:pPr lvl="0"/>
            <a:fld id="{D12D784F-EC6F-4F66-8B7E-C15DDF632A7C}" type="slidenum">
              <a:t>‹N°›</a:t>
            </a:fld>
            <a:endParaRPr lang="fr-FR"/>
          </a:p>
        </p:txBody>
      </p:sp>
    </p:spTree>
    <p:extLst>
      <p:ext uri="{BB962C8B-B14F-4D97-AF65-F5344CB8AC3E}">
        <p14:creationId xmlns:p14="http://schemas.microsoft.com/office/powerpoint/2010/main" val="39513303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96925" y="4857750"/>
            <a:ext cx="8567738" cy="15017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pPr lvl="0"/>
            <a:endParaRPr lang="fr-FR"/>
          </a:p>
        </p:txBody>
      </p:sp>
      <p:sp>
        <p:nvSpPr>
          <p:cNvPr id="5" name="Espace réservé du pied de page 4"/>
          <p:cNvSpPr>
            <a:spLocks noGrp="1"/>
          </p:cNvSpPr>
          <p:nvPr>
            <p:ph type="ftr" sz="quarter" idx="11"/>
          </p:nvPr>
        </p:nvSpPr>
        <p:spPr/>
        <p:txBody>
          <a:bodyPr/>
          <a:lstStyle/>
          <a:p>
            <a:pPr lvl="0"/>
            <a:endParaRPr lang="fr-FR"/>
          </a:p>
        </p:txBody>
      </p:sp>
      <p:sp>
        <p:nvSpPr>
          <p:cNvPr id="6" name="Espace réservé du numéro de diapositive 5"/>
          <p:cNvSpPr>
            <a:spLocks noGrp="1"/>
          </p:cNvSpPr>
          <p:nvPr>
            <p:ph type="sldNum" sz="quarter" idx="12"/>
          </p:nvPr>
        </p:nvSpPr>
        <p:spPr/>
        <p:txBody>
          <a:bodyPr/>
          <a:lstStyle/>
          <a:p>
            <a:pPr lvl="0"/>
            <a:fld id="{FEA84459-83B9-4DF8-821A-F8D6CD9331BF}" type="slidenum">
              <a:t>‹N°›</a:t>
            </a:fld>
            <a:endParaRPr lang="fr-FR"/>
          </a:p>
        </p:txBody>
      </p:sp>
    </p:spTree>
    <p:extLst>
      <p:ext uri="{BB962C8B-B14F-4D97-AF65-F5344CB8AC3E}">
        <p14:creationId xmlns:p14="http://schemas.microsoft.com/office/powerpoint/2010/main" val="20834588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503238" y="1768475"/>
            <a:ext cx="4459287" cy="438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114925" y="1768475"/>
            <a:ext cx="4460875" cy="4384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pPr lvl="0"/>
            <a:endParaRPr lang="fr-FR"/>
          </a:p>
        </p:txBody>
      </p:sp>
      <p:sp>
        <p:nvSpPr>
          <p:cNvPr id="6" name="Espace réservé du pied de page 5"/>
          <p:cNvSpPr>
            <a:spLocks noGrp="1"/>
          </p:cNvSpPr>
          <p:nvPr>
            <p:ph type="ftr" sz="quarter" idx="11"/>
          </p:nvPr>
        </p:nvSpPr>
        <p:spPr/>
        <p:txBody>
          <a:bodyPr/>
          <a:lstStyle/>
          <a:p>
            <a:pPr lvl="0"/>
            <a:endParaRPr lang="fr-FR"/>
          </a:p>
        </p:txBody>
      </p:sp>
      <p:sp>
        <p:nvSpPr>
          <p:cNvPr id="7" name="Espace réservé du numéro de diapositive 6"/>
          <p:cNvSpPr>
            <a:spLocks noGrp="1"/>
          </p:cNvSpPr>
          <p:nvPr>
            <p:ph type="sldNum" sz="quarter" idx="12"/>
          </p:nvPr>
        </p:nvSpPr>
        <p:spPr/>
        <p:txBody>
          <a:bodyPr/>
          <a:lstStyle/>
          <a:p>
            <a:pPr lvl="0"/>
            <a:fld id="{126A0EC7-82A1-4F1E-95AD-2CEA70A2D5E7}" type="slidenum">
              <a:t>‹N°›</a:t>
            </a:fld>
            <a:endParaRPr lang="fr-FR"/>
          </a:p>
        </p:txBody>
      </p:sp>
    </p:spTree>
    <p:extLst>
      <p:ext uri="{BB962C8B-B14F-4D97-AF65-F5344CB8AC3E}">
        <p14:creationId xmlns:p14="http://schemas.microsoft.com/office/powerpoint/2010/main" val="17921899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04825" y="303213"/>
            <a:ext cx="9072563" cy="1258887"/>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pPr lvl="0"/>
            <a:endParaRPr lang="fr-FR"/>
          </a:p>
        </p:txBody>
      </p:sp>
      <p:sp>
        <p:nvSpPr>
          <p:cNvPr id="8" name="Espace réservé du pied de page 7"/>
          <p:cNvSpPr>
            <a:spLocks noGrp="1"/>
          </p:cNvSpPr>
          <p:nvPr>
            <p:ph type="ftr" sz="quarter" idx="11"/>
          </p:nvPr>
        </p:nvSpPr>
        <p:spPr/>
        <p:txBody>
          <a:bodyPr/>
          <a:lstStyle/>
          <a:p>
            <a:pPr lvl="0"/>
            <a:endParaRPr lang="fr-FR"/>
          </a:p>
        </p:txBody>
      </p:sp>
      <p:sp>
        <p:nvSpPr>
          <p:cNvPr id="9" name="Espace réservé du numéro de diapositive 8"/>
          <p:cNvSpPr>
            <a:spLocks noGrp="1"/>
          </p:cNvSpPr>
          <p:nvPr>
            <p:ph type="sldNum" sz="quarter" idx="12"/>
          </p:nvPr>
        </p:nvSpPr>
        <p:spPr/>
        <p:txBody>
          <a:bodyPr/>
          <a:lstStyle/>
          <a:p>
            <a:pPr lvl="0"/>
            <a:fld id="{5D13652B-83C5-4ED7-B34A-E1AD3ED889A9}" type="slidenum">
              <a:t>‹N°›</a:t>
            </a:fld>
            <a:endParaRPr lang="fr-FR"/>
          </a:p>
        </p:txBody>
      </p:sp>
    </p:spTree>
    <p:extLst>
      <p:ext uri="{BB962C8B-B14F-4D97-AF65-F5344CB8AC3E}">
        <p14:creationId xmlns:p14="http://schemas.microsoft.com/office/powerpoint/2010/main" val="29966500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pPr lvl="0"/>
            <a:endParaRPr lang="fr-FR"/>
          </a:p>
        </p:txBody>
      </p:sp>
      <p:sp>
        <p:nvSpPr>
          <p:cNvPr id="4" name="Espace réservé du pied de page 3"/>
          <p:cNvSpPr>
            <a:spLocks noGrp="1"/>
          </p:cNvSpPr>
          <p:nvPr>
            <p:ph type="ftr" sz="quarter" idx="11"/>
          </p:nvPr>
        </p:nvSpPr>
        <p:spPr/>
        <p:txBody>
          <a:bodyPr/>
          <a:lstStyle/>
          <a:p>
            <a:pPr lvl="0"/>
            <a:endParaRPr lang="fr-FR"/>
          </a:p>
        </p:txBody>
      </p:sp>
      <p:sp>
        <p:nvSpPr>
          <p:cNvPr id="5" name="Espace réservé du numéro de diapositive 4"/>
          <p:cNvSpPr>
            <a:spLocks noGrp="1"/>
          </p:cNvSpPr>
          <p:nvPr>
            <p:ph type="sldNum" sz="quarter" idx="12"/>
          </p:nvPr>
        </p:nvSpPr>
        <p:spPr/>
        <p:txBody>
          <a:bodyPr/>
          <a:lstStyle/>
          <a:p>
            <a:pPr lvl="0"/>
            <a:fld id="{8F733308-5470-4824-8205-1C661B7958D0}" type="slidenum">
              <a:t>‹N°›</a:t>
            </a:fld>
            <a:endParaRPr lang="fr-FR"/>
          </a:p>
        </p:txBody>
      </p:sp>
    </p:spTree>
    <p:extLst>
      <p:ext uri="{BB962C8B-B14F-4D97-AF65-F5344CB8AC3E}">
        <p14:creationId xmlns:p14="http://schemas.microsoft.com/office/powerpoint/2010/main" val="30826686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lvl="0"/>
            <a:endParaRPr lang="fr-FR"/>
          </a:p>
        </p:txBody>
      </p:sp>
      <p:sp>
        <p:nvSpPr>
          <p:cNvPr id="3" name="Espace réservé du pied de page 2"/>
          <p:cNvSpPr>
            <a:spLocks noGrp="1"/>
          </p:cNvSpPr>
          <p:nvPr>
            <p:ph type="ftr" sz="quarter" idx="11"/>
          </p:nvPr>
        </p:nvSpPr>
        <p:spPr/>
        <p:txBody>
          <a:bodyPr/>
          <a:lstStyle/>
          <a:p>
            <a:pPr lvl="0"/>
            <a:endParaRPr lang="fr-FR"/>
          </a:p>
        </p:txBody>
      </p:sp>
      <p:sp>
        <p:nvSpPr>
          <p:cNvPr id="4" name="Espace réservé du numéro de diapositive 3"/>
          <p:cNvSpPr>
            <a:spLocks noGrp="1"/>
          </p:cNvSpPr>
          <p:nvPr>
            <p:ph type="sldNum" sz="quarter" idx="12"/>
          </p:nvPr>
        </p:nvSpPr>
        <p:spPr/>
        <p:txBody>
          <a:bodyPr/>
          <a:lstStyle/>
          <a:p>
            <a:pPr lvl="0"/>
            <a:fld id="{39249ED5-6F91-4745-B254-657FBCADF9D2}" type="slidenum">
              <a:t>‹N°›</a:t>
            </a:fld>
            <a:endParaRPr lang="fr-FR"/>
          </a:p>
        </p:txBody>
      </p:sp>
    </p:spTree>
    <p:extLst>
      <p:ext uri="{BB962C8B-B14F-4D97-AF65-F5344CB8AC3E}">
        <p14:creationId xmlns:p14="http://schemas.microsoft.com/office/powerpoint/2010/main" val="16899084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04825" y="301625"/>
            <a:ext cx="3316288" cy="1279525"/>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pPr lvl="0"/>
            <a:endParaRPr lang="fr-FR"/>
          </a:p>
        </p:txBody>
      </p:sp>
      <p:sp>
        <p:nvSpPr>
          <p:cNvPr id="6" name="Espace réservé du pied de page 5"/>
          <p:cNvSpPr>
            <a:spLocks noGrp="1"/>
          </p:cNvSpPr>
          <p:nvPr>
            <p:ph type="ftr" sz="quarter" idx="11"/>
          </p:nvPr>
        </p:nvSpPr>
        <p:spPr/>
        <p:txBody>
          <a:bodyPr/>
          <a:lstStyle/>
          <a:p>
            <a:pPr lvl="0"/>
            <a:endParaRPr lang="fr-FR"/>
          </a:p>
        </p:txBody>
      </p:sp>
      <p:sp>
        <p:nvSpPr>
          <p:cNvPr id="7" name="Espace réservé du numéro de diapositive 6"/>
          <p:cNvSpPr>
            <a:spLocks noGrp="1"/>
          </p:cNvSpPr>
          <p:nvPr>
            <p:ph type="sldNum" sz="quarter" idx="12"/>
          </p:nvPr>
        </p:nvSpPr>
        <p:spPr/>
        <p:txBody>
          <a:bodyPr/>
          <a:lstStyle/>
          <a:p>
            <a:pPr lvl="0"/>
            <a:fld id="{BD3443E3-96A7-4BC9-A85D-95CC3CF35EDF}" type="slidenum">
              <a:t>‹N°›</a:t>
            </a:fld>
            <a:endParaRPr lang="fr-FR"/>
          </a:p>
        </p:txBody>
      </p:sp>
    </p:spTree>
    <p:extLst>
      <p:ext uri="{BB962C8B-B14F-4D97-AF65-F5344CB8AC3E}">
        <p14:creationId xmlns:p14="http://schemas.microsoft.com/office/powerpoint/2010/main" val="375113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976438" y="5291138"/>
            <a:ext cx="6048375" cy="625475"/>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pPr lvl="0"/>
            <a:endParaRPr lang="fr-FR"/>
          </a:p>
        </p:txBody>
      </p:sp>
      <p:sp>
        <p:nvSpPr>
          <p:cNvPr id="6" name="Espace réservé du pied de page 5"/>
          <p:cNvSpPr>
            <a:spLocks noGrp="1"/>
          </p:cNvSpPr>
          <p:nvPr>
            <p:ph type="ftr" sz="quarter" idx="11"/>
          </p:nvPr>
        </p:nvSpPr>
        <p:spPr/>
        <p:txBody>
          <a:bodyPr/>
          <a:lstStyle/>
          <a:p>
            <a:pPr lvl="0"/>
            <a:endParaRPr lang="fr-FR"/>
          </a:p>
        </p:txBody>
      </p:sp>
      <p:sp>
        <p:nvSpPr>
          <p:cNvPr id="7" name="Espace réservé du numéro de diapositive 6"/>
          <p:cNvSpPr>
            <a:spLocks noGrp="1"/>
          </p:cNvSpPr>
          <p:nvPr>
            <p:ph type="sldNum" sz="quarter" idx="12"/>
          </p:nvPr>
        </p:nvSpPr>
        <p:spPr/>
        <p:txBody>
          <a:bodyPr/>
          <a:lstStyle/>
          <a:p>
            <a:pPr lvl="0"/>
            <a:fld id="{39D1733B-E31E-42D0-9BAF-C864D6900987}" type="slidenum">
              <a:t>‹N°›</a:t>
            </a:fld>
            <a:endParaRPr lang="fr-FR"/>
          </a:p>
        </p:txBody>
      </p:sp>
    </p:spTree>
    <p:extLst>
      <p:ext uri="{BB962C8B-B14F-4D97-AF65-F5344CB8AC3E}">
        <p14:creationId xmlns:p14="http://schemas.microsoft.com/office/powerpoint/2010/main" val="32055180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Espace réservé du titre 1"/>
          <p:cNvSpPr txBox="1">
            <a:spLocks noGrp="1"/>
          </p:cNvSpPr>
          <p:nvPr>
            <p:ph type="title"/>
          </p:nvPr>
        </p:nvSpPr>
        <p:spPr>
          <a:xfrm>
            <a:off x="503999" y="301320"/>
            <a:ext cx="9071640" cy="1262160"/>
          </a:xfrm>
          <a:prstGeom prst="rect">
            <a:avLst/>
          </a:prstGeom>
          <a:noFill/>
          <a:ln>
            <a:noFill/>
          </a:ln>
        </p:spPr>
        <p:txBody>
          <a:bodyPr lIns="0" tIns="0" rIns="0" bIns="0" anchor="ct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fr-FR"/>
          </a:p>
        </p:txBody>
      </p:sp>
      <p:sp>
        <p:nvSpPr>
          <p:cNvPr id="3" name="Espace réservé du texte 2"/>
          <p:cNvSpPr txBox="1">
            <a:spLocks noGrp="1"/>
          </p:cNvSpPr>
          <p:nvPr>
            <p:ph type="body" idx="1"/>
          </p:nvPr>
        </p:nvSpPr>
        <p:spPr>
          <a:xfrm>
            <a:off x="503999" y="1769040"/>
            <a:ext cx="9071640" cy="4384800"/>
          </a:xfrm>
          <a:prstGeom prst="rect">
            <a:avLst/>
          </a:prstGeom>
          <a:noFill/>
          <a:ln>
            <a:noFill/>
          </a:ln>
        </p:spPr>
        <p:txBody>
          <a:bodyPr lIns="0" tIns="0" rIns="0" bIns="0"/>
          <a:lstStyle>
            <a:defPPr marL="432000" lvl="0" indent="-324000">
              <a:spcBef>
                <a:spcPts val="0"/>
              </a:spcBef>
              <a:spcAft>
                <a:spcPts val="1417"/>
              </a:spcAft>
              <a:buSzPct val="45000"/>
              <a:buFont typeface="StarSymbol"/>
              <a:buNone/>
              <a:defRPr lang="fr-FR" sz="3200" b="0" i="0" u="none" strike="noStrike" kern="1200">
                <a:ln>
                  <a:noFill/>
                </a:ln>
                <a:latin typeface="Arial" pitchFamily="18"/>
                <a:ea typeface="Microsoft YaHei" pitchFamily="2"/>
                <a:cs typeface="Arial" pitchFamily="2"/>
              </a:defRPr>
            </a:defPPr>
            <a:lvl1pPr marL="432000" lvl="0" indent="-324000">
              <a:spcBef>
                <a:spcPts val="0"/>
              </a:spcBef>
              <a:spcAft>
                <a:spcPts val="1417"/>
              </a:spcAft>
              <a:buSzPct val="45000"/>
              <a:buFont typeface="StarSymbol"/>
              <a:buChar char="●"/>
              <a:defRPr lang="fr-FR" sz="3200" b="0" i="0" u="none" strike="noStrike" kern="1200">
                <a:ln>
                  <a:noFill/>
                </a:ln>
                <a:latin typeface="Arial" pitchFamily="18"/>
                <a:ea typeface="Microsoft YaHei" pitchFamily="2"/>
                <a:cs typeface="Arial" pitchFamily="2"/>
              </a:defRPr>
            </a:lvl1pPr>
            <a:lvl2pPr marL="864000" lvl="1" indent="-324000">
              <a:spcBef>
                <a:spcPts val="0"/>
              </a:spcBef>
              <a:spcAft>
                <a:spcPts val="1134"/>
              </a:spcAft>
              <a:buSzPct val="75000"/>
              <a:buFont typeface="StarSymbol"/>
              <a:buChar char="–"/>
              <a:defRPr lang="fr-FR" sz="2800" b="0" i="0" u="none" strike="noStrike" kern="1200">
                <a:ln>
                  <a:noFill/>
                </a:ln>
                <a:latin typeface="Arial" pitchFamily="18"/>
                <a:ea typeface="Microsoft YaHei" pitchFamily="2"/>
                <a:cs typeface="Arial" pitchFamily="2"/>
              </a:defRPr>
            </a:lvl2pPr>
            <a:lvl3pPr marL="1295999" lvl="2" indent="-288000">
              <a:spcBef>
                <a:spcPts val="0"/>
              </a:spcBef>
              <a:spcAft>
                <a:spcPts val="850"/>
              </a:spcAft>
              <a:buSzPct val="45000"/>
              <a:buFont typeface="StarSymbol"/>
              <a:buChar char="●"/>
              <a:defRPr lang="fr-FR" sz="2400" b="0" i="0" u="none" strike="noStrike" kern="1200">
                <a:ln>
                  <a:noFill/>
                </a:ln>
                <a:latin typeface="Arial" pitchFamily="18"/>
                <a:ea typeface="Microsoft YaHei" pitchFamily="2"/>
                <a:cs typeface="Arial" pitchFamily="2"/>
              </a:defRPr>
            </a:lvl3pPr>
            <a:lvl4pPr marL="1728000" lvl="3" indent="-216000">
              <a:spcBef>
                <a:spcPts val="0"/>
              </a:spcBef>
              <a:spcAft>
                <a:spcPts val="567"/>
              </a:spcAft>
              <a:buSzPct val="75000"/>
              <a:buFont typeface="StarSymbol"/>
              <a:buChar char="–"/>
              <a:defRPr lang="fr-FR" sz="2000" b="0" i="0" u="none" strike="noStrike" kern="1200">
                <a:ln>
                  <a:noFill/>
                </a:ln>
                <a:latin typeface="Arial" pitchFamily="18"/>
                <a:ea typeface="Microsoft YaHei" pitchFamily="2"/>
                <a:cs typeface="Arial" pitchFamily="2"/>
              </a:defRPr>
            </a:lvl4pPr>
            <a:lvl5pPr marL="2160000" lvl="4"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5pPr>
            <a:lvl6pPr marL="2592000" lvl="5"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6pPr>
            <a:lvl7pPr marL="3024000" lvl="6"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7pPr>
            <a:lvl8pPr marL="3456000" lvl="7"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8pPr>
            <a:lvl9pPr marL="3887999" lvl="8" indent="-216000">
              <a:spcBef>
                <a:spcPts val="0"/>
              </a:spcBef>
              <a:spcAft>
                <a:spcPts val="283"/>
              </a:spcAft>
              <a:buSzPct val="45000"/>
              <a:buFont typeface="StarSymbol"/>
              <a:buChar char="●"/>
              <a:defRPr lang="fr-FR" sz="2000" b="0" i="0" u="none" strike="noStrike" kern="1200">
                <a:ln>
                  <a:noFill/>
                </a:ln>
                <a:latin typeface="Arial" pitchFamily="18"/>
                <a:ea typeface="Microsoft YaHei" pitchFamily="2"/>
                <a:cs typeface="Arial" pitchFamily="2"/>
              </a:defRPr>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txBox="1">
            <a:spLocks noGrp="1"/>
          </p:cNvSpPr>
          <p:nvPr>
            <p:ph type="dt" sz="half" idx="2"/>
          </p:nvPr>
        </p:nvSpPr>
        <p:spPr>
          <a:xfrm>
            <a:off x="503999" y="6887160"/>
            <a:ext cx="2348280" cy="521280"/>
          </a:xfrm>
          <a:prstGeom prst="rect">
            <a:avLst/>
          </a:prstGeom>
          <a:noFill/>
          <a:ln>
            <a:noFill/>
          </a:ln>
        </p:spPr>
        <p:txBody>
          <a:bodyPr lIns="0" tIns="0" rIns="0" bIns="0" anchorCtr="0"/>
          <a:lstStyle>
            <a:lvl1pPr lvl="0" rtl="0" hangingPunct="0">
              <a:buNone/>
              <a:tabLst/>
              <a:defRPr lang="fr-FR" sz="1400" kern="1200">
                <a:latin typeface="Times New Roman" pitchFamily="18"/>
                <a:ea typeface="Lucida Sans Unicode" pitchFamily="2"/>
                <a:cs typeface="Tahoma" pitchFamily="2"/>
              </a:defRPr>
            </a:lvl1pPr>
          </a:lstStyle>
          <a:p>
            <a:pPr lvl="0"/>
            <a:endParaRPr lang="fr-FR"/>
          </a:p>
        </p:txBody>
      </p:sp>
      <p:sp>
        <p:nvSpPr>
          <p:cNvPr id="5" name="Espace réservé du pied de page 4"/>
          <p:cNvSpPr txBox="1">
            <a:spLocks noGrp="1"/>
          </p:cNvSpPr>
          <p:nvPr>
            <p:ph type="ftr" sz="quarter" idx="3"/>
          </p:nvPr>
        </p:nvSpPr>
        <p:spPr>
          <a:xfrm>
            <a:off x="3447360" y="6887160"/>
            <a:ext cx="3195000" cy="521280"/>
          </a:xfrm>
          <a:prstGeom prst="rect">
            <a:avLst/>
          </a:prstGeom>
          <a:noFill/>
          <a:ln>
            <a:noFill/>
          </a:ln>
        </p:spPr>
        <p:txBody>
          <a:bodyPr lIns="0" tIns="0" rIns="0" bIns="0" anchorCtr="0"/>
          <a:lstStyle>
            <a:lvl1pPr lvl="0" algn="ctr" rtl="0" hangingPunct="0">
              <a:buNone/>
              <a:tabLst/>
              <a:defRPr lang="fr-FR" sz="1400" kern="1200">
                <a:latin typeface="Times New Roman" pitchFamily="18"/>
                <a:ea typeface="Lucida Sans Unicode" pitchFamily="2"/>
                <a:cs typeface="Tahoma" pitchFamily="2"/>
              </a:defRPr>
            </a:lvl1pPr>
          </a:lstStyle>
          <a:p>
            <a:pPr lvl="0"/>
            <a:endParaRPr lang="fr-FR"/>
          </a:p>
        </p:txBody>
      </p:sp>
      <p:sp>
        <p:nvSpPr>
          <p:cNvPr id="6" name="Espace réservé du numéro de diapositive 5"/>
          <p:cNvSpPr txBox="1">
            <a:spLocks noGrp="1"/>
          </p:cNvSpPr>
          <p:nvPr>
            <p:ph type="sldNum" sz="quarter" idx="4"/>
          </p:nvPr>
        </p:nvSpPr>
        <p:spPr>
          <a:xfrm>
            <a:off x="7227360" y="6887160"/>
            <a:ext cx="2348280" cy="521280"/>
          </a:xfrm>
          <a:prstGeom prst="rect">
            <a:avLst/>
          </a:prstGeom>
          <a:noFill/>
          <a:ln>
            <a:noFill/>
          </a:ln>
        </p:spPr>
        <p:txBody>
          <a:bodyPr lIns="0" tIns="0" rIns="0" bIns="0" anchorCtr="0"/>
          <a:lstStyle>
            <a:lvl1pPr lvl="0" algn="r" rtl="0" hangingPunct="0">
              <a:buNone/>
              <a:tabLst/>
              <a:defRPr lang="fr-FR" sz="1400" kern="1200">
                <a:latin typeface="Times New Roman" pitchFamily="18"/>
                <a:ea typeface="Lucida Sans Unicode" pitchFamily="2"/>
                <a:cs typeface="Tahoma" pitchFamily="2"/>
              </a:defRPr>
            </a:lvl1pPr>
          </a:lstStyle>
          <a:p>
            <a:pPr lvl="0"/>
            <a:fld id="{3D7578C2-B819-4993-B802-0A1E9C4E4AD0}" type="slidenum">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ctr" rtl="0" hangingPunct="0">
        <a:tabLst/>
        <a:defRPr lang="fr-FR" sz="4400" b="0" i="0" u="none" strike="noStrike" kern="1200">
          <a:ln>
            <a:noFill/>
          </a:ln>
          <a:latin typeface="Arial" pitchFamily="18"/>
          <a:ea typeface="Microsoft YaHei" pitchFamily="2"/>
          <a:cs typeface="Arial" pitchFamily="2"/>
        </a:defRPr>
      </a:lvl1pPr>
    </p:titleStyle>
    <p:bodyStyle>
      <a:lvl1pPr rtl="0" hangingPunct="0">
        <a:spcBef>
          <a:spcPts val="0"/>
        </a:spcBef>
        <a:spcAft>
          <a:spcPts val="1417"/>
        </a:spcAft>
        <a:tabLst/>
        <a:defRPr lang="fr-FR" sz="3200" b="0" i="0" u="none" strike="noStrike" kern="1200">
          <a:ln>
            <a:noFill/>
          </a:ln>
          <a:latin typeface="Arial" pitchFamily="18"/>
          <a:ea typeface="Microsoft YaHei" pitchFamily="2"/>
          <a:cs typeface="Arial" pitchFamily="2"/>
        </a:defRPr>
      </a:lvl1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Rectangle 1"/>
          <p:cNvSpPr/>
          <p:nvPr/>
        </p:nvSpPr>
        <p:spPr>
          <a:xfrm>
            <a:off x="4608000" y="1080000"/>
            <a:ext cx="4680000" cy="936000"/>
          </a:xfrm>
          <a:prstGeom prst="rect">
            <a:avLst/>
          </a:pr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 Collège Marcelle Baron HERIC</a:t>
            </a:r>
          </a:p>
        </p:txBody>
      </p:sp>
      <p:sp>
        <p:nvSpPr>
          <p:cNvPr id="3" name="Rectangle 2"/>
          <p:cNvSpPr/>
          <p:nvPr/>
        </p:nvSpPr>
        <p:spPr>
          <a:xfrm>
            <a:off x="720000" y="432000"/>
            <a:ext cx="7128000" cy="864000"/>
          </a:xfrm>
          <a:prstGeom prst="rect">
            <a:avLst/>
          </a:pr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2400" b="1" i="0" u="none" strike="noStrike" kern="1200">
                <a:ln>
                  <a:noFill/>
                </a:ln>
                <a:solidFill>
                  <a:srgbClr val="FFFFFF"/>
                </a:solidFill>
                <a:latin typeface="Arial" pitchFamily="18"/>
                <a:ea typeface="Microsoft YaHei" pitchFamily="2"/>
                <a:cs typeface="Arial" pitchFamily="2"/>
              </a:rPr>
              <a:t>Démarche pour un enseignement cohérent</a:t>
            </a:r>
          </a:p>
        </p:txBody>
      </p:sp>
      <p:sp>
        <p:nvSpPr>
          <p:cNvPr id="4" name="Forme libre 3"/>
          <p:cNvSpPr/>
          <p:nvPr/>
        </p:nvSpPr>
        <p:spPr>
          <a:xfrm>
            <a:off x="1512000" y="2951999"/>
            <a:ext cx="3888000" cy="1584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993366"/>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Des connaissances</a:t>
            </a:r>
          </a:p>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convergentes</a:t>
            </a:r>
          </a:p>
        </p:txBody>
      </p:sp>
      <p:sp>
        <p:nvSpPr>
          <p:cNvPr id="5" name="Forme libre 4"/>
          <p:cNvSpPr/>
          <p:nvPr/>
        </p:nvSpPr>
        <p:spPr>
          <a:xfrm>
            <a:off x="360000" y="1655999"/>
            <a:ext cx="3888000" cy="1584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993366"/>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Des projets</a:t>
            </a:r>
          </a:p>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interdisciplinaires</a:t>
            </a:r>
          </a:p>
        </p:txBody>
      </p:sp>
      <p:sp>
        <p:nvSpPr>
          <p:cNvPr id="6" name="Forme libre 5"/>
          <p:cNvSpPr/>
          <p:nvPr/>
        </p:nvSpPr>
        <p:spPr>
          <a:xfrm>
            <a:off x="5184000" y="5112000"/>
            <a:ext cx="3888000" cy="1584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993366"/>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Un système d'évaluation</a:t>
            </a:r>
          </a:p>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commun</a:t>
            </a:r>
          </a:p>
        </p:txBody>
      </p:sp>
      <p:sp>
        <p:nvSpPr>
          <p:cNvPr id="7" name="Forme libre 6"/>
          <p:cNvSpPr/>
          <p:nvPr/>
        </p:nvSpPr>
        <p:spPr>
          <a:xfrm>
            <a:off x="4320000" y="3780000"/>
            <a:ext cx="3888000" cy="1584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993366"/>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Des séquences</a:t>
            </a:r>
          </a:p>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formalisées</a:t>
            </a:r>
          </a:p>
        </p:txBody>
      </p:sp>
      <p:sp>
        <p:nvSpPr>
          <p:cNvPr id="8" name="Forme libre 7"/>
          <p:cNvSpPr/>
          <p:nvPr/>
        </p:nvSpPr>
        <p:spPr>
          <a:xfrm>
            <a:off x="360000" y="1728000"/>
            <a:ext cx="576000" cy="57600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1</a:t>
            </a:r>
          </a:p>
        </p:txBody>
      </p:sp>
      <p:sp>
        <p:nvSpPr>
          <p:cNvPr id="9" name="Forme libre 8"/>
          <p:cNvSpPr/>
          <p:nvPr/>
        </p:nvSpPr>
        <p:spPr>
          <a:xfrm>
            <a:off x="1224000" y="3671999"/>
            <a:ext cx="576000" cy="57600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2</a:t>
            </a:r>
          </a:p>
        </p:txBody>
      </p:sp>
      <p:sp>
        <p:nvSpPr>
          <p:cNvPr id="10" name="Forme libre 9"/>
          <p:cNvSpPr/>
          <p:nvPr/>
        </p:nvSpPr>
        <p:spPr>
          <a:xfrm>
            <a:off x="4031999" y="4608000"/>
            <a:ext cx="576000" cy="57600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3</a:t>
            </a:r>
          </a:p>
        </p:txBody>
      </p:sp>
      <p:sp>
        <p:nvSpPr>
          <p:cNvPr id="11" name="Forme libre 10"/>
          <p:cNvSpPr/>
          <p:nvPr/>
        </p:nvSpPr>
        <p:spPr>
          <a:xfrm>
            <a:off x="5472000" y="6192000"/>
            <a:ext cx="576000" cy="57600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4</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Rectangle 1"/>
          <p:cNvSpPr/>
          <p:nvPr/>
        </p:nvSpPr>
        <p:spPr>
          <a:xfrm>
            <a:off x="4248000" y="1080000"/>
            <a:ext cx="5040000" cy="936000"/>
          </a:xfrm>
          <a:prstGeom prst="rect">
            <a:avLst/>
          </a:pr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600" b="1" i="0" u="none" strike="noStrike" kern="1200">
                <a:ln>
                  <a:noFill/>
                </a:ln>
                <a:solidFill>
                  <a:srgbClr val="FFFFFF"/>
                </a:solidFill>
                <a:latin typeface="Arial" pitchFamily="18"/>
                <a:ea typeface="Microsoft YaHei" pitchFamily="2"/>
                <a:cs typeface="Arial" pitchFamily="2"/>
              </a:rPr>
              <a:t>Pour créer un environnement commun de travail</a:t>
            </a:r>
          </a:p>
        </p:txBody>
      </p:sp>
      <p:sp>
        <p:nvSpPr>
          <p:cNvPr id="3" name="Forme libre 2"/>
          <p:cNvSpPr/>
          <p:nvPr/>
        </p:nvSpPr>
        <p:spPr>
          <a:xfrm>
            <a:off x="7020000" y="5076000"/>
            <a:ext cx="2304000" cy="151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Faire du pain</a:t>
            </a:r>
          </a:p>
        </p:txBody>
      </p:sp>
      <p:sp>
        <p:nvSpPr>
          <p:cNvPr id="4" name="Rectangle 3"/>
          <p:cNvSpPr/>
          <p:nvPr/>
        </p:nvSpPr>
        <p:spPr>
          <a:xfrm>
            <a:off x="720000" y="432000"/>
            <a:ext cx="7128000" cy="864000"/>
          </a:xfrm>
          <a:prstGeom prst="rect">
            <a:avLst/>
          </a:pr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2800" b="1" i="0" u="none" strike="noStrike" kern="1200">
                <a:ln>
                  <a:noFill/>
                </a:ln>
                <a:solidFill>
                  <a:srgbClr val="FFFFFF"/>
                </a:solidFill>
                <a:latin typeface="Arial" pitchFamily="18"/>
                <a:ea typeface="Microsoft YaHei" pitchFamily="2"/>
                <a:cs typeface="Arial" pitchFamily="2"/>
              </a:rPr>
              <a:t>Des projets interdisciplinaires</a:t>
            </a:r>
          </a:p>
        </p:txBody>
      </p:sp>
      <p:sp>
        <p:nvSpPr>
          <p:cNvPr id="5" name="Forme libre 4"/>
          <p:cNvSpPr/>
          <p:nvPr/>
        </p:nvSpPr>
        <p:spPr>
          <a:xfrm>
            <a:off x="936000" y="4644000"/>
            <a:ext cx="2304000" cy="151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Un véhicule</a:t>
            </a:r>
          </a:p>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solaire sur</a:t>
            </a:r>
          </a:p>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Mars</a:t>
            </a:r>
          </a:p>
        </p:txBody>
      </p:sp>
      <p:sp>
        <p:nvSpPr>
          <p:cNvPr id="6" name="Forme libre 5"/>
          <p:cNvSpPr/>
          <p:nvPr/>
        </p:nvSpPr>
        <p:spPr>
          <a:xfrm>
            <a:off x="4824000" y="2628000"/>
            <a:ext cx="2304000" cy="151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Filtrer l'eau par</a:t>
            </a:r>
          </a:p>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les plantes</a:t>
            </a:r>
          </a:p>
        </p:txBody>
      </p:sp>
      <p:sp>
        <p:nvSpPr>
          <p:cNvPr id="7" name="Forme libre 6"/>
          <p:cNvSpPr/>
          <p:nvPr/>
        </p:nvSpPr>
        <p:spPr>
          <a:xfrm>
            <a:off x="576000" y="3708000"/>
            <a:ext cx="1728000" cy="115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993366"/>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sng" strike="noStrike" kern="1200">
                <a:ln>
                  <a:noFill/>
                </a:ln>
                <a:solidFill>
                  <a:srgbClr val="FFFFFF"/>
                </a:solidFill>
                <a:uFillTx/>
                <a:latin typeface="Arial" pitchFamily="18"/>
                <a:ea typeface="Microsoft YaHei" pitchFamily="2"/>
                <a:cs typeface="Arial" pitchFamily="2"/>
              </a:rPr>
              <a:t>SVT</a:t>
            </a:r>
          </a:p>
          <a:p>
            <a:pPr marL="0" marR="0" lvl="0" indent="0" algn="ctr" rtl="0" hangingPunct="0">
              <a:lnSpc>
                <a:spcPct val="100000"/>
              </a:lnSpc>
              <a:spcBef>
                <a:spcPts val="0"/>
              </a:spcBef>
              <a:spcAft>
                <a:spcPts val="0"/>
              </a:spcAft>
              <a:buNone/>
              <a:tabLst/>
            </a:pPr>
            <a:r>
              <a:rPr lang="fr-FR" sz="1600" b="1" i="0" u="none" strike="noStrike" kern="1200">
                <a:ln>
                  <a:noFill/>
                </a:ln>
                <a:solidFill>
                  <a:srgbClr val="FFFFFF"/>
                </a:solidFill>
                <a:latin typeface="Arial" pitchFamily="18"/>
                <a:ea typeface="Microsoft YaHei" pitchFamily="2"/>
                <a:cs typeface="Arial" pitchFamily="2"/>
              </a:rPr>
              <a:t>Le vivant</a:t>
            </a:r>
          </a:p>
          <a:p>
            <a:pPr marL="0" marR="0" lvl="0" indent="0" algn="ctr" rtl="0" hangingPunct="0">
              <a:lnSpc>
                <a:spcPct val="100000"/>
              </a:lnSpc>
              <a:spcBef>
                <a:spcPts val="0"/>
              </a:spcBef>
              <a:spcAft>
                <a:spcPts val="0"/>
              </a:spcAft>
              <a:buNone/>
              <a:tabLst/>
            </a:pPr>
            <a:r>
              <a:rPr lang="fr-FR" sz="1600" b="1" i="0" u="none" strike="noStrike" kern="1200">
                <a:ln>
                  <a:noFill/>
                </a:ln>
                <a:solidFill>
                  <a:srgbClr val="FFFFFF"/>
                </a:solidFill>
                <a:latin typeface="Arial" pitchFamily="18"/>
                <a:ea typeface="Microsoft YaHei" pitchFamily="2"/>
                <a:cs typeface="Arial" pitchFamily="2"/>
              </a:rPr>
              <a:t>La matière</a:t>
            </a:r>
          </a:p>
        </p:txBody>
      </p:sp>
      <p:sp>
        <p:nvSpPr>
          <p:cNvPr id="8" name="Forme libre 7"/>
          <p:cNvSpPr/>
          <p:nvPr/>
        </p:nvSpPr>
        <p:spPr>
          <a:xfrm>
            <a:off x="3024000" y="5220000"/>
            <a:ext cx="1728000" cy="115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993366"/>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sng" strike="noStrike" kern="1200">
                <a:ln>
                  <a:noFill/>
                </a:ln>
                <a:solidFill>
                  <a:srgbClr val="FFFFFF"/>
                </a:solidFill>
                <a:uFillTx/>
                <a:latin typeface="Arial" pitchFamily="18"/>
                <a:ea typeface="Microsoft YaHei" pitchFamily="2"/>
                <a:cs typeface="Arial" pitchFamily="2"/>
              </a:rPr>
              <a:t>Techno</a:t>
            </a:r>
          </a:p>
          <a:p>
            <a:pPr marL="0" marR="0" lvl="0" indent="0" algn="ctr" rtl="0" hangingPunct="0">
              <a:lnSpc>
                <a:spcPct val="100000"/>
              </a:lnSpc>
              <a:spcBef>
                <a:spcPts val="0"/>
              </a:spcBef>
              <a:spcAft>
                <a:spcPts val="0"/>
              </a:spcAft>
              <a:buNone/>
              <a:tabLst/>
            </a:pPr>
            <a:r>
              <a:rPr lang="fr-FR" sz="1600" b="1" i="0" u="none" strike="noStrike" kern="1200">
                <a:ln>
                  <a:noFill/>
                </a:ln>
                <a:solidFill>
                  <a:srgbClr val="FFFFFF"/>
                </a:solidFill>
                <a:latin typeface="Arial" pitchFamily="18"/>
                <a:ea typeface="Microsoft YaHei" pitchFamily="2"/>
                <a:cs typeface="Arial" pitchFamily="2"/>
              </a:rPr>
              <a:t>L'énergie</a:t>
            </a:r>
          </a:p>
          <a:p>
            <a:pPr marL="0" marR="0" lvl="0" indent="0" algn="ctr" rtl="0" hangingPunct="0">
              <a:lnSpc>
                <a:spcPct val="100000"/>
              </a:lnSpc>
              <a:spcBef>
                <a:spcPts val="0"/>
              </a:spcBef>
              <a:spcAft>
                <a:spcPts val="0"/>
              </a:spcAft>
              <a:buNone/>
              <a:tabLst/>
            </a:pPr>
            <a:r>
              <a:rPr lang="fr-FR" sz="1600" b="1" i="0" u="none" strike="noStrike" kern="1200">
                <a:ln>
                  <a:noFill/>
                </a:ln>
                <a:solidFill>
                  <a:srgbClr val="FFFFFF"/>
                </a:solidFill>
                <a:latin typeface="Arial" pitchFamily="18"/>
                <a:ea typeface="Microsoft YaHei" pitchFamily="2"/>
                <a:cs typeface="Arial" pitchFamily="2"/>
              </a:rPr>
              <a:t>Contraintes</a:t>
            </a:r>
          </a:p>
        </p:txBody>
      </p:sp>
      <p:sp>
        <p:nvSpPr>
          <p:cNvPr id="9" name="Forme libre 8"/>
          <p:cNvSpPr/>
          <p:nvPr/>
        </p:nvSpPr>
        <p:spPr>
          <a:xfrm>
            <a:off x="576000" y="5940000"/>
            <a:ext cx="1728000" cy="115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993366"/>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sng" strike="noStrike" kern="1200">
                <a:ln>
                  <a:noFill/>
                </a:ln>
                <a:solidFill>
                  <a:srgbClr val="FFFFFF"/>
                </a:solidFill>
                <a:uFillTx/>
                <a:latin typeface="Arial" pitchFamily="18"/>
                <a:ea typeface="Microsoft YaHei" pitchFamily="2"/>
                <a:cs typeface="Arial" pitchFamily="2"/>
              </a:rPr>
              <a:t>SPC</a:t>
            </a:r>
          </a:p>
          <a:p>
            <a:pPr marL="0" marR="0" lvl="0" indent="0" algn="ctr" rtl="0" hangingPunct="0">
              <a:lnSpc>
                <a:spcPct val="100000"/>
              </a:lnSpc>
              <a:spcBef>
                <a:spcPts val="0"/>
              </a:spcBef>
              <a:spcAft>
                <a:spcPts val="0"/>
              </a:spcAft>
              <a:buNone/>
              <a:tabLst/>
            </a:pPr>
            <a:r>
              <a:rPr lang="fr-FR" sz="1600" b="1" i="0" u="none" strike="noStrike" kern="1200">
                <a:ln>
                  <a:noFill/>
                </a:ln>
                <a:solidFill>
                  <a:srgbClr val="FFFFFF"/>
                </a:solidFill>
                <a:latin typeface="Arial" pitchFamily="18"/>
                <a:ea typeface="Microsoft YaHei" pitchFamily="2"/>
                <a:cs typeface="Arial" pitchFamily="2"/>
              </a:rPr>
              <a:t>Système solaire</a:t>
            </a:r>
          </a:p>
          <a:p>
            <a:pPr marL="0" marR="0" lvl="0" indent="0" algn="ctr" rtl="0" hangingPunct="0">
              <a:lnSpc>
                <a:spcPct val="100000"/>
              </a:lnSpc>
              <a:spcBef>
                <a:spcPts val="0"/>
              </a:spcBef>
              <a:spcAft>
                <a:spcPts val="0"/>
              </a:spcAft>
              <a:buNone/>
              <a:tabLst/>
            </a:pPr>
            <a:r>
              <a:rPr lang="fr-FR" sz="1600" b="1" i="0" u="none" strike="noStrike" kern="1200">
                <a:ln>
                  <a:noFill/>
                </a:ln>
                <a:solidFill>
                  <a:srgbClr val="FFFFFF"/>
                </a:solidFill>
                <a:latin typeface="Arial" pitchFamily="18"/>
                <a:ea typeface="Microsoft YaHei" pitchFamily="2"/>
                <a:cs typeface="Arial" pitchFamily="2"/>
              </a:rPr>
              <a:t>L'air</a:t>
            </a:r>
          </a:p>
        </p:txBody>
      </p:sp>
      <p:sp>
        <p:nvSpPr>
          <p:cNvPr id="10" name="Forme libre 9"/>
          <p:cNvSpPr/>
          <p:nvPr/>
        </p:nvSpPr>
        <p:spPr>
          <a:xfrm>
            <a:off x="3384000" y="2556000"/>
            <a:ext cx="1728000" cy="115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993366"/>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sng" strike="noStrike" kern="1200">
                <a:ln>
                  <a:noFill/>
                </a:ln>
                <a:solidFill>
                  <a:srgbClr val="FFFFFF"/>
                </a:solidFill>
                <a:uFillTx/>
                <a:latin typeface="Arial" pitchFamily="18"/>
                <a:ea typeface="Microsoft YaHei" pitchFamily="2"/>
                <a:cs typeface="Arial" pitchFamily="2"/>
              </a:rPr>
              <a:t>SVT</a:t>
            </a:r>
          </a:p>
          <a:p>
            <a:pPr marL="0" marR="0" lvl="0" indent="0" algn="ctr" rtl="0" hangingPunct="0">
              <a:lnSpc>
                <a:spcPct val="100000"/>
              </a:lnSpc>
              <a:spcBef>
                <a:spcPts val="0"/>
              </a:spcBef>
              <a:spcAft>
                <a:spcPts val="0"/>
              </a:spcAft>
              <a:buNone/>
              <a:tabLst/>
            </a:pPr>
            <a:r>
              <a:rPr lang="fr-FR" sz="1500" b="1" i="0" u="none" strike="noStrike" kern="1200">
                <a:ln>
                  <a:noFill/>
                </a:ln>
                <a:solidFill>
                  <a:srgbClr val="FFFFFF"/>
                </a:solidFill>
                <a:latin typeface="Arial" pitchFamily="18"/>
                <a:ea typeface="Microsoft YaHei" pitchFamily="2"/>
                <a:cs typeface="Arial" pitchFamily="2"/>
              </a:rPr>
              <a:t>La cellule</a:t>
            </a:r>
          </a:p>
          <a:p>
            <a:pPr marL="0" marR="0" lvl="0" indent="0" algn="ctr" rtl="0" hangingPunct="0">
              <a:lnSpc>
                <a:spcPct val="100000"/>
              </a:lnSpc>
              <a:spcBef>
                <a:spcPts val="0"/>
              </a:spcBef>
              <a:spcAft>
                <a:spcPts val="0"/>
              </a:spcAft>
              <a:buNone/>
              <a:tabLst/>
            </a:pPr>
            <a:r>
              <a:rPr lang="fr-FR" sz="1300" b="1" i="0" u="none" strike="noStrike" kern="1200">
                <a:ln>
                  <a:noFill/>
                </a:ln>
                <a:solidFill>
                  <a:srgbClr val="FFFFFF"/>
                </a:solidFill>
                <a:latin typeface="Arial" pitchFamily="18"/>
                <a:ea typeface="Microsoft YaHei" pitchFamily="2"/>
                <a:cs typeface="Arial" pitchFamily="2"/>
              </a:rPr>
              <a:t>Les micro</a:t>
            </a:r>
          </a:p>
          <a:p>
            <a:pPr marL="0" marR="0" lvl="0" indent="0" algn="ctr" rtl="0" hangingPunct="0">
              <a:lnSpc>
                <a:spcPct val="100000"/>
              </a:lnSpc>
              <a:spcBef>
                <a:spcPts val="0"/>
              </a:spcBef>
              <a:spcAft>
                <a:spcPts val="0"/>
              </a:spcAft>
              <a:buNone/>
              <a:tabLst/>
            </a:pPr>
            <a:r>
              <a:rPr lang="fr-FR" sz="1300" b="1" i="0" u="none" strike="noStrike" kern="1200">
                <a:ln>
                  <a:noFill/>
                </a:ln>
                <a:solidFill>
                  <a:srgbClr val="FFFFFF"/>
                </a:solidFill>
                <a:latin typeface="Arial" pitchFamily="18"/>
                <a:ea typeface="Microsoft YaHei" pitchFamily="2"/>
                <a:cs typeface="Arial" pitchFamily="2"/>
              </a:rPr>
              <a:t>organismes</a:t>
            </a:r>
          </a:p>
          <a:p>
            <a:pPr marL="0" marR="0" lvl="0" indent="0" algn="ctr" rtl="0" hangingPunct="0">
              <a:lnSpc>
                <a:spcPct val="100000"/>
              </a:lnSpc>
              <a:spcBef>
                <a:spcPts val="0"/>
              </a:spcBef>
              <a:spcAft>
                <a:spcPts val="0"/>
              </a:spcAft>
              <a:buNone/>
              <a:tabLst/>
            </a:pPr>
            <a:endParaRPr lang="fr-FR" sz="1500" b="1" i="0" u="none" strike="noStrike" kern="1200">
              <a:ln>
                <a:noFill/>
              </a:ln>
              <a:solidFill>
                <a:srgbClr val="FFFFFF"/>
              </a:solidFill>
              <a:latin typeface="Arial" pitchFamily="18"/>
              <a:ea typeface="Microsoft YaHei" pitchFamily="2"/>
              <a:cs typeface="Arial" pitchFamily="2"/>
            </a:endParaRPr>
          </a:p>
        </p:txBody>
      </p:sp>
      <p:sp>
        <p:nvSpPr>
          <p:cNvPr id="11" name="Forme libre 10"/>
          <p:cNvSpPr/>
          <p:nvPr/>
        </p:nvSpPr>
        <p:spPr>
          <a:xfrm>
            <a:off x="4680000" y="3924000"/>
            <a:ext cx="1728000" cy="115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993366"/>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sng" strike="noStrike" kern="1200">
                <a:ln>
                  <a:noFill/>
                </a:ln>
                <a:solidFill>
                  <a:srgbClr val="FFFFFF"/>
                </a:solidFill>
                <a:uFillTx/>
                <a:latin typeface="Arial" pitchFamily="18"/>
                <a:ea typeface="Microsoft YaHei" pitchFamily="2"/>
                <a:cs typeface="Arial" pitchFamily="2"/>
              </a:rPr>
              <a:t>Techno</a:t>
            </a:r>
          </a:p>
          <a:p>
            <a:pPr marL="0" marR="0" lvl="0" indent="0" algn="ctr" rtl="0" hangingPunct="0">
              <a:lnSpc>
                <a:spcPct val="100000"/>
              </a:lnSpc>
              <a:spcBef>
                <a:spcPts val="0"/>
              </a:spcBef>
              <a:spcAft>
                <a:spcPts val="0"/>
              </a:spcAft>
              <a:buNone/>
              <a:tabLst/>
            </a:pPr>
            <a:r>
              <a:rPr lang="fr-FR" sz="1600" b="1" i="0" u="none" strike="noStrike" kern="1200">
                <a:ln>
                  <a:noFill/>
                </a:ln>
                <a:solidFill>
                  <a:srgbClr val="FFFFFF"/>
                </a:solidFill>
                <a:latin typeface="Arial" pitchFamily="18"/>
                <a:ea typeface="Microsoft YaHei" pitchFamily="2"/>
                <a:cs typeface="Arial" pitchFamily="2"/>
              </a:rPr>
              <a:t>Les fonctions</a:t>
            </a:r>
          </a:p>
          <a:p>
            <a:pPr marL="0" marR="0" lvl="0" indent="0" algn="ctr" rtl="0" hangingPunct="0">
              <a:lnSpc>
                <a:spcPct val="100000"/>
              </a:lnSpc>
              <a:spcBef>
                <a:spcPts val="0"/>
              </a:spcBef>
              <a:spcAft>
                <a:spcPts val="0"/>
              </a:spcAft>
              <a:buNone/>
              <a:tabLst/>
            </a:pPr>
            <a:r>
              <a:rPr lang="fr-FR" sz="1600" b="1" i="0" u="none" strike="noStrike" kern="1200">
                <a:ln>
                  <a:noFill/>
                </a:ln>
                <a:solidFill>
                  <a:srgbClr val="FFFFFF"/>
                </a:solidFill>
                <a:latin typeface="Arial" pitchFamily="18"/>
                <a:ea typeface="Microsoft YaHei" pitchFamily="2"/>
                <a:cs typeface="Arial" pitchFamily="2"/>
              </a:rPr>
              <a:t>Matériaux</a:t>
            </a:r>
          </a:p>
        </p:txBody>
      </p:sp>
      <p:sp>
        <p:nvSpPr>
          <p:cNvPr id="12" name="Forme libre 11"/>
          <p:cNvSpPr/>
          <p:nvPr/>
        </p:nvSpPr>
        <p:spPr>
          <a:xfrm>
            <a:off x="6623999" y="2124000"/>
            <a:ext cx="1728000" cy="115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993366"/>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sng" strike="noStrike" kern="1200">
                <a:ln>
                  <a:noFill/>
                </a:ln>
                <a:solidFill>
                  <a:srgbClr val="FFFFFF"/>
                </a:solidFill>
                <a:uFillTx/>
                <a:latin typeface="Arial" pitchFamily="18"/>
                <a:ea typeface="Microsoft YaHei" pitchFamily="2"/>
                <a:cs typeface="Arial" pitchFamily="2"/>
              </a:rPr>
              <a:t>SPC</a:t>
            </a:r>
          </a:p>
          <a:p>
            <a:pPr marL="0" marR="0" lvl="0" indent="0" algn="ctr" rtl="0" hangingPunct="0">
              <a:lnSpc>
                <a:spcPct val="100000"/>
              </a:lnSpc>
              <a:spcBef>
                <a:spcPts val="0"/>
              </a:spcBef>
              <a:spcAft>
                <a:spcPts val="0"/>
              </a:spcAft>
              <a:buNone/>
              <a:tabLst/>
            </a:pPr>
            <a:r>
              <a:rPr lang="fr-FR" sz="1600" b="1" i="0" u="none" strike="noStrike" kern="1200">
                <a:ln>
                  <a:noFill/>
                </a:ln>
                <a:solidFill>
                  <a:srgbClr val="FFFFFF"/>
                </a:solidFill>
                <a:latin typeface="Arial" pitchFamily="18"/>
                <a:ea typeface="Microsoft YaHei" pitchFamily="2"/>
                <a:cs typeface="Arial" pitchFamily="2"/>
              </a:rPr>
              <a:t>Filtration</a:t>
            </a:r>
          </a:p>
          <a:p>
            <a:pPr marL="0" marR="0" lvl="0" indent="0" algn="ctr" rtl="0" hangingPunct="0">
              <a:lnSpc>
                <a:spcPct val="100000"/>
              </a:lnSpc>
              <a:spcBef>
                <a:spcPts val="0"/>
              </a:spcBef>
              <a:spcAft>
                <a:spcPts val="0"/>
              </a:spcAft>
              <a:buNone/>
              <a:tabLst/>
            </a:pPr>
            <a:r>
              <a:rPr lang="fr-FR" sz="1600" b="1" i="0" u="none" strike="noStrike" kern="1200">
                <a:ln>
                  <a:noFill/>
                </a:ln>
                <a:solidFill>
                  <a:srgbClr val="FFFFFF"/>
                </a:solidFill>
                <a:latin typeface="Arial" pitchFamily="18"/>
                <a:ea typeface="Microsoft YaHei" pitchFamily="2"/>
                <a:cs typeface="Arial" pitchFamily="2"/>
              </a:rPr>
              <a:t>Eaux</a:t>
            </a:r>
          </a:p>
        </p:txBody>
      </p:sp>
      <p:sp>
        <p:nvSpPr>
          <p:cNvPr id="13" name="Forme libre 12"/>
          <p:cNvSpPr/>
          <p:nvPr/>
        </p:nvSpPr>
        <p:spPr>
          <a:xfrm>
            <a:off x="5760000" y="5832000"/>
            <a:ext cx="1728000" cy="115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993366"/>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sng" strike="noStrike" kern="1200">
                <a:ln>
                  <a:noFill/>
                </a:ln>
                <a:solidFill>
                  <a:srgbClr val="FFFFFF"/>
                </a:solidFill>
                <a:uFillTx/>
                <a:latin typeface="Arial" pitchFamily="18"/>
                <a:ea typeface="Microsoft YaHei" pitchFamily="2"/>
                <a:cs typeface="Arial" pitchFamily="2"/>
              </a:rPr>
              <a:t>Techno</a:t>
            </a:r>
          </a:p>
          <a:p>
            <a:pPr marL="0" marR="0" lvl="0" indent="0" algn="ctr" rtl="0" hangingPunct="0">
              <a:lnSpc>
                <a:spcPct val="100000"/>
              </a:lnSpc>
              <a:spcBef>
                <a:spcPts val="0"/>
              </a:spcBef>
              <a:spcAft>
                <a:spcPts val="0"/>
              </a:spcAft>
              <a:buNone/>
              <a:tabLst/>
            </a:pPr>
            <a:r>
              <a:rPr lang="fr-FR" sz="1600" b="1" i="0" u="none" strike="noStrike" kern="1200">
                <a:ln>
                  <a:noFill/>
                </a:ln>
                <a:solidFill>
                  <a:srgbClr val="FFFFFF"/>
                </a:solidFill>
                <a:latin typeface="Arial" pitchFamily="18"/>
                <a:ea typeface="Microsoft YaHei" pitchFamily="2"/>
                <a:cs typeface="Arial" pitchFamily="2"/>
              </a:rPr>
              <a:t>Matériaux</a:t>
            </a:r>
          </a:p>
          <a:p>
            <a:pPr marL="0" marR="0" lvl="0" indent="0" algn="ctr" rtl="0" hangingPunct="0">
              <a:lnSpc>
                <a:spcPct val="100000"/>
              </a:lnSpc>
              <a:spcBef>
                <a:spcPts val="0"/>
              </a:spcBef>
              <a:spcAft>
                <a:spcPts val="0"/>
              </a:spcAft>
              <a:buNone/>
              <a:tabLst/>
            </a:pPr>
            <a:r>
              <a:rPr lang="fr-FR" sz="1600" b="1" i="0" u="none" strike="noStrike" kern="1200">
                <a:ln>
                  <a:noFill/>
                </a:ln>
                <a:solidFill>
                  <a:srgbClr val="FFFFFF"/>
                </a:solidFill>
                <a:latin typeface="Arial" pitchFamily="18"/>
                <a:ea typeface="Microsoft YaHei" pitchFamily="2"/>
                <a:cs typeface="Arial" pitchFamily="2"/>
              </a:rPr>
              <a:t>Énergie</a:t>
            </a:r>
          </a:p>
        </p:txBody>
      </p:sp>
      <p:sp>
        <p:nvSpPr>
          <p:cNvPr id="14" name="Forme libre 13"/>
          <p:cNvSpPr/>
          <p:nvPr/>
        </p:nvSpPr>
        <p:spPr>
          <a:xfrm>
            <a:off x="7632000" y="4176000"/>
            <a:ext cx="1728000" cy="115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993366"/>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sng" strike="noStrike" kern="1200">
                <a:ln>
                  <a:noFill/>
                </a:ln>
                <a:solidFill>
                  <a:srgbClr val="FFFFFF"/>
                </a:solidFill>
                <a:uFillTx/>
                <a:latin typeface="Arial" pitchFamily="18"/>
                <a:ea typeface="Microsoft YaHei" pitchFamily="2"/>
                <a:cs typeface="Arial" pitchFamily="2"/>
              </a:rPr>
              <a:t>SVT</a:t>
            </a:r>
          </a:p>
          <a:p>
            <a:pPr marL="0" marR="0" lvl="0" indent="0" algn="ctr" rtl="0" hangingPunct="0">
              <a:lnSpc>
                <a:spcPct val="100000"/>
              </a:lnSpc>
              <a:spcBef>
                <a:spcPts val="0"/>
              </a:spcBef>
              <a:spcAft>
                <a:spcPts val="0"/>
              </a:spcAft>
              <a:buNone/>
              <a:tabLst/>
            </a:pPr>
            <a:r>
              <a:rPr lang="fr-FR" sz="1600" b="1" i="0" u="none" strike="noStrike" kern="1200">
                <a:ln>
                  <a:noFill/>
                </a:ln>
                <a:solidFill>
                  <a:srgbClr val="FFFFFF"/>
                </a:solidFill>
                <a:latin typeface="Arial" pitchFamily="18"/>
                <a:ea typeface="Microsoft YaHei" pitchFamily="2"/>
                <a:cs typeface="Arial" pitchFamily="2"/>
              </a:rPr>
              <a:t>Condition</a:t>
            </a:r>
          </a:p>
          <a:p>
            <a:pPr marL="0" marR="0" lvl="0" indent="0" algn="ctr" rtl="0" hangingPunct="0">
              <a:lnSpc>
                <a:spcPct val="100000"/>
              </a:lnSpc>
              <a:spcBef>
                <a:spcPts val="0"/>
              </a:spcBef>
              <a:spcAft>
                <a:spcPts val="0"/>
              </a:spcAft>
              <a:buNone/>
              <a:tabLst/>
            </a:pPr>
            <a:r>
              <a:rPr lang="fr-FR" sz="1600" b="1" i="0" u="none" strike="noStrike" kern="1200">
                <a:ln>
                  <a:noFill/>
                </a:ln>
                <a:solidFill>
                  <a:srgbClr val="FFFFFF"/>
                </a:solidFill>
                <a:latin typeface="Arial" pitchFamily="18"/>
                <a:ea typeface="Microsoft YaHei" pitchFamily="2"/>
                <a:cs typeface="Arial" pitchFamily="2"/>
              </a:rPr>
              <a:t>de vie,</a:t>
            </a:r>
          </a:p>
          <a:p>
            <a:pPr marL="0" marR="0" lvl="0" indent="0" algn="ctr" rtl="0" hangingPunct="0">
              <a:lnSpc>
                <a:spcPct val="100000"/>
              </a:lnSpc>
              <a:spcBef>
                <a:spcPts val="0"/>
              </a:spcBef>
              <a:spcAft>
                <a:spcPts val="0"/>
              </a:spcAft>
              <a:buNone/>
              <a:tabLst/>
            </a:pPr>
            <a:r>
              <a:rPr lang="fr-FR" sz="1600" b="1" i="0" u="none" strike="noStrike" kern="1200">
                <a:ln>
                  <a:noFill/>
                </a:ln>
                <a:solidFill>
                  <a:srgbClr val="FFFFFF"/>
                </a:solidFill>
                <a:latin typeface="Arial" pitchFamily="18"/>
                <a:ea typeface="Microsoft YaHei" pitchFamily="2"/>
                <a:cs typeface="Arial" pitchFamily="2"/>
              </a:rPr>
              <a:t>Graine</a:t>
            </a:r>
          </a:p>
        </p:txBody>
      </p:sp>
      <p:sp>
        <p:nvSpPr>
          <p:cNvPr id="15" name="Forme libre 14"/>
          <p:cNvSpPr/>
          <p:nvPr/>
        </p:nvSpPr>
        <p:spPr>
          <a:xfrm>
            <a:off x="8063999" y="6336000"/>
            <a:ext cx="1728000" cy="115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993366"/>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sng" strike="noStrike" kern="1200">
                <a:ln>
                  <a:noFill/>
                </a:ln>
                <a:solidFill>
                  <a:srgbClr val="FFFFFF"/>
                </a:solidFill>
                <a:uFillTx/>
                <a:latin typeface="Arial" pitchFamily="18"/>
                <a:ea typeface="Microsoft YaHei" pitchFamily="2"/>
                <a:cs typeface="Arial" pitchFamily="2"/>
              </a:rPr>
              <a:t>SPC</a:t>
            </a:r>
          </a:p>
          <a:p>
            <a:pPr marL="0" marR="0" lvl="0" indent="0" algn="ctr" rtl="0" hangingPunct="0">
              <a:lnSpc>
                <a:spcPct val="100000"/>
              </a:lnSpc>
              <a:spcBef>
                <a:spcPts val="0"/>
              </a:spcBef>
              <a:spcAft>
                <a:spcPts val="0"/>
              </a:spcAft>
              <a:buNone/>
              <a:tabLst/>
            </a:pPr>
            <a:r>
              <a:rPr lang="fr-FR" sz="1600" b="1" i="0" u="none" strike="noStrike" kern="1200">
                <a:ln>
                  <a:noFill/>
                </a:ln>
                <a:solidFill>
                  <a:srgbClr val="FFFFFF"/>
                </a:solidFill>
                <a:latin typeface="Arial" pitchFamily="18"/>
                <a:ea typeface="Microsoft YaHei" pitchFamily="2"/>
                <a:cs typeface="Arial" pitchFamily="2"/>
              </a:rPr>
              <a:t>Réaction</a:t>
            </a:r>
          </a:p>
          <a:p>
            <a:pPr marL="0" marR="0" lvl="0" indent="0" algn="ctr" rtl="0" hangingPunct="0">
              <a:lnSpc>
                <a:spcPct val="100000"/>
              </a:lnSpc>
              <a:spcBef>
                <a:spcPts val="0"/>
              </a:spcBef>
              <a:spcAft>
                <a:spcPts val="0"/>
              </a:spcAft>
              <a:buNone/>
              <a:tabLst/>
            </a:pPr>
            <a:r>
              <a:rPr lang="fr-FR" sz="1600" b="1" i="0" u="none" strike="noStrike" kern="1200">
                <a:ln>
                  <a:noFill/>
                </a:ln>
                <a:solidFill>
                  <a:srgbClr val="FFFFFF"/>
                </a:solidFill>
                <a:latin typeface="Arial" pitchFamily="18"/>
                <a:ea typeface="Microsoft YaHei" pitchFamily="2"/>
                <a:cs typeface="Arial" pitchFamily="2"/>
              </a:rPr>
              <a:t>Mesure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Rectangle 1"/>
          <p:cNvSpPr/>
          <p:nvPr/>
        </p:nvSpPr>
        <p:spPr>
          <a:xfrm>
            <a:off x="4896000" y="1080000"/>
            <a:ext cx="4680000" cy="936000"/>
          </a:xfrm>
          <a:prstGeom prst="rect">
            <a:avLst/>
          </a:pr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Pour comprendre des grandes notions</a:t>
            </a:r>
          </a:p>
        </p:txBody>
      </p:sp>
      <p:sp>
        <p:nvSpPr>
          <p:cNvPr id="3" name="Rectangle 2"/>
          <p:cNvSpPr/>
          <p:nvPr/>
        </p:nvSpPr>
        <p:spPr>
          <a:xfrm>
            <a:off x="720000" y="432000"/>
            <a:ext cx="7128000" cy="864000"/>
          </a:xfrm>
          <a:prstGeom prst="rect">
            <a:avLst/>
          </a:pr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2800" b="1" i="0" u="none" strike="noStrike" kern="1200">
                <a:ln>
                  <a:noFill/>
                </a:ln>
                <a:solidFill>
                  <a:srgbClr val="FFFFFF"/>
                </a:solidFill>
                <a:latin typeface="Arial" pitchFamily="18"/>
                <a:ea typeface="Microsoft YaHei" pitchFamily="2"/>
                <a:cs typeface="Arial" pitchFamily="2"/>
              </a:rPr>
              <a:t>Des connaissances convergentes</a:t>
            </a:r>
          </a:p>
        </p:txBody>
      </p:sp>
      <p:sp>
        <p:nvSpPr>
          <p:cNvPr id="4" name="Forme libre 3"/>
          <p:cNvSpPr/>
          <p:nvPr/>
        </p:nvSpPr>
        <p:spPr>
          <a:xfrm>
            <a:off x="576000" y="5220000"/>
            <a:ext cx="1728000" cy="115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993366"/>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1" u="none" strike="noStrike" kern="1200">
                <a:ln>
                  <a:noFill/>
                </a:ln>
                <a:solidFill>
                  <a:srgbClr val="FFFFFF"/>
                </a:solidFill>
                <a:latin typeface="Arial" pitchFamily="18"/>
                <a:ea typeface="Microsoft YaHei" pitchFamily="2"/>
                <a:cs typeface="Arial" pitchFamily="2"/>
              </a:rPr>
              <a:t>L'ENERGIE</a:t>
            </a:r>
          </a:p>
        </p:txBody>
      </p:sp>
      <p:sp>
        <p:nvSpPr>
          <p:cNvPr id="5" name="Forme libre 4"/>
          <p:cNvSpPr/>
          <p:nvPr/>
        </p:nvSpPr>
        <p:spPr>
          <a:xfrm>
            <a:off x="936000" y="2268000"/>
            <a:ext cx="1728000" cy="115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993366"/>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1" u="none" strike="noStrike" kern="1200">
                <a:ln>
                  <a:noFill/>
                </a:ln>
                <a:solidFill>
                  <a:srgbClr val="FFFFFF"/>
                </a:solidFill>
                <a:latin typeface="Arial" pitchFamily="18"/>
                <a:ea typeface="Microsoft YaHei" pitchFamily="2"/>
                <a:cs typeface="Arial" pitchFamily="2"/>
              </a:rPr>
              <a:t>LA MATIERE</a:t>
            </a:r>
          </a:p>
        </p:txBody>
      </p:sp>
      <p:sp>
        <p:nvSpPr>
          <p:cNvPr id="6" name="Forme libre 5"/>
          <p:cNvSpPr/>
          <p:nvPr/>
        </p:nvSpPr>
        <p:spPr>
          <a:xfrm>
            <a:off x="7445519" y="4824000"/>
            <a:ext cx="1986480" cy="115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993366"/>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1" u="none" strike="noStrike" kern="1200">
                <a:ln>
                  <a:noFill/>
                </a:ln>
                <a:solidFill>
                  <a:srgbClr val="FFFFFF"/>
                </a:solidFill>
                <a:latin typeface="Arial" pitchFamily="18"/>
                <a:ea typeface="Microsoft YaHei" pitchFamily="2"/>
                <a:cs typeface="Arial" pitchFamily="2"/>
              </a:rPr>
              <a:t>LE MOUVEMENT</a:t>
            </a:r>
          </a:p>
        </p:txBody>
      </p:sp>
      <p:sp>
        <p:nvSpPr>
          <p:cNvPr id="7" name="Forme libre 6"/>
          <p:cNvSpPr/>
          <p:nvPr/>
        </p:nvSpPr>
        <p:spPr>
          <a:xfrm>
            <a:off x="6983999" y="2088000"/>
            <a:ext cx="2088000" cy="115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993366"/>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1" u="none" strike="noStrike" kern="1200">
                <a:ln>
                  <a:noFill/>
                </a:ln>
                <a:solidFill>
                  <a:srgbClr val="FFFFFF"/>
                </a:solidFill>
                <a:latin typeface="Arial" pitchFamily="18"/>
                <a:ea typeface="Microsoft YaHei" pitchFamily="2"/>
                <a:cs typeface="Arial" pitchFamily="2"/>
              </a:rPr>
              <a:t>L'INFORMATION</a:t>
            </a:r>
          </a:p>
        </p:txBody>
      </p:sp>
      <p:sp>
        <p:nvSpPr>
          <p:cNvPr id="8" name="Forme libre 7"/>
          <p:cNvSpPr/>
          <p:nvPr/>
        </p:nvSpPr>
        <p:spPr>
          <a:xfrm>
            <a:off x="4392000" y="4464000"/>
            <a:ext cx="1368000" cy="720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TECHNO</a:t>
            </a:r>
          </a:p>
        </p:txBody>
      </p:sp>
      <p:sp>
        <p:nvSpPr>
          <p:cNvPr id="9" name="Forme libre 8"/>
          <p:cNvSpPr/>
          <p:nvPr/>
        </p:nvSpPr>
        <p:spPr>
          <a:xfrm>
            <a:off x="3240000" y="3744000"/>
            <a:ext cx="1368000" cy="720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SVT</a:t>
            </a:r>
          </a:p>
        </p:txBody>
      </p:sp>
      <p:sp>
        <p:nvSpPr>
          <p:cNvPr id="10" name="Forme libre 9"/>
          <p:cNvSpPr/>
          <p:nvPr/>
        </p:nvSpPr>
        <p:spPr>
          <a:xfrm>
            <a:off x="4680000" y="3456000"/>
            <a:ext cx="1440000" cy="720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SPC</a:t>
            </a:r>
          </a:p>
        </p:txBody>
      </p:sp>
      <p:sp>
        <p:nvSpPr>
          <p:cNvPr id="11" name="Forme libre 10"/>
          <p:cNvSpPr/>
          <p:nvPr/>
        </p:nvSpPr>
        <p:spPr>
          <a:xfrm>
            <a:off x="5040000" y="5976000"/>
            <a:ext cx="2592000" cy="115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993366"/>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1" u="none" strike="noStrike" kern="1200">
                <a:ln>
                  <a:noFill/>
                </a:ln>
                <a:solidFill>
                  <a:srgbClr val="FFFFFF"/>
                </a:solidFill>
                <a:latin typeface="Arial" pitchFamily="18"/>
                <a:ea typeface="Microsoft YaHei" pitchFamily="2"/>
                <a:cs typeface="Arial" pitchFamily="2"/>
              </a:rPr>
              <a:t>L'ENVIRONNEMENT</a:t>
            </a:r>
          </a:p>
        </p:txBody>
      </p:sp>
      <p:sp>
        <p:nvSpPr>
          <p:cNvPr id="12" name="Forme libre 11"/>
          <p:cNvSpPr/>
          <p:nvPr/>
        </p:nvSpPr>
        <p:spPr>
          <a:xfrm>
            <a:off x="2951999" y="2920680"/>
            <a:ext cx="3816000" cy="2736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noFill/>
          <a:ln w="36000">
            <a:solidFill>
              <a:srgbClr val="808080"/>
            </a:solidFill>
            <a:prstDash val="solid"/>
          </a:ln>
        </p:spPr>
        <p:txBody>
          <a:bodyPr vert="horz" wrap="none" lIns="108000" tIns="63000" rIns="108000" bIns="63000" anchor="ctr" anchorCtr="0" compatLnSpc="0"/>
          <a:lstStyle/>
          <a:p>
            <a:pPr marL="0" marR="0" lvl="0" indent="0" rtl="0" hangingPunct="0">
              <a:lnSpc>
                <a:spcPct val="100000"/>
              </a:lnSpc>
              <a:spcBef>
                <a:spcPts val="0"/>
              </a:spcBef>
              <a:spcAft>
                <a:spcPts val="0"/>
              </a:spcAft>
              <a:buNone/>
              <a:tabLst/>
            </a:pPr>
            <a:endParaRPr lang="fr-FR" sz="1800" b="1" i="0" u="none" strike="noStrike" kern="1200">
              <a:ln>
                <a:noFill/>
              </a:ln>
              <a:solidFill>
                <a:srgbClr val="FFFFFF"/>
              </a:solidFill>
              <a:latin typeface="Arial" pitchFamily="18"/>
              <a:ea typeface="Microsoft YaHei" pitchFamily="2"/>
              <a:cs typeface="Arial" pitchFamily="2"/>
            </a:endParaRPr>
          </a:p>
        </p:txBody>
      </p:sp>
      <p:sp>
        <p:nvSpPr>
          <p:cNvPr id="13" name="Connecteur droit 12"/>
          <p:cNvSpPr/>
          <p:nvPr/>
        </p:nvSpPr>
        <p:spPr>
          <a:xfrm flipH="1">
            <a:off x="2160000" y="4824000"/>
            <a:ext cx="936000" cy="648000"/>
          </a:xfrm>
          <a:prstGeom prst="line">
            <a:avLst/>
          </a:prstGeom>
          <a:noFill/>
          <a:ln w="0">
            <a:solidFill>
              <a:srgbClr val="000000"/>
            </a:solidFill>
            <a:prstDash val="solid"/>
            <a:tailEnd type="arrow"/>
          </a:ln>
        </p:spPr>
        <p:txBody>
          <a:bodyPr vert="horz" wrap="none" lIns="90000" tIns="45000" rIns="90000" bIns="45000" anchor="ctr" anchorCtr="0" compatLnSpc="0"/>
          <a:lstStyle/>
          <a:p>
            <a:pPr marL="0" marR="0" lvl="0" indent="0" rtl="0" hangingPunct="0">
              <a:lnSpc>
                <a:spcPct val="100000"/>
              </a:lnSpc>
              <a:spcBef>
                <a:spcPts val="0"/>
              </a:spcBef>
              <a:spcAft>
                <a:spcPts val="0"/>
              </a:spcAft>
              <a:buNone/>
              <a:tabLst/>
            </a:pPr>
            <a:endParaRPr lang="fr-FR" sz="1800" b="1" i="0" u="none" strike="noStrike" kern="1200">
              <a:ln>
                <a:noFill/>
              </a:ln>
              <a:solidFill>
                <a:srgbClr val="FFFFFF"/>
              </a:solidFill>
              <a:latin typeface="Arial" pitchFamily="18"/>
              <a:ea typeface="Microsoft YaHei" pitchFamily="2"/>
              <a:cs typeface="Arial" pitchFamily="2"/>
            </a:endParaRPr>
          </a:p>
        </p:txBody>
      </p:sp>
      <p:sp>
        <p:nvSpPr>
          <p:cNvPr id="14" name="Connecteur droit 13"/>
          <p:cNvSpPr/>
          <p:nvPr/>
        </p:nvSpPr>
        <p:spPr>
          <a:xfrm flipH="1" flipV="1">
            <a:off x="2592000" y="3096000"/>
            <a:ext cx="648000" cy="468000"/>
          </a:xfrm>
          <a:prstGeom prst="line">
            <a:avLst/>
          </a:prstGeom>
          <a:noFill/>
          <a:ln w="0">
            <a:solidFill>
              <a:srgbClr val="000000"/>
            </a:solidFill>
            <a:prstDash val="solid"/>
            <a:tailEnd type="arrow"/>
          </a:ln>
        </p:spPr>
        <p:txBody>
          <a:bodyPr vert="horz" wrap="none" lIns="90000" tIns="45000" rIns="90000" bIns="45000" anchor="ctr" anchorCtr="0" compatLnSpc="0"/>
          <a:lstStyle/>
          <a:p>
            <a:pPr marL="0" marR="0" lvl="0" indent="0" rtl="0" hangingPunct="0">
              <a:lnSpc>
                <a:spcPct val="100000"/>
              </a:lnSpc>
              <a:spcBef>
                <a:spcPts val="0"/>
              </a:spcBef>
              <a:spcAft>
                <a:spcPts val="0"/>
              </a:spcAft>
              <a:buNone/>
              <a:tabLst/>
            </a:pPr>
            <a:endParaRPr lang="fr-FR" sz="1800" b="1" i="0" u="none" strike="noStrike" kern="1200">
              <a:ln>
                <a:noFill/>
              </a:ln>
              <a:solidFill>
                <a:srgbClr val="FFFFFF"/>
              </a:solidFill>
              <a:latin typeface="Arial" pitchFamily="18"/>
              <a:ea typeface="Microsoft YaHei" pitchFamily="2"/>
              <a:cs typeface="Arial" pitchFamily="2"/>
            </a:endParaRPr>
          </a:p>
        </p:txBody>
      </p:sp>
      <p:sp>
        <p:nvSpPr>
          <p:cNvPr id="15" name="Connecteur droit 14"/>
          <p:cNvSpPr/>
          <p:nvPr/>
        </p:nvSpPr>
        <p:spPr>
          <a:xfrm flipV="1">
            <a:off x="6336000" y="2880000"/>
            <a:ext cx="720000" cy="504000"/>
          </a:xfrm>
          <a:prstGeom prst="line">
            <a:avLst/>
          </a:prstGeom>
          <a:noFill/>
          <a:ln w="0">
            <a:solidFill>
              <a:srgbClr val="000000"/>
            </a:solidFill>
            <a:prstDash val="solid"/>
            <a:tailEnd type="arrow"/>
          </a:ln>
        </p:spPr>
        <p:txBody>
          <a:bodyPr vert="horz" wrap="none" lIns="90000" tIns="45000" rIns="90000" bIns="45000" anchor="ctr" anchorCtr="0" compatLnSpc="0"/>
          <a:lstStyle/>
          <a:p>
            <a:pPr marL="0" marR="0" lvl="0" indent="0" rtl="0" hangingPunct="0">
              <a:lnSpc>
                <a:spcPct val="100000"/>
              </a:lnSpc>
              <a:spcBef>
                <a:spcPts val="0"/>
              </a:spcBef>
              <a:spcAft>
                <a:spcPts val="0"/>
              </a:spcAft>
              <a:buNone/>
              <a:tabLst/>
            </a:pPr>
            <a:endParaRPr lang="fr-FR" sz="1800" b="1" i="0" u="none" strike="noStrike" kern="1200">
              <a:ln>
                <a:noFill/>
              </a:ln>
              <a:solidFill>
                <a:srgbClr val="FFFFFF"/>
              </a:solidFill>
              <a:latin typeface="Arial" pitchFamily="18"/>
              <a:ea typeface="Microsoft YaHei" pitchFamily="2"/>
              <a:cs typeface="Arial" pitchFamily="2"/>
            </a:endParaRPr>
          </a:p>
        </p:txBody>
      </p:sp>
      <p:sp>
        <p:nvSpPr>
          <p:cNvPr id="16" name="Connecteur droit 15"/>
          <p:cNvSpPr/>
          <p:nvPr/>
        </p:nvSpPr>
        <p:spPr>
          <a:xfrm>
            <a:off x="6552000" y="4968000"/>
            <a:ext cx="936000" cy="288000"/>
          </a:xfrm>
          <a:prstGeom prst="line">
            <a:avLst/>
          </a:prstGeom>
          <a:noFill/>
          <a:ln w="0">
            <a:solidFill>
              <a:srgbClr val="000000"/>
            </a:solidFill>
            <a:prstDash val="solid"/>
            <a:tailEnd type="arrow"/>
          </a:ln>
        </p:spPr>
        <p:txBody>
          <a:bodyPr vert="horz" wrap="none" lIns="90000" tIns="45000" rIns="90000" bIns="45000" anchor="ctr" anchorCtr="0" compatLnSpc="0"/>
          <a:lstStyle/>
          <a:p>
            <a:pPr marL="0" marR="0" lvl="0" indent="0" rtl="0" hangingPunct="0">
              <a:lnSpc>
                <a:spcPct val="100000"/>
              </a:lnSpc>
              <a:spcBef>
                <a:spcPts val="0"/>
              </a:spcBef>
              <a:spcAft>
                <a:spcPts val="0"/>
              </a:spcAft>
              <a:buNone/>
              <a:tabLst/>
            </a:pPr>
            <a:endParaRPr lang="fr-FR" sz="1800" b="1" i="0" u="none" strike="noStrike" kern="1200">
              <a:ln>
                <a:noFill/>
              </a:ln>
              <a:solidFill>
                <a:srgbClr val="FFFFFF"/>
              </a:solidFill>
              <a:latin typeface="Arial" pitchFamily="18"/>
              <a:ea typeface="Microsoft YaHei" pitchFamily="2"/>
              <a:cs typeface="Arial" pitchFamily="2"/>
            </a:endParaRPr>
          </a:p>
        </p:txBody>
      </p:sp>
      <p:sp>
        <p:nvSpPr>
          <p:cNvPr id="17" name="Connecteur droit 16"/>
          <p:cNvSpPr/>
          <p:nvPr/>
        </p:nvSpPr>
        <p:spPr>
          <a:xfrm>
            <a:off x="5976000" y="5400000"/>
            <a:ext cx="216000" cy="576000"/>
          </a:xfrm>
          <a:prstGeom prst="line">
            <a:avLst/>
          </a:prstGeom>
          <a:noFill/>
          <a:ln w="0">
            <a:solidFill>
              <a:srgbClr val="000000"/>
            </a:solidFill>
            <a:prstDash val="solid"/>
            <a:tailEnd type="arrow"/>
          </a:ln>
        </p:spPr>
        <p:txBody>
          <a:bodyPr vert="horz" wrap="none" lIns="90000" tIns="45000" rIns="90000" bIns="45000" anchor="ctr" anchorCtr="0" compatLnSpc="0"/>
          <a:lstStyle/>
          <a:p>
            <a:pPr marL="0" marR="0" lvl="0" indent="0" rtl="0" hangingPunct="0">
              <a:lnSpc>
                <a:spcPct val="100000"/>
              </a:lnSpc>
              <a:spcBef>
                <a:spcPts val="0"/>
              </a:spcBef>
              <a:spcAft>
                <a:spcPts val="0"/>
              </a:spcAft>
              <a:buNone/>
              <a:tabLst/>
            </a:pPr>
            <a:endParaRPr lang="fr-FR" sz="1800" b="1" i="0" u="none" strike="noStrike" kern="1200">
              <a:ln>
                <a:noFill/>
              </a:ln>
              <a:solidFill>
                <a:srgbClr val="FFFFFF"/>
              </a:solidFill>
              <a:latin typeface="Arial" pitchFamily="18"/>
              <a:ea typeface="Microsoft YaHei" pitchFamily="2"/>
              <a:cs typeface="Arial" pitchFamily="2"/>
            </a:endParaRPr>
          </a:p>
        </p:txBody>
      </p:sp>
      <p:sp>
        <p:nvSpPr>
          <p:cNvPr id="18" name="Forme libre 17"/>
          <p:cNvSpPr/>
          <p:nvPr/>
        </p:nvSpPr>
        <p:spPr>
          <a:xfrm>
            <a:off x="360000" y="3744000"/>
            <a:ext cx="1728000" cy="115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993366"/>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1" u="none" strike="noStrike" kern="1200">
                <a:ln>
                  <a:noFill/>
                </a:ln>
                <a:solidFill>
                  <a:srgbClr val="FFFFFF"/>
                </a:solidFill>
                <a:latin typeface="Arial" pitchFamily="18"/>
                <a:ea typeface="Microsoft YaHei" pitchFamily="2"/>
                <a:cs typeface="Arial" pitchFamily="2"/>
              </a:rPr>
              <a:t>LE VIVANT</a:t>
            </a:r>
          </a:p>
        </p:txBody>
      </p:sp>
      <p:sp>
        <p:nvSpPr>
          <p:cNvPr id="19" name="Forme libre 18"/>
          <p:cNvSpPr/>
          <p:nvPr/>
        </p:nvSpPr>
        <p:spPr>
          <a:xfrm>
            <a:off x="2664000" y="6048000"/>
            <a:ext cx="1728000" cy="115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993366"/>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1" u="none" strike="noStrike" kern="1200">
                <a:ln>
                  <a:noFill/>
                </a:ln>
                <a:solidFill>
                  <a:srgbClr val="FFFFFF"/>
                </a:solidFill>
                <a:latin typeface="Arial" pitchFamily="18"/>
                <a:ea typeface="Microsoft YaHei" pitchFamily="2"/>
                <a:cs typeface="Arial" pitchFamily="2"/>
              </a:rPr>
              <a:t>LES OBJETS</a:t>
            </a:r>
          </a:p>
        </p:txBody>
      </p:sp>
      <p:sp>
        <p:nvSpPr>
          <p:cNvPr id="20" name="Forme libre 19"/>
          <p:cNvSpPr/>
          <p:nvPr/>
        </p:nvSpPr>
        <p:spPr>
          <a:xfrm>
            <a:off x="7703999" y="3384000"/>
            <a:ext cx="1655999" cy="115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993366"/>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1" u="none" strike="noStrike" kern="1200">
                <a:ln>
                  <a:noFill/>
                </a:ln>
                <a:solidFill>
                  <a:srgbClr val="FFFFFF"/>
                </a:solidFill>
                <a:latin typeface="Arial" pitchFamily="18"/>
                <a:ea typeface="Microsoft YaHei" pitchFamily="2"/>
                <a:cs typeface="Arial" pitchFamily="2"/>
              </a:rPr>
              <a:t>LA TERRE</a:t>
            </a:r>
          </a:p>
        </p:txBody>
      </p:sp>
      <p:sp>
        <p:nvSpPr>
          <p:cNvPr id="21" name="Forme libre 20"/>
          <p:cNvSpPr/>
          <p:nvPr/>
        </p:nvSpPr>
        <p:spPr>
          <a:xfrm>
            <a:off x="2844000" y="1475999"/>
            <a:ext cx="1728000" cy="115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993366"/>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1" u="none" strike="noStrike" kern="1200">
                <a:ln>
                  <a:noFill/>
                </a:ln>
                <a:solidFill>
                  <a:srgbClr val="FFFFFF"/>
                </a:solidFill>
                <a:latin typeface="Arial" pitchFamily="18"/>
                <a:ea typeface="Microsoft YaHei" pitchFamily="2"/>
                <a:cs typeface="Arial" pitchFamily="2"/>
              </a:rPr>
              <a:t>L'HOMME</a:t>
            </a:r>
          </a:p>
        </p:txBody>
      </p:sp>
      <p:sp>
        <p:nvSpPr>
          <p:cNvPr id="22" name="Connecteur droit 21"/>
          <p:cNvSpPr/>
          <p:nvPr/>
        </p:nvSpPr>
        <p:spPr>
          <a:xfrm flipH="1" flipV="1">
            <a:off x="3960000" y="2592000"/>
            <a:ext cx="144000" cy="432000"/>
          </a:xfrm>
          <a:prstGeom prst="line">
            <a:avLst/>
          </a:prstGeom>
          <a:noFill/>
          <a:ln w="0">
            <a:solidFill>
              <a:srgbClr val="000000"/>
            </a:solidFill>
            <a:prstDash val="solid"/>
            <a:tailEnd type="arrow"/>
          </a:ln>
        </p:spPr>
        <p:txBody>
          <a:bodyPr vert="horz" wrap="none" lIns="90000" tIns="45000" rIns="90000" bIns="45000" anchor="ctr" anchorCtr="0" compatLnSpc="0"/>
          <a:lstStyle/>
          <a:p>
            <a:pPr marL="0" marR="0" lvl="0" indent="0" rtl="0" hangingPunct="0">
              <a:lnSpc>
                <a:spcPct val="100000"/>
              </a:lnSpc>
              <a:spcBef>
                <a:spcPts val="0"/>
              </a:spcBef>
              <a:spcAft>
                <a:spcPts val="0"/>
              </a:spcAft>
              <a:buNone/>
              <a:tabLst/>
            </a:pPr>
            <a:endParaRPr lang="fr-FR" sz="1800" b="1" i="0" u="none" strike="noStrike" kern="1200">
              <a:ln>
                <a:noFill/>
              </a:ln>
              <a:solidFill>
                <a:srgbClr val="FFFFFF"/>
              </a:solidFill>
              <a:latin typeface="Arial" pitchFamily="18"/>
              <a:ea typeface="Microsoft YaHei" pitchFamily="2"/>
              <a:cs typeface="Arial" pitchFamily="2"/>
            </a:endParaRPr>
          </a:p>
        </p:txBody>
      </p:sp>
      <p:sp>
        <p:nvSpPr>
          <p:cNvPr id="23" name="Connecteur droit 22"/>
          <p:cNvSpPr/>
          <p:nvPr/>
        </p:nvSpPr>
        <p:spPr>
          <a:xfrm flipH="1">
            <a:off x="2088000" y="4284000"/>
            <a:ext cx="863999" cy="36000"/>
          </a:xfrm>
          <a:prstGeom prst="line">
            <a:avLst/>
          </a:prstGeom>
          <a:noFill/>
          <a:ln w="0">
            <a:solidFill>
              <a:srgbClr val="000000"/>
            </a:solidFill>
            <a:prstDash val="solid"/>
            <a:tailEnd type="arrow"/>
          </a:ln>
        </p:spPr>
        <p:txBody>
          <a:bodyPr vert="horz" wrap="none" lIns="90000" tIns="45000" rIns="90000" bIns="45000" anchor="ctr" anchorCtr="0" compatLnSpc="0"/>
          <a:lstStyle/>
          <a:p>
            <a:pPr marL="0" marR="0" lvl="0" indent="0" rtl="0" hangingPunct="0">
              <a:lnSpc>
                <a:spcPct val="100000"/>
              </a:lnSpc>
              <a:spcBef>
                <a:spcPts val="0"/>
              </a:spcBef>
              <a:spcAft>
                <a:spcPts val="0"/>
              </a:spcAft>
              <a:buNone/>
              <a:tabLst/>
            </a:pPr>
            <a:endParaRPr lang="fr-FR" sz="1800" b="1" i="0" u="none" strike="noStrike" kern="1200">
              <a:ln>
                <a:noFill/>
              </a:ln>
              <a:solidFill>
                <a:srgbClr val="FFFFFF"/>
              </a:solidFill>
              <a:latin typeface="Arial" pitchFamily="18"/>
              <a:ea typeface="Microsoft YaHei" pitchFamily="2"/>
              <a:cs typeface="Arial" pitchFamily="2"/>
            </a:endParaRPr>
          </a:p>
        </p:txBody>
      </p:sp>
      <p:sp>
        <p:nvSpPr>
          <p:cNvPr id="24" name="Connecteur droit 23"/>
          <p:cNvSpPr/>
          <p:nvPr/>
        </p:nvSpPr>
        <p:spPr>
          <a:xfrm flipH="1">
            <a:off x="3671999" y="5472000"/>
            <a:ext cx="206640" cy="576000"/>
          </a:xfrm>
          <a:prstGeom prst="line">
            <a:avLst/>
          </a:prstGeom>
          <a:noFill/>
          <a:ln w="0">
            <a:solidFill>
              <a:srgbClr val="000000"/>
            </a:solidFill>
            <a:prstDash val="solid"/>
            <a:tailEnd type="arrow"/>
          </a:ln>
        </p:spPr>
        <p:txBody>
          <a:bodyPr vert="horz" wrap="none" lIns="90000" tIns="45000" rIns="90000" bIns="45000" anchor="ctr" anchorCtr="0" compatLnSpc="0"/>
          <a:lstStyle/>
          <a:p>
            <a:pPr marL="0" marR="0" lvl="0" indent="0" rtl="0" hangingPunct="0">
              <a:lnSpc>
                <a:spcPct val="100000"/>
              </a:lnSpc>
              <a:spcBef>
                <a:spcPts val="0"/>
              </a:spcBef>
              <a:spcAft>
                <a:spcPts val="0"/>
              </a:spcAft>
              <a:buNone/>
              <a:tabLst/>
            </a:pPr>
            <a:endParaRPr lang="fr-FR" sz="1800" b="1" i="0" u="none" strike="noStrike" kern="1200">
              <a:ln>
                <a:noFill/>
              </a:ln>
              <a:solidFill>
                <a:srgbClr val="FFFFFF"/>
              </a:solidFill>
              <a:latin typeface="Arial" pitchFamily="18"/>
              <a:ea typeface="Microsoft YaHei" pitchFamily="2"/>
              <a:cs typeface="Arial" pitchFamily="2"/>
            </a:endParaRPr>
          </a:p>
        </p:txBody>
      </p:sp>
      <p:sp>
        <p:nvSpPr>
          <p:cNvPr id="25" name="Connecteur droit 24"/>
          <p:cNvSpPr/>
          <p:nvPr/>
        </p:nvSpPr>
        <p:spPr>
          <a:xfrm flipV="1">
            <a:off x="6768000" y="4031999"/>
            <a:ext cx="935999" cy="72001"/>
          </a:xfrm>
          <a:prstGeom prst="line">
            <a:avLst/>
          </a:prstGeom>
          <a:noFill/>
          <a:ln w="0">
            <a:solidFill>
              <a:srgbClr val="000000"/>
            </a:solidFill>
            <a:prstDash val="solid"/>
            <a:tailEnd type="arrow"/>
          </a:ln>
        </p:spPr>
        <p:txBody>
          <a:bodyPr vert="horz" wrap="none" lIns="90000" tIns="45000" rIns="90000" bIns="45000" anchor="ctr" anchorCtr="0" compatLnSpc="0"/>
          <a:lstStyle/>
          <a:p>
            <a:pPr marL="0" marR="0" lvl="0" indent="0" rtl="0" hangingPunct="0">
              <a:lnSpc>
                <a:spcPct val="100000"/>
              </a:lnSpc>
              <a:spcBef>
                <a:spcPts val="0"/>
              </a:spcBef>
              <a:spcAft>
                <a:spcPts val="0"/>
              </a:spcAft>
              <a:buNone/>
              <a:tabLst/>
            </a:pPr>
            <a:endParaRPr lang="fr-FR" sz="1800" b="1" i="0" u="none" strike="noStrike" kern="1200">
              <a:ln>
                <a:noFill/>
              </a:ln>
              <a:solidFill>
                <a:srgbClr val="FFFFFF"/>
              </a:solidFill>
              <a:latin typeface="Arial" pitchFamily="18"/>
              <a:ea typeface="Microsoft YaHei" pitchFamily="2"/>
              <a:cs typeface="Arial"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Rectangle 1"/>
          <p:cNvSpPr/>
          <p:nvPr/>
        </p:nvSpPr>
        <p:spPr>
          <a:xfrm>
            <a:off x="4896000" y="1080000"/>
            <a:ext cx="4680000" cy="936000"/>
          </a:xfrm>
          <a:prstGeom prst="rect">
            <a:avLst/>
          </a:pr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Pour comprendre des grandes notions</a:t>
            </a:r>
          </a:p>
        </p:txBody>
      </p:sp>
      <p:sp>
        <p:nvSpPr>
          <p:cNvPr id="3" name="Rectangle 2"/>
          <p:cNvSpPr/>
          <p:nvPr/>
        </p:nvSpPr>
        <p:spPr>
          <a:xfrm>
            <a:off x="720000" y="432000"/>
            <a:ext cx="7128000" cy="864000"/>
          </a:xfrm>
          <a:prstGeom prst="rect">
            <a:avLst/>
          </a:pr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2800" b="1" i="0" u="none" strike="noStrike" kern="1200">
                <a:ln>
                  <a:noFill/>
                </a:ln>
                <a:solidFill>
                  <a:srgbClr val="FFFFFF"/>
                </a:solidFill>
                <a:latin typeface="Arial" pitchFamily="18"/>
                <a:ea typeface="Microsoft YaHei" pitchFamily="2"/>
                <a:cs typeface="Arial" pitchFamily="2"/>
              </a:rPr>
              <a:t>Des connaissances convergentes</a:t>
            </a:r>
          </a:p>
        </p:txBody>
      </p:sp>
      <p:sp>
        <p:nvSpPr>
          <p:cNvPr id="4" name="Connecteur droit 3"/>
          <p:cNvSpPr/>
          <p:nvPr/>
        </p:nvSpPr>
        <p:spPr>
          <a:xfrm flipH="1">
            <a:off x="3024000" y="4608000"/>
            <a:ext cx="1080000" cy="648000"/>
          </a:xfrm>
          <a:prstGeom prst="line">
            <a:avLst/>
          </a:prstGeom>
          <a:noFill/>
          <a:ln w="36000">
            <a:solidFill>
              <a:srgbClr val="000000"/>
            </a:solidFill>
            <a:prstDash val="solid"/>
            <a:tailEnd type="arrow"/>
          </a:ln>
        </p:spPr>
        <p:txBody>
          <a:bodyPr vert="horz" wrap="none" lIns="108000" tIns="63000" rIns="108000" bIns="63000" anchor="ctr" anchorCtr="0" compatLnSpc="0"/>
          <a:lstStyle/>
          <a:p>
            <a:pPr marL="0" marR="0" lvl="0" indent="0" rtl="0" hangingPunct="0">
              <a:lnSpc>
                <a:spcPct val="100000"/>
              </a:lnSpc>
              <a:spcBef>
                <a:spcPts val="0"/>
              </a:spcBef>
              <a:spcAft>
                <a:spcPts val="0"/>
              </a:spcAft>
              <a:buNone/>
              <a:tabLst/>
            </a:pPr>
            <a:endParaRPr lang="fr-FR" sz="1800" b="1" i="0" u="none" strike="noStrike" kern="1200">
              <a:ln>
                <a:noFill/>
              </a:ln>
              <a:solidFill>
                <a:srgbClr val="FFFFFF"/>
              </a:solidFill>
              <a:latin typeface="Arial" pitchFamily="18"/>
              <a:ea typeface="Microsoft YaHei" pitchFamily="2"/>
              <a:cs typeface="Arial" pitchFamily="2"/>
            </a:endParaRPr>
          </a:p>
        </p:txBody>
      </p:sp>
      <p:sp>
        <p:nvSpPr>
          <p:cNvPr id="5" name="Forme libre 4"/>
          <p:cNvSpPr/>
          <p:nvPr/>
        </p:nvSpPr>
        <p:spPr>
          <a:xfrm>
            <a:off x="1188000" y="2664000"/>
            <a:ext cx="1944000" cy="1080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En changeant</a:t>
            </a:r>
          </a:p>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d'état</a:t>
            </a:r>
          </a:p>
        </p:txBody>
      </p:sp>
      <p:sp>
        <p:nvSpPr>
          <p:cNvPr id="6" name="Forme libre 5"/>
          <p:cNvSpPr/>
          <p:nvPr/>
        </p:nvSpPr>
        <p:spPr>
          <a:xfrm>
            <a:off x="1224000" y="4968000"/>
            <a:ext cx="1872000" cy="1007999"/>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Par réaction</a:t>
            </a:r>
          </a:p>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chimique</a:t>
            </a:r>
          </a:p>
        </p:txBody>
      </p:sp>
      <p:sp>
        <p:nvSpPr>
          <p:cNvPr id="7" name="Forme libre 6"/>
          <p:cNvSpPr/>
          <p:nvPr/>
        </p:nvSpPr>
        <p:spPr>
          <a:xfrm>
            <a:off x="5832000" y="4968000"/>
            <a:ext cx="1944000" cy="1080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Dans le</a:t>
            </a:r>
          </a:p>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corps</a:t>
            </a:r>
          </a:p>
        </p:txBody>
      </p:sp>
      <p:sp>
        <p:nvSpPr>
          <p:cNvPr id="8" name="Forme libre 7"/>
          <p:cNvSpPr/>
          <p:nvPr/>
        </p:nvSpPr>
        <p:spPr>
          <a:xfrm>
            <a:off x="5976000" y="2808000"/>
            <a:ext cx="1944000" cy="1080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Par des</a:t>
            </a:r>
          </a:p>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procédés</a:t>
            </a:r>
          </a:p>
        </p:txBody>
      </p:sp>
      <p:sp>
        <p:nvSpPr>
          <p:cNvPr id="9" name="Connecteur droit 8"/>
          <p:cNvSpPr/>
          <p:nvPr/>
        </p:nvSpPr>
        <p:spPr>
          <a:xfrm flipH="1" flipV="1">
            <a:off x="3024000" y="3456000"/>
            <a:ext cx="1007999" cy="575999"/>
          </a:xfrm>
          <a:prstGeom prst="line">
            <a:avLst/>
          </a:prstGeom>
          <a:noFill/>
          <a:ln w="36000">
            <a:solidFill>
              <a:srgbClr val="000000"/>
            </a:solidFill>
            <a:prstDash val="solid"/>
            <a:tailEnd type="arrow"/>
          </a:ln>
        </p:spPr>
        <p:txBody>
          <a:bodyPr vert="horz" wrap="none" lIns="108000" tIns="63000" rIns="108000" bIns="63000" anchor="ctr" anchorCtr="0" compatLnSpc="0"/>
          <a:lstStyle/>
          <a:p>
            <a:pPr marL="0" marR="0" lvl="0" indent="0" rtl="0" hangingPunct="0">
              <a:lnSpc>
                <a:spcPct val="100000"/>
              </a:lnSpc>
              <a:spcBef>
                <a:spcPts val="0"/>
              </a:spcBef>
              <a:spcAft>
                <a:spcPts val="0"/>
              </a:spcAft>
              <a:buNone/>
              <a:tabLst/>
            </a:pPr>
            <a:endParaRPr lang="fr-FR" sz="1800" b="1" i="0" u="none" strike="noStrike" kern="1200">
              <a:ln>
                <a:noFill/>
              </a:ln>
              <a:solidFill>
                <a:srgbClr val="FFFFFF"/>
              </a:solidFill>
              <a:latin typeface="Arial" pitchFamily="18"/>
              <a:ea typeface="Microsoft YaHei" pitchFamily="2"/>
              <a:cs typeface="Arial" pitchFamily="2"/>
            </a:endParaRPr>
          </a:p>
        </p:txBody>
      </p:sp>
      <p:sp>
        <p:nvSpPr>
          <p:cNvPr id="10" name="Connecteur droit 9"/>
          <p:cNvSpPr/>
          <p:nvPr/>
        </p:nvSpPr>
        <p:spPr>
          <a:xfrm flipV="1">
            <a:off x="5472000" y="3600000"/>
            <a:ext cx="576000" cy="360000"/>
          </a:xfrm>
          <a:prstGeom prst="line">
            <a:avLst/>
          </a:prstGeom>
          <a:noFill/>
          <a:ln w="36000">
            <a:solidFill>
              <a:srgbClr val="000000"/>
            </a:solidFill>
            <a:prstDash val="solid"/>
            <a:tailEnd type="arrow"/>
          </a:ln>
        </p:spPr>
        <p:txBody>
          <a:bodyPr vert="horz" wrap="none" lIns="108000" tIns="63000" rIns="108000" bIns="63000" anchor="ctr" anchorCtr="0" compatLnSpc="0"/>
          <a:lstStyle/>
          <a:p>
            <a:pPr marL="0" marR="0" lvl="0" indent="0" rtl="0" hangingPunct="0">
              <a:lnSpc>
                <a:spcPct val="100000"/>
              </a:lnSpc>
              <a:spcBef>
                <a:spcPts val="0"/>
              </a:spcBef>
              <a:spcAft>
                <a:spcPts val="0"/>
              </a:spcAft>
              <a:buNone/>
              <a:tabLst/>
            </a:pPr>
            <a:endParaRPr lang="fr-FR" sz="1800" b="1" i="0" u="none" strike="noStrike" kern="1200">
              <a:ln>
                <a:noFill/>
              </a:ln>
              <a:solidFill>
                <a:srgbClr val="FFFFFF"/>
              </a:solidFill>
              <a:latin typeface="Arial" pitchFamily="18"/>
              <a:ea typeface="Microsoft YaHei" pitchFamily="2"/>
              <a:cs typeface="Arial" pitchFamily="2"/>
            </a:endParaRPr>
          </a:p>
        </p:txBody>
      </p:sp>
      <p:sp>
        <p:nvSpPr>
          <p:cNvPr id="11" name="Connecteur droit 10"/>
          <p:cNvSpPr/>
          <p:nvPr/>
        </p:nvSpPr>
        <p:spPr>
          <a:xfrm>
            <a:off x="5400000" y="4752000"/>
            <a:ext cx="576000" cy="432000"/>
          </a:xfrm>
          <a:prstGeom prst="line">
            <a:avLst/>
          </a:prstGeom>
          <a:noFill/>
          <a:ln w="36000">
            <a:solidFill>
              <a:srgbClr val="000000"/>
            </a:solidFill>
            <a:prstDash val="solid"/>
            <a:tailEnd type="arrow"/>
          </a:ln>
        </p:spPr>
        <p:txBody>
          <a:bodyPr vert="horz" wrap="none" lIns="108000" tIns="63000" rIns="108000" bIns="63000" anchor="ctr" anchorCtr="0" compatLnSpc="0"/>
          <a:lstStyle/>
          <a:p>
            <a:pPr marL="0" marR="0" lvl="0" indent="0" rtl="0" hangingPunct="0">
              <a:lnSpc>
                <a:spcPct val="100000"/>
              </a:lnSpc>
              <a:spcBef>
                <a:spcPts val="0"/>
              </a:spcBef>
              <a:spcAft>
                <a:spcPts val="0"/>
              </a:spcAft>
              <a:buNone/>
              <a:tabLst/>
            </a:pPr>
            <a:endParaRPr lang="fr-FR" sz="1800" b="1" i="0" u="none" strike="noStrike" kern="1200">
              <a:ln>
                <a:noFill/>
              </a:ln>
              <a:solidFill>
                <a:srgbClr val="FFFFFF"/>
              </a:solidFill>
              <a:latin typeface="Arial" pitchFamily="18"/>
              <a:ea typeface="Microsoft YaHei" pitchFamily="2"/>
              <a:cs typeface="Arial" pitchFamily="2"/>
            </a:endParaRPr>
          </a:p>
        </p:txBody>
      </p:sp>
      <p:sp>
        <p:nvSpPr>
          <p:cNvPr id="12" name="Forme libre 11"/>
          <p:cNvSpPr/>
          <p:nvPr/>
        </p:nvSpPr>
        <p:spPr>
          <a:xfrm>
            <a:off x="648000" y="2304000"/>
            <a:ext cx="2951999" cy="378000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noFill/>
          <a:ln w="0">
            <a:solidFill>
              <a:srgbClr val="808080"/>
            </a:solidFill>
            <a:prstDash val="solid"/>
          </a:ln>
        </p:spPr>
        <p:txBody>
          <a:bodyPr vert="horz" wrap="none" lIns="90000" tIns="45000" rIns="90000" bIns="45000" anchor="ctr" anchorCtr="0" compatLnSpc="0"/>
          <a:lstStyle/>
          <a:p>
            <a:pPr marL="0" marR="0" lvl="0" indent="0" rtl="0" hangingPunct="0">
              <a:lnSpc>
                <a:spcPct val="100000"/>
              </a:lnSpc>
              <a:spcBef>
                <a:spcPts val="0"/>
              </a:spcBef>
              <a:spcAft>
                <a:spcPts val="0"/>
              </a:spcAft>
              <a:buNone/>
              <a:tabLst/>
            </a:pPr>
            <a:endParaRPr lang="fr-FR" sz="1800" b="1" i="0" u="none" strike="noStrike" kern="1200">
              <a:ln>
                <a:noFill/>
              </a:ln>
              <a:solidFill>
                <a:srgbClr val="FFFFFF"/>
              </a:solidFill>
              <a:latin typeface="Arial" pitchFamily="18"/>
              <a:ea typeface="Microsoft YaHei" pitchFamily="2"/>
              <a:cs typeface="Arial" pitchFamily="2"/>
            </a:endParaRPr>
          </a:p>
        </p:txBody>
      </p:sp>
      <p:sp>
        <p:nvSpPr>
          <p:cNvPr id="13" name="Forme libre 12"/>
          <p:cNvSpPr/>
          <p:nvPr/>
        </p:nvSpPr>
        <p:spPr>
          <a:xfrm>
            <a:off x="1116000" y="4644000"/>
            <a:ext cx="7343999" cy="172800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noFill/>
          <a:ln w="0">
            <a:solidFill>
              <a:srgbClr val="808080"/>
            </a:solidFill>
            <a:prstDash val="solid"/>
          </a:ln>
        </p:spPr>
        <p:txBody>
          <a:bodyPr vert="horz" wrap="none" lIns="90000" tIns="45000" rIns="90000" bIns="45000" anchor="ctr" anchorCtr="0" compatLnSpc="0"/>
          <a:lstStyle/>
          <a:p>
            <a:pPr marL="0" marR="0" lvl="0" indent="0" rtl="0" hangingPunct="0">
              <a:lnSpc>
                <a:spcPct val="100000"/>
              </a:lnSpc>
              <a:spcBef>
                <a:spcPts val="0"/>
              </a:spcBef>
              <a:spcAft>
                <a:spcPts val="0"/>
              </a:spcAft>
              <a:buNone/>
              <a:tabLst/>
            </a:pPr>
            <a:endParaRPr lang="fr-FR" sz="1800" b="1" i="0" u="none" strike="noStrike" kern="1200">
              <a:ln>
                <a:noFill/>
              </a:ln>
              <a:solidFill>
                <a:srgbClr val="FFFFFF"/>
              </a:solidFill>
              <a:latin typeface="Arial" pitchFamily="18"/>
              <a:ea typeface="Microsoft YaHei" pitchFamily="2"/>
              <a:cs typeface="Arial" pitchFamily="2"/>
            </a:endParaRPr>
          </a:p>
        </p:txBody>
      </p:sp>
      <p:sp>
        <p:nvSpPr>
          <p:cNvPr id="14" name="Forme libre 13"/>
          <p:cNvSpPr/>
          <p:nvPr/>
        </p:nvSpPr>
        <p:spPr>
          <a:xfrm rot="1200000">
            <a:off x="36952" y="5572667"/>
            <a:ext cx="7486199" cy="260892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163 f10 1"/>
              <a:gd name="f16" fmla="*/ 18437 f10 1"/>
              <a:gd name="f17" fmla="*/ 18437 f11 1"/>
              <a:gd name="f18" fmla="*/ 3163 f11 1"/>
              <a:gd name="f19" fmla="*/ f12 1 f2"/>
              <a:gd name="f20" fmla="*/ f13 1 f2"/>
              <a:gd name="f21" fmla="*/ f14 1 f2"/>
              <a:gd name="f22" fmla="*/ 10800 f10 1"/>
              <a:gd name="f23" fmla="*/ 0 f11 1"/>
              <a:gd name="f24" fmla="*/ 0 f10 1"/>
              <a:gd name="f25" fmla="*/ 10800 f11 1"/>
              <a:gd name="f26" fmla="*/ 21600 f11 1"/>
              <a:gd name="f27" fmla="*/ 21600 f10 1"/>
              <a:gd name="f28" fmla="+- 0 0 f19"/>
              <a:gd name="f29" fmla="+- f20 0 f1"/>
              <a:gd name="f30" fmla="+- f21 0 f1"/>
              <a:gd name="f31" fmla="*/ f28 f0 1"/>
              <a:gd name="f32" fmla="+- f30 0 f29"/>
              <a:gd name="f33" fmla="*/ f31 1 f5"/>
              <a:gd name="f34" fmla="+- f33 0 f1"/>
              <a:gd name="f35" fmla="cos 1 f34"/>
              <a:gd name="f36" fmla="sin 1 f34"/>
              <a:gd name="f37" fmla="+- 0 0 f35"/>
              <a:gd name="f38" fmla="+- 0 0 f36"/>
              <a:gd name="f39" fmla="*/ 10800 f37 1"/>
              <a:gd name="f40" fmla="*/ 10800 f38 1"/>
              <a:gd name="f41" fmla="*/ f39 f39 1"/>
              <a:gd name="f42" fmla="*/ f40 f40 1"/>
              <a:gd name="f43" fmla="+- f41 f42 0"/>
              <a:gd name="f44" fmla="sqrt f43"/>
              <a:gd name="f45" fmla="*/ f6 1 f44"/>
              <a:gd name="f46" fmla="*/ f37 f45 1"/>
              <a:gd name="f47" fmla="*/ f38 f45 1"/>
              <a:gd name="f48" fmla="+- 10800 0 f46"/>
              <a:gd name="f49" fmla="+- 10800 0 f47"/>
            </a:gdLst>
            <a:ahLst/>
            <a:cxnLst>
              <a:cxn ang="3cd4">
                <a:pos x="hc" y="t"/>
              </a:cxn>
              <a:cxn ang="0">
                <a:pos x="r" y="vc"/>
              </a:cxn>
              <a:cxn ang="cd4">
                <a:pos x="hc" y="b"/>
              </a:cxn>
              <a:cxn ang="cd2">
                <a:pos x="l" y="vc"/>
              </a:cxn>
              <a:cxn ang="f29">
                <a:pos x="f22" y="f23"/>
              </a:cxn>
              <a:cxn ang="f29">
                <a:pos x="f15" y="f18"/>
              </a:cxn>
              <a:cxn ang="f29">
                <a:pos x="f24" y="f25"/>
              </a:cxn>
              <a:cxn ang="f29">
                <a:pos x="f15" y="f17"/>
              </a:cxn>
              <a:cxn ang="f29">
                <a:pos x="f22" y="f26"/>
              </a:cxn>
              <a:cxn ang="f29">
                <a:pos x="f16" y="f17"/>
              </a:cxn>
              <a:cxn ang="f29">
                <a:pos x="f27" y="f25"/>
              </a:cxn>
              <a:cxn ang="f29">
                <a:pos x="f16" y="f18"/>
              </a:cxn>
            </a:cxnLst>
            <a:rect l="f15" t="f18" r="f16" b="f17"/>
            <a:pathLst>
              <a:path w="21600" h="21600">
                <a:moveTo>
                  <a:pt x="f48" y="f49"/>
                </a:moveTo>
                <a:arcTo wR="f9" hR="f9" stAng="f29" swAng="f32"/>
                <a:close/>
              </a:path>
            </a:pathLst>
          </a:custGeom>
          <a:noFill/>
          <a:ln w="0">
            <a:solidFill>
              <a:srgbClr val="808080"/>
            </a:solidFill>
            <a:prstDash val="solid"/>
          </a:ln>
        </p:spPr>
        <p:txBody>
          <a:bodyPr vert="horz" wrap="none" lIns="90000" tIns="45000" rIns="90000" bIns="45000" anchor="ctr" anchorCtr="0" compatLnSpc="0"/>
          <a:lstStyle/>
          <a:p>
            <a:pPr marL="0" marR="0" lvl="0" indent="0" rtl="0" hangingPunct="0">
              <a:lnSpc>
                <a:spcPct val="100000"/>
              </a:lnSpc>
              <a:spcBef>
                <a:spcPts val="0"/>
              </a:spcBef>
              <a:spcAft>
                <a:spcPts val="0"/>
              </a:spcAft>
              <a:buNone/>
              <a:tabLst/>
            </a:pPr>
            <a:endParaRPr lang="fr-FR" sz="1800" b="1" i="0" u="none" strike="noStrike" kern="1200">
              <a:ln>
                <a:noFill/>
              </a:ln>
              <a:solidFill>
                <a:srgbClr val="FFFFFF"/>
              </a:solidFill>
              <a:latin typeface="Arial" pitchFamily="18"/>
              <a:ea typeface="Microsoft YaHei" pitchFamily="2"/>
              <a:cs typeface="Arial" pitchFamily="2"/>
            </a:endParaRPr>
          </a:p>
        </p:txBody>
      </p:sp>
      <p:sp>
        <p:nvSpPr>
          <p:cNvPr id="15" name="ZoneTexte 14"/>
          <p:cNvSpPr txBox="1"/>
          <p:nvPr/>
        </p:nvSpPr>
        <p:spPr>
          <a:xfrm>
            <a:off x="1584000" y="2014919"/>
            <a:ext cx="2664000" cy="353880"/>
          </a:xfrm>
          <a:prstGeom prst="rect">
            <a:avLst/>
          </a:prstGeom>
          <a:noFill/>
          <a:ln>
            <a:noFill/>
          </a:ln>
        </p:spPr>
        <p:txBody>
          <a:bodyPr vert="horz" wrap="none" lIns="90000" tIns="45000" rIns="90000" bIns="45000" anchorCtr="0" compatLnSpc="0">
            <a:spAutoFit/>
          </a:bodyPr>
          <a:lstStyle/>
          <a:p>
            <a:pPr marL="0" marR="0" lvl="0" indent="0"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En SPC</a:t>
            </a:r>
          </a:p>
        </p:txBody>
      </p:sp>
      <p:sp>
        <p:nvSpPr>
          <p:cNvPr id="16" name="ZoneTexte 15"/>
          <p:cNvSpPr txBox="1"/>
          <p:nvPr/>
        </p:nvSpPr>
        <p:spPr>
          <a:xfrm>
            <a:off x="6120000" y="2196000"/>
            <a:ext cx="2664000" cy="353880"/>
          </a:xfrm>
          <a:prstGeom prst="rect">
            <a:avLst/>
          </a:prstGeom>
          <a:noFill/>
          <a:ln>
            <a:noFill/>
          </a:ln>
        </p:spPr>
        <p:txBody>
          <a:bodyPr vert="horz" wrap="none" lIns="90000" tIns="45000" rIns="90000" bIns="45000" anchorCtr="0" compatLnSpc="0">
            <a:spAutoFit/>
          </a:bodyPr>
          <a:lstStyle/>
          <a:p>
            <a:pPr marL="0" marR="0" lvl="0" indent="0"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En Technologie</a:t>
            </a:r>
          </a:p>
        </p:txBody>
      </p:sp>
      <p:sp>
        <p:nvSpPr>
          <p:cNvPr id="17" name="ZoneTexte 16"/>
          <p:cNvSpPr txBox="1"/>
          <p:nvPr/>
        </p:nvSpPr>
        <p:spPr>
          <a:xfrm>
            <a:off x="4320000" y="6336000"/>
            <a:ext cx="2664000" cy="353880"/>
          </a:xfrm>
          <a:prstGeom prst="rect">
            <a:avLst/>
          </a:prstGeom>
          <a:noFill/>
          <a:ln>
            <a:noFill/>
          </a:ln>
        </p:spPr>
        <p:txBody>
          <a:bodyPr vert="horz" wrap="none" lIns="90000" tIns="45000" rIns="90000" bIns="45000" anchorCtr="0" compatLnSpc="0">
            <a:spAutoFit/>
          </a:bodyPr>
          <a:lstStyle/>
          <a:p>
            <a:pPr marL="0" marR="0" lvl="0" indent="0"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En SVT</a:t>
            </a:r>
          </a:p>
        </p:txBody>
      </p:sp>
      <p:sp>
        <p:nvSpPr>
          <p:cNvPr id="18" name="Forme libre 17"/>
          <p:cNvSpPr/>
          <p:nvPr/>
        </p:nvSpPr>
        <p:spPr>
          <a:xfrm>
            <a:off x="3960000" y="3744000"/>
            <a:ext cx="1728000" cy="115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993366"/>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1" u="none" strike="noStrike" kern="1200">
                <a:ln>
                  <a:noFill/>
                </a:ln>
                <a:solidFill>
                  <a:srgbClr val="FFFFFF"/>
                </a:solidFill>
                <a:latin typeface="Arial" pitchFamily="18"/>
                <a:ea typeface="Microsoft YaHei" pitchFamily="2"/>
                <a:cs typeface="Arial" pitchFamily="2"/>
              </a:rPr>
              <a:t>La matière</a:t>
            </a:r>
          </a:p>
          <a:p>
            <a:pPr marL="0" marR="0" lvl="0" indent="0" algn="ctr" rtl="0" hangingPunct="0">
              <a:lnSpc>
                <a:spcPct val="100000"/>
              </a:lnSpc>
              <a:spcBef>
                <a:spcPts val="0"/>
              </a:spcBef>
              <a:spcAft>
                <a:spcPts val="0"/>
              </a:spcAft>
              <a:buNone/>
              <a:tabLst/>
            </a:pPr>
            <a:r>
              <a:rPr lang="fr-FR" sz="1800" b="1" i="1" u="none" strike="noStrike" kern="1200">
                <a:ln>
                  <a:noFill/>
                </a:ln>
                <a:solidFill>
                  <a:srgbClr val="FFFFFF"/>
                </a:solidFill>
                <a:latin typeface="Arial" pitchFamily="18"/>
                <a:ea typeface="Microsoft YaHei" pitchFamily="2"/>
                <a:cs typeface="Arial" pitchFamily="2"/>
              </a:rPr>
              <a:t>se transforme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Rectangle 1"/>
          <p:cNvSpPr/>
          <p:nvPr/>
        </p:nvSpPr>
        <p:spPr>
          <a:xfrm>
            <a:off x="4248000" y="1080000"/>
            <a:ext cx="5040000" cy="936000"/>
          </a:xfrm>
          <a:prstGeom prst="rect">
            <a:avLst/>
          </a:pr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Pour des démarche communes</a:t>
            </a:r>
          </a:p>
        </p:txBody>
      </p:sp>
      <p:sp>
        <p:nvSpPr>
          <p:cNvPr id="3" name="Rectangle 2"/>
          <p:cNvSpPr/>
          <p:nvPr/>
        </p:nvSpPr>
        <p:spPr>
          <a:xfrm>
            <a:off x="720000" y="432000"/>
            <a:ext cx="7128000" cy="864000"/>
          </a:xfrm>
          <a:prstGeom prst="rect">
            <a:avLst/>
          </a:pr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2800" b="1" i="0" u="none" strike="noStrike" kern="1200">
                <a:ln>
                  <a:noFill/>
                </a:ln>
                <a:solidFill>
                  <a:srgbClr val="FFFFFF"/>
                </a:solidFill>
                <a:latin typeface="Arial" pitchFamily="18"/>
                <a:ea typeface="Microsoft YaHei" pitchFamily="2"/>
                <a:cs typeface="Arial" pitchFamily="2"/>
              </a:rPr>
              <a:t>Des séquences formalisées</a:t>
            </a:r>
          </a:p>
        </p:txBody>
      </p:sp>
      <p:sp>
        <p:nvSpPr>
          <p:cNvPr id="4" name="Forme libre 3"/>
          <p:cNvSpPr/>
          <p:nvPr/>
        </p:nvSpPr>
        <p:spPr>
          <a:xfrm>
            <a:off x="864000" y="4968000"/>
            <a:ext cx="2304000" cy="151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Des évaluations</a:t>
            </a:r>
          </a:p>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formatives</a:t>
            </a:r>
          </a:p>
        </p:txBody>
      </p:sp>
      <p:sp>
        <p:nvSpPr>
          <p:cNvPr id="5" name="Forme libre 4"/>
          <p:cNvSpPr/>
          <p:nvPr/>
        </p:nvSpPr>
        <p:spPr>
          <a:xfrm>
            <a:off x="432000" y="1584000"/>
            <a:ext cx="1728000" cy="115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993366"/>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600" b="1" i="0" u="none" strike="noStrike" kern="1200">
                <a:ln>
                  <a:noFill/>
                </a:ln>
                <a:solidFill>
                  <a:srgbClr val="FFFFFF"/>
                </a:solidFill>
                <a:latin typeface="Arial" pitchFamily="18"/>
                <a:ea typeface="Microsoft YaHei" pitchFamily="2"/>
                <a:cs typeface="Arial" pitchFamily="2"/>
              </a:rPr>
              <a:t>Un projet par</a:t>
            </a:r>
          </a:p>
          <a:p>
            <a:pPr marL="0" marR="0" lvl="0" indent="0" algn="ctr" rtl="0" hangingPunct="0">
              <a:lnSpc>
                <a:spcPct val="100000"/>
              </a:lnSpc>
              <a:spcBef>
                <a:spcPts val="0"/>
              </a:spcBef>
              <a:spcAft>
                <a:spcPts val="0"/>
              </a:spcAft>
              <a:buNone/>
              <a:tabLst/>
            </a:pPr>
            <a:r>
              <a:rPr lang="fr-FR" sz="1600" b="1" i="0" u="none" strike="noStrike" kern="1200">
                <a:ln>
                  <a:noFill/>
                </a:ln>
                <a:solidFill>
                  <a:srgbClr val="FFFFFF"/>
                </a:solidFill>
                <a:latin typeface="Arial" pitchFamily="18"/>
                <a:ea typeface="Microsoft YaHei" pitchFamily="2"/>
                <a:cs typeface="Arial" pitchFamily="2"/>
              </a:rPr>
              <a:t>période</a:t>
            </a:r>
          </a:p>
        </p:txBody>
      </p:sp>
      <p:sp>
        <p:nvSpPr>
          <p:cNvPr id="6" name="Forme libre 5"/>
          <p:cNvSpPr/>
          <p:nvPr/>
        </p:nvSpPr>
        <p:spPr>
          <a:xfrm>
            <a:off x="2448000" y="2448000"/>
            <a:ext cx="1728000" cy="115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993366"/>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600" b="1" i="0" u="none" strike="noStrike" kern="1200">
                <a:ln>
                  <a:noFill/>
                </a:ln>
                <a:solidFill>
                  <a:srgbClr val="FFFFFF"/>
                </a:solidFill>
                <a:latin typeface="Arial" pitchFamily="18"/>
                <a:ea typeface="Microsoft YaHei" pitchFamily="2"/>
                <a:cs typeface="Arial" pitchFamily="2"/>
              </a:rPr>
              <a:t>Un problème</a:t>
            </a:r>
          </a:p>
          <a:p>
            <a:pPr marL="0" marR="0" lvl="0" indent="0" algn="ctr" rtl="0" hangingPunct="0">
              <a:lnSpc>
                <a:spcPct val="100000"/>
              </a:lnSpc>
              <a:spcBef>
                <a:spcPts val="0"/>
              </a:spcBef>
              <a:spcAft>
                <a:spcPts val="0"/>
              </a:spcAft>
              <a:buNone/>
              <a:tabLst/>
            </a:pPr>
            <a:r>
              <a:rPr lang="fr-FR" sz="1600" b="1" i="0" u="none" strike="noStrike" kern="1200">
                <a:ln>
                  <a:noFill/>
                </a:ln>
                <a:solidFill>
                  <a:srgbClr val="FFFFFF"/>
                </a:solidFill>
                <a:latin typeface="Arial" pitchFamily="18"/>
                <a:ea typeface="Microsoft YaHei" pitchFamily="2"/>
                <a:cs typeface="Arial" pitchFamily="2"/>
              </a:rPr>
              <a:t>par semaine</a:t>
            </a:r>
          </a:p>
        </p:txBody>
      </p:sp>
      <p:sp>
        <p:nvSpPr>
          <p:cNvPr id="7" name="Forme libre 6"/>
          <p:cNvSpPr/>
          <p:nvPr/>
        </p:nvSpPr>
        <p:spPr>
          <a:xfrm>
            <a:off x="3456000" y="3960000"/>
            <a:ext cx="1728000" cy="115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993366"/>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500" b="1" i="0" u="none" strike="noStrike" kern="1200">
                <a:ln>
                  <a:noFill/>
                </a:ln>
                <a:solidFill>
                  <a:srgbClr val="FFFFFF"/>
                </a:solidFill>
                <a:latin typeface="Arial" pitchFamily="18"/>
                <a:ea typeface="Microsoft YaHei" pitchFamily="2"/>
                <a:cs typeface="Arial" pitchFamily="2"/>
              </a:rPr>
              <a:t>Des</a:t>
            </a:r>
          </a:p>
          <a:p>
            <a:pPr marL="0" marR="0" lvl="0" indent="0" algn="ctr" rtl="0" hangingPunct="0">
              <a:lnSpc>
                <a:spcPct val="100000"/>
              </a:lnSpc>
              <a:spcBef>
                <a:spcPts val="0"/>
              </a:spcBef>
              <a:spcAft>
                <a:spcPts val="0"/>
              </a:spcAft>
              <a:buNone/>
              <a:tabLst/>
            </a:pPr>
            <a:r>
              <a:rPr lang="fr-FR" sz="1500" b="1" i="0" u="none" strike="noStrike" kern="1200">
                <a:ln>
                  <a:noFill/>
                </a:ln>
                <a:solidFill>
                  <a:srgbClr val="FFFFFF"/>
                </a:solidFill>
                <a:latin typeface="Arial" pitchFamily="18"/>
                <a:ea typeface="Microsoft YaHei" pitchFamily="2"/>
                <a:cs typeface="Arial" pitchFamily="2"/>
              </a:rPr>
              <a:t>démarches</a:t>
            </a:r>
          </a:p>
          <a:p>
            <a:pPr marL="0" marR="0" lvl="0" indent="0" algn="ctr" rtl="0" hangingPunct="0">
              <a:lnSpc>
                <a:spcPct val="100000"/>
              </a:lnSpc>
              <a:spcBef>
                <a:spcPts val="0"/>
              </a:spcBef>
              <a:spcAft>
                <a:spcPts val="0"/>
              </a:spcAft>
              <a:buNone/>
              <a:tabLst/>
            </a:pPr>
            <a:r>
              <a:rPr lang="fr-FR" sz="1500" b="1" i="0" u="none" strike="noStrike" kern="1200">
                <a:ln>
                  <a:noFill/>
                </a:ln>
                <a:solidFill>
                  <a:srgbClr val="FFFFFF"/>
                </a:solidFill>
                <a:latin typeface="Arial" pitchFamily="18"/>
                <a:ea typeface="Microsoft YaHei" pitchFamily="2"/>
                <a:cs typeface="Arial" pitchFamily="2"/>
              </a:rPr>
              <a:t>pour résoudre</a:t>
            </a:r>
          </a:p>
          <a:p>
            <a:pPr marL="0" marR="0" lvl="0" indent="0" algn="ctr" rtl="0" hangingPunct="0">
              <a:lnSpc>
                <a:spcPct val="100000"/>
              </a:lnSpc>
              <a:spcBef>
                <a:spcPts val="0"/>
              </a:spcBef>
              <a:spcAft>
                <a:spcPts val="0"/>
              </a:spcAft>
              <a:buNone/>
              <a:tabLst/>
            </a:pPr>
            <a:r>
              <a:rPr lang="fr-FR" sz="1500" b="1" i="0" u="none" strike="noStrike" kern="1200">
                <a:ln>
                  <a:noFill/>
                </a:ln>
                <a:solidFill>
                  <a:srgbClr val="FFFFFF"/>
                </a:solidFill>
                <a:latin typeface="Arial" pitchFamily="18"/>
                <a:ea typeface="Microsoft YaHei" pitchFamily="2"/>
                <a:cs typeface="Arial" pitchFamily="2"/>
              </a:rPr>
              <a:t>le problème</a:t>
            </a:r>
          </a:p>
        </p:txBody>
      </p:sp>
      <p:sp>
        <p:nvSpPr>
          <p:cNvPr id="8" name="Forme libre 7"/>
          <p:cNvSpPr/>
          <p:nvPr/>
        </p:nvSpPr>
        <p:spPr>
          <a:xfrm>
            <a:off x="5544000" y="4248000"/>
            <a:ext cx="1728000" cy="115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993366"/>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600" b="1" i="0" u="none" strike="noStrike" kern="1200">
                <a:ln>
                  <a:noFill/>
                </a:ln>
                <a:solidFill>
                  <a:srgbClr val="FFFFFF"/>
                </a:solidFill>
                <a:latin typeface="Arial" pitchFamily="18"/>
                <a:ea typeface="Microsoft YaHei" pitchFamily="2"/>
                <a:cs typeface="Arial" pitchFamily="2"/>
              </a:rPr>
              <a:t>Un bilan</a:t>
            </a:r>
          </a:p>
          <a:p>
            <a:pPr marL="0" marR="0" lvl="0" indent="0" algn="ctr" rtl="0" hangingPunct="0">
              <a:lnSpc>
                <a:spcPct val="100000"/>
              </a:lnSpc>
              <a:spcBef>
                <a:spcPts val="0"/>
              </a:spcBef>
              <a:spcAft>
                <a:spcPts val="0"/>
              </a:spcAft>
              <a:buNone/>
              <a:tabLst/>
            </a:pPr>
            <a:r>
              <a:rPr lang="fr-FR" sz="1600" b="1" i="0" u="none" strike="noStrike" kern="1200">
                <a:ln>
                  <a:noFill/>
                </a:ln>
                <a:solidFill>
                  <a:srgbClr val="FFFFFF"/>
                </a:solidFill>
                <a:latin typeface="Arial" pitchFamily="18"/>
                <a:ea typeface="Microsoft YaHei" pitchFamily="2"/>
                <a:cs typeface="Arial" pitchFamily="2"/>
              </a:rPr>
              <a:t>Construit par</a:t>
            </a:r>
          </a:p>
          <a:p>
            <a:pPr marL="0" marR="0" lvl="0" indent="0" algn="ctr" rtl="0" hangingPunct="0">
              <a:lnSpc>
                <a:spcPct val="100000"/>
              </a:lnSpc>
              <a:spcBef>
                <a:spcPts val="0"/>
              </a:spcBef>
              <a:spcAft>
                <a:spcPts val="0"/>
              </a:spcAft>
              <a:buNone/>
              <a:tabLst/>
            </a:pPr>
            <a:r>
              <a:rPr lang="fr-FR" sz="1600" b="1" i="0" u="none" strike="noStrike" kern="1200">
                <a:ln>
                  <a:noFill/>
                </a:ln>
                <a:solidFill>
                  <a:srgbClr val="FFFFFF"/>
                </a:solidFill>
                <a:latin typeface="Arial" pitchFamily="18"/>
                <a:ea typeface="Microsoft YaHei" pitchFamily="2"/>
                <a:cs typeface="Arial" pitchFamily="2"/>
              </a:rPr>
              <a:t> les élèves</a:t>
            </a:r>
          </a:p>
        </p:txBody>
      </p:sp>
      <p:sp>
        <p:nvSpPr>
          <p:cNvPr id="9" name="Forme libre 8"/>
          <p:cNvSpPr/>
          <p:nvPr/>
        </p:nvSpPr>
        <p:spPr>
          <a:xfrm>
            <a:off x="7992000" y="5976000"/>
            <a:ext cx="1728000" cy="115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993366"/>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600" b="1" i="0" u="none" strike="noStrike" kern="1200">
                <a:ln>
                  <a:noFill/>
                </a:ln>
                <a:solidFill>
                  <a:srgbClr val="FFFFFF"/>
                </a:solidFill>
                <a:latin typeface="Arial" pitchFamily="18"/>
                <a:ea typeface="Microsoft YaHei" pitchFamily="2"/>
                <a:cs typeface="Arial" pitchFamily="2"/>
              </a:rPr>
              <a:t>Une évaluation</a:t>
            </a:r>
          </a:p>
          <a:p>
            <a:pPr marL="0" marR="0" lvl="0" indent="0" algn="ctr" rtl="0" hangingPunct="0">
              <a:lnSpc>
                <a:spcPct val="100000"/>
              </a:lnSpc>
              <a:spcBef>
                <a:spcPts val="0"/>
              </a:spcBef>
              <a:spcAft>
                <a:spcPts val="0"/>
              </a:spcAft>
              <a:buNone/>
              <a:tabLst/>
            </a:pPr>
            <a:r>
              <a:rPr lang="fr-FR" sz="1600" b="1" i="0" u="none" strike="noStrike" kern="1200">
                <a:ln>
                  <a:noFill/>
                </a:ln>
                <a:solidFill>
                  <a:srgbClr val="FFFFFF"/>
                </a:solidFill>
                <a:latin typeface="Arial" pitchFamily="18"/>
                <a:ea typeface="Microsoft YaHei" pitchFamily="2"/>
                <a:cs typeface="Arial" pitchFamily="2"/>
              </a:rPr>
              <a:t>sommative</a:t>
            </a:r>
          </a:p>
        </p:txBody>
      </p:sp>
      <p:sp>
        <p:nvSpPr>
          <p:cNvPr id="10" name="Forme libre 9"/>
          <p:cNvSpPr/>
          <p:nvPr/>
        </p:nvSpPr>
        <p:spPr>
          <a:xfrm>
            <a:off x="6192000" y="5472000"/>
            <a:ext cx="1728000" cy="115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993366"/>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600" b="1" i="0" u="none" strike="noStrike" kern="1200">
                <a:ln>
                  <a:noFill/>
                </a:ln>
                <a:solidFill>
                  <a:srgbClr val="FFFFFF"/>
                </a:solidFill>
                <a:latin typeface="Arial" pitchFamily="18"/>
                <a:ea typeface="Microsoft YaHei" pitchFamily="2"/>
                <a:cs typeface="Arial" pitchFamily="2"/>
              </a:rPr>
              <a:t>Une séance</a:t>
            </a:r>
          </a:p>
          <a:p>
            <a:pPr marL="0" marR="0" lvl="0" indent="0" algn="ctr" rtl="0" hangingPunct="0">
              <a:lnSpc>
                <a:spcPct val="100000"/>
              </a:lnSpc>
              <a:spcBef>
                <a:spcPts val="0"/>
              </a:spcBef>
              <a:spcAft>
                <a:spcPts val="0"/>
              </a:spcAft>
              <a:buNone/>
              <a:tabLst/>
            </a:pPr>
            <a:r>
              <a:rPr lang="fr-FR" sz="1600" b="1" i="0" u="none" strike="noStrike" kern="1200">
                <a:ln>
                  <a:noFill/>
                </a:ln>
                <a:solidFill>
                  <a:srgbClr val="FFFFFF"/>
                </a:solidFill>
                <a:latin typeface="Arial" pitchFamily="18"/>
                <a:ea typeface="Microsoft YaHei" pitchFamily="2"/>
                <a:cs typeface="Arial" pitchFamily="2"/>
              </a:rPr>
              <a:t>de remédiation</a:t>
            </a:r>
          </a:p>
        </p:txBody>
      </p:sp>
      <p:sp>
        <p:nvSpPr>
          <p:cNvPr id="11" name="Forme libre 10"/>
          <p:cNvSpPr/>
          <p:nvPr/>
        </p:nvSpPr>
        <p:spPr>
          <a:xfrm>
            <a:off x="7056000" y="2592000"/>
            <a:ext cx="2304000" cy="151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De l'aide</a:t>
            </a:r>
          </a:p>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personnalisée</a:t>
            </a:r>
          </a:p>
        </p:txBody>
      </p:sp>
      <p:sp>
        <p:nvSpPr>
          <p:cNvPr id="12" name="Connecteur droit 11"/>
          <p:cNvSpPr/>
          <p:nvPr/>
        </p:nvSpPr>
        <p:spPr>
          <a:xfrm flipV="1">
            <a:off x="3024000" y="4896000"/>
            <a:ext cx="576000" cy="432000"/>
          </a:xfrm>
          <a:prstGeom prst="line">
            <a:avLst/>
          </a:prstGeom>
          <a:noFill/>
          <a:ln w="0">
            <a:solidFill>
              <a:srgbClr val="000000"/>
            </a:solidFill>
            <a:prstDash val="solid"/>
            <a:tailEnd type="arrow"/>
          </a:ln>
        </p:spPr>
        <p:txBody>
          <a:bodyPr vert="horz" wrap="none" lIns="90000" tIns="45000" rIns="90000" bIns="45000" anchor="ctr" anchorCtr="0" compatLnSpc="0"/>
          <a:lstStyle/>
          <a:p>
            <a:pPr marL="0" marR="0" lvl="0" indent="0" rtl="0" hangingPunct="0">
              <a:lnSpc>
                <a:spcPct val="100000"/>
              </a:lnSpc>
              <a:spcBef>
                <a:spcPts val="0"/>
              </a:spcBef>
              <a:spcAft>
                <a:spcPts val="0"/>
              </a:spcAft>
              <a:buNone/>
              <a:tabLst/>
            </a:pPr>
            <a:endParaRPr lang="fr-FR" sz="1800" b="1" i="0" u="none" strike="noStrike" kern="1200">
              <a:ln>
                <a:noFill/>
              </a:ln>
              <a:solidFill>
                <a:srgbClr val="FFFFFF"/>
              </a:solidFill>
              <a:latin typeface="Arial" pitchFamily="18"/>
              <a:ea typeface="Microsoft YaHei" pitchFamily="2"/>
              <a:cs typeface="Arial" pitchFamily="2"/>
            </a:endParaRPr>
          </a:p>
        </p:txBody>
      </p:sp>
      <p:sp>
        <p:nvSpPr>
          <p:cNvPr id="13" name="Connecteur droit 12"/>
          <p:cNvSpPr/>
          <p:nvPr/>
        </p:nvSpPr>
        <p:spPr>
          <a:xfrm flipV="1">
            <a:off x="3168000" y="5112000"/>
            <a:ext cx="2520000" cy="648000"/>
          </a:xfrm>
          <a:prstGeom prst="line">
            <a:avLst/>
          </a:prstGeom>
          <a:noFill/>
          <a:ln w="0">
            <a:solidFill>
              <a:srgbClr val="000000"/>
            </a:solidFill>
            <a:prstDash val="solid"/>
            <a:tailEnd type="arrow"/>
          </a:ln>
        </p:spPr>
        <p:txBody>
          <a:bodyPr vert="horz" wrap="none" lIns="90000" tIns="45000" rIns="90000" bIns="45000" anchor="ctr" anchorCtr="0" compatLnSpc="0"/>
          <a:lstStyle/>
          <a:p>
            <a:pPr marL="0" marR="0" lvl="0" indent="0" rtl="0" hangingPunct="0">
              <a:lnSpc>
                <a:spcPct val="100000"/>
              </a:lnSpc>
              <a:spcBef>
                <a:spcPts val="0"/>
              </a:spcBef>
              <a:spcAft>
                <a:spcPts val="0"/>
              </a:spcAft>
              <a:buNone/>
              <a:tabLst/>
            </a:pPr>
            <a:endParaRPr lang="fr-FR" sz="1800" b="1" i="0" u="none" strike="noStrike" kern="1200">
              <a:ln>
                <a:noFill/>
              </a:ln>
              <a:solidFill>
                <a:srgbClr val="FFFFFF"/>
              </a:solidFill>
              <a:latin typeface="Arial" pitchFamily="18"/>
              <a:ea typeface="Microsoft YaHei" pitchFamily="2"/>
              <a:cs typeface="Arial" pitchFamily="2"/>
            </a:endParaRPr>
          </a:p>
        </p:txBody>
      </p:sp>
      <p:sp>
        <p:nvSpPr>
          <p:cNvPr id="14" name="Connecteur droit 13"/>
          <p:cNvSpPr/>
          <p:nvPr/>
        </p:nvSpPr>
        <p:spPr>
          <a:xfrm>
            <a:off x="3096000" y="6048000"/>
            <a:ext cx="3096000" cy="72000"/>
          </a:xfrm>
          <a:prstGeom prst="line">
            <a:avLst/>
          </a:prstGeom>
          <a:noFill/>
          <a:ln w="0">
            <a:solidFill>
              <a:srgbClr val="000000"/>
            </a:solidFill>
            <a:prstDash val="solid"/>
            <a:tailEnd type="arrow"/>
          </a:ln>
        </p:spPr>
        <p:txBody>
          <a:bodyPr vert="horz" wrap="none" lIns="90000" tIns="45000" rIns="90000" bIns="45000" anchor="ctr" anchorCtr="0" compatLnSpc="0"/>
          <a:lstStyle/>
          <a:p>
            <a:pPr marL="0" marR="0" lvl="0" indent="0" rtl="0" hangingPunct="0">
              <a:lnSpc>
                <a:spcPct val="100000"/>
              </a:lnSpc>
              <a:spcBef>
                <a:spcPts val="0"/>
              </a:spcBef>
              <a:spcAft>
                <a:spcPts val="0"/>
              </a:spcAft>
              <a:buNone/>
              <a:tabLst/>
            </a:pPr>
            <a:endParaRPr lang="fr-FR" sz="1800" b="1" i="0" u="none" strike="noStrike" kern="1200">
              <a:ln>
                <a:noFill/>
              </a:ln>
              <a:solidFill>
                <a:srgbClr val="FFFFFF"/>
              </a:solidFill>
              <a:latin typeface="Arial" pitchFamily="18"/>
              <a:ea typeface="Microsoft YaHei" pitchFamily="2"/>
              <a:cs typeface="Arial" pitchFamily="2"/>
            </a:endParaRPr>
          </a:p>
        </p:txBody>
      </p:sp>
      <p:sp>
        <p:nvSpPr>
          <p:cNvPr id="15" name="Connecteur droit 14"/>
          <p:cNvSpPr/>
          <p:nvPr/>
        </p:nvSpPr>
        <p:spPr>
          <a:xfrm flipH="1" flipV="1">
            <a:off x="4176000" y="2951999"/>
            <a:ext cx="2952000" cy="216001"/>
          </a:xfrm>
          <a:prstGeom prst="line">
            <a:avLst/>
          </a:prstGeom>
          <a:noFill/>
          <a:ln w="0">
            <a:solidFill>
              <a:srgbClr val="000000"/>
            </a:solidFill>
            <a:prstDash val="solid"/>
            <a:tailEnd type="arrow"/>
          </a:ln>
        </p:spPr>
        <p:txBody>
          <a:bodyPr vert="horz" wrap="none" lIns="90000" tIns="45000" rIns="90000" bIns="45000" anchor="ctr" anchorCtr="0" compatLnSpc="0"/>
          <a:lstStyle/>
          <a:p>
            <a:pPr marL="0" marR="0" lvl="0" indent="0" rtl="0" hangingPunct="0">
              <a:lnSpc>
                <a:spcPct val="100000"/>
              </a:lnSpc>
              <a:spcBef>
                <a:spcPts val="0"/>
              </a:spcBef>
              <a:spcAft>
                <a:spcPts val="0"/>
              </a:spcAft>
              <a:buNone/>
              <a:tabLst/>
            </a:pPr>
            <a:endParaRPr lang="fr-FR" sz="1800" b="1" i="0" u="none" strike="noStrike" kern="1200">
              <a:ln>
                <a:noFill/>
              </a:ln>
              <a:solidFill>
                <a:srgbClr val="FFFFFF"/>
              </a:solidFill>
              <a:latin typeface="Arial" pitchFamily="18"/>
              <a:ea typeface="Microsoft YaHei" pitchFamily="2"/>
              <a:cs typeface="Arial" pitchFamily="2"/>
            </a:endParaRPr>
          </a:p>
        </p:txBody>
      </p:sp>
      <p:sp>
        <p:nvSpPr>
          <p:cNvPr id="16" name="Connecteur droit 15"/>
          <p:cNvSpPr/>
          <p:nvPr/>
        </p:nvSpPr>
        <p:spPr>
          <a:xfrm flipH="1">
            <a:off x="5184000" y="3600000"/>
            <a:ext cx="1872000" cy="648000"/>
          </a:xfrm>
          <a:prstGeom prst="line">
            <a:avLst/>
          </a:prstGeom>
          <a:noFill/>
          <a:ln w="0">
            <a:solidFill>
              <a:srgbClr val="000000"/>
            </a:solidFill>
            <a:prstDash val="solid"/>
            <a:tailEnd type="arrow"/>
          </a:ln>
        </p:spPr>
        <p:txBody>
          <a:bodyPr vert="horz" wrap="none" lIns="90000" tIns="45000" rIns="90000" bIns="45000" anchor="ctr" anchorCtr="0" compatLnSpc="0"/>
          <a:lstStyle/>
          <a:p>
            <a:pPr marL="0" marR="0" lvl="0" indent="0" rtl="0" hangingPunct="0">
              <a:lnSpc>
                <a:spcPct val="100000"/>
              </a:lnSpc>
              <a:spcBef>
                <a:spcPts val="0"/>
              </a:spcBef>
              <a:spcAft>
                <a:spcPts val="0"/>
              </a:spcAft>
              <a:buNone/>
              <a:tabLst/>
            </a:pPr>
            <a:endParaRPr lang="fr-FR" sz="1800" b="1" i="0" u="none" strike="noStrike" kern="1200">
              <a:ln>
                <a:noFill/>
              </a:ln>
              <a:solidFill>
                <a:srgbClr val="FFFFFF"/>
              </a:solidFill>
              <a:latin typeface="Arial" pitchFamily="18"/>
              <a:ea typeface="Microsoft YaHei" pitchFamily="2"/>
              <a:cs typeface="Arial" pitchFamily="2"/>
            </a:endParaRPr>
          </a:p>
        </p:txBody>
      </p:sp>
      <p:sp>
        <p:nvSpPr>
          <p:cNvPr id="17" name="Connecteur droit 16"/>
          <p:cNvSpPr/>
          <p:nvPr/>
        </p:nvSpPr>
        <p:spPr>
          <a:xfrm flipH="1">
            <a:off x="7128000" y="4031999"/>
            <a:ext cx="432000" cy="432001"/>
          </a:xfrm>
          <a:prstGeom prst="line">
            <a:avLst/>
          </a:prstGeom>
          <a:noFill/>
          <a:ln w="0">
            <a:solidFill>
              <a:srgbClr val="000000"/>
            </a:solidFill>
            <a:prstDash val="solid"/>
            <a:tailEnd type="arrow"/>
          </a:ln>
        </p:spPr>
        <p:txBody>
          <a:bodyPr vert="horz" wrap="none" lIns="90000" tIns="45000" rIns="90000" bIns="45000" anchor="ctr" anchorCtr="0" compatLnSpc="0"/>
          <a:lstStyle/>
          <a:p>
            <a:pPr marL="0" marR="0" lvl="0" indent="0" rtl="0" hangingPunct="0">
              <a:lnSpc>
                <a:spcPct val="100000"/>
              </a:lnSpc>
              <a:spcBef>
                <a:spcPts val="0"/>
              </a:spcBef>
              <a:spcAft>
                <a:spcPts val="0"/>
              </a:spcAft>
              <a:buNone/>
              <a:tabLst/>
            </a:pPr>
            <a:endParaRPr lang="fr-FR" sz="1800" b="1" i="0" u="none" strike="noStrike" kern="1200">
              <a:ln>
                <a:noFill/>
              </a:ln>
              <a:solidFill>
                <a:srgbClr val="FFFFFF"/>
              </a:solidFill>
              <a:latin typeface="Arial" pitchFamily="18"/>
              <a:ea typeface="Microsoft YaHei" pitchFamily="2"/>
              <a:cs typeface="Arial" pitchFamily="2"/>
            </a:endParaRPr>
          </a:p>
        </p:txBody>
      </p:sp>
      <p:sp>
        <p:nvSpPr>
          <p:cNvPr id="18" name="Connecteur droit 17"/>
          <p:cNvSpPr/>
          <p:nvPr/>
        </p:nvSpPr>
        <p:spPr>
          <a:xfrm flipH="1">
            <a:off x="7632000" y="4104000"/>
            <a:ext cx="504000" cy="1512000"/>
          </a:xfrm>
          <a:prstGeom prst="line">
            <a:avLst/>
          </a:prstGeom>
          <a:noFill/>
          <a:ln w="0">
            <a:solidFill>
              <a:srgbClr val="000000"/>
            </a:solidFill>
            <a:prstDash val="solid"/>
            <a:tailEnd type="arrow"/>
          </a:ln>
        </p:spPr>
        <p:txBody>
          <a:bodyPr vert="horz" wrap="none" lIns="90000" tIns="45000" rIns="90000" bIns="45000" anchor="ctr" anchorCtr="0" compatLnSpc="0"/>
          <a:lstStyle/>
          <a:p>
            <a:pPr marL="0" marR="0" lvl="0" indent="0" rtl="0" hangingPunct="0">
              <a:lnSpc>
                <a:spcPct val="100000"/>
              </a:lnSpc>
              <a:spcBef>
                <a:spcPts val="0"/>
              </a:spcBef>
              <a:spcAft>
                <a:spcPts val="0"/>
              </a:spcAft>
              <a:buNone/>
              <a:tabLst/>
            </a:pPr>
            <a:endParaRPr lang="fr-FR" sz="1800" b="1" i="0" u="none" strike="noStrike" kern="1200">
              <a:ln>
                <a:noFill/>
              </a:ln>
              <a:solidFill>
                <a:srgbClr val="FFFFFF"/>
              </a:solidFill>
              <a:latin typeface="Arial" pitchFamily="18"/>
              <a:ea typeface="Microsoft YaHei" pitchFamily="2"/>
              <a:cs typeface="Arial" pitchFamily="2"/>
            </a:endParaRPr>
          </a:p>
        </p:txBody>
      </p:sp>
      <p:sp>
        <p:nvSpPr>
          <p:cNvPr id="19" name="Connecteur droit 18"/>
          <p:cNvSpPr/>
          <p:nvPr/>
        </p:nvSpPr>
        <p:spPr>
          <a:xfrm flipV="1">
            <a:off x="2160000" y="3600000"/>
            <a:ext cx="791999" cy="1368000"/>
          </a:xfrm>
          <a:prstGeom prst="line">
            <a:avLst/>
          </a:prstGeom>
          <a:noFill/>
          <a:ln w="0">
            <a:solidFill>
              <a:srgbClr val="000000"/>
            </a:solidFill>
            <a:prstDash val="solid"/>
            <a:tailEnd type="arrow"/>
          </a:ln>
        </p:spPr>
        <p:txBody>
          <a:bodyPr vert="horz" wrap="none" lIns="90000" tIns="45000" rIns="90000" bIns="45000" anchor="ctr" anchorCtr="0" compatLnSpc="0"/>
          <a:lstStyle/>
          <a:p>
            <a:pPr marL="0" marR="0" lvl="0" indent="0" rtl="0" hangingPunct="0">
              <a:lnSpc>
                <a:spcPct val="100000"/>
              </a:lnSpc>
              <a:spcBef>
                <a:spcPts val="0"/>
              </a:spcBef>
              <a:spcAft>
                <a:spcPts val="0"/>
              </a:spcAft>
              <a:buNone/>
              <a:tabLst/>
            </a:pPr>
            <a:endParaRPr lang="fr-FR" sz="1800" b="1" i="0" u="none" strike="noStrike" kern="1200">
              <a:ln>
                <a:noFill/>
              </a:ln>
              <a:solidFill>
                <a:srgbClr val="FFFFFF"/>
              </a:solidFill>
              <a:latin typeface="Arial" pitchFamily="18"/>
              <a:ea typeface="Microsoft YaHei" pitchFamily="2"/>
              <a:cs typeface="Arial" pitchFamily="2"/>
            </a:endParaRPr>
          </a:p>
        </p:txBody>
      </p:sp>
      <p:pic>
        <p:nvPicPr>
          <p:cNvPr id="20" name=""/>
          <p:cNvPicPr>
            <a:picLocks noChangeAspect="1"/>
          </p:cNvPicPr>
          <p:nvPr/>
        </p:nvPicPr>
        <p:blipFill>
          <a:blip r:embed="rId3">
            <a:lum/>
            <a:alphaModFix/>
          </a:blip>
          <a:srcRect/>
          <a:stretch>
            <a:fillRect/>
          </a:stretch>
        </p:blipFill>
        <p:spPr>
          <a:xfrm>
            <a:off x="432000" y="3240000"/>
            <a:ext cx="1726920" cy="1120319"/>
          </a:xfrm>
          <a:prstGeom prst="rect">
            <a:avLst/>
          </a:prstGeom>
          <a:noFill/>
          <a:ln>
            <a:noFill/>
          </a:ln>
        </p:spPr>
      </p:pic>
      <p:sp>
        <p:nvSpPr>
          <p:cNvPr id="21" name="Forme libre 20"/>
          <p:cNvSpPr/>
          <p:nvPr/>
        </p:nvSpPr>
        <p:spPr>
          <a:xfrm>
            <a:off x="288000" y="2304000"/>
            <a:ext cx="432000" cy="43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1</a:t>
            </a:r>
          </a:p>
        </p:txBody>
      </p:sp>
      <p:sp>
        <p:nvSpPr>
          <p:cNvPr id="22" name="Forme libre 21"/>
          <p:cNvSpPr/>
          <p:nvPr/>
        </p:nvSpPr>
        <p:spPr>
          <a:xfrm>
            <a:off x="3024000" y="2088000"/>
            <a:ext cx="432000" cy="43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2</a:t>
            </a:r>
          </a:p>
        </p:txBody>
      </p:sp>
      <p:sp>
        <p:nvSpPr>
          <p:cNvPr id="23" name="Forme libre 22"/>
          <p:cNvSpPr/>
          <p:nvPr/>
        </p:nvSpPr>
        <p:spPr>
          <a:xfrm>
            <a:off x="3168000" y="4031999"/>
            <a:ext cx="432000" cy="43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3</a:t>
            </a:r>
          </a:p>
        </p:txBody>
      </p:sp>
      <p:sp>
        <p:nvSpPr>
          <p:cNvPr id="24" name="Forme libre 23"/>
          <p:cNvSpPr/>
          <p:nvPr/>
        </p:nvSpPr>
        <p:spPr>
          <a:xfrm>
            <a:off x="5688000" y="5184000"/>
            <a:ext cx="432000" cy="43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4</a:t>
            </a:r>
          </a:p>
        </p:txBody>
      </p:sp>
      <p:sp>
        <p:nvSpPr>
          <p:cNvPr id="25" name="Forme libre 24"/>
          <p:cNvSpPr/>
          <p:nvPr/>
        </p:nvSpPr>
        <p:spPr>
          <a:xfrm>
            <a:off x="6623999" y="6480000"/>
            <a:ext cx="432000" cy="43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5</a:t>
            </a:r>
          </a:p>
        </p:txBody>
      </p:sp>
      <p:sp>
        <p:nvSpPr>
          <p:cNvPr id="26" name="Forme libre 25"/>
          <p:cNvSpPr/>
          <p:nvPr/>
        </p:nvSpPr>
        <p:spPr>
          <a:xfrm>
            <a:off x="8640000" y="5688000"/>
            <a:ext cx="432000" cy="43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6</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Rectangle 1"/>
          <p:cNvSpPr/>
          <p:nvPr/>
        </p:nvSpPr>
        <p:spPr>
          <a:xfrm>
            <a:off x="4248000" y="1080000"/>
            <a:ext cx="5040000" cy="936000"/>
          </a:xfrm>
          <a:prstGeom prst="rect">
            <a:avLst/>
          </a:pr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Pour progresser dans chaque compétence</a:t>
            </a:r>
          </a:p>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sur tout le cycle à son rythme</a:t>
            </a:r>
          </a:p>
        </p:txBody>
      </p:sp>
      <p:sp>
        <p:nvSpPr>
          <p:cNvPr id="3" name="Rectangle 2"/>
          <p:cNvSpPr/>
          <p:nvPr/>
        </p:nvSpPr>
        <p:spPr>
          <a:xfrm>
            <a:off x="720000" y="432000"/>
            <a:ext cx="7128000" cy="864000"/>
          </a:xfrm>
          <a:prstGeom prst="rect">
            <a:avLst/>
          </a:pr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2800" b="1" i="0" u="none" strike="noStrike" kern="1200">
                <a:ln>
                  <a:noFill/>
                </a:ln>
                <a:solidFill>
                  <a:srgbClr val="FFFFFF"/>
                </a:solidFill>
                <a:latin typeface="Arial" pitchFamily="18"/>
                <a:ea typeface="Microsoft YaHei" pitchFamily="2"/>
                <a:cs typeface="Arial" pitchFamily="2"/>
              </a:rPr>
              <a:t>Un système d'évaluation commun</a:t>
            </a:r>
          </a:p>
        </p:txBody>
      </p:sp>
      <p:sp>
        <p:nvSpPr>
          <p:cNvPr id="4" name="Forme libre 3"/>
          <p:cNvSpPr/>
          <p:nvPr/>
        </p:nvSpPr>
        <p:spPr>
          <a:xfrm>
            <a:off x="432000" y="2736000"/>
            <a:ext cx="1728000" cy="115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993366"/>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600" b="1" i="0" u="none" strike="noStrike" kern="1200">
                <a:ln>
                  <a:noFill/>
                </a:ln>
                <a:solidFill>
                  <a:srgbClr val="FFFFFF"/>
                </a:solidFill>
                <a:latin typeface="Arial" pitchFamily="18"/>
                <a:ea typeface="Microsoft YaHei" pitchFamily="2"/>
                <a:cs typeface="Arial" pitchFamily="2"/>
              </a:rPr>
              <a:t>S'exprimer</a:t>
            </a:r>
          </a:p>
          <a:p>
            <a:pPr marL="0" marR="0" lvl="0" indent="0" algn="ctr" rtl="0" hangingPunct="0">
              <a:lnSpc>
                <a:spcPct val="100000"/>
              </a:lnSpc>
              <a:spcBef>
                <a:spcPts val="0"/>
              </a:spcBef>
              <a:spcAft>
                <a:spcPts val="0"/>
              </a:spcAft>
              <a:buNone/>
              <a:tabLst/>
            </a:pPr>
            <a:r>
              <a:rPr lang="fr-FR" sz="1600" b="1" i="0" u="none" strike="noStrike" kern="1200">
                <a:ln>
                  <a:noFill/>
                </a:ln>
                <a:solidFill>
                  <a:srgbClr val="FFFFFF"/>
                </a:solidFill>
                <a:latin typeface="Arial" pitchFamily="18"/>
                <a:ea typeface="Microsoft YaHei" pitchFamily="2"/>
                <a:cs typeface="Arial" pitchFamily="2"/>
              </a:rPr>
              <a:t>à l'écrit</a:t>
            </a:r>
          </a:p>
        </p:txBody>
      </p:sp>
      <p:sp>
        <p:nvSpPr>
          <p:cNvPr id="5" name="Forme libre 4"/>
          <p:cNvSpPr/>
          <p:nvPr/>
        </p:nvSpPr>
        <p:spPr>
          <a:xfrm>
            <a:off x="2015999" y="3600000"/>
            <a:ext cx="1728000" cy="115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993366"/>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600" b="1" i="0" u="none" strike="noStrike" kern="1200">
                <a:ln>
                  <a:noFill/>
                </a:ln>
                <a:solidFill>
                  <a:srgbClr val="FFFFFF"/>
                </a:solidFill>
                <a:latin typeface="Arial" pitchFamily="18"/>
                <a:ea typeface="Microsoft YaHei" pitchFamily="2"/>
                <a:cs typeface="Arial" pitchFamily="2"/>
              </a:rPr>
              <a:t>S'informer</a:t>
            </a:r>
          </a:p>
        </p:txBody>
      </p:sp>
      <p:sp>
        <p:nvSpPr>
          <p:cNvPr id="6" name="Forme libre 5"/>
          <p:cNvSpPr/>
          <p:nvPr/>
        </p:nvSpPr>
        <p:spPr>
          <a:xfrm>
            <a:off x="1224000" y="5832000"/>
            <a:ext cx="1728000" cy="115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993366"/>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600" b="1" i="0" u="none" strike="noStrike" kern="1200">
                <a:ln>
                  <a:noFill/>
                </a:ln>
                <a:solidFill>
                  <a:srgbClr val="FFFFFF"/>
                </a:solidFill>
                <a:latin typeface="Arial" pitchFamily="18"/>
                <a:ea typeface="Microsoft YaHei" pitchFamily="2"/>
                <a:cs typeface="Arial" pitchFamily="2"/>
              </a:rPr>
              <a:t>Pratiquer des</a:t>
            </a:r>
          </a:p>
          <a:p>
            <a:pPr marL="0" marR="0" lvl="0" indent="0" algn="ctr" rtl="0" hangingPunct="0">
              <a:lnSpc>
                <a:spcPct val="100000"/>
              </a:lnSpc>
              <a:spcBef>
                <a:spcPts val="0"/>
              </a:spcBef>
              <a:spcAft>
                <a:spcPts val="0"/>
              </a:spcAft>
              <a:buNone/>
              <a:tabLst/>
            </a:pPr>
            <a:r>
              <a:rPr lang="fr-FR" sz="1600" b="1" i="0" u="none" strike="noStrike" kern="1200">
                <a:ln>
                  <a:noFill/>
                </a:ln>
                <a:solidFill>
                  <a:srgbClr val="FFFFFF"/>
                </a:solidFill>
                <a:latin typeface="Arial" pitchFamily="18"/>
                <a:ea typeface="Microsoft YaHei" pitchFamily="2"/>
                <a:cs typeface="Arial" pitchFamily="2"/>
              </a:rPr>
              <a:t>démarches</a:t>
            </a:r>
          </a:p>
        </p:txBody>
      </p:sp>
      <p:sp>
        <p:nvSpPr>
          <p:cNvPr id="7" name="Forme libre 6"/>
          <p:cNvSpPr/>
          <p:nvPr/>
        </p:nvSpPr>
        <p:spPr>
          <a:xfrm>
            <a:off x="3311999" y="4752000"/>
            <a:ext cx="1728000" cy="115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993366"/>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600" b="1" i="0" u="none" strike="noStrike" kern="1200">
                <a:ln>
                  <a:noFill/>
                </a:ln>
                <a:solidFill>
                  <a:srgbClr val="FFFFFF"/>
                </a:solidFill>
                <a:latin typeface="Arial" pitchFamily="18"/>
                <a:ea typeface="Microsoft YaHei" pitchFamily="2"/>
                <a:cs typeface="Arial" pitchFamily="2"/>
              </a:rPr>
              <a:t>S'exprimer à</a:t>
            </a:r>
          </a:p>
          <a:p>
            <a:pPr marL="0" marR="0" lvl="0" indent="0" algn="ctr" rtl="0" hangingPunct="0">
              <a:lnSpc>
                <a:spcPct val="100000"/>
              </a:lnSpc>
              <a:spcBef>
                <a:spcPts val="0"/>
              </a:spcBef>
              <a:spcAft>
                <a:spcPts val="0"/>
              </a:spcAft>
              <a:buNone/>
              <a:tabLst/>
            </a:pPr>
            <a:r>
              <a:rPr lang="fr-FR" sz="1600" b="1" i="0" u="none" strike="noStrike" kern="1200">
                <a:ln>
                  <a:noFill/>
                </a:ln>
                <a:solidFill>
                  <a:srgbClr val="FFFFFF"/>
                </a:solidFill>
                <a:latin typeface="Arial" pitchFamily="18"/>
                <a:ea typeface="Microsoft YaHei" pitchFamily="2"/>
                <a:cs typeface="Arial" pitchFamily="2"/>
              </a:rPr>
              <a:t>l'oral</a:t>
            </a:r>
          </a:p>
        </p:txBody>
      </p:sp>
      <p:sp>
        <p:nvSpPr>
          <p:cNvPr id="8" name="Forme libre 7"/>
          <p:cNvSpPr/>
          <p:nvPr/>
        </p:nvSpPr>
        <p:spPr>
          <a:xfrm>
            <a:off x="288000" y="4392000"/>
            <a:ext cx="1728000" cy="115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993366"/>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600" b="1" i="0" u="none" strike="noStrike" kern="1200">
                <a:ln>
                  <a:noFill/>
                </a:ln>
                <a:solidFill>
                  <a:srgbClr val="FFFFFF"/>
                </a:solidFill>
                <a:latin typeface="Arial" pitchFamily="18"/>
                <a:ea typeface="Microsoft YaHei" pitchFamily="2"/>
                <a:cs typeface="Arial" pitchFamily="2"/>
              </a:rPr>
              <a:t>Calculer</a:t>
            </a:r>
          </a:p>
        </p:txBody>
      </p:sp>
      <p:sp>
        <p:nvSpPr>
          <p:cNvPr id="9" name="Forme libre 8"/>
          <p:cNvSpPr/>
          <p:nvPr/>
        </p:nvSpPr>
        <p:spPr>
          <a:xfrm>
            <a:off x="3384000" y="6120000"/>
            <a:ext cx="1728000" cy="115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993366"/>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600" b="1" i="0" u="none" strike="noStrike" kern="1200">
                <a:ln>
                  <a:noFill/>
                </a:ln>
                <a:solidFill>
                  <a:srgbClr val="FFFFFF"/>
                </a:solidFill>
                <a:latin typeface="Arial" pitchFamily="18"/>
                <a:ea typeface="Microsoft YaHei" pitchFamily="2"/>
                <a:cs typeface="Arial" pitchFamily="2"/>
              </a:rPr>
              <a:t>Utiliser des</a:t>
            </a:r>
          </a:p>
          <a:p>
            <a:pPr marL="0" marR="0" lvl="0" indent="0" algn="ctr" rtl="0" hangingPunct="0">
              <a:lnSpc>
                <a:spcPct val="100000"/>
              </a:lnSpc>
              <a:spcBef>
                <a:spcPts val="0"/>
              </a:spcBef>
              <a:spcAft>
                <a:spcPts val="0"/>
              </a:spcAft>
              <a:buNone/>
              <a:tabLst/>
            </a:pPr>
            <a:r>
              <a:rPr lang="fr-FR" sz="1600" b="1" i="0" u="none" strike="noStrike" kern="1200">
                <a:ln>
                  <a:noFill/>
                </a:ln>
                <a:solidFill>
                  <a:srgbClr val="FFFFFF"/>
                </a:solidFill>
                <a:latin typeface="Arial" pitchFamily="18"/>
                <a:ea typeface="Microsoft YaHei" pitchFamily="2"/>
                <a:cs typeface="Arial" pitchFamily="2"/>
              </a:rPr>
              <a:t>langages</a:t>
            </a:r>
          </a:p>
        </p:txBody>
      </p:sp>
      <p:pic>
        <p:nvPicPr>
          <p:cNvPr id="10" name=""/>
          <p:cNvPicPr>
            <a:picLocks noChangeAspect="1"/>
          </p:cNvPicPr>
          <p:nvPr/>
        </p:nvPicPr>
        <p:blipFill>
          <a:blip r:embed="rId3">
            <a:lum/>
            <a:alphaModFix/>
          </a:blip>
          <a:srcRect/>
          <a:stretch>
            <a:fillRect/>
          </a:stretch>
        </p:blipFill>
        <p:spPr>
          <a:xfrm>
            <a:off x="7173720" y="2808000"/>
            <a:ext cx="2114280" cy="3024000"/>
          </a:xfrm>
          <a:prstGeom prst="rect">
            <a:avLst/>
          </a:prstGeom>
          <a:noFill/>
          <a:ln>
            <a:noFill/>
          </a:ln>
        </p:spPr>
      </p:pic>
      <p:sp>
        <p:nvSpPr>
          <p:cNvPr id="11" name="Forme libre 10"/>
          <p:cNvSpPr/>
          <p:nvPr/>
        </p:nvSpPr>
        <p:spPr>
          <a:xfrm>
            <a:off x="7992000" y="5616000"/>
            <a:ext cx="1440000" cy="43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Débutant</a:t>
            </a:r>
          </a:p>
        </p:txBody>
      </p:sp>
      <p:sp>
        <p:nvSpPr>
          <p:cNvPr id="12" name="Forme libre 11"/>
          <p:cNvSpPr/>
          <p:nvPr/>
        </p:nvSpPr>
        <p:spPr>
          <a:xfrm>
            <a:off x="6983999" y="2448000"/>
            <a:ext cx="1440000" cy="432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Expert</a:t>
            </a:r>
          </a:p>
        </p:txBody>
      </p:sp>
      <p:sp>
        <p:nvSpPr>
          <p:cNvPr id="13" name="Connecteur droit 12"/>
          <p:cNvSpPr/>
          <p:nvPr/>
        </p:nvSpPr>
        <p:spPr>
          <a:xfrm flipV="1">
            <a:off x="4320000" y="2736000"/>
            <a:ext cx="2520000" cy="1440000"/>
          </a:xfrm>
          <a:prstGeom prst="line">
            <a:avLst/>
          </a:prstGeom>
          <a:noFill/>
          <a:ln w="0">
            <a:solidFill>
              <a:srgbClr val="000000"/>
            </a:solidFill>
            <a:prstDash val="solid"/>
            <a:tailEnd type="arrow"/>
          </a:ln>
        </p:spPr>
        <p:txBody>
          <a:bodyPr vert="horz" wrap="none" lIns="90000" tIns="45000" rIns="90000" bIns="45000" anchor="ctr" anchorCtr="0" compatLnSpc="0"/>
          <a:lstStyle/>
          <a:p>
            <a:pPr marL="0" marR="0" lvl="0" indent="0" rtl="0" hangingPunct="0">
              <a:lnSpc>
                <a:spcPct val="100000"/>
              </a:lnSpc>
              <a:spcBef>
                <a:spcPts val="0"/>
              </a:spcBef>
              <a:spcAft>
                <a:spcPts val="0"/>
              </a:spcAft>
              <a:buNone/>
              <a:tabLst/>
            </a:pPr>
            <a:endParaRPr lang="fr-FR" sz="1800" b="1" i="0" u="none" strike="noStrike" kern="1200">
              <a:ln>
                <a:noFill/>
              </a:ln>
              <a:solidFill>
                <a:srgbClr val="FFFFFF"/>
              </a:solidFill>
              <a:latin typeface="Arial" pitchFamily="18"/>
              <a:ea typeface="Microsoft YaHei" pitchFamily="2"/>
              <a:cs typeface="Arial" pitchFamily="2"/>
            </a:endParaRPr>
          </a:p>
        </p:txBody>
      </p:sp>
      <p:sp>
        <p:nvSpPr>
          <p:cNvPr id="14" name="Connecteur droit 13"/>
          <p:cNvSpPr/>
          <p:nvPr/>
        </p:nvSpPr>
        <p:spPr>
          <a:xfrm>
            <a:off x="5400000" y="5328000"/>
            <a:ext cx="2448000" cy="432000"/>
          </a:xfrm>
          <a:prstGeom prst="line">
            <a:avLst/>
          </a:prstGeom>
          <a:noFill/>
          <a:ln w="0">
            <a:solidFill>
              <a:srgbClr val="000000"/>
            </a:solidFill>
            <a:prstDash val="solid"/>
            <a:tailEnd type="arrow"/>
          </a:ln>
        </p:spPr>
        <p:txBody>
          <a:bodyPr vert="horz" wrap="none" lIns="90000" tIns="45000" rIns="90000" bIns="45000" anchor="ctr" anchorCtr="0" compatLnSpc="0"/>
          <a:lstStyle/>
          <a:p>
            <a:pPr marL="0" marR="0" lvl="0" indent="0" rtl="0" hangingPunct="0">
              <a:lnSpc>
                <a:spcPct val="100000"/>
              </a:lnSpc>
              <a:spcBef>
                <a:spcPts val="0"/>
              </a:spcBef>
              <a:spcAft>
                <a:spcPts val="0"/>
              </a:spcAft>
              <a:buNone/>
              <a:tabLst/>
            </a:pPr>
            <a:endParaRPr lang="fr-FR" sz="1800" b="1" i="0" u="none" strike="noStrike" kern="1200">
              <a:ln>
                <a:noFill/>
              </a:ln>
              <a:solidFill>
                <a:srgbClr val="FFFFFF"/>
              </a:solidFill>
              <a:latin typeface="Arial" pitchFamily="18"/>
              <a:ea typeface="Microsoft YaHei" pitchFamily="2"/>
              <a:cs typeface="Arial" pitchFamily="2"/>
            </a:endParaRPr>
          </a:p>
        </p:txBody>
      </p:sp>
      <p:sp>
        <p:nvSpPr>
          <p:cNvPr id="15" name="Forme libre 14"/>
          <p:cNvSpPr/>
          <p:nvPr/>
        </p:nvSpPr>
        <p:spPr>
          <a:xfrm>
            <a:off x="6480000" y="3311999"/>
            <a:ext cx="864000" cy="503999"/>
          </a:xfrm>
          <a:custGeom>
            <a:avLst>
              <a:gd name="f0" fmla="val 28122"/>
              <a:gd name="f1" fmla="val 7677"/>
            </a:avLst>
            <a:gdLst>
              <a:gd name="f2" fmla="val 10800000"/>
              <a:gd name="f3" fmla="val 5400000"/>
              <a:gd name="f4" fmla="val 1620000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f5 1 21600"/>
              <a:gd name="f17" fmla="*/ f6 1 21600"/>
              <a:gd name="f18" fmla="pin -2147483647 f0 2147483647"/>
              <a:gd name="f19" fmla="pin -2147483647 f1 2147483647"/>
              <a:gd name="f20" fmla="+- 0 0 f12"/>
              <a:gd name="f21" fmla="+- 3590 0 f7"/>
              <a:gd name="f22" fmla="+- 0 0 f3"/>
              <a:gd name="f23" fmla="+- 21600 0 f15"/>
              <a:gd name="f24" fmla="+- 18010 0 f8"/>
              <a:gd name="f25" fmla="+- f18 0 10800"/>
              <a:gd name="f26" fmla="+- f19 0 10800"/>
              <a:gd name="f27" fmla="+- f19 0 21600"/>
              <a:gd name="f28" fmla="+- f18 0 21600"/>
              <a:gd name="f29" fmla="*/ f18 f16 1"/>
              <a:gd name="f30" fmla="*/ f19 f17 1"/>
              <a:gd name="f31" fmla="*/ 800 f16 1"/>
              <a:gd name="f32" fmla="*/ 20800 f16 1"/>
              <a:gd name="f33" fmla="*/ 20800 f17 1"/>
              <a:gd name="f34" fmla="*/ 800 f17 1"/>
              <a:gd name="f35" fmla="abs f20"/>
              <a:gd name="f36" fmla="abs f21"/>
              <a:gd name="f37" fmla="?: f20 f22 f3"/>
              <a:gd name="f38" fmla="?: f20 f3 f22"/>
              <a:gd name="f39" fmla="?: f20 f4 f3"/>
              <a:gd name="f40" fmla="?: f20 f3 f4"/>
              <a:gd name="f41" fmla="abs f23"/>
              <a:gd name="f42" fmla="?: f21 f22 f3"/>
              <a:gd name="f43" fmla="?: f21 f3 f22"/>
              <a:gd name="f44" fmla="?: f23 0 f2"/>
              <a:gd name="f45" fmla="?: f23 f2 0"/>
              <a:gd name="f46" fmla="abs f24"/>
              <a:gd name="f47" fmla="?: f23 f22 f3"/>
              <a:gd name="f48" fmla="?: f23 f3 f22"/>
              <a:gd name="f49" fmla="?: f23 f4 f3"/>
              <a:gd name="f50" fmla="?: f23 f3 f4"/>
              <a:gd name="f51" fmla="?: f24 f22 f3"/>
              <a:gd name="f52" fmla="?: f24 f3 f22"/>
              <a:gd name="f53" fmla="?: f20 0 f2"/>
              <a:gd name="f54" fmla="?: f20 f2 0"/>
              <a:gd name="f55" fmla="abs f25"/>
              <a:gd name="f56" fmla="abs f26"/>
              <a:gd name="f57" fmla="?: f20 f40 f39"/>
              <a:gd name="f58" fmla="?: f20 f39 f40"/>
              <a:gd name="f59" fmla="?: f21 f38 f37"/>
              <a:gd name="f60" fmla="?: f21 f45 f44"/>
              <a:gd name="f61" fmla="?: f21 f44 f45"/>
              <a:gd name="f62" fmla="?: f23 f42 f43"/>
              <a:gd name="f63" fmla="?: f23 f50 f49"/>
              <a:gd name="f64" fmla="?: f23 f49 f50"/>
              <a:gd name="f65" fmla="?: f24 f48 f47"/>
              <a:gd name="f66" fmla="?: f24 f54 f53"/>
              <a:gd name="f67" fmla="?: f24 f53 f54"/>
              <a:gd name="f68" fmla="?: f20 f51 f52"/>
              <a:gd name="f69" fmla="+- f55 0 f56"/>
              <a:gd name="f70" fmla="+- f56 0 f55"/>
              <a:gd name="f71" fmla="?: f21 f58 f57"/>
              <a:gd name="f72" fmla="?: f23 f60 f61"/>
              <a:gd name="f73" fmla="?: f24 f64 f63"/>
              <a:gd name="f74" fmla="?: f20 f66 f67"/>
              <a:gd name="f75" fmla="?: f26 f9 f69"/>
              <a:gd name="f76" fmla="?: f26 f69 f9"/>
              <a:gd name="f77" fmla="?: f25 f9 f70"/>
              <a:gd name="f78" fmla="?: f25 f70 f9"/>
              <a:gd name="f79" fmla="?: f18 f9 f75"/>
              <a:gd name="f80" fmla="?: f18 f9 f76"/>
              <a:gd name="f81" fmla="?: f27 f77 f9"/>
              <a:gd name="f82" fmla="?: f27 f78 f9"/>
              <a:gd name="f83" fmla="?: f28 f76 f9"/>
              <a:gd name="f84" fmla="?: f28 f75 f9"/>
              <a:gd name="f85" fmla="?: f19 f9 f78"/>
              <a:gd name="f86" fmla="?: f19 f9 f77"/>
              <a:gd name="f87" fmla="?: f79 f18 0"/>
              <a:gd name="f88" fmla="?: f79 f19 6280"/>
              <a:gd name="f89" fmla="?: f80 f18 0"/>
              <a:gd name="f90" fmla="?: f80 f19 15320"/>
              <a:gd name="f91" fmla="?: f81 f18 6280"/>
              <a:gd name="f92" fmla="?: f81 f19 21600"/>
              <a:gd name="f93" fmla="?: f82 f18 15320"/>
              <a:gd name="f94" fmla="?: f82 f19 21600"/>
              <a:gd name="f95" fmla="?: f83 f18 21600"/>
              <a:gd name="f96" fmla="?: f83 f19 15320"/>
              <a:gd name="f97" fmla="?: f84 f18 21600"/>
              <a:gd name="f98" fmla="?: f84 f19 6280"/>
              <a:gd name="f99" fmla="?: f85 f18 15320"/>
              <a:gd name="f100" fmla="?: f85 f19 0"/>
              <a:gd name="f101" fmla="?: f86 f18 6280"/>
              <a:gd name="f102" fmla="?: f86 f19 0"/>
            </a:gdLst>
            <a:ahLst>
              <a:ahXY gdRefX="f0" minX="f10" maxX="f11" gdRefY="f1" minY="f10" maxY="f11">
                <a:pos x="f29" y="f30"/>
              </a:ahXY>
            </a:ahLst>
            <a:cxnLst>
              <a:cxn ang="3cd4">
                <a:pos x="hc" y="t"/>
              </a:cxn>
              <a:cxn ang="0">
                <a:pos x="r" y="vc"/>
              </a:cxn>
              <a:cxn ang="cd4">
                <a:pos x="hc" y="b"/>
              </a:cxn>
              <a:cxn ang="cd2">
                <a:pos x="l" y="vc"/>
              </a:cxn>
            </a:cxnLst>
            <a:rect l="f31" t="f34" r="f32" b="f33"/>
            <a:pathLst>
              <a:path w="21600" h="21600">
                <a:moveTo>
                  <a:pt x="f12" y="f7"/>
                </a:moveTo>
                <a:arcTo wR="f35" hR="f36" stAng="f71" swAng="f59"/>
                <a:lnTo>
                  <a:pt x="f87" y="f88"/>
                </a:lnTo>
                <a:lnTo>
                  <a:pt x="f7" y="f13"/>
                </a:lnTo>
                <a:lnTo>
                  <a:pt x="f7" y="f14"/>
                </a:lnTo>
                <a:lnTo>
                  <a:pt x="f89" y="f90"/>
                </a:lnTo>
                <a:lnTo>
                  <a:pt x="f7" y="f15"/>
                </a:lnTo>
                <a:arcTo wR="f36" hR="f41" stAng="f72" swAng="f62"/>
                <a:lnTo>
                  <a:pt x="f91" y="f92"/>
                </a:lnTo>
                <a:lnTo>
                  <a:pt x="f13" y="f8"/>
                </a:lnTo>
                <a:lnTo>
                  <a:pt x="f14" y="f8"/>
                </a:lnTo>
                <a:lnTo>
                  <a:pt x="f93" y="f94"/>
                </a:lnTo>
                <a:lnTo>
                  <a:pt x="f15" y="f8"/>
                </a:lnTo>
                <a:arcTo wR="f41" hR="f46" stAng="f73" swAng="f65"/>
                <a:lnTo>
                  <a:pt x="f95" y="f96"/>
                </a:lnTo>
                <a:lnTo>
                  <a:pt x="f8" y="f14"/>
                </a:lnTo>
                <a:lnTo>
                  <a:pt x="f8" y="f13"/>
                </a:lnTo>
                <a:lnTo>
                  <a:pt x="f97" y="f98"/>
                </a:lnTo>
                <a:lnTo>
                  <a:pt x="f8" y="f12"/>
                </a:lnTo>
                <a:arcTo wR="f46" hR="f35" stAng="f74" swAng="f68"/>
                <a:lnTo>
                  <a:pt x="f99" y="f100"/>
                </a:lnTo>
                <a:lnTo>
                  <a:pt x="f14" y="f7"/>
                </a:lnTo>
                <a:lnTo>
                  <a:pt x="f13" y="f7"/>
                </a:lnTo>
                <a:lnTo>
                  <a:pt x="f101" y="f102"/>
                </a:lnTo>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ERIC</a:t>
            </a:r>
          </a:p>
        </p:txBody>
      </p:sp>
      <p:sp>
        <p:nvSpPr>
          <p:cNvPr id="16" name="Forme libre 15"/>
          <p:cNvSpPr/>
          <p:nvPr/>
        </p:nvSpPr>
        <p:spPr>
          <a:xfrm>
            <a:off x="6120000" y="3960000"/>
            <a:ext cx="864000" cy="503999"/>
          </a:xfrm>
          <a:custGeom>
            <a:avLst>
              <a:gd name="f0" fmla="val 41490"/>
              <a:gd name="f1" fmla="val 6506"/>
            </a:avLst>
            <a:gdLst>
              <a:gd name="f2" fmla="val 10800000"/>
              <a:gd name="f3" fmla="val 5400000"/>
              <a:gd name="f4" fmla="val 1620000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f5 1 21600"/>
              <a:gd name="f17" fmla="*/ f6 1 21600"/>
              <a:gd name="f18" fmla="pin -2147483647 f0 2147483647"/>
              <a:gd name="f19" fmla="pin -2147483647 f1 2147483647"/>
              <a:gd name="f20" fmla="+- 0 0 f12"/>
              <a:gd name="f21" fmla="+- 3590 0 f7"/>
              <a:gd name="f22" fmla="+- 0 0 f3"/>
              <a:gd name="f23" fmla="+- 21600 0 f15"/>
              <a:gd name="f24" fmla="+- 18010 0 f8"/>
              <a:gd name="f25" fmla="+- f18 0 10800"/>
              <a:gd name="f26" fmla="+- f19 0 10800"/>
              <a:gd name="f27" fmla="+- f19 0 21600"/>
              <a:gd name="f28" fmla="+- f18 0 21600"/>
              <a:gd name="f29" fmla="*/ f18 f16 1"/>
              <a:gd name="f30" fmla="*/ f19 f17 1"/>
              <a:gd name="f31" fmla="*/ 800 f16 1"/>
              <a:gd name="f32" fmla="*/ 20800 f16 1"/>
              <a:gd name="f33" fmla="*/ 20800 f17 1"/>
              <a:gd name="f34" fmla="*/ 800 f17 1"/>
              <a:gd name="f35" fmla="abs f20"/>
              <a:gd name="f36" fmla="abs f21"/>
              <a:gd name="f37" fmla="?: f20 f22 f3"/>
              <a:gd name="f38" fmla="?: f20 f3 f22"/>
              <a:gd name="f39" fmla="?: f20 f4 f3"/>
              <a:gd name="f40" fmla="?: f20 f3 f4"/>
              <a:gd name="f41" fmla="abs f23"/>
              <a:gd name="f42" fmla="?: f21 f22 f3"/>
              <a:gd name="f43" fmla="?: f21 f3 f22"/>
              <a:gd name="f44" fmla="?: f23 0 f2"/>
              <a:gd name="f45" fmla="?: f23 f2 0"/>
              <a:gd name="f46" fmla="abs f24"/>
              <a:gd name="f47" fmla="?: f23 f22 f3"/>
              <a:gd name="f48" fmla="?: f23 f3 f22"/>
              <a:gd name="f49" fmla="?: f23 f4 f3"/>
              <a:gd name="f50" fmla="?: f23 f3 f4"/>
              <a:gd name="f51" fmla="?: f24 f22 f3"/>
              <a:gd name="f52" fmla="?: f24 f3 f22"/>
              <a:gd name="f53" fmla="?: f20 0 f2"/>
              <a:gd name="f54" fmla="?: f20 f2 0"/>
              <a:gd name="f55" fmla="abs f25"/>
              <a:gd name="f56" fmla="abs f26"/>
              <a:gd name="f57" fmla="?: f20 f40 f39"/>
              <a:gd name="f58" fmla="?: f20 f39 f40"/>
              <a:gd name="f59" fmla="?: f21 f38 f37"/>
              <a:gd name="f60" fmla="?: f21 f45 f44"/>
              <a:gd name="f61" fmla="?: f21 f44 f45"/>
              <a:gd name="f62" fmla="?: f23 f42 f43"/>
              <a:gd name="f63" fmla="?: f23 f50 f49"/>
              <a:gd name="f64" fmla="?: f23 f49 f50"/>
              <a:gd name="f65" fmla="?: f24 f48 f47"/>
              <a:gd name="f66" fmla="?: f24 f54 f53"/>
              <a:gd name="f67" fmla="?: f24 f53 f54"/>
              <a:gd name="f68" fmla="?: f20 f51 f52"/>
              <a:gd name="f69" fmla="+- f55 0 f56"/>
              <a:gd name="f70" fmla="+- f56 0 f55"/>
              <a:gd name="f71" fmla="?: f21 f58 f57"/>
              <a:gd name="f72" fmla="?: f23 f60 f61"/>
              <a:gd name="f73" fmla="?: f24 f64 f63"/>
              <a:gd name="f74" fmla="?: f20 f66 f67"/>
              <a:gd name="f75" fmla="?: f26 f9 f69"/>
              <a:gd name="f76" fmla="?: f26 f69 f9"/>
              <a:gd name="f77" fmla="?: f25 f9 f70"/>
              <a:gd name="f78" fmla="?: f25 f70 f9"/>
              <a:gd name="f79" fmla="?: f18 f9 f75"/>
              <a:gd name="f80" fmla="?: f18 f9 f76"/>
              <a:gd name="f81" fmla="?: f27 f77 f9"/>
              <a:gd name="f82" fmla="?: f27 f78 f9"/>
              <a:gd name="f83" fmla="?: f28 f76 f9"/>
              <a:gd name="f84" fmla="?: f28 f75 f9"/>
              <a:gd name="f85" fmla="?: f19 f9 f78"/>
              <a:gd name="f86" fmla="?: f19 f9 f77"/>
              <a:gd name="f87" fmla="?: f79 f18 0"/>
              <a:gd name="f88" fmla="?: f79 f19 6280"/>
              <a:gd name="f89" fmla="?: f80 f18 0"/>
              <a:gd name="f90" fmla="?: f80 f19 15320"/>
              <a:gd name="f91" fmla="?: f81 f18 6280"/>
              <a:gd name="f92" fmla="?: f81 f19 21600"/>
              <a:gd name="f93" fmla="?: f82 f18 15320"/>
              <a:gd name="f94" fmla="?: f82 f19 21600"/>
              <a:gd name="f95" fmla="?: f83 f18 21600"/>
              <a:gd name="f96" fmla="?: f83 f19 15320"/>
              <a:gd name="f97" fmla="?: f84 f18 21600"/>
              <a:gd name="f98" fmla="?: f84 f19 6280"/>
              <a:gd name="f99" fmla="?: f85 f18 15320"/>
              <a:gd name="f100" fmla="?: f85 f19 0"/>
              <a:gd name="f101" fmla="?: f86 f18 6280"/>
              <a:gd name="f102" fmla="?: f86 f19 0"/>
            </a:gdLst>
            <a:ahLst>
              <a:ahXY gdRefX="f0" minX="f10" maxX="f11" gdRefY="f1" minY="f10" maxY="f11">
                <a:pos x="f29" y="f30"/>
              </a:ahXY>
            </a:ahLst>
            <a:cxnLst>
              <a:cxn ang="3cd4">
                <a:pos x="hc" y="t"/>
              </a:cxn>
              <a:cxn ang="0">
                <a:pos x="r" y="vc"/>
              </a:cxn>
              <a:cxn ang="cd4">
                <a:pos x="hc" y="b"/>
              </a:cxn>
              <a:cxn ang="cd2">
                <a:pos x="l" y="vc"/>
              </a:cxn>
            </a:cxnLst>
            <a:rect l="f31" t="f34" r="f32" b="f33"/>
            <a:pathLst>
              <a:path w="21600" h="21600">
                <a:moveTo>
                  <a:pt x="f12" y="f7"/>
                </a:moveTo>
                <a:arcTo wR="f35" hR="f36" stAng="f71" swAng="f59"/>
                <a:lnTo>
                  <a:pt x="f87" y="f88"/>
                </a:lnTo>
                <a:lnTo>
                  <a:pt x="f7" y="f13"/>
                </a:lnTo>
                <a:lnTo>
                  <a:pt x="f7" y="f14"/>
                </a:lnTo>
                <a:lnTo>
                  <a:pt x="f89" y="f90"/>
                </a:lnTo>
                <a:lnTo>
                  <a:pt x="f7" y="f15"/>
                </a:lnTo>
                <a:arcTo wR="f36" hR="f41" stAng="f72" swAng="f62"/>
                <a:lnTo>
                  <a:pt x="f91" y="f92"/>
                </a:lnTo>
                <a:lnTo>
                  <a:pt x="f13" y="f8"/>
                </a:lnTo>
                <a:lnTo>
                  <a:pt x="f14" y="f8"/>
                </a:lnTo>
                <a:lnTo>
                  <a:pt x="f93" y="f94"/>
                </a:lnTo>
                <a:lnTo>
                  <a:pt x="f15" y="f8"/>
                </a:lnTo>
                <a:arcTo wR="f41" hR="f46" stAng="f73" swAng="f65"/>
                <a:lnTo>
                  <a:pt x="f95" y="f96"/>
                </a:lnTo>
                <a:lnTo>
                  <a:pt x="f8" y="f14"/>
                </a:lnTo>
                <a:lnTo>
                  <a:pt x="f8" y="f13"/>
                </a:lnTo>
                <a:lnTo>
                  <a:pt x="f97" y="f98"/>
                </a:lnTo>
                <a:lnTo>
                  <a:pt x="f8" y="f12"/>
                </a:lnTo>
                <a:arcTo wR="f46" hR="f35" stAng="f74" swAng="f68"/>
                <a:lnTo>
                  <a:pt x="f99" y="f100"/>
                </a:lnTo>
                <a:lnTo>
                  <a:pt x="f14" y="f7"/>
                </a:lnTo>
                <a:lnTo>
                  <a:pt x="f13" y="f7"/>
                </a:lnTo>
                <a:lnTo>
                  <a:pt x="f101" y="f102"/>
                </a:lnTo>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ADEL</a:t>
            </a:r>
          </a:p>
        </p:txBody>
      </p:sp>
      <p:sp>
        <p:nvSpPr>
          <p:cNvPr id="17" name="Forme libre 16"/>
          <p:cNvSpPr/>
          <p:nvPr/>
        </p:nvSpPr>
        <p:spPr>
          <a:xfrm>
            <a:off x="6623999" y="4752000"/>
            <a:ext cx="864000" cy="503999"/>
          </a:xfrm>
          <a:custGeom>
            <a:avLst>
              <a:gd name="f0" fmla="val 31252"/>
              <a:gd name="f1" fmla="val -6413"/>
            </a:avLst>
            <a:gdLst>
              <a:gd name="f2" fmla="val 10800000"/>
              <a:gd name="f3" fmla="val 5400000"/>
              <a:gd name="f4" fmla="val 1620000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f5 1 21600"/>
              <a:gd name="f17" fmla="*/ f6 1 21600"/>
              <a:gd name="f18" fmla="pin -2147483647 f0 2147483647"/>
              <a:gd name="f19" fmla="pin -2147483647 f1 2147483647"/>
              <a:gd name="f20" fmla="+- 0 0 f12"/>
              <a:gd name="f21" fmla="+- 3590 0 f7"/>
              <a:gd name="f22" fmla="+- 0 0 f3"/>
              <a:gd name="f23" fmla="+- 21600 0 f15"/>
              <a:gd name="f24" fmla="+- 18010 0 f8"/>
              <a:gd name="f25" fmla="+- f18 0 10800"/>
              <a:gd name="f26" fmla="+- f19 0 10800"/>
              <a:gd name="f27" fmla="+- f19 0 21600"/>
              <a:gd name="f28" fmla="+- f18 0 21600"/>
              <a:gd name="f29" fmla="*/ f18 f16 1"/>
              <a:gd name="f30" fmla="*/ f19 f17 1"/>
              <a:gd name="f31" fmla="*/ 800 f16 1"/>
              <a:gd name="f32" fmla="*/ 20800 f16 1"/>
              <a:gd name="f33" fmla="*/ 20800 f17 1"/>
              <a:gd name="f34" fmla="*/ 800 f17 1"/>
              <a:gd name="f35" fmla="abs f20"/>
              <a:gd name="f36" fmla="abs f21"/>
              <a:gd name="f37" fmla="?: f20 f22 f3"/>
              <a:gd name="f38" fmla="?: f20 f3 f22"/>
              <a:gd name="f39" fmla="?: f20 f4 f3"/>
              <a:gd name="f40" fmla="?: f20 f3 f4"/>
              <a:gd name="f41" fmla="abs f23"/>
              <a:gd name="f42" fmla="?: f21 f22 f3"/>
              <a:gd name="f43" fmla="?: f21 f3 f22"/>
              <a:gd name="f44" fmla="?: f23 0 f2"/>
              <a:gd name="f45" fmla="?: f23 f2 0"/>
              <a:gd name="f46" fmla="abs f24"/>
              <a:gd name="f47" fmla="?: f23 f22 f3"/>
              <a:gd name="f48" fmla="?: f23 f3 f22"/>
              <a:gd name="f49" fmla="?: f23 f4 f3"/>
              <a:gd name="f50" fmla="?: f23 f3 f4"/>
              <a:gd name="f51" fmla="?: f24 f22 f3"/>
              <a:gd name="f52" fmla="?: f24 f3 f22"/>
              <a:gd name="f53" fmla="?: f20 0 f2"/>
              <a:gd name="f54" fmla="?: f20 f2 0"/>
              <a:gd name="f55" fmla="abs f25"/>
              <a:gd name="f56" fmla="abs f26"/>
              <a:gd name="f57" fmla="?: f20 f40 f39"/>
              <a:gd name="f58" fmla="?: f20 f39 f40"/>
              <a:gd name="f59" fmla="?: f21 f38 f37"/>
              <a:gd name="f60" fmla="?: f21 f45 f44"/>
              <a:gd name="f61" fmla="?: f21 f44 f45"/>
              <a:gd name="f62" fmla="?: f23 f42 f43"/>
              <a:gd name="f63" fmla="?: f23 f50 f49"/>
              <a:gd name="f64" fmla="?: f23 f49 f50"/>
              <a:gd name="f65" fmla="?: f24 f48 f47"/>
              <a:gd name="f66" fmla="?: f24 f54 f53"/>
              <a:gd name="f67" fmla="?: f24 f53 f54"/>
              <a:gd name="f68" fmla="?: f20 f51 f52"/>
              <a:gd name="f69" fmla="+- f55 0 f56"/>
              <a:gd name="f70" fmla="+- f56 0 f55"/>
              <a:gd name="f71" fmla="?: f21 f58 f57"/>
              <a:gd name="f72" fmla="?: f23 f60 f61"/>
              <a:gd name="f73" fmla="?: f24 f64 f63"/>
              <a:gd name="f74" fmla="?: f20 f66 f67"/>
              <a:gd name="f75" fmla="?: f26 f9 f69"/>
              <a:gd name="f76" fmla="?: f26 f69 f9"/>
              <a:gd name="f77" fmla="?: f25 f9 f70"/>
              <a:gd name="f78" fmla="?: f25 f70 f9"/>
              <a:gd name="f79" fmla="?: f18 f9 f75"/>
              <a:gd name="f80" fmla="?: f18 f9 f76"/>
              <a:gd name="f81" fmla="?: f27 f77 f9"/>
              <a:gd name="f82" fmla="?: f27 f78 f9"/>
              <a:gd name="f83" fmla="?: f28 f76 f9"/>
              <a:gd name="f84" fmla="?: f28 f75 f9"/>
              <a:gd name="f85" fmla="?: f19 f9 f78"/>
              <a:gd name="f86" fmla="?: f19 f9 f77"/>
              <a:gd name="f87" fmla="?: f79 f18 0"/>
              <a:gd name="f88" fmla="?: f79 f19 6280"/>
              <a:gd name="f89" fmla="?: f80 f18 0"/>
              <a:gd name="f90" fmla="?: f80 f19 15320"/>
              <a:gd name="f91" fmla="?: f81 f18 6280"/>
              <a:gd name="f92" fmla="?: f81 f19 21600"/>
              <a:gd name="f93" fmla="?: f82 f18 15320"/>
              <a:gd name="f94" fmla="?: f82 f19 21600"/>
              <a:gd name="f95" fmla="?: f83 f18 21600"/>
              <a:gd name="f96" fmla="?: f83 f19 15320"/>
              <a:gd name="f97" fmla="?: f84 f18 21600"/>
              <a:gd name="f98" fmla="?: f84 f19 6280"/>
              <a:gd name="f99" fmla="?: f85 f18 15320"/>
              <a:gd name="f100" fmla="?: f85 f19 0"/>
              <a:gd name="f101" fmla="?: f86 f18 6280"/>
              <a:gd name="f102" fmla="?: f86 f19 0"/>
            </a:gdLst>
            <a:ahLst>
              <a:ahXY gdRefX="f0" minX="f10" maxX="f11" gdRefY="f1" minY="f10" maxY="f11">
                <a:pos x="f29" y="f30"/>
              </a:ahXY>
            </a:ahLst>
            <a:cxnLst>
              <a:cxn ang="3cd4">
                <a:pos x="hc" y="t"/>
              </a:cxn>
              <a:cxn ang="0">
                <a:pos x="r" y="vc"/>
              </a:cxn>
              <a:cxn ang="cd4">
                <a:pos x="hc" y="b"/>
              </a:cxn>
              <a:cxn ang="cd2">
                <a:pos x="l" y="vc"/>
              </a:cxn>
            </a:cxnLst>
            <a:rect l="f31" t="f34" r="f32" b="f33"/>
            <a:pathLst>
              <a:path w="21600" h="21600">
                <a:moveTo>
                  <a:pt x="f12" y="f7"/>
                </a:moveTo>
                <a:arcTo wR="f35" hR="f36" stAng="f71" swAng="f59"/>
                <a:lnTo>
                  <a:pt x="f87" y="f88"/>
                </a:lnTo>
                <a:lnTo>
                  <a:pt x="f7" y="f13"/>
                </a:lnTo>
                <a:lnTo>
                  <a:pt x="f7" y="f14"/>
                </a:lnTo>
                <a:lnTo>
                  <a:pt x="f89" y="f90"/>
                </a:lnTo>
                <a:lnTo>
                  <a:pt x="f7" y="f15"/>
                </a:lnTo>
                <a:arcTo wR="f36" hR="f41" stAng="f72" swAng="f62"/>
                <a:lnTo>
                  <a:pt x="f91" y="f92"/>
                </a:lnTo>
                <a:lnTo>
                  <a:pt x="f13" y="f8"/>
                </a:lnTo>
                <a:lnTo>
                  <a:pt x="f14" y="f8"/>
                </a:lnTo>
                <a:lnTo>
                  <a:pt x="f93" y="f94"/>
                </a:lnTo>
                <a:lnTo>
                  <a:pt x="f15" y="f8"/>
                </a:lnTo>
                <a:arcTo wR="f41" hR="f46" stAng="f73" swAng="f65"/>
                <a:lnTo>
                  <a:pt x="f95" y="f96"/>
                </a:lnTo>
                <a:lnTo>
                  <a:pt x="f8" y="f14"/>
                </a:lnTo>
                <a:lnTo>
                  <a:pt x="f8" y="f13"/>
                </a:lnTo>
                <a:lnTo>
                  <a:pt x="f97" y="f98"/>
                </a:lnTo>
                <a:lnTo>
                  <a:pt x="f8" y="f12"/>
                </a:lnTo>
                <a:arcTo wR="f46" hR="f35" stAng="f74" swAng="f68"/>
                <a:lnTo>
                  <a:pt x="f99" y="f100"/>
                </a:lnTo>
                <a:lnTo>
                  <a:pt x="f14" y="f7"/>
                </a:lnTo>
                <a:lnTo>
                  <a:pt x="f13" y="f7"/>
                </a:lnTo>
                <a:lnTo>
                  <a:pt x="f101" y="f102"/>
                </a:lnTo>
                <a:close/>
              </a:path>
            </a:pathLst>
          </a:custGeom>
          <a:solidFill>
            <a:srgbClr val="CFE7F5"/>
          </a:solidFill>
          <a:ln w="0">
            <a:solidFill>
              <a:srgbClr val="808080"/>
            </a:solidFill>
            <a:prstDash val="solid"/>
          </a:ln>
        </p:spPr>
        <p:txBody>
          <a:bodyPr vert="horz" wrap="none" lIns="90000" tIns="45000" rIns="90000" bIns="45000" anchor="ctr" anchorCtr="0" compatLnSpc="0"/>
          <a:lstStyle/>
          <a:p>
            <a:pPr marL="0" marR="0" lvl="0" indent="0" algn="ctr" rtl="0" hangingPunct="0">
              <a:lnSpc>
                <a:spcPct val="100000"/>
              </a:lnSpc>
              <a:spcBef>
                <a:spcPts val="0"/>
              </a:spcBef>
              <a:spcAft>
                <a:spcPts val="0"/>
              </a:spcAft>
              <a:buNone/>
              <a:tabLst/>
            </a:pPr>
            <a:r>
              <a:rPr lang="fr-FR" sz="1800" b="1" i="0" u="none" strike="noStrike" kern="1200">
                <a:ln>
                  <a:noFill/>
                </a:ln>
                <a:solidFill>
                  <a:srgbClr val="FFFFFF"/>
                </a:solidFill>
                <a:latin typeface="Arial" pitchFamily="18"/>
                <a:ea typeface="Microsoft YaHei" pitchFamily="2"/>
                <a:cs typeface="Arial" pitchFamily="2"/>
              </a:rPr>
              <a:t>NADIA</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Standar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345</Words>
  <Application>Microsoft Office PowerPoint</Application>
  <PresentationFormat>Affichage à l'écran (4:3)</PresentationFormat>
  <Paragraphs>130</Paragraphs>
  <Slides>6</Slides>
  <Notes>6</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Standard</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dc:creator>
  <cp:lastModifiedBy>Utilisateur</cp:lastModifiedBy>
  <cp:revision>13</cp:revision>
  <dcterms:created xsi:type="dcterms:W3CDTF">2015-12-08T08:20:34Z</dcterms:created>
  <dcterms:modified xsi:type="dcterms:W3CDTF">2015-12-18T08:53:42Z</dcterms:modified>
</cp:coreProperties>
</file>