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730" r:id="rId2"/>
  </p:sldMasterIdLst>
  <p:notesMasterIdLst>
    <p:notesMasterId r:id="rId12"/>
  </p:notesMasterIdLst>
  <p:handoutMasterIdLst>
    <p:handoutMasterId r:id="rId13"/>
  </p:handoutMasterIdLst>
  <p:sldIdLst>
    <p:sldId id="256" r:id="rId3"/>
    <p:sldId id="418" r:id="rId4"/>
    <p:sldId id="424" r:id="rId5"/>
    <p:sldId id="420" r:id="rId6"/>
    <p:sldId id="363" r:id="rId7"/>
    <p:sldId id="421" r:id="rId8"/>
    <p:sldId id="411" r:id="rId9"/>
    <p:sldId id="412" r:id="rId10"/>
    <p:sldId id="425" r:id="rId11"/>
  </p:sldIdLst>
  <p:sldSz cx="10167938" cy="7070725"/>
  <p:notesSz cx="7099300" cy="10234613"/>
  <p:kinsoku lang="ja-JP" invalStChars="、。，．・：；？！゛゜ヽヾゝゞ々ー’”）〕］｝〉》」』】°‰′″℃￠％ぁぃぅぇぉっゃゅょゎァィゥェォッャュョヮヵヶ!%),.:;?]}｡｣､･ｧｨｩｪｫｬｭｮｯｰﾞﾟ" invalEndChars="‘“（〔［｛〈《「『【￥＄$([\{｢￡"/>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005191"/>
    <a:srgbClr val="FF9933"/>
    <a:srgbClr val="FF6600"/>
    <a:srgbClr val="0E2D6B"/>
    <a:srgbClr val="3399FF"/>
    <a:srgbClr val="0066CC"/>
    <a:srgbClr val="000066"/>
    <a:srgbClr val="3333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49" autoAdjust="0"/>
  </p:normalViewPr>
  <p:slideViewPr>
    <p:cSldViewPr snapToGrid="0">
      <p:cViewPr>
        <p:scale>
          <a:sx n="60" d="100"/>
          <a:sy n="60" d="100"/>
        </p:scale>
        <p:origin x="-3552" y="-1720"/>
      </p:cViewPr>
      <p:guideLst>
        <p:guide orient="horz" pos="674"/>
        <p:guide pos="3206"/>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65" d="100"/>
          <a:sy n="65" d="100"/>
        </p:scale>
        <p:origin x="-2856" y="-108"/>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882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idx="2"/>
          </p:nvPr>
        </p:nvSpPr>
        <p:spPr bwMode="auto">
          <a:xfrm>
            <a:off x="900113" y="1135063"/>
            <a:ext cx="5300662"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28675" name="Rectangle 3"/>
          <p:cNvSpPr>
            <a:spLocks noChangeArrowheads="1"/>
          </p:cNvSpPr>
          <p:nvPr/>
        </p:nvSpPr>
        <p:spPr bwMode="auto">
          <a:xfrm>
            <a:off x="441013" y="4541989"/>
            <a:ext cx="6217276" cy="5383278"/>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139" tIns="45569" rIns="91139" bIns="45569" anchor="ctr"/>
          <a:lstStyle>
            <a:lvl1pPr defTabSz="879475" eaLnBrk="0" hangingPunct="0">
              <a:defRPr>
                <a:solidFill>
                  <a:schemeClr val="tx1"/>
                </a:solidFill>
                <a:latin typeface="Arial" pitchFamily="34" charset="0"/>
              </a:defRPr>
            </a:lvl1pPr>
            <a:lvl2pPr marL="742950" indent="-285750" defTabSz="879475" eaLnBrk="0" hangingPunct="0">
              <a:defRPr>
                <a:solidFill>
                  <a:schemeClr val="tx1"/>
                </a:solidFill>
                <a:latin typeface="Arial" pitchFamily="34" charset="0"/>
              </a:defRPr>
            </a:lvl2pPr>
            <a:lvl3pPr marL="1143000" indent="-228600" defTabSz="879475" eaLnBrk="0" hangingPunct="0">
              <a:defRPr>
                <a:solidFill>
                  <a:schemeClr val="tx1"/>
                </a:solidFill>
                <a:latin typeface="Arial" pitchFamily="34" charset="0"/>
              </a:defRPr>
            </a:lvl3pPr>
            <a:lvl4pPr marL="1600200" indent="-228600" defTabSz="879475" eaLnBrk="0" hangingPunct="0">
              <a:defRPr>
                <a:solidFill>
                  <a:schemeClr val="tx1"/>
                </a:solidFill>
                <a:latin typeface="Arial" pitchFamily="34" charset="0"/>
              </a:defRPr>
            </a:lvl4pPr>
            <a:lvl5pPr marL="2057400" indent="-228600" defTabSz="879475" eaLnBrk="0" hangingPunct="0">
              <a:defRPr>
                <a:solidFill>
                  <a:schemeClr val="tx1"/>
                </a:solidFill>
                <a:latin typeface="Arial" pitchFamily="34" charset="0"/>
              </a:defRPr>
            </a:lvl5pPr>
            <a:lvl6pPr marL="2514600" indent="-228600" defTabSz="879475" eaLnBrk="0" fontAlgn="base" hangingPunct="0">
              <a:spcBef>
                <a:spcPct val="0"/>
              </a:spcBef>
              <a:spcAft>
                <a:spcPct val="0"/>
              </a:spcAft>
              <a:defRPr>
                <a:solidFill>
                  <a:schemeClr val="tx1"/>
                </a:solidFill>
                <a:latin typeface="Arial" pitchFamily="34" charset="0"/>
              </a:defRPr>
            </a:lvl6pPr>
            <a:lvl7pPr marL="2971800" indent="-228600" defTabSz="879475" eaLnBrk="0" fontAlgn="base" hangingPunct="0">
              <a:spcBef>
                <a:spcPct val="0"/>
              </a:spcBef>
              <a:spcAft>
                <a:spcPct val="0"/>
              </a:spcAft>
              <a:defRPr>
                <a:solidFill>
                  <a:schemeClr val="tx1"/>
                </a:solidFill>
                <a:latin typeface="Arial" pitchFamily="34" charset="0"/>
              </a:defRPr>
            </a:lvl7pPr>
            <a:lvl8pPr marL="3429000" indent="-228600" defTabSz="879475" eaLnBrk="0" fontAlgn="base" hangingPunct="0">
              <a:spcBef>
                <a:spcPct val="0"/>
              </a:spcBef>
              <a:spcAft>
                <a:spcPct val="0"/>
              </a:spcAft>
              <a:defRPr>
                <a:solidFill>
                  <a:schemeClr val="tx1"/>
                </a:solidFill>
                <a:latin typeface="Arial" pitchFamily="34" charset="0"/>
              </a:defRPr>
            </a:lvl8pPr>
            <a:lvl9pPr marL="3886200" indent="-228600" defTabSz="879475" eaLnBrk="0" fontAlgn="base" hangingPunct="0">
              <a:spcBef>
                <a:spcPct val="0"/>
              </a:spcBef>
              <a:spcAft>
                <a:spcPct val="0"/>
              </a:spcAft>
              <a:defRPr>
                <a:solidFill>
                  <a:schemeClr val="tx1"/>
                </a:solidFill>
                <a:latin typeface="Arial" pitchFamily="34" charset="0"/>
              </a:defRPr>
            </a:lvl9pPr>
          </a:lstStyle>
          <a:p>
            <a:pPr>
              <a:lnSpc>
                <a:spcPct val="90000"/>
              </a:lnSpc>
              <a:defRPr/>
            </a:pPr>
            <a:endParaRPr lang="fr-FR" altLang="fr-FR" sz="1800" b="1" smtClean="0"/>
          </a:p>
        </p:txBody>
      </p:sp>
      <p:sp>
        <p:nvSpPr>
          <p:cNvPr id="28676" name="Rectangle 4"/>
          <p:cNvSpPr>
            <a:spLocks noChangeArrowheads="1"/>
          </p:cNvSpPr>
          <p:nvPr/>
        </p:nvSpPr>
        <p:spPr bwMode="auto">
          <a:xfrm>
            <a:off x="2560549" y="4885706"/>
            <a:ext cx="1978204" cy="31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48213" tIns="18287" rIns="48213" bIns="18287">
            <a:spAutoFit/>
          </a:bodyPr>
          <a:lstStyle>
            <a:lvl1pPr defTabSz="731838" eaLnBrk="0" hangingPunct="0">
              <a:defRPr>
                <a:solidFill>
                  <a:schemeClr val="tx1"/>
                </a:solidFill>
                <a:latin typeface="Arial" pitchFamily="34" charset="0"/>
              </a:defRPr>
            </a:lvl1pPr>
            <a:lvl2pPr marL="742950" indent="-285750" defTabSz="731838" eaLnBrk="0" hangingPunct="0">
              <a:defRPr>
                <a:solidFill>
                  <a:schemeClr val="tx1"/>
                </a:solidFill>
                <a:latin typeface="Arial" pitchFamily="34" charset="0"/>
              </a:defRPr>
            </a:lvl2pPr>
            <a:lvl3pPr marL="1143000" indent="-228600" defTabSz="731838" eaLnBrk="0" hangingPunct="0">
              <a:defRPr>
                <a:solidFill>
                  <a:schemeClr val="tx1"/>
                </a:solidFill>
                <a:latin typeface="Arial" pitchFamily="34" charset="0"/>
              </a:defRPr>
            </a:lvl3pPr>
            <a:lvl4pPr marL="1600200" indent="-228600" defTabSz="731838" eaLnBrk="0" hangingPunct="0">
              <a:defRPr>
                <a:solidFill>
                  <a:schemeClr val="tx1"/>
                </a:solidFill>
                <a:latin typeface="Arial" pitchFamily="34" charset="0"/>
              </a:defRPr>
            </a:lvl4pPr>
            <a:lvl5pPr marL="2057400" indent="-228600" defTabSz="731838" eaLnBrk="0" hangingPunct="0">
              <a:defRPr>
                <a:solidFill>
                  <a:schemeClr val="tx1"/>
                </a:solidFill>
                <a:latin typeface="Arial" pitchFamily="34" charset="0"/>
              </a:defRPr>
            </a:lvl5pPr>
            <a:lvl6pPr marL="2514600" indent="-228600" defTabSz="731838" eaLnBrk="0" fontAlgn="base" hangingPunct="0">
              <a:spcBef>
                <a:spcPct val="0"/>
              </a:spcBef>
              <a:spcAft>
                <a:spcPct val="0"/>
              </a:spcAft>
              <a:defRPr>
                <a:solidFill>
                  <a:schemeClr val="tx1"/>
                </a:solidFill>
                <a:latin typeface="Arial" pitchFamily="34" charset="0"/>
              </a:defRPr>
            </a:lvl6pPr>
            <a:lvl7pPr marL="2971800" indent="-228600" defTabSz="731838" eaLnBrk="0" fontAlgn="base" hangingPunct="0">
              <a:spcBef>
                <a:spcPct val="0"/>
              </a:spcBef>
              <a:spcAft>
                <a:spcPct val="0"/>
              </a:spcAft>
              <a:defRPr>
                <a:solidFill>
                  <a:schemeClr val="tx1"/>
                </a:solidFill>
                <a:latin typeface="Arial" pitchFamily="34" charset="0"/>
              </a:defRPr>
            </a:lvl7pPr>
            <a:lvl8pPr marL="3429000" indent="-228600" defTabSz="731838" eaLnBrk="0" fontAlgn="base" hangingPunct="0">
              <a:spcBef>
                <a:spcPct val="0"/>
              </a:spcBef>
              <a:spcAft>
                <a:spcPct val="0"/>
              </a:spcAft>
              <a:defRPr>
                <a:solidFill>
                  <a:schemeClr val="tx1"/>
                </a:solidFill>
                <a:latin typeface="Arial" pitchFamily="34" charset="0"/>
              </a:defRPr>
            </a:lvl8pPr>
            <a:lvl9pPr marL="3886200" indent="-228600" defTabSz="731838" eaLnBrk="0" fontAlgn="base" hangingPunct="0">
              <a:spcBef>
                <a:spcPct val="0"/>
              </a:spcBef>
              <a:spcAft>
                <a:spcPct val="0"/>
              </a:spcAft>
              <a:defRPr>
                <a:solidFill>
                  <a:schemeClr val="tx1"/>
                </a:solidFill>
                <a:latin typeface="Arial" pitchFamily="34" charset="0"/>
              </a:defRPr>
            </a:lvl9pPr>
          </a:lstStyle>
          <a:p>
            <a:pPr algn="ctr">
              <a:defRPr/>
            </a:pPr>
            <a:r>
              <a:rPr lang="fr-FR" altLang="fr-FR" sz="1800" b="1" smtClean="0">
                <a:latin typeface="Univers (WN)"/>
              </a:rPr>
              <a:t>COMMENTAIRES</a:t>
            </a:r>
          </a:p>
        </p:txBody>
      </p:sp>
    </p:spTree>
    <p:extLst>
      <p:ext uri="{BB962C8B-B14F-4D97-AF65-F5344CB8AC3E}">
        <p14:creationId xmlns:p14="http://schemas.microsoft.com/office/powerpoint/2010/main" val="2866665382"/>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1pPr>
    <a:lvl2pPr marL="457200" algn="l" defTabSz="762000"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2pPr>
    <a:lvl3pPr marL="914400" algn="l" defTabSz="762000"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3pPr>
    <a:lvl4pPr marL="1371600" algn="l" defTabSz="762000"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4pPr>
    <a:lvl5pPr marL="1828800" algn="l" defTabSz="762000" rtl="0" eaLnBrk="0" fontAlgn="base" hangingPunct="0">
      <a:lnSpc>
        <a:spcPct val="90000"/>
      </a:lnSpc>
      <a:spcBef>
        <a:spcPct val="4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9599" y="4861155"/>
            <a:ext cx="5680103" cy="4605821"/>
          </a:xfrm>
          <a:prstGeom prst="rect">
            <a:avLst/>
          </a:prstGeom>
        </p:spPr>
        <p:txBody>
          <a:bodyPr lIns="94768" tIns="47384" rIns="94768" bIns="47384"/>
          <a:lstStyle/>
          <a:p>
            <a:endParaRPr lang="fr-FR" dirty="0"/>
          </a:p>
        </p:txBody>
      </p:sp>
    </p:spTree>
    <p:extLst>
      <p:ext uri="{BB962C8B-B14F-4D97-AF65-F5344CB8AC3E}">
        <p14:creationId xmlns:p14="http://schemas.microsoft.com/office/powerpoint/2010/main" val="355277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p:sp>
      <p:sp>
        <p:nvSpPr>
          <p:cNvPr id="29699" name="Rectangle 3"/>
          <p:cNvSpPr>
            <a:spLocks noGrp="1" noChangeArrowheads="1"/>
          </p:cNvSpPr>
          <p:nvPr>
            <p:ph type="body" idx="1"/>
          </p:nvPr>
        </p:nvSpPr>
        <p:spPr bwMode="auto">
          <a:xfrm>
            <a:off x="709599" y="4861155"/>
            <a:ext cx="5680103" cy="460582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768" tIns="47384" rIns="94768" bIns="47384"/>
          <a:lstStyle/>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09599" y="4861155"/>
            <a:ext cx="5680103" cy="4605821"/>
          </a:xfrm>
          <a:prstGeom prst="rect">
            <a:avLst/>
          </a:prstGeom>
        </p:spPr>
        <p:txBody>
          <a:bodyPr lIns="94768" tIns="47384" rIns="94768" bIns="47384"/>
          <a:lstStyle/>
          <a:p>
            <a:endParaRPr lang="fr-FR" dirty="0"/>
          </a:p>
        </p:txBody>
      </p:sp>
      <p:sp>
        <p:nvSpPr>
          <p:cNvPr id="4" name="Espace réservé du numéro de diapositive 3"/>
          <p:cNvSpPr>
            <a:spLocks noGrp="1"/>
          </p:cNvSpPr>
          <p:nvPr>
            <p:ph type="sldNum" sz="quarter" idx="10"/>
          </p:nvPr>
        </p:nvSpPr>
        <p:spPr>
          <a:xfrm>
            <a:off x="4020506" y="9720673"/>
            <a:ext cx="3077137" cy="512303"/>
          </a:xfrm>
          <a:prstGeom prst="rect">
            <a:avLst/>
          </a:prstGeom>
        </p:spPr>
        <p:txBody>
          <a:bodyPr lIns="94768" tIns="47384" rIns="94768" bIns="47384"/>
          <a:lstStyle/>
          <a:p>
            <a:pPr>
              <a:defRPr/>
            </a:pPr>
            <a:fld id="{04113F31-5142-4B28-9716-E63764DFC5F9}" type="slidenum">
              <a:rPr lang="fr-FR" smtClean="0"/>
              <a:pPr>
                <a:defRPr/>
              </a:pPr>
              <a:t>9</a:t>
            </a:fld>
            <a:endParaRPr lang="fr-FR" dirty="0"/>
          </a:p>
        </p:txBody>
      </p:sp>
    </p:spTree>
    <p:extLst>
      <p:ext uri="{BB962C8B-B14F-4D97-AF65-F5344CB8AC3E}">
        <p14:creationId xmlns:p14="http://schemas.microsoft.com/office/powerpoint/2010/main" val="110559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62000" y="2197100"/>
            <a:ext cx="8643938" cy="1514475"/>
          </a:xfrm>
        </p:spPr>
        <p:txBody>
          <a:bodyPr/>
          <a:lstStyle/>
          <a:p>
            <a:r>
              <a:rPr lang="fr-FR" smtClean="0"/>
              <a:t>Modifiez le style du titre</a:t>
            </a:r>
            <a:endParaRPr lang="fr-FR"/>
          </a:p>
        </p:txBody>
      </p:sp>
      <p:sp>
        <p:nvSpPr>
          <p:cNvPr id="3" name="Sous-titre 2"/>
          <p:cNvSpPr>
            <a:spLocks noGrp="1"/>
          </p:cNvSpPr>
          <p:nvPr>
            <p:ph type="subTitle" idx="1"/>
          </p:nvPr>
        </p:nvSpPr>
        <p:spPr>
          <a:xfrm>
            <a:off x="1525588" y="4006850"/>
            <a:ext cx="7116762" cy="18065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143011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7640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23188" y="457200"/>
            <a:ext cx="2444750" cy="57912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87350" y="457200"/>
            <a:ext cx="7183438" cy="5791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1811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01638" y="457200"/>
            <a:ext cx="9766300" cy="9144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387350" y="1600200"/>
            <a:ext cx="4576763" cy="46482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quarter" idx="2"/>
          </p:nvPr>
        </p:nvSpPr>
        <p:spPr>
          <a:xfrm>
            <a:off x="5116513" y="1600200"/>
            <a:ext cx="4578350" cy="22479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contenu 4"/>
          <p:cNvSpPr>
            <a:spLocks noGrp="1"/>
          </p:cNvSpPr>
          <p:nvPr>
            <p:ph sz="quarter" idx="3"/>
          </p:nvPr>
        </p:nvSpPr>
        <p:spPr>
          <a:xfrm>
            <a:off x="5116513" y="4000500"/>
            <a:ext cx="4578350" cy="2247900"/>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62269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01638" y="457200"/>
            <a:ext cx="9766300" cy="914400"/>
          </a:xfrm>
        </p:spPr>
        <p:txBody>
          <a:bodyPr/>
          <a:lstStyle/>
          <a:p>
            <a:r>
              <a:rPr lang="fr-FR" dirty="0" smtClean="0"/>
              <a:t>Modifiez le style du titre</a:t>
            </a:r>
            <a:endParaRPr lang="fr-FR" dirty="0"/>
          </a:p>
        </p:txBody>
      </p:sp>
      <p:sp>
        <p:nvSpPr>
          <p:cNvPr id="3" name="Espace réservé du tableau 2"/>
          <p:cNvSpPr>
            <a:spLocks noGrp="1"/>
          </p:cNvSpPr>
          <p:nvPr>
            <p:ph type="tbl" idx="1"/>
          </p:nvPr>
        </p:nvSpPr>
        <p:spPr>
          <a:xfrm>
            <a:off x="387350" y="1600200"/>
            <a:ext cx="9307513" cy="4648200"/>
          </a:xfrm>
        </p:spPr>
        <p:txBody>
          <a:bodyPr/>
          <a:lstStyle/>
          <a:p>
            <a:pPr lvl="0"/>
            <a:endParaRPr lang="fr-FR" noProof="0" smtClean="0"/>
          </a:p>
        </p:txBody>
      </p:sp>
    </p:spTree>
    <p:extLst>
      <p:ext uri="{BB962C8B-B14F-4D97-AF65-F5344CB8AC3E}">
        <p14:creationId xmlns:p14="http://schemas.microsoft.com/office/powerpoint/2010/main" val="1114347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508397" y="283157"/>
            <a:ext cx="9151144" cy="1178454"/>
          </a:xfrm>
          <a:prstGeom prst="rect">
            <a:avLst/>
          </a:prstGeo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508397" y="1649836"/>
            <a:ext cx="4497358" cy="2253794"/>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162183" y="1649836"/>
            <a:ext cx="4497358" cy="2253794"/>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08397" y="4060759"/>
            <a:ext cx="4497358" cy="225543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5162183" y="4060759"/>
            <a:ext cx="4497358" cy="2255430"/>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noChangeArrowheads="1"/>
          </p:cNvSpPr>
          <p:nvPr>
            <p:ph type="sldNum" sz="quarter" idx="10"/>
          </p:nvPr>
        </p:nvSpPr>
        <p:spPr>
          <a:xfrm>
            <a:off x="6605588" y="6580188"/>
            <a:ext cx="2373312" cy="490537"/>
          </a:xfrm>
          <a:prstGeom prst="rect">
            <a:avLst/>
          </a:prstGeom>
        </p:spPr>
        <p:txBody>
          <a:bodyPr lIns="98499" tIns="49250" rIns="98499" bIns="49250"/>
          <a:lstStyle>
            <a:lvl1pPr eaLnBrk="0" hangingPunct="0">
              <a:defRPr/>
            </a:lvl1pPr>
          </a:lstStyle>
          <a:p>
            <a:pPr>
              <a:defRPr/>
            </a:pPr>
            <a:endParaRPr lang="fr-FR"/>
          </a:p>
        </p:txBody>
      </p:sp>
    </p:spTree>
    <p:extLst>
      <p:ext uri="{BB962C8B-B14F-4D97-AF65-F5344CB8AC3E}">
        <p14:creationId xmlns:p14="http://schemas.microsoft.com/office/powerpoint/2010/main" val="2482107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a:xfrm>
            <a:off x="510026" y="282087"/>
            <a:ext cx="9150762" cy="504787"/>
          </a:xfrm>
        </p:spPr>
        <p:txBody>
          <a:bodyPr/>
          <a:lstStyle/>
          <a:p>
            <a:r>
              <a:rPr lang="fr-FR" dirty="0"/>
              <a:t>Cliquez pour modifier le style du titre</a:t>
            </a:r>
          </a:p>
        </p:txBody>
      </p:sp>
      <p:sp>
        <p:nvSpPr>
          <p:cNvPr id="3" name="Espace réservé du texte 4"/>
          <p:cNvSpPr>
            <a:spLocks noGrp="1"/>
          </p:cNvSpPr>
          <p:nvPr>
            <p:ph type="body" sz="quarter" idx="3"/>
          </p:nvPr>
        </p:nvSpPr>
        <p:spPr>
          <a:xfrm>
            <a:off x="501288" y="788424"/>
            <a:ext cx="9158856" cy="659606"/>
          </a:xfrm>
        </p:spPr>
        <p:txBody>
          <a:bodyPr anchor="t" anchorCtr="0"/>
          <a:lstStyle>
            <a:lvl1pPr marL="0" indent="0" algn="r">
              <a:buNone/>
              <a:defRPr sz="2500" b="1"/>
            </a:lvl1pPr>
            <a:lvl2pPr marL="470139" indent="0">
              <a:buNone/>
              <a:defRPr sz="2100" b="1"/>
            </a:lvl2pPr>
            <a:lvl3pPr marL="940278" indent="0">
              <a:buNone/>
              <a:defRPr sz="1900" b="1"/>
            </a:lvl3pPr>
            <a:lvl4pPr marL="1410416" indent="0">
              <a:buNone/>
              <a:defRPr sz="1600" b="1"/>
            </a:lvl4pPr>
            <a:lvl5pPr marL="1880555" indent="0">
              <a:buNone/>
              <a:defRPr sz="1600" b="1"/>
            </a:lvl5pPr>
            <a:lvl6pPr marL="2350694" indent="0">
              <a:buNone/>
              <a:defRPr sz="1600" b="1"/>
            </a:lvl6pPr>
            <a:lvl7pPr marL="2820833" indent="0">
              <a:buNone/>
              <a:defRPr sz="1600" b="1"/>
            </a:lvl7pPr>
            <a:lvl8pPr marL="3290971" indent="0">
              <a:buNone/>
              <a:defRPr sz="1600" b="1"/>
            </a:lvl8pPr>
            <a:lvl9pPr marL="3761110" indent="0">
              <a:buNone/>
              <a:defRPr sz="1600" b="1"/>
            </a:lvl9pPr>
          </a:lstStyle>
          <a:p>
            <a:pPr lvl="0"/>
            <a:r>
              <a:rPr lang="fr-FR" dirty="0"/>
              <a:t>Cliquez pour modifier les styles du texte du masque</a:t>
            </a:r>
          </a:p>
        </p:txBody>
      </p:sp>
    </p:spTree>
    <p:extLst>
      <p:ext uri="{BB962C8B-B14F-4D97-AF65-F5344CB8AC3E}">
        <p14:creationId xmlns:p14="http://schemas.microsoft.com/office/powerpoint/2010/main" val="2081297348"/>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2" name="Titre 1"/>
          <p:cNvSpPr>
            <a:spLocks noGrp="1"/>
          </p:cNvSpPr>
          <p:nvPr>
            <p:ph type="title"/>
          </p:nvPr>
        </p:nvSpPr>
        <p:spPr>
          <a:xfrm>
            <a:off x="510026" y="282087"/>
            <a:ext cx="9150762" cy="504787"/>
          </a:xfrm>
        </p:spPr>
        <p:txBody>
          <a:bodyPr/>
          <a:lstStyle/>
          <a:p>
            <a:r>
              <a:rPr lang="fr-FR" dirty="0"/>
              <a:t>Cliquez pour modifier le style du titre</a:t>
            </a:r>
          </a:p>
        </p:txBody>
      </p:sp>
      <p:sp>
        <p:nvSpPr>
          <p:cNvPr id="3" name="Espace réservé du texte 4"/>
          <p:cNvSpPr>
            <a:spLocks noGrp="1"/>
          </p:cNvSpPr>
          <p:nvPr>
            <p:ph type="body" sz="quarter" idx="3"/>
          </p:nvPr>
        </p:nvSpPr>
        <p:spPr>
          <a:xfrm>
            <a:off x="501288" y="788424"/>
            <a:ext cx="9158856" cy="659606"/>
          </a:xfrm>
        </p:spPr>
        <p:txBody>
          <a:bodyPr anchor="t" anchorCtr="0"/>
          <a:lstStyle>
            <a:lvl1pPr marL="0" indent="0" algn="r">
              <a:buNone/>
              <a:defRPr sz="2500" b="1"/>
            </a:lvl1pPr>
            <a:lvl2pPr marL="470139" indent="0">
              <a:buNone/>
              <a:defRPr sz="2100" b="1"/>
            </a:lvl2pPr>
            <a:lvl3pPr marL="940278" indent="0">
              <a:buNone/>
              <a:defRPr sz="1900" b="1"/>
            </a:lvl3pPr>
            <a:lvl4pPr marL="1410416" indent="0">
              <a:buNone/>
              <a:defRPr sz="1600" b="1"/>
            </a:lvl4pPr>
            <a:lvl5pPr marL="1880555" indent="0">
              <a:buNone/>
              <a:defRPr sz="1600" b="1"/>
            </a:lvl5pPr>
            <a:lvl6pPr marL="2350694" indent="0">
              <a:buNone/>
              <a:defRPr sz="1600" b="1"/>
            </a:lvl6pPr>
            <a:lvl7pPr marL="2820833" indent="0">
              <a:buNone/>
              <a:defRPr sz="1600" b="1"/>
            </a:lvl7pPr>
            <a:lvl8pPr marL="3290971" indent="0">
              <a:buNone/>
              <a:defRPr sz="1600" b="1"/>
            </a:lvl8pPr>
            <a:lvl9pPr marL="3761110" indent="0">
              <a:buNone/>
              <a:defRPr sz="1600" b="1"/>
            </a:lvl9pPr>
          </a:lstStyle>
          <a:p>
            <a:pPr lvl="0"/>
            <a:r>
              <a:rPr lang="fr-FR" dirty="0"/>
              <a:t>Cliquez pour modifier les styles du texte du masque</a:t>
            </a:r>
          </a:p>
        </p:txBody>
      </p:sp>
    </p:spTree>
    <p:extLst>
      <p:ext uri="{BB962C8B-B14F-4D97-AF65-F5344CB8AC3E}">
        <p14:creationId xmlns:p14="http://schemas.microsoft.com/office/powerpoint/2010/main" val="541196253"/>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75863" y="2045801"/>
            <a:ext cx="8642747" cy="1515623"/>
          </a:xfrm>
          <a:prstGeom prst="rect">
            <a:avLst/>
          </a:prstGeom>
        </p:spPr>
        <p:txBody>
          <a:bodyPr lIns="98485" tIns="49243" rIns="98485" bIns="49243"/>
          <a:lstStyle/>
          <a:p>
            <a:r>
              <a:rPr lang="fr-FR" dirty="0" smtClean="0"/>
              <a:t>Modifiez le style du titre</a:t>
            </a:r>
            <a:endParaRPr lang="fr-FR" dirty="0"/>
          </a:p>
        </p:txBody>
      </p:sp>
      <p:sp>
        <p:nvSpPr>
          <p:cNvPr id="3" name="Sous-titre 2"/>
          <p:cNvSpPr>
            <a:spLocks noGrp="1"/>
          </p:cNvSpPr>
          <p:nvPr>
            <p:ph type="subTitle" idx="1"/>
          </p:nvPr>
        </p:nvSpPr>
        <p:spPr>
          <a:xfrm>
            <a:off x="1525192" y="4006744"/>
            <a:ext cx="7117557" cy="1806963"/>
          </a:xfrm>
        </p:spPr>
        <p:txBody>
          <a:bodyPr/>
          <a:lstStyle>
            <a:lvl1pPr marL="0" indent="0" algn="ctr">
              <a:buNone/>
              <a:defRPr>
                <a:solidFill>
                  <a:schemeClr val="tx1">
                    <a:tint val="75000"/>
                  </a:schemeClr>
                </a:solidFill>
              </a:defRPr>
            </a:lvl1pPr>
            <a:lvl2pPr marL="492426" indent="0" algn="ctr">
              <a:buNone/>
              <a:defRPr>
                <a:solidFill>
                  <a:schemeClr val="tx1">
                    <a:tint val="75000"/>
                  </a:schemeClr>
                </a:solidFill>
              </a:defRPr>
            </a:lvl2pPr>
            <a:lvl3pPr marL="984852" indent="0" algn="ctr">
              <a:buNone/>
              <a:defRPr>
                <a:solidFill>
                  <a:schemeClr val="tx1">
                    <a:tint val="75000"/>
                  </a:schemeClr>
                </a:solidFill>
              </a:defRPr>
            </a:lvl3pPr>
            <a:lvl4pPr marL="1477276" indent="0" algn="ctr">
              <a:buNone/>
              <a:defRPr>
                <a:solidFill>
                  <a:schemeClr val="tx1">
                    <a:tint val="75000"/>
                  </a:schemeClr>
                </a:solidFill>
              </a:defRPr>
            </a:lvl4pPr>
            <a:lvl5pPr marL="1969701" indent="0" algn="ctr">
              <a:buNone/>
              <a:defRPr>
                <a:solidFill>
                  <a:schemeClr val="tx1">
                    <a:tint val="75000"/>
                  </a:schemeClr>
                </a:solidFill>
              </a:defRPr>
            </a:lvl5pPr>
            <a:lvl6pPr marL="2462127" indent="0" algn="ctr">
              <a:buNone/>
              <a:defRPr>
                <a:solidFill>
                  <a:schemeClr val="tx1">
                    <a:tint val="75000"/>
                  </a:schemeClr>
                </a:solidFill>
              </a:defRPr>
            </a:lvl6pPr>
            <a:lvl7pPr marL="2954553" indent="0" algn="ctr">
              <a:buNone/>
              <a:defRPr>
                <a:solidFill>
                  <a:schemeClr val="tx1">
                    <a:tint val="75000"/>
                  </a:schemeClr>
                </a:solidFill>
              </a:defRPr>
            </a:lvl7pPr>
            <a:lvl8pPr marL="3446979" indent="0" algn="ctr">
              <a:buNone/>
              <a:defRPr>
                <a:solidFill>
                  <a:schemeClr val="tx1">
                    <a:tint val="75000"/>
                  </a:schemeClr>
                </a:solidFill>
              </a:defRPr>
            </a:lvl8pPr>
            <a:lvl9pPr marL="3939403"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4B1249AE-0D09-4511-B7DE-2FDBA52BEDFE}" type="datetimeFigureOut">
              <a:rPr lang="fr-FR" smtClean="0"/>
              <a:t>19/01/16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F9FA35-F6B2-48A9-8B1A-3433262E572A}" type="slidenum">
              <a:rPr lang="fr-FR" smtClean="0"/>
              <a:t>‹#›</a:t>
            </a:fld>
            <a:endParaRPr lang="fr-FR"/>
          </a:p>
        </p:txBody>
      </p:sp>
      <p:cxnSp>
        <p:nvCxnSpPr>
          <p:cNvPr id="11" name="Connecteur droit 10"/>
          <p:cNvCxnSpPr/>
          <p:nvPr userDrawn="1"/>
        </p:nvCxnSpPr>
        <p:spPr>
          <a:xfrm>
            <a:off x="0" y="1427016"/>
            <a:ext cx="101679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62061"/>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8397" y="283157"/>
            <a:ext cx="9151144" cy="1178454"/>
          </a:xfrm>
          <a:prstGeom prst="rect">
            <a:avLst/>
          </a:prstGeom>
        </p:spPr>
        <p:txBody>
          <a:bodyPr lIns="98485" tIns="49243" rIns="98485" bIns="49243"/>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4B1249AE-0D09-4511-B7DE-2FDBA52BEDFE}" type="datetimeFigureOut">
              <a:rPr lang="fr-FR" smtClean="0"/>
              <a:t>19/01/16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1774204868"/>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03197" y="4543597"/>
            <a:ext cx="8642747" cy="1404325"/>
          </a:xfrm>
          <a:prstGeom prst="rect">
            <a:avLst/>
          </a:prstGeom>
        </p:spPr>
        <p:txBody>
          <a:bodyPr lIns="98485" tIns="49243" rIns="98485" bIns="49243" anchor="t"/>
          <a:lstStyle>
            <a:lvl1pPr algn="l">
              <a:defRPr sz="4300" b="1" cap="all"/>
            </a:lvl1pPr>
          </a:lstStyle>
          <a:p>
            <a:r>
              <a:rPr lang="fr-FR" smtClean="0"/>
              <a:t>Modifiez le style du titre</a:t>
            </a:r>
            <a:endParaRPr lang="fr-FR"/>
          </a:p>
        </p:txBody>
      </p:sp>
      <p:sp>
        <p:nvSpPr>
          <p:cNvPr id="3" name="Espace réservé du texte 2"/>
          <p:cNvSpPr>
            <a:spLocks noGrp="1"/>
          </p:cNvSpPr>
          <p:nvPr>
            <p:ph type="body" idx="1"/>
          </p:nvPr>
        </p:nvSpPr>
        <p:spPr>
          <a:xfrm>
            <a:off x="803197" y="2996876"/>
            <a:ext cx="8642747" cy="1546721"/>
          </a:xfrm>
        </p:spPr>
        <p:txBody>
          <a:bodyPr anchor="b"/>
          <a:lstStyle>
            <a:lvl1pPr marL="0" indent="0">
              <a:buNone/>
              <a:defRPr sz="2200">
                <a:solidFill>
                  <a:schemeClr val="tx1">
                    <a:tint val="75000"/>
                  </a:schemeClr>
                </a:solidFill>
              </a:defRPr>
            </a:lvl1pPr>
            <a:lvl2pPr marL="492426" indent="0">
              <a:buNone/>
              <a:defRPr sz="1900">
                <a:solidFill>
                  <a:schemeClr val="tx1">
                    <a:tint val="75000"/>
                  </a:schemeClr>
                </a:solidFill>
              </a:defRPr>
            </a:lvl2pPr>
            <a:lvl3pPr marL="984852" indent="0">
              <a:buNone/>
              <a:defRPr sz="1700">
                <a:solidFill>
                  <a:schemeClr val="tx1">
                    <a:tint val="75000"/>
                  </a:schemeClr>
                </a:solidFill>
              </a:defRPr>
            </a:lvl3pPr>
            <a:lvl4pPr marL="1477276" indent="0">
              <a:buNone/>
              <a:defRPr sz="1500">
                <a:solidFill>
                  <a:schemeClr val="tx1">
                    <a:tint val="75000"/>
                  </a:schemeClr>
                </a:solidFill>
              </a:defRPr>
            </a:lvl4pPr>
            <a:lvl5pPr marL="1969701" indent="0">
              <a:buNone/>
              <a:defRPr sz="1500">
                <a:solidFill>
                  <a:schemeClr val="tx1">
                    <a:tint val="75000"/>
                  </a:schemeClr>
                </a:solidFill>
              </a:defRPr>
            </a:lvl5pPr>
            <a:lvl6pPr marL="2462127" indent="0">
              <a:buNone/>
              <a:defRPr sz="1500">
                <a:solidFill>
                  <a:schemeClr val="tx1">
                    <a:tint val="75000"/>
                  </a:schemeClr>
                </a:solidFill>
              </a:defRPr>
            </a:lvl6pPr>
            <a:lvl7pPr marL="2954553" indent="0">
              <a:buNone/>
              <a:defRPr sz="1500">
                <a:solidFill>
                  <a:schemeClr val="tx1">
                    <a:tint val="75000"/>
                  </a:schemeClr>
                </a:solidFill>
              </a:defRPr>
            </a:lvl7pPr>
            <a:lvl8pPr marL="3446979" indent="0">
              <a:buNone/>
              <a:defRPr sz="1500">
                <a:solidFill>
                  <a:schemeClr val="tx1">
                    <a:tint val="75000"/>
                  </a:schemeClr>
                </a:solidFill>
              </a:defRPr>
            </a:lvl8pPr>
            <a:lvl9pPr marL="3939403" indent="0">
              <a:buNone/>
              <a:defRPr sz="15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B1249AE-0D09-4511-B7DE-2FDBA52BEDFE}" type="datetimeFigureOut">
              <a:rPr lang="fr-FR" smtClean="0"/>
              <a:t>19/01/16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406425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20099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08397" y="283157"/>
            <a:ext cx="9151144" cy="1178454"/>
          </a:xfrm>
          <a:prstGeom prst="rect">
            <a:avLst/>
          </a:prstGeom>
        </p:spPr>
        <p:txBody>
          <a:bodyPr lIns="98485" tIns="49243" rIns="98485" bIns="49243"/>
          <a:lstStyle/>
          <a:p>
            <a:r>
              <a:rPr lang="fr-FR" smtClean="0"/>
              <a:t>Modifiez le style du titre</a:t>
            </a:r>
            <a:endParaRPr lang="fr-FR"/>
          </a:p>
        </p:txBody>
      </p:sp>
      <p:sp>
        <p:nvSpPr>
          <p:cNvPr id="3" name="Espace réservé du contenu 2"/>
          <p:cNvSpPr>
            <a:spLocks noGrp="1"/>
          </p:cNvSpPr>
          <p:nvPr>
            <p:ph sz="half" idx="1"/>
          </p:nvPr>
        </p:nvSpPr>
        <p:spPr>
          <a:xfrm>
            <a:off x="508397" y="1649836"/>
            <a:ext cx="4490839" cy="4666352"/>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68702" y="1649836"/>
            <a:ext cx="4490839" cy="4666352"/>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B1249AE-0D09-4511-B7DE-2FDBA52BEDFE}" type="datetimeFigureOut">
              <a:rPr lang="fr-FR" smtClean="0"/>
              <a:t>19/01/16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2935476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8397" y="283157"/>
            <a:ext cx="9151144" cy="1178454"/>
          </a:xfrm>
          <a:prstGeom prst="rect">
            <a:avLst/>
          </a:prstGeom>
        </p:spPr>
        <p:txBody>
          <a:bodyPr lIns="98485" tIns="49243" rIns="98485" bIns="49243"/>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08397" y="1582730"/>
            <a:ext cx="4492605" cy="659606"/>
          </a:xfrm>
        </p:spPr>
        <p:txBody>
          <a:bodyPr anchor="b"/>
          <a:lstStyle>
            <a:lvl1pPr marL="0" indent="0">
              <a:buNone/>
              <a:defRPr sz="2600" b="1"/>
            </a:lvl1pPr>
            <a:lvl2pPr marL="492426" indent="0">
              <a:buNone/>
              <a:defRPr sz="2200" b="1"/>
            </a:lvl2pPr>
            <a:lvl3pPr marL="984852" indent="0">
              <a:buNone/>
              <a:defRPr sz="1900" b="1"/>
            </a:lvl3pPr>
            <a:lvl4pPr marL="1477276" indent="0">
              <a:buNone/>
              <a:defRPr sz="1700" b="1"/>
            </a:lvl4pPr>
            <a:lvl5pPr marL="1969701" indent="0">
              <a:buNone/>
              <a:defRPr sz="1700" b="1"/>
            </a:lvl5pPr>
            <a:lvl6pPr marL="2462127" indent="0">
              <a:buNone/>
              <a:defRPr sz="1700" b="1"/>
            </a:lvl6pPr>
            <a:lvl7pPr marL="2954553" indent="0">
              <a:buNone/>
              <a:defRPr sz="1700" b="1"/>
            </a:lvl7pPr>
            <a:lvl8pPr marL="3446979" indent="0">
              <a:buNone/>
              <a:defRPr sz="1700" b="1"/>
            </a:lvl8pPr>
            <a:lvl9pPr marL="3939403" indent="0">
              <a:buNone/>
              <a:defRPr sz="1700" b="1"/>
            </a:lvl9pPr>
          </a:lstStyle>
          <a:p>
            <a:pPr lvl="0"/>
            <a:r>
              <a:rPr lang="fr-FR" smtClean="0"/>
              <a:t>Modifiez les styles du texte du masque</a:t>
            </a:r>
          </a:p>
        </p:txBody>
      </p:sp>
      <p:sp>
        <p:nvSpPr>
          <p:cNvPr id="4" name="Espace réservé du contenu 3"/>
          <p:cNvSpPr>
            <a:spLocks noGrp="1"/>
          </p:cNvSpPr>
          <p:nvPr>
            <p:ph sz="half" idx="2"/>
          </p:nvPr>
        </p:nvSpPr>
        <p:spPr>
          <a:xfrm>
            <a:off x="508397" y="2242336"/>
            <a:ext cx="4492605" cy="407385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65173" y="1582730"/>
            <a:ext cx="4494370" cy="659606"/>
          </a:xfrm>
        </p:spPr>
        <p:txBody>
          <a:bodyPr anchor="b"/>
          <a:lstStyle>
            <a:lvl1pPr marL="0" indent="0">
              <a:buNone/>
              <a:defRPr sz="2600" b="1"/>
            </a:lvl1pPr>
            <a:lvl2pPr marL="492426" indent="0">
              <a:buNone/>
              <a:defRPr sz="2200" b="1"/>
            </a:lvl2pPr>
            <a:lvl3pPr marL="984852" indent="0">
              <a:buNone/>
              <a:defRPr sz="1900" b="1"/>
            </a:lvl3pPr>
            <a:lvl4pPr marL="1477276" indent="0">
              <a:buNone/>
              <a:defRPr sz="1700" b="1"/>
            </a:lvl4pPr>
            <a:lvl5pPr marL="1969701" indent="0">
              <a:buNone/>
              <a:defRPr sz="1700" b="1"/>
            </a:lvl5pPr>
            <a:lvl6pPr marL="2462127" indent="0">
              <a:buNone/>
              <a:defRPr sz="1700" b="1"/>
            </a:lvl6pPr>
            <a:lvl7pPr marL="2954553" indent="0">
              <a:buNone/>
              <a:defRPr sz="1700" b="1"/>
            </a:lvl7pPr>
            <a:lvl8pPr marL="3446979" indent="0">
              <a:buNone/>
              <a:defRPr sz="1700" b="1"/>
            </a:lvl8pPr>
            <a:lvl9pPr marL="3939403" indent="0">
              <a:buNone/>
              <a:defRPr sz="1700" b="1"/>
            </a:lvl9pPr>
          </a:lstStyle>
          <a:p>
            <a:pPr lvl="0"/>
            <a:r>
              <a:rPr lang="fr-FR" smtClean="0"/>
              <a:t>Modifiez les styles du texte du masque</a:t>
            </a:r>
          </a:p>
        </p:txBody>
      </p:sp>
      <p:sp>
        <p:nvSpPr>
          <p:cNvPr id="6" name="Espace réservé du contenu 5"/>
          <p:cNvSpPr>
            <a:spLocks noGrp="1"/>
          </p:cNvSpPr>
          <p:nvPr>
            <p:ph sz="quarter" idx="4"/>
          </p:nvPr>
        </p:nvSpPr>
        <p:spPr>
          <a:xfrm>
            <a:off x="5165173" y="2242336"/>
            <a:ext cx="4494370" cy="4073851"/>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B1249AE-0D09-4511-B7DE-2FDBA52BEDFE}" type="datetimeFigureOut">
              <a:rPr lang="fr-FR" smtClean="0"/>
              <a:t>19/01/16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267671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08397" y="283157"/>
            <a:ext cx="9151144" cy="1178454"/>
          </a:xfrm>
          <a:prstGeom prst="rect">
            <a:avLst/>
          </a:prstGeom>
        </p:spPr>
        <p:txBody>
          <a:bodyPr lIns="98485" tIns="49243" rIns="98485" bIns="49243"/>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B1249AE-0D09-4511-B7DE-2FDBA52BEDFE}" type="datetimeFigureOut">
              <a:rPr lang="fr-FR" smtClean="0"/>
              <a:t>19/01/16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3943140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1249AE-0D09-4511-B7DE-2FDBA52BEDFE}" type="datetimeFigureOut">
              <a:rPr lang="fr-FR" smtClean="0"/>
              <a:t>19/01/16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3318585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8397" y="281521"/>
            <a:ext cx="3345182" cy="1198095"/>
          </a:xfrm>
          <a:prstGeom prst="rect">
            <a:avLst/>
          </a:prstGeom>
        </p:spPr>
        <p:txBody>
          <a:bodyPr lIns="98485" tIns="49243" rIns="98485" bIns="49243" anchor="b"/>
          <a:lstStyle>
            <a:lvl1pPr algn="l">
              <a:defRPr sz="2200" b="1"/>
            </a:lvl1pPr>
          </a:lstStyle>
          <a:p>
            <a:r>
              <a:rPr lang="fr-FR" smtClean="0"/>
              <a:t>Modifiez le style du titre</a:t>
            </a:r>
            <a:endParaRPr lang="fr-FR"/>
          </a:p>
        </p:txBody>
      </p:sp>
      <p:sp>
        <p:nvSpPr>
          <p:cNvPr id="3" name="Espace réservé du contenu 2"/>
          <p:cNvSpPr>
            <a:spLocks noGrp="1"/>
          </p:cNvSpPr>
          <p:nvPr>
            <p:ph idx="1"/>
          </p:nvPr>
        </p:nvSpPr>
        <p:spPr>
          <a:xfrm>
            <a:off x="3975381" y="281520"/>
            <a:ext cx="5684160" cy="6034668"/>
          </a:xfrm>
        </p:spPr>
        <p:txBody>
          <a:bodyPr/>
          <a:lstStyle>
            <a:lvl1pPr>
              <a:defRPr sz="34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8397" y="1479616"/>
            <a:ext cx="3345182" cy="4836573"/>
          </a:xfrm>
        </p:spPr>
        <p:txBody>
          <a:bodyPr/>
          <a:lstStyle>
            <a:lvl1pPr marL="0" indent="0">
              <a:buNone/>
              <a:defRPr sz="1500"/>
            </a:lvl1pPr>
            <a:lvl2pPr marL="492426" indent="0">
              <a:buNone/>
              <a:defRPr sz="1300"/>
            </a:lvl2pPr>
            <a:lvl3pPr marL="984852" indent="0">
              <a:buNone/>
              <a:defRPr sz="1100"/>
            </a:lvl3pPr>
            <a:lvl4pPr marL="1477276" indent="0">
              <a:buNone/>
              <a:defRPr sz="1000"/>
            </a:lvl4pPr>
            <a:lvl5pPr marL="1969701" indent="0">
              <a:buNone/>
              <a:defRPr sz="1000"/>
            </a:lvl5pPr>
            <a:lvl6pPr marL="2462127" indent="0">
              <a:buNone/>
              <a:defRPr sz="1000"/>
            </a:lvl6pPr>
            <a:lvl7pPr marL="2954553" indent="0">
              <a:buNone/>
              <a:defRPr sz="1000"/>
            </a:lvl7pPr>
            <a:lvl8pPr marL="3446979" indent="0">
              <a:buNone/>
              <a:defRPr sz="1000"/>
            </a:lvl8pPr>
            <a:lvl9pPr marL="3939403"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1249AE-0D09-4511-B7DE-2FDBA52BEDFE}" type="datetimeFigureOut">
              <a:rPr lang="fr-FR" smtClean="0"/>
              <a:t>19/01/16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2683457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92988" y="4949509"/>
            <a:ext cx="6100763" cy="584317"/>
          </a:xfrm>
          <a:prstGeom prst="rect">
            <a:avLst/>
          </a:prstGeom>
        </p:spPr>
        <p:txBody>
          <a:bodyPr lIns="98485" tIns="49243" rIns="98485" bIns="49243" anchor="b"/>
          <a:lstStyle>
            <a:lvl1pPr algn="l">
              <a:defRPr sz="2200" b="1"/>
            </a:lvl1pPr>
          </a:lstStyle>
          <a:p>
            <a:r>
              <a:rPr lang="fr-FR" smtClean="0"/>
              <a:t>Modifiez le style du titre</a:t>
            </a:r>
            <a:endParaRPr lang="fr-FR"/>
          </a:p>
        </p:txBody>
      </p:sp>
      <p:sp>
        <p:nvSpPr>
          <p:cNvPr id="3" name="Espace réservé pour une image  2"/>
          <p:cNvSpPr>
            <a:spLocks noGrp="1"/>
          </p:cNvSpPr>
          <p:nvPr>
            <p:ph type="pic" idx="1"/>
          </p:nvPr>
        </p:nvSpPr>
        <p:spPr>
          <a:xfrm>
            <a:off x="1992988" y="631782"/>
            <a:ext cx="6100763" cy="4242435"/>
          </a:xfrm>
        </p:spPr>
        <p:txBody>
          <a:bodyPr/>
          <a:lstStyle>
            <a:lvl1pPr marL="0" indent="0">
              <a:buNone/>
              <a:defRPr sz="3400"/>
            </a:lvl1pPr>
            <a:lvl2pPr marL="492426" indent="0">
              <a:buNone/>
              <a:defRPr sz="3000"/>
            </a:lvl2pPr>
            <a:lvl3pPr marL="984852" indent="0">
              <a:buNone/>
              <a:defRPr sz="2600"/>
            </a:lvl3pPr>
            <a:lvl4pPr marL="1477276" indent="0">
              <a:buNone/>
              <a:defRPr sz="2200"/>
            </a:lvl4pPr>
            <a:lvl5pPr marL="1969701" indent="0">
              <a:buNone/>
              <a:defRPr sz="2200"/>
            </a:lvl5pPr>
            <a:lvl6pPr marL="2462127" indent="0">
              <a:buNone/>
              <a:defRPr sz="2200"/>
            </a:lvl6pPr>
            <a:lvl7pPr marL="2954553" indent="0">
              <a:buNone/>
              <a:defRPr sz="2200"/>
            </a:lvl7pPr>
            <a:lvl8pPr marL="3446979" indent="0">
              <a:buNone/>
              <a:defRPr sz="2200"/>
            </a:lvl8pPr>
            <a:lvl9pPr marL="3939403" indent="0">
              <a:buNone/>
              <a:defRPr sz="2200"/>
            </a:lvl9pPr>
          </a:lstStyle>
          <a:p>
            <a:endParaRPr lang="fr-FR"/>
          </a:p>
        </p:txBody>
      </p:sp>
      <p:sp>
        <p:nvSpPr>
          <p:cNvPr id="4" name="Espace réservé du texte 3"/>
          <p:cNvSpPr>
            <a:spLocks noGrp="1"/>
          </p:cNvSpPr>
          <p:nvPr>
            <p:ph type="body" sz="half" idx="2"/>
          </p:nvPr>
        </p:nvSpPr>
        <p:spPr>
          <a:xfrm>
            <a:off x="1992988" y="5533825"/>
            <a:ext cx="6100763" cy="829828"/>
          </a:xfrm>
        </p:spPr>
        <p:txBody>
          <a:bodyPr/>
          <a:lstStyle>
            <a:lvl1pPr marL="0" indent="0">
              <a:buNone/>
              <a:defRPr sz="1500"/>
            </a:lvl1pPr>
            <a:lvl2pPr marL="492426" indent="0">
              <a:buNone/>
              <a:defRPr sz="1300"/>
            </a:lvl2pPr>
            <a:lvl3pPr marL="984852" indent="0">
              <a:buNone/>
              <a:defRPr sz="1100"/>
            </a:lvl3pPr>
            <a:lvl4pPr marL="1477276" indent="0">
              <a:buNone/>
              <a:defRPr sz="1000"/>
            </a:lvl4pPr>
            <a:lvl5pPr marL="1969701" indent="0">
              <a:buNone/>
              <a:defRPr sz="1000"/>
            </a:lvl5pPr>
            <a:lvl6pPr marL="2462127" indent="0">
              <a:buNone/>
              <a:defRPr sz="1000"/>
            </a:lvl6pPr>
            <a:lvl7pPr marL="2954553" indent="0">
              <a:buNone/>
              <a:defRPr sz="1000"/>
            </a:lvl7pPr>
            <a:lvl8pPr marL="3446979" indent="0">
              <a:buNone/>
              <a:defRPr sz="1000"/>
            </a:lvl8pPr>
            <a:lvl9pPr marL="3939403"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1249AE-0D09-4511-B7DE-2FDBA52BEDFE}" type="datetimeFigureOut">
              <a:rPr lang="fr-FR" smtClean="0"/>
              <a:t>19/01/16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3722500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8397" y="283157"/>
            <a:ext cx="9151144" cy="1178454"/>
          </a:xfrm>
          <a:prstGeom prst="rect">
            <a:avLst/>
          </a:prstGeom>
        </p:spPr>
        <p:txBody>
          <a:bodyPr lIns="98485" tIns="49243" rIns="98485" bIns="49243"/>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1249AE-0D09-4511-B7DE-2FDBA52BEDFE}" type="datetimeFigureOut">
              <a:rPr lang="fr-FR" smtClean="0"/>
              <a:t>19/01/16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2513283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71755" y="283158"/>
            <a:ext cx="2287786" cy="6033031"/>
          </a:xfrm>
          <a:prstGeom prst="rect">
            <a:avLst/>
          </a:prstGeom>
        </p:spPr>
        <p:txBody>
          <a:bodyPr vert="eaVert" lIns="98485" tIns="49243" rIns="98485" bIns="49243"/>
          <a:lstStyle/>
          <a:p>
            <a:r>
              <a:rPr lang="fr-FR" smtClean="0"/>
              <a:t>Modifiez le style du titre</a:t>
            </a:r>
            <a:endParaRPr lang="fr-FR"/>
          </a:p>
        </p:txBody>
      </p:sp>
      <p:sp>
        <p:nvSpPr>
          <p:cNvPr id="3" name="Espace réservé du texte vertical 2"/>
          <p:cNvSpPr>
            <a:spLocks noGrp="1"/>
          </p:cNvSpPr>
          <p:nvPr>
            <p:ph type="body" orient="vert" idx="1"/>
          </p:nvPr>
        </p:nvSpPr>
        <p:spPr>
          <a:xfrm>
            <a:off x="508398" y="283158"/>
            <a:ext cx="6693893" cy="603303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1249AE-0D09-4511-B7DE-2FDBA52BEDFE}" type="datetimeFigureOut">
              <a:rPr lang="fr-FR" smtClean="0"/>
              <a:t>19/01/16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2387481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08000" y="282575"/>
            <a:ext cx="9151938" cy="1179513"/>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B1249AE-0D09-4511-B7DE-2FDBA52BEDFE}" type="datetimeFigureOut">
              <a:rPr lang="fr-FR" smtClean="0"/>
              <a:t>19/01/16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63557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03275" y="4543425"/>
            <a:ext cx="8642350" cy="1404938"/>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803275" y="2997200"/>
            <a:ext cx="8642350" cy="1546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03632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87350" y="1600200"/>
            <a:ext cx="45767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1600200"/>
            <a:ext cx="45783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59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8000" y="282575"/>
            <a:ext cx="9151938" cy="1179513"/>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508000" y="1582738"/>
            <a:ext cx="4492625" cy="658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508000" y="2241550"/>
            <a:ext cx="4492625" cy="40751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65725" y="1582738"/>
            <a:ext cx="4494213" cy="658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165725" y="2241550"/>
            <a:ext cx="4494213" cy="40751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1855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32206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12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8000" y="280988"/>
            <a:ext cx="3344863" cy="1198562"/>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975100" y="280988"/>
            <a:ext cx="5684838" cy="6035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8000" y="1479550"/>
            <a:ext cx="3344863" cy="4837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6447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92313" y="4949825"/>
            <a:ext cx="6100762" cy="584200"/>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92313" y="631825"/>
            <a:ext cx="6100762" cy="424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92313" y="5534025"/>
            <a:ext cx="6100762" cy="830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515935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theme" Target="../theme/theme2.xml"/><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52400" y="6718300"/>
            <a:ext cx="1028700" cy="2190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7625" tIns="19050" rIns="47625" bIns="19050">
            <a:spAutoFit/>
          </a:bodyPr>
          <a:lstStyle>
            <a:lvl1pPr defTabSz="762000" eaLnBrk="0" hangingPunct="0">
              <a:defRPr>
                <a:solidFill>
                  <a:schemeClr val="tx1"/>
                </a:solidFill>
                <a:latin typeface="Arial" pitchFamily="34" charset="0"/>
              </a:defRPr>
            </a:lvl1pPr>
            <a:lvl2pPr marL="742950" indent="-285750" defTabSz="762000" eaLnBrk="0" hangingPunct="0">
              <a:defRPr>
                <a:solidFill>
                  <a:schemeClr val="tx1"/>
                </a:solidFill>
                <a:latin typeface="Arial" pitchFamily="34" charset="0"/>
              </a:defRPr>
            </a:lvl2pPr>
            <a:lvl3pPr marL="1143000" indent="-228600" defTabSz="762000" eaLnBrk="0" hangingPunct="0">
              <a:defRPr>
                <a:solidFill>
                  <a:schemeClr val="tx1"/>
                </a:solidFill>
                <a:latin typeface="Arial" pitchFamily="34" charset="0"/>
              </a:defRPr>
            </a:lvl3pPr>
            <a:lvl4pPr marL="1600200" indent="-228600" defTabSz="762000" eaLnBrk="0" hangingPunct="0">
              <a:defRPr>
                <a:solidFill>
                  <a:schemeClr val="tx1"/>
                </a:solidFill>
                <a:latin typeface="Arial" pitchFamily="34" charset="0"/>
              </a:defRPr>
            </a:lvl4pPr>
            <a:lvl5pPr marL="2057400" indent="-228600" defTabSz="762000" eaLnBrk="0" hangingPunct="0">
              <a:defRPr>
                <a:solidFill>
                  <a:schemeClr val="tx1"/>
                </a:solidFill>
                <a:latin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defRPr>
            </a:lvl9pPr>
          </a:lstStyle>
          <a:p>
            <a:pPr>
              <a:lnSpc>
                <a:spcPct val="99000"/>
              </a:lnSpc>
              <a:defRPr/>
            </a:pPr>
            <a:endParaRPr lang="fr-FR" altLang="fr-FR" sz="1200" smtClean="0"/>
          </a:p>
        </p:txBody>
      </p:sp>
      <p:sp>
        <p:nvSpPr>
          <p:cNvPr id="2051" name="Rectangle 10"/>
          <p:cNvSpPr>
            <a:spLocks noChangeArrowheads="1"/>
          </p:cNvSpPr>
          <p:nvPr/>
        </p:nvSpPr>
        <p:spPr bwMode="auto">
          <a:xfrm>
            <a:off x="428625" y="6697663"/>
            <a:ext cx="401638" cy="2190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47625" tIns="19050" rIns="47625" bIns="19050">
            <a:spAutoFit/>
          </a:bodyPr>
          <a:lstStyle>
            <a:lvl1pPr defTabSz="762000" eaLnBrk="0" hangingPunct="0">
              <a:defRPr>
                <a:solidFill>
                  <a:schemeClr val="tx1"/>
                </a:solidFill>
                <a:latin typeface="Arial" pitchFamily="34" charset="0"/>
              </a:defRPr>
            </a:lvl1pPr>
            <a:lvl2pPr marL="742950" indent="-285750" defTabSz="762000" eaLnBrk="0" hangingPunct="0">
              <a:defRPr>
                <a:solidFill>
                  <a:schemeClr val="tx1"/>
                </a:solidFill>
                <a:latin typeface="Arial" pitchFamily="34" charset="0"/>
              </a:defRPr>
            </a:lvl2pPr>
            <a:lvl3pPr marL="1143000" indent="-228600" defTabSz="762000" eaLnBrk="0" hangingPunct="0">
              <a:defRPr>
                <a:solidFill>
                  <a:schemeClr val="tx1"/>
                </a:solidFill>
                <a:latin typeface="Arial" pitchFamily="34" charset="0"/>
              </a:defRPr>
            </a:lvl3pPr>
            <a:lvl4pPr marL="1600200" indent="-228600" defTabSz="762000" eaLnBrk="0" hangingPunct="0">
              <a:defRPr>
                <a:solidFill>
                  <a:schemeClr val="tx1"/>
                </a:solidFill>
                <a:latin typeface="Arial" pitchFamily="34" charset="0"/>
              </a:defRPr>
            </a:lvl4pPr>
            <a:lvl5pPr marL="2057400" indent="-228600" defTabSz="762000" eaLnBrk="0" hangingPunct="0">
              <a:defRPr>
                <a:solidFill>
                  <a:schemeClr val="tx1"/>
                </a:solidFill>
                <a:latin typeface="Arial" pitchFamily="34" charset="0"/>
              </a:defRPr>
            </a:lvl5pPr>
            <a:lvl6pPr marL="2514600" indent="-228600" defTabSz="762000" eaLnBrk="0" fontAlgn="base" hangingPunct="0">
              <a:spcBef>
                <a:spcPct val="0"/>
              </a:spcBef>
              <a:spcAft>
                <a:spcPct val="0"/>
              </a:spcAft>
              <a:defRPr>
                <a:solidFill>
                  <a:schemeClr val="tx1"/>
                </a:solidFill>
                <a:latin typeface="Arial" pitchFamily="34" charset="0"/>
              </a:defRPr>
            </a:lvl6pPr>
            <a:lvl7pPr marL="2971800" indent="-228600" defTabSz="762000" eaLnBrk="0" fontAlgn="base" hangingPunct="0">
              <a:spcBef>
                <a:spcPct val="0"/>
              </a:spcBef>
              <a:spcAft>
                <a:spcPct val="0"/>
              </a:spcAft>
              <a:defRPr>
                <a:solidFill>
                  <a:schemeClr val="tx1"/>
                </a:solidFill>
                <a:latin typeface="Arial" pitchFamily="34" charset="0"/>
              </a:defRPr>
            </a:lvl7pPr>
            <a:lvl8pPr marL="3429000" indent="-228600" defTabSz="762000" eaLnBrk="0" fontAlgn="base" hangingPunct="0">
              <a:spcBef>
                <a:spcPct val="0"/>
              </a:spcBef>
              <a:spcAft>
                <a:spcPct val="0"/>
              </a:spcAft>
              <a:defRPr>
                <a:solidFill>
                  <a:schemeClr val="tx1"/>
                </a:solidFill>
                <a:latin typeface="Arial" pitchFamily="34" charset="0"/>
              </a:defRPr>
            </a:lvl8pPr>
            <a:lvl9pPr marL="3886200" indent="-228600" defTabSz="762000" eaLnBrk="0" fontAlgn="base" hangingPunct="0">
              <a:spcBef>
                <a:spcPct val="0"/>
              </a:spcBef>
              <a:spcAft>
                <a:spcPct val="0"/>
              </a:spcAft>
              <a:defRPr>
                <a:solidFill>
                  <a:schemeClr val="tx1"/>
                </a:solidFill>
                <a:latin typeface="Arial" pitchFamily="34" charset="0"/>
              </a:defRPr>
            </a:lvl9pPr>
          </a:lstStyle>
          <a:p>
            <a:pPr>
              <a:lnSpc>
                <a:spcPct val="99000"/>
              </a:lnSpc>
              <a:defRPr/>
            </a:pPr>
            <a:fld id="{EA7F9D32-13A9-4803-9DF2-BD8BBEC7D415}" type="slidenum">
              <a:rPr lang="fr-FR" altLang="fr-FR" sz="1200" b="1" smtClean="0">
                <a:solidFill>
                  <a:schemeClr val="folHlink"/>
                </a:solidFill>
              </a:rPr>
              <a:pPr>
                <a:lnSpc>
                  <a:spcPct val="99000"/>
                </a:lnSpc>
                <a:defRPr/>
              </a:pPr>
              <a:t>‹#›</a:t>
            </a:fld>
            <a:endParaRPr lang="fr-FR" altLang="fr-FR" sz="1200" b="1" smtClean="0">
              <a:solidFill>
                <a:schemeClr val="folHlink"/>
              </a:solidFill>
            </a:endParaRPr>
          </a:p>
        </p:txBody>
      </p:sp>
      <p:sp>
        <p:nvSpPr>
          <p:cNvPr id="2052" name="Rectangle 19"/>
          <p:cNvSpPr>
            <a:spLocks noGrp="1" noChangeArrowheads="1"/>
          </p:cNvSpPr>
          <p:nvPr>
            <p:ph type="title"/>
          </p:nvPr>
        </p:nvSpPr>
        <p:spPr bwMode="auto">
          <a:xfrm>
            <a:off x="401638" y="457200"/>
            <a:ext cx="976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77788" tIns="38100" rIns="77788" bIns="38100" numCol="1" anchor="ctr" anchorCtr="0" compatLnSpc="1">
            <a:prstTxWarp prst="textNoShape">
              <a:avLst/>
            </a:prstTxWarp>
          </a:bodyPr>
          <a:lstStyle/>
          <a:p>
            <a:pPr lvl="0"/>
            <a:r>
              <a:rPr lang="fr-FR" altLang="fr-FR" smtClean="0"/>
              <a:t>Cliquez pour modifier le style de titre du masque</a:t>
            </a:r>
          </a:p>
        </p:txBody>
      </p:sp>
      <p:sp>
        <p:nvSpPr>
          <p:cNvPr id="2053" name="Rectangle 21"/>
          <p:cNvSpPr>
            <a:spLocks noGrp="1" noChangeArrowheads="1"/>
          </p:cNvSpPr>
          <p:nvPr>
            <p:ph type="body" idx="1"/>
          </p:nvPr>
        </p:nvSpPr>
        <p:spPr bwMode="auto">
          <a:xfrm>
            <a:off x="428625" y="1779587"/>
            <a:ext cx="93075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fr-FR" altLang="fr-FR" dirty="0" smtClean="0"/>
              <a:t> Corps du texte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pic>
        <p:nvPicPr>
          <p:cNvPr id="2054" name="Picture 24" descr="Logo_CNES_Avec_Courb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96250" y="5934075"/>
            <a:ext cx="2055813"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Text Box 25"/>
          <p:cNvSpPr txBox="1">
            <a:spLocks noChangeArrowheads="1"/>
          </p:cNvSpPr>
          <p:nvPr/>
        </p:nvSpPr>
        <p:spPr bwMode="auto">
          <a:xfrm>
            <a:off x="3371830" y="6694488"/>
            <a:ext cx="3400290" cy="258532"/>
          </a:xfrm>
          <a:prstGeom prst="rect">
            <a:avLst/>
          </a:prstGeom>
          <a:noFill/>
          <a:ln w="101600">
            <a:noFill/>
            <a:miter lim="800000"/>
            <a:headEnd/>
            <a:tailEnd/>
          </a:ln>
          <a:effectLst/>
        </p:spPr>
        <p:txBody>
          <a:bodyPr wrap="none">
            <a:spAutoFit/>
          </a:bodyPr>
          <a:lstStyle>
            <a:lvl1pPr>
              <a:lnSpc>
                <a:spcPct val="90000"/>
              </a:lnSpc>
              <a:defRPr b="1">
                <a:solidFill>
                  <a:schemeClr val="tx1"/>
                </a:solidFill>
                <a:latin typeface="Arial" pitchFamily="34" charset="0"/>
              </a:defRPr>
            </a:lvl1pPr>
            <a:lvl2pPr marL="742950" indent="-285750">
              <a:lnSpc>
                <a:spcPct val="90000"/>
              </a:lnSpc>
              <a:defRPr b="1">
                <a:solidFill>
                  <a:schemeClr val="tx1"/>
                </a:solidFill>
                <a:latin typeface="Arial" pitchFamily="34" charset="0"/>
              </a:defRPr>
            </a:lvl2pPr>
            <a:lvl3pPr marL="1143000" indent="-228600">
              <a:lnSpc>
                <a:spcPct val="90000"/>
              </a:lnSpc>
              <a:defRPr b="1">
                <a:solidFill>
                  <a:schemeClr val="tx1"/>
                </a:solidFill>
                <a:latin typeface="Arial" pitchFamily="34" charset="0"/>
              </a:defRPr>
            </a:lvl3pPr>
            <a:lvl4pPr marL="1600200" indent="-228600">
              <a:lnSpc>
                <a:spcPct val="90000"/>
              </a:lnSpc>
              <a:defRPr b="1">
                <a:solidFill>
                  <a:schemeClr val="tx1"/>
                </a:solidFill>
                <a:latin typeface="Arial" pitchFamily="34" charset="0"/>
              </a:defRPr>
            </a:lvl4pPr>
            <a:lvl5pPr marL="2057400" indent="-228600">
              <a:lnSpc>
                <a:spcPct val="90000"/>
              </a:lnSpc>
              <a:defRPr b="1">
                <a:solidFill>
                  <a:schemeClr val="tx1"/>
                </a:solidFill>
                <a:latin typeface="Arial" pitchFamily="34" charset="0"/>
              </a:defRPr>
            </a:lvl5pPr>
            <a:lvl6pPr marL="2514600" indent="-228600" eaLnBrk="0" fontAlgn="base" hangingPunct="0">
              <a:lnSpc>
                <a:spcPct val="90000"/>
              </a:lnSpc>
              <a:spcBef>
                <a:spcPct val="0"/>
              </a:spcBef>
              <a:spcAft>
                <a:spcPct val="0"/>
              </a:spcAft>
              <a:defRPr b="1">
                <a:solidFill>
                  <a:schemeClr val="tx1"/>
                </a:solidFill>
                <a:latin typeface="Arial" pitchFamily="34" charset="0"/>
              </a:defRPr>
            </a:lvl6pPr>
            <a:lvl7pPr marL="2971800" indent="-228600" eaLnBrk="0" fontAlgn="base" hangingPunct="0">
              <a:lnSpc>
                <a:spcPct val="90000"/>
              </a:lnSpc>
              <a:spcBef>
                <a:spcPct val="0"/>
              </a:spcBef>
              <a:spcAft>
                <a:spcPct val="0"/>
              </a:spcAft>
              <a:defRPr b="1">
                <a:solidFill>
                  <a:schemeClr val="tx1"/>
                </a:solidFill>
                <a:latin typeface="Arial" pitchFamily="34" charset="0"/>
              </a:defRPr>
            </a:lvl7pPr>
            <a:lvl8pPr marL="3429000" indent="-228600" eaLnBrk="0" fontAlgn="base" hangingPunct="0">
              <a:lnSpc>
                <a:spcPct val="90000"/>
              </a:lnSpc>
              <a:spcBef>
                <a:spcPct val="0"/>
              </a:spcBef>
              <a:spcAft>
                <a:spcPct val="0"/>
              </a:spcAft>
              <a:defRPr b="1">
                <a:solidFill>
                  <a:schemeClr val="tx1"/>
                </a:solidFill>
                <a:latin typeface="Arial" pitchFamily="34" charset="0"/>
              </a:defRPr>
            </a:lvl8pPr>
            <a:lvl9pPr marL="3886200" indent="-228600" eaLnBrk="0" fontAlgn="base" hangingPunct="0">
              <a:lnSpc>
                <a:spcPct val="90000"/>
              </a:lnSpc>
              <a:spcBef>
                <a:spcPct val="0"/>
              </a:spcBef>
              <a:spcAft>
                <a:spcPct val="0"/>
              </a:spcAft>
              <a:defRPr b="1">
                <a:solidFill>
                  <a:schemeClr val="tx1"/>
                </a:solidFill>
                <a:latin typeface="Arial" pitchFamily="34" charset="0"/>
              </a:defRPr>
            </a:lvl9pPr>
          </a:lstStyle>
          <a:p>
            <a:pPr eaLnBrk="0" hangingPunct="0">
              <a:defRPr/>
            </a:pPr>
            <a:r>
              <a:rPr lang="fr-FR" sz="1200" b="0" dirty="0" smtClean="0">
                <a:solidFill>
                  <a:srgbClr val="333333"/>
                </a:solidFill>
              </a:rPr>
              <a:t>Présentation Education / Jeunesse –  </a:t>
            </a:r>
            <a:r>
              <a:rPr lang="fr-FR" sz="1200" b="0" dirty="0" err="1" smtClean="0">
                <a:solidFill>
                  <a:srgbClr val="333333"/>
                </a:solidFill>
              </a:rPr>
              <a:t>nov</a:t>
            </a:r>
            <a:r>
              <a:rPr lang="fr-FR" sz="1200" b="0" dirty="0" smtClean="0">
                <a:solidFill>
                  <a:srgbClr val="333333"/>
                </a:solidFill>
              </a:rPr>
              <a:t> 2015</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762000" rtl="0" eaLnBrk="0" fontAlgn="base" hangingPunct="0">
        <a:spcBef>
          <a:spcPct val="0"/>
        </a:spcBef>
        <a:spcAft>
          <a:spcPct val="0"/>
        </a:spcAft>
        <a:defRPr sz="3200" b="1">
          <a:solidFill>
            <a:schemeClr val="accent2"/>
          </a:solidFill>
          <a:latin typeface="+mj-lt"/>
          <a:ea typeface="+mj-ea"/>
          <a:cs typeface="+mj-cs"/>
        </a:defRPr>
      </a:lvl1pPr>
      <a:lvl2pPr algn="l" defTabSz="762000" rtl="0" eaLnBrk="0" fontAlgn="base" hangingPunct="0">
        <a:spcBef>
          <a:spcPct val="0"/>
        </a:spcBef>
        <a:spcAft>
          <a:spcPct val="0"/>
        </a:spcAft>
        <a:defRPr sz="3200" b="1">
          <a:solidFill>
            <a:schemeClr val="accent2"/>
          </a:solidFill>
          <a:latin typeface="Arial" pitchFamily="34" charset="0"/>
        </a:defRPr>
      </a:lvl2pPr>
      <a:lvl3pPr algn="l" defTabSz="762000" rtl="0" eaLnBrk="0" fontAlgn="base" hangingPunct="0">
        <a:spcBef>
          <a:spcPct val="0"/>
        </a:spcBef>
        <a:spcAft>
          <a:spcPct val="0"/>
        </a:spcAft>
        <a:defRPr sz="3200" b="1">
          <a:solidFill>
            <a:schemeClr val="accent2"/>
          </a:solidFill>
          <a:latin typeface="Arial" pitchFamily="34" charset="0"/>
        </a:defRPr>
      </a:lvl3pPr>
      <a:lvl4pPr algn="l" defTabSz="762000" rtl="0" eaLnBrk="0" fontAlgn="base" hangingPunct="0">
        <a:spcBef>
          <a:spcPct val="0"/>
        </a:spcBef>
        <a:spcAft>
          <a:spcPct val="0"/>
        </a:spcAft>
        <a:defRPr sz="3200" b="1">
          <a:solidFill>
            <a:schemeClr val="accent2"/>
          </a:solidFill>
          <a:latin typeface="Arial" pitchFamily="34" charset="0"/>
        </a:defRPr>
      </a:lvl4pPr>
      <a:lvl5pPr algn="l" defTabSz="762000" rtl="0" eaLnBrk="0" fontAlgn="base" hangingPunct="0">
        <a:spcBef>
          <a:spcPct val="0"/>
        </a:spcBef>
        <a:spcAft>
          <a:spcPct val="0"/>
        </a:spcAft>
        <a:defRPr sz="3200" b="1">
          <a:solidFill>
            <a:schemeClr val="accent2"/>
          </a:solidFill>
          <a:latin typeface="Arial" pitchFamily="34" charset="0"/>
        </a:defRPr>
      </a:lvl5pPr>
      <a:lvl6pPr marL="457200" algn="l" defTabSz="762000" rtl="0" eaLnBrk="0" fontAlgn="base" hangingPunct="0">
        <a:spcBef>
          <a:spcPct val="0"/>
        </a:spcBef>
        <a:spcAft>
          <a:spcPct val="0"/>
        </a:spcAft>
        <a:defRPr sz="3200" b="1">
          <a:solidFill>
            <a:schemeClr val="accent2"/>
          </a:solidFill>
          <a:latin typeface="Arial" pitchFamily="34" charset="0"/>
        </a:defRPr>
      </a:lvl6pPr>
      <a:lvl7pPr marL="914400" algn="l" defTabSz="762000" rtl="0" eaLnBrk="0" fontAlgn="base" hangingPunct="0">
        <a:spcBef>
          <a:spcPct val="0"/>
        </a:spcBef>
        <a:spcAft>
          <a:spcPct val="0"/>
        </a:spcAft>
        <a:defRPr sz="3200" b="1">
          <a:solidFill>
            <a:schemeClr val="accent2"/>
          </a:solidFill>
          <a:latin typeface="Arial" pitchFamily="34" charset="0"/>
        </a:defRPr>
      </a:lvl7pPr>
      <a:lvl8pPr marL="1371600" algn="l" defTabSz="762000" rtl="0" eaLnBrk="0" fontAlgn="base" hangingPunct="0">
        <a:spcBef>
          <a:spcPct val="0"/>
        </a:spcBef>
        <a:spcAft>
          <a:spcPct val="0"/>
        </a:spcAft>
        <a:defRPr sz="3200" b="1">
          <a:solidFill>
            <a:schemeClr val="accent2"/>
          </a:solidFill>
          <a:latin typeface="Arial" pitchFamily="34" charset="0"/>
        </a:defRPr>
      </a:lvl8pPr>
      <a:lvl9pPr marL="1828800" algn="l" defTabSz="762000" rtl="0" eaLnBrk="0" fontAlgn="base" hangingPunct="0">
        <a:spcBef>
          <a:spcPct val="0"/>
        </a:spcBef>
        <a:spcAft>
          <a:spcPct val="0"/>
        </a:spcAft>
        <a:defRPr sz="3200" b="1">
          <a:solidFill>
            <a:schemeClr val="accent2"/>
          </a:solidFill>
          <a:latin typeface="Arial" pitchFamily="34" charset="0"/>
        </a:defRPr>
      </a:lvl9pPr>
    </p:titleStyle>
    <p:bodyStyle>
      <a:lvl1pPr marL="285750" indent="-285750" algn="l" defTabSz="762000" rtl="0" eaLnBrk="0" fontAlgn="base" hangingPunct="0">
        <a:lnSpc>
          <a:spcPct val="90000"/>
        </a:lnSpc>
        <a:spcBef>
          <a:spcPct val="100000"/>
        </a:spcBef>
        <a:spcAft>
          <a:spcPct val="0"/>
        </a:spcAft>
        <a:buClr>
          <a:srgbClr val="FF9900"/>
        </a:buClr>
        <a:buSzPct val="80000"/>
        <a:buFont typeface="Wingdings" pitchFamily="2" charset="2"/>
        <a:buChar char="u"/>
        <a:defRPr sz="2400" b="1">
          <a:solidFill>
            <a:srgbClr val="FF9900"/>
          </a:solidFill>
          <a:latin typeface="+mn-lt"/>
          <a:ea typeface="+mn-ea"/>
          <a:cs typeface="+mn-cs"/>
        </a:defRPr>
      </a:lvl1pPr>
      <a:lvl2pPr marL="685800" indent="-228600" algn="l" defTabSz="762000" rtl="0" eaLnBrk="0" fontAlgn="base" hangingPunct="0">
        <a:lnSpc>
          <a:spcPct val="90000"/>
        </a:lnSpc>
        <a:spcBef>
          <a:spcPct val="50000"/>
        </a:spcBef>
        <a:spcAft>
          <a:spcPct val="0"/>
        </a:spcAft>
        <a:buClr>
          <a:schemeClr val="accent1"/>
        </a:buClr>
        <a:buSzPct val="50000"/>
        <a:buFont typeface="Wingdings" pitchFamily="2" charset="2"/>
        <a:buChar char="u"/>
        <a:defRPr sz="2000" b="1">
          <a:solidFill>
            <a:schemeClr val="tx1"/>
          </a:solidFill>
          <a:latin typeface="+mn-lt"/>
        </a:defRPr>
      </a:lvl2pPr>
      <a:lvl3pPr marL="1143000" indent="-228600" algn="l" defTabSz="762000" rtl="0" eaLnBrk="0" fontAlgn="base" hangingPunct="0">
        <a:lnSpc>
          <a:spcPct val="90000"/>
        </a:lnSpc>
        <a:spcBef>
          <a:spcPct val="30000"/>
        </a:spcBef>
        <a:spcAft>
          <a:spcPct val="0"/>
        </a:spcAft>
        <a:buClr>
          <a:schemeClr val="accent2"/>
        </a:buClr>
        <a:buSzPct val="50000"/>
        <a:buFont typeface="Symbol" pitchFamily="18" charset="2"/>
        <a:buChar char="-"/>
        <a:defRPr>
          <a:solidFill>
            <a:schemeClr val="tx1"/>
          </a:solidFill>
          <a:latin typeface="+mn-lt"/>
        </a:defRPr>
      </a:lvl3pPr>
      <a:lvl4pPr marL="15430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600">
          <a:solidFill>
            <a:schemeClr val="tx1"/>
          </a:solidFill>
          <a:latin typeface="+mn-lt"/>
        </a:defRPr>
      </a:lvl4pPr>
      <a:lvl5pPr marL="20002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5pPr>
      <a:lvl6pPr marL="24574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6pPr>
      <a:lvl7pPr marL="29146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7pPr>
      <a:lvl8pPr marL="33718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8pPr>
      <a:lvl9pPr marL="38290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08397" y="1649836"/>
            <a:ext cx="9151144" cy="4666352"/>
          </a:xfrm>
          <a:prstGeom prst="rect">
            <a:avLst/>
          </a:prstGeom>
        </p:spPr>
        <p:txBody>
          <a:bodyPr vert="horz" lIns="98499" tIns="49250" rIns="98499" bIns="4925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08397" y="6553515"/>
            <a:ext cx="2372519" cy="376451"/>
          </a:xfrm>
          <a:prstGeom prst="rect">
            <a:avLst/>
          </a:prstGeom>
        </p:spPr>
        <p:txBody>
          <a:bodyPr vert="horz" lIns="98499" tIns="49250" rIns="98499" bIns="49250" rtlCol="0" anchor="ctr"/>
          <a:lstStyle>
            <a:lvl1pPr algn="l">
              <a:defRPr sz="1300">
                <a:solidFill>
                  <a:schemeClr val="tx1">
                    <a:tint val="75000"/>
                  </a:schemeClr>
                </a:solidFill>
              </a:defRPr>
            </a:lvl1pPr>
          </a:lstStyle>
          <a:p>
            <a:fld id="{4B1249AE-0D09-4511-B7DE-2FDBA52BEDFE}" type="datetimeFigureOut">
              <a:rPr lang="fr-FR" smtClean="0"/>
              <a:t>19/01/16</a:t>
            </a:fld>
            <a:endParaRPr lang="fr-FR"/>
          </a:p>
        </p:txBody>
      </p:sp>
      <p:sp>
        <p:nvSpPr>
          <p:cNvPr id="5" name="Espace réservé du pied de page 4"/>
          <p:cNvSpPr>
            <a:spLocks noGrp="1"/>
          </p:cNvSpPr>
          <p:nvPr>
            <p:ph type="ftr" sz="quarter" idx="3"/>
          </p:nvPr>
        </p:nvSpPr>
        <p:spPr>
          <a:xfrm>
            <a:off x="3474046" y="6553515"/>
            <a:ext cx="3219847" cy="376451"/>
          </a:xfrm>
          <a:prstGeom prst="rect">
            <a:avLst/>
          </a:prstGeom>
        </p:spPr>
        <p:txBody>
          <a:bodyPr vert="horz" lIns="98499" tIns="49250" rIns="98499" bIns="49250"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287022" y="6553515"/>
            <a:ext cx="2372519" cy="376451"/>
          </a:xfrm>
          <a:prstGeom prst="rect">
            <a:avLst/>
          </a:prstGeom>
        </p:spPr>
        <p:txBody>
          <a:bodyPr vert="horz" lIns="98499" tIns="49250" rIns="98499" bIns="49250" rtlCol="0" anchor="ctr"/>
          <a:lstStyle>
            <a:lvl1pPr algn="r">
              <a:defRPr sz="1300">
                <a:solidFill>
                  <a:schemeClr val="tx1">
                    <a:tint val="75000"/>
                  </a:schemeClr>
                </a:solidFill>
              </a:defRPr>
            </a:lvl1pPr>
          </a:lstStyle>
          <a:p>
            <a:fld id="{15F9FA35-F6B2-48A9-8B1A-3433262E572A}" type="slidenum">
              <a:rPr lang="fr-FR" smtClean="0"/>
              <a:t>‹#›</a:t>
            </a:fld>
            <a:endParaRPr lang="fr-FR"/>
          </a:p>
        </p:txBody>
      </p:sp>
      <p:cxnSp>
        <p:nvCxnSpPr>
          <p:cNvPr id="10" name="Connecteur droit 9"/>
          <p:cNvCxnSpPr/>
          <p:nvPr userDrawn="1"/>
        </p:nvCxnSpPr>
        <p:spPr>
          <a:xfrm>
            <a:off x="0" y="1427016"/>
            <a:ext cx="10167938"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14"/>
          <a:stretch>
            <a:fillRect/>
          </a:stretch>
        </p:blipFill>
        <p:spPr>
          <a:xfrm>
            <a:off x="8968017" y="69763"/>
            <a:ext cx="1199921" cy="1213127"/>
          </a:xfrm>
          <a:prstGeom prst="rect">
            <a:avLst/>
          </a:prstGeom>
        </p:spPr>
      </p:pic>
      <p:pic>
        <p:nvPicPr>
          <p:cNvPr id="7" name="Image 6"/>
          <p:cNvPicPr>
            <a:picLocks noChangeAspect="1"/>
          </p:cNvPicPr>
          <p:nvPr userDrawn="1"/>
        </p:nvPicPr>
        <p:blipFill>
          <a:blip r:embed="rId15"/>
          <a:stretch>
            <a:fillRect/>
          </a:stretch>
        </p:blipFill>
        <p:spPr>
          <a:xfrm>
            <a:off x="2527267" y="69763"/>
            <a:ext cx="6219999" cy="1125129"/>
          </a:xfrm>
          <a:prstGeom prst="rect">
            <a:avLst/>
          </a:prstGeom>
        </p:spPr>
      </p:pic>
      <p:sp>
        <p:nvSpPr>
          <p:cNvPr id="8" name="Rectangle 7"/>
          <p:cNvSpPr/>
          <p:nvPr userDrawn="1"/>
        </p:nvSpPr>
        <p:spPr>
          <a:xfrm>
            <a:off x="3884048" y="170287"/>
            <a:ext cx="5083969" cy="684237"/>
          </a:xfrm>
          <a:prstGeom prst="rect">
            <a:avLst/>
          </a:prstGeom>
        </p:spPr>
        <p:txBody>
          <a:bodyPr lIns="98499" tIns="49250" rIns="98499" bIns="49250">
            <a:spAutoFit/>
          </a:bodyPr>
          <a:lstStyle/>
          <a:p>
            <a:pPr algn="l"/>
            <a:r>
              <a:rPr lang="fr-FR" sz="1900" b="1" i="0" u="none" strike="noStrike" baseline="0" dirty="0" smtClean="0">
                <a:solidFill>
                  <a:srgbClr val="10218C"/>
                </a:solidFill>
                <a:latin typeface="HelveticaNeue-BlackExt"/>
              </a:rPr>
              <a:t>RENCONTRE NATIONALE</a:t>
            </a:r>
          </a:p>
          <a:p>
            <a:pPr algn="l"/>
            <a:r>
              <a:rPr lang="fr-FR" sz="1900" b="1" i="0" u="none" strike="noStrike" baseline="0" dirty="0" smtClean="0">
                <a:solidFill>
                  <a:srgbClr val="10218C"/>
                </a:solidFill>
                <a:latin typeface="HelveticaNeue-BlackExt"/>
              </a:rPr>
              <a:t>SUR LE BIA . </a:t>
            </a:r>
            <a:r>
              <a:rPr lang="fr-FR" sz="1700" b="0" i="0" u="none" strike="noStrike" baseline="0" dirty="0" smtClean="0">
                <a:solidFill>
                  <a:srgbClr val="10218C"/>
                </a:solidFill>
                <a:latin typeface="HelveticaNeue-MediumExt"/>
              </a:rPr>
              <a:t>10 NOVEMBRE 2015</a:t>
            </a:r>
            <a:endParaRPr lang="fr-FR" dirty="0"/>
          </a:p>
        </p:txBody>
      </p:sp>
      <p:pic>
        <p:nvPicPr>
          <p:cNvPr id="9" name="Image 8"/>
          <p:cNvPicPr>
            <a:picLocks noChangeAspect="1"/>
          </p:cNvPicPr>
          <p:nvPr userDrawn="1"/>
        </p:nvPicPr>
        <p:blipFill>
          <a:blip r:embed="rId16"/>
          <a:stretch>
            <a:fillRect/>
          </a:stretch>
        </p:blipFill>
        <p:spPr>
          <a:xfrm>
            <a:off x="80519" y="69763"/>
            <a:ext cx="639789" cy="867427"/>
          </a:xfrm>
          <a:prstGeom prst="rect">
            <a:avLst/>
          </a:prstGeom>
        </p:spPr>
      </p:pic>
      <p:pic>
        <p:nvPicPr>
          <p:cNvPr id="11" name="Image 10"/>
          <p:cNvPicPr>
            <a:picLocks noChangeAspect="1"/>
          </p:cNvPicPr>
          <p:nvPr userDrawn="1"/>
        </p:nvPicPr>
        <p:blipFill>
          <a:blip r:embed="rId17"/>
          <a:stretch>
            <a:fillRect/>
          </a:stretch>
        </p:blipFill>
        <p:spPr>
          <a:xfrm>
            <a:off x="870490" y="71953"/>
            <a:ext cx="727439" cy="865237"/>
          </a:xfrm>
          <a:prstGeom prst="rect">
            <a:avLst/>
          </a:prstGeom>
        </p:spPr>
      </p:pic>
      <p:pic>
        <p:nvPicPr>
          <p:cNvPr id="12" name="Image 11"/>
          <p:cNvPicPr>
            <a:picLocks noChangeAspect="1"/>
          </p:cNvPicPr>
          <p:nvPr userDrawn="1"/>
        </p:nvPicPr>
        <p:blipFill>
          <a:blip r:embed="rId18"/>
          <a:stretch>
            <a:fillRect/>
          </a:stretch>
        </p:blipFill>
        <p:spPr>
          <a:xfrm>
            <a:off x="1743083" y="342975"/>
            <a:ext cx="639031" cy="589870"/>
          </a:xfrm>
          <a:prstGeom prst="rect">
            <a:avLst/>
          </a:prstGeom>
        </p:spPr>
      </p:pic>
      <p:pic>
        <p:nvPicPr>
          <p:cNvPr id="14" name="Image 13"/>
          <p:cNvPicPr>
            <a:picLocks noChangeAspect="1"/>
          </p:cNvPicPr>
          <p:nvPr userDrawn="1"/>
        </p:nvPicPr>
        <p:blipFill>
          <a:blip r:embed="rId19"/>
          <a:stretch>
            <a:fillRect/>
          </a:stretch>
        </p:blipFill>
        <p:spPr>
          <a:xfrm>
            <a:off x="672007" y="994260"/>
            <a:ext cx="925922" cy="418248"/>
          </a:xfrm>
          <a:prstGeom prst="rect">
            <a:avLst/>
          </a:prstGeom>
        </p:spPr>
      </p:pic>
    </p:spTree>
    <p:extLst>
      <p:ext uri="{BB962C8B-B14F-4D97-AF65-F5344CB8AC3E}">
        <p14:creationId xmlns:p14="http://schemas.microsoft.com/office/powerpoint/2010/main" val="94678146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iming>
    <p:tnLst>
      <p:par>
        <p:cTn xmlns:p14="http://schemas.microsoft.com/office/powerpoint/2010/main" id="1" dur="indefinite" restart="never" nodeType="tmRoot"/>
      </p:par>
    </p:tnLst>
  </p:timing>
  <p:txStyles>
    <p:titleStyle>
      <a:lvl1pPr algn="ctr" defTabSz="984992" rtl="0" eaLnBrk="1" latinLnBrk="0" hangingPunct="1">
        <a:spcBef>
          <a:spcPct val="0"/>
        </a:spcBef>
        <a:buNone/>
        <a:defRPr sz="4700" kern="1200">
          <a:solidFill>
            <a:schemeClr val="tx1"/>
          </a:solidFill>
          <a:latin typeface="+mj-lt"/>
          <a:ea typeface="+mj-ea"/>
          <a:cs typeface="+mj-cs"/>
        </a:defRPr>
      </a:lvl1pPr>
    </p:titleStyle>
    <p:bodyStyle>
      <a:lvl1pPr marL="369372" indent="-369372" algn="l" defTabSz="98499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800306" indent="-307810" algn="l" defTabSz="984992"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31240" indent="-246248" algn="l" defTabSz="984992"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23735"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16231"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08727"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01223"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693719"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186215"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984992" rtl="0" eaLnBrk="1" latinLnBrk="0" hangingPunct="1">
        <a:defRPr sz="1900" kern="1200">
          <a:solidFill>
            <a:schemeClr val="tx1"/>
          </a:solidFill>
          <a:latin typeface="+mn-lt"/>
          <a:ea typeface="+mn-ea"/>
          <a:cs typeface="+mn-cs"/>
        </a:defRPr>
      </a:lvl1pPr>
      <a:lvl2pPr marL="492496" algn="l" defTabSz="984992" rtl="0" eaLnBrk="1" latinLnBrk="0" hangingPunct="1">
        <a:defRPr sz="1900" kern="1200">
          <a:solidFill>
            <a:schemeClr val="tx1"/>
          </a:solidFill>
          <a:latin typeface="+mn-lt"/>
          <a:ea typeface="+mn-ea"/>
          <a:cs typeface="+mn-cs"/>
        </a:defRPr>
      </a:lvl2pPr>
      <a:lvl3pPr marL="984992" algn="l" defTabSz="984992" rtl="0" eaLnBrk="1" latinLnBrk="0" hangingPunct="1">
        <a:defRPr sz="1900" kern="1200">
          <a:solidFill>
            <a:schemeClr val="tx1"/>
          </a:solidFill>
          <a:latin typeface="+mn-lt"/>
          <a:ea typeface="+mn-ea"/>
          <a:cs typeface="+mn-cs"/>
        </a:defRPr>
      </a:lvl3pPr>
      <a:lvl4pPr marL="1477488" algn="l" defTabSz="984992" rtl="0" eaLnBrk="1" latinLnBrk="0" hangingPunct="1">
        <a:defRPr sz="1900" kern="1200">
          <a:solidFill>
            <a:schemeClr val="tx1"/>
          </a:solidFill>
          <a:latin typeface="+mn-lt"/>
          <a:ea typeface="+mn-ea"/>
          <a:cs typeface="+mn-cs"/>
        </a:defRPr>
      </a:lvl4pPr>
      <a:lvl5pPr marL="1969983" algn="l" defTabSz="984992" rtl="0" eaLnBrk="1" latinLnBrk="0" hangingPunct="1">
        <a:defRPr sz="1900" kern="1200">
          <a:solidFill>
            <a:schemeClr val="tx1"/>
          </a:solidFill>
          <a:latin typeface="+mn-lt"/>
          <a:ea typeface="+mn-ea"/>
          <a:cs typeface="+mn-cs"/>
        </a:defRPr>
      </a:lvl5pPr>
      <a:lvl6pPr marL="2462479" algn="l" defTabSz="984992" rtl="0" eaLnBrk="1" latinLnBrk="0" hangingPunct="1">
        <a:defRPr sz="1900" kern="1200">
          <a:solidFill>
            <a:schemeClr val="tx1"/>
          </a:solidFill>
          <a:latin typeface="+mn-lt"/>
          <a:ea typeface="+mn-ea"/>
          <a:cs typeface="+mn-cs"/>
        </a:defRPr>
      </a:lvl6pPr>
      <a:lvl7pPr marL="2954975" algn="l" defTabSz="984992" rtl="0" eaLnBrk="1" latinLnBrk="0" hangingPunct="1">
        <a:defRPr sz="1900" kern="1200">
          <a:solidFill>
            <a:schemeClr val="tx1"/>
          </a:solidFill>
          <a:latin typeface="+mn-lt"/>
          <a:ea typeface="+mn-ea"/>
          <a:cs typeface="+mn-cs"/>
        </a:defRPr>
      </a:lvl7pPr>
      <a:lvl8pPr marL="3447471" algn="l" defTabSz="984992" rtl="0" eaLnBrk="1" latinLnBrk="0" hangingPunct="1">
        <a:defRPr sz="1900" kern="1200">
          <a:solidFill>
            <a:schemeClr val="tx1"/>
          </a:solidFill>
          <a:latin typeface="+mn-lt"/>
          <a:ea typeface="+mn-ea"/>
          <a:cs typeface="+mn-cs"/>
        </a:defRPr>
      </a:lvl8pPr>
      <a:lvl9pPr marL="3939967" algn="l" defTabSz="98499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hyperlink" Target="https://enseignants-mediateurs.cnes.fr/fr" TargetMode="External"/><Relationship Id="rId4" Type="http://schemas.openxmlformats.org/officeDocument/2006/relationships/hyperlink" Target="https://enseignants-mediateurs.cnes.fr/" TargetMode="External"/><Relationship Id="rId5" Type="http://schemas.openxmlformats.org/officeDocument/2006/relationships/image" Target="../media/image9.jpeg"/><Relationship Id="rId1" Type="http://schemas.openxmlformats.org/officeDocument/2006/relationships/slideLayout" Target="../slideLayouts/slideLayout18.xml"/><Relationship Id="rId2" Type="http://schemas.openxmlformats.org/officeDocument/2006/relationships/hyperlink" Target="https://jeunes.cnes.f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wmf"/><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png"/><Relationship Id="rId1" Type="http://schemas.openxmlformats.org/officeDocument/2006/relationships/slideLayout" Target="../slideLayouts/slideLayout18.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jpeg"/><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11"/>
          <p:cNvSpPr>
            <a:spLocks noGrp="1" noChangeArrowheads="1"/>
          </p:cNvSpPr>
          <p:nvPr>
            <p:ph type="ctrTitle"/>
          </p:nvPr>
        </p:nvSpPr>
        <p:spPr>
          <a:xfrm>
            <a:off x="581270" y="2045801"/>
            <a:ext cx="8925337" cy="1515623"/>
          </a:xfrm>
        </p:spPr>
        <p:txBody>
          <a:bodyPr/>
          <a:lstStyle/>
          <a:p>
            <a:pPr>
              <a:defRPr/>
            </a:pPr>
            <a:r>
              <a:rPr lang="fr-FR" sz="4000" dirty="0" smtClean="0">
                <a:effectLst>
                  <a:outerShdw blurRad="38100" dist="38100" dir="2700000" algn="tl">
                    <a:srgbClr val="C0C0C0"/>
                  </a:outerShdw>
                </a:effectLst>
              </a:rPr>
              <a:t>CNES : Centre National d’Etudes Spatiales</a:t>
            </a:r>
            <a:br>
              <a:rPr lang="fr-FR" sz="4000" dirty="0" smtClean="0">
                <a:effectLst>
                  <a:outerShdw blurRad="38100" dist="38100" dir="2700000" algn="tl">
                    <a:srgbClr val="C0C0C0"/>
                  </a:outerShdw>
                </a:effectLst>
              </a:rPr>
            </a:br>
            <a:r>
              <a:rPr lang="fr-FR" sz="4000" dirty="0" smtClean="0">
                <a:effectLst>
                  <a:outerShdw blurRad="38100" dist="38100" dir="2700000" algn="tl">
                    <a:srgbClr val="C0C0C0"/>
                  </a:outerShdw>
                </a:effectLst>
              </a:rPr>
              <a:t>Activités Education – Jeunesse</a:t>
            </a:r>
            <a:br>
              <a:rPr lang="fr-FR" sz="4000" dirty="0" smtClean="0">
                <a:effectLst>
                  <a:outerShdw blurRad="38100" dist="38100" dir="2700000" algn="tl">
                    <a:srgbClr val="C0C0C0"/>
                  </a:outerShdw>
                </a:effectLst>
              </a:rPr>
            </a:br>
            <a:r>
              <a:rPr lang="fr-FR" sz="4000" dirty="0">
                <a:effectLst>
                  <a:outerShdw blurRad="38100" dist="38100" dir="2700000" algn="tl">
                    <a:srgbClr val="C0C0C0"/>
                  </a:outerShdw>
                </a:effectLst>
              </a:rPr>
              <a:t/>
            </a:r>
            <a:br>
              <a:rPr lang="fr-FR" sz="4000" dirty="0">
                <a:effectLst>
                  <a:outerShdw blurRad="38100" dist="38100" dir="2700000" algn="tl">
                    <a:srgbClr val="C0C0C0"/>
                  </a:outerShdw>
                </a:effectLst>
              </a:rPr>
            </a:br>
            <a:r>
              <a:rPr lang="fr-FR" sz="4000" dirty="0" smtClean="0">
                <a:effectLst>
                  <a:outerShdw blurRad="38100" dist="38100" dir="2700000" algn="tl">
                    <a:srgbClr val="C0C0C0"/>
                  </a:outerShdw>
                </a:effectLst>
              </a:rPr>
              <a:t/>
            </a:r>
            <a:br>
              <a:rPr lang="fr-FR" sz="4000" dirty="0" smtClean="0">
                <a:effectLst>
                  <a:outerShdw blurRad="38100" dist="38100" dir="2700000" algn="tl">
                    <a:srgbClr val="C0C0C0"/>
                  </a:outerShdw>
                </a:effectLst>
              </a:rPr>
            </a:br>
            <a:endParaRPr lang="fr-FR" sz="4000" dirty="0" smtClean="0">
              <a:effectLst>
                <a:outerShdw blurRad="38100" dist="38100" dir="2700000" algn="tl">
                  <a:srgbClr val="C0C0C0"/>
                </a:outerShdw>
              </a:effectLst>
            </a:endParaRPr>
          </a:p>
        </p:txBody>
      </p:sp>
      <p:sp>
        <p:nvSpPr>
          <p:cNvPr id="3" name="Sous-titre 2"/>
          <p:cNvSpPr>
            <a:spLocks noGrp="1"/>
          </p:cNvSpPr>
          <p:nvPr>
            <p:ph type="subTitle" idx="1"/>
          </p:nvPr>
        </p:nvSpPr>
        <p:spPr>
          <a:xfrm>
            <a:off x="1356751" y="4006744"/>
            <a:ext cx="7594745" cy="1806963"/>
          </a:xfrm>
        </p:spPr>
        <p:txBody>
          <a:bodyPr>
            <a:normAutofit/>
          </a:bodyPr>
          <a:lstStyle/>
          <a:p>
            <a:r>
              <a:rPr lang="fr-FR" sz="2400" dirty="0" smtClean="0">
                <a:solidFill>
                  <a:schemeClr val="tx1"/>
                </a:solidFill>
              </a:rPr>
              <a:t>Claire EDERY-GUIRADO,</a:t>
            </a:r>
          </a:p>
          <a:p>
            <a:r>
              <a:rPr lang="fr-FR" sz="2400" dirty="0" smtClean="0">
                <a:solidFill>
                  <a:schemeClr val="tx1"/>
                </a:solidFill>
              </a:rPr>
              <a:t>chef du service Education Jeunesse</a:t>
            </a:r>
            <a:endParaRPr lang="fr-FR" sz="2400" dirty="0"/>
          </a:p>
        </p:txBody>
      </p:sp>
      <p:sp>
        <p:nvSpPr>
          <p:cNvPr id="11" name="ZoneTexte 10"/>
          <p:cNvSpPr txBox="1"/>
          <p:nvPr/>
        </p:nvSpPr>
        <p:spPr>
          <a:xfrm>
            <a:off x="3181722" y="859768"/>
            <a:ext cx="4526539" cy="461665"/>
          </a:xfrm>
          <a:prstGeom prst="rect">
            <a:avLst/>
          </a:prstGeom>
          <a:noFill/>
        </p:spPr>
        <p:txBody>
          <a:bodyPr wrap="square" rtlCol="0" anchor="t">
            <a:spAutoFit/>
          </a:bodyPr>
          <a:lstStyle/>
          <a:p>
            <a:r>
              <a:rPr lang="fr-FR" sz="2400" b="1" dirty="0" smtClean="0">
                <a:solidFill>
                  <a:srgbClr val="FF0000"/>
                </a:solidFill>
                <a:latin typeface="Arial Black" panose="020B0A04020102020204" pitchFamily="34" charset="0"/>
              </a:rPr>
              <a:t>Présentation CNES</a:t>
            </a:r>
            <a:endParaRPr lang="fr-FR" sz="2400" b="1" dirty="0">
              <a:solidFill>
                <a:srgbClr val="FF0000"/>
              </a:solidFill>
              <a:latin typeface="Arial Black" panose="020B0A040201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spcAft>
                <a:spcPts val="0"/>
              </a:spcAft>
              <a:buNone/>
            </a:pPr>
            <a:endParaRPr lang="fr-FR" sz="2400" b="1" kern="0" dirty="0" smtClean="0">
              <a:solidFill>
                <a:srgbClr val="3333CC"/>
              </a:solidFill>
            </a:endParaRPr>
          </a:p>
          <a:p>
            <a:pPr marL="0" indent="0" algn="ctr">
              <a:spcAft>
                <a:spcPts val="0"/>
              </a:spcAft>
              <a:buNone/>
            </a:pPr>
            <a:r>
              <a:rPr lang="fr-FR" sz="2400" b="1" kern="0" dirty="0" smtClean="0">
                <a:solidFill>
                  <a:srgbClr val="3333CC"/>
                </a:solidFill>
              </a:rPr>
              <a:t>Le CNES : Agence de programmes et centre d’excellence technique</a:t>
            </a:r>
          </a:p>
          <a:p>
            <a:pPr marL="0" indent="0">
              <a:spcAft>
                <a:spcPts val="1000"/>
              </a:spcAft>
              <a:buClr>
                <a:schemeClr val="tx1"/>
              </a:buClr>
              <a:buNone/>
            </a:pPr>
            <a:endParaRPr lang="fr-FR" sz="1800" dirty="0" smtClean="0">
              <a:solidFill>
                <a:schemeClr val="tx1"/>
              </a:solidFill>
            </a:endParaRPr>
          </a:p>
          <a:p>
            <a:pPr marL="0" indent="0">
              <a:spcAft>
                <a:spcPts val="1000"/>
              </a:spcAft>
              <a:buClr>
                <a:schemeClr val="tx1"/>
              </a:buClr>
              <a:buNone/>
            </a:pPr>
            <a:r>
              <a:rPr lang="fr-FR" sz="1800" b="1" dirty="0" smtClean="0">
                <a:solidFill>
                  <a:schemeClr val="tx1"/>
                </a:solidFill>
              </a:rPr>
              <a:t>Créé </a:t>
            </a:r>
            <a:r>
              <a:rPr lang="fr-FR" sz="1800" b="1" dirty="0">
                <a:solidFill>
                  <a:schemeClr val="tx1"/>
                </a:solidFill>
              </a:rPr>
              <a:t>en 1961, le CNES est un établissement public scientifique et </a:t>
            </a:r>
            <a:r>
              <a:rPr lang="fr-FR" sz="1800" b="1" dirty="0" smtClean="0">
                <a:solidFill>
                  <a:schemeClr val="tx1"/>
                </a:solidFill>
              </a:rPr>
              <a:t>technique à </a:t>
            </a:r>
            <a:r>
              <a:rPr lang="fr-FR" sz="1800" b="1" dirty="0">
                <a:solidFill>
                  <a:schemeClr val="tx1"/>
                </a:solidFill>
              </a:rPr>
              <a:t>caractère industriel et commercial.</a:t>
            </a:r>
          </a:p>
          <a:p>
            <a:pPr>
              <a:spcAft>
                <a:spcPts val="1000"/>
              </a:spcAft>
              <a:buClr>
                <a:schemeClr val="tx1"/>
              </a:buClr>
            </a:pPr>
            <a:r>
              <a:rPr lang="fr-FR" sz="1800" b="1" dirty="0">
                <a:solidFill>
                  <a:schemeClr val="tx1"/>
                </a:solidFill>
              </a:rPr>
              <a:t>Il est chargé de proposer au gouvernement la politique spatiale française et de la mettre en </a:t>
            </a:r>
            <a:r>
              <a:rPr lang="fr-FR" sz="1800" b="1" dirty="0" smtClean="0">
                <a:solidFill>
                  <a:schemeClr val="tx1"/>
                </a:solidFill>
              </a:rPr>
              <a:t>œuvre au </a:t>
            </a:r>
            <a:r>
              <a:rPr lang="fr-FR" sz="1800" b="1" dirty="0">
                <a:solidFill>
                  <a:schemeClr val="tx1"/>
                </a:solidFill>
              </a:rPr>
              <a:t>sein de l’Europe.</a:t>
            </a:r>
          </a:p>
          <a:p>
            <a:pPr>
              <a:spcAft>
                <a:spcPts val="2000"/>
              </a:spcAft>
              <a:buClr>
                <a:schemeClr val="tx1"/>
              </a:buClr>
            </a:pPr>
            <a:r>
              <a:rPr lang="fr-FR" sz="1800" b="1" dirty="0">
                <a:solidFill>
                  <a:schemeClr val="tx1"/>
                </a:solidFill>
              </a:rPr>
              <a:t>C’est un architecte système chargé d’innover et de concevoir les nouveaux systèmes spatiaux.</a:t>
            </a:r>
          </a:p>
        </p:txBody>
      </p:sp>
      <p:sp>
        <p:nvSpPr>
          <p:cNvPr id="4" name="Espace réservé du texte 4"/>
          <p:cNvSpPr txBox="1">
            <a:spLocks/>
          </p:cNvSpPr>
          <p:nvPr/>
        </p:nvSpPr>
        <p:spPr bwMode="auto">
          <a:xfrm>
            <a:off x="617118" y="5121131"/>
            <a:ext cx="8915028"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spAutoFit/>
          </a:bodyPr>
          <a:lstStyle>
            <a:lvl1pPr marL="285750" indent="-285750" algn="l" defTabSz="762000" rtl="0" eaLnBrk="0" fontAlgn="base" hangingPunct="0">
              <a:lnSpc>
                <a:spcPct val="90000"/>
              </a:lnSpc>
              <a:spcBef>
                <a:spcPct val="100000"/>
              </a:spcBef>
              <a:spcAft>
                <a:spcPct val="0"/>
              </a:spcAft>
              <a:buClr>
                <a:srgbClr val="FF9900"/>
              </a:buClr>
              <a:buSzPct val="80000"/>
              <a:buFont typeface="Wingdings" pitchFamily="2" charset="2"/>
              <a:buChar char="u"/>
              <a:defRPr sz="2400" b="1">
                <a:solidFill>
                  <a:srgbClr val="FF9900"/>
                </a:solidFill>
                <a:latin typeface="+mn-lt"/>
                <a:ea typeface="+mn-ea"/>
                <a:cs typeface="+mn-cs"/>
              </a:defRPr>
            </a:lvl1pPr>
            <a:lvl2pPr marL="685800" indent="-228600" algn="l" defTabSz="762000" rtl="0" eaLnBrk="0" fontAlgn="base" hangingPunct="0">
              <a:lnSpc>
                <a:spcPct val="90000"/>
              </a:lnSpc>
              <a:spcBef>
                <a:spcPct val="50000"/>
              </a:spcBef>
              <a:spcAft>
                <a:spcPct val="0"/>
              </a:spcAft>
              <a:buClr>
                <a:schemeClr val="accent1"/>
              </a:buClr>
              <a:buSzPct val="50000"/>
              <a:buFont typeface="Wingdings" pitchFamily="2" charset="2"/>
              <a:buChar char="u"/>
              <a:defRPr sz="2000" b="1">
                <a:solidFill>
                  <a:schemeClr val="tx1"/>
                </a:solidFill>
                <a:latin typeface="+mn-lt"/>
              </a:defRPr>
            </a:lvl2pPr>
            <a:lvl3pPr marL="1143000" indent="-228600" algn="l" defTabSz="762000" rtl="0" eaLnBrk="0" fontAlgn="base" hangingPunct="0">
              <a:lnSpc>
                <a:spcPct val="90000"/>
              </a:lnSpc>
              <a:spcBef>
                <a:spcPct val="30000"/>
              </a:spcBef>
              <a:spcAft>
                <a:spcPct val="0"/>
              </a:spcAft>
              <a:buClr>
                <a:schemeClr val="accent2"/>
              </a:buClr>
              <a:buSzPct val="50000"/>
              <a:buFont typeface="Symbol" pitchFamily="18" charset="2"/>
              <a:buChar char="-"/>
              <a:defRPr>
                <a:solidFill>
                  <a:schemeClr val="tx1"/>
                </a:solidFill>
                <a:latin typeface="+mn-lt"/>
              </a:defRPr>
            </a:lvl3pPr>
            <a:lvl4pPr marL="15430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600">
                <a:solidFill>
                  <a:schemeClr val="tx1"/>
                </a:solidFill>
                <a:latin typeface="+mn-lt"/>
              </a:defRPr>
            </a:lvl4pPr>
            <a:lvl5pPr marL="20002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5pPr>
            <a:lvl6pPr marL="24574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6pPr>
            <a:lvl7pPr marL="29146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7pPr>
            <a:lvl8pPr marL="33718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8pPr>
            <a:lvl9pPr marL="38290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9pPr>
          </a:lstStyle>
          <a:p>
            <a:pPr marL="0" indent="0" algn="r">
              <a:spcAft>
                <a:spcPts val="0"/>
              </a:spcAft>
              <a:buNone/>
            </a:pPr>
            <a:endParaRPr lang="fr-FR" sz="2000" kern="0" dirty="0" smtClean="0">
              <a:solidFill>
                <a:srgbClr val="3333CC"/>
              </a:solidFill>
            </a:endParaRPr>
          </a:p>
        </p:txBody>
      </p:sp>
      <p:sp>
        <p:nvSpPr>
          <p:cNvPr id="5" name="ZoneTexte 4"/>
          <p:cNvSpPr txBox="1"/>
          <p:nvPr/>
        </p:nvSpPr>
        <p:spPr>
          <a:xfrm>
            <a:off x="3181722" y="859768"/>
            <a:ext cx="4526539" cy="461665"/>
          </a:xfrm>
          <a:prstGeom prst="rect">
            <a:avLst/>
          </a:prstGeom>
          <a:noFill/>
        </p:spPr>
        <p:txBody>
          <a:bodyPr wrap="square" rtlCol="0" anchor="t">
            <a:spAutoFit/>
          </a:bodyPr>
          <a:lstStyle/>
          <a:p>
            <a:r>
              <a:rPr lang="fr-FR" sz="2400" b="1" dirty="0" smtClean="0">
                <a:solidFill>
                  <a:srgbClr val="FF0000"/>
                </a:solidFill>
                <a:latin typeface="Arial Black" panose="020B0A04020102020204" pitchFamily="34" charset="0"/>
              </a:rPr>
              <a:t>Présentation CNES</a:t>
            </a:r>
            <a:endParaRPr lang="fr-FR"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2878324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SystèmeSpatial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7" y="816879"/>
            <a:ext cx="10161003" cy="6412224"/>
          </a:xfrm>
          <a:prstGeom prst="rect">
            <a:avLst/>
          </a:prstGeom>
        </p:spPr>
      </p:pic>
      <p:sp>
        <p:nvSpPr>
          <p:cNvPr id="12291" name="Rectangle 3"/>
          <p:cNvSpPr>
            <a:spLocks noGrp="1" noChangeArrowheads="1"/>
          </p:cNvSpPr>
          <p:nvPr>
            <p:ph type="title"/>
          </p:nvPr>
        </p:nvSpPr>
        <p:spPr>
          <a:xfrm>
            <a:off x="0" y="1380800"/>
            <a:ext cx="10085457" cy="962003"/>
          </a:xfrm>
          <a:noFill/>
          <a:ln>
            <a:solidFill>
              <a:srgbClr val="000000"/>
            </a:solidFill>
          </a:ln>
        </p:spPr>
        <p:txBody>
          <a:bodyPr anchor="b" anchorCtr="0"/>
          <a:lstStyle/>
          <a:p>
            <a:pPr algn="r"/>
            <a:r>
              <a:rPr lang="fr-FR" altLang="fr-FR" dirty="0" smtClean="0">
                <a:solidFill>
                  <a:schemeClr val="bg1"/>
                </a:solidFill>
              </a:rPr>
              <a:t>								</a:t>
            </a:r>
            <a:r>
              <a:rPr lang="fr-FR" altLang="fr-FR" dirty="0" smtClean="0">
                <a:solidFill>
                  <a:srgbClr val="FF0000"/>
                </a:solidFill>
              </a:rPr>
              <a:t>L’espace</a:t>
            </a:r>
            <a:r>
              <a:rPr lang="fr-FR" altLang="fr-FR" dirty="0" smtClean="0">
                <a:solidFill>
                  <a:schemeClr val="bg1"/>
                </a:solidFill>
              </a:rPr>
              <a:t>   </a:t>
            </a:r>
            <a:br>
              <a:rPr lang="fr-FR" altLang="fr-FR" dirty="0" smtClean="0">
                <a:solidFill>
                  <a:schemeClr val="bg1"/>
                </a:solidFill>
              </a:rPr>
            </a:br>
            <a:r>
              <a:rPr lang="fr-FR" altLang="fr-FR" dirty="0" smtClean="0">
                <a:solidFill>
                  <a:schemeClr val="bg1"/>
                </a:solidFill>
              </a:rPr>
              <a:t>								</a:t>
            </a:r>
            <a:r>
              <a:rPr lang="fr-FR" altLang="fr-FR" sz="1900" i="1" dirty="0">
                <a:solidFill>
                  <a:srgbClr val="FF0000"/>
                </a:solidFill>
              </a:rPr>
              <a:t>Le système spatial</a:t>
            </a:r>
          </a:p>
        </p:txBody>
      </p:sp>
      <p:sp>
        <p:nvSpPr>
          <p:cNvPr id="2" name="ZoneTexte 1"/>
          <p:cNvSpPr txBox="1"/>
          <p:nvPr/>
        </p:nvSpPr>
        <p:spPr>
          <a:xfrm>
            <a:off x="2870272" y="1196254"/>
            <a:ext cx="2352284" cy="380788"/>
          </a:xfrm>
          <a:prstGeom prst="rect">
            <a:avLst/>
          </a:prstGeom>
          <a:solidFill>
            <a:schemeClr val="bg2"/>
          </a:solidFill>
        </p:spPr>
        <p:txBody>
          <a:bodyPr wrap="square" lIns="94028" tIns="47014" rIns="94028" bIns="47014" rtlCol="0">
            <a:spAutoFit/>
          </a:bodyPr>
          <a:lstStyle/>
          <a:p>
            <a:pPr algn="ctr">
              <a:buNone/>
            </a:pPr>
            <a:r>
              <a:rPr lang="fr-FR" b="1" dirty="0">
                <a:solidFill>
                  <a:schemeClr val="bg1"/>
                </a:solidFill>
              </a:rPr>
              <a:t>Le segment spatial</a:t>
            </a:r>
          </a:p>
        </p:txBody>
      </p:sp>
      <p:sp>
        <p:nvSpPr>
          <p:cNvPr id="6" name="ZoneTexte 5"/>
          <p:cNvSpPr txBox="1"/>
          <p:nvPr/>
        </p:nvSpPr>
        <p:spPr>
          <a:xfrm>
            <a:off x="1988902" y="1518744"/>
            <a:ext cx="3233653" cy="761576"/>
          </a:xfrm>
          <a:prstGeom prst="rect">
            <a:avLst/>
          </a:prstGeom>
          <a:noFill/>
        </p:spPr>
        <p:txBody>
          <a:bodyPr wrap="square" lIns="94028" tIns="47014" rIns="94028" bIns="47014" rtlCol="0">
            <a:spAutoFit/>
          </a:bodyPr>
          <a:lstStyle/>
          <a:p>
            <a:pPr algn="r">
              <a:buNone/>
            </a:pPr>
            <a:r>
              <a:rPr lang="fr-FR" sz="1400" dirty="0">
                <a:solidFill>
                  <a:schemeClr val="bg1"/>
                </a:solidFill>
              </a:rPr>
              <a:t>Le satellite</a:t>
            </a:r>
          </a:p>
          <a:p>
            <a:pPr algn="r">
              <a:buNone/>
            </a:pPr>
            <a:r>
              <a:rPr lang="fr-FR" sz="1400" dirty="0">
                <a:solidFill>
                  <a:schemeClr val="bg1"/>
                </a:solidFill>
              </a:rPr>
              <a:t>Les instruments</a:t>
            </a:r>
          </a:p>
          <a:p>
            <a:pPr algn="r">
              <a:buNone/>
            </a:pPr>
            <a:r>
              <a:rPr lang="fr-FR" sz="1400" dirty="0">
                <a:solidFill>
                  <a:schemeClr val="bg1"/>
                </a:solidFill>
              </a:rPr>
              <a:t>La plateforme / Les servitudes</a:t>
            </a:r>
          </a:p>
        </p:txBody>
      </p:sp>
      <p:sp>
        <p:nvSpPr>
          <p:cNvPr id="7" name="ZoneTexte 6"/>
          <p:cNvSpPr txBox="1"/>
          <p:nvPr/>
        </p:nvSpPr>
        <p:spPr>
          <a:xfrm>
            <a:off x="3051388" y="2953739"/>
            <a:ext cx="1709216" cy="317324"/>
          </a:xfrm>
          <a:prstGeom prst="rect">
            <a:avLst/>
          </a:prstGeom>
          <a:noFill/>
        </p:spPr>
        <p:txBody>
          <a:bodyPr wrap="square" lIns="94028" tIns="47014" rIns="94028" bIns="47014" rtlCol="0">
            <a:spAutoFit/>
          </a:bodyPr>
          <a:lstStyle/>
          <a:p>
            <a:pPr algn="r">
              <a:buNone/>
            </a:pPr>
            <a:r>
              <a:rPr lang="fr-FR" sz="1400" b="1">
                <a:solidFill>
                  <a:schemeClr val="bg1"/>
                </a:solidFill>
              </a:rPr>
              <a:t>Stations TM/TC</a:t>
            </a:r>
          </a:p>
        </p:txBody>
      </p:sp>
      <p:sp>
        <p:nvSpPr>
          <p:cNvPr id="8" name="ZoneTexte 7"/>
          <p:cNvSpPr txBox="1"/>
          <p:nvPr/>
        </p:nvSpPr>
        <p:spPr>
          <a:xfrm>
            <a:off x="8179037" y="3013875"/>
            <a:ext cx="1709216" cy="317324"/>
          </a:xfrm>
          <a:prstGeom prst="rect">
            <a:avLst/>
          </a:prstGeom>
          <a:noFill/>
        </p:spPr>
        <p:txBody>
          <a:bodyPr wrap="square" lIns="94028" tIns="47014" rIns="94028" bIns="47014" rtlCol="0">
            <a:spAutoFit/>
          </a:bodyPr>
          <a:lstStyle/>
          <a:p>
            <a:pPr algn="r">
              <a:buNone/>
            </a:pPr>
            <a:r>
              <a:rPr lang="fr-FR" sz="1400" b="1">
                <a:solidFill>
                  <a:schemeClr val="bg1"/>
                </a:solidFill>
              </a:rPr>
              <a:t>Stations TMCU</a:t>
            </a:r>
          </a:p>
        </p:txBody>
      </p:sp>
      <p:sp>
        <p:nvSpPr>
          <p:cNvPr id="9" name="ZoneTexte 8"/>
          <p:cNvSpPr txBox="1"/>
          <p:nvPr/>
        </p:nvSpPr>
        <p:spPr>
          <a:xfrm>
            <a:off x="5253213" y="4518859"/>
            <a:ext cx="2408825" cy="380788"/>
          </a:xfrm>
          <a:prstGeom prst="rect">
            <a:avLst/>
          </a:prstGeom>
          <a:solidFill>
            <a:schemeClr val="bg2"/>
          </a:solidFill>
        </p:spPr>
        <p:txBody>
          <a:bodyPr wrap="square" lIns="94028" tIns="47014" rIns="94028" bIns="47014" rtlCol="0">
            <a:spAutoFit/>
          </a:bodyPr>
          <a:lstStyle/>
          <a:p>
            <a:pPr algn="ctr">
              <a:buNone/>
            </a:pPr>
            <a:r>
              <a:rPr lang="fr-FR" b="1" dirty="0">
                <a:solidFill>
                  <a:schemeClr val="bg1"/>
                </a:solidFill>
              </a:rPr>
              <a:t>Le segment sol</a:t>
            </a:r>
          </a:p>
        </p:txBody>
      </p:sp>
      <p:sp>
        <p:nvSpPr>
          <p:cNvPr id="10" name="ZoneTexte 9"/>
          <p:cNvSpPr txBox="1"/>
          <p:nvPr/>
        </p:nvSpPr>
        <p:spPr>
          <a:xfrm>
            <a:off x="7362347" y="5936038"/>
            <a:ext cx="2572101" cy="317324"/>
          </a:xfrm>
          <a:prstGeom prst="rect">
            <a:avLst/>
          </a:prstGeom>
          <a:noFill/>
        </p:spPr>
        <p:txBody>
          <a:bodyPr wrap="square" lIns="94028" tIns="47014" rIns="94028" bIns="47014" rtlCol="0">
            <a:spAutoFit/>
          </a:bodyPr>
          <a:lstStyle/>
          <a:p>
            <a:pPr algn="ctr">
              <a:buNone/>
            </a:pPr>
            <a:r>
              <a:rPr lang="fr-FR" sz="1400" b="1" dirty="0">
                <a:solidFill>
                  <a:schemeClr val="bg1"/>
                </a:solidFill>
              </a:rPr>
              <a:t>Segment sol de Mission</a:t>
            </a:r>
          </a:p>
        </p:txBody>
      </p:sp>
      <p:sp>
        <p:nvSpPr>
          <p:cNvPr id="11" name="ZoneTexte 10"/>
          <p:cNvSpPr txBox="1"/>
          <p:nvPr/>
        </p:nvSpPr>
        <p:spPr>
          <a:xfrm>
            <a:off x="3051389" y="5906997"/>
            <a:ext cx="3326043" cy="539450"/>
          </a:xfrm>
          <a:prstGeom prst="rect">
            <a:avLst/>
          </a:prstGeom>
          <a:noFill/>
        </p:spPr>
        <p:txBody>
          <a:bodyPr wrap="square" lIns="94028" tIns="47014" rIns="94028" bIns="47014" rtlCol="0">
            <a:spAutoFit/>
          </a:bodyPr>
          <a:lstStyle/>
          <a:p>
            <a:pPr algn="ctr">
              <a:buNone/>
            </a:pPr>
            <a:r>
              <a:rPr lang="fr-FR" sz="1400" b="1" dirty="0">
                <a:solidFill>
                  <a:schemeClr val="bg1"/>
                </a:solidFill>
              </a:rPr>
              <a:t>Segment sol de </a:t>
            </a:r>
          </a:p>
          <a:p>
            <a:pPr algn="ctr">
              <a:buNone/>
            </a:pPr>
            <a:r>
              <a:rPr lang="fr-FR" sz="1400" b="1" dirty="0">
                <a:solidFill>
                  <a:schemeClr val="bg1"/>
                </a:solidFill>
              </a:rPr>
              <a:t>Commande Contrôle</a:t>
            </a:r>
          </a:p>
        </p:txBody>
      </p:sp>
      <p:sp>
        <p:nvSpPr>
          <p:cNvPr id="12" name="ZoneTexte 11"/>
          <p:cNvSpPr txBox="1"/>
          <p:nvPr/>
        </p:nvSpPr>
        <p:spPr>
          <a:xfrm>
            <a:off x="7362347" y="6616285"/>
            <a:ext cx="2572101" cy="380788"/>
          </a:xfrm>
          <a:prstGeom prst="rect">
            <a:avLst/>
          </a:prstGeom>
          <a:noFill/>
        </p:spPr>
        <p:txBody>
          <a:bodyPr wrap="square" lIns="94028" tIns="47014" rIns="94028" bIns="47014" rtlCol="0">
            <a:spAutoFit/>
          </a:bodyPr>
          <a:lstStyle/>
          <a:p>
            <a:pPr algn="ctr">
              <a:buNone/>
            </a:pPr>
            <a:r>
              <a:rPr lang="fr-FR" b="1" dirty="0">
                <a:solidFill>
                  <a:schemeClr val="bg1"/>
                </a:solidFill>
              </a:rPr>
              <a:t>Les utilisateurs</a:t>
            </a:r>
          </a:p>
        </p:txBody>
      </p:sp>
      <p:sp>
        <p:nvSpPr>
          <p:cNvPr id="13" name="ZoneTexte 12"/>
          <p:cNvSpPr txBox="1"/>
          <p:nvPr/>
        </p:nvSpPr>
        <p:spPr>
          <a:xfrm>
            <a:off x="173394" y="2065918"/>
            <a:ext cx="1639924" cy="380788"/>
          </a:xfrm>
          <a:prstGeom prst="rect">
            <a:avLst/>
          </a:prstGeom>
          <a:solidFill>
            <a:schemeClr val="bg2"/>
          </a:solidFill>
        </p:spPr>
        <p:txBody>
          <a:bodyPr wrap="square" lIns="94028" tIns="47014" rIns="94028" bIns="47014" rtlCol="0">
            <a:spAutoFit/>
          </a:bodyPr>
          <a:lstStyle/>
          <a:p>
            <a:pPr algn="ctr">
              <a:buNone/>
            </a:pPr>
            <a:r>
              <a:rPr lang="fr-FR" b="1" dirty="0">
                <a:solidFill>
                  <a:schemeClr val="bg1"/>
                </a:solidFill>
              </a:rPr>
              <a:t>Le lanceur</a:t>
            </a:r>
          </a:p>
        </p:txBody>
      </p:sp>
      <p:sp>
        <p:nvSpPr>
          <p:cNvPr id="5" name="Flèche vers la droite 4"/>
          <p:cNvSpPr/>
          <p:nvPr/>
        </p:nvSpPr>
        <p:spPr>
          <a:xfrm>
            <a:off x="5222556" y="1713533"/>
            <a:ext cx="1154876" cy="47137"/>
          </a:xfrm>
          <a:prstGeom prst="rightArrow">
            <a:avLst/>
          </a:prstGeom>
          <a:solidFill>
            <a:schemeClr val="bg1"/>
          </a:solidFill>
          <a:ln w="25400">
            <a:solidFill>
              <a:schemeClr val="bg1"/>
            </a:solidFill>
            <a:round/>
          </a:ln>
        </p:spPr>
        <p:style>
          <a:lnRef idx="1">
            <a:schemeClr val="accent1"/>
          </a:lnRef>
          <a:fillRef idx="3">
            <a:schemeClr val="accent1"/>
          </a:fillRef>
          <a:effectRef idx="2">
            <a:schemeClr val="accent1"/>
          </a:effectRef>
          <a:fontRef idx="minor">
            <a:schemeClr val="lt1"/>
          </a:fontRef>
        </p:style>
        <p:txBody>
          <a:bodyPr lIns="94028" tIns="47014" rIns="94028" bIns="47014" rtlCol="0" anchor="ctr"/>
          <a:lstStyle/>
          <a:p>
            <a:pPr algn="ctr"/>
            <a:endParaRPr lang="fr-FR"/>
          </a:p>
        </p:txBody>
      </p:sp>
      <p:pic>
        <p:nvPicPr>
          <p:cNvPr id="15" name="Image 14"/>
          <p:cNvPicPr>
            <a:picLocks noChangeAspect="1"/>
          </p:cNvPicPr>
          <p:nvPr/>
        </p:nvPicPr>
        <p:blipFill>
          <a:blip r:embed="rId3"/>
          <a:stretch>
            <a:fillRect/>
          </a:stretch>
        </p:blipFill>
        <p:spPr>
          <a:xfrm>
            <a:off x="8968017" y="69763"/>
            <a:ext cx="1199921" cy="1079193"/>
          </a:xfrm>
          <a:prstGeom prst="rect">
            <a:avLst/>
          </a:prstGeom>
          <a:noFill/>
        </p:spPr>
      </p:pic>
      <p:pic>
        <p:nvPicPr>
          <p:cNvPr id="17" name="Image 16"/>
          <p:cNvPicPr>
            <a:picLocks noChangeAspect="1"/>
          </p:cNvPicPr>
          <p:nvPr/>
        </p:nvPicPr>
        <p:blipFill>
          <a:blip r:embed="rId4"/>
          <a:stretch>
            <a:fillRect/>
          </a:stretch>
        </p:blipFill>
        <p:spPr>
          <a:xfrm>
            <a:off x="2527267" y="69763"/>
            <a:ext cx="6219999" cy="867427"/>
          </a:xfrm>
          <a:prstGeom prst="rect">
            <a:avLst/>
          </a:prstGeom>
        </p:spPr>
      </p:pic>
      <p:sp>
        <p:nvSpPr>
          <p:cNvPr id="18" name="Rectangle 17"/>
          <p:cNvSpPr/>
          <p:nvPr/>
        </p:nvSpPr>
        <p:spPr>
          <a:xfrm>
            <a:off x="3949676" y="161357"/>
            <a:ext cx="5083969" cy="684237"/>
          </a:xfrm>
          <a:prstGeom prst="rect">
            <a:avLst/>
          </a:prstGeom>
        </p:spPr>
        <p:txBody>
          <a:bodyPr lIns="98499" tIns="49250" rIns="98499" bIns="49250">
            <a:spAutoFit/>
          </a:bodyPr>
          <a:lstStyle/>
          <a:p>
            <a:pPr algn="l"/>
            <a:r>
              <a:rPr lang="fr-FR" sz="1900" b="1" i="0" u="none" strike="noStrike" baseline="0" dirty="0" smtClean="0">
                <a:solidFill>
                  <a:srgbClr val="10218C"/>
                </a:solidFill>
                <a:latin typeface="HelveticaNeue-BlackExt"/>
              </a:rPr>
              <a:t>RENCONTRE NATIONALE</a:t>
            </a:r>
          </a:p>
          <a:p>
            <a:pPr algn="l"/>
            <a:r>
              <a:rPr lang="fr-FR" sz="1900" b="1" i="0" u="none" strike="noStrike" baseline="0" dirty="0" smtClean="0">
                <a:solidFill>
                  <a:srgbClr val="10218C"/>
                </a:solidFill>
                <a:latin typeface="HelveticaNeue-BlackExt"/>
              </a:rPr>
              <a:t>SUR LE BIA . </a:t>
            </a:r>
            <a:r>
              <a:rPr lang="fr-FR" sz="1700" b="0" i="0" u="none" strike="noStrike" baseline="0" dirty="0" smtClean="0">
                <a:solidFill>
                  <a:srgbClr val="10218C"/>
                </a:solidFill>
                <a:latin typeface="HelveticaNeue-MediumExt"/>
              </a:rPr>
              <a:t>10 NOVEMBRE 2015</a:t>
            </a:r>
            <a:endParaRPr lang="fr-FR" dirty="0"/>
          </a:p>
        </p:txBody>
      </p:sp>
      <p:pic>
        <p:nvPicPr>
          <p:cNvPr id="19" name="Image 18"/>
          <p:cNvPicPr>
            <a:picLocks noChangeAspect="1"/>
          </p:cNvPicPr>
          <p:nvPr/>
        </p:nvPicPr>
        <p:blipFill>
          <a:blip r:embed="rId5"/>
          <a:stretch>
            <a:fillRect/>
          </a:stretch>
        </p:blipFill>
        <p:spPr>
          <a:xfrm>
            <a:off x="80519" y="69763"/>
            <a:ext cx="639789" cy="867427"/>
          </a:xfrm>
          <a:prstGeom prst="rect">
            <a:avLst/>
          </a:prstGeom>
        </p:spPr>
      </p:pic>
      <p:pic>
        <p:nvPicPr>
          <p:cNvPr id="20" name="Image 19"/>
          <p:cNvPicPr>
            <a:picLocks noChangeAspect="1"/>
          </p:cNvPicPr>
          <p:nvPr/>
        </p:nvPicPr>
        <p:blipFill>
          <a:blip r:embed="rId6"/>
          <a:stretch>
            <a:fillRect/>
          </a:stretch>
        </p:blipFill>
        <p:spPr>
          <a:xfrm>
            <a:off x="870490" y="71953"/>
            <a:ext cx="727439" cy="865237"/>
          </a:xfrm>
          <a:prstGeom prst="rect">
            <a:avLst/>
          </a:prstGeom>
        </p:spPr>
      </p:pic>
      <p:pic>
        <p:nvPicPr>
          <p:cNvPr id="21" name="Image 20"/>
          <p:cNvPicPr>
            <a:picLocks noChangeAspect="1"/>
          </p:cNvPicPr>
          <p:nvPr/>
        </p:nvPicPr>
        <p:blipFill>
          <a:blip r:embed="rId7"/>
          <a:stretch>
            <a:fillRect/>
          </a:stretch>
        </p:blipFill>
        <p:spPr>
          <a:xfrm>
            <a:off x="1743083" y="342975"/>
            <a:ext cx="639031" cy="589870"/>
          </a:xfrm>
          <a:prstGeom prst="rect">
            <a:avLst/>
          </a:prstGeom>
        </p:spPr>
      </p:pic>
      <p:pic>
        <p:nvPicPr>
          <p:cNvPr id="22" name="Image 21"/>
          <p:cNvPicPr>
            <a:picLocks noChangeAspect="1"/>
          </p:cNvPicPr>
          <p:nvPr/>
        </p:nvPicPr>
        <p:blipFill>
          <a:blip r:embed="rId8"/>
          <a:stretch>
            <a:fillRect/>
          </a:stretch>
        </p:blipFill>
        <p:spPr>
          <a:xfrm>
            <a:off x="798135" y="931196"/>
            <a:ext cx="746890" cy="337377"/>
          </a:xfrm>
          <a:prstGeom prst="rect">
            <a:avLst/>
          </a:prstGeom>
        </p:spPr>
      </p:pic>
    </p:spTree>
    <p:extLst>
      <p:ext uri="{BB962C8B-B14F-4D97-AF65-F5344CB8AC3E}">
        <p14:creationId xmlns:p14="http://schemas.microsoft.com/office/powerpoint/2010/main" val="25907582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e 24"/>
          <p:cNvGrpSpPr>
            <a:grpSpLocks/>
          </p:cNvGrpSpPr>
          <p:nvPr/>
        </p:nvGrpSpPr>
        <p:grpSpPr bwMode="auto">
          <a:xfrm>
            <a:off x="199476" y="1299358"/>
            <a:ext cx="2856202" cy="2631881"/>
            <a:chOff x="609078" y="945779"/>
            <a:chExt cx="2647388" cy="2429453"/>
          </a:xfrm>
        </p:grpSpPr>
        <p:sp>
          <p:nvSpPr>
            <p:cNvPr id="26" name="Étoile à 5 branches 25"/>
            <p:cNvSpPr/>
            <p:nvPr/>
          </p:nvSpPr>
          <p:spPr>
            <a:xfrm>
              <a:off x="2327099" y="1116505"/>
              <a:ext cx="381236"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sp>
          <p:nvSpPr>
            <p:cNvPr id="27" name="Étoile à 5 branches 26"/>
            <p:cNvSpPr/>
            <p:nvPr/>
          </p:nvSpPr>
          <p:spPr>
            <a:xfrm>
              <a:off x="1756061" y="945779"/>
              <a:ext cx="381237"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sp>
          <p:nvSpPr>
            <p:cNvPr id="28" name="Étoile à 5 branches 27"/>
            <p:cNvSpPr/>
            <p:nvPr/>
          </p:nvSpPr>
          <p:spPr>
            <a:xfrm>
              <a:off x="1149027" y="1089310"/>
              <a:ext cx="381236"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sp>
          <p:nvSpPr>
            <p:cNvPr id="29" name="Étoile à 5 branches 28"/>
            <p:cNvSpPr/>
            <p:nvPr/>
          </p:nvSpPr>
          <p:spPr>
            <a:xfrm>
              <a:off x="2757421" y="1464001"/>
              <a:ext cx="379601"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sp>
          <p:nvSpPr>
            <p:cNvPr id="30" name="Étoile à 5 branches 29"/>
            <p:cNvSpPr/>
            <p:nvPr/>
          </p:nvSpPr>
          <p:spPr>
            <a:xfrm>
              <a:off x="749792" y="1467023"/>
              <a:ext cx="381236"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sp>
          <p:nvSpPr>
            <p:cNvPr id="31" name="Étoile à 5 branches 30"/>
            <p:cNvSpPr/>
            <p:nvPr/>
          </p:nvSpPr>
          <p:spPr>
            <a:xfrm>
              <a:off x="609078" y="1985246"/>
              <a:ext cx="381236"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sp>
          <p:nvSpPr>
            <p:cNvPr id="32" name="Étoile à 5 branches 31"/>
            <p:cNvSpPr/>
            <p:nvPr/>
          </p:nvSpPr>
          <p:spPr>
            <a:xfrm>
              <a:off x="731793" y="2504980"/>
              <a:ext cx="379601"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sp>
          <p:nvSpPr>
            <p:cNvPr id="33" name="Étoile à 5 branches 32"/>
            <p:cNvSpPr/>
            <p:nvPr/>
          </p:nvSpPr>
          <p:spPr>
            <a:xfrm>
              <a:off x="1149027" y="2872117"/>
              <a:ext cx="381236"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sp>
          <p:nvSpPr>
            <p:cNvPr id="34" name="Étoile à 5 branches 33"/>
            <p:cNvSpPr/>
            <p:nvPr/>
          </p:nvSpPr>
          <p:spPr>
            <a:xfrm>
              <a:off x="1746244" y="3000540"/>
              <a:ext cx="379601"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sp>
          <p:nvSpPr>
            <p:cNvPr id="35" name="Étoile à 5 branches 34"/>
            <p:cNvSpPr/>
            <p:nvPr/>
          </p:nvSpPr>
          <p:spPr>
            <a:xfrm>
              <a:off x="2327099" y="2860030"/>
              <a:ext cx="381236"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sp>
          <p:nvSpPr>
            <p:cNvPr id="36" name="Étoile à 5 branches 35"/>
            <p:cNvSpPr/>
            <p:nvPr/>
          </p:nvSpPr>
          <p:spPr>
            <a:xfrm>
              <a:off x="2875229" y="1977692"/>
              <a:ext cx="381237"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sp>
          <p:nvSpPr>
            <p:cNvPr id="37" name="Étoile à 5 branches 36"/>
            <p:cNvSpPr/>
            <p:nvPr/>
          </p:nvSpPr>
          <p:spPr>
            <a:xfrm>
              <a:off x="2734514" y="2504980"/>
              <a:ext cx="381237" cy="374692"/>
            </a:xfrm>
            <a:prstGeom prst="star5">
              <a:avLst/>
            </a:prstGeom>
            <a:solidFill>
              <a:srgbClr val="FEDA02"/>
            </a:solidFill>
            <a:ln w="25400" cap="flat" cmpd="sng" algn="ctr">
              <a:noFill/>
              <a:prstDash val="solid"/>
            </a:ln>
            <a:effectLst/>
          </p:spPr>
          <p:txBody>
            <a:bodyPr anchor="ctr"/>
            <a:lstStyle/>
            <a:p>
              <a:pPr algn="ctr" fontAlgn="auto">
                <a:spcBef>
                  <a:spcPts val="0"/>
                </a:spcBef>
                <a:spcAft>
                  <a:spcPts val="0"/>
                </a:spcAft>
                <a:defRPr/>
              </a:pPr>
              <a:endParaRPr lang="en-GB" sz="1900" kern="0">
                <a:solidFill>
                  <a:srgbClr val="FFFFFF"/>
                </a:solidFill>
                <a:latin typeface="Arial"/>
                <a:cs typeface="Arial"/>
              </a:endParaRPr>
            </a:p>
          </p:txBody>
        </p:sp>
      </p:grpSp>
      <p:sp>
        <p:nvSpPr>
          <p:cNvPr id="38" name="Titre 1"/>
          <p:cNvSpPr txBox="1">
            <a:spLocks/>
          </p:cNvSpPr>
          <p:nvPr/>
        </p:nvSpPr>
        <p:spPr bwMode="gray">
          <a:xfrm>
            <a:off x="508397" y="283157"/>
            <a:ext cx="9151144" cy="7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2200" b="1">
                <a:solidFill>
                  <a:schemeClr val="tx2"/>
                </a:solidFill>
                <a:latin typeface="Arial" charset="0"/>
                <a:cs typeface="Arial" charset="0"/>
              </a:defRPr>
            </a:lvl2pPr>
            <a:lvl3pPr algn="ctr" rtl="0" eaLnBrk="0" fontAlgn="base" hangingPunct="0">
              <a:spcBef>
                <a:spcPct val="0"/>
              </a:spcBef>
              <a:spcAft>
                <a:spcPct val="0"/>
              </a:spcAft>
              <a:defRPr sz="2200" b="1">
                <a:solidFill>
                  <a:schemeClr val="tx2"/>
                </a:solidFill>
                <a:latin typeface="Arial" charset="0"/>
                <a:cs typeface="Arial" charset="0"/>
              </a:defRPr>
            </a:lvl3pPr>
            <a:lvl4pPr algn="ctr" rtl="0" eaLnBrk="0" fontAlgn="base" hangingPunct="0">
              <a:spcBef>
                <a:spcPct val="0"/>
              </a:spcBef>
              <a:spcAft>
                <a:spcPct val="0"/>
              </a:spcAft>
              <a:defRPr sz="2200" b="1">
                <a:solidFill>
                  <a:schemeClr val="tx2"/>
                </a:solidFill>
                <a:latin typeface="Arial" charset="0"/>
                <a:cs typeface="Arial" charset="0"/>
              </a:defRPr>
            </a:lvl4pPr>
            <a:lvl5pPr algn="ctr" rtl="0" eaLnBrk="0" fontAlgn="base" hangingPunct="0">
              <a:spcBef>
                <a:spcPct val="0"/>
              </a:spcBef>
              <a:spcAft>
                <a:spcPct val="0"/>
              </a:spcAft>
              <a:defRPr sz="2200" b="1">
                <a:solidFill>
                  <a:schemeClr val="tx2"/>
                </a:solidFill>
                <a:latin typeface="Arial" charset="0"/>
                <a:cs typeface="Arial" charset="0"/>
              </a:defRPr>
            </a:lvl5pPr>
            <a:lvl6pPr marL="457200" algn="ctr" rtl="0" fontAlgn="base">
              <a:spcBef>
                <a:spcPct val="0"/>
              </a:spcBef>
              <a:spcAft>
                <a:spcPct val="0"/>
              </a:spcAft>
              <a:defRPr sz="2200" b="1">
                <a:solidFill>
                  <a:schemeClr val="tx2"/>
                </a:solidFill>
                <a:latin typeface="Arial" charset="0"/>
                <a:cs typeface="Arial" charset="0"/>
              </a:defRPr>
            </a:lvl6pPr>
            <a:lvl7pPr marL="914400" algn="ctr" rtl="0" fontAlgn="base">
              <a:spcBef>
                <a:spcPct val="0"/>
              </a:spcBef>
              <a:spcAft>
                <a:spcPct val="0"/>
              </a:spcAft>
              <a:defRPr sz="2200" b="1">
                <a:solidFill>
                  <a:schemeClr val="tx2"/>
                </a:solidFill>
                <a:latin typeface="Arial" charset="0"/>
                <a:cs typeface="Arial" charset="0"/>
              </a:defRPr>
            </a:lvl7pPr>
            <a:lvl8pPr marL="1371600" algn="ctr" rtl="0" fontAlgn="base">
              <a:spcBef>
                <a:spcPct val="0"/>
              </a:spcBef>
              <a:spcAft>
                <a:spcPct val="0"/>
              </a:spcAft>
              <a:defRPr sz="2200" b="1">
                <a:solidFill>
                  <a:schemeClr val="tx2"/>
                </a:solidFill>
                <a:latin typeface="Arial" charset="0"/>
                <a:cs typeface="Arial" charset="0"/>
              </a:defRPr>
            </a:lvl8pPr>
            <a:lvl9pPr marL="1828800" algn="ctr" rtl="0" fontAlgn="base">
              <a:spcBef>
                <a:spcPct val="0"/>
              </a:spcBef>
              <a:spcAft>
                <a:spcPct val="0"/>
              </a:spcAft>
              <a:defRPr sz="2200" b="1">
                <a:solidFill>
                  <a:schemeClr val="tx2"/>
                </a:solidFill>
                <a:latin typeface="Arial" charset="0"/>
                <a:cs typeface="Arial" charset="0"/>
              </a:defRPr>
            </a:lvl9pPr>
          </a:lstStyle>
          <a:p>
            <a:pPr>
              <a:defRPr/>
            </a:pPr>
            <a:endParaRPr lang="en-GB" kern="0" dirty="0">
              <a:solidFill>
                <a:srgbClr val="3333CC"/>
              </a:solidFill>
              <a:cs typeface="Arial"/>
            </a:endParaRPr>
          </a:p>
        </p:txBody>
      </p:sp>
      <p:sp>
        <p:nvSpPr>
          <p:cNvPr id="39" name="Espace réservé du texte 4"/>
          <p:cNvSpPr txBox="1">
            <a:spLocks/>
          </p:cNvSpPr>
          <p:nvPr/>
        </p:nvSpPr>
        <p:spPr bwMode="gray">
          <a:xfrm>
            <a:off x="3672134" y="1452386"/>
            <a:ext cx="5597662" cy="145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indent="0" algn="just" rtl="0" eaLnBrk="0" fontAlgn="base" hangingPunct="0">
              <a:spcBef>
                <a:spcPct val="0"/>
              </a:spcBef>
              <a:spcAft>
                <a:spcPct val="60000"/>
              </a:spcAft>
              <a:buNone/>
              <a:defRPr sz="2400" b="1">
                <a:solidFill>
                  <a:schemeClr val="tx1"/>
                </a:solidFill>
                <a:latin typeface="+mn-lt"/>
                <a:ea typeface="+mn-ea"/>
                <a:cs typeface="+mn-cs"/>
              </a:defRPr>
            </a:lvl1pPr>
            <a:lvl2pPr marL="457200" indent="0" algn="l" rtl="0" eaLnBrk="0" fontAlgn="base" hangingPunct="0">
              <a:lnSpc>
                <a:spcPct val="120000"/>
              </a:lnSpc>
              <a:spcBef>
                <a:spcPct val="0"/>
              </a:spcBef>
              <a:spcAft>
                <a:spcPct val="0"/>
              </a:spcAft>
              <a:buClr>
                <a:schemeClr val="tx1"/>
              </a:buClr>
              <a:buSzPct val="80000"/>
              <a:buFont typeface="Wingdings 2" pitchFamily="18" charset="2"/>
              <a:buNone/>
              <a:defRPr sz="2000" b="1">
                <a:solidFill>
                  <a:srgbClr val="000000"/>
                </a:solidFill>
                <a:latin typeface="+mn-lt"/>
                <a:cs typeface="+mn-cs"/>
              </a:defRPr>
            </a:lvl2pPr>
            <a:lvl3pPr marL="914400" indent="0" algn="l" rtl="0" eaLnBrk="0" fontAlgn="base" hangingPunct="0">
              <a:lnSpc>
                <a:spcPct val="120000"/>
              </a:lnSpc>
              <a:spcBef>
                <a:spcPct val="0"/>
              </a:spcBef>
              <a:spcAft>
                <a:spcPct val="0"/>
              </a:spcAft>
              <a:buClr>
                <a:schemeClr val="tx1"/>
              </a:buClr>
              <a:buFont typeface="Wingdings 2" pitchFamily="18" charset="2"/>
              <a:buNone/>
              <a:defRPr sz="1800" b="1">
                <a:solidFill>
                  <a:srgbClr val="000000"/>
                </a:solidFill>
                <a:latin typeface="+mn-lt"/>
                <a:cs typeface="+mn-cs"/>
              </a:defRPr>
            </a:lvl3pPr>
            <a:lvl4pPr marL="1371600" indent="0" algn="l" rtl="0" eaLnBrk="0" fontAlgn="base" hangingPunct="0">
              <a:lnSpc>
                <a:spcPct val="120000"/>
              </a:lnSpc>
              <a:spcBef>
                <a:spcPct val="0"/>
              </a:spcBef>
              <a:spcAft>
                <a:spcPct val="0"/>
              </a:spcAft>
              <a:buClr>
                <a:schemeClr val="tx1"/>
              </a:buClr>
              <a:buFont typeface="Arial" charset="0"/>
              <a:buNone/>
              <a:defRPr sz="1600" b="1">
                <a:solidFill>
                  <a:srgbClr val="000000"/>
                </a:solidFill>
                <a:latin typeface="+mn-lt"/>
                <a:cs typeface="+mn-cs"/>
              </a:defRPr>
            </a:lvl4pPr>
            <a:lvl5pPr marL="1828800" indent="0" algn="l" rtl="0" eaLnBrk="0" fontAlgn="base" hangingPunct="0">
              <a:lnSpc>
                <a:spcPct val="120000"/>
              </a:lnSpc>
              <a:spcBef>
                <a:spcPct val="0"/>
              </a:spcBef>
              <a:spcAft>
                <a:spcPct val="0"/>
              </a:spcAft>
              <a:buClr>
                <a:schemeClr val="tx1"/>
              </a:buClr>
              <a:buFont typeface="Wingdings 2" pitchFamily="18" charset="2"/>
              <a:buNone/>
              <a:defRPr sz="1600" b="1">
                <a:solidFill>
                  <a:srgbClr val="000000"/>
                </a:solidFill>
                <a:latin typeface="+mn-lt"/>
                <a:cs typeface="+mn-cs"/>
              </a:defRPr>
            </a:lvl5pPr>
            <a:lvl6pPr marL="2286000" indent="0" algn="l" rtl="0" fontAlgn="base">
              <a:lnSpc>
                <a:spcPct val="120000"/>
              </a:lnSpc>
              <a:spcBef>
                <a:spcPct val="0"/>
              </a:spcBef>
              <a:spcAft>
                <a:spcPct val="0"/>
              </a:spcAft>
              <a:buClr>
                <a:schemeClr val="tx1"/>
              </a:buClr>
              <a:buFont typeface="Wingdings 2" pitchFamily="18" charset="2"/>
              <a:buNone/>
              <a:defRPr sz="1600" b="1">
                <a:solidFill>
                  <a:srgbClr val="000000"/>
                </a:solidFill>
                <a:latin typeface="+mn-lt"/>
                <a:cs typeface="+mn-cs"/>
              </a:defRPr>
            </a:lvl6pPr>
            <a:lvl7pPr marL="2743200" indent="0" algn="l" rtl="0" fontAlgn="base">
              <a:lnSpc>
                <a:spcPct val="120000"/>
              </a:lnSpc>
              <a:spcBef>
                <a:spcPct val="0"/>
              </a:spcBef>
              <a:spcAft>
                <a:spcPct val="0"/>
              </a:spcAft>
              <a:buClr>
                <a:schemeClr val="tx1"/>
              </a:buClr>
              <a:buFont typeface="Wingdings 2" pitchFamily="18" charset="2"/>
              <a:buNone/>
              <a:defRPr sz="1600" b="1">
                <a:solidFill>
                  <a:srgbClr val="000000"/>
                </a:solidFill>
                <a:latin typeface="+mn-lt"/>
                <a:cs typeface="+mn-cs"/>
              </a:defRPr>
            </a:lvl7pPr>
            <a:lvl8pPr marL="3200400" indent="0" algn="l" rtl="0" fontAlgn="base">
              <a:lnSpc>
                <a:spcPct val="120000"/>
              </a:lnSpc>
              <a:spcBef>
                <a:spcPct val="0"/>
              </a:spcBef>
              <a:spcAft>
                <a:spcPct val="0"/>
              </a:spcAft>
              <a:buClr>
                <a:schemeClr val="tx1"/>
              </a:buClr>
              <a:buFont typeface="Wingdings 2" pitchFamily="18" charset="2"/>
              <a:buNone/>
              <a:defRPr sz="1600" b="1">
                <a:solidFill>
                  <a:srgbClr val="000000"/>
                </a:solidFill>
                <a:latin typeface="+mn-lt"/>
                <a:cs typeface="+mn-cs"/>
              </a:defRPr>
            </a:lvl8pPr>
            <a:lvl9pPr marL="3657600" indent="0" algn="l" rtl="0" fontAlgn="base">
              <a:lnSpc>
                <a:spcPct val="120000"/>
              </a:lnSpc>
              <a:spcBef>
                <a:spcPct val="0"/>
              </a:spcBef>
              <a:spcAft>
                <a:spcPct val="0"/>
              </a:spcAft>
              <a:buClr>
                <a:schemeClr val="tx1"/>
              </a:buClr>
              <a:buFont typeface="Wingdings 2" pitchFamily="18" charset="2"/>
              <a:buNone/>
              <a:defRPr sz="1600" b="1">
                <a:solidFill>
                  <a:srgbClr val="000000"/>
                </a:solidFill>
                <a:latin typeface="+mn-lt"/>
                <a:cs typeface="+mn-cs"/>
              </a:defRPr>
            </a:lvl9pPr>
          </a:lstStyle>
          <a:p>
            <a:pPr>
              <a:defRPr/>
            </a:pPr>
            <a:r>
              <a:rPr lang="en-GB" kern="0" dirty="0">
                <a:solidFill>
                  <a:srgbClr val="3333CC"/>
                </a:solidFill>
                <a:cs typeface="Arial"/>
              </a:rPr>
              <a:t>Les missions du CNES</a:t>
            </a:r>
          </a:p>
        </p:txBody>
      </p:sp>
      <p:sp>
        <p:nvSpPr>
          <p:cNvPr id="40" name="Espace réservé du contenu 3"/>
          <p:cNvSpPr txBox="1">
            <a:spLocks/>
          </p:cNvSpPr>
          <p:nvPr/>
        </p:nvSpPr>
        <p:spPr bwMode="gray">
          <a:xfrm>
            <a:off x="812024" y="1799606"/>
            <a:ext cx="3841864" cy="153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8" indent="-1588" algn="just" rtl="0" eaLnBrk="0" fontAlgn="base" hangingPunct="0">
              <a:spcBef>
                <a:spcPct val="0"/>
              </a:spcBef>
              <a:spcAft>
                <a:spcPts val="0"/>
              </a:spcAft>
              <a:defRPr sz="2400">
                <a:solidFill>
                  <a:schemeClr val="tx1"/>
                </a:solidFill>
                <a:latin typeface="+mn-lt"/>
                <a:ea typeface="+mn-ea"/>
                <a:cs typeface="+mn-cs"/>
              </a:defRPr>
            </a:lvl1pPr>
            <a:lvl2pPr marL="184150" indent="-180975" algn="l" rtl="0" eaLnBrk="0" fontAlgn="base" hangingPunct="0">
              <a:lnSpc>
                <a:spcPct val="120000"/>
              </a:lnSpc>
              <a:spcBef>
                <a:spcPct val="0"/>
              </a:spcBef>
              <a:spcAft>
                <a:spcPct val="0"/>
              </a:spcAft>
              <a:buClr>
                <a:schemeClr val="tx1"/>
              </a:buClr>
              <a:buSzPct val="80000"/>
              <a:buFont typeface="Wingdings 2" pitchFamily="18" charset="2"/>
              <a:buChar char=""/>
              <a:defRPr sz="2000">
                <a:solidFill>
                  <a:srgbClr val="000000"/>
                </a:solidFill>
                <a:latin typeface="+mn-lt"/>
                <a:cs typeface="+mn-cs"/>
              </a:defRPr>
            </a:lvl2pPr>
            <a:lvl3pPr marL="363538" indent="-177800" algn="l" rtl="0" eaLnBrk="0" fontAlgn="base" hangingPunct="0">
              <a:lnSpc>
                <a:spcPct val="120000"/>
              </a:lnSpc>
              <a:spcBef>
                <a:spcPct val="0"/>
              </a:spcBef>
              <a:spcAft>
                <a:spcPct val="0"/>
              </a:spcAft>
              <a:buClr>
                <a:schemeClr val="tx1"/>
              </a:buClr>
              <a:buFont typeface="Wingdings 2" pitchFamily="18" charset="2"/>
              <a:buChar char="è"/>
              <a:defRPr sz="1800">
                <a:solidFill>
                  <a:srgbClr val="000000"/>
                </a:solidFill>
                <a:latin typeface="+mn-lt"/>
                <a:cs typeface="+mn-cs"/>
              </a:defRPr>
            </a:lvl3pPr>
            <a:lvl4pPr marL="539750" indent="-174625" algn="l" rtl="0" eaLnBrk="0" fontAlgn="base" hangingPunct="0">
              <a:lnSpc>
                <a:spcPct val="120000"/>
              </a:lnSpc>
              <a:spcBef>
                <a:spcPct val="0"/>
              </a:spcBef>
              <a:spcAft>
                <a:spcPct val="0"/>
              </a:spcAft>
              <a:buClr>
                <a:schemeClr val="tx1"/>
              </a:buClr>
              <a:buFont typeface="Arial" charset="0"/>
              <a:buChar char="»"/>
              <a:defRPr sz="1600">
                <a:solidFill>
                  <a:srgbClr val="000000"/>
                </a:solidFill>
                <a:latin typeface="+mn-lt"/>
                <a:cs typeface="+mn-cs"/>
              </a:defRPr>
            </a:lvl4pPr>
            <a:lvl5pPr marL="735013" indent="-193675" algn="l" rtl="0" eaLnBrk="0" fontAlgn="base" hangingPunct="0">
              <a:lnSpc>
                <a:spcPct val="120000"/>
              </a:lnSpc>
              <a:spcBef>
                <a:spcPct val="0"/>
              </a:spcBef>
              <a:spcAft>
                <a:spcPct val="0"/>
              </a:spcAft>
              <a:buClr>
                <a:schemeClr val="tx1"/>
              </a:buClr>
              <a:buFont typeface="Wingdings 2" pitchFamily="18" charset="2"/>
              <a:buChar char=""/>
              <a:defRPr sz="1600">
                <a:solidFill>
                  <a:srgbClr val="000000"/>
                </a:solidFill>
                <a:latin typeface="+mn-lt"/>
                <a:cs typeface="+mn-cs"/>
              </a:defRPr>
            </a:lvl5pPr>
            <a:lvl6pPr marL="1192213" indent="-193675" algn="l" rtl="0" fontAlgn="base">
              <a:lnSpc>
                <a:spcPct val="120000"/>
              </a:lnSpc>
              <a:spcBef>
                <a:spcPct val="0"/>
              </a:spcBef>
              <a:spcAft>
                <a:spcPct val="0"/>
              </a:spcAft>
              <a:buClr>
                <a:schemeClr val="tx1"/>
              </a:buClr>
              <a:buFont typeface="Wingdings 2" pitchFamily="18" charset="2"/>
              <a:buChar char=""/>
              <a:defRPr sz="1600">
                <a:solidFill>
                  <a:srgbClr val="000000"/>
                </a:solidFill>
                <a:latin typeface="+mn-lt"/>
                <a:cs typeface="+mn-cs"/>
              </a:defRPr>
            </a:lvl6pPr>
            <a:lvl7pPr marL="1649413" indent="-193675" algn="l" rtl="0" fontAlgn="base">
              <a:lnSpc>
                <a:spcPct val="120000"/>
              </a:lnSpc>
              <a:spcBef>
                <a:spcPct val="0"/>
              </a:spcBef>
              <a:spcAft>
                <a:spcPct val="0"/>
              </a:spcAft>
              <a:buClr>
                <a:schemeClr val="tx1"/>
              </a:buClr>
              <a:buFont typeface="Wingdings 2" pitchFamily="18" charset="2"/>
              <a:buChar char=""/>
              <a:defRPr sz="1600">
                <a:solidFill>
                  <a:srgbClr val="000000"/>
                </a:solidFill>
                <a:latin typeface="+mn-lt"/>
                <a:cs typeface="+mn-cs"/>
              </a:defRPr>
            </a:lvl7pPr>
            <a:lvl8pPr marL="2106613" indent="-193675" algn="l" rtl="0" fontAlgn="base">
              <a:lnSpc>
                <a:spcPct val="120000"/>
              </a:lnSpc>
              <a:spcBef>
                <a:spcPct val="0"/>
              </a:spcBef>
              <a:spcAft>
                <a:spcPct val="0"/>
              </a:spcAft>
              <a:buClr>
                <a:schemeClr val="tx1"/>
              </a:buClr>
              <a:buFont typeface="Wingdings 2" pitchFamily="18" charset="2"/>
              <a:buChar char=""/>
              <a:defRPr sz="1600">
                <a:solidFill>
                  <a:srgbClr val="000000"/>
                </a:solidFill>
                <a:latin typeface="+mn-lt"/>
                <a:cs typeface="+mn-cs"/>
              </a:defRPr>
            </a:lvl8pPr>
            <a:lvl9pPr marL="2563813" indent="-193675" algn="l" rtl="0" fontAlgn="base">
              <a:lnSpc>
                <a:spcPct val="120000"/>
              </a:lnSpc>
              <a:spcBef>
                <a:spcPct val="0"/>
              </a:spcBef>
              <a:spcAft>
                <a:spcPct val="0"/>
              </a:spcAft>
              <a:buClr>
                <a:schemeClr val="tx1"/>
              </a:buClr>
              <a:buFont typeface="Wingdings 2" pitchFamily="18" charset="2"/>
              <a:buChar char=""/>
              <a:defRPr sz="1600">
                <a:solidFill>
                  <a:srgbClr val="000000"/>
                </a:solidFill>
                <a:latin typeface="+mn-lt"/>
                <a:cs typeface="+mn-cs"/>
              </a:defRPr>
            </a:lvl9pPr>
          </a:lstStyle>
          <a:p>
            <a:pPr algn="l"/>
            <a:r>
              <a:rPr lang="fr-FR" sz="2000" dirty="0">
                <a:solidFill>
                  <a:srgbClr val="005191"/>
                </a:solidFill>
              </a:rPr>
              <a:t>Au service </a:t>
            </a:r>
            <a:br>
              <a:rPr lang="fr-FR" sz="2000" dirty="0">
                <a:solidFill>
                  <a:srgbClr val="005191"/>
                </a:solidFill>
              </a:rPr>
            </a:br>
            <a:r>
              <a:rPr lang="fr-FR" sz="2000" dirty="0">
                <a:solidFill>
                  <a:srgbClr val="005191"/>
                </a:solidFill>
              </a:rPr>
              <a:t>de l’Europe pour :</a:t>
            </a:r>
          </a:p>
          <a:p>
            <a:pPr algn="l"/>
            <a:r>
              <a:rPr lang="fr-FR" sz="1400" dirty="0" smtClean="0">
                <a:solidFill>
                  <a:srgbClr val="000000"/>
                </a:solidFill>
              </a:rPr>
              <a:t>Maîtriser l’espace de bout en bout.</a:t>
            </a:r>
          </a:p>
          <a:p>
            <a:pPr algn="l"/>
            <a:r>
              <a:rPr lang="fr-FR" sz="1400" dirty="0" smtClean="0">
                <a:solidFill>
                  <a:srgbClr val="000000"/>
                </a:solidFill>
              </a:rPr>
              <a:t>Être moteur dans la construction </a:t>
            </a:r>
            <a:br>
              <a:rPr lang="fr-FR" sz="1400" dirty="0" smtClean="0">
                <a:solidFill>
                  <a:srgbClr val="000000"/>
                </a:solidFill>
              </a:rPr>
            </a:br>
            <a:r>
              <a:rPr lang="fr-FR" sz="1400" dirty="0" smtClean="0">
                <a:solidFill>
                  <a:srgbClr val="000000"/>
                </a:solidFill>
              </a:rPr>
              <a:t>de l’Europe de l’Espace</a:t>
            </a:r>
            <a:r>
              <a:rPr lang="fr-FR" sz="1600" dirty="0" smtClean="0">
                <a:solidFill>
                  <a:srgbClr val="000000"/>
                </a:solidFill>
              </a:rPr>
              <a:t>.</a:t>
            </a:r>
            <a:endParaRPr lang="fr-FR" sz="1600" dirty="0">
              <a:solidFill>
                <a:srgbClr val="000000"/>
              </a:solidFill>
            </a:endParaRPr>
          </a:p>
        </p:txBody>
      </p:sp>
      <p:grpSp>
        <p:nvGrpSpPr>
          <p:cNvPr id="23559" name="Groupe 41"/>
          <p:cNvGrpSpPr>
            <a:grpSpLocks/>
          </p:cNvGrpSpPr>
          <p:nvPr/>
        </p:nvGrpSpPr>
        <p:grpSpPr bwMode="auto">
          <a:xfrm>
            <a:off x="278912" y="3578331"/>
            <a:ext cx="3179247" cy="2585323"/>
            <a:chOff x="439812" y="2324491"/>
            <a:chExt cx="2858164" cy="2506258"/>
          </a:xfrm>
        </p:grpSpPr>
        <p:sp>
          <p:nvSpPr>
            <p:cNvPr id="23560" name="ZoneTexte 42"/>
            <p:cNvSpPr txBox="1">
              <a:spLocks noChangeArrowheads="1"/>
            </p:cNvSpPr>
            <p:nvPr/>
          </p:nvSpPr>
          <p:spPr bwMode="auto">
            <a:xfrm>
              <a:off x="439812" y="2324491"/>
              <a:ext cx="2858164" cy="2506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GB" altLang="fr-FR" sz="16200" b="1" dirty="0">
                  <a:solidFill>
                    <a:srgbClr val="FEDA02"/>
                  </a:solidFill>
                </a:rPr>
                <a:t>5</a:t>
              </a:r>
            </a:p>
          </p:txBody>
        </p:sp>
        <p:sp>
          <p:nvSpPr>
            <p:cNvPr id="23561" name="ZoneTexte 43"/>
            <p:cNvSpPr txBox="1">
              <a:spLocks noChangeArrowheads="1"/>
            </p:cNvSpPr>
            <p:nvPr/>
          </p:nvSpPr>
          <p:spPr bwMode="auto">
            <a:xfrm>
              <a:off x="1115619" y="3385930"/>
              <a:ext cx="1918406" cy="89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eaLnBrk="1" hangingPunct="1">
                <a:spcBef>
                  <a:spcPct val="0"/>
                </a:spcBef>
                <a:buFontTx/>
                <a:buNone/>
              </a:pPr>
              <a:r>
                <a:rPr lang="en-GB" altLang="fr-FR" sz="1800" b="1" dirty="0" err="1" smtClean="0">
                  <a:solidFill>
                    <a:srgbClr val="09367A"/>
                  </a:solidFill>
                </a:rPr>
                <a:t>Grands</a:t>
              </a:r>
              <a:r>
                <a:rPr lang="en-GB" altLang="fr-FR" sz="1800" b="1" dirty="0" smtClean="0">
                  <a:solidFill>
                    <a:srgbClr val="09367A"/>
                  </a:solidFill>
                </a:rPr>
                <a:t> </a:t>
              </a:r>
              <a:r>
                <a:rPr lang="en-GB" altLang="fr-FR" sz="1800" b="1" dirty="0" err="1" smtClean="0">
                  <a:solidFill>
                    <a:srgbClr val="09367A"/>
                  </a:solidFill>
                </a:rPr>
                <a:t>domaines</a:t>
              </a:r>
              <a:endParaRPr lang="en-GB" altLang="fr-FR" sz="1800" b="1" dirty="0">
                <a:solidFill>
                  <a:srgbClr val="09367A"/>
                </a:solidFill>
              </a:endParaRPr>
            </a:p>
            <a:p>
              <a:pPr eaLnBrk="1" hangingPunct="1">
                <a:spcBef>
                  <a:spcPct val="0"/>
                </a:spcBef>
                <a:buFontTx/>
                <a:buNone/>
              </a:pPr>
              <a:r>
                <a:rPr lang="en-GB" altLang="fr-FR" sz="1800" b="1" dirty="0" err="1" smtClean="0">
                  <a:solidFill>
                    <a:srgbClr val="09367A"/>
                  </a:solidFill>
                </a:rPr>
                <a:t>d’intervention</a:t>
              </a:r>
              <a:endParaRPr lang="en-GB" altLang="fr-FR" sz="1800" b="1" dirty="0">
                <a:solidFill>
                  <a:srgbClr val="09367A"/>
                </a:solidFill>
              </a:endParaRPr>
            </a:p>
            <a:p>
              <a:pPr eaLnBrk="1" hangingPunct="1">
                <a:spcBef>
                  <a:spcPct val="0"/>
                </a:spcBef>
                <a:buFontTx/>
                <a:buNone/>
              </a:pPr>
              <a:endParaRPr lang="en-GB" altLang="fr-FR" sz="1800" dirty="0">
                <a:solidFill>
                  <a:srgbClr val="EC7405"/>
                </a:solidFill>
              </a:endParaRPr>
            </a:p>
          </p:txBody>
        </p:sp>
      </p:grpSp>
      <p:sp>
        <p:nvSpPr>
          <p:cNvPr id="24" name="Espace réservé du contenu 5"/>
          <p:cNvSpPr txBox="1">
            <a:spLocks/>
          </p:cNvSpPr>
          <p:nvPr/>
        </p:nvSpPr>
        <p:spPr>
          <a:xfrm>
            <a:off x="3294744" y="1876460"/>
            <a:ext cx="6352442" cy="4647165"/>
          </a:xfrm>
          <a:prstGeom prst="rect">
            <a:avLst/>
          </a:prstGeom>
        </p:spPr>
        <p:txBody>
          <a:bodyPr/>
          <a:lstStyle>
            <a:lvl1pPr marL="285750" indent="-285750" algn="l" defTabSz="762000" rtl="0" eaLnBrk="0" fontAlgn="base" hangingPunct="0">
              <a:lnSpc>
                <a:spcPct val="90000"/>
              </a:lnSpc>
              <a:spcBef>
                <a:spcPct val="100000"/>
              </a:spcBef>
              <a:spcAft>
                <a:spcPct val="0"/>
              </a:spcAft>
              <a:buClr>
                <a:srgbClr val="FF9900"/>
              </a:buClr>
              <a:buSzPct val="80000"/>
              <a:buFont typeface="Wingdings" pitchFamily="2" charset="2"/>
              <a:buChar char="u"/>
              <a:defRPr sz="2400" b="1">
                <a:solidFill>
                  <a:srgbClr val="FF9900"/>
                </a:solidFill>
                <a:latin typeface="+mn-lt"/>
                <a:ea typeface="+mn-ea"/>
                <a:cs typeface="+mn-cs"/>
              </a:defRPr>
            </a:lvl1pPr>
            <a:lvl2pPr marL="685800" indent="-228600" algn="l" defTabSz="762000" rtl="0" eaLnBrk="0" fontAlgn="base" hangingPunct="0">
              <a:lnSpc>
                <a:spcPct val="90000"/>
              </a:lnSpc>
              <a:spcBef>
                <a:spcPct val="50000"/>
              </a:spcBef>
              <a:spcAft>
                <a:spcPct val="0"/>
              </a:spcAft>
              <a:buClr>
                <a:schemeClr val="accent1"/>
              </a:buClr>
              <a:buSzPct val="50000"/>
              <a:buFont typeface="Wingdings" pitchFamily="2" charset="2"/>
              <a:buChar char="u"/>
              <a:defRPr sz="2000" b="1">
                <a:solidFill>
                  <a:schemeClr val="tx1"/>
                </a:solidFill>
                <a:latin typeface="+mn-lt"/>
              </a:defRPr>
            </a:lvl2pPr>
            <a:lvl3pPr marL="1143000" indent="-228600" algn="l" defTabSz="762000" rtl="0" eaLnBrk="0" fontAlgn="base" hangingPunct="0">
              <a:lnSpc>
                <a:spcPct val="90000"/>
              </a:lnSpc>
              <a:spcBef>
                <a:spcPct val="30000"/>
              </a:spcBef>
              <a:spcAft>
                <a:spcPct val="0"/>
              </a:spcAft>
              <a:buClr>
                <a:schemeClr val="accent2"/>
              </a:buClr>
              <a:buSzPct val="50000"/>
              <a:buFont typeface="Symbol" pitchFamily="18" charset="2"/>
              <a:buChar char="-"/>
              <a:defRPr>
                <a:solidFill>
                  <a:schemeClr val="tx1"/>
                </a:solidFill>
                <a:latin typeface="+mn-lt"/>
              </a:defRPr>
            </a:lvl3pPr>
            <a:lvl4pPr marL="15430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600">
                <a:solidFill>
                  <a:schemeClr val="tx1"/>
                </a:solidFill>
                <a:latin typeface="+mn-lt"/>
              </a:defRPr>
            </a:lvl4pPr>
            <a:lvl5pPr marL="20002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5pPr>
            <a:lvl6pPr marL="24574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6pPr>
            <a:lvl7pPr marL="29146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7pPr>
            <a:lvl8pPr marL="33718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8pPr>
            <a:lvl9pPr marL="3829050" indent="-171450" algn="l" defTabSz="762000" rtl="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mn-lt"/>
              </a:defRPr>
            </a:lvl9pPr>
          </a:lstStyle>
          <a:p>
            <a:pPr>
              <a:spcAft>
                <a:spcPts val="700"/>
              </a:spcAft>
              <a:buClr>
                <a:schemeClr val="tx1"/>
              </a:buClr>
            </a:pPr>
            <a:r>
              <a:rPr lang="fr-FR" sz="1600" dirty="0">
                <a:solidFill>
                  <a:srgbClr val="005191"/>
                </a:solidFill>
              </a:rPr>
              <a:t>Ariane</a:t>
            </a:r>
            <a:r>
              <a:rPr lang="fr-FR" sz="1600" b="0" dirty="0">
                <a:solidFill>
                  <a:srgbClr val="005191"/>
                </a:solidFill>
              </a:rPr>
              <a:t> : </a:t>
            </a:r>
            <a:r>
              <a:rPr lang="fr-FR" sz="1400" b="0" kern="0" dirty="0" smtClean="0">
                <a:solidFill>
                  <a:srgbClr val="000000"/>
                </a:solidFill>
              </a:rPr>
              <a:t>L’autonomie d’accès à l’espace est un enjeu de souveraineté garanti par  la  gamme des lanceurs européens.</a:t>
            </a:r>
          </a:p>
          <a:p>
            <a:pPr>
              <a:spcAft>
                <a:spcPts val="700"/>
              </a:spcAft>
              <a:buClr>
                <a:schemeClr val="tx1"/>
              </a:buClr>
            </a:pPr>
            <a:r>
              <a:rPr lang="fr-FR" sz="1600" dirty="0">
                <a:solidFill>
                  <a:srgbClr val="005191"/>
                </a:solidFill>
              </a:rPr>
              <a:t>Sciences</a:t>
            </a:r>
            <a:r>
              <a:rPr lang="fr-FR" sz="1600" b="0" dirty="0">
                <a:solidFill>
                  <a:srgbClr val="005191"/>
                </a:solidFill>
              </a:rPr>
              <a:t> : </a:t>
            </a:r>
            <a:r>
              <a:rPr lang="fr-FR" sz="1400" b="0" kern="0" dirty="0">
                <a:solidFill>
                  <a:srgbClr val="000000"/>
                </a:solidFill>
              </a:rPr>
              <a:t>L’exploration de l’espace recherche les réponses aux questions fondamentales de l’humanité sur l’origine du système solaire, des galaxies, de la vie…</a:t>
            </a:r>
          </a:p>
          <a:p>
            <a:pPr>
              <a:spcAft>
                <a:spcPts val="700"/>
              </a:spcAft>
              <a:buClr>
                <a:schemeClr val="tx1"/>
              </a:buClr>
            </a:pPr>
            <a:r>
              <a:rPr lang="fr-FR" sz="1600" dirty="0">
                <a:solidFill>
                  <a:srgbClr val="005191"/>
                </a:solidFill>
              </a:rPr>
              <a:t>Observation</a:t>
            </a:r>
            <a:r>
              <a:rPr lang="fr-FR" sz="1600" b="0" dirty="0">
                <a:solidFill>
                  <a:srgbClr val="005191"/>
                </a:solidFill>
              </a:rPr>
              <a:t> : </a:t>
            </a:r>
            <a:r>
              <a:rPr lang="fr-FR" sz="1400" b="0" kern="0" dirty="0">
                <a:solidFill>
                  <a:srgbClr val="000000"/>
                </a:solidFill>
              </a:rPr>
              <a:t>La planète Terre vit sous le regard constant des satellites qui l’observent, étudient ses caractéristiques physiques, son atmosphère, ses océans, ses terres émergées et fournissent des données indispensables pour la météorologie, l’océanographie, l’altimétrie, le changement climatique…</a:t>
            </a:r>
          </a:p>
          <a:p>
            <a:pPr>
              <a:spcAft>
                <a:spcPts val="700"/>
              </a:spcAft>
              <a:buClr>
                <a:schemeClr val="tx1"/>
              </a:buClr>
            </a:pPr>
            <a:r>
              <a:rPr lang="fr-FR" sz="1600" dirty="0">
                <a:solidFill>
                  <a:srgbClr val="005191"/>
                </a:solidFill>
                <a:sym typeface="Wingdings"/>
              </a:rPr>
              <a:t>Télécommunications</a:t>
            </a:r>
            <a:r>
              <a:rPr lang="fr-FR" sz="1600" b="0" dirty="0">
                <a:solidFill>
                  <a:srgbClr val="005191"/>
                </a:solidFill>
                <a:sym typeface="Wingdings"/>
              </a:rPr>
              <a:t> : </a:t>
            </a:r>
            <a:r>
              <a:rPr lang="fr-FR" sz="1400" b="0" kern="0" dirty="0">
                <a:solidFill>
                  <a:srgbClr val="000000"/>
                </a:solidFill>
                <a:sym typeface="Wingdings"/>
              </a:rPr>
              <a:t>Les satellites jouent un rôle irremplaçable pour les télécommunications à haut débit, la localisation, la collecte de données environnementales, la recherche et le sauvetage.</a:t>
            </a:r>
            <a:endParaRPr lang="fr-FR" sz="1400" b="0" kern="0" dirty="0">
              <a:solidFill>
                <a:srgbClr val="000000"/>
              </a:solidFill>
            </a:endParaRPr>
          </a:p>
          <a:p>
            <a:pPr>
              <a:spcAft>
                <a:spcPts val="700"/>
              </a:spcAft>
              <a:buClr>
                <a:schemeClr val="tx1"/>
              </a:buClr>
            </a:pPr>
            <a:r>
              <a:rPr lang="fr-FR" sz="1600" dirty="0">
                <a:solidFill>
                  <a:srgbClr val="005191"/>
                </a:solidFill>
                <a:sym typeface="Wingdings"/>
              </a:rPr>
              <a:t>Défense</a:t>
            </a:r>
            <a:r>
              <a:rPr lang="fr-FR" sz="1600" b="0" dirty="0">
                <a:solidFill>
                  <a:srgbClr val="005191"/>
                </a:solidFill>
                <a:sym typeface="Wingdings"/>
              </a:rPr>
              <a:t> : </a:t>
            </a:r>
            <a:r>
              <a:rPr lang="fr-FR" sz="1400" b="0" kern="0" dirty="0">
                <a:solidFill>
                  <a:srgbClr val="000000"/>
                </a:solidFill>
                <a:sym typeface="Wingdings"/>
              </a:rPr>
              <a:t>L’observation optique à très haute résolution, l’écoute, </a:t>
            </a:r>
            <a:br>
              <a:rPr lang="fr-FR" sz="1400" b="0" kern="0" dirty="0">
                <a:solidFill>
                  <a:srgbClr val="000000"/>
                </a:solidFill>
                <a:sym typeface="Wingdings"/>
              </a:rPr>
            </a:br>
            <a:r>
              <a:rPr lang="fr-FR" sz="1400" b="0" kern="0" dirty="0">
                <a:solidFill>
                  <a:srgbClr val="000000"/>
                </a:solidFill>
                <a:sym typeface="Wingdings"/>
              </a:rPr>
              <a:t>les télécommunications hautement sécurisées, la surveillance de l’espace </a:t>
            </a:r>
            <a:br>
              <a:rPr lang="fr-FR" sz="1400" b="0" kern="0" dirty="0">
                <a:solidFill>
                  <a:srgbClr val="000000"/>
                </a:solidFill>
                <a:sym typeface="Wingdings"/>
              </a:rPr>
            </a:br>
            <a:r>
              <a:rPr lang="fr-FR" sz="1400" b="0" kern="0" dirty="0">
                <a:solidFill>
                  <a:srgbClr val="000000"/>
                </a:solidFill>
                <a:sym typeface="Wingdings"/>
              </a:rPr>
              <a:t>contribuent à la paix et à la sécurité des citoyens.</a:t>
            </a:r>
            <a:endParaRPr lang="fr-FR" sz="1400" b="0" kern="0" dirty="0">
              <a:solidFill>
                <a:srgbClr val="000000"/>
              </a:solidFill>
            </a:endParaRPr>
          </a:p>
        </p:txBody>
      </p:sp>
      <p:sp>
        <p:nvSpPr>
          <p:cNvPr id="25" name="ZoneTexte 24"/>
          <p:cNvSpPr txBox="1"/>
          <p:nvPr/>
        </p:nvSpPr>
        <p:spPr>
          <a:xfrm>
            <a:off x="3077547" y="822325"/>
            <a:ext cx="4526539" cy="523220"/>
          </a:xfrm>
          <a:prstGeom prst="rect">
            <a:avLst/>
          </a:prstGeom>
          <a:noFill/>
        </p:spPr>
        <p:txBody>
          <a:bodyPr wrap="square" rtlCol="0" anchor="t">
            <a:spAutoFit/>
          </a:bodyPr>
          <a:lstStyle/>
          <a:p>
            <a:r>
              <a:rPr lang="fr-FR" sz="2800" b="1" dirty="0" smtClean="0">
                <a:solidFill>
                  <a:srgbClr val="FF0000"/>
                </a:solidFill>
                <a:latin typeface="Arial Black" panose="020B0A04020102020204" pitchFamily="34" charset="0"/>
              </a:rPr>
              <a:t>Présentation CNES</a:t>
            </a:r>
            <a:endParaRPr lang="fr-F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8370973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508397" y="1902084"/>
            <a:ext cx="9151144" cy="4666352"/>
          </a:xfrm>
        </p:spPr>
        <p:txBody>
          <a:bodyPr>
            <a:normAutofit/>
          </a:bodyPr>
          <a:lstStyle/>
          <a:p>
            <a:pPr marL="0" indent="0" algn="ctr">
              <a:buNone/>
              <a:defRPr/>
            </a:pPr>
            <a:r>
              <a:rPr lang="fr-FR" altLang="fr-FR" sz="3200" b="1" dirty="0"/>
              <a:t>Contrat pluriannuel Etat-CNES 2011-2015</a:t>
            </a:r>
            <a:endParaRPr lang="fr-FR" sz="3200" b="1" dirty="0" smtClean="0"/>
          </a:p>
          <a:p>
            <a:pPr>
              <a:defRPr/>
            </a:pPr>
            <a:endParaRPr lang="fr-FR" sz="3200" dirty="0"/>
          </a:p>
          <a:p>
            <a:pPr marL="0" indent="0" algn="just">
              <a:buFontTx/>
              <a:buNone/>
              <a:defRPr/>
            </a:pPr>
            <a:r>
              <a:rPr lang="fr-FR" sz="3200" b="1" dirty="0" smtClean="0"/>
              <a:t>«</a:t>
            </a:r>
            <a:r>
              <a:rPr lang="fr-FR" sz="3200" b="1" dirty="0"/>
              <a:t> Contribuer à l’information du Grand Public et à l’éducation notamment pour attirer les jeunes vers les filières d’excellence scientifique »</a:t>
            </a:r>
          </a:p>
          <a:p>
            <a:pPr marL="0" indent="0">
              <a:buFontTx/>
              <a:buNone/>
              <a:defRPr/>
            </a:pPr>
            <a:endParaRPr lang="fr-FR" sz="3200" dirty="0"/>
          </a:p>
        </p:txBody>
      </p:sp>
      <p:sp>
        <p:nvSpPr>
          <p:cNvPr id="4" name="ZoneTexte 3"/>
          <p:cNvSpPr txBox="1"/>
          <p:nvPr/>
        </p:nvSpPr>
        <p:spPr>
          <a:xfrm>
            <a:off x="3077547" y="822325"/>
            <a:ext cx="4526539" cy="523220"/>
          </a:xfrm>
          <a:prstGeom prst="rect">
            <a:avLst/>
          </a:prstGeom>
          <a:noFill/>
        </p:spPr>
        <p:txBody>
          <a:bodyPr wrap="square" rtlCol="0" anchor="t">
            <a:spAutoFit/>
          </a:bodyPr>
          <a:lstStyle/>
          <a:p>
            <a:r>
              <a:rPr lang="fr-FR" sz="2800" b="1" dirty="0" smtClean="0">
                <a:solidFill>
                  <a:srgbClr val="FF0000"/>
                </a:solidFill>
                <a:latin typeface="Arial Black" panose="020B0A04020102020204" pitchFamily="34" charset="0"/>
              </a:rPr>
              <a:t>Présentation CNES</a:t>
            </a:r>
            <a:endParaRPr lang="fr-FR" sz="2800" b="1" dirty="0">
              <a:solidFill>
                <a:srgbClr val="FF0000"/>
              </a:solidFill>
              <a:latin typeface="Arial Black" panose="020B0A040201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50268" y="1685219"/>
            <a:ext cx="5692987" cy="5461031"/>
          </a:xfrm>
          <a:prstGeom prst="rect">
            <a:avLst/>
          </a:prstGeom>
          <a:noFill/>
        </p:spPr>
        <p:txBody>
          <a:bodyPr wrap="square" lIns="94028" tIns="47014" rIns="94028" bIns="47014">
            <a:spAutoFit/>
          </a:bodyPr>
          <a:lstStyle/>
          <a:p>
            <a:pPr marL="305264" indent="-305264" defTabSz="814581">
              <a:lnSpc>
                <a:spcPct val="85000"/>
              </a:lnSpc>
              <a:spcBef>
                <a:spcPct val="20000"/>
              </a:spcBef>
              <a:spcAft>
                <a:spcPts val="617"/>
              </a:spcAft>
            </a:pPr>
            <a:r>
              <a:rPr lang="fr-FR" b="1" dirty="0">
                <a:solidFill>
                  <a:srgbClr val="EC7405"/>
                </a:solidFill>
              </a:rPr>
              <a:t>Une double ambition </a:t>
            </a:r>
            <a:r>
              <a:rPr lang="fr-FR" sz="1600" dirty="0">
                <a:solidFill>
                  <a:srgbClr val="EC7405"/>
                </a:solidFill>
              </a:rPr>
              <a:t>(50 ans d’aventure spatiale)</a:t>
            </a:r>
            <a:endParaRPr lang="fr-FR" sz="1200" dirty="0">
              <a:solidFill>
                <a:srgbClr val="EC7405"/>
              </a:solidFill>
            </a:endParaRPr>
          </a:p>
          <a:p>
            <a:pPr marL="293837" indent="-293837">
              <a:lnSpc>
                <a:spcPct val="110000"/>
              </a:lnSpc>
              <a:spcAft>
                <a:spcPts val="720"/>
              </a:spcAft>
              <a:buClr>
                <a:srgbClr val="EC7405"/>
              </a:buClr>
              <a:buFont typeface="Wingdings" pitchFamily="2" charset="2"/>
              <a:buChar char="u"/>
              <a:tabLst>
                <a:tab pos="3317090" algn="l"/>
              </a:tabLst>
            </a:pPr>
            <a:r>
              <a:rPr lang="fr-FR" sz="1200" b="1" dirty="0">
                <a:solidFill>
                  <a:srgbClr val="005191"/>
                </a:solidFill>
              </a:rPr>
              <a:t>Contribuer</a:t>
            </a:r>
            <a:r>
              <a:rPr lang="fr-FR" sz="1200" dirty="0">
                <a:solidFill>
                  <a:srgbClr val="000000"/>
                </a:solidFill>
              </a:rPr>
              <a:t> à faire connaître les activités spatiales aux jeunes et favoriser ainsi l’orientation vers les filières scientifiques.</a:t>
            </a:r>
          </a:p>
          <a:p>
            <a:pPr marL="293837" indent="-293837">
              <a:lnSpc>
                <a:spcPct val="110000"/>
              </a:lnSpc>
              <a:spcAft>
                <a:spcPts val="720"/>
              </a:spcAft>
              <a:buClr>
                <a:srgbClr val="EC7405"/>
              </a:buClr>
              <a:buFont typeface="Wingdings" pitchFamily="2" charset="2"/>
              <a:buChar char="u"/>
              <a:tabLst>
                <a:tab pos="3317090" algn="l"/>
              </a:tabLst>
            </a:pPr>
            <a:r>
              <a:rPr lang="fr-FR" sz="1200" b="1" dirty="0">
                <a:solidFill>
                  <a:srgbClr val="005191"/>
                </a:solidFill>
              </a:rPr>
              <a:t>Utiliser</a:t>
            </a:r>
            <a:r>
              <a:rPr lang="fr-FR" sz="1200" dirty="0">
                <a:solidFill>
                  <a:srgbClr val="000000"/>
                </a:solidFill>
              </a:rPr>
              <a:t> l’espace comme support d’éducation et d’apprentissage : méthode expérimentale, développement de projets, travail en équipe</a:t>
            </a:r>
          </a:p>
          <a:p>
            <a:pPr marL="305264" indent="-305264" defTabSz="814581">
              <a:lnSpc>
                <a:spcPct val="85000"/>
              </a:lnSpc>
              <a:spcBef>
                <a:spcPct val="20000"/>
              </a:spcBef>
              <a:spcAft>
                <a:spcPts val="617"/>
              </a:spcAft>
            </a:pPr>
            <a:r>
              <a:rPr lang="fr-FR" b="1" dirty="0">
                <a:solidFill>
                  <a:srgbClr val="EC7405"/>
                </a:solidFill>
              </a:rPr>
              <a:t>3 axes </a:t>
            </a:r>
            <a:r>
              <a:rPr lang="fr-FR" b="1" dirty="0" smtClean="0">
                <a:solidFill>
                  <a:srgbClr val="EC7405"/>
                </a:solidFill>
              </a:rPr>
              <a:t>d’action</a:t>
            </a:r>
            <a:endParaRPr lang="fr-FR" b="1" dirty="0">
              <a:solidFill>
                <a:srgbClr val="EC7405"/>
              </a:solidFill>
            </a:endParaRPr>
          </a:p>
          <a:p>
            <a:pPr marL="293837" indent="-293837">
              <a:lnSpc>
                <a:spcPct val="110000"/>
              </a:lnSpc>
              <a:spcAft>
                <a:spcPts val="720"/>
              </a:spcAft>
              <a:buClr>
                <a:srgbClr val="EC7405"/>
              </a:buClr>
              <a:buFont typeface="Wingdings" pitchFamily="2" charset="2"/>
              <a:buChar char="u"/>
              <a:tabLst>
                <a:tab pos="3317090" algn="l"/>
              </a:tabLst>
            </a:pPr>
            <a:r>
              <a:rPr lang="fr-FR" sz="1300" b="1" dirty="0">
                <a:solidFill>
                  <a:srgbClr val="005191"/>
                </a:solidFill>
              </a:rPr>
              <a:t>Découvrir</a:t>
            </a:r>
            <a:r>
              <a:rPr lang="fr-FR" sz="1300" dirty="0">
                <a:solidFill>
                  <a:srgbClr val="000000"/>
                </a:solidFill>
              </a:rPr>
              <a:t> : mettre à disposition des moyens pour un large public (site Web, documentation, animations techniques pour les jeunes)</a:t>
            </a:r>
          </a:p>
          <a:p>
            <a:pPr marL="293837" indent="-293837">
              <a:lnSpc>
                <a:spcPct val="110000"/>
              </a:lnSpc>
              <a:spcAft>
                <a:spcPts val="0"/>
              </a:spcAft>
              <a:buClr>
                <a:srgbClr val="EC7405"/>
              </a:buClr>
              <a:buFont typeface="Wingdings" pitchFamily="2" charset="2"/>
              <a:buChar char="u"/>
              <a:tabLst>
                <a:tab pos="3317090" algn="l"/>
              </a:tabLst>
            </a:pPr>
            <a:r>
              <a:rPr lang="fr-FR" sz="1300" b="1" dirty="0">
                <a:solidFill>
                  <a:srgbClr val="00B050"/>
                </a:solidFill>
              </a:rPr>
              <a:t>Expérimenter</a:t>
            </a:r>
            <a:r>
              <a:rPr lang="fr-FR" sz="1300" dirty="0">
                <a:solidFill>
                  <a:srgbClr val="00B050"/>
                </a:solidFill>
              </a:rPr>
              <a:t> : </a:t>
            </a:r>
            <a:r>
              <a:rPr lang="fr-FR" sz="1300" dirty="0"/>
              <a:t>proposer des </a:t>
            </a:r>
            <a:r>
              <a:rPr lang="fr-FR" sz="1300" b="1" dirty="0"/>
              <a:t>projets éducatifs</a:t>
            </a:r>
            <a:r>
              <a:rPr lang="fr-FR" sz="1300" dirty="0"/>
              <a:t> </a:t>
            </a:r>
            <a:r>
              <a:rPr lang="fr-FR" sz="1300" dirty="0" smtClean="0"/>
              <a:t>en classe ou en club</a:t>
            </a:r>
            <a:endParaRPr lang="fr-FR" sz="1300" dirty="0"/>
          </a:p>
          <a:p>
            <a:pPr marL="763975" lvl="1" indent="-293837">
              <a:lnSpc>
                <a:spcPct val="110000"/>
              </a:lnSpc>
              <a:spcAft>
                <a:spcPts val="0"/>
              </a:spcAft>
              <a:buClr>
                <a:srgbClr val="EC7405"/>
              </a:buClr>
              <a:buFontTx/>
              <a:buChar char="-"/>
              <a:tabLst>
                <a:tab pos="3317090" algn="l"/>
              </a:tabLst>
            </a:pPr>
            <a:r>
              <a:rPr lang="fr-FR" sz="1300" dirty="0"/>
              <a:t>environnementaux : études des océans (avec les données Jason ou Argos), études de l’atmosphère (avec les données </a:t>
            </a:r>
            <a:r>
              <a:rPr lang="fr-FR" sz="1300" dirty="0" err="1"/>
              <a:t>Calipso</a:t>
            </a:r>
            <a:r>
              <a:rPr lang="fr-FR" sz="1300" dirty="0"/>
              <a:t>), études de la surface continentale (avec données Pléiades)</a:t>
            </a:r>
          </a:p>
          <a:p>
            <a:pPr marL="763975" lvl="1" indent="-293837">
              <a:lnSpc>
                <a:spcPct val="110000"/>
              </a:lnSpc>
              <a:spcAft>
                <a:spcPts val="0"/>
              </a:spcAft>
              <a:buClr>
                <a:srgbClr val="EC7405"/>
              </a:buClr>
              <a:buFontTx/>
              <a:buChar char="-"/>
              <a:tabLst>
                <a:tab pos="3317090" algn="l"/>
              </a:tabLst>
            </a:pPr>
            <a:r>
              <a:rPr lang="fr-FR" sz="1300" dirty="0"/>
              <a:t>expérimentaux (ballons stratosphériques, fusées, maquette Philae (échelle 1), expériences en microgravité) </a:t>
            </a:r>
          </a:p>
          <a:p>
            <a:pPr marL="763975" lvl="1" indent="-293837">
              <a:lnSpc>
                <a:spcPct val="110000"/>
              </a:lnSpc>
              <a:spcAft>
                <a:spcPts val="720"/>
              </a:spcAft>
              <a:buClr>
                <a:srgbClr val="EC7405"/>
              </a:buClr>
              <a:buFontTx/>
              <a:buChar char="-"/>
              <a:tabLst>
                <a:tab pos="3317090" algn="l"/>
              </a:tabLst>
            </a:pPr>
            <a:r>
              <a:rPr lang="fr-FR" sz="1300" dirty="0"/>
              <a:t>et mettre à disposition des cadres d’expérimentation (C’</a:t>
            </a:r>
            <a:r>
              <a:rPr lang="fr-FR" sz="1300" dirty="0" err="1"/>
              <a:t>Space</a:t>
            </a:r>
            <a:r>
              <a:rPr lang="fr-FR" sz="1300" dirty="0"/>
              <a:t>, vols paraboliques)</a:t>
            </a:r>
          </a:p>
          <a:p>
            <a:pPr marL="293837" indent="-293837">
              <a:lnSpc>
                <a:spcPct val="110000"/>
              </a:lnSpc>
              <a:spcAft>
                <a:spcPts val="720"/>
              </a:spcAft>
              <a:buClr>
                <a:srgbClr val="EC7405"/>
              </a:buClr>
              <a:buFont typeface="Wingdings" pitchFamily="2" charset="2"/>
              <a:buChar char="u"/>
              <a:tabLst>
                <a:tab pos="3317090" algn="l"/>
              </a:tabLst>
            </a:pPr>
            <a:r>
              <a:rPr lang="fr-FR" sz="1300" b="1" dirty="0">
                <a:solidFill>
                  <a:srgbClr val="005191"/>
                </a:solidFill>
              </a:rPr>
              <a:t>Apprendre</a:t>
            </a:r>
            <a:r>
              <a:rPr lang="fr-FR" sz="1300" dirty="0">
                <a:solidFill>
                  <a:srgbClr val="000000"/>
                </a:solidFill>
              </a:rPr>
              <a:t> : offrir des cadres de formation aux enseignants </a:t>
            </a:r>
            <a:br>
              <a:rPr lang="fr-FR" sz="1300" dirty="0">
                <a:solidFill>
                  <a:srgbClr val="000000"/>
                </a:solidFill>
              </a:rPr>
            </a:br>
            <a:r>
              <a:rPr lang="fr-FR" sz="1300" dirty="0">
                <a:solidFill>
                  <a:srgbClr val="000000"/>
                </a:solidFill>
              </a:rPr>
              <a:t>et médiateurs (Université d’été, stages </a:t>
            </a:r>
            <a:r>
              <a:rPr lang="fr-FR" sz="1300" dirty="0" smtClean="0">
                <a:solidFill>
                  <a:srgbClr val="000000"/>
                </a:solidFill>
              </a:rPr>
              <a:t>techniques)</a:t>
            </a:r>
            <a:endParaRPr lang="fr-FR" sz="1600" dirty="0" smtClean="0">
              <a:solidFill>
                <a:srgbClr val="EC7405"/>
              </a:solidFill>
            </a:endParaRPr>
          </a:p>
          <a:p>
            <a:pPr>
              <a:lnSpc>
                <a:spcPct val="110000"/>
              </a:lnSpc>
              <a:spcAft>
                <a:spcPts val="720"/>
              </a:spcAft>
              <a:buClr>
                <a:srgbClr val="EC7405"/>
              </a:buClr>
              <a:tabLst>
                <a:tab pos="3317090" algn="l"/>
              </a:tabLst>
            </a:pPr>
            <a:r>
              <a:rPr lang="fr-FR" sz="1200" dirty="0" smtClean="0">
                <a:hlinkClick r:id="rId2"/>
              </a:rPr>
              <a:t>https</a:t>
            </a:r>
            <a:r>
              <a:rPr lang="fr-FR" sz="1200" dirty="0">
                <a:hlinkClick r:id="rId2"/>
              </a:rPr>
              <a:t>://jeunes.cnes.fr/      </a:t>
            </a:r>
            <a:r>
              <a:rPr lang="fr-FR" sz="1200" dirty="0"/>
              <a:t>et   </a:t>
            </a:r>
            <a:r>
              <a:rPr lang="fr-FR" sz="1200" dirty="0">
                <a:hlinkClick r:id="rId3"/>
              </a:rPr>
              <a:t>https</a:t>
            </a:r>
            <a:r>
              <a:rPr lang="fr-FR" sz="1200" dirty="0">
                <a:hlinkClick r:id="rId4"/>
              </a:rPr>
              <a:t>://enseignants-mediateurs.cnes.fr/fr</a:t>
            </a:r>
            <a:endParaRPr lang="fr-FR" sz="1200" dirty="0"/>
          </a:p>
          <a:p>
            <a:pPr>
              <a:lnSpc>
                <a:spcPct val="110000"/>
              </a:lnSpc>
              <a:spcAft>
                <a:spcPts val="720"/>
              </a:spcAft>
              <a:buClr>
                <a:srgbClr val="EC7405"/>
              </a:buClr>
              <a:tabLst>
                <a:tab pos="3317090" algn="l"/>
              </a:tabLst>
            </a:pPr>
            <a:endParaRPr lang="fr-FR" sz="1600" dirty="0">
              <a:solidFill>
                <a:srgbClr val="EC7405"/>
              </a:solidFill>
            </a:endParaRPr>
          </a:p>
        </p:txBody>
      </p:sp>
      <p:pic>
        <p:nvPicPr>
          <p:cNvPr id="13320" name="Image 3"/>
          <p:cNvPicPr>
            <a:picLocks noChangeAspect="1"/>
          </p:cNvPicPr>
          <p:nvPr/>
        </p:nvPicPr>
        <p:blipFill>
          <a:blip r:embed="rId5"/>
          <a:srcRect/>
          <a:stretch>
            <a:fillRect/>
          </a:stretch>
        </p:blipFill>
        <p:spPr bwMode="auto">
          <a:xfrm>
            <a:off x="0" y="0"/>
            <a:ext cx="2402280" cy="1605571"/>
          </a:xfrm>
          <a:prstGeom prst="rect">
            <a:avLst/>
          </a:prstGeom>
          <a:noFill/>
          <a:ln w="9525">
            <a:noFill/>
            <a:miter lim="800000"/>
            <a:headEnd/>
            <a:tailEnd/>
          </a:ln>
        </p:spPr>
      </p:pic>
      <p:sp>
        <p:nvSpPr>
          <p:cNvPr id="11" name="Text Box 13"/>
          <p:cNvSpPr txBox="1">
            <a:spLocks noChangeArrowheads="1"/>
          </p:cNvSpPr>
          <p:nvPr/>
        </p:nvSpPr>
        <p:spPr bwMode="auto">
          <a:xfrm>
            <a:off x="239535" y="1947704"/>
            <a:ext cx="4222106" cy="4893183"/>
          </a:xfrm>
          <a:prstGeom prst="rect">
            <a:avLst/>
          </a:prstGeom>
          <a:noFill/>
          <a:ln w="9525">
            <a:noFill/>
            <a:miter lim="800000"/>
            <a:headEnd/>
            <a:tailEnd/>
          </a:ln>
          <a:effectLst/>
        </p:spPr>
        <p:txBody>
          <a:bodyPr wrap="square" lIns="94028" tIns="47014" rIns="94028" bIns="47014">
            <a:spAutoFit/>
          </a:bodyPr>
          <a:lstStyle/>
          <a:p>
            <a:pPr algn="ctr"/>
            <a:r>
              <a:rPr lang="fr-FR" sz="2400" b="1" dirty="0" smtClean="0">
                <a:solidFill>
                  <a:srgbClr val="005191"/>
                </a:solidFill>
              </a:rPr>
              <a:t>Bilan annuel</a:t>
            </a:r>
          </a:p>
          <a:p>
            <a:endParaRPr lang="fr-FR" sz="1200" i="1" dirty="0">
              <a:solidFill>
                <a:srgbClr val="000000"/>
              </a:solidFill>
            </a:endParaRPr>
          </a:p>
          <a:p>
            <a:r>
              <a:rPr lang="en-GB" altLang="fr-FR" sz="1400" b="1" dirty="0">
                <a:solidFill>
                  <a:srgbClr val="005191"/>
                </a:solidFill>
              </a:rPr>
              <a:t>100 000 </a:t>
            </a:r>
            <a:r>
              <a:rPr lang="fr-FR" altLang="fr-FR" sz="1400" b="1" dirty="0">
                <a:solidFill>
                  <a:srgbClr val="005191"/>
                </a:solidFill>
              </a:rPr>
              <a:t>jeunes impliqués</a:t>
            </a:r>
            <a:endParaRPr lang="fr-FR" sz="1400" b="1" dirty="0">
              <a:solidFill>
                <a:srgbClr val="005191"/>
              </a:solidFill>
            </a:endParaRPr>
          </a:p>
          <a:p>
            <a:pPr eaLnBrk="1" hangingPunct="1">
              <a:lnSpc>
                <a:spcPct val="110000"/>
              </a:lnSpc>
            </a:pPr>
            <a:r>
              <a:rPr lang="en-GB" altLang="fr-FR" sz="1400" b="1" dirty="0">
                <a:solidFill>
                  <a:srgbClr val="005191"/>
                </a:solidFill>
              </a:rPr>
              <a:t>1 000 </a:t>
            </a:r>
            <a:r>
              <a:rPr lang="en-GB" altLang="fr-FR" sz="1400" b="1" dirty="0" err="1">
                <a:solidFill>
                  <a:srgbClr val="005191"/>
                </a:solidFill>
              </a:rPr>
              <a:t>enseignants</a:t>
            </a:r>
            <a:r>
              <a:rPr lang="en-GB" altLang="fr-FR" sz="1400" b="1" dirty="0">
                <a:solidFill>
                  <a:srgbClr val="005191"/>
                </a:solidFill>
              </a:rPr>
              <a:t> </a:t>
            </a:r>
            <a:r>
              <a:rPr lang="en-GB" altLang="fr-FR" sz="1400" b="1" dirty="0" err="1">
                <a:solidFill>
                  <a:srgbClr val="005191"/>
                </a:solidFill>
              </a:rPr>
              <a:t>formés</a:t>
            </a:r>
            <a:endParaRPr lang="en-GB" altLang="fr-FR" sz="1400" b="1" dirty="0">
              <a:solidFill>
                <a:srgbClr val="005191"/>
              </a:solidFill>
            </a:endParaRPr>
          </a:p>
          <a:p>
            <a:pPr>
              <a:lnSpc>
                <a:spcPct val="110000"/>
              </a:lnSpc>
            </a:pPr>
            <a:r>
              <a:rPr lang="en-GB" altLang="fr-FR" sz="1400" b="1" dirty="0">
                <a:solidFill>
                  <a:srgbClr val="005191"/>
                </a:solidFill>
              </a:rPr>
              <a:t>240 000 </a:t>
            </a:r>
            <a:r>
              <a:rPr lang="en-GB" altLang="fr-FR" sz="1400" b="1" dirty="0" err="1">
                <a:solidFill>
                  <a:srgbClr val="005191"/>
                </a:solidFill>
              </a:rPr>
              <a:t>visiteurs</a:t>
            </a:r>
            <a:r>
              <a:rPr lang="en-GB" altLang="fr-FR" sz="1400" b="1" dirty="0">
                <a:solidFill>
                  <a:srgbClr val="005191"/>
                </a:solidFill>
              </a:rPr>
              <a:t> sur le site </a:t>
            </a:r>
            <a:r>
              <a:rPr lang="en-GB" altLang="fr-FR" sz="1400" b="1" dirty="0" err="1">
                <a:solidFill>
                  <a:srgbClr val="005191"/>
                </a:solidFill>
              </a:rPr>
              <a:t>dédié</a:t>
            </a:r>
            <a:endParaRPr lang="en-GB" altLang="fr-FR" sz="1400" b="1" dirty="0">
              <a:solidFill>
                <a:srgbClr val="005191"/>
              </a:solidFill>
            </a:endParaRPr>
          </a:p>
          <a:p>
            <a:pPr eaLnBrk="1" hangingPunct="1">
              <a:lnSpc>
                <a:spcPct val="110000"/>
              </a:lnSpc>
            </a:pPr>
            <a:endParaRPr lang="en-GB" altLang="fr-FR" sz="1400" dirty="0"/>
          </a:p>
          <a:p>
            <a:pPr>
              <a:lnSpc>
                <a:spcPct val="110000"/>
              </a:lnSpc>
              <a:defRPr/>
            </a:pPr>
            <a:r>
              <a:rPr lang="en-GB" sz="1400" b="1" dirty="0"/>
              <a:t> </a:t>
            </a:r>
            <a:r>
              <a:rPr lang="en-GB" sz="1400" b="1" dirty="0">
                <a:solidFill>
                  <a:srgbClr val="00B050"/>
                </a:solidFill>
              </a:rPr>
              <a:t>100 </a:t>
            </a:r>
            <a:r>
              <a:rPr lang="en-GB" sz="1400" b="1" dirty="0" err="1">
                <a:solidFill>
                  <a:srgbClr val="00B050"/>
                </a:solidFill>
              </a:rPr>
              <a:t>ballons</a:t>
            </a:r>
            <a:r>
              <a:rPr lang="en-GB" sz="1400" b="1" dirty="0">
                <a:solidFill>
                  <a:srgbClr val="00B050"/>
                </a:solidFill>
              </a:rPr>
              <a:t> </a:t>
            </a:r>
            <a:r>
              <a:rPr lang="en-GB" sz="1400" b="1" dirty="0" err="1">
                <a:solidFill>
                  <a:srgbClr val="00B050"/>
                </a:solidFill>
              </a:rPr>
              <a:t>expérimentaux</a:t>
            </a:r>
            <a:endParaRPr lang="en-GB" sz="1400" b="1" dirty="0">
              <a:solidFill>
                <a:srgbClr val="00B050"/>
              </a:solidFill>
            </a:endParaRPr>
          </a:p>
          <a:p>
            <a:pPr>
              <a:lnSpc>
                <a:spcPct val="110000"/>
              </a:lnSpc>
              <a:defRPr/>
            </a:pPr>
            <a:r>
              <a:rPr lang="en-GB" sz="1400" b="1" dirty="0">
                <a:solidFill>
                  <a:srgbClr val="00B050"/>
                </a:solidFill>
              </a:rPr>
              <a:t> 220 mini-</a:t>
            </a:r>
            <a:r>
              <a:rPr lang="en-GB" sz="1400" b="1" dirty="0" err="1">
                <a:solidFill>
                  <a:srgbClr val="00B050"/>
                </a:solidFill>
              </a:rPr>
              <a:t>fusées</a:t>
            </a:r>
            <a:r>
              <a:rPr lang="en-GB" sz="1400" b="1" dirty="0">
                <a:solidFill>
                  <a:srgbClr val="00B050"/>
                </a:solidFill>
              </a:rPr>
              <a:t> et 20 </a:t>
            </a:r>
            <a:r>
              <a:rPr lang="en-GB" sz="1400" b="1" dirty="0" err="1">
                <a:solidFill>
                  <a:srgbClr val="00B050"/>
                </a:solidFill>
              </a:rPr>
              <a:t>fusées</a:t>
            </a:r>
            <a:r>
              <a:rPr lang="en-GB" sz="1400" b="1" dirty="0">
                <a:solidFill>
                  <a:srgbClr val="00B050"/>
                </a:solidFill>
              </a:rPr>
              <a:t> </a:t>
            </a:r>
            <a:r>
              <a:rPr lang="en-GB" sz="1400" b="1" dirty="0" err="1">
                <a:solidFill>
                  <a:srgbClr val="00B050"/>
                </a:solidFill>
              </a:rPr>
              <a:t>expérimentales</a:t>
            </a:r>
            <a:endParaRPr lang="en-GB" sz="1400" b="1" dirty="0">
              <a:solidFill>
                <a:srgbClr val="00B050"/>
              </a:solidFill>
            </a:endParaRPr>
          </a:p>
          <a:p>
            <a:pPr>
              <a:lnSpc>
                <a:spcPct val="110000"/>
              </a:lnSpc>
              <a:defRPr/>
            </a:pPr>
            <a:r>
              <a:rPr lang="en-GB" sz="1400" b="1" dirty="0">
                <a:solidFill>
                  <a:srgbClr val="00B050"/>
                </a:solidFill>
              </a:rPr>
              <a:t> 75 </a:t>
            </a:r>
            <a:r>
              <a:rPr lang="en-GB" sz="1400" b="1" dirty="0" err="1">
                <a:solidFill>
                  <a:srgbClr val="00B050"/>
                </a:solidFill>
              </a:rPr>
              <a:t>Argonautica</a:t>
            </a:r>
            <a:r>
              <a:rPr lang="en-GB" sz="1400" b="1" dirty="0">
                <a:solidFill>
                  <a:srgbClr val="00B050"/>
                </a:solidFill>
              </a:rPr>
              <a:t> (</a:t>
            </a:r>
            <a:r>
              <a:rPr lang="en-GB" sz="1400" b="1" dirty="0" err="1">
                <a:solidFill>
                  <a:srgbClr val="00B050"/>
                </a:solidFill>
              </a:rPr>
              <a:t>études</a:t>
            </a:r>
            <a:r>
              <a:rPr lang="en-GB" sz="1400" b="1" dirty="0">
                <a:solidFill>
                  <a:srgbClr val="00B050"/>
                </a:solidFill>
              </a:rPr>
              <a:t> de </a:t>
            </a:r>
            <a:r>
              <a:rPr lang="en-GB" sz="1400" b="1" dirty="0" err="1">
                <a:solidFill>
                  <a:srgbClr val="00B050"/>
                </a:solidFill>
              </a:rPr>
              <a:t>l’ocean</a:t>
            </a:r>
            <a:r>
              <a:rPr lang="en-GB" sz="1400" b="1" dirty="0">
                <a:solidFill>
                  <a:srgbClr val="00B050"/>
                </a:solidFill>
              </a:rPr>
              <a:t>)</a:t>
            </a:r>
          </a:p>
          <a:p>
            <a:pPr>
              <a:lnSpc>
                <a:spcPct val="110000"/>
              </a:lnSpc>
              <a:defRPr/>
            </a:pPr>
            <a:r>
              <a:rPr lang="en-GB" sz="1400" b="1" dirty="0">
                <a:solidFill>
                  <a:srgbClr val="00B050"/>
                </a:solidFill>
              </a:rPr>
              <a:t> 35 </a:t>
            </a:r>
            <a:r>
              <a:rPr lang="en-GB" sz="1400" b="1" dirty="0" err="1">
                <a:solidFill>
                  <a:srgbClr val="00B050"/>
                </a:solidFill>
              </a:rPr>
              <a:t>Calisph’Air</a:t>
            </a:r>
            <a:r>
              <a:rPr lang="en-GB" sz="1400" b="1" dirty="0">
                <a:solidFill>
                  <a:srgbClr val="00B050"/>
                </a:solidFill>
              </a:rPr>
              <a:t> et 300 “</a:t>
            </a:r>
            <a:r>
              <a:rPr lang="en-GB" sz="1400" b="1" dirty="0" err="1">
                <a:solidFill>
                  <a:srgbClr val="00B050"/>
                </a:solidFill>
              </a:rPr>
              <a:t>Météo</a:t>
            </a:r>
            <a:r>
              <a:rPr lang="en-GB" sz="1400" b="1" dirty="0">
                <a:solidFill>
                  <a:srgbClr val="00B050"/>
                </a:solidFill>
              </a:rPr>
              <a:t> des </a:t>
            </a:r>
            <a:r>
              <a:rPr lang="en-GB" sz="1400" b="1" dirty="0" err="1">
                <a:solidFill>
                  <a:srgbClr val="00B050"/>
                </a:solidFill>
              </a:rPr>
              <a:t>écoles</a:t>
            </a:r>
            <a:r>
              <a:rPr lang="en-GB" sz="1400" b="1" dirty="0">
                <a:solidFill>
                  <a:srgbClr val="00B050"/>
                </a:solidFill>
              </a:rPr>
              <a:t>” </a:t>
            </a:r>
            <a:r>
              <a:rPr lang="en-GB" sz="1400" b="1" dirty="0" smtClean="0">
                <a:solidFill>
                  <a:srgbClr val="00B050"/>
                </a:solidFill>
              </a:rPr>
              <a:t>        	(</a:t>
            </a:r>
            <a:r>
              <a:rPr lang="en-GB" sz="1400" b="1" dirty="0">
                <a:solidFill>
                  <a:srgbClr val="00B050"/>
                </a:solidFill>
              </a:rPr>
              <a:t>Globe, </a:t>
            </a:r>
            <a:r>
              <a:rPr lang="en-GB" sz="1400" b="1" dirty="0" err="1">
                <a:solidFill>
                  <a:srgbClr val="00B050"/>
                </a:solidFill>
              </a:rPr>
              <a:t>études</a:t>
            </a:r>
            <a:r>
              <a:rPr lang="en-GB" sz="1400" b="1" dirty="0">
                <a:solidFill>
                  <a:srgbClr val="00B050"/>
                </a:solidFill>
              </a:rPr>
              <a:t> de </a:t>
            </a:r>
            <a:r>
              <a:rPr lang="en-GB" sz="1400" b="1" dirty="0" err="1">
                <a:solidFill>
                  <a:srgbClr val="00B050"/>
                </a:solidFill>
              </a:rPr>
              <a:t>l’atmosphère</a:t>
            </a:r>
            <a:r>
              <a:rPr lang="en-GB" sz="1400" b="1" dirty="0">
                <a:solidFill>
                  <a:srgbClr val="00B050"/>
                </a:solidFill>
              </a:rPr>
              <a:t>)</a:t>
            </a:r>
          </a:p>
          <a:p>
            <a:pPr>
              <a:lnSpc>
                <a:spcPct val="110000"/>
              </a:lnSpc>
              <a:defRPr/>
            </a:pPr>
            <a:r>
              <a:rPr lang="en-GB" sz="1400" b="1" dirty="0">
                <a:solidFill>
                  <a:srgbClr val="00B050"/>
                </a:solidFill>
              </a:rPr>
              <a:t>45 Mission </a:t>
            </a:r>
            <a:r>
              <a:rPr lang="en-GB" sz="1400" b="1" dirty="0" err="1">
                <a:solidFill>
                  <a:srgbClr val="00B050"/>
                </a:solidFill>
              </a:rPr>
              <a:t>eXplore</a:t>
            </a:r>
            <a:endParaRPr lang="en-GB" sz="1400" b="1" dirty="0">
              <a:solidFill>
                <a:srgbClr val="00B050"/>
              </a:solidFill>
            </a:endParaRPr>
          </a:p>
          <a:p>
            <a:pPr>
              <a:lnSpc>
                <a:spcPct val="110000"/>
              </a:lnSpc>
              <a:defRPr/>
            </a:pPr>
            <a:r>
              <a:rPr lang="en-GB" sz="1400" b="1" dirty="0">
                <a:solidFill>
                  <a:srgbClr val="00B050"/>
                </a:solidFill>
              </a:rPr>
              <a:t>7 </a:t>
            </a:r>
            <a:r>
              <a:rPr lang="en-GB" sz="1400" b="1" dirty="0" err="1">
                <a:solidFill>
                  <a:srgbClr val="00B050"/>
                </a:solidFill>
              </a:rPr>
              <a:t>CanSat</a:t>
            </a:r>
            <a:endParaRPr lang="en-GB" sz="1400" b="1" dirty="0">
              <a:solidFill>
                <a:srgbClr val="00B050"/>
              </a:solidFill>
            </a:endParaRPr>
          </a:p>
          <a:p>
            <a:pPr>
              <a:lnSpc>
                <a:spcPct val="110000"/>
              </a:lnSpc>
              <a:defRPr/>
            </a:pPr>
            <a:r>
              <a:rPr lang="en-GB" sz="1400" b="1" dirty="0">
                <a:solidFill>
                  <a:srgbClr val="00B050"/>
                </a:solidFill>
              </a:rPr>
              <a:t>6 </a:t>
            </a:r>
            <a:r>
              <a:rPr lang="en-GB" sz="1400" b="1" dirty="0" err="1">
                <a:solidFill>
                  <a:srgbClr val="00B050"/>
                </a:solidFill>
              </a:rPr>
              <a:t>Parabole</a:t>
            </a:r>
            <a:endParaRPr lang="en-GB" sz="1400" b="1" dirty="0">
              <a:solidFill>
                <a:srgbClr val="00B050"/>
              </a:solidFill>
            </a:endParaRPr>
          </a:p>
          <a:p>
            <a:pPr>
              <a:lnSpc>
                <a:spcPct val="110000"/>
              </a:lnSpc>
              <a:defRPr/>
            </a:pPr>
            <a:r>
              <a:rPr lang="en-GB" altLang="fr-FR" sz="1400" b="1" dirty="0">
                <a:solidFill>
                  <a:srgbClr val="00B050"/>
                </a:solidFill>
              </a:rPr>
              <a:t> </a:t>
            </a:r>
            <a:r>
              <a:rPr lang="en-GB" altLang="fr-FR" sz="1400" b="1" dirty="0" err="1">
                <a:solidFill>
                  <a:srgbClr val="00B050"/>
                </a:solidFill>
              </a:rPr>
              <a:t>maquettage</a:t>
            </a:r>
            <a:r>
              <a:rPr lang="en-GB" altLang="fr-FR" sz="1400" b="1" dirty="0">
                <a:solidFill>
                  <a:srgbClr val="00B050"/>
                </a:solidFill>
              </a:rPr>
              <a:t> </a:t>
            </a:r>
            <a:r>
              <a:rPr lang="en-GB" altLang="fr-FR" sz="1400" b="1" dirty="0" err="1">
                <a:solidFill>
                  <a:srgbClr val="00B050"/>
                </a:solidFill>
              </a:rPr>
              <a:t>échelle</a:t>
            </a:r>
            <a:r>
              <a:rPr lang="en-GB" altLang="fr-FR" sz="1400" b="1" dirty="0">
                <a:solidFill>
                  <a:srgbClr val="00B050"/>
                </a:solidFill>
              </a:rPr>
              <a:t> 1 :</a:t>
            </a:r>
          </a:p>
          <a:p>
            <a:pPr>
              <a:lnSpc>
                <a:spcPct val="110000"/>
              </a:lnSpc>
              <a:defRPr/>
            </a:pPr>
            <a:r>
              <a:rPr lang="en-GB" altLang="fr-FR" sz="1400" b="1" dirty="0">
                <a:solidFill>
                  <a:srgbClr val="00B050"/>
                </a:solidFill>
              </a:rPr>
              <a:t>         Philae (30 classes, 3 </a:t>
            </a:r>
            <a:r>
              <a:rPr lang="en-GB" altLang="fr-FR" sz="1400" b="1" dirty="0" err="1">
                <a:solidFill>
                  <a:srgbClr val="00B050"/>
                </a:solidFill>
              </a:rPr>
              <a:t>académies</a:t>
            </a:r>
            <a:r>
              <a:rPr lang="en-GB" altLang="fr-FR" sz="1400" b="1" dirty="0">
                <a:solidFill>
                  <a:srgbClr val="00B050"/>
                </a:solidFill>
              </a:rPr>
              <a:t>)</a:t>
            </a:r>
          </a:p>
          <a:p>
            <a:pPr>
              <a:lnSpc>
                <a:spcPct val="110000"/>
              </a:lnSpc>
              <a:defRPr/>
            </a:pPr>
            <a:r>
              <a:rPr lang="en-GB" altLang="fr-FR" sz="1400" b="1" dirty="0">
                <a:solidFill>
                  <a:srgbClr val="00B050"/>
                </a:solidFill>
              </a:rPr>
              <a:t>         Insight (10 classes, 1 </a:t>
            </a:r>
            <a:r>
              <a:rPr lang="en-GB" altLang="fr-FR" sz="1400" b="1" dirty="0" err="1">
                <a:solidFill>
                  <a:srgbClr val="00B050"/>
                </a:solidFill>
              </a:rPr>
              <a:t>académie</a:t>
            </a:r>
            <a:r>
              <a:rPr lang="en-GB" altLang="fr-FR" sz="1400" b="1" dirty="0">
                <a:solidFill>
                  <a:srgbClr val="00B050"/>
                </a:solidFill>
              </a:rPr>
              <a:t>)</a:t>
            </a:r>
          </a:p>
          <a:p>
            <a:pPr>
              <a:lnSpc>
                <a:spcPct val="110000"/>
              </a:lnSpc>
              <a:defRPr/>
            </a:pPr>
            <a:r>
              <a:rPr lang="en-GB" altLang="fr-FR" sz="1400" b="1" dirty="0">
                <a:solidFill>
                  <a:srgbClr val="00B050"/>
                </a:solidFill>
              </a:rPr>
              <a:t>         Mascot (1 </a:t>
            </a:r>
            <a:r>
              <a:rPr lang="en-GB" altLang="fr-FR" sz="1400" b="1" dirty="0" err="1">
                <a:solidFill>
                  <a:srgbClr val="00B050"/>
                </a:solidFill>
              </a:rPr>
              <a:t>académie</a:t>
            </a:r>
            <a:r>
              <a:rPr lang="en-GB" altLang="fr-FR" sz="1400" b="1" dirty="0">
                <a:solidFill>
                  <a:srgbClr val="00B050"/>
                </a:solidFill>
              </a:rPr>
              <a:t>) : 2017</a:t>
            </a:r>
          </a:p>
          <a:p>
            <a:pPr>
              <a:lnSpc>
                <a:spcPct val="110000"/>
              </a:lnSpc>
              <a:defRPr/>
            </a:pPr>
            <a:r>
              <a:rPr lang="en-GB" altLang="fr-FR" sz="1400" b="1" dirty="0">
                <a:solidFill>
                  <a:srgbClr val="00B050"/>
                </a:solidFill>
              </a:rPr>
              <a:t>+ </a:t>
            </a:r>
            <a:r>
              <a:rPr lang="en-GB" altLang="fr-FR" sz="1400" b="1" dirty="0" err="1">
                <a:solidFill>
                  <a:srgbClr val="00B050"/>
                </a:solidFill>
              </a:rPr>
              <a:t>projets</a:t>
            </a:r>
            <a:r>
              <a:rPr lang="en-GB" altLang="fr-FR" sz="1400" b="1" dirty="0">
                <a:solidFill>
                  <a:srgbClr val="00B050"/>
                </a:solidFill>
              </a:rPr>
              <a:t> </a:t>
            </a:r>
            <a:r>
              <a:rPr lang="en-GB" altLang="fr-FR" sz="1400" b="1" dirty="0" err="1">
                <a:solidFill>
                  <a:srgbClr val="00B050"/>
                </a:solidFill>
              </a:rPr>
              <a:t>spécifiques</a:t>
            </a:r>
            <a:r>
              <a:rPr lang="en-GB" altLang="fr-FR" sz="1400" b="1" dirty="0">
                <a:solidFill>
                  <a:srgbClr val="00B050"/>
                </a:solidFill>
              </a:rPr>
              <a:t> : </a:t>
            </a:r>
            <a:r>
              <a:rPr lang="en-GB" altLang="fr-FR" sz="1400" b="1" dirty="0" err="1">
                <a:solidFill>
                  <a:srgbClr val="00B050"/>
                </a:solidFill>
              </a:rPr>
              <a:t>nanosat</a:t>
            </a:r>
            <a:r>
              <a:rPr lang="en-GB" altLang="fr-FR" sz="1400" b="1" dirty="0">
                <a:solidFill>
                  <a:srgbClr val="00B050"/>
                </a:solidFill>
              </a:rPr>
              <a:t>,..</a:t>
            </a:r>
          </a:p>
          <a:p>
            <a:pPr>
              <a:lnSpc>
                <a:spcPct val="110000"/>
              </a:lnSpc>
              <a:defRPr/>
            </a:pPr>
            <a:endParaRPr lang="en-GB" altLang="fr-FR" sz="1400" b="1" dirty="0"/>
          </a:p>
        </p:txBody>
      </p:sp>
      <p:sp>
        <p:nvSpPr>
          <p:cNvPr id="7" name="ZoneTexte 6"/>
          <p:cNvSpPr txBox="1"/>
          <p:nvPr/>
        </p:nvSpPr>
        <p:spPr>
          <a:xfrm>
            <a:off x="2909106" y="822325"/>
            <a:ext cx="6186769" cy="461665"/>
          </a:xfrm>
          <a:prstGeom prst="rect">
            <a:avLst/>
          </a:prstGeom>
          <a:noFill/>
        </p:spPr>
        <p:txBody>
          <a:bodyPr wrap="square" rtlCol="0" anchor="t">
            <a:spAutoFit/>
          </a:bodyPr>
          <a:lstStyle/>
          <a:p>
            <a:r>
              <a:rPr lang="fr-FR" sz="2400" b="1" dirty="0" smtClean="0">
                <a:solidFill>
                  <a:srgbClr val="FF0000"/>
                </a:solidFill>
                <a:latin typeface="Arial Black" panose="020B0A04020102020204" pitchFamily="34" charset="0"/>
              </a:rPr>
              <a:t>CNES : de l’espace pour les jeunes</a:t>
            </a:r>
            <a:endParaRPr lang="fr-FR" sz="2400" b="1" dirty="0">
              <a:solidFill>
                <a:srgbClr val="FF0000"/>
              </a:solidFill>
              <a:latin typeface="Arial Black" panose="020B0A04020102020204" pitchFamily="34" charset="0"/>
            </a:endParaRPr>
          </a:p>
        </p:txBody>
      </p:sp>
      <p:sp>
        <p:nvSpPr>
          <p:cNvPr id="6" name="ZoneTexte 5"/>
          <p:cNvSpPr txBox="1"/>
          <p:nvPr/>
        </p:nvSpPr>
        <p:spPr>
          <a:xfrm>
            <a:off x="7471196" y="1151692"/>
            <a:ext cx="1396536" cy="307777"/>
          </a:xfrm>
          <a:prstGeom prst="rect">
            <a:avLst/>
          </a:prstGeom>
          <a:noFill/>
        </p:spPr>
        <p:txBody>
          <a:bodyPr wrap="none" rtlCol="0">
            <a:spAutoFit/>
          </a:bodyPr>
          <a:lstStyle/>
          <a:p>
            <a:r>
              <a:rPr lang="fr-FR" sz="1400" b="1" dirty="0"/>
              <a:t>d</a:t>
            </a:r>
            <a:r>
              <a:rPr lang="fr-FR" sz="1400" b="1" dirty="0" smtClean="0"/>
              <a:t>e 10 à 25 ans</a:t>
            </a:r>
            <a:endParaRPr lang="fr-FR" sz="1400" b="1" dirty="0"/>
          </a:p>
        </p:txBody>
      </p:sp>
    </p:spTree>
    <p:extLst>
      <p:ext uri="{BB962C8B-B14F-4D97-AF65-F5344CB8AC3E}">
        <p14:creationId xmlns:p14="http://schemas.microsoft.com/office/powerpoint/2010/main" val="17514397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7131050" y="1471528"/>
            <a:ext cx="2000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99" tIns="49250" rIns="98499" bIns="49250">
            <a:spAutoFit/>
          </a:bodyP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eaLnBrk="1" hangingPunct="1">
              <a:lnSpc>
                <a:spcPct val="100000"/>
              </a:lnSpc>
              <a:spcBef>
                <a:spcPct val="0"/>
              </a:spcBef>
              <a:buClrTx/>
              <a:buSzTx/>
              <a:buFontTx/>
              <a:buNone/>
            </a:pPr>
            <a:endParaRPr lang="en-GB" altLang="fr-FR" sz="2600" b="0">
              <a:solidFill>
                <a:schemeClr val="tx1"/>
              </a:solidFill>
              <a:ea typeface="ヒラギノ角ゴ Pro W3"/>
              <a:cs typeface="ヒラギノ角ゴ Pro W3"/>
            </a:endParaRPr>
          </a:p>
        </p:txBody>
      </p:sp>
      <p:pic>
        <p:nvPicPr>
          <p:cNvPr id="16388" name="Picture 5" descr="courtine2007-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491" y="69959"/>
            <a:ext cx="1233444" cy="187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7"/>
          <p:cNvSpPr txBox="1">
            <a:spLocks noChangeArrowheads="1"/>
          </p:cNvSpPr>
          <p:nvPr/>
        </p:nvSpPr>
        <p:spPr bwMode="auto">
          <a:xfrm>
            <a:off x="3733800" y="5374015"/>
            <a:ext cx="19843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99" tIns="49250" rIns="98499" bIns="49250">
            <a:spAutoFit/>
          </a:bodyP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eaLnBrk="1" hangingPunct="1">
              <a:lnSpc>
                <a:spcPct val="100000"/>
              </a:lnSpc>
              <a:spcBef>
                <a:spcPct val="0"/>
              </a:spcBef>
              <a:buClrTx/>
              <a:buSzTx/>
              <a:buFontTx/>
              <a:buNone/>
            </a:pPr>
            <a:endParaRPr lang="en-GB" altLang="fr-FR" sz="2600" b="0">
              <a:solidFill>
                <a:schemeClr val="tx1"/>
              </a:solidFill>
              <a:ea typeface="ヒラギノ角ゴ Pro W3"/>
              <a:cs typeface="ヒラギノ角ゴ Pro W3"/>
            </a:endParaRPr>
          </a:p>
        </p:txBody>
      </p:sp>
      <p:grpSp>
        <p:nvGrpSpPr>
          <p:cNvPr id="16391" name="Group 27"/>
          <p:cNvGrpSpPr>
            <a:grpSpLocks/>
          </p:cNvGrpSpPr>
          <p:nvPr/>
        </p:nvGrpSpPr>
        <p:grpSpPr bwMode="auto">
          <a:xfrm>
            <a:off x="8250005" y="5026144"/>
            <a:ext cx="1750333" cy="1126671"/>
            <a:chOff x="5116" y="3070"/>
            <a:chExt cx="907" cy="469"/>
          </a:xfrm>
        </p:grpSpPr>
        <p:pic>
          <p:nvPicPr>
            <p:cNvPr id="16408" name="Picture 3" descr="Airbus_0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 y="3070"/>
              <a:ext cx="680"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28928">
              <a:off x="5433" y="3294"/>
              <a:ext cx="590" cy="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392" name="Text Box 9"/>
          <p:cNvSpPr txBox="1">
            <a:spLocks noChangeArrowheads="1"/>
          </p:cNvSpPr>
          <p:nvPr/>
        </p:nvSpPr>
        <p:spPr bwMode="auto">
          <a:xfrm>
            <a:off x="3881438" y="5903578"/>
            <a:ext cx="20002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99" tIns="49250" rIns="98499" bIns="49250">
            <a:spAutoFit/>
          </a:bodyP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eaLnBrk="1" hangingPunct="1">
              <a:lnSpc>
                <a:spcPct val="100000"/>
              </a:lnSpc>
              <a:spcBef>
                <a:spcPct val="0"/>
              </a:spcBef>
              <a:buClrTx/>
              <a:buSzTx/>
              <a:buFontTx/>
              <a:buNone/>
            </a:pPr>
            <a:endParaRPr lang="en-GB" altLang="fr-FR" sz="2600" b="0">
              <a:solidFill>
                <a:schemeClr val="tx1"/>
              </a:solidFill>
              <a:ea typeface="ヒラギノ角ゴ Pro W3"/>
              <a:cs typeface="ヒラギノ角ゴ Pro W3"/>
            </a:endParaRPr>
          </a:p>
        </p:txBody>
      </p:sp>
      <p:sp>
        <p:nvSpPr>
          <p:cNvPr id="16393" name="Text Box 10"/>
          <p:cNvSpPr txBox="1">
            <a:spLocks noChangeArrowheads="1"/>
          </p:cNvSpPr>
          <p:nvPr/>
        </p:nvSpPr>
        <p:spPr bwMode="auto">
          <a:xfrm>
            <a:off x="5876925" y="6198853"/>
            <a:ext cx="19843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99" tIns="49250" rIns="98499" bIns="49250">
            <a:spAutoFit/>
          </a:bodyP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eaLnBrk="1" hangingPunct="1">
              <a:lnSpc>
                <a:spcPct val="100000"/>
              </a:lnSpc>
              <a:spcBef>
                <a:spcPct val="0"/>
              </a:spcBef>
              <a:buClrTx/>
              <a:buSzTx/>
              <a:buFontTx/>
              <a:buNone/>
            </a:pPr>
            <a:endParaRPr lang="en-GB" altLang="fr-FR" sz="2600" b="0">
              <a:solidFill>
                <a:schemeClr val="tx1"/>
              </a:solidFill>
              <a:ea typeface="ヒラギノ角ゴ Pro W3"/>
              <a:cs typeface="ヒラギノ角ゴ Pro W3"/>
            </a:endParaRPr>
          </a:p>
        </p:txBody>
      </p:sp>
      <p:sp>
        <p:nvSpPr>
          <p:cNvPr id="16394" name="Text Box 11"/>
          <p:cNvSpPr txBox="1">
            <a:spLocks noChangeArrowheads="1"/>
          </p:cNvSpPr>
          <p:nvPr/>
        </p:nvSpPr>
        <p:spPr bwMode="auto">
          <a:xfrm>
            <a:off x="696659" y="1712308"/>
            <a:ext cx="3121025" cy="59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499" tIns="49250" rIns="98499" bIns="49250">
            <a:spAutoFit/>
          </a:bodyP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eaLnBrk="1" hangingPunct="1">
              <a:lnSpc>
                <a:spcPct val="80000"/>
              </a:lnSpc>
              <a:spcBef>
                <a:spcPct val="20000"/>
              </a:spcBef>
              <a:buClrTx/>
              <a:buSzTx/>
              <a:buFont typeface="Arial" pitchFamily="34" charset="0"/>
              <a:buNone/>
            </a:pPr>
            <a:r>
              <a:rPr lang="en-GB" altLang="fr-FR" sz="1800" dirty="0" smtClean="0">
                <a:solidFill>
                  <a:srgbClr val="FF0000"/>
                </a:solidFill>
                <a:ea typeface="ヒラギノ角ゴ Pro W3"/>
                <a:cs typeface="ヒラギノ角ゴ Pro W3"/>
              </a:rPr>
              <a:t>Mini-</a:t>
            </a:r>
            <a:r>
              <a:rPr lang="en-GB" altLang="fr-FR" sz="1800" dirty="0" err="1" smtClean="0">
                <a:solidFill>
                  <a:srgbClr val="FF0000"/>
                </a:solidFill>
                <a:ea typeface="ヒラギノ角ゴ Pro W3"/>
                <a:cs typeface="ヒラギノ角ゴ Pro W3"/>
              </a:rPr>
              <a:t>fusées</a:t>
            </a:r>
            <a:endParaRPr lang="en-GB" altLang="fr-FR" sz="1800" dirty="0">
              <a:solidFill>
                <a:srgbClr val="09367A"/>
              </a:solidFill>
              <a:ea typeface="ヒラギノ角ゴ Pro W3"/>
              <a:cs typeface="ヒラギノ角ゴ Pro W3"/>
            </a:endParaRPr>
          </a:p>
          <a:p>
            <a:pPr eaLnBrk="1" hangingPunct="1">
              <a:lnSpc>
                <a:spcPct val="80000"/>
              </a:lnSpc>
              <a:spcBef>
                <a:spcPct val="20000"/>
              </a:spcBef>
              <a:buClrTx/>
              <a:buSzTx/>
              <a:buFont typeface="Arial" pitchFamily="34" charset="0"/>
              <a:buNone/>
            </a:pPr>
            <a:r>
              <a:rPr lang="en-GB" altLang="fr-FR" sz="1800" dirty="0" err="1" smtClean="0">
                <a:solidFill>
                  <a:srgbClr val="FF0000"/>
                </a:solidFill>
                <a:ea typeface="ヒラギノ角ゴ Pro W3"/>
                <a:cs typeface="ヒラギノ角ゴ Pro W3"/>
              </a:rPr>
              <a:t>Ballons</a:t>
            </a:r>
            <a:endParaRPr lang="en-GB" altLang="fr-FR" sz="1800" dirty="0">
              <a:solidFill>
                <a:srgbClr val="FF0000"/>
              </a:solidFill>
              <a:ea typeface="ヒラギノ角ゴ Pro W3"/>
              <a:cs typeface="ヒラギノ角ゴ Pro W3"/>
            </a:endParaRPr>
          </a:p>
        </p:txBody>
      </p:sp>
      <p:sp>
        <p:nvSpPr>
          <p:cNvPr id="16396" name="Text Box 13"/>
          <p:cNvSpPr txBox="1">
            <a:spLocks noChangeArrowheads="1"/>
          </p:cNvSpPr>
          <p:nvPr/>
        </p:nvSpPr>
        <p:spPr bwMode="auto">
          <a:xfrm>
            <a:off x="675539" y="2735417"/>
            <a:ext cx="3408362" cy="87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499" tIns="49250" rIns="98499" bIns="49250">
            <a:spAutoFit/>
          </a:bodyP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eaLnBrk="1" hangingPunct="1">
              <a:lnSpc>
                <a:spcPct val="80000"/>
              </a:lnSpc>
              <a:spcBef>
                <a:spcPct val="20000"/>
              </a:spcBef>
              <a:buClrTx/>
              <a:buSzTx/>
              <a:buFont typeface="Arial" pitchFamily="34" charset="0"/>
              <a:buNone/>
            </a:pPr>
            <a:r>
              <a:rPr lang="en-GB" altLang="fr-FR" sz="1800" dirty="0" err="1">
                <a:solidFill>
                  <a:srgbClr val="FF0000"/>
                </a:solidFill>
                <a:ea typeface="ヒラギノ角ゴ Pro W3"/>
                <a:cs typeface="ヒラギノ角ゴ Pro W3"/>
              </a:rPr>
              <a:t>Fusée</a:t>
            </a:r>
            <a:r>
              <a:rPr lang="en-GB" altLang="fr-FR" sz="1800" dirty="0">
                <a:solidFill>
                  <a:srgbClr val="FF0000"/>
                </a:solidFill>
                <a:ea typeface="ヒラギノ角ゴ Pro W3"/>
                <a:cs typeface="ヒラギノ角ゴ Pro W3"/>
              </a:rPr>
              <a:t> </a:t>
            </a:r>
            <a:r>
              <a:rPr lang="en-GB" altLang="fr-FR" sz="1800" dirty="0" err="1" smtClean="0">
                <a:solidFill>
                  <a:srgbClr val="FF0000"/>
                </a:solidFill>
                <a:ea typeface="ヒラギノ角ゴ Pro W3"/>
                <a:cs typeface="ヒラギノ角ゴ Pro W3"/>
              </a:rPr>
              <a:t>expérimentale</a:t>
            </a:r>
            <a:endParaRPr lang="en-GB" altLang="fr-FR" sz="1800" dirty="0" smtClean="0">
              <a:solidFill>
                <a:srgbClr val="FF0000"/>
              </a:solidFill>
              <a:ea typeface="ヒラギノ角ゴ Pro W3"/>
              <a:cs typeface="ヒラギノ角ゴ Pro W3"/>
            </a:endParaRPr>
          </a:p>
          <a:p>
            <a:pPr eaLnBrk="1" hangingPunct="1">
              <a:lnSpc>
                <a:spcPct val="80000"/>
              </a:lnSpc>
              <a:spcBef>
                <a:spcPct val="20000"/>
              </a:spcBef>
              <a:buClrTx/>
              <a:buSzTx/>
              <a:buNone/>
            </a:pPr>
            <a:r>
              <a:rPr lang="en-GB" altLang="fr-FR" sz="1800" dirty="0" err="1">
                <a:solidFill>
                  <a:srgbClr val="FF0000"/>
                </a:solidFill>
                <a:ea typeface="ヒラギノ角ゴ Pro W3"/>
                <a:cs typeface="ヒラギノ角ゴ Pro W3"/>
              </a:rPr>
              <a:t>Cansat</a:t>
            </a:r>
            <a:r>
              <a:rPr lang="en-GB" altLang="fr-FR" sz="1800" dirty="0">
                <a:solidFill>
                  <a:srgbClr val="09367A"/>
                </a:solidFill>
                <a:ea typeface="ヒラギノ角ゴ Pro W3"/>
                <a:cs typeface="ヒラギノ角ゴ Pro W3"/>
              </a:rPr>
              <a:t> </a:t>
            </a:r>
            <a:r>
              <a:rPr lang="en-GB" altLang="fr-FR" sz="1800" b="0" dirty="0">
                <a:solidFill>
                  <a:schemeClr val="tx1"/>
                </a:solidFill>
                <a:ea typeface="ヒラギノ角ゴ Pro W3"/>
                <a:cs typeface="ヒラギノ角ゴ Pro W3"/>
              </a:rPr>
              <a:t>(</a:t>
            </a:r>
            <a:r>
              <a:rPr lang="en-GB" altLang="fr-FR" sz="1800" b="0" dirty="0" err="1" smtClean="0">
                <a:solidFill>
                  <a:schemeClr val="tx1"/>
                </a:solidFill>
                <a:ea typeface="ヒラギノ角ゴ Pro W3"/>
                <a:cs typeface="ヒラギノ角ゴ Pro W3"/>
              </a:rPr>
              <a:t>Compétition</a:t>
            </a:r>
            <a:r>
              <a:rPr lang="en-GB" altLang="fr-FR" sz="1800" b="0" dirty="0">
                <a:solidFill>
                  <a:schemeClr val="tx1"/>
                </a:solidFill>
                <a:ea typeface="ヒラギノ角ゴ Pro W3"/>
                <a:cs typeface="ヒラギノ角ゴ Pro W3"/>
              </a:rPr>
              <a:t>)</a:t>
            </a:r>
          </a:p>
          <a:p>
            <a:pPr eaLnBrk="1" hangingPunct="1">
              <a:lnSpc>
                <a:spcPct val="80000"/>
              </a:lnSpc>
              <a:spcBef>
                <a:spcPct val="20000"/>
              </a:spcBef>
              <a:buClrTx/>
              <a:buSzTx/>
              <a:buFont typeface="Arial" pitchFamily="34" charset="0"/>
              <a:buNone/>
            </a:pPr>
            <a:r>
              <a:rPr lang="en-GB" altLang="fr-FR" sz="1800" dirty="0" smtClean="0">
                <a:solidFill>
                  <a:srgbClr val="3333CC"/>
                </a:solidFill>
                <a:ea typeface="ヒラギノ角ゴ Pro W3"/>
                <a:cs typeface="ヒラギノ角ゴ Pro W3"/>
              </a:rPr>
              <a:t>C’SPACE </a:t>
            </a:r>
            <a:r>
              <a:rPr lang="en-GB" altLang="fr-FR" sz="1800" dirty="0">
                <a:solidFill>
                  <a:srgbClr val="3333CC"/>
                </a:solidFill>
                <a:ea typeface="ヒラギノ角ゴ Pro W3"/>
                <a:cs typeface="ヒラギノ角ゴ Pro W3"/>
              </a:rPr>
              <a:t>(Camp </a:t>
            </a:r>
            <a:r>
              <a:rPr lang="en-GB" altLang="fr-FR" sz="1800" dirty="0" err="1">
                <a:solidFill>
                  <a:srgbClr val="3333CC"/>
                </a:solidFill>
                <a:ea typeface="ヒラギノ角ゴ Pro W3"/>
                <a:cs typeface="ヒラギノ角ゴ Pro W3"/>
              </a:rPr>
              <a:t>d’été</a:t>
            </a:r>
            <a:r>
              <a:rPr lang="en-GB" altLang="fr-FR" sz="1800" dirty="0" smtClean="0">
                <a:solidFill>
                  <a:srgbClr val="3333CC"/>
                </a:solidFill>
                <a:ea typeface="ヒラギノ角ゴ Pro W3"/>
                <a:cs typeface="ヒラギノ角ゴ Pro W3"/>
              </a:rPr>
              <a:t>)</a:t>
            </a:r>
          </a:p>
        </p:txBody>
      </p:sp>
      <p:sp>
        <p:nvSpPr>
          <p:cNvPr id="16398" name="Text Box 15"/>
          <p:cNvSpPr txBox="1">
            <a:spLocks noChangeArrowheads="1"/>
          </p:cNvSpPr>
          <p:nvPr/>
        </p:nvSpPr>
        <p:spPr bwMode="auto">
          <a:xfrm>
            <a:off x="577390" y="5238284"/>
            <a:ext cx="3507520" cy="93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99" tIns="49250" rIns="98499" bIns="49250">
            <a:spAutoFit/>
          </a:bodyP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eaLnBrk="1" hangingPunct="1">
              <a:lnSpc>
                <a:spcPct val="100000"/>
              </a:lnSpc>
              <a:spcBef>
                <a:spcPct val="0"/>
              </a:spcBef>
              <a:buClrTx/>
              <a:buSzTx/>
              <a:buFontTx/>
              <a:buNone/>
            </a:pPr>
            <a:r>
              <a:rPr lang="en-GB" altLang="fr-FR" sz="1800" dirty="0" err="1">
                <a:solidFill>
                  <a:srgbClr val="FF0000"/>
                </a:solidFill>
                <a:ea typeface="ヒラギノ角ゴ Pro W3"/>
                <a:cs typeface="ヒラギノ角ゴ Pro W3"/>
              </a:rPr>
              <a:t>Parabole</a:t>
            </a:r>
            <a:endParaRPr lang="en-GB" altLang="fr-FR" sz="1800" dirty="0">
              <a:solidFill>
                <a:srgbClr val="09367A"/>
              </a:solidFill>
              <a:ea typeface="ヒラギノ角ゴ Pro W3"/>
              <a:cs typeface="ヒラギノ角ゴ Pro W3"/>
            </a:endParaRPr>
          </a:p>
          <a:p>
            <a:pPr eaLnBrk="1" hangingPunct="1">
              <a:lnSpc>
                <a:spcPct val="100000"/>
              </a:lnSpc>
              <a:spcBef>
                <a:spcPct val="0"/>
              </a:spcBef>
              <a:buClrTx/>
              <a:buSzTx/>
              <a:buFontTx/>
              <a:buNone/>
            </a:pPr>
            <a:r>
              <a:rPr lang="en-GB" altLang="fr-FR" sz="1800" b="0" dirty="0" err="1" smtClean="0">
                <a:solidFill>
                  <a:schemeClr val="tx1"/>
                </a:solidFill>
                <a:ea typeface="ヒラギノ角ゴ Pro W3"/>
                <a:cs typeface="ヒラギノ角ゴ Pro W3"/>
              </a:rPr>
              <a:t>Expérimentation</a:t>
            </a:r>
            <a:r>
              <a:rPr lang="en-GB" altLang="fr-FR" sz="1800" b="0" dirty="0">
                <a:solidFill>
                  <a:schemeClr val="tx1"/>
                </a:solidFill>
                <a:ea typeface="ヒラギノ角ゴ Pro W3"/>
                <a:cs typeface="ヒラギノ角ゴ Pro W3"/>
              </a:rPr>
              <a:t> </a:t>
            </a:r>
            <a:r>
              <a:rPr lang="en-GB" altLang="fr-FR" sz="1800" b="0" dirty="0" smtClean="0">
                <a:solidFill>
                  <a:schemeClr val="tx1"/>
                </a:solidFill>
                <a:ea typeface="ヒラギノ角ゴ Pro W3"/>
                <a:cs typeface="ヒラギノ角ゴ Pro W3"/>
              </a:rPr>
              <a:t>en </a:t>
            </a:r>
            <a:r>
              <a:rPr lang="en-GB" altLang="fr-FR" sz="1800" b="0" dirty="0" err="1">
                <a:solidFill>
                  <a:schemeClr val="tx1"/>
                </a:solidFill>
                <a:ea typeface="ヒラギノ角ゴ Pro W3"/>
                <a:cs typeface="ヒラギノ角ゴ Pro W3"/>
              </a:rPr>
              <a:t>microgravité</a:t>
            </a:r>
            <a:endParaRPr lang="en-GB" altLang="fr-FR" sz="1800" b="0" dirty="0">
              <a:solidFill>
                <a:schemeClr val="tx1"/>
              </a:solidFill>
              <a:ea typeface="ヒラギノ角ゴ Pro W3"/>
              <a:cs typeface="ヒラギノ角ゴ Pro W3"/>
            </a:endParaRPr>
          </a:p>
          <a:p>
            <a:pPr eaLnBrk="1" hangingPunct="1">
              <a:lnSpc>
                <a:spcPct val="100000"/>
              </a:lnSpc>
              <a:spcBef>
                <a:spcPct val="0"/>
              </a:spcBef>
              <a:buClrTx/>
              <a:buSzTx/>
              <a:buFontTx/>
              <a:buNone/>
            </a:pPr>
            <a:r>
              <a:rPr lang="en-GB" altLang="fr-FR" sz="1800" dirty="0" err="1" smtClean="0">
                <a:solidFill>
                  <a:srgbClr val="3333CC"/>
                </a:solidFill>
                <a:ea typeface="ヒラギノ角ゴ Pro W3"/>
                <a:cs typeface="ヒラギノ角ゴ Pro W3"/>
              </a:rPr>
              <a:t>Dans</a:t>
            </a:r>
            <a:r>
              <a:rPr lang="en-GB" altLang="fr-FR" sz="1800" dirty="0" smtClean="0">
                <a:solidFill>
                  <a:srgbClr val="3333CC"/>
                </a:solidFill>
                <a:ea typeface="ヒラギノ角ゴ Pro W3"/>
                <a:cs typeface="ヒラギノ角ゴ Pro W3"/>
              </a:rPr>
              <a:t> l’ </a:t>
            </a:r>
            <a:r>
              <a:rPr lang="en-GB" altLang="fr-FR" sz="1800" dirty="0">
                <a:solidFill>
                  <a:srgbClr val="3333CC"/>
                </a:solidFill>
                <a:ea typeface="ヒラギノ角ゴ Pro W3"/>
                <a:cs typeface="ヒラギノ角ゴ Pro W3"/>
              </a:rPr>
              <a:t>Airbus zero g</a:t>
            </a:r>
          </a:p>
        </p:txBody>
      </p:sp>
      <p:pic>
        <p:nvPicPr>
          <p:cNvPr id="16400" name="Picture 18" descr="PlaSc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0006" y="1567930"/>
            <a:ext cx="926296" cy="76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28" descr="DSC_1485"/>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a:xfrm>
            <a:off x="7375418" y="2701461"/>
            <a:ext cx="1288473" cy="92686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84425" y="3919996"/>
            <a:ext cx="4335917" cy="923330"/>
          </a:xfrm>
          <a:prstGeom prst="rect">
            <a:avLst/>
          </a:prstGeom>
          <a:noFill/>
        </p:spPr>
        <p:txBody>
          <a:bodyPr wrap="square" rtlCol="0">
            <a:spAutoFit/>
          </a:bodyPr>
          <a:lstStyle/>
          <a:p>
            <a:pPr eaLnBrk="1" hangingPunct="1">
              <a:defRPr/>
            </a:pPr>
            <a:r>
              <a:rPr lang="en-US" b="1" dirty="0">
                <a:solidFill>
                  <a:srgbClr val="FF0000"/>
                </a:solidFill>
              </a:rPr>
              <a:t>Mission </a:t>
            </a:r>
            <a:r>
              <a:rPr lang="en-US" b="1" dirty="0" err="1" smtClean="0">
                <a:solidFill>
                  <a:srgbClr val="FF0000"/>
                </a:solidFill>
              </a:rPr>
              <a:t>eXplore</a:t>
            </a:r>
            <a:endParaRPr lang="en-US" dirty="0">
              <a:solidFill>
                <a:srgbClr val="FF6600"/>
              </a:solidFill>
            </a:endParaRPr>
          </a:p>
          <a:p>
            <a:pPr eaLnBrk="1" hangingPunct="1">
              <a:defRPr/>
            </a:pPr>
            <a:r>
              <a:rPr lang="en-US" dirty="0" smtClean="0"/>
              <a:t>manger, </a:t>
            </a:r>
            <a:r>
              <a:rPr lang="en-US" dirty="0" err="1" smtClean="0"/>
              <a:t>bouger</a:t>
            </a:r>
            <a:r>
              <a:rPr lang="en-US" dirty="0" smtClean="0"/>
              <a:t> </a:t>
            </a:r>
            <a:r>
              <a:rPr lang="en-US" dirty="0" err="1"/>
              <a:t>comme</a:t>
            </a:r>
            <a:r>
              <a:rPr lang="en-US" dirty="0"/>
              <a:t> </a:t>
            </a:r>
            <a:r>
              <a:rPr lang="en-US" dirty="0" smtClean="0"/>
              <a:t>les </a:t>
            </a:r>
            <a:r>
              <a:rPr lang="en-US" dirty="0" err="1" smtClean="0"/>
              <a:t>astronautes</a:t>
            </a:r>
            <a:r>
              <a:rPr lang="en-US" dirty="0" smtClean="0"/>
              <a:t> </a:t>
            </a:r>
          </a:p>
          <a:p>
            <a:pPr eaLnBrk="1" hangingPunct="1">
              <a:defRPr/>
            </a:pPr>
            <a:r>
              <a:rPr lang="en-US" dirty="0" smtClean="0"/>
              <a:t>(</a:t>
            </a:r>
            <a:r>
              <a:rPr lang="en-US" dirty="0" err="1"/>
              <a:t>intiative</a:t>
            </a:r>
            <a:r>
              <a:rPr lang="en-US" dirty="0"/>
              <a:t> NASA </a:t>
            </a:r>
            <a:r>
              <a:rPr lang="en-US" dirty="0" err="1"/>
              <a:t>contre</a:t>
            </a:r>
            <a:r>
              <a:rPr lang="en-US" dirty="0"/>
              <a:t> </a:t>
            </a:r>
            <a:r>
              <a:rPr lang="en-US" dirty="0" err="1"/>
              <a:t>l’obésité</a:t>
            </a:r>
            <a:r>
              <a:rPr lang="en-US" dirty="0"/>
              <a:t>)</a:t>
            </a:r>
          </a:p>
        </p:txBody>
      </p:sp>
      <p:sp>
        <p:nvSpPr>
          <p:cNvPr id="28" name="Oval 23"/>
          <p:cNvSpPr>
            <a:spLocks noChangeArrowheads="1"/>
          </p:cNvSpPr>
          <p:nvPr/>
        </p:nvSpPr>
        <p:spPr bwMode="auto">
          <a:xfrm>
            <a:off x="4872487" y="4053942"/>
            <a:ext cx="2365375" cy="741363"/>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99" tIns="49250" rIns="98499" bIns="49250" anchor="ct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algn="ctr">
              <a:lnSpc>
                <a:spcPct val="100000"/>
              </a:lnSpc>
              <a:spcBef>
                <a:spcPct val="0"/>
              </a:spcBef>
              <a:buClrTx/>
              <a:buSzTx/>
              <a:buFontTx/>
              <a:buNone/>
            </a:pPr>
            <a:r>
              <a:rPr lang="en-GB" altLang="fr-FR" sz="1500" dirty="0" err="1" smtClean="0">
                <a:solidFill>
                  <a:schemeClr val="tx1"/>
                </a:solidFill>
              </a:rPr>
              <a:t>Écoliers</a:t>
            </a:r>
            <a:r>
              <a:rPr lang="en-GB" altLang="fr-FR" sz="1500" dirty="0" smtClean="0">
                <a:solidFill>
                  <a:schemeClr val="tx1"/>
                </a:solidFill>
              </a:rPr>
              <a:t>, </a:t>
            </a:r>
            <a:r>
              <a:rPr lang="en-GB" altLang="fr-FR" sz="1500" dirty="0" err="1">
                <a:solidFill>
                  <a:schemeClr val="tx1"/>
                </a:solidFill>
              </a:rPr>
              <a:t>Collégiens</a:t>
            </a:r>
            <a:endParaRPr lang="en-GB" altLang="fr-FR" sz="1500" dirty="0">
              <a:solidFill>
                <a:schemeClr val="tx1"/>
              </a:solidFill>
            </a:endParaRPr>
          </a:p>
        </p:txBody>
      </p:sp>
      <p:sp>
        <p:nvSpPr>
          <p:cNvPr id="29" name="Oval 23"/>
          <p:cNvSpPr>
            <a:spLocks noChangeArrowheads="1"/>
          </p:cNvSpPr>
          <p:nvPr/>
        </p:nvSpPr>
        <p:spPr bwMode="auto">
          <a:xfrm>
            <a:off x="4865233" y="1602609"/>
            <a:ext cx="2365375" cy="741363"/>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99" tIns="49250" rIns="98499" bIns="49250" anchor="ct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algn="ctr">
              <a:lnSpc>
                <a:spcPct val="100000"/>
              </a:lnSpc>
              <a:spcBef>
                <a:spcPct val="0"/>
              </a:spcBef>
              <a:buClrTx/>
              <a:buSzTx/>
              <a:buFontTx/>
              <a:buNone/>
            </a:pPr>
            <a:r>
              <a:rPr lang="en-GB" altLang="fr-FR" sz="1500" dirty="0" err="1" smtClean="0">
                <a:solidFill>
                  <a:schemeClr val="tx1"/>
                </a:solidFill>
              </a:rPr>
              <a:t>Collégiens</a:t>
            </a:r>
            <a:r>
              <a:rPr lang="en-GB" altLang="fr-FR" sz="1500" dirty="0" smtClean="0">
                <a:solidFill>
                  <a:schemeClr val="tx1"/>
                </a:solidFill>
              </a:rPr>
              <a:t>, </a:t>
            </a:r>
            <a:r>
              <a:rPr lang="en-GB" altLang="fr-FR" sz="1500" dirty="0" err="1" smtClean="0">
                <a:solidFill>
                  <a:schemeClr val="tx1"/>
                </a:solidFill>
              </a:rPr>
              <a:t>Lycéens</a:t>
            </a:r>
            <a:endParaRPr lang="en-GB" altLang="fr-FR" sz="1500" dirty="0">
              <a:solidFill>
                <a:schemeClr val="tx1"/>
              </a:solidFill>
            </a:endParaRPr>
          </a:p>
        </p:txBody>
      </p:sp>
      <p:sp>
        <p:nvSpPr>
          <p:cNvPr id="30" name="Oval 23"/>
          <p:cNvSpPr>
            <a:spLocks noChangeArrowheads="1"/>
          </p:cNvSpPr>
          <p:nvPr/>
        </p:nvSpPr>
        <p:spPr bwMode="auto">
          <a:xfrm>
            <a:off x="4879747" y="2677026"/>
            <a:ext cx="2365375" cy="741363"/>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99" tIns="49250" rIns="98499" bIns="49250" anchor="ct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algn="ctr">
              <a:lnSpc>
                <a:spcPct val="100000"/>
              </a:lnSpc>
              <a:spcBef>
                <a:spcPct val="0"/>
              </a:spcBef>
              <a:buClrTx/>
              <a:buSzTx/>
              <a:buFontTx/>
              <a:buNone/>
            </a:pPr>
            <a:r>
              <a:rPr lang="en-GB" altLang="fr-FR" sz="1500" dirty="0" err="1">
                <a:solidFill>
                  <a:schemeClr val="tx1"/>
                </a:solidFill>
              </a:rPr>
              <a:t>E</a:t>
            </a:r>
            <a:r>
              <a:rPr lang="en-GB" altLang="fr-FR" sz="1500" dirty="0" err="1" smtClean="0">
                <a:solidFill>
                  <a:schemeClr val="tx1"/>
                </a:solidFill>
              </a:rPr>
              <a:t>tudiants</a:t>
            </a:r>
            <a:endParaRPr lang="en-GB" altLang="fr-FR" sz="1500" dirty="0">
              <a:solidFill>
                <a:schemeClr val="tx1"/>
              </a:solidFill>
            </a:endParaRPr>
          </a:p>
        </p:txBody>
      </p:sp>
      <p:sp>
        <p:nvSpPr>
          <p:cNvPr id="31" name="Oval 23"/>
          <p:cNvSpPr>
            <a:spLocks noChangeArrowheads="1"/>
          </p:cNvSpPr>
          <p:nvPr/>
        </p:nvSpPr>
        <p:spPr bwMode="auto">
          <a:xfrm>
            <a:off x="4908775" y="5498088"/>
            <a:ext cx="2365375" cy="741363"/>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99" tIns="49250" rIns="98499" bIns="49250" anchor="ct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algn="ctr">
              <a:lnSpc>
                <a:spcPct val="100000"/>
              </a:lnSpc>
              <a:spcBef>
                <a:spcPct val="0"/>
              </a:spcBef>
              <a:buClrTx/>
              <a:buSzTx/>
              <a:buFontTx/>
              <a:buNone/>
            </a:pPr>
            <a:r>
              <a:rPr lang="en-GB" altLang="fr-FR" sz="1500" dirty="0" err="1" smtClean="0">
                <a:solidFill>
                  <a:schemeClr val="tx1"/>
                </a:solidFill>
              </a:rPr>
              <a:t>Lycéens</a:t>
            </a:r>
            <a:r>
              <a:rPr lang="en-GB" altLang="fr-FR" sz="1500" dirty="0" smtClean="0">
                <a:solidFill>
                  <a:schemeClr val="tx1"/>
                </a:solidFill>
              </a:rPr>
              <a:t>, </a:t>
            </a:r>
            <a:r>
              <a:rPr lang="en-GB" altLang="fr-FR" sz="1500" dirty="0" err="1" smtClean="0">
                <a:solidFill>
                  <a:schemeClr val="tx1"/>
                </a:solidFill>
              </a:rPr>
              <a:t>Etudiants</a:t>
            </a:r>
            <a:endParaRPr lang="en-GB" altLang="fr-FR" sz="1500" dirty="0">
              <a:solidFill>
                <a:schemeClr val="tx1"/>
              </a:solidFill>
            </a:endParaRPr>
          </a:p>
        </p:txBody>
      </p:sp>
      <p:sp>
        <p:nvSpPr>
          <p:cNvPr id="4" name="Rectangle 3"/>
          <p:cNvSpPr/>
          <p:nvPr/>
        </p:nvSpPr>
        <p:spPr>
          <a:xfrm>
            <a:off x="584425" y="6402053"/>
            <a:ext cx="8646661" cy="437043"/>
          </a:xfrm>
          <a:prstGeom prst="rect">
            <a:avLst/>
          </a:prstGeom>
        </p:spPr>
        <p:txBody>
          <a:bodyPr wrap="square">
            <a:spAutoFit/>
          </a:bodyPr>
          <a:lstStyle/>
          <a:p>
            <a:pPr marL="0" indent="0">
              <a:lnSpc>
                <a:spcPct val="80000"/>
              </a:lnSpc>
              <a:buClr>
                <a:srgbClr val="09367A"/>
              </a:buClr>
              <a:buFont typeface="Wingdings" pitchFamily="2" charset="2"/>
              <a:buNone/>
              <a:defRPr/>
            </a:pPr>
            <a:r>
              <a:rPr lang="fr-FR" sz="1400" dirty="0"/>
              <a:t>Le CNES est garant du respect de la législation (sécurité, fréquences) dans le cadre des pratiques expérimentales qu’il accompagne</a:t>
            </a:r>
          </a:p>
        </p:txBody>
      </p:sp>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0365" y="2404725"/>
            <a:ext cx="1307696" cy="196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ZoneTexte 23"/>
          <p:cNvSpPr txBox="1"/>
          <p:nvPr/>
        </p:nvSpPr>
        <p:spPr>
          <a:xfrm>
            <a:off x="2451909" y="822325"/>
            <a:ext cx="6426582" cy="830997"/>
          </a:xfrm>
          <a:prstGeom prst="rect">
            <a:avLst/>
          </a:prstGeom>
          <a:noFill/>
        </p:spPr>
        <p:txBody>
          <a:bodyPr wrap="square" rtlCol="0" anchor="t">
            <a:spAutoFit/>
          </a:bodyPr>
          <a:lstStyle/>
          <a:p>
            <a:r>
              <a:rPr lang="fr-FR" sz="2400" b="1" dirty="0" smtClean="0">
                <a:solidFill>
                  <a:srgbClr val="FF0000"/>
                </a:solidFill>
                <a:latin typeface="Arial Black" panose="020B0A04020102020204" pitchFamily="34" charset="0"/>
              </a:rPr>
              <a:t>CNES :</a:t>
            </a:r>
            <a:r>
              <a:rPr lang="fr-FR" sz="2000" b="1" dirty="0" smtClean="0">
                <a:solidFill>
                  <a:srgbClr val="FF0000"/>
                </a:solidFill>
                <a:latin typeface="Arial Black" panose="020B0A04020102020204" pitchFamily="34" charset="0"/>
              </a:rPr>
              <a:t> </a:t>
            </a:r>
            <a:r>
              <a:rPr lang="en-GB" altLang="fr-FR" sz="2000" b="1" kern="0" dirty="0" err="1">
                <a:solidFill>
                  <a:srgbClr val="FF0000"/>
                </a:solidFill>
                <a:cs typeface="Arial" pitchFamily="34" charset="0"/>
              </a:rPr>
              <a:t>Expérimenter</a:t>
            </a:r>
            <a:r>
              <a:rPr lang="en-GB" altLang="fr-FR" sz="2000" b="1" kern="0" dirty="0">
                <a:solidFill>
                  <a:srgbClr val="FF0000"/>
                </a:solidFill>
                <a:cs typeface="Arial" pitchFamily="34" charset="0"/>
              </a:rPr>
              <a:t> </a:t>
            </a:r>
            <a:r>
              <a:rPr lang="en-GB" altLang="fr-FR" b="1" kern="0" dirty="0">
                <a:solidFill>
                  <a:srgbClr val="FF0000"/>
                </a:solidFill>
              </a:rPr>
              <a:t>en temps </a:t>
            </a:r>
            <a:r>
              <a:rPr lang="en-GB" altLang="fr-FR" b="1" kern="0" dirty="0" err="1">
                <a:solidFill>
                  <a:srgbClr val="FF0000"/>
                </a:solidFill>
              </a:rPr>
              <a:t>scolaire</a:t>
            </a:r>
            <a:r>
              <a:rPr lang="en-GB" altLang="fr-FR" b="1" kern="0" dirty="0">
                <a:solidFill>
                  <a:srgbClr val="FF0000"/>
                </a:solidFill>
              </a:rPr>
              <a:t> </a:t>
            </a:r>
            <a:r>
              <a:rPr lang="en-GB" altLang="fr-FR" b="1" kern="0" dirty="0" err="1">
                <a:solidFill>
                  <a:srgbClr val="FF0000"/>
                </a:solidFill>
              </a:rPr>
              <a:t>ou</a:t>
            </a:r>
            <a:r>
              <a:rPr lang="en-GB" altLang="fr-FR" b="1" kern="0" dirty="0">
                <a:solidFill>
                  <a:srgbClr val="FF0000"/>
                </a:solidFill>
              </a:rPr>
              <a:t> en club</a:t>
            </a:r>
          </a:p>
          <a:p>
            <a:endParaRPr lang="fr-FR" sz="2400" b="1" dirty="0">
              <a:solidFill>
                <a:srgbClr val="FF0000"/>
              </a:solidFill>
              <a:latin typeface="Arial Black" panose="020B0A040201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a:xfrm>
            <a:off x="598295" y="4005062"/>
            <a:ext cx="4207749" cy="2889921"/>
          </a:xfrm>
          <a:prstGeom prst="rect">
            <a:avLst/>
          </a:prstGeom>
          <a:noFill/>
          <a:ln>
            <a:solidFill>
              <a:schemeClr val="bg1"/>
            </a:solidFill>
          </a:ln>
        </p:spPr>
        <p:txBody>
          <a:bodyPr vert="horz" lIns="98499" tIns="49250" rIns="98499" bIns="49250" rtlCol="0">
            <a:normAutofit/>
          </a:bodyPr>
          <a:lstStyle>
            <a:lvl1pPr marL="369372" indent="-369372" algn="l" defTabSz="98499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800306" indent="-307810" algn="l" defTabSz="984992"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31240" indent="-246248" algn="l" defTabSz="984992"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23735"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16231"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08727"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01223"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693719"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186215" indent="-246248" algn="l" defTabSz="98499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lang="en-US" sz="800" dirty="0" smtClean="0">
              <a:solidFill>
                <a:srgbClr val="FF0000"/>
              </a:solidFill>
            </a:endParaRPr>
          </a:p>
          <a:p>
            <a:pPr marL="0" indent="0" fontAlgn="auto">
              <a:spcAft>
                <a:spcPts val="0"/>
              </a:spcAft>
              <a:buFont typeface="Arial" panose="020B0604020202020204" pitchFamily="34" charset="0"/>
              <a:buNone/>
              <a:defRPr/>
            </a:pPr>
            <a:r>
              <a:rPr lang="en-US" sz="1800" dirty="0" err="1" smtClean="0">
                <a:solidFill>
                  <a:srgbClr val="FF0000"/>
                </a:solidFill>
              </a:rPr>
              <a:t>Philea</a:t>
            </a:r>
            <a:r>
              <a:rPr lang="en-US" sz="1800" dirty="0" smtClean="0">
                <a:solidFill>
                  <a:srgbClr val="FF0000"/>
                </a:solidFill>
              </a:rPr>
              <a:t> </a:t>
            </a:r>
            <a:r>
              <a:rPr lang="en-US" sz="1800" dirty="0" smtClean="0"/>
              <a:t>: </a:t>
            </a:r>
            <a:r>
              <a:rPr lang="en-US" sz="1800" dirty="0" err="1" smtClean="0"/>
              <a:t>maquette</a:t>
            </a:r>
            <a:r>
              <a:rPr lang="en-US" sz="1800" dirty="0" smtClean="0"/>
              <a:t> de la </a:t>
            </a:r>
            <a:r>
              <a:rPr lang="en-US" sz="1800" dirty="0" err="1" smtClean="0"/>
              <a:t>sonde</a:t>
            </a:r>
            <a:r>
              <a:rPr lang="en-US" sz="1800" dirty="0" smtClean="0"/>
              <a:t> Philae (</a:t>
            </a:r>
            <a:r>
              <a:rPr lang="en-US" sz="1800" dirty="0" err="1" smtClean="0"/>
              <a:t>académies</a:t>
            </a:r>
            <a:r>
              <a:rPr lang="en-US" sz="1800" dirty="0" smtClean="0"/>
              <a:t> Paris, Créteil, Versailles, Limoges)                              </a:t>
            </a:r>
          </a:p>
          <a:p>
            <a:pPr marL="0" indent="0" fontAlgn="auto">
              <a:spcAft>
                <a:spcPts val="0"/>
              </a:spcAft>
              <a:buFont typeface="Arial" panose="020B0604020202020204" pitchFamily="34" charset="0"/>
              <a:buNone/>
              <a:defRPr/>
            </a:pPr>
            <a:r>
              <a:rPr lang="en-US" sz="1800" dirty="0" smtClean="0">
                <a:solidFill>
                  <a:srgbClr val="FF0000"/>
                </a:solidFill>
              </a:rPr>
              <a:t>Elysium : </a:t>
            </a:r>
            <a:r>
              <a:rPr lang="en-US" sz="1800" dirty="0" err="1" smtClean="0"/>
              <a:t>maquette</a:t>
            </a:r>
            <a:r>
              <a:rPr lang="en-US" sz="1800" dirty="0" smtClean="0"/>
              <a:t> </a:t>
            </a:r>
            <a:r>
              <a:rPr lang="en-US" sz="1800" dirty="0" err="1" smtClean="0"/>
              <a:t>InSight</a:t>
            </a:r>
            <a:r>
              <a:rPr lang="en-US" sz="1800" dirty="0" smtClean="0"/>
              <a:t>   (</a:t>
            </a:r>
            <a:r>
              <a:rPr lang="en-US" sz="1800" dirty="0" err="1" smtClean="0"/>
              <a:t>académie</a:t>
            </a:r>
            <a:r>
              <a:rPr lang="en-US" sz="1800" dirty="0" smtClean="0"/>
              <a:t> de Toulouse)</a:t>
            </a:r>
          </a:p>
          <a:p>
            <a:pPr marL="0" indent="0" fontAlgn="auto">
              <a:spcAft>
                <a:spcPts val="0"/>
              </a:spcAft>
              <a:buFont typeface="Arial" panose="020B0604020202020204" pitchFamily="34" charset="0"/>
              <a:buNone/>
              <a:defRPr/>
            </a:pPr>
            <a:r>
              <a:rPr lang="en-US" sz="1800" dirty="0" smtClean="0">
                <a:solidFill>
                  <a:srgbClr val="FF0000"/>
                </a:solidFill>
              </a:rPr>
              <a:t>Mascot </a:t>
            </a:r>
            <a:r>
              <a:rPr lang="en-US" sz="1800" dirty="0" smtClean="0"/>
              <a:t>: </a:t>
            </a:r>
            <a:r>
              <a:rPr lang="en-US" sz="1800" dirty="0" err="1" smtClean="0"/>
              <a:t>maquette</a:t>
            </a:r>
            <a:r>
              <a:rPr lang="en-US" sz="1800" dirty="0" smtClean="0"/>
              <a:t> de Mascot : 2017 (</a:t>
            </a:r>
            <a:r>
              <a:rPr lang="en-US" sz="1800" dirty="0" err="1" smtClean="0"/>
              <a:t>académie</a:t>
            </a:r>
            <a:r>
              <a:rPr lang="en-US" sz="1800" dirty="0" smtClean="0"/>
              <a:t> de Bordeaux) </a:t>
            </a:r>
          </a:p>
          <a:p>
            <a:pPr marL="0" indent="0" fontAlgn="auto">
              <a:spcAft>
                <a:spcPts val="0"/>
              </a:spcAft>
              <a:buFont typeface="Arial" panose="020B0604020202020204" pitchFamily="34" charset="0"/>
              <a:buNone/>
              <a:defRPr/>
            </a:pPr>
            <a:endParaRPr lang="en-US" sz="1800" dirty="0" smtClean="0"/>
          </a:p>
          <a:p>
            <a:pPr marL="0" indent="0" fontAlgn="auto">
              <a:spcAft>
                <a:spcPts val="0"/>
              </a:spcAft>
              <a:buFont typeface="Arial" panose="020B0604020202020204" pitchFamily="34" charset="0"/>
              <a:buNone/>
              <a:defRPr/>
            </a:pPr>
            <a:endParaRPr lang="en-US" sz="1900" dirty="0"/>
          </a:p>
        </p:txBody>
      </p:sp>
      <p:sp>
        <p:nvSpPr>
          <p:cNvPr id="20" name="Oval 23"/>
          <p:cNvSpPr>
            <a:spLocks noChangeArrowheads="1"/>
          </p:cNvSpPr>
          <p:nvPr/>
        </p:nvSpPr>
        <p:spPr bwMode="auto">
          <a:xfrm>
            <a:off x="4865688" y="5400371"/>
            <a:ext cx="2365375" cy="741362"/>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99" tIns="49250" rIns="98499" bIns="49250" anchor="ct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algn="ctr">
              <a:lnSpc>
                <a:spcPct val="100000"/>
              </a:lnSpc>
              <a:spcBef>
                <a:spcPct val="0"/>
              </a:spcBef>
              <a:buClrTx/>
              <a:buSzTx/>
              <a:buFontTx/>
              <a:buNone/>
            </a:pPr>
            <a:r>
              <a:rPr lang="en-GB" altLang="fr-FR" sz="1500">
                <a:solidFill>
                  <a:schemeClr val="tx1"/>
                </a:solidFill>
              </a:rPr>
              <a:t>Eudiants</a:t>
            </a:r>
          </a:p>
        </p:txBody>
      </p:sp>
      <p:sp>
        <p:nvSpPr>
          <p:cNvPr id="21" name="Oval 23"/>
          <p:cNvSpPr>
            <a:spLocks noChangeArrowheads="1"/>
          </p:cNvSpPr>
          <p:nvPr/>
        </p:nvSpPr>
        <p:spPr bwMode="auto">
          <a:xfrm>
            <a:off x="4864100" y="2231280"/>
            <a:ext cx="2366963" cy="741363"/>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499" tIns="49250" rIns="98499" bIns="49250" anchor="ct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algn="ctr">
              <a:lnSpc>
                <a:spcPct val="100000"/>
              </a:lnSpc>
              <a:spcBef>
                <a:spcPct val="0"/>
              </a:spcBef>
              <a:buClrTx/>
              <a:buSzTx/>
              <a:buFontTx/>
              <a:buNone/>
            </a:pPr>
            <a:r>
              <a:rPr lang="en-GB" altLang="fr-FR" sz="1500" dirty="0" err="1">
                <a:solidFill>
                  <a:schemeClr val="tx1"/>
                </a:solidFill>
              </a:rPr>
              <a:t>Collégiens</a:t>
            </a:r>
            <a:r>
              <a:rPr lang="en-GB" altLang="fr-FR" sz="1500" dirty="0">
                <a:solidFill>
                  <a:schemeClr val="tx1"/>
                </a:solidFill>
              </a:rPr>
              <a:t>, </a:t>
            </a:r>
            <a:r>
              <a:rPr lang="en-GB" altLang="fr-FR" sz="1500" dirty="0" err="1">
                <a:solidFill>
                  <a:schemeClr val="tx1"/>
                </a:solidFill>
              </a:rPr>
              <a:t>Lycéens</a:t>
            </a:r>
            <a:endParaRPr lang="en-GB" altLang="fr-FR" sz="1500" dirty="0">
              <a:solidFill>
                <a:schemeClr val="tx1"/>
              </a:solidFill>
            </a:endParaRPr>
          </a:p>
        </p:txBody>
      </p:sp>
      <p:sp>
        <p:nvSpPr>
          <p:cNvPr id="22" name="Text Box 12"/>
          <p:cNvSpPr txBox="1">
            <a:spLocks noChangeArrowheads="1"/>
          </p:cNvSpPr>
          <p:nvPr/>
        </p:nvSpPr>
        <p:spPr bwMode="auto">
          <a:xfrm>
            <a:off x="564241" y="1779021"/>
            <a:ext cx="4080329" cy="96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8499" tIns="49250" rIns="98499" bIns="49250">
            <a:spAutoFit/>
          </a:bodyPr>
          <a:lstStyle>
            <a:lvl1pPr eaLnBrk="0" hangingPunct="0">
              <a:lnSpc>
                <a:spcPct val="90000"/>
              </a:lnSpc>
              <a:spcBef>
                <a:spcPct val="100000"/>
              </a:spcBef>
              <a:buClr>
                <a:srgbClr val="FF9900"/>
              </a:buClr>
              <a:buSzPct val="80000"/>
              <a:buFont typeface="Wingdings" pitchFamily="2" charset="2"/>
              <a:buChar char="u"/>
              <a:defRPr sz="2400" b="1">
                <a:solidFill>
                  <a:srgbClr val="FF9900"/>
                </a:solidFill>
                <a:latin typeface="Arial" pitchFamily="34" charset="0"/>
              </a:defRPr>
            </a:lvl1pPr>
            <a:lvl2pPr marL="742950" indent="-285750" eaLnBrk="0" hangingPunct="0">
              <a:lnSpc>
                <a:spcPct val="90000"/>
              </a:lnSpc>
              <a:spcBef>
                <a:spcPct val="50000"/>
              </a:spcBef>
              <a:buClr>
                <a:schemeClr val="accent1"/>
              </a:buClr>
              <a:buSzPct val="50000"/>
              <a:buFont typeface="Wingdings" pitchFamily="2" charset="2"/>
              <a:buChar char="u"/>
              <a:defRPr sz="2000" b="1">
                <a:solidFill>
                  <a:schemeClr val="tx1"/>
                </a:solidFill>
                <a:latin typeface="Arial" pitchFamily="34" charset="0"/>
              </a:defRPr>
            </a:lvl2pPr>
            <a:lvl3pPr marL="1143000" indent="-228600" eaLnBrk="0" hangingPunct="0">
              <a:lnSpc>
                <a:spcPct val="90000"/>
              </a:lnSpc>
              <a:spcBef>
                <a:spcPct val="30000"/>
              </a:spcBef>
              <a:buClr>
                <a:schemeClr val="accent2"/>
              </a:buClr>
              <a:buSzPct val="50000"/>
              <a:buFont typeface="Symbol" pitchFamily="18" charset="2"/>
              <a:buChar char="-"/>
              <a:defRPr>
                <a:solidFill>
                  <a:schemeClr val="tx1"/>
                </a:solidFill>
                <a:latin typeface="Arial" pitchFamily="34" charset="0"/>
              </a:defRPr>
            </a:lvl3pPr>
            <a:lvl4pPr marL="1600200" indent="-228600" eaLnBrk="0" hangingPunct="0">
              <a:lnSpc>
                <a:spcPct val="90000"/>
              </a:lnSpc>
              <a:spcBef>
                <a:spcPct val="30000"/>
              </a:spcBef>
              <a:buClr>
                <a:schemeClr val="accent2"/>
              </a:buClr>
              <a:buSzPct val="50000"/>
              <a:buFont typeface="Symbol" pitchFamily="18" charset="2"/>
              <a:buChar char="-"/>
              <a:defRPr sz="1600">
                <a:solidFill>
                  <a:schemeClr val="tx1"/>
                </a:solidFill>
                <a:latin typeface="Arial" pitchFamily="34" charset="0"/>
              </a:defRPr>
            </a:lvl4pPr>
            <a:lvl5pPr marL="2057400" indent="-228600" eaLnBrk="0" hangingPunct="0">
              <a:lnSpc>
                <a:spcPct val="90000"/>
              </a:lnSpc>
              <a:spcBef>
                <a:spcPct val="30000"/>
              </a:spcBef>
              <a:buClr>
                <a:schemeClr val="accent2"/>
              </a:buClr>
              <a:buSzPct val="50000"/>
              <a:buFont typeface="Symbol" pitchFamily="18" charset="2"/>
              <a:buChar char="-"/>
              <a:defRPr sz="1400">
                <a:solidFill>
                  <a:schemeClr val="tx1"/>
                </a:solidFill>
                <a:latin typeface="Arial" pitchFamily="34" charset="0"/>
              </a:defRPr>
            </a:lvl5pPr>
            <a:lvl6pPr marL="25146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6pPr>
            <a:lvl7pPr marL="29718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7pPr>
            <a:lvl8pPr marL="34290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8pPr>
            <a:lvl9pPr marL="3886200" indent="-228600" eaLnBrk="0" fontAlgn="base" hangingPunct="0">
              <a:lnSpc>
                <a:spcPct val="90000"/>
              </a:lnSpc>
              <a:spcBef>
                <a:spcPct val="30000"/>
              </a:spcBef>
              <a:spcAft>
                <a:spcPct val="0"/>
              </a:spcAft>
              <a:buClr>
                <a:schemeClr val="accent2"/>
              </a:buClr>
              <a:buSzPct val="50000"/>
              <a:buFont typeface="Symbol" pitchFamily="18" charset="2"/>
              <a:buChar char="-"/>
              <a:defRPr sz="1400">
                <a:solidFill>
                  <a:schemeClr val="tx1"/>
                </a:solidFill>
                <a:latin typeface="Arial" pitchFamily="34" charset="0"/>
              </a:defRPr>
            </a:lvl9pPr>
          </a:lstStyle>
          <a:p>
            <a:pPr eaLnBrk="1" hangingPunct="1">
              <a:lnSpc>
                <a:spcPct val="100000"/>
              </a:lnSpc>
              <a:spcBef>
                <a:spcPct val="0"/>
              </a:spcBef>
              <a:buClrTx/>
              <a:buSzTx/>
              <a:buFontTx/>
              <a:buNone/>
            </a:pPr>
            <a:r>
              <a:rPr lang="en-GB" altLang="fr-FR" sz="1800" dirty="0" err="1" smtClean="0">
                <a:solidFill>
                  <a:srgbClr val="FF0000"/>
                </a:solidFill>
                <a:ea typeface="ヒラギノ角ゴ Pro W3"/>
                <a:cs typeface="ヒラギノ角ゴ Pro W3"/>
              </a:rPr>
              <a:t>Argonautica</a:t>
            </a:r>
            <a:r>
              <a:rPr lang="en-GB" altLang="fr-FR" sz="1800" dirty="0" smtClean="0">
                <a:solidFill>
                  <a:schemeClr val="tx1"/>
                </a:solidFill>
                <a:ea typeface="ヒラギノ角ゴ Pro W3"/>
                <a:cs typeface="ヒラギノ角ゴ Pro W3"/>
              </a:rPr>
              <a:t>, </a:t>
            </a:r>
            <a:r>
              <a:rPr lang="en-GB" altLang="fr-FR" sz="1800" b="0" dirty="0" err="1" smtClean="0">
                <a:solidFill>
                  <a:schemeClr val="tx1"/>
                </a:solidFill>
                <a:ea typeface="ヒラギノ角ゴ Pro W3"/>
                <a:cs typeface="ヒラギノ角ゴ Pro W3"/>
              </a:rPr>
              <a:t>étude</a:t>
            </a:r>
            <a:r>
              <a:rPr lang="en-GB" altLang="fr-FR" sz="1800" b="0" dirty="0" smtClean="0">
                <a:solidFill>
                  <a:schemeClr val="tx1"/>
                </a:solidFill>
                <a:ea typeface="ヒラギノ角ゴ Pro W3"/>
                <a:cs typeface="ヒラギノ角ゴ Pro W3"/>
              </a:rPr>
              <a:t> de </a:t>
            </a:r>
            <a:r>
              <a:rPr lang="en-GB" altLang="fr-FR" sz="1800" b="0" dirty="0" err="1" smtClean="0">
                <a:solidFill>
                  <a:schemeClr val="tx1"/>
                </a:solidFill>
                <a:ea typeface="ヒラギノ角ゴ Pro W3"/>
                <a:cs typeface="ヒラギノ角ゴ Pro W3"/>
              </a:rPr>
              <a:t>l’océan</a:t>
            </a:r>
            <a:endParaRPr lang="en-GB" altLang="fr-FR" sz="1800" b="0" dirty="0" smtClean="0">
              <a:solidFill>
                <a:schemeClr val="tx1"/>
              </a:solidFill>
              <a:ea typeface="ヒラギノ角ゴ Pro W3"/>
              <a:cs typeface="ヒラギノ角ゴ Pro W3"/>
            </a:endParaRPr>
          </a:p>
          <a:p>
            <a:pPr eaLnBrk="1" hangingPunct="1">
              <a:lnSpc>
                <a:spcPct val="100000"/>
              </a:lnSpc>
              <a:spcBef>
                <a:spcPct val="0"/>
              </a:spcBef>
              <a:buClrTx/>
              <a:buSzTx/>
              <a:buFontTx/>
              <a:buNone/>
            </a:pPr>
            <a:endParaRPr lang="en-GB" altLang="fr-FR" sz="1900" dirty="0">
              <a:solidFill>
                <a:schemeClr val="tx1"/>
              </a:solidFill>
              <a:ea typeface="ヒラギノ角ゴ Pro W3"/>
              <a:cs typeface="ヒラギノ角ゴ Pro W3"/>
            </a:endParaRPr>
          </a:p>
          <a:p>
            <a:pPr eaLnBrk="1" hangingPunct="1">
              <a:lnSpc>
                <a:spcPct val="100000"/>
              </a:lnSpc>
              <a:spcBef>
                <a:spcPct val="0"/>
              </a:spcBef>
              <a:buClrTx/>
              <a:buSzTx/>
              <a:buFontTx/>
              <a:buNone/>
            </a:pPr>
            <a:r>
              <a:rPr lang="en-GB" altLang="fr-FR" sz="1800" dirty="0" err="1" smtClean="0">
                <a:solidFill>
                  <a:srgbClr val="FF0000"/>
                </a:solidFill>
                <a:ea typeface="ヒラギノ角ゴ Pro W3"/>
                <a:cs typeface="ヒラギノ角ゴ Pro W3"/>
              </a:rPr>
              <a:t>Calisph’Air</a:t>
            </a:r>
            <a:r>
              <a:rPr lang="en-GB" altLang="fr-FR" sz="1800" dirty="0" smtClean="0">
                <a:solidFill>
                  <a:srgbClr val="FF0000"/>
                </a:solidFill>
                <a:ea typeface="ヒラギノ角ゴ Pro W3"/>
                <a:cs typeface="ヒラギノ角ゴ Pro W3"/>
              </a:rPr>
              <a:t>, </a:t>
            </a:r>
            <a:r>
              <a:rPr lang="en-GB" altLang="fr-FR" sz="1800" b="0" dirty="0" err="1" smtClean="0">
                <a:solidFill>
                  <a:schemeClr val="tx1"/>
                </a:solidFill>
                <a:ea typeface="ヒラギノ角ゴ Pro W3"/>
                <a:cs typeface="ヒラギノ角ゴ Pro W3"/>
              </a:rPr>
              <a:t>étude</a:t>
            </a:r>
            <a:r>
              <a:rPr lang="en-GB" altLang="fr-FR" sz="1800" b="0" dirty="0" smtClean="0">
                <a:solidFill>
                  <a:schemeClr val="tx1"/>
                </a:solidFill>
                <a:ea typeface="ヒラギノ角ゴ Pro W3"/>
                <a:cs typeface="ヒラギノ角ゴ Pro W3"/>
              </a:rPr>
              <a:t> de </a:t>
            </a:r>
            <a:r>
              <a:rPr lang="en-GB" altLang="fr-FR" sz="1800" b="0" dirty="0" err="1" smtClean="0">
                <a:solidFill>
                  <a:schemeClr val="tx1"/>
                </a:solidFill>
                <a:ea typeface="ヒラギノ角ゴ Pro W3"/>
                <a:cs typeface="ヒラギノ角ゴ Pro W3"/>
              </a:rPr>
              <a:t>l’atmosphère</a:t>
            </a:r>
            <a:endParaRPr lang="en-GB" altLang="fr-FR" sz="1800" b="0" dirty="0">
              <a:solidFill>
                <a:schemeClr val="tx1"/>
              </a:solidFill>
              <a:ea typeface="ヒラギノ角ゴ Pro W3"/>
              <a:cs typeface="ヒラギノ角ゴ Pro W3"/>
            </a:endParaRPr>
          </a:p>
        </p:txBody>
      </p:sp>
      <p:sp>
        <p:nvSpPr>
          <p:cNvPr id="23" name="ZoneTexte 22"/>
          <p:cNvSpPr txBox="1"/>
          <p:nvPr/>
        </p:nvSpPr>
        <p:spPr>
          <a:xfrm>
            <a:off x="583781" y="2969630"/>
            <a:ext cx="3755993" cy="646331"/>
          </a:xfrm>
          <a:prstGeom prst="rect">
            <a:avLst/>
          </a:prstGeom>
          <a:noFill/>
        </p:spPr>
        <p:txBody>
          <a:bodyPr wrap="square" rtlCol="0">
            <a:spAutoFit/>
          </a:bodyPr>
          <a:lstStyle/>
          <a:p>
            <a:r>
              <a:rPr lang="en-US" b="1" dirty="0" err="1">
                <a:solidFill>
                  <a:srgbClr val="FF0000"/>
                </a:solidFill>
              </a:rPr>
              <a:t>Terr'Image</a:t>
            </a:r>
            <a:r>
              <a:rPr lang="en-US" b="1" dirty="0">
                <a:solidFill>
                  <a:srgbClr val="FF0000"/>
                </a:solidFill>
              </a:rPr>
              <a:t>: </a:t>
            </a:r>
            <a:r>
              <a:rPr lang="en-US" dirty="0" err="1"/>
              <a:t>étude</a:t>
            </a:r>
            <a:r>
              <a:rPr lang="en-US" dirty="0"/>
              <a:t> de la Terre à </a:t>
            </a:r>
            <a:r>
              <a:rPr lang="en-US" dirty="0" err="1"/>
              <a:t>partir</a:t>
            </a:r>
            <a:r>
              <a:rPr lang="en-US" dirty="0"/>
              <a:t> des images Pleiades</a:t>
            </a:r>
            <a:endParaRPr lang="fr-FR" dirty="0"/>
          </a:p>
        </p:txBody>
      </p:sp>
      <p:sp>
        <p:nvSpPr>
          <p:cNvPr id="24" name="ZoneTexte 23"/>
          <p:cNvSpPr txBox="1"/>
          <p:nvPr/>
        </p:nvSpPr>
        <p:spPr>
          <a:xfrm>
            <a:off x="569267" y="1464034"/>
            <a:ext cx="4931648" cy="369332"/>
          </a:xfrm>
          <a:prstGeom prst="rect">
            <a:avLst/>
          </a:prstGeom>
          <a:noFill/>
        </p:spPr>
        <p:txBody>
          <a:bodyPr wrap="square" rtlCol="0">
            <a:spAutoFit/>
          </a:bodyPr>
          <a:lstStyle/>
          <a:p>
            <a:r>
              <a:rPr lang="en-US" b="1" dirty="0" smtClean="0">
                <a:solidFill>
                  <a:srgbClr val="3333CC"/>
                </a:solidFill>
              </a:rPr>
              <a:t>Projets </a:t>
            </a:r>
            <a:r>
              <a:rPr lang="en-US" b="1" dirty="0" err="1" smtClean="0">
                <a:solidFill>
                  <a:srgbClr val="3333CC"/>
                </a:solidFill>
              </a:rPr>
              <a:t>éducatifs</a:t>
            </a:r>
            <a:r>
              <a:rPr lang="en-US" b="1" dirty="0" smtClean="0">
                <a:solidFill>
                  <a:srgbClr val="3333CC"/>
                </a:solidFill>
              </a:rPr>
              <a:t> </a:t>
            </a:r>
            <a:r>
              <a:rPr lang="en-US" b="1" dirty="0" err="1" smtClean="0">
                <a:solidFill>
                  <a:srgbClr val="3333CC"/>
                </a:solidFill>
              </a:rPr>
              <a:t>environnementaux</a:t>
            </a:r>
            <a:endParaRPr lang="fr-FR" dirty="0">
              <a:solidFill>
                <a:srgbClr val="3333CC"/>
              </a:solidFill>
            </a:endParaRPr>
          </a:p>
        </p:txBody>
      </p:sp>
      <p:sp>
        <p:nvSpPr>
          <p:cNvPr id="25" name="ZoneTexte 24"/>
          <p:cNvSpPr txBox="1"/>
          <p:nvPr/>
        </p:nvSpPr>
        <p:spPr>
          <a:xfrm>
            <a:off x="576265" y="4017356"/>
            <a:ext cx="4931648" cy="369332"/>
          </a:xfrm>
          <a:prstGeom prst="rect">
            <a:avLst/>
          </a:prstGeom>
          <a:noFill/>
        </p:spPr>
        <p:txBody>
          <a:bodyPr wrap="square" rtlCol="0">
            <a:spAutoFit/>
          </a:bodyPr>
          <a:lstStyle/>
          <a:p>
            <a:r>
              <a:rPr lang="en-US" b="1" dirty="0" smtClean="0">
                <a:solidFill>
                  <a:srgbClr val="3333CC"/>
                </a:solidFill>
              </a:rPr>
              <a:t>Projets </a:t>
            </a:r>
            <a:r>
              <a:rPr lang="en-US" b="1" dirty="0" err="1" smtClean="0">
                <a:solidFill>
                  <a:srgbClr val="3333CC"/>
                </a:solidFill>
              </a:rPr>
              <a:t>éducatifs</a:t>
            </a:r>
            <a:r>
              <a:rPr lang="en-US" b="1" dirty="0" smtClean="0">
                <a:solidFill>
                  <a:srgbClr val="3333CC"/>
                </a:solidFill>
              </a:rPr>
              <a:t>  en sciences de </a:t>
            </a:r>
            <a:r>
              <a:rPr lang="en-US" b="1" dirty="0" err="1" smtClean="0">
                <a:solidFill>
                  <a:srgbClr val="3333CC"/>
                </a:solidFill>
              </a:rPr>
              <a:t>l’univers</a:t>
            </a:r>
            <a:endParaRPr lang="fr-FR" dirty="0">
              <a:solidFill>
                <a:srgbClr val="3333CC"/>
              </a:solidFill>
            </a:endParaRPr>
          </a:p>
        </p:txBody>
      </p:sp>
      <p:pic>
        <p:nvPicPr>
          <p:cNvPr id="26" name="Picture 2" descr="D:\Utilisateurs\edery-guiradoc\AppData\Local\Microsoft\Windows\Temporary Internet Files\Content.Outlook\565EJMY6\DSC005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23697" y="3445413"/>
            <a:ext cx="2991160" cy="199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8133" y="20412"/>
            <a:ext cx="1650837" cy="229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ZoneTexte 27"/>
          <p:cNvSpPr txBox="1"/>
          <p:nvPr/>
        </p:nvSpPr>
        <p:spPr>
          <a:xfrm>
            <a:off x="461870" y="6482881"/>
            <a:ext cx="3999813" cy="369332"/>
          </a:xfrm>
          <a:prstGeom prst="rect">
            <a:avLst/>
          </a:prstGeom>
          <a:noFill/>
        </p:spPr>
        <p:txBody>
          <a:bodyPr wrap="none" rtlCol="0">
            <a:spAutoFit/>
          </a:bodyPr>
          <a:lstStyle/>
          <a:p>
            <a:r>
              <a:rPr lang="fr-FR" b="1" dirty="0" smtClean="0"/>
              <a:t>+ projets spécifiques : </a:t>
            </a:r>
            <a:r>
              <a:rPr lang="fr-FR" b="1" dirty="0" err="1" smtClean="0"/>
              <a:t>nanosats</a:t>
            </a:r>
            <a:r>
              <a:rPr lang="fr-FR" b="1" dirty="0" smtClean="0"/>
              <a:t>….</a:t>
            </a:r>
            <a:endParaRPr lang="fr-FR" b="1" dirty="0"/>
          </a:p>
        </p:txBody>
      </p:sp>
      <p:sp>
        <p:nvSpPr>
          <p:cNvPr id="29" name="ZoneTexte 28"/>
          <p:cNvSpPr txBox="1"/>
          <p:nvPr/>
        </p:nvSpPr>
        <p:spPr>
          <a:xfrm>
            <a:off x="2283468" y="822325"/>
            <a:ext cx="6426582" cy="830997"/>
          </a:xfrm>
          <a:prstGeom prst="rect">
            <a:avLst/>
          </a:prstGeom>
          <a:noFill/>
        </p:spPr>
        <p:txBody>
          <a:bodyPr wrap="square" rtlCol="0" anchor="t">
            <a:spAutoFit/>
          </a:bodyPr>
          <a:lstStyle/>
          <a:p>
            <a:r>
              <a:rPr lang="fr-FR" sz="2400" b="1" dirty="0" smtClean="0">
                <a:solidFill>
                  <a:srgbClr val="FF0000"/>
                </a:solidFill>
                <a:latin typeface="Arial Black" panose="020B0A04020102020204" pitchFamily="34" charset="0"/>
              </a:rPr>
              <a:t>CNES :</a:t>
            </a:r>
            <a:r>
              <a:rPr lang="fr-FR" sz="2000" b="1" dirty="0" smtClean="0">
                <a:solidFill>
                  <a:srgbClr val="FF0000"/>
                </a:solidFill>
                <a:latin typeface="Arial Black" panose="020B0A04020102020204" pitchFamily="34" charset="0"/>
              </a:rPr>
              <a:t> </a:t>
            </a:r>
            <a:r>
              <a:rPr lang="en-GB" altLang="fr-FR" sz="2000" b="1" kern="0" dirty="0" err="1">
                <a:solidFill>
                  <a:srgbClr val="FF0000"/>
                </a:solidFill>
                <a:cs typeface="Arial" pitchFamily="34" charset="0"/>
              </a:rPr>
              <a:t>Expérimenter</a:t>
            </a:r>
            <a:r>
              <a:rPr lang="en-GB" altLang="fr-FR" sz="2000" b="1" kern="0" dirty="0">
                <a:solidFill>
                  <a:srgbClr val="FF0000"/>
                </a:solidFill>
                <a:cs typeface="Arial" pitchFamily="34" charset="0"/>
              </a:rPr>
              <a:t> </a:t>
            </a:r>
            <a:r>
              <a:rPr lang="en-GB" altLang="fr-FR" b="1" kern="0" dirty="0">
                <a:solidFill>
                  <a:srgbClr val="FF0000"/>
                </a:solidFill>
              </a:rPr>
              <a:t>en temps </a:t>
            </a:r>
            <a:r>
              <a:rPr lang="en-GB" altLang="fr-FR" b="1" kern="0" dirty="0" err="1">
                <a:solidFill>
                  <a:srgbClr val="FF0000"/>
                </a:solidFill>
              </a:rPr>
              <a:t>scolaire</a:t>
            </a:r>
            <a:r>
              <a:rPr lang="en-GB" altLang="fr-FR" b="1" kern="0" dirty="0">
                <a:solidFill>
                  <a:srgbClr val="FF0000"/>
                </a:solidFill>
              </a:rPr>
              <a:t> </a:t>
            </a:r>
            <a:r>
              <a:rPr lang="en-GB" altLang="fr-FR" b="1" kern="0" dirty="0" err="1">
                <a:solidFill>
                  <a:srgbClr val="FF0000"/>
                </a:solidFill>
              </a:rPr>
              <a:t>ou</a:t>
            </a:r>
            <a:r>
              <a:rPr lang="en-GB" altLang="fr-FR" b="1" kern="0" dirty="0">
                <a:solidFill>
                  <a:srgbClr val="FF0000"/>
                </a:solidFill>
              </a:rPr>
              <a:t> en club</a:t>
            </a:r>
          </a:p>
          <a:p>
            <a:endParaRPr lang="fr-FR" sz="2400" b="1" dirty="0">
              <a:solidFill>
                <a:srgbClr val="FF0000"/>
              </a:solidFill>
              <a:latin typeface="Arial Black" panose="020B0A040201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0" descr="mer_génér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0" y="4337366"/>
            <a:ext cx="10169567" cy="273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420" y="5979019"/>
            <a:ext cx="1694406" cy="1153687"/>
          </a:xfrm>
          <a:prstGeom prst="rect">
            <a:avLst/>
          </a:prstGeom>
        </p:spPr>
      </p:pic>
      <p:sp>
        <p:nvSpPr>
          <p:cNvPr id="3" name="ZoneTexte 2"/>
          <p:cNvSpPr txBox="1"/>
          <p:nvPr/>
        </p:nvSpPr>
        <p:spPr>
          <a:xfrm>
            <a:off x="573846" y="2867188"/>
            <a:ext cx="4620244" cy="2760713"/>
          </a:xfrm>
          <a:prstGeom prst="rect">
            <a:avLst/>
          </a:prstGeom>
          <a:noFill/>
        </p:spPr>
        <p:txBody>
          <a:bodyPr wrap="square" lIns="94028" tIns="47014" rIns="94028" bIns="47014" rtlCol="0">
            <a:spAutoFit/>
          </a:bodyPr>
          <a:lstStyle/>
          <a:p>
            <a:pPr marL="293837" indent="-293837">
              <a:buClr>
                <a:srgbClr val="EC7405"/>
              </a:buClr>
              <a:buFont typeface="Wingdings" pitchFamily="2" charset="2"/>
              <a:buChar char="u"/>
              <a:tabLst>
                <a:tab pos="3317090" algn="l"/>
              </a:tabLst>
            </a:pPr>
            <a:r>
              <a:rPr lang="fr-FR" sz="1400" dirty="0">
                <a:solidFill>
                  <a:srgbClr val="000000"/>
                </a:solidFill>
              </a:rPr>
              <a:t>Démonstration avec Jason 2 d’une océanographie opérationnelle à l’image de la météorologie opérationnelle.</a:t>
            </a:r>
          </a:p>
          <a:p>
            <a:pPr marL="293837" indent="-293837">
              <a:buClr>
                <a:srgbClr val="EC7405"/>
              </a:buClr>
              <a:buFont typeface="Wingdings" pitchFamily="2" charset="2"/>
              <a:buChar char="u"/>
              <a:tabLst>
                <a:tab pos="3317090" algn="l"/>
              </a:tabLst>
            </a:pPr>
            <a:endParaRPr lang="fr-FR" sz="1400" dirty="0">
              <a:solidFill>
                <a:srgbClr val="000000"/>
              </a:solidFill>
            </a:endParaRPr>
          </a:p>
          <a:p>
            <a:pPr marL="293837" indent="-293837">
              <a:buClr>
                <a:srgbClr val="EC7405"/>
              </a:buClr>
              <a:buFont typeface="Wingdings" pitchFamily="2" charset="2"/>
              <a:buChar char="u"/>
              <a:tabLst>
                <a:tab pos="3317090" algn="l"/>
              </a:tabLst>
            </a:pPr>
            <a:r>
              <a:rPr lang="fr-FR" sz="1400" dirty="0">
                <a:solidFill>
                  <a:srgbClr val="000000"/>
                </a:solidFill>
              </a:rPr>
              <a:t>Poursuite du programme avec Jason 3 qui reprend en grande partie les caractéristiques de Jason 2.</a:t>
            </a:r>
          </a:p>
          <a:p>
            <a:pPr marL="293837" indent="-293837">
              <a:buClr>
                <a:srgbClr val="EC7405"/>
              </a:buClr>
              <a:buFont typeface="Wingdings" pitchFamily="2" charset="2"/>
              <a:buChar char="u"/>
              <a:tabLst>
                <a:tab pos="3317090" algn="l"/>
              </a:tabLst>
            </a:pPr>
            <a:endParaRPr lang="fr-FR" sz="1400" dirty="0">
              <a:solidFill>
                <a:srgbClr val="000000"/>
              </a:solidFill>
            </a:endParaRPr>
          </a:p>
          <a:p>
            <a:pPr marL="293837" indent="-293837">
              <a:buClr>
                <a:srgbClr val="EC7405"/>
              </a:buClr>
              <a:buFont typeface="Wingdings" pitchFamily="2" charset="2"/>
              <a:buChar char="u"/>
              <a:tabLst>
                <a:tab pos="3317090" algn="l"/>
              </a:tabLst>
            </a:pPr>
            <a:r>
              <a:rPr lang="fr-FR" sz="1400" dirty="0">
                <a:solidFill>
                  <a:srgbClr val="000000"/>
                </a:solidFill>
              </a:rPr>
              <a:t>La suite de Jason 3 est déjà prévue. Ce sera Jason CS pour « Continuité de service », le satellite Sentinelle 6 du programme Copernicus.</a:t>
            </a:r>
          </a:p>
          <a:p>
            <a:pPr marL="293837" indent="-293837">
              <a:buClr>
                <a:srgbClr val="EC7405"/>
              </a:buClr>
              <a:buFont typeface="Wingdings" pitchFamily="2" charset="2"/>
              <a:buChar char="u"/>
              <a:tabLst>
                <a:tab pos="3317090" algn="l"/>
              </a:tabLst>
            </a:pPr>
            <a:endParaRPr lang="fr-FR" sz="1400" dirty="0">
              <a:solidFill>
                <a:srgbClr val="000000"/>
              </a:solidFill>
            </a:endParaRPr>
          </a:p>
          <a:p>
            <a:pPr marL="293837" indent="-293837">
              <a:buClr>
                <a:srgbClr val="EC7405"/>
              </a:buClr>
              <a:buFont typeface="Wingdings" pitchFamily="2" charset="2"/>
              <a:buChar char="u"/>
              <a:tabLst>
                <a:tab pos="3317090" algn="l"/>
              </a:tabLst>
            </a:pPr>
            <a:endParaRPr lang="fr-FR" sz="1400" dirty="0">
              <a:solidFill>
                <a:srgbClr val="000000"/>
              </a:solidFill>
            </a:endParaRPr>
          </a:p>
        </p:txBody>
      </p:sp>
      <p:sp>
        <p:nvSpPr>
          <p:cNvPr id="4" name="ZoneTexte 3"/>
          <p:cNvSpPr txBox="1"/>
          <p:nvPr/>
        </p:nvSpPr>
        <p:spPr>
          <a:xfrm>
            <a:off x="644317" y="2491549"/>
            <a:ext cx="4683918" cy="488900"/>
          </a:xfrm>
          <a:prstGeom prst="rect">
            <a:avLst/>
          </a:prstGeom>
          <a:noFill/>
        </p:spPr>
        <p:txBody>
          <a:bodyPr wrap="square" lIns="94028" tIns="47014" rIns="94028" bIns="47014" rtlCol="0">
            <a:spAutoFit/>
          </a:bodyPr>
          <a:lstStyle/>
          <a:p>
            <a:pPr>
              <a:spcBef>
                <a:spcPct val="20000"/>
              </a:spcBef>
              <a:tabLst>
                <a:tab pos="3317090" algn="l"/>
              </a:tabLst>
            </a:pPr>
            <a:r>
              <a:rPr lang="fr-FR" sz="1300" i="1" dirty="0">
                <a:solidFill>
                  <a:srgbClr val="000000"/>
                </a:solidFill>
              </a:rPr>
              <a:t>Projet CNES/NASA (élargi à NOAA et EUMETSAT).</a:t>
            </a:r>
          </a:p>
          <a:p>
            <a:pPr>
              <a:lnSpc>
                <a:spcPct val="90000"/>
              </a:lnSpc>
              <a:tabLst>
                <a:tab pos="3317090" algn="l"/>
              </a:tabLst>
            </a:pPr>
            <a:endParaRPr lang="fr-FR" sz="1400" b="1" dirty="0">
              <a:solidFill>
                <a:srgbClr val="09367A"/>
              </a:solidFill>
            </a:endParaRPr>
          </a:p>
        </p:txBody>
      </p:sp>
      <p:sp>
        <p:nvSpPr>
          <p:cNvPr id="17" name="Text Box 9"/>
          <p:cNvSpPr txBox="1">
            <a:spLocks noChangeArrowheads="1"/>
          </p:cNvSpPr>
          <p:nvPr/>
        </p:nvSpPr>
        <p:spPr bwMode="auto">
          <a:xfrm>
            <a:off x="270" y="6731477"/>
            <a:ext cx="480152" cy="220961"/>
          </a:xfrm>
          <a:prstGeom prst="rect">
            <a:avLst/>
          </a:prstGeom>
          <a:noFill/>
          <a:ln w="9525">
            <a:noFill/>
            <a:miter lim="800000"/>
            <a:headEnd/>
            <a:tailEnd/>
          </a:ln>
          <a:effectLst/>
        </p:spPr>
        <p:txBody>
          <a:bodyPr lIns="94028" tIns="47014" rIns="94028" bIns="47014">
            <a:spAutoFit/>
          </a:bodyPr>
          <a:lstStyle/>
          <a:p>
            <a:pPr algn="ctr">
              <a:spcBef>
                <a:spcPct val="50000"/>
              </a:spcBef>
              <a:defRPr/>
            </a:pPr>
            <a:fld id="{1889E11B-3BB6-4370-A263-1C5CCD0C2ABC}" type="slidenum">
              <a:rPr lang="fr-FR" sz="800" b="1">
                <a:solidFill>
                  <a:srgbClr val="000000"/>
                </a:solidFill>
                <a:ea typeface="ヒラギノ角ゴ Pro W3" charset="-128"/>
              </a:rPr>
              <a:pPr algn="ctr">
                <a:spcBef>
                  <a:spcPct val="50000"/>
                </a:spcBef>
                <a:defRPr/>
              </a:pPr>
              <a:t>9</a:t>
            </a:fld>
            <a:endParaRPr lang="fr-FR" sz="800" b="1" dirty="0">
              <a:solidFill>
                <a:srgbClr val="000000"/>
              </a:solidFill>
              <a:ea typeface="ヒラギノ角ゴ Pro W3" charset="-128"/>
            </a:endParaRPr>
          </a:p>
        </p:txBody>
      </p:sp>
      <p:sp>
        <p:nvSpPr>
          <p:cNvPr id="18" name="Text Box 54"/>
          <p:cNvSpPr txBox="1">
            <a:spLocks noChangeArrowheads="1"/>
          </p:cNvSpPr>
          <p:nvPr/>
        </p:nvSpPr>
        <p:spPr bwMode="auto">
          <a:xfrm>
            <a:off x="521016" y="6728203"/>
            <a:ext cx="6061926" cy="220961"/>
          </a:xfrm>
          <a:prstGeom prst="rect">
            <a:avLst/>
          </a:prstGeom>
          <a:noFill/>
          <a:ln w="9525">
            <a:noFill/>
            <a:miter lim="800000"/>
            <a:headEnd/>
            <a:tailEnd/>
          </a:ln>
          <a:effectLst/>
        </p:spPr>
        <p:txBody>
          <a:bodyPr lIns="94028" tIns="47014" rIns="94028" bIns="47014">
            <a:spAutoFit/>
          </a:bodyPr>
          <a:lstStyle/>
          <a:p>
            <a:pPr eaLnBrk="0" hangingPunct="0">
              <a:defRPr/>
            </a:pPr>
            <a:endParaRPr lang="fr-FR" sz="800" dirty="0">
              <a:solidFill>
                <a:srgbClr val="000000"/>
              </a:solidFill>
              <a:ea typeface="ヒラギノ角ゴ Pro W3" charset="-128"/>
            </a:endParaRPr>
          </a:p>
        </p:txBody>
      </p:sp>
      <p:sp>
        <p:nvSpPr>
          <p:cNvPr id="21" name="ZoneTexte 20"/>
          <p:cNvSpPr txBox="1"/>
          <p:nvPr/>
        </p:nvSpPr>
        <p:spPr>
          <a:xfrm>
            <a:off x="192775" y="1611784"/>
            <a:ext cx="5453318" cy="648944"/>
          </a:xfrm>
          <a:prstGeom prst="rect">
            <a:avLst/>
          </a:prstGeom>
          <a:noFill/>
        </p:spPr>
        <p:txBody>
          <a:bodyPr wrap="square" lIns="94028" tIns="47014" rIns="94028" bIns="47014" rtlCol="0">
            <a:spAutoFit/>
          </a:bodyPr>
          <a:lstStyle/>
          <a:p>
            <a:r>
              <a:rPr lang="fr-FR" b="1" dirty="0" smtClean="0">
                <a:solidFill>
                  <a:srgbClr val="3333CC"/>
                </a:solidFill>
              </a:rPr>
              <a:t>Prochainement : Lancement de Jason 3</a:t>
            </a:r>
          </a:p>
          <a:p>
            <a:r>
              <a:rPr lang="fr-FR" b="1" dirty="0" smtClean="0">
                <a:solidFill>
                  <a:srgbClr val="3333CC"/>
                </a:solidFill>
              </a:rPr>
              <a:t>Océanographie opérationnelle : La </a:t>
            </a:r>
            <a:r>
              <a:rPr lang="fr-FR" b="1" dirty="0">
                <a:solidFill>
                  <a:srgbClr val="3333CC"/>
                </a:solidFill>
              </a:rPr>
              <a:t>série Jason</a:t>
            </a:r>
          </a:p>
        </p:txBody>
      </p:sp>
      <p:sp>
        <p:nvSpPr>
          <p:cNvPr id="26" name="Rectangle à coins arrondis 25"/>
          <p:cNvSpPr/>
          <p:nvPr/>
        </p:nvSpPr>
        <p:spPr>
          <a:xfrm>
            <a:off x="5439988" y="4799397"/>
            <a:ext cx="4241015" cy="371208"/>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4028" tIns="47014" rIns="94028" bIns="47014" rtlCol="0" anchor="ctr"/>
          <a:lstStyle/>
          <a:p>
            <a:pPr algn="ctr"/>
            <a:endParaRPr lang="fr-FR" dirty="0">
              <a:solidFill>
                <a:srgbClr val="FF0000"/>
              </a:solidFill>
            </a:endParaRPr>
          </a:p>
        </p:txBody>
      </p:sp>
      <p:sp>
        <p:nvSpPr>
          <p:cNvPr id="27" name="Rectangle 34"/>
          <p:cNvSpPr>
            <a:spLocks noChangeArrowheads="1"/>
          </p:cNvSpPr>
          <p:nvPr/>
        </p:nvSpPr>
        <p:spPr bwMode="auto">
          <a:xfrm>
            <a:off x="5379817" y="4726331"/>
            <a:ext cx="4361358" cy="51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4028" tIns="47014" rIns="94028" bIns="47014" anchor="ctr"/>
          <a:lstStyle/>
          <a:p>
            <a:pPr algn="ctr">
              <a:lnSpc>
                <a:spcPct val="80000"/>
              </a:lnSpc>
              <a:buFont typeface="Arial" charset="0"/>
              <a:buNone/>
            </a:pPr>
            <a:r>
              <a:rPr lang="fr-FR" sz="1600" b="1" dirty="0">
                <a:solidFill>
                  <a:srgbClr val="FFFFFF"/>
                </a:solidFill>
              </a:rPr>
              <a:t>Lancement de Jason 3 prévu </a:t>
            </a:r>
            <a:r>
              <a:rPr lang="fr-FR" sz="1600" b="1" dirty="0" smtClean="0">
                <a:solidFill>
                  <a:srgbClr val="FFFFFF"/>
                </a:solidFill>
              </a:rPr>
              <a:t>en </a:t>
            </a:r>
            <a:r>
              <a:rPr lang="fr-FR" sz="1600" b="1" dirty="0" err="1" smtClean="0">
                <a:solidFill>
                  <a:srgbClr val="FFFFFF"/>
                </a:solidFill>
              </a:rPr>
              <a:t>janv</a:t>
            </a:r>
            <a:r>
              <a:rPr lang="fr-FR" sz="1600" b="1" dirty="0" smtClean="0">
                <a:solidFill>
                  <a:srgbClr val="FFFFFF"/>
                </a:solidFill>
              </a:rPr>
              <a:t>  2016</a:t>
            </a:r>
            <a:endParaRPr lang="fr-FR" sz="1600" b="1" dirty="0">
              <a:solidFill>
                <a:srgbClr val="FFFFFF"/>
              </a:solidFill>
            </a:endParaRPr>
          </a:p>
        </p:txBody>
      </p:sp>
      <p:pic>
        <p:nvPicPr>
          <p:cNvPr id="2" name="Image 1" descr="Jason3_P43821b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9817" y="1605082"/>
            <a:ext cx="4247557" cy="3047007"/>
          </a:xfrm>
          <a:prstGeom prst="rect">
            <a:avLst/>
          </a:prstGeom>
        </p:spPr>
      </p:pic>
      <p:sp>
        <p:nvSpPr>
          <p:cNvPr id="15" name="Text Box 54"/>
          <p:cNvSpPr txBox="1">
            <a:spLocks noChangeArrowheads="1"/>
          </p:cNvSpPr>
          <p:nvPr/>
        </p:nvSpPr>
        <p:spPr bwMode="auto">
          <a:xfrm>
            <a:off x="5379817" y="4624870"/>
            <a:ext cx="1626065" cy="174528"/>
          </a:xfrm>
          <a:prstGeom prst="rect">
            <a:avLst/>
          </a:prstGeom>
          <a:noFill/>
          <a:ln w="9525">
            <a:noFill/>
            <a:miter lim="800000"/>
            <a:headEnd/>
            <a:tailEnd/>
          </a:ln>
          <a:effectLst/>
        </p:spPr>
        <p:txBody>
          <a:bodyPr wrap="square" lIns="94028" tIns="47014" rIns="94028" bIns="47014">
            <a:spAutoFit/>
          </a:bodyPr>
          <a:lstStyle/>
          <a:p>
            <a:pPr eaLnBrk="0" hangingPunct="0">
              <a:defRPr/>
            </a:pPr>
            <a:r>
              <a:rPr lang="fr-FR" sz="500" dirty="0">
                <a:solidFill>
                  <a:srgbClr val="000000"/>
                </a:solidFill>
              </a:rPr>
              <a:t>© CNES/ill. D. Ducros</a:t>
            </a:r>
            <a:endParaRPr lang="fr-FR" sz="500" dirty="0">
              <a:solidFill>
                <a:srgbClr val="000000"/>
              </a:solidFill>
              <a:ea typeface="ヒラギノ角ゴ Pro W3" charset="-128"/>
            </a:endParaRPr>
          </a:p>
        </p:txBody>
      </p:sp>
      <p:sp>
        <p:nvSpPr>
          <p:cNvPr id="20" name="ZoneTexte 19"/>
          <p:cNvSpPr txBox="1"/>
          <p:nvPr/>
        </p:nvSpPr>
        <p:spPr>
          <a:xfrm>
            <a:off x="3438487" y="822324"/>
            <a:ext cx="4559087" cy="461665"/>
          </a:xfrm>
          <a:prstGeom prst="rect">
            <a:avLst/>
          </a:prstGeom>
          <a:noFill/>
        </p:spPr>
        <p:txBody>
          <a:bodyPr wrap="square" rtlCol="0" anchor="t">
            <a:spAutoFit/>
          </a:bodyPr>
          <a:lstStyle/>
          <a:p>
            <a:r>
              <a:rPr lang="fr-FR" sz="2400" b="1" dirty="0" smtClean="0">
                <a:solidFill>
                  <a:srgbClr val="FF0000"/>
                </a:solidFill>
                <a:latin typeface="Arial Black" panose="020B0A04020102020204" pitchFamily="34" charset="0"/>
              </a:rPr>
              <a:t>Présentation CNES</a:t>
            </a:r>
            <a:endParaRPr lang="fr-FR" sz="24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9313153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qq">
  <a:themeElements>
    <a:clrScheme name="Sqq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qq">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016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qq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qq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qq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qq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qq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qq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qq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comité de pilotage-2012</Template>
  <TotalTime>17428</TotalTime>
  <Pages>19</Pages>
  <Words>756</Words>
  <Application>Microsoft Macintosh PowerPoint</Application>
  <PresentationFormat>Personnalisé</PresentationFormat>
  <Paragraphs>118</Paragraphs>
  <Slides>9</Slides>
  <Notes>3</Notes>
  <HiddenSlides>0</HiddenSlides>
  <MMClips>0</MMClips>
  <ScaleCrop>false</ScaleCrop>
  <HeadingPairs>
    <vt:vector size="4" baseType="variant">
      <vt:variant>
        <vt:lpstr>Thème</vt:lpstr>
      </vt:variant>
      <vt:variant>
        <vt:i4>2</vt:i4>
      </vt:variant>
      <vt:variant>
        <vt:lpstr>Titres des diapositives</vt:lpstr>
      </vt:variant>
      <vt:variant>
        <vt:i4>9</vt:i4>
      </vt:variant>
    </vt:vector>
  </HeadingPairs>
  <TitlesOfParts>
    <vt:vector size="11" baseType="lpstr">
      <vt:lpstr>Sqq</vt:lpstr>
      <vt:lpstr>Thème Office</vt:lpstr>
      <vt:lpstr>CNES : Centre National d’Etudes Spatiales Activités Education – Jeunesse   </vt:lpstr>
      <vt:lpstr>Présentation PowerPoint</vt:lpstr>
      <vt:lpstr>        L’espace            Le système spatial</vt:lpstr>
      <vt:lpstr>Présentation PowerPoint</vt:lpstr>
      <vt:lpstr>Présentation PowerPoint</vt:lpstr>
      <vt:lpstr>Présentation PowerPoint</vt:lpstr>
      <vt:lpstr>Présentation PowerPoint</vt:lpstr>
      <vt:lpstr>Présentation PowerPoint</vt:lpstr>
      <vt:lpstr>Présentation PowerPoint</vt:lpstr>
    </vt:vector>
  </TitlesOfParts>
  <Company>CNES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de pilotage des activité Jeunesse du CNES</dc:title>
  <dc:creator>CNES</dc:creator>
  <cp:lastModifiedBy>Philippe Young</cp:lastModifiedBy>
  <cp:revision>166</cp:revision>
  <cp:lastPrinted>2015-11-16T10:32:53Z</cp:lastPrinted>
  <dcterms:created xsi:type="dcterms:W3CDTF">2012-03-16T07:28:00Z</dcterms:created>
  <dcterms:modified xsi:type="dcterms:W3CDTF">2016-01-19T08:11:26Z</dcterms:modified>
</cp:coreProperties>
</file>