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4"/>
  </p:notesMasterIdLst>
  <p:sldIdLst>
    <p:sldId id="288" r:id="rId3"/>
    <p:sldId id="289" r:id="rId4"/>
    <p:sldId id="308" r:id="rId5"/>
    <p:sldId id="291" r:id="rId6"/>
    <p:sldId id="263" r:id="rId7"/>
    <p:sldId id="265" r:id="rId8"/>
    <p:sldId id="292" r:id="rId9"/>
    <p:sldId id="267" r:id="rId10"/>
    <p:sldId id="269" r:id="rId11"/>
    <p:sldId id="271" r:id="rId12"/>
    <p:sldId id="293" r:id="rId13"/>
    <p:sldId id="274" r:id="rId14"/>
    <p:sldId id="277" r:id="rId15"/>
    <p:sldId id="294" r:id="rId16"/>
    <p:sldId id="280" r:id="rId17"/>
    <p:sldId id="281" r:id="rId18"/>
    <p:sldId id="295" r:id="rId19"/>
    <p:sldId id="309" r:id="rId20"/>
    <p:sldId id="312" r:id="rId21"/>
    <p:sldId id="313" r:id="rId22"/>
    <p:sldId id="314" r:id="rId23"/>
    <p:sldId id="321" r:id="rId24"/>
    <p:sldId id="317" r:id="rId25"/>
    <p:sldId id="323" r:id="rId26"/>
    <p:sldId id="325" r:id="rId27"/>
    <p:sldId id="297" r:id="rId28"/>
    <p:sldId id="299" r:id="rId29"/>
    <p:sldId id="300" r:id="rId30"/>
    <p:sldId id="306" r:id="rId31"/>
    <p:sldId id="302" r:id="rId32"/>
    <p:sldId id="330" r:id="rId33"/>
  </p:sldIdLst>
  <p:sldSz cx="9144000" cy="6858000" type="screen4x3"/>
  <p:notesSz cx="6858000" cy="9144000"/>
  <p:defaultTextStyle>
    <a:defPPr>
      <a:defRPr lang="fr-F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39" autoAdjust="0"/>
    <p:restoredTop sz="94660"/>
  </p:normalViewPr>
  <p:slideViewPr>
    <p:cSldViewPr>
      <p:cViewPr varScale="1">
        <p:scale>
          <a:sx n="103" d="100"/>
          <a:sy n="103" d="100"/>
        </p:scale>
        <p:origin x="-204"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91C727-2A3A-4B79-B228-B35E19FA57AE}" type="doc">
      <dgm:prSet loTypeId="urn:microsoft.com/office/officeart/2005/8/layout/hList1" loCatId="list" qsTypeId="urn:microsoft.com/office/officeart/2005/8/quickstyle/simple1#2" qsCatId="simple" csTypeId="urn:microsoft.com/office/officeart/2005/8/colors/accent1_2#2" csCatId="accent1" phldr="1"/>
      <dgm:spPr/>
      <dgm:t>
        <a:bodyPr/>
        <a:lstStyle/>
        <a:p>
          <a:endParaRPr lang="fr-FR"/>
        </a:p>
      </dgm:t>
    </dgm:pt>
    <dgm:pt modelId="{882A0BFC-2C1B-45F3-9D78-7D2DDE3110F8}">
      <dgm:prSet phldrT="[Texte]" custT="1">
        <dgm:style>
          <a:lnRef idx="2">
            <a:schemeClr val="accent4"/>
          </a:lnRef>
          <a:fillRef idx="1">
            <a:schemeClr val="lt1"/>
          </a:fillRef>
          <a:effectRef idx="0">
            <a:schemeClr val="accent4"/>
          </a:effectRef>
          <a:fontRef idx="minor">
            <a:schemeClr val="dk1"/>
          </a:fontRef>
        </dgm:style>
      </dgm:prSet>
      <dgm:spPr/>
      <dgm:t>
        <a:bodyPr/>
        <a:lstStyle/>
        <a:p>
          <a:r>
            <a:rPr lang="fr-FR" sz="2000" b="1" dirty="0" smtClean="0">
              <a:latin typeface="Times New Roman" pitchFamily="18" charset="0"/>
              <a:cs typeface="Times New Roman" pitchFamily="18" charset="0"/>
            </a:rPr>
            <a:t>Les faits</a:t>
          </a:r>
          <a:endParaRPr lang="fr-FR" sz="2000" b="1" dirty="0">
            <a:latin typeface="Times New Roman" pitchFamily="18" charset="0"/>
            <a:cs typeface="Times New Roman" pitchFamily="18" charset="0"/>
          </a:endParaRPr>
        </a:p>
      </dgm:t>
    </dgm:pt>
    <dgm:pt modelId="{B2D11E03-B316-43B7-A297-50450062A42C}" type="parTrans" cxnId="{525F4F75-BCD6-43C3-87F8-E356A897E867}">
      <dgm:prSet/>
      <dgm:spPr/>
      <dgm:t>
        <a:bodyPr/>
        <a:lstStyle/>
        <a:p>
          <a:endParaRPr lang="fr-FR"/>
        </a:p>
      </dgm:t>
    </dgm:pt>
    <dgm:pt modelId="{C26CBD6F-BE5D-40D4-A079-437D20495DE5}" type="sibTrans" cxnId="{525F4F75-BCD6-43C3-87F8-E356A897E867}">
      <dgm:prSet/>
      <dgm:spPr/>
      <dgm:t>
        <a:bodyPr/>
        <a:lstStyle/>
        <a:p>
          <a:endParaRPr lang="fr-FR"/>
        </a:p>
      </dgm:t>
    </dgm:pt>
    <dgm:pt modelId="{4F19BE53-E714-480A-A884-1378BEC1B6A7}">
      <dgm:prSet phldrT="[Texte]" custT="1"/>
      <dgm:spPr>
        <a:solidFill>
          <a:schemeClr val="accent5">
            <a:lumMod val="20000"/>
            <a:lumOff val="80000"/>
            <a:alpha val="90000"/>
          </a:schemeClr>
        </a:solidFill>
      </dgm:spPr>
      <dgm:t>
        <a:bodyPr/>
        <a:lstStyle/>
        <a:p>
          <a:r>
            <a:rPr lang="fr-FR" sz="1800" dirty="0" smtClean="0">
              <a:latin typeface="Times New Roman" pitchFamily="18" charset="0"/>
              <a:cs typeface="Times New Roman" pitchFamily="18" charset="0"/>
            </a:rPr>
            <a:t>La traversée de la Manche</a:t>
          </a:r>
          <a:endParaRPr lang="fr-FR" sz="1800" dirty="0">
            <a:latin typeface="Times New Roman" pitchFamily="18" charset="0"/>
            <a:cs typeface="Times New Roman" pitchFamily="18" charset="0"/>
          </a:endParaRPr>
        </a:p>
      </dgm:t>
    </dgm:pt>
    <dgm:pt modelId="{BFB26ED7-B16D-47C4-8C99-13301EF2D94C}" type="parTrans" cxnId="{4A0B0857-00CE-409A-87D9-A3B14C121304}">
      <dgm:prSet/>
      <dgm:spPr/>
      <dgm:t>
        <a:bodyPr/>
        <a:lstStyle/>
        <a:p>
          <a:endParaRPr lang="fr-FR"/>
        </a:p>
      </dgm:t>
    </dgm:pt>
    <dgm:pt modelId="{8F9461DF-1FCF-46D9-A5B6-DA6CE9BF0400}" type="sibTrans" cxnId="{4A0B0857-00CE-409A-87D9-A3B14C121304}">
      <dgm:prSet/>
      <dgm:spPr/>
      <dgm:t>
        <a:bodyPr/>
        <a:lstStyle/>
        <a:p>
          <a:endParaRPr lang="fr-FR"/>
        </a:p>
      </dgm:t>
    </dgm:pt>
    <dgm:pt modelId="{05C8317F-8105-446A-913A-51EB4817BB74}">
      <dgm:prSet phldrT="[Texte]" custT="1">
        <dgm:style>
          <a:lnRef idx="2">
            <a:schemeClr val="accent4"/>
          </a:lnRef>
          <a:fillRef idx="1">
            <a:schemeClr val="lt1"/>
          </a:fillRef>
          <a:effectRef idx="0">
            <a:schemeClr val="accent4"/>
          </a:effectRef>
          <a:fontRef idx="minor">
            <a:schemeClr val="dk1"/>
          </a:fontRef>
        </dgm:style>
      </dgm:prSet>
      <dgm:spPr/>
      <dgm:t>
        <a:bodyPr/>
        <a:lstStyle/>
        <a:p>
          <a:r>
            <a:rPr lang="fr-FR" sz="2000" b="1" dirty="0" smtClean="0">
              <a:latin typeface="Times New Roman" pitchFamily="18" charset="0"/>
              <a:cs typeface="Times New Roman" pitchFamily="18" charset="0"/>
            </a:rPr>
            <a:t>Les hommes</a:t>
          </a:r>
          <a:endParaRPr lang="fr-FR" sz="2000" b="1" dirty="0">
            <a:latin typeface="Times New Roman" pitchFamily="18" charset="0"/>
            <a:cs typeface="Times New Roman" pitchFamily="18" charset="0"/>
          </a:endParaRPr>
        </a:p>
      </dgm:t>
    </dgm:pt>
    <dgm:pt modelId="{E9C8FA63-2EA8-4778-9074-42C738D7D20E}" type="parTrans" cxnId="{1C2C3270-91E0-409A-920C-BEE6AA95463F}">
      <dgm:prSet/>
      <dgm:spPr/>
      <dgm:t>
        <a:bodyPr/>
        <a:lstStyle/>
        <a:p>
          <a:endParaRPr lang="fr-FR"/>
        </a:p>
      </dgm:t>
    </dgm:pt>
    <dgm:pt modelId="{DCB2A597-8C68-4F57-899E-39642003E8CB}" type="sibTrans" cxnId="{1C2C3270-91E0-409A-920C-BEE6AA95463F}">
      <dgm:prSet/>
      <dgm:spPr/>
      <dgm:t>
        <a:bodyPr/>
        <a:lstStyle/>
        <a:p>
          <a:endParaRPr lang="fr-FR"/>
        </a:p>
      </dgm:t>
    </dgm:pt>
    <dgm:pt modelId="{79B1C1B9-59A2-462D-A5C8-8C6CB3BCEB6E}">
      <dgm:prSet phldrT="[Texte]" custT="1"/>
      <dgm:spPr>
        <a:solidFill>
          <a:schemeClr val="accent5">
            <a:lumMod val="20000"/>
            <a:lumOff val="80000"/>
            <a:alpha val="90000"/>
          </a:schemeClr>
        </a:solidFill>
      </dgm:spPr>
      <dgm:t>
        <a:bodyPr/>
        <a:lstStyle/>
        <a:p>
          <a:r>
            <a:rPr lang="fr-FR" sz="1800" dirty="0" smtClean="0">
              <a:latin typeface="Times New Roman" pitchFamily="18" charset="0"/>
              <a:cs typeface="Times New Roman" pitchFamily="18" charset="0"/>
            </a:rPr>
            <a:t>Charles Lindbergh</a:t>
          </a:r>
          <a:endParaRPr lang="fr-FR" sz="1800" dirty="0">
            <a:latin typeface="Times New Roman" pitchFamily="18" charset="0"/>
            <a:cs typeface="Times New Roman" pitchFamily="18" charset="0"/>
          </a:endParaRPr>
        </a:p>
      </dgm:t>
    </dgm:pt>
    <dgm:pt modelId="{632E6DEC-5358-4408-92EB-3EE2A4FA3531}" type="parTrans" cxnId="{4833012E-996B-4073-B623-9940AAC34AB5}">
      <dgm:prSet/>
      <dgm:spPr/>
      <dgm:t>
        <a:bodyPr/>
        <a:lstStyle/>
        <a:p>
          <a:endParaRPr lang="fr-FR"/>
        </a:p>
      </dgm:t>
    </dgm:pt>
    <dgm:pt modelId="{152E97E9-B187-4750-B57E-5ACD542F8EEF}" type="sibTrans" cxnId="{4833012E-996B-4073-B623-9940AAC34AB5}">
      <dgm:prSet/>
      <dgm:spPr/>
      <dgm:t>
        <a:bodyPr/>
        <a:lstStyle/>
        <a:p>
          <a:endParaRPr lang="fr-FR"/>
        </a:p>
      </dgm:t>
    </dgm:pt>
    <dgm:pt modelId="{F6E8138C-FF78-44CF-8802-7E9336BDC098}">
      <dgm:prSet phldrT="[Texte]" custT="1">
        <dgm:style>
          <a:lnRef idx="2">
            <a:schemeClr val="accent4"/>
          </a:lnRef>
          <a:fillRef idx="1">
            <a:schemeClr val="lt1"/>
          </a:fillRef>
          <a:effectRef idx="0">
            <a:schemeClr val="accent4"/>
          </a:effectRef>
          <a:fontRef idx="minor">
            <a:schemeClr val="dk1"/>
          </a:fontRef>
        </dgm:style>
      </dgm:prSet>
      <dgm:spPr/>
      <dgm:t>
        <a:bodyPr/>
        <a:lstStyle/>
        <a:p>
          <a:r>
            <a:rPr lang="fr-FR" sz="2000" b="1" dirty="0" smtClean="0">
              <a:latin typeface="Times New Roman" pitchFamily="18" charset="0"/>
              <a:cs typeface="Times New Roman" pitchFamily="18" charset="0"/>
            </a:rPr>
            <a:t>Les matériels</a:t>
          </a:r>
          <a:endParaRPr lang="fr-FR" sz="2000" b="1" dirty="0">
            <a:latin typeface="Times New Roman" pitchFamily="18" charset="0"/>
            <a:cs typeface="Times New Roman" pitchFamily="18" charset="0"/>
          </a:endParaRPr>
        </a:p>
      </dgm:t>
    </dgm:pt>
    <dgm:pt modelId="{5B5E0114-76C0-4A94-AE57-801B139F4C28}" type="parTrans" cxnId="{0D699DA0-7B05-463D-A76E-9BFF8385776F}">
      <dgm:prSet/>
      <dgm:spPr/>
      <dgm:t>
        <a:bodyPr/>
        <a:lstStyle/>
        <a:p>
          <a:endParaRPr lang="fr-FR"/>
        </a:p>
      </dgm:t>
    </dgm:pt>
    <dgm:pt modelId="{33E81FCF-7EE1-41A2-9937-0E40A161AE4C}" type="sibTrans" cxnId="{0D699DA0-7B05-463D-A76E-9BFF8385776F}">
      <dgm:prSet/>
      <dgm:spPr/>
      <dgm:t>
        <a:bodyPr/>
        <a:lstStyle/>
        <a:p>
          <a:endParaRPr lang="fr-FR"/>
        </a:p>
      </dgm:t>
    </dgm:pt>
    <dgm:pt modelId="{7B323947-7407-4835-AF4D-B67C6AAAA97C}">
      <dgm:prSet phldrT="[Texte]" custT="1"/>
      <dgm:spPr>
        <a:solidFill>
          <a:schemeClr val="accent5">
            <a:lumMod val="20000"/>
            <a:lumOff val="80000"/>
            <a:alpha val="90000"/>
          </a:schemeClr>
        </a:solidFill>
      </dgm:spPr>
      <dgm:t>
        <a:bodyPr/>
        <a:lstStyle/>
        <a:p>
          <a:r>
            <a:rPr lang="fr-FR" sz="1800" dirty="0" smtClean="0">
              <a:latin typeface="Times New Roman" pitchFamily="18" charset="0"/>
              <a:cs typeface="Times New Roman" pitchFamily="18" charset="0"/>
            </a:rPr>
            <a:t>Le Spitfire</a:t>
          </a:r>
          <a:endParaRPr lang="fr-FR" sz="1800" dirty="0">
            <a:latin typeface="Times New Roman" pitchFamily="18" charset="0"/>
            <a:cs typeface="Times New Roman" pitchFamily="18" charset="0"/>
          </a:endParaRPr>
        </a:p>
      </dgm:t>
    </dgm:pt>
    <dgm:pt modelId="{3B5CB28C-9A10-41A8-BBDF-5F8EA566F798}" type="parTrans" cxnId="{FD0FB68C-DE1E-4B1E-BAC6-89DDA659C19A}">
      <dgm:prSet/>
      <dgm:spPr/>
      <dgm:t>
        <a:bodyPr/>
        <a:lstStyle/>
        <a:p>
          <a:endParaRPr lang="fr-FR"/>
        </a:p>
      </dgm:t>
    </dgm:pt>
    <dgm:pt modelId="{7FA30ACE-2E93-4793-B298-2023D7086D56}" type="sibTrans" cxnId="{FD0FB68C-DE1E-4B1E-BAC6-89DDA659C19A}">
      <dgm:prSet/>
      <dgm:spPr/>
      <dgm:t>
        <a:bodyPr/>
        <a:lstStyle/>
        <a:p>
          <a:endParaRPr lang="fr-FR"/>
        </a:p>
      </dgm:t>
    </dgm:pt>
    <dgm:pt modelId="{2AD42AEA-7155-4EA8-B67D-151FCE5CF29A}">
      <dgm:prSet phldrT="[Texte]" custT="1"/>
      <dgm:spPr>
        <a:solidFill>
          <a:schemeClr val="accent5">
            <a:lumMod val="20000"/>
            <a:lumOff val="80000"/>
            <a:alpha val="90000"/>
          </a:schemeClr>
        </a:solidFill>
      </dgm:spPr>
      <dgm:t>
        <a:bodyPr/>
        <a:lstStyle/>
        <a:p>
          <a:r>
            <a:rPr lang="fr-FR" sz="1800" dirty="0" smtClean="0">
              <a:latin typeface="Times New Roman" pitchFamily="18" charset="0"/>
              <a:cs typeface="Times New Roman" pitchFamily="18" charset="0"/>
            </a:rPr>
            <a:t>Le premier homme sur la Lune</a:t>
          </a:r>
          <a:endParaRPr lang="fr-FR" sz="1800" dirty="0">
            <a:latin typeface="Times New Roman" pitchFamily="18" charset="0"/>
            <a:cs typeface="Times New Roman" pitchFamily="18" charset="0"/>
          </a:endParaRPr>
        </a:p>
      </dgm:t>
    </dgm:pt>
    <dgm:pt modelId="{F319627C-0D6C-46A7-9A74-CC2F9CA4737C}" type="parTrans" cxnId="{5CD104DE-5243-493F-9729-F83A3A60E9D2}">
      <dgm:prSet/>
      <dgm:spPr/>
      <dgm:t>
        <a:bodyPr/>
        <a:lstStyle/>
        <a:p>
          <a:endParaRPr lang="fr-FR"/>
        </a:p>
      </dgm:t>
    </dgm:pt>
    <dgm:pt modelId="{BE8A83CC-FABD-4897-84F1-15C309BD8647}" type="sibTrans" cxnId="{5CD104DE-5243-493F-9729-F83A3A60E9D2}">
      <dgm:prSet/>
      <dgm:spPr/>
      <dgm:t>
        <a:bodyPr/>
        <a:lstStyle/>
        <a:p>
          <a:endParaRPr lang="fr-FR"/>
        </a:p>
      </dgm:t>
    </dgm:pt>
    <dgm:pt modelId="{83BEBF82-6270-4021-9378-B465C64A1DC9}">
      <dgm:prSet phldrT="[Texte]" custT="1"/>
      <dgm:spPr>
        <a:solidFill>
          <a:schemeClr val="accent5">
            <a:lumMod val="20000"/>
            <a:lumOff val="80000"/>
            <a:alpha val="90000"/>
          </a:schemeClr>
        </a:solidFill>
      </dgm:spPr>
      <dgm:t>
        <a:bodyPr/>
        <a:lstStyle/>
        <a:p>
          <a:r>
            <a:rPr lang="fr-FR" sz="1800" dirty="0" smtClean="0">
              <a:latin typeface="Times New Roman" pitchFamily="18" charset="0"/>
              <a:cs typeface="Times New Roman" pitchFamily="18" charset="0"/>
            </a:rPr>
            <a:t>Saint </a:t>
          </a:r>
          <a:r>
            <a:rPr lang="fr-FR" sz="1800" dirty="0" err="1" smtClean="0">
              <a:latin typeface="Times New Roman" pitchFamily="18" charset="0"/>
              <a:cs typeface="Times New Roman" pitchFamily="18" charset="0"/>
            </a:rPr>
            <a:t>Exupéry</a:t>
          </a:r>
          <a:endParaRPr lang="fr-FR" sz="1800" dirty="0">
            <a:latin typeface="Times New Roman" pitchFamily="18" charset="0"/>
            <a:cs typeface="Times New Roman" pitchFamily="18" charset="0"/>
          </a:endParaRPr>
        </a:p>
      </dgm:t>
    </dgm:pt>
    <dgm:pt modelId="{45F1340F-DB39-4139-A9CF-A2F739CE27D0}" type="parTrans" cxnId="{2B8CD6EF-9EA0-4E0A-8615-05F0C2C79446}">
      <dgm:prSet/>
      <dgm:spPr/>
      <dgm:t>
        <a:bodyPr/>
        <a:lstStyle/>
        <a:p>
          <a:endParaRPr lang="fr-FR"/>
        </a:p>
      </dgm:t>
    </dgm:pt>
    <dgm:pt modelId="{0E71A383-AD6A-46E1-BA1B-44B144393605}" type="sibTrans" cxnId="{2B8CD6EF-9EA0-4E0A-8615-05F0C2C79446}">
      <dgm:prSet/>
      <dgm:spPr/>
      <dgm:t>
        <a:bodyPr/>
        <a:lstStyle/>
        <a:p>
          <a:endParaRPr lang="fr-FR"/>
        </a:p>
      </dgm:t>
    </dgm:pt>
    <dgm:pt modelId="{4BA66F82-29FE-4C39-B87C-68B33C0A11BC}">
      <dgm:prSet phldrT="[Texte]" custT="1"/>
      <dgm:spPr>
        <a:solidFill>
          <a:schemeClr val="accent5">
            <a:lumMod val="20000"/>
            <a:lumOff val="80000"/>
            <a:alpha val="90000"/>
          </a:schemeClr>
        </a:solidFill>
      </dgm:spPr>
      <dgm:t>
        <a:bodyPr/>
        <a:lstStyle/>
        <a:p>
          <a:endParaRPr lang="fr-FR" sz="1600" dirty="0">
            <a:latin typeface="Times New Roman" pitchFamily="18" charset="0"/>
            <a:cs typeface="Times New Roman" pitchFamily="18" charset="0"/>
          </a:endParaRPr>
        </a:p>
      </dgm:t>
    </dgm:pt>
    <dgm:pt modelId="{888600FF-39D6-4241-8740-E4D1442D4782}" type="parTrans" cxnId="{F0943040-6AF2-40EB-A975-64CA601B972E}">
      <dgm:prSet/>
      <dgm:spPr/>
      <dgm:t>
        <a:bodyPr/>
        <a:lstStyle/>
        <a:p>
          <a:endParaRPr lang="fr-FR"/>
        </a:p>
      </dgm:t>
    </dgm:pt>
    <dgm:pt modelId="{4E2A22C2-6989-46F0-B432-F9D6F0160BF1}" type="sibTrans" cxnId="{F0943040-6AF2-40EB-A975-64CA601B972E}">
      <dgm:prSet/>
      <dgm:spPr/>
      <dgm:t>
        <a:bodyPr/>
        <a:lstStyle/>
        <a:p>
          <a:endParaRPr lang="fr-FR"/>
        </a:p>
      </dgm:t>
    </dgm:pt>
    <dgm:pt modelId="{05952EB4-20E6-401C-9B7B-3D89F37DA9F8}">
      <dgm:prSet phldrT="[Texte]" custT="1"/>
      <dgm:spPr>
        <a:solidFill>
          <a:schemeClr val="accent5">
            <a:lumMod val="20000"/>
            <a:lumOff val="80000"/>
            <a:alpha val="90000"/>
          </a:schemeClr>
        </a:solidFill>
      </dgm:spPr>
      <dgm:t>
        <a:bodyPr/>
        <a:lstStyle/>
        <a:p>
          <a:r>
            <a:rPr lang="fr-FR" sz="1800" dirty="0" smtClean="0">
              <a:latin typeface="Times New Roman" pitchFamily="18" charset="0"/>
              <a:cs typeface="Times New Roman" pitchFamily="18" charset="0"/>
            </a:rPr>
            <a:t>Roland Garros</a:t>
          </a:r>
          <a:endParaRPr lang="fr-FR" sz="1800" dirty="0">
            <a:latin typeface="Times New Roman" pitchFamily="18" charset="0"/>
            <a:cs typeface="Times New Roman" pitchFamily="18" charset="0"/>
          </a:endParaRPr>
        </a:p>
      </dgm:t>
    </dgm:pt>
    <dgm:pt modelId="{3E7A7958-265A-4B41-AAE9-144C3072C0CE}" type="parTrans" cxnId="{55F4F77B-3F9C-4D00-ABA3-747CE0A8F797}">
      <dgm:prSet/>
      <dgm:spPr/>
      <dgm:t>
        <a:bodyPr/>
        <a:lstStyle/>
        <a:p>
          <a:endParaRPr lang="fr-FR"/>
        </a:p>
      </dgm:t>
    </dgm:pt>
    <dgm:pt modelId="{9EC230A0-8779-4539-B77B-C7BC3CF0C490}" type="sibTrans" cxnId="{55F4F77B-3F9C-4D00-ABA3-747CE0A8F797}">
      <dgm:prSet/>
      <dgm:spPr/>
      <dgm:t>
        <a:bodyPr/>
        <a:lstStyle/>
        <a:p>
          <a:endParaRPr lang="fr-FR"/>
        </a:p>
      </dgm:t>
    </dgm:pt>
    <dgm:pt modelId="{4DDA3892-CD65-4586-BBF4-7FE3C9A07567}">
      <dgm:prSet phldrT="[Texte]" custT="1"/>
      <dgm:spPr>
        <a:solidFill>
          <a:schemeClr val="accent5">
            <a:lumMod val="20000"/>
            <a:lumOff val="80000"/>
            <a:alpha val="90000"/>
          </a:schemeClr>
        </a:solidFill>
      </dgm:spPr>
      <dgm:t>
        <a:bodyPr/>
        <a:lstStyle/>
        <a:p>
          <a:r>
            <a:rPr lang="fr-FR" sz="1800" dirty="0" smtClean="0">
              <a:latin typeface="Times New Roman" pitchFamily="18" charset="0"/>
              <a:cs typeface="Times New Roman" pitchFamily="18" charset="0"/>
            </a:rPr>
            <a:t>Adrienne Bolland</a:t>
          </a:r>
          <a:endParaRPr lang="fr-FR" sz="1800" dirty="0">
            <a:latin typeface="Times New Roman" pitchFamily="18" charset="0"/>
            <a:cs typeface="Times New Roman" pitchFamily="18" charset="0"/>
          </a:endParaRPr>
        </a:p>
      </dgm:t>
    </dgm:pt>
    <dgm:pt modelId="{1A0B7507-A9DE-47E4-92D5-AB38B591F04C}" type="parTrans" cxnId="{E8E99DCE-C386-4219-BFBE-BC501D4DF576}">
      <dgm:prSet/>
      <dgm:spPr/>
      <dgm:t>
        <a:bodyPr/>
        <a:lstStyle/>
        <a:p>
          <a:endParaRPr lang="fr-FR"/>
        </a:p>
      </dgm:t>
    </dgm:pt>
    <dgm:pt modelId="{832FB0CB-EF07-4D15-BCE8-38A9E473392F}" type="sibTrans" cxnId="{E8E99DCE-C386-4219-BFBE-BC501D4DF576}">
      <dgm:prSet/>
      <dgm:spPr/>
      <dgm:t>
        <a:bodyPr/>
        <a:lstStyle/>
        <a:p>
          <a:endParaRPr lang="fr-FR"/>
        </a:p>
      </dgm:t>
    </dgm:pt>
    <dgm:pt modelId="{DF12D54C-9329-4FA1-AA2D-0B960100F0CC}">
      <dgm:prSet phldrT="[Texte]" custT="1"/>
      <dgm:spPr>
        <a:solidFill>
          <a:schemeClr val="accent5">
            <a:lumMod val="20000"/>
            <a:lumOff val="80000"/>
            <a:alpha val="90000"/>
          </a:schemeClr>
        </a:solidFill>
      </dgm:spPr>
      <dgm:t>
        <a:bodyPr/>
        <a:lstStyle/>
        <a:p>
          <a:endParaRPr lang="fr-FR" sz="1800" dirty="0">
            <a:latin typeface="Times New Roman" pitchFamily="18" charset="0"/>
            <a:cs typeface="Times New Roman" pitchFamily="18" charset="0"/>
          </a:endParaRPr>
        </a:p>
      </dgm:t>
    </dgm:pt>
    <dgm:pt modelId="{5FD6D4D2-E343-422D-955D-8ED0EEAD3097}" type="parTrans" cxnId="{474719D6-8F3E-4764-B3A9-B6EF28ADD428}">
      <dgm:prSet/>
      <dgm:spPr/>
      <dgm:t>
        <a:bodyPr/>
        <a:lstStyle/>
        <a:p>
          <a:endParaRPr lang="fr-FR"/>
        </a:p>
      </dgm:t>
    </dgm:pt>
    <dgm:pt modelId="{151320E6-B724-4687-9660-7905512614E8}" type="sibTrans" cxnId="{474719D6-8F3E-4764-B3A9-B6EF28ADD428}">
      <dgm:prSet/>
      <dgm:spPr/>
      <dgm:t>
        <a:bodyPr/>
        <a:lstStyle/>
        <a:p>
          <a:endParaRPr lang="fr-FR"/>
        </a:p>
      </dgm:t>
    </dgm:pt>
    <dgm:pt modelId="{E9DC3F4A-FD0D-46B4-83B7-D2196933B48A}">
      <dgm:prSet phldrT="[Texte]" custT="1"/>
      <dgm:spPr>
        <a:solidFill>
          <a:schemeClr val="accent5">
            <a:lumMod val="20000"/>
            <a:lumOff val="80000"/>
            <a:alpha val="90000"/>
          </a:schemeClr>
        </a:solidFill>
      </dgm:spPr>
      <dgm:t>
        <a:bodyPr/>
        <a:lstStyle/>
        <a:p>
          <a:r>
            <a:rPr lang="fr-FR" sz="1800" dirty="0" smtClean="0">
              <a:latin typeface="Times New Roman" pitchFamily="18" charset="0"/>
              <a:cs typeface="Times New Roman" pitchFamily="18" charset="0"/>
            </a:rPr>
            <a:t>Le V2</a:t>
          </a:r>
          <a:endParaRPr lang="fr-FR" sz="1800" dirty="0">
            <a:latin typeface="Times New Roman" pitchFamily="18" charset="0"/>
            <a:cs typeface="Times New Roman" pitchFamily="18" charset="0"/>
          </a:endParaRPr>
        </a:p>
      </dgm:t>
    </dgm:pt>
    <dgm:pt modelId="{5BFAAB30-3DB2-44BD-AD87-B38785DFE8CB}" type="parTrans" cxnId="{67A07EAE-CB1A-4367-A9DB-2B18F66C207B}">
      <dgm:prSet/>
      <dgm:spPr/>
      <dgm:t>
        <a:bodyPr/>
        <a:lstStyle/>
        <a:p>
          <a:endParaRPr lang="fr-FR"/>
        </a:p>
      </dgm:t>
    </dgm:pt>
    <dgm:pt modelId="{B954DC53-FFF8-4530-AF5D-1073CDC3B7FD}" type="sibTrans" cxnId="{67A07EAE-CB1A-4367-A9DB-2B18F66C207B}">
      <dgm:prSet/>
      <dgm:spPr/>
      <dgm:t>
        <a:bodyPr/>
        <a:lstStyle/>
        <a:p>
          <a:endParaRPr lang="fr-FR"/>
        </a:p>
      </dgm:t>
    </dgm:pt>
    <dgm:pt modelId="{38BBAD55-9F57-480B-84EB-D8658D511E85}">
      <dgm:prSet phldrT="[Texte]" custT="1"/>
      <dgm:spPr>
        <a:solidFill>
          <a:schemeClr val="accent5">
            <a:lumMod val="20000"/>
            <a:lumOff val="80000"/>
            <a:alpha val="90000"/>
          </a:schemeClr>
        </a:solidFill>
      </dgm:spPr>
      <dgm:t>
        <a:bodyPr/>
        <a:lstStyle/>
        <a:p>
          <a:endParaRPr lang="fr-FR" sz="1800" dirty="0">
            <a:latin typeface="Times New Roman" pitchFamily="18" charset="0"/>
            <a:cs typeface="Times New Roman" pitchFamily="18" charset="0"/>
          </a:endParaRPr>
        </a:p>
      </dgm:t>
    </dgm:pt>
    <dgm:pt modelId="{656E4813-D9FA-45B9-AD48-965D5EFBD3CA}" type="parTrans" cxnId="{3C25CBA9-2000-451B-ABAD-827E60C5670A}">
      <dgm:prSet/>
      <dgm:spPr/>
      <dgm:t>
        <a:bodyPr/>
        <a:lstStyle/>
        <a:p>
          <a:endParaRPr lang="fr-FR"/>
        </a:p>
      </dgm:t>
    </dgm:pt>
    <dgm:pt modelId="{836DA043-B1E0-4633-BD74-BB4E4FD97C2E}" type="sibTrans" cxnId="{3C25CBA9-2000-451B-ABAD-827E60C5670A}">
      <dgm:prSet/>
      <dgm:spPr/>
      <dgm:t>
        <a:bodyPr/>
        <a:lstStyle/>
        <a:p>
          <a:endParaRPr lang="fr-FR"/>
        </a:p>
      </dgm:t>
    </dgm:pt>
    <dgm:pt modelId="{13B653A1-6BF6-479B-9312-48529A87B373}">
      <dgm:prSet phldrT="[Texte]" custT="1"/>
      <dgm:spPr>
        <a:solidFill>
          <a:schemeClr val="accent5">
            <a:lumMod val="20000"/>
            <a:lumOff val="80000"/>
            <a:alpha val="90000"/>
          </a:schemeClr>
        </a:solidFill>
      </dgm:spPr>
      <dgm:t>
        <a:bodyPr/>
        <a:lstStyle/>
        <a:p>
          <a:r>
            <a:rPr lang="fr-FR" sz="1800" dirty="0" smtClean="0">
              <a:latin typeface="Times New Roman" pitchFamily="18" charset="0"/>
              <a:cs typeface="Times New Roman" pitchFamily="18" charset="0"/>
            </a:rPr>
            <a:t>…</a:t>
          </a:r>
          <a:endParaRPr lang="fr-FR" sz="1800" dirty="0">
            <a:latin typeface="Times New Roman" pitchFamily="18" charset="0"/>
            <a:cs typeface="Times New Roman" pitchFamily="18" charset="0"/>
          </a:endParaRPr>
        </a:p>
      </dgm:t>
    </dgm:pt>
    <dgm:pt modelId="{79590264-52A9-4686-AD78-E1E86C7FE38E}" type="parTrans" cxnId="{362C9C59-50F7-4C0D-BC0E-F8087DE34379}">
      <dgm:prSet/>
      <dgm:spPr/>
      <dgm:t>
        <a:bodyPr/>
        <a:lstStyle/>
        <a:p>
          <a:endParaRPr lang="fr-FR"/>
        </a:p>
      </dgm:t>
    </dgm:pt>
    <dgm:pt modelId="{26B0B2F6-BEC5-43B2-9E21-58C95C71B988}" type="sibTrans" cxnId="{362C9C59-50F7-4C0D-BC0E-F8087DE34379}">
      <dgm:prSet/>
      <dgm:spPr/>
      <dgm:t>
        <a:bodyPr/>
        <a:lstStyle/>
        <a:p>
          <a:endParaRPr lang="fr-FR"/>
        </a:p>
      </dgm:t>
    </dgm:pt>
    <dgm:pt modelId="{E489C221-B876-45A5-A4EB-3FDE11206BAC}">
      <dgm:prSet phldrT="[Texte]" custT="1"/>
      <dgm:spPr>
        <a:solidFill>
          <a:schemeClr val="accent5">
            <a:lumMod val="20000"/>
            <a:lumOff val="80000"/>
            <a:alpha val="90000"/>
          </a:schemeClr>
        </a:solidFill>
      </dgm:spPr>
      <dgm:t>
        <a:bodyPr/>
        <a:lstStyle/>
        <a:p>
          <a:r>
            <a:rPr lang="fr-FR" sz="1800" dirty="0" smtClean="0">
              <a:latin typeface="Times New Roman" pitchFamily="18" charset="0"/>
              <a:cs typeface="Times New Roman" pitchFamily="18" charset="0"/>
            </a:rPr>
            <a:t>…</a:t>
          </a:r>
          <a:endParaRPr lang="fr-FR" sz="1800" dirty="0">
            <a:latin typeface="Times New Roman" pitchFamily="18" charset="0"/>
            <a:cs typeface="Times New Roman" pitchFamily="18" charset="0"/>
          </a:endParaRPr>
        </a:p>
      </dgm:t>
    </dgm:pt>
    <dgm:pt modelId="{41CBF74C-2261-413F-9179-C8CAAA593360}" type="parTrans" cxnId="{DF96727F-5CBC-4837-BCDE-F89035BD1822}">
      <dgm:prSet/>
      <dgm:spPr/>
      <dgm:t>
        <a:bodyPr/>
        <a:lstStyle/>
        <a:p>
          <a:endParaRPr lang="fr-FR"/>
        </a:p>
      </dgm:t>
    </dgm:pt>
    <dgm:pt modelId="{4315C485-0D16-4E81-A52D-392117F48B9C}" type="sibTrans" cxnId="{DF96727F-5CBC-4837-BCDE-F89035BD1822}">
      <dgm:prSet/>
      <dgm:spPr/>
      <dgm:t>
        <a:bodyPr/>
        <a:lstStyle/>
        <a:p>
          <a:endParaRPr lang="fr-FR"/>
        </a:p>
      </dgm:t>
    </dgm:pt>
    <dgm:pt modelId="{F2AB6477-802A-4541-8EA9-F2C7BC6815FB}">
      <dgm:prSet phldrT="[Texte]" custT="1"/>
      <dgm:spPr>
        <a:solidFill>
          <a:schemeClr val="accent5">
            <a:lumMod val="20000"/>
            <a:lumOff val="80000"/>
            <a:alpha val="90000"/>
          </a:schemeClr>
        </a:solidFill>
      </dgm:spPr>
      <dgm:t>
        <a:bodyPr/>
        <a:lstStyle/>
        <a:p>
          <a:r>
            <a:rPr lang="fr-FR" sz="1800" dirty="0" smtClean="0">
              <a:latin typeface="Times New Roman" pitchFamily="18" charset="0"/>
              <a:cs typeface="Times New Roman" pitchFamily="18" charset="0"/>
            </a:rPr>
            <a:t>…</a:t>
          </a:r>
          <a:endParaRPr lang="fr-FR" sz="1800" dirty="0">
            <a:latin typeface="Times New Roman" pitchFamily="18" charset="0"/>
            <a:cs typeface="Times New Roman" pitchFamily="18" charset="0"/>
          </a:endParaRPr>
        </a:p>
      </dgm:t>
    </dgm:pt>
    <dgm:pt modelId="{8D75C801-6167-4A02-B2AB-9018D04F3BF2}" type="parTrans" cxnId="{31D5BC44-9740-4B57-869C-A7E09866B3B0}">
      <dgm:prSet/>
      <dgm:spPr/>
      <dgm:t>
        <a:bodyPr/>
        <a:lstStyle/>
        <a:p>
          <a:endParaRPr lang="fr-FR"/>
        </a:p>
      </dgm:t>
    </dgm:pt>
    <dgm:pt modelId="{5537EE6F-4225-44C4-8C17-ABD21805C337}" type="sibTrans" cxnId="{31D5BC44-9740-4B57-869C-A7E09866B3B0}">
      <dgm:prSet/>
      <dgm:spPr/>
      <dgm:t>
        <a:bodyPr/>
        <a:lstStyle/>
        <a:p>
          <a:endParaRPr lang="fr-FR"/>
        </a:p>
      </dgm:t>
    </dgm:pt>
    <dgm:pt modelId="{2A2F7002-8774-42EF-8D2D-0A572DA8C8C7}">
      <dgm:prSet phldrT="[Texte]" custT="1"/>
      <dgm:spPr>
        <a:solidFill>
          <a:schemeClr val="accent5">
            <a:lumMod val="20000"/>
            <a:lumOff val="80000"/>
            <a:alpha val="90000"/>
          </a:schemeClr>
        </a:solidFill>
      </dgm:spPr>
      <dgm:t>
        <a:bodyPr/>
        <a:lstStyle/>
        <a:p>
          <a:r>
            <a:rPr lang="fr-FR" sz="1800" dirty="0" smtClean="0">
              <a:latin typeface="Times New Roman" pitchFamily="18" charset="0"/>
              <a:cs typeface="Times New Roman" pitchFamily="18" charset="0"/>
            </a:rPr>
            <a:t>Concorde</a:t>
          </a:r>
          <a:endParaRPr lang="fr-FR" sz="1800" dirty="0">
            <a:latin typeface="Times New Roman" pitchFamily="18" charset="0"/>
            <a:cs typeface="Times New Roman" pitchFamily="18" charset="0"/>
          </a:endParaRPr>
        </a:p>
      </dgm:t>
    </dgm:pt>
    <dgm:pt modelId="{CCF143C3-E4BB-4644-A976-F028CEF531C3}" type="parTrans" cxnId="{FD563703-0981-4F86-ABA5-E95523AD0D7F}">
      <dgm:prSet/>
      <dgm:spPr/>
      <dgm:t>
        <a:bodyPr/>
        <a:lstStyle/>
        <a:p>
          <a:endParaRPr lang="fr-FR"/>
        </a:p>
      </dgm:t>
    </dgm:pt>
    <dgm:pt modelId="{728072CA-F67C-47EE-8D20-C595412B8AFE}" type="sibTrans" cxnId="{FD563703-0981-4F86-ABA5-E95523AD0D7F}">
      <dgm:prSet/>
      <dgm:spPr/>
      <dgm:t>
        <a:bodyPr/>
        <a:lstStyle/>
        <a:p>
          <a:endParaRPr lang="fr-FR"/>
        </a:p>
      </dgm:t>
    </dgm:pt>
    <dgm:pt modelId="{32393029-947E-4B38-8A5B-A36F2D289C8E}">
      <dgm:prSet phldrT="[Texte]" custT="1"/>
      <dgm:spPr>
        <a:solidFill>
          <a:schemeClr val="accent5">
            <a:lumMod val="20000"/>
            <a:lumOff val="80000"/>
            <a:alpha val="90000"/>
          </a:schemeClr>
        </a:solidFill>
      </dgm:spPr>
      <dgm:t>
        <a:bodyPr/>
        <a:lstStyle/>
        <a:p>
          <a:r>
            <a:rPr lang="fr-FR" sz="1800" dirty="0" smtClean="0">
              <a:latin typeface="Times New Roman" pitchFamily="18" charset="0"/>
              <a:cs typeface="Times New Roman" pitchFamily="18" charset="0"/>
            </a:rPr>
            <a:t>Rafale</a:t>
          </a:r>
          <a:endParaRPr lang="fr-FR" sz="1800" dirty="0">
            <a:latin typeface="Times New Roman" pitchFamily="18" charset="0"/>
            <a:cs typeface="Times New Roman" pitchFamily="18" charset="0"/>
          </a:endParaRPr>
        </a:p>
      </dgm:t>
    </dgm:pt>
    <dgm:pt modelId="{83848F3B-CAF2-4CDE-9F09-187AD6B9765B}" type="parTrans" cxnId="{60C9F03E-4E94-42E9-992F-32BC944CF3F0}">
      <dgm:prSet/>
      <dgm:spPr/>
      <dgm:t>
        <a:bodyPr/>
        <a:lstStyle/>
        <a:p>
          <a:endParaRPr lang="fr-FR"/>
        </a:p>
      </dgm:t>
    </dgm:pt>
    <dgm:pt modelId="{87365AAD-D511-4A02-AB07-897B8D188734}" type="sibTrans" cxnId="{60C9F03E-4E94-42E9-992F-32BC944CF3F0}">
      <dgm:prSet/>
      <dgm:spPr/>
      <dgm:t>
        <a:bodyPr/>
        <a:lstStyle/>
        <a:p>
          <a:endParaRPr lang="fr-FR"/>
        </a:p>
      </dgm:t>
    </dgm:pt>
    <dgm:pt modelId="{3D8D09EE-95C4-4764-8BC4-0D95D3977803}">
      <dgm:prSet phldrT="[Texte]" custT="1"/>
      <dgm:spPr>
        <a:solidFill>
          <a:schemeClr val="accent5">
            <a:lumMod val="20000"/>
            <a:lumOff val="80000"/>
            <a:alpha val="90000"/>
          </a:schemeClr>
        </a:solidFill>
      </dgm:spPr>
      <dgm:t>
        <a:bodyPr/>
        <a:lstStyle/>
        <a:p>
          <a:r>
            <a:rPr lang="fr-FR" sz="1800" dirty="0" smtClean="0">
              <a:latin typeface="Times New Roman" pitchFamily="18" charset="0"/>
              <a:cs typeface="Times New Roman" pitchFamily="18" charset="0"/>
            </a:rPr>
            <a:t>Vol des frères Wright</a:t>
          </a:r>
          <a:endParaRPr lang="fr-FR" sz="1800" dirty="0">
            <a:latin typeface="Times New Roman" pitchFamily="18" charset="0"/>
            <a:cs typeface="Times New Roman" pitchFamily="18" charset="0"/>
          </a:endParaRPr>
        </a:p>
      </dgm:t>
    </dgm:pt>
    <dgm:pt modelId="{642B36CA-B04E-4E0B-8110-AB5852441D7C}" type="parTrans" cxnId="{E650B805-C67A-4AED-9B8B-CF3F7A0879B3}">
      <dgm:prSet/>
      <dgm:spPr/>
      <dgm:t>
        <a:bodyPr/>
        <a:lstStyle/>
        <a:p>
          <a:endParaRPr lang="fr-FR"/>
        </a:p>
      </dgm:t>
    </dgm:pt>
    <dgm:pt modelId="{6784019A-82C4-412A-A931-0E8F200D8C87}" type="sibTrans" cxnId="{E650B805-C67A-4AED-9B8B-CF3F7A0879B3}">
      <dgm:prSet/>
      <dgm:spPr/>
      <dgm:t>
        <a:bodyPr/>
        <a:lstStyle/>
        <a:p>
          <a:endParaRPr lang="fr-FR"/>
        </a:p>
      </dgm:t>
    </dgm:pt>
    <dgm:pt modelId="{0CD9F4C8-83E4-4E96-A71E-F08ECC4615D6}" type="pres">
      <dgm:prSet presAssocID="{3691C727-2A3A-4B79-B228-B35E19FA57AE}" presName="Name0" presStyleCnt="0">
        <dgm:presLayoutVars>
          <dgm:dir/>
          <dgm:animLvl val="lvl"/>
          <dgm:resizeHandles val="exact"/>
        </dgm:presLayoutVars>
      </dgm:prSet>
      <dgm:spPr/>
      <dgm:t>
        <a:bodyPr/>
        <a:lstStyle/>
        <a:p>
          <a:endParaRPr lang="fr-FR"/>
        </a:p>
      </dgm:t>
    </dgm:pt>
    <dgm:pt modelId="{B7607CD4-D3D7-47F6-9C9A-417227FE56A1}" type="pres">
      <dgm:prSet presAssocID="{882A0BFC-2C1B-45F3-9D78-7D2DDE3110F8}" presName="composite" presStyleCnt="0"/>
      <dgm:spPr/>
    </dgm:pt>
    <dgm:pt modelId="{7659485F-7217-48BE-9F3D-746093E035B4}" type="pres">
      <dgm:prSet presAssocID="{882A0BFC-2C1B-45F3-9D78-7D2DDE3110F8}" presName="parTx" presStyleLbl="alignNode1" presStyleIdx="0" presStyleCnt="3" custLinFactNeighborX="-103" custLinFactNeighborY="-3076">
        <dgm:presLayoutVars>
          <dgm:chMax val="0"/>
          <dgm:chPref val="0"/>
          <dgm:bulletEnabled val="1"/>
        </dgm:presLayoutVars>
      </dgm:prSet>
      <dgm:spPr/>
      <dgm:t>
        <a:bodyPr/>
        <a:lstStyle/>
        <a:p>
          <a:endParaRPr lang="fr-FR"/>
        </a:p>
      </dgm:t>
    </dgm:pt>
    <dgm:pt modelId="{B04372CC-ADFB-4D5F-AB92-952DB89B2753}" type="pres">
      <dgm:prSet presAssocID="{882A0BFC-2C1B-45F3-9D78-7D2DDE3110F8}" presName="desTx" presStyleLbl="alignAccFollowNode1" presStyleIdx="0" presStyleCnt="3" custLinFactNeighborX="-2177">
        <dgm:presLayoutVars>
          <dgm:bulletEnabled val="1"/>
        </dgm:presLayoutVars>
      </dgm:prSet>
      <dgm:spPr/>
      <dgm:t>
        <a:bodyPr/>
        <a:lstStyle/>
        <a:p>
          <a:endParaRPr lang="fr-FR"/>
        </a:p>
      </dgm:t>
    </dgm:pt>
    <dgm:pt modelId="{3D5131F5-1637-4C17-BD26-B9858E6428A0}" type="pres">
      <dgm:prSet presAssocID="{C26CBD6F-BE5D-40D4-A079-437D20495DE5}" presName="space" presStyleCnt="0"/>
      <dgm:spPr/>
    </dgm:pt>
    <dgm:pt modelId="{49CAFE0D-F73F-4426-8326-61B6BF97833C}" type="pres">
      <dgm:prSet presAssocID="{05C8317F-8105-446A-913A-51EB4817BB74}" presName="composite" presStyleCnt="0"/>
      <dgm:spPr/>
    </dgm:pt>
    <dgm:pt modelId="{E5F10190-55C1-4C04-8E57-A64778E34843}" type="pres">
      <dgm:prSet presAssocID="{05C8317F-8105-446A-913A-51EB4817BB74}" presName="parTx" presStyleLbl="alignNode1" presStyleIdx="1" presStyleCnt="3" custLinFactNeighborY="-13397">
        <dgm:presLayoutVars>
          <dgm:chMax val="0"/>
          <dgm:chPref val="0"/>
          <dgm:bulletEnabled val="1"/>
        </dgm:presLayoutVars>
      </dgm:prSet>
      <dgm:spPr/>
      <dgm:t>
        <a:bodyPr/>
        <a:lstStyle/>
        <a:p>
          <a:endParaRPr lang="fr-FR"/>
        </a:p>
      </dgm:t>
    </dgm:pt>
    <dgm:pt modelId="{A229A6BF-6BB1-4AAA-907F-EF5124169A51}" type="pres">
      <dgm:prSet presAssocID="{05C8317F-8105-446A-913A-51EB4817BB74}" presName="desTx" presStyleLbl="alignAccFollowNode1" presStyleIdx="1" presStyleCnt="3">
        <dgm:presLayoutVars>
          <dgm:bulletEnabled val="1"/>
        </dgm:presLayoutVars>
      </dgm:prSet>
      <dgm:spPr/>
      <dgm:t>
        <a:bodyPr/>
        <a:lstStyle/>
        <a:p>
          <a:endParaRPr lang="fr-FR"/>
        </a:p>
      </dgm:t>
    </dgm:pt>
    <dgm:pt modelId="{DF1FB3F5-EBC6-496A-AE45-4EA17D90EC61}" type="pres">
      <dgm:prSet presAssocID="{DCB2A597-8C68-4F57-899E-39642003E8CB}" presName="space" presStyleCnt="0"/>
      <dgm:spPr/>
    </dgm:pt>
    <dgm:pt modelId="{E756BD81-376E-4EEF-965B-317EB611A39C}" type="pres">
      <dgm:prSet presAssocID="{F6E8138C-FF78-44CF-8802-7E9336BDC098}" presName="composite" presStyleCnt="0"/>
      <dgm:spPr/>
    </dgm:pt>
    <dgm:pt modelId="{9133A5EC-70E6-4B21-8F39-9368D8E69252}" type="pres">
      <dgm:prSet presAssocID="{F6E8138C-FF78-44CF-8802-7E9336BDC098}" presName="parTx" presStyleLbl="alignNode1" presStyleIdx="2" presStyleCnt="3" custLinFactNeighborY="7592">
        <dgm:presLayoutVars>
          <dgm:chMax val="0"/>
          <dgm:chPref val="0"/>
          <dgm:bulletEnabled val="1"/>
        </dgm:presLayoutVars>
      </dgm:prSet>
      <dgm:spPr/>
      <dgm:t>
        <a:bodyPr/>
        <a:lstStyle/>
        <a:p>
          <a:endParaRPr lang="fr-FR"/>
        </a:p>
      </dgm:t>
    </dgm:pt>
    <dgm:pt modelId="{23039512-A283-4C7B-808F-B3813ACD7EBC}" type="pres">
      <dgm:prSet presAssocID="{F6E8138C-FF78-44CF-8802-7E9336BDC098}" presName="desTx" presStyleLbl="alignAccFollowNode1" presStyleIdx="2" presStyleCnt="3" custScaleX="99542" custScaleY="100000" custLinFactNeighborX="1667" custLinFactNeighborY="829">
        <dgm:presLayoutVars>
          <dgm:bulletEnabled val="1"/>
        </dgm:presLayoutVars>
      </dgm:prSet>
      <dgm:spPr/>
      <dgm:t>
        <a:bodyPr/>
        <a:lstStyle/>
        <a:p>
          <a:endParaRPr lang="fr-FR"/>
        </a:p>
      </dgm:t>
    </dgm:pt>
  </dgm:ptLst>
  <dgm:cxnLst>
    <dgm:cxn modelId="{0E9FF7C6-0245-42BE-ACB0-35375BDEAAD3}" type="presOf" srcId="{E9DC3F4A-FD0D-46B4-83B7-D2196933B48A}" destId="{23039512-A283-4C7B-808F-B3813ACD7EBC}" srcOrd="0" destOrd="1" presId="urn:microsoft.com/office/officeart/2005/8/layout/hList1"/>
    <dgm:cxn modelId="{697D3FB2-A387-4EED-8A00-29273F438775}" type="presOf" srcId="{E489C221-B876-45A5-A4EB-3FDE11206BAC}" destId="{B04372CC-ADFB-4D5F-AB92-952DB89B2753}" srcOrd="0" destOrd="3" presId="urn:microsoft.com/office/officeart/2005/8/layout/hList1"/>
    <dgm:cxn modelId="{B9A8801B-22A8-4371-BD97-5B4AC8BF004F}" type="presOf" srcId="{3691C727-2A3A-4B79-B228-B35E19FA57AE}" destId="{0CD9F4C8-83E4-4E96-A71E-F08ECC4615D6}" srcOrd="0" destOrd="0" presId="urn:microsoft.com/office/officeart/2005/8/layout/hList1"/>
    <dgm:cxn modelId="{525F4F75-BCD6-43C3-87F8-E356A897E867}" srcId="{3691C727-2A3A-4B79-B228-B35E19FA57AE}" destId="{882A0BFC-2C1B-45F3-9D78-7D2DDE3110F8}" srcOrd="0" destOrd="0" parTransId="{B2D11E03-B316-43B7-A297-50450062A42C}" sibTransId="{C26CBD6F-BE5D-40D4-A079-437D20495DE5}"/>
    <dgm:cxn modelId="{69BC37BD-39B7-455B-AA82-0C301D1A3468}" type="presOf" srcId="{3D8D09EE-95C4-4764-8BC4-0D95D3977803}" destId="{B04372CC-ADFB-4D5F-AB92-952DB89B2753}" srcOrd="0" destOrd="1" presId="urn:microsoft.com/office/officeart/2005/8/layout/hList1"/>
    <dgm:cxn modelId="{0F716068-7F72-4D7D-ADCA-28035CAFBEBA}" type="presOf" srcId="{4DDA3892-CD65-4586-BBF4-7FE3C9A07567}" destId="{A229A6BF-6BB1-4AAA-907F-EF5124169A51}" srcOrd="0" destOrd="3" presId="urn:microsoft.com/office/officeart/2005/8/layout/hList1"/>
    <dgm:cxn modelId="{4833012E-996B-4073-B623-9940AAC34AB5}" srcId="{05C8317F-8105-446A-913A-51EB4817BB74}" destId="{79B1C1B9-59A2-462D-A5C8-8C6CB3BCEB6E}" srcOrd="0" destOrd="0" parTransId="{632E6DEC-5358-4408-92EB-3EE2A4FA3531}" sibTransId="{152E97E9-B187-4750-B57E-5ACD542F8EEF}"/>
    <dgm:cxn modelId="{2F4564A5-7E04-4B12-8E86-E24DCC5B8180}" type="presOf" srcId="{2AD42AEA-7155-4EA8-B67D-151FCE5CF29A}" destId="{B04372CC-ADFB-4D5F-AB92-952DB89B2753}" srcOrd="0" destOrd="2" presId="urn:microsoft.com/office/officeart/2005/8/layout/hList1"/>
    <dgm:cxn modelId="{F0943040-6AF2-40EB-A975-64CA601B972E}" srcId="{F6E8138C-FF78-44CF-8802-7E9336BDC098}" destId="{4BA66F82-29FE-4C39-B87C-68B33C0A11BC}" srcOrd="6" destOrd="0" parTransId="{888600FF-39D6-4241-8740-E4D1442D4782}" sibTransId="{4E2A22C2-6989-46F0-B432-F9D6F0160BF1}"/>
    <dgm:cxn modelId="{7ED62180-0EA7-4F12-8639-616124E1ED6D}" type="presOf" srcId="{13B653A1-6BF6-479B-9312-48529A87B373}" destId="{A229A6BF-6BB1-4AAA-907F-EF5124169A51}" srcOrd="0" destOrd="4" presId="urn:microsoft.com/office/officeart/2005/8/layout/hList1"/>
    <dgm:cxn modelId="{E650B805-C67A-4AED-9B8B-CF3F7A0879B3}" srcId="{882A0BFC-2C1B-45F3-9D78-7D2DDE3110F8}" destId="{3D8D09EE-95C4-4764-8BC4-0D95D3977803}" srcOrd="1" destOrd="0" parTransId="{642B36CA-B04E-4E0B-8110-AB5852441D7C}" sibTransId="{6784019A-82C4-412A-A931-0E8F200D8C87}"/>
    <dgm:cxn modelId="{362C9C59-50F7-4C0D-BC0E-F8087DE34379}" srcId="{05C8317F-8105-446A-913A-51EB4817BB74}" destId="{13B653A1-6BF6-479B-9312-48529A87B373}" srcOrd="4" destOrd="0" parTransId="{79590264-52A9-4686-AD78-E1E86C7FE38E}" sibTransId="{26B0B2F6-BEC5-43B2-9E21-58C95C71B988}"/>
    <dgm:cxn modelId="{4A0B0857-00CE-409A-87D9-A3B14C121304}" srcId="{882A0BFC-2C1B-45F3-9D78-7D2DDE3110F8}" destId="{4F19BE53-E714-480A-A884-1378BEC1B6A7}" srcOrd="0" destOrd="0" parTransId="{BFB26ED7-B16D-47C4-8C99-13301EF2D94C}" sibTransId="{8F9461DF-1FCF-46D9-A5B6-DA6CE9BF0400}"/>
    <dgm:cxn modelId="{77D42759-55BC-4E64-90E1-BDD1CB164E9B}" type="presOf" srcId="{05952EB4-20E6-401C-9B7B-3D89F37DA9F8}" destId="{A229A6BF-6BB1-4AAA-907F-EF5124169A51}" srcOrd="0" destOrd="2" presId="urn:microsoft.com/office/officeart/2005/8/layout/hList1"/>
    <dgm:cxn modelId="{65FE71B0-FC9B-4F40-A921-3A8EED954ED8}" type="presOf" srcId="{79B1C1B9-59A2-462D-A5C8-8C6CB3BCEB6E}" destId="{A229A6BF-6BB1-4AAA-907F-EF5124169A51}" srcOrd="0" destOrd="0" presId="urn:microsoft.com/office/officeart/2005/8/layout/hList1"/>
    <dgm:cxn modelId="{10846FF8-8CE1-4C6C-9723-0671B270E444}" type="presOf" srcId="{05C8317F-8105-446A-913A-51EB4817BB74}" destId="{E5F10190-55C1-4C04-8E57-A64778E34843}" srcOrd="0" destOrd="0" presId="urn:microsoft.com/office/officeart/2005/8/layout/hList1"/>
    <dgm:cxn modelId="{12B72F44-73C6-4955-9088-B1C0BFB844D5}" type="presOf" srcId="{882A0BFC-2C1B-45F3-9D78-7D2DDE3110F8}" destId="{7659485F-7217-48BE-9F3D-746093E035B4}" srcOrd="0" destOrd="0" presId="urn:microsoft.com/office/officeart/2005/8/layout/hList1"/>
    <dgm:cxn modelId="{41B203D1-D11F-4217-9E1D-C2E9895ACCC7}" type="presOf" srcId="{F2AB6477-802A-4541-8EA9-F2C7BC6815FB}" destId="{23039512-A283-4C7B-808F-B3813ACD7EBC}" srcOrd="0" destOrd="4" presId="urn:microsoft.com/office/officeart/2005/8/layout/hList1"/>
    <dgm:cxn modelId="{FD0FB68C-DE1E-4B1E-BAC6-89DDA659C19A}" srcId="{F6E8138C-FF78-44CF-8802-7E9336BDC098}" destId="{7B323947-7407-4835-AF4D-B67C6AAAA97C}" srcOrd="0" destOrd="0" parTransId="{3B5CB28C-9A10-41A8-BBDF-5F8EA566F798}" sibTransId="{7FA30ACE-2E93-4793-B298-2023D7086D56}"/>
    <dgm:cxn modelId="{E95CAD2B-C775-48BD-8DD2-8304085BAF91}" type="presOf" srcId="{2A2F7002-8774-42EF-8D2D-0A572DA8C8C7}" destId="{23039512-A283-4C7B-808F-B3813ACD7EBC}" srcOrd="0" destOrd="2" presId="urn:microsoft.com/office/officeart/2005/8/layout/hList1"/>
    <dgm:cxn modelId="{6DDBE940-C925-4CC4-9458-4C44E11293B9}" type="presOf" srcId="{83BEBF82-6270-4021-9378-B465C64A1DC9}" destId="{A229A6BF-6BB1-4AAA-907F-EF5124169A51}" srcOrd="0" destOrd="1" presId="urn:microsoft.com/office/officeart/2005/8/layout/hList1"/>
    <dgm:cxn modelId="{0D699DA0-7B05-463D-A76E-9BFF8385776F}" srcId="{3691C727-2A3A-4B79-B228-B35E19FA57AE}" destId="{F6E8138C-FF78-44CF-8802-7E9336BDC098}" srcOrd="2" destOrd="0" parTransId="{5B5E0114-76C0-4A94-AE57-801B139F4C28}" sibTransId="{33E81FCF-7EE1-41A2-9937-0E40A161AE4C}"/>
    <dgm:cxn modelId="{67A07EAE-CB1A-4367-A9DB-2B18F66C207B}" srcId="{F6E8138C-FF78-44CF-8802-7E9336BDC098}" destId="{E9DC3F4A-FD0D-46B4-83B7-D2196933B48A}" srcOrd="1" destOrd="0" parTransId="{5BFAAB30-3DB2-44BD-AD87-B38785DFE8CB}" sibTransId="{B954DC53-FFF8-4530-AF5D-1073CDC3B7FD}"/>
    <dgm:cxn modelId="{3C25CBA9-2000-451B-ABAD-827E60C5670A}" srcId="{F6E8138C-FF78-44CF-8802-7E9336BDC098}" destId="{38BBAD55-9F57-480B-84EB-D8658D511E85}" srcOrd="5" destOrd="0" parTransId="{656E4813-D9FA-45B9-AD48-965D5EFBD3CA}" sibTransId="{836DA043-B1E0-4633-BD74-BB4E4FD97C2E}"/>
    <dgm:cxn modelId="{FD563703-0981-4F86-ABA5-E95523AD0D7F}" srcId="{F6E8138C-FF78-44CF-8802-7E9336BDC098}" destId="{2A2F7002-8774-42EF-8D2D-0A572DA8C8C7}" srcOrd="2" destOrd="0" parTransId="{CCF143C3-E4BB-4644-A976-F028CEF531C3}" sibTransId="{728072CA-F67C-47EE-8D20-C595412B8AFE}"/>
    <dgm:cxn modelId="{22DEB6B2-5508-4336-BB93-03ADC5699FDA}" type="presOf" srcId="{DF12D54C-9329-4FA1-AA2D-0B960100F0CC}" destId="{A229A6BF-6BB1-4AAA-907F-EF5124169A51}" srcOrd="0" destOrd="5" presId="urn:microsoft.com/office/officeart/2005/8/layout/hList1"/>
    <dgm:cxn modelId="{3273B162-776B-4364-8E83-5A12B351AB0F}" type="presOf" srcId="{38BBAD55-9F57-480B-84EB-D8658D511E85}" destId="{23039512-A283-4C7B-808F-B3813ACD7EBC}" srcOrd="0" destOrd="5" presId="urn:microsoft.com/office/officeart/2005/8/layout/hList1"/>
    <dgm:cxn modelId="{5CD104DE-5243-493F-9729-F83A3A60E9D2}" srcId="{882A0BFC-2C1B-45F3-9D78-7D2DDE3110F8}" destId="{2AD42AEA-7155-4EA8-B67D-151FCE5CF29A}" srcOrd="2" destOrd="0" parTransId="{F319627C-0D6C-46A7-9A74-CC2F9CA4737C}" sibTransId="{BE8A83CC-FABD-4897-84F1-15C309BD8647}"/>
    <dgm:cxn modelId="{1C2C3270-91E0-409A-920C-BEE6AA95463F}" srcId="{3691C727-2A3A-4B79-B228-B35E19FA57AE}" destId="{05C8317F-8105-446A-913A-51EB4817BB74}" srcOrd="1" destOrd="0" parTransId="{E9C8FA63-2EA8-4778-9074-42C738D7D20E}" sibTransId="{DCB2A597-8C68-4F57-899E-39642003E8CB}"/>
    <dgm:cxn modelId="{474719D6-8F3E-4764-B3A9-B6EF28ADD428}" srcId="{05C8317F-8105-446A-913A-51EB4817BB74}" destId="{DF12D54C-9329-4FA1-AA2D-0B960100F0CC}" srcOrd="5" destOrd="0" parTransId="{5FD6D4D2-E343-422D-955D-8ED0EEAD3097}" sibTransId="{151320E6-B724-4687-9660-7905512614E8}"/>
    <dgm:cxn modelId="{2B8CD6EF-9EA0-4E0A-8615-05F0C2C79446}" srcId="{05C8317F-8105-446A-913A-51EB4817BB74}" destId="{83BEBF82-6270-4021-9378-B465C64A1DC9}" srcOrd="1" destOrd="0" parTransId="{45F1340F-DB39-4139-A9CF-A2F739CE27D0}" sibTransId="{0E71A383-AD6A-46E1-BA1B-44B144393605}"/>
    <dgm:cxn modelId="{140F0AFE-6E38-4442-A367-5CF116EEB89B}" type="presOf" srcId="{4BA66F82-29FE-4C39-B87C-68B33C0A11BC}" destId="{23039512-A283-4C7B-808F-B3813ACD7EBC}" srcOrd="0" destOrd="6" presId="urn:microsoft.com/office/officeart/2005/8/layout/hList1"/>
    <dgm:cxn modelId="{EC21354D-5B1C-48ED-B0F0-F7F53468080C}" type="presOf" srcId="{7B323947-7407-4835-AF4D-B67C6AAAA97C}" destId="{23039512-A283-4C7B-808F-B3813ACD7EBC}" srcOrd="0" destOrd="0" presId="urn:microsoft.com/office/officeart/2005/8/layout/hList1"/>
    <dgm:cxn modelId="{31D5BC44-9740-4B57-869C-A7E09866B3B0}" srcId="{F6E8138C-FF78-44CF-8802-7E9336BDC098}" destId="{F2AB6477-802A-4541-8EA9-F2C7BC6815FB}" srcOrd="4" destOrd="0" parTransId="{8D75C801-6167-4A02-B2AB-9018D04F3BF2}" sibTransId="{5537EE6F-4225-44C4-8C17-ABD21805C337}"/>
    <dgm:cxn modelId="{7FE12963-5AF3-4016-9D77-19FC5DB64443}" type="presOf" srcId="{F6E8138C-FF78-44CF-8802-7E9336BDC098}" destId="{9133A5EC-70E6-4B21-8F39-9368D8E69252}" srcOrd="0" destOrd="0" presId="urn:microsoft.com/office/officeart/2005/8/layout/hList1"/>
    <dgm:cxn modelId="{E16A9A63-6B2A-4878-AB86-2376D59AD496}" type="presOf" srcId="{32393029-947E-4B38-8A5B-A36F2D289C8E}" destId="{23039512-A283-4C7B-808F-B3813ACD7EBC}" srcOrd="0" destOrd="3" presId="urn:microsoft.com/office/officeart/2005/8/layout/hList1"/>
    <dgm:cxn modelId="{8C151EC5-C162-438B-8BB6-3CBBAA717E51}" type="presOf" srcId="{4F19BE53-E714-480A-A884-1378BEC1B6A7}" destId="{B04372CC-ADFB-4D5F-AB92-952DB89B2753}" srcOrd="0" destOrd="0" presId="urn:microsoft.com/office/officeart/2005/8/layout/hList1"/>
    <dgm:cxn modelId="{55F4F77B-3F9C-4D00-ABA3-747CE0A8F797}" srcId="{05C8317F-8105-446A-913A-51EB4817BB74}" destId="{05952EB4-20E6-401C-9B7B-3D89F37DA9F8}" srcOrd="2" destOrd="0" parTransId="{3E7A7958-265A-4B41-AAE9-144C3072C0CE}" sibTransId="{9EC230A0-8779-4539-B77B-C7BC3CF0C490}"/>
    <dgm:cxn modelId="{DF96727F-5CBC-4837-BCDE-F89035BD1822}" srcId="{882A0BFC-2C1B-45F3-9D78-7D2DDE3110F8}" destId="{E489C221-B876-45A5-A4EB-3FDE11206BAC}" srcOrd="3" destOrd="0" parTransId="{41CBF74C-2261-413F-9179-C8CAAA593360}" sibTransId="{4315C485-0D16-4E81-A52D-392117F48B9C}"/>
    <dgm:cxn modelId="{E8E99DCE-C386-4219-BFBE-BC501D4DF576}" srcId="{05C8317F-8105-446A-913A-51EB4817BB74}" destId="{4DDA3892-CD65-4586-BBF4-7FE3C9A07567}" srcOrd="3" destOrd="0" parTransId="{1A0B7507-A9DE-47E4-92D5-AB38B591F04C}" sibTransId="{832FB0CB-EF07-4D15-BCE8-38A9E473392F}"/>
    <dgm:cxn modelId="{60C9F03E-4E94-42E9-992F-32BC944CF3F0}" srcId="{F6E8138C-FF78-44CF-8802-7E9336BDC098}" destId="{32393029-947E-4B38-8A5B-A36F2D289C8E}" srcOrd="3" destOrd="0" parTransId="{83848F3B-CAF2-4CDE-9F09-187AD6B9765B}" sibTransId="{87365AAD-D511-4A02-AB07-897B8D188734}"/>
    <dgm:cxn modelId="{E21A1D4C-66AD-4A8C-8DE8-BA2973D7CFF1}" type="presParOf" srcId="{0CD9F4C8-83E4-4E96-A71E-F08ECC4615D6}" destId="{B7607CD4-D3D7-47F6-9C9A-417227FE56A1}" srcOrd="0" destOrd="0" presId="urn:microsoft.com/office/officeart/2005/8/layout/hList1"/>
    <dgm:cxn modelId="{3EF84DF9-C6DB-4A0B-8C64-7C7BDA71BB1A}" type="presParOf" srcId="{B7607CD4-D3D7-47F6-9C9A-417227FE56A1}" destId="{7659485F-7217-48BE-9F3D-746093E035B4}" srcOrd="0" destOrd="0" presId="urn:microsoft.com/office/officeart/2005/8/layout/hList1"/>
    <dgm:cxn modelId="{98DCD6BB-282A-4930-86D2-63D1F4434DFF}" type="presParOf" srcId="{B7607CD4-D3D7-47F6-9C9A-417227FE56A1}" destId="{B04372CC-ADFB-4D5F-AB92-952DB89B2753}" srcOrd="1" destOrd="0" presId="urn:microsoft.com/office/officeart/2005/8/layout/hList1"/>
    <dgm:cxn modelId="{DEFAB684-5AF2-4B1F-94E9-261FC95A4E37}" type="presParOf" srcId="{0CD9F4C8-83E4-4E96-A71E-F08ECC4615D6}" destId="{3D5131F5-1637-4C17-BD26-B9858E6428A0}" srcOrd="1" destOrd="0" presId="urn:microsoft.com/office/officeart/2005/8/layout/hList1"/>
    <dgm:cxn modelId="{5981C782-BDD6-470E-AA53-A0C80AE28FE2}" type="presParOf" srcId="{0CD9F4C8-83E4-4E96-A71E-F08ECC4615D6}" destId="{49CAFE0D-F73F-4426-8326-61B6BF97833C}" srcOrd="2" destOrd="0" presId="urn:microsoft.com/office/officeart/2005/8/layout/hList1"/>
    <dgm:cxn modelId="{1921E87B-7195-4F89-90A0-4BE6773FB74A}" type="presParOf" srcId="{49CAFE0D-F73F-4426-8326-61B6BF97833C}" destId="{E5F10190-55C1-4C04-8E57-A64778E34843}" srcOrd="0" destOrd="0" presId="urn:microsoft.com/office/officeart/2005/8/layout/hList1"/>
    <dgm:cxn modelId="{8529D176-C5F8-4D01-94C9-B279ED3A171C}" type="presParOf" srcId="{49CAFE0D-F73F-4426-8326-61B6BF97833C}" destId="{A229A6BF-6BB1-4AAA-907F-EF5124169A51}" srcOrd="1" destOrd="0" presId="urn:microsoft.com/office/officeart/2005/8/layout/hList1"/>
    <dgm:cxn modelId="{926876E8-AD17-478F-84F2-04F5B2EC47E3}" type="presParOf" srcId="{0CD9F4C8-83E4-4E96-A71E-F08ECC4615D6}" destId="{DF1FB3F5-EBC6-496A-AE45-4EA17D90EC61}" srcOrd="3" destOrd="0" presId="urn:microsoft.com/office/officeart/2005/8/layout/hList1"/>
    <dgm:cxn modelId="{5F2F20FC-53FE-4F2B-8D81-9686CE3BC3AB}" type="presParOf" srcId="{0CD9F4C8-83E4-4E96-A71E-F08ECC4615D6}" destId="{E756BD81-376E-4EEF-965B-317EB611A39C}" srcOrd="4" destOrd="0" presId="urn:microsoft.com/office/officeart/2005/8/layout/hList1"/>
    <dgm:cxn modelId="{2FFFC8D8-1D9F-478C-9CB3-108172ADDCCC}" type="presParOf" srcId="{E756BD81-376E-4EEF-965B-317EB611A39C}" destId="{9133A5EC-70E6-4B21-8F39-9368D8E69252}" srcOrd="0" destOrd="0" presId="urn:microsoft.com/office/officeart/2005/8/layout/hList1"/>
    <dgm:cxn modelId="{FDF3EFCB-7F3C-4206-BD8C-632237BFA2F0}" type="presParOf" srcId="{E756BD81-376E-4EEF-965B-317EB611A39C}" destId="{23039512-A283-4C7B-808F-B3813ACD7EBC}"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59485F-7217-48BE-9F3D-746093E035B4}">
      <dsp:nvSpPr>
        <dsp:cNvPr id="0" name=""/>
        <dsp:cNvSpPr/>
      </dsp:nvSpPr>
      <dsp:spPr>
        <a:xfrm>
          <a:off x="0" y="0"/>
          <a:ext cx="1958963" cy="547200"/>
        </a:xfrm>
        <a:prstGeom prst="rect">
          <a:avLst/>
        </a:prstGeom>
        <a:solidFill>
          <a:schemeClr val="lt1"/>
        </a:solidFill>
        <a:ln w="25400" cap="flat"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fr-FR" sz="2000" b="1" kern="1200" dirty="0" smtClean="0">
              <a:latin typeface="Times New Roman" pitchFamily="18" charset="0"/>
              <a:cs typeface="Times New Roman" pitchFamily="18" charset="0"/>
            </a:rPr>
            <a:t>Les faits</a:t>
          </a:r>
          <a:endParaRPr lang="fr-FR" sz="2000" b="1" kern="1200" dirty="0">
            <a:latin typeface="Times New Roman" pitchFamily="18" charset="0"/>
            <a:cs typeface="Times New Roman" pitchFamily="18" charset="0"/>
          </a:endParaRPr>
        </a:p>
      </dsp:txBody>
      <dsp:txXfrm>
        <a:off x="0" y="0"/>
        <a:ext cx="1958963" cy="547200"/>
      </dsp:txXfrm>
    </dsp:sp>
    <dsp:sp modelId="{B04372CC-ADFB-4D5F-AB92-952DB89B2753}">
      <dsp:nvSpPr>
        <dsp:cNvPr id="0" name=""/>
        <dsp:cNvSpPr/>
      </dsp:nvSpPr>
      <dsp:spPr>
        <a:xfrm>
          <a:off x="0" y="548495"/>
          <a:ext cx="1958963" cy="2366533"/>
        </a:xfrm>
        <a:prstGeom prst="rect">
          <a:avLst/>
        </a:prstGeom>
        <a:solidFill>
          <a:schemeClr val="accent5">
            <a:lumMod val="20000"/>
            <a:lumOff val="80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fr-FR" sz="1800" kern="1200" dirty="0" smtClean="0">
              <a:latin typeface="Times New Roman" pitchFamily="18" charset="0"/>
              <a:cs typeface="Times New Roman" pitchFamily="18" charset="0"/>
            </a:rPr>
            <a:t>La traversée de la Manche</a:t>
          </a:r>
          <a:endParaRPr lang="fr-FR" sz="1800" kern="1200" dirty="0">
            <a:latin typeface="Times New Roman" pitchFamily="18" charset="0"/>
            <a:cs typeface="Times New Roman" pitchFamily="18" charset="0"/>
          </a:endParaRPr>
        </a:p>
        <a:p>
          <a:pPr marL="171450" lvl="1" indent="-171450" algn="l" defTabSz="800100">
            <a:lnSpc>
              <a:spcPct val="90000"/>
            </a:lnSpc>
            <a:spcBef>
              <a:spcPct val="0"/>
            </a:spcBef>
            <a:spcAft>
              <a:spcPct val="15000"/>
            </a:spcAft>
            <a:buChar char="••"/>
          </a:pPr>
          <a:r>
            <a:rPr lang="fr-FR" sz="1800" kern="1200" dirty="0" smtClean="0">
              <a:latin typeface="Times New Roman" pitchFamily="18" charset="0"/>
              <a:cs typeface="Times New Roman" pitchFamily="18" charset="0"/>
            </a:rPr>
            <a:t>Vol des frères Wright</a:t>
          </a:r>
          <a:endParaRPr lang="fr-FR" sz="1800" kern="1200" dirty="0">
            <a:latin typeface="Times New Roman" pitchFamily="18" charset="0"/>
            <a:cs typeface="Times New Roman" pitchFamily="18" charset="0"/>
          </a:endParaRPr>
        </a:p>
        <a:p>
          <a:pPr marL="171450" lvl="1" indent="-171450" algn="l" defTabSz="800100">
            <a:lnSpc>
              <a:spcPct val="90000"/>
            </a:lnSpc>
            <a:spcBef>
              <a:spcPct val="0"/>
            </a:spcBef>
            <a:spcAft>
              <a:spcPct val="15000"/>
            </a:spcAft>
            <a:buChar char="••"/>
          </a:pPr>
          <a:r>
            <a:rPr lang="fr-FR" sz="1800" kern="1200" dirty="0" smtClean="0">
              <a:latin typeface="Times New Roman" pitchFamily="18" charset="0"/>
              <a:cs typeface="Times New Roman" pitchFamily="18" charset="0"/>
            </a:rPr>
            <a:t>Le premier homme sur la Lune</a:t>
          </a:r>
          <a:endParaRPr lang="fr-FR" sz="1800" kern="1200" dirty="0">
            <a:latin typeface="Times New Roman" pitchFamily="18" charset="0"/>
            <a:cs typeface="Times New Roman" pitchFamily="18" charset="0"/>
          </a:endParaRPr>
        </a:p>
        <a:p>
          <a:pPr marL="171450" lvl="1" indent="-171450" algn="l" defTabSz="800100">
            <a:lnSpc>
              <a:spcPct val="90000"/>
            </a:lnSpc>
            <a:spcBef>
              <a:spcPct val="0"/>
            </a:spcBef>
            <a:spcAft>
              <a:spcPct val="15000"/>
            </a:spcAft>
            <a:buChar char="••"/>
          </a:pPr>
          <a:r>
            <a:rPr lang="fr-FR" sz="1800" kern="1200" dirty="0" smtClean="0">
              <a:latin typeface="Times New Roman" pitchFamily="18" charset="0"/>
              <a:cs typeface="Times New Roman" pitchFamily="18" charset="0"/>
            </a:rPr>
            <a:t>…</a:t>
          </a:r>
          <a:endParaRPr lang="fr-FR" sz="1800" kern="1200" dirty="0">
            <a:latin typeface="Times New Roman" pitchFamily="18" charset="0"/>
            <a:cs typeface="Times New Roman" pitchFamily="18" charset="0"/>
          </a:endParaRPr>
        </a:p>
      </dsp:txBody>
      <dsp:txXfrm>
        <a:off x="0" y="548495"/>
        <a:ext cx="1958963" cy="2366533"/>
      </dsp:txXfrm>
    </dsp:sp>
    <dsp:sp modelId="{E5F10190-55C1-4C04-8E57-A64778E34843}">
      <dsp:nvSpPr>
        <dsp:cNvPr id="0" name=""/>
        <dsp:cNvSpPr/>
      </dsp:nvSpPr>
      <dsp:spPr>
        <a:xfrm>
          <a:off x="2235228" y="0"/>
          <a:ext cx="1958963" cy="547200"/>
        </a:xfrm>
        <a:prstGeom prst="rect">
          <a:avLst/>
        </a:prstGeom>
        <a:solidFill>
          <a:schemeClr val="lt1"/>
        </a:solidFill>
        <a:ln w="25400" cap="flat"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fr-FR" sz="2000" b="1" kern="1200" dirty="0" smtClean="0">
              <a:latin typeface="Times New Roman" pitchFamily="18" charset="0"/>
              <a:cs typeface="Times New Roman" pitchFamily="18" charset="0"/>
            </a:rPr>
            <a:t>Les hommes</a:t>
          </a:r>
          <a:endParaRPr lang="fr-FR" sz="2000" b="1" kern="1200" dirty="0">
            <a:latin typeface="Times New Roman" pitchFamily="18" charset="0"/>
            <a:cs typeface="Times New Roman" pitchFamily="18" charset="0"/>
          </a:endParaRPr>
        </a:p>
      </dsp:txBody>
      <dsp:txXfrm>
        <a:off x="2235228" y="0"/>
        <a:ext cx="1958963" cy="547200"/>
      </dsp:txXfrm>
    </dsp:sp>
    <dsp:sp modelId="{A229A6BF-6BB1-4AAA-907F-EF5124169A51}">
      <dsp:nvSpPr>
        <dsp:cNvPr id="0" name=""/>
        <dsp:cNvSpPr/>
      </dsp:nvSpPr>
      <dsp:spPr>
        <a:xfrm>
          <a:off x="2235228" y="548495"/>
          <a:ext cx="1958963" cy="2366533"/>
        </a:xfrm>
        <a:prstGeom prst="rect">
          <a:avLst/>
        </a:prstGeom>
        <a:solidFill>
          <a:schemeClr val="accent5">
            <a:lumMod val="20000"/>
            <a:lumOff val="80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fr-FR" sz="1800" kern="1200" dirty="0" smtClean="0">
              <a:latin typeface="Times New Roman" pitchFamily="18" charset="0"/>
              <a:cs typeface="Times New Roman" pitchFamily="18" charset="0"/>
            </a:rPr>
            <a:t>Charles Lindbergh</a:t>
          </a:r>
          <a:endParaRPr lang="fr-FR" sz="1800" kern="1200" dirty="0">
            <a:latin typeface="Times New Roman" pitchFamily="18" charset="0"/>
            <a:cs typeface="Times New Roman" pitchFamily="18" charset="0"/>
          </a:endParaRPr>
        </a:p>
        <a:p>
          <a:pPr marL="171450" lvl="1" indent="-171450" algn="l" defTabSz="800100">
            <a:lnSpc>
              <a:spcPct val="90000"/>
            </a:lnSpc>
            <a:spcBef>
              <a:spcPct val="0"/>
            </a:spcBef>
            <a:spcAft>
              <a:spcPct val="15000"/>
            </a:spcAft>
            <a:buChar char="••"/>
          </a:pPr>
          <a:r>
            <a:rPr lang="fr-FR" sz="1800" kern="1200" dirty="0" smtClean="0">
              <a:latin typeface="Times New Roman" pitchFamily="18" charset="0"/>
              <a:cs typeface="Times New Roman" pitchFamily="18" charset="0"/>
            </a:rPr>
            <a:t>Saint </a:t>
          </a:r>
          <a:r>
            <a:rPr lang="fr-FR" sz="1800" kern="1200" dirty="0" err="1" smtClean="0">
              <a:latin typeface="Times New Roman" pitchFamily="18" charset="0"/>
              <a:cs typeface="Times New Roman" pitchFamily="18" charset="0"/>
            </a:rPr>
            <a:t>Exupéry</a:t>
          </a:r>
          <a:endParaRPr lang="fr-FR" sz="1800" kern="1200" dirty="0">
            <a:latin typeface="Times New Roman" pitchFamily="18" charset="0"/>
            <a:cs typeface="Times New Roman" pitchFamily="18" charset="0"/>
          </a:endParaRPr>
        </a:p>
        <a:p>
          <a:pPr marL="171450" lvl="1" indent="-171450" algn="l" defTabSz="800100">
            <a:lnSpc>
              <a:spcPct val="90000"/>
            </a:lnSpc>
            <a:spcBef>
              <a:spcPct val="0"/>
            </a:spcBef>
            <a:spcAft>
              <a:spcPct val="15000"/>
            </a:spcAft>
            <a:buChar char="••"/>
          </a:pPr>
          <a:r>
            <a:rPr lang="fr-FR" sz="1800" kern="1200" dirty="0" smtClean="0">
              <a:latin typeface="Times New Roman" pitchFamily="18" charset="0"/>
              <a:cs typeface="Times New Roman" pitchFamily="18" charset="0"/>
            </a:rPr>
            <a:t>Roland Garros</a:t>
          </a:r>
          <a:endParaRPr lang="fr-FR" sz="1800" kern="1200" dirty="0">
            <a:latin typeface="Times New Roman" pitchFamily="18" charset="0"/>
            <a:cs typeface="Times New Roman" pitchFamily="18" charset="0"/>
          </a:endParaRPr>
        </a:p>
        <a:p>
          <a:pPr marL="171450" lvl="1" indent="-171450" algn="l" defTabSz="800100">
            <a:lnSpc>
              <a:spcPct val="90000"/>
            </a:lnSpc>
            <a:spcBef>
              <a:spcPct val="0"/>
            </a:spcBef>
            <a:spcAft>
              <a:spcPct val="15000"/>
            </a:spcAft>
            <a:buChar char="••"/>
          </a:pPr>
          <a:r>
            <a:rPr lang="fr-FR" sz="1800" kern="1200" dirty="0" smtClean="0">
              <a:latin typeface="Times New Roman" pitchFamily="18" charset="0"/>
              <a:cs typeface="Times New Roman" pitchFamily="18" charset="0"/>
            </a:rPr>
            <a:t>Adrienne Bolland</a:t>
          </a:r>
          <a:endParaRPr lang="fr-FR" sz="1800" kern="1200" dirty="0">
            <a:latin typeface="Times New Roman" pitchFamily="18" charset="0"/>
            <a:cs typeface="Times New Roman" pitchFamily="18" charset="0"/>
          </a:endParaRPr>
        </a:p>
        <a:p>
          <a:pPr marL="171450" lvl="1" indent="-171450" algn="l" defTabSz="800100">
            <a:lnSpc>
              <a:spcPct val="90000"/>
            </a:lnSpc>
            <a:spcBef>
              <a:spcPct val="0"/>
            </a:spcBef>
            <a:spcAft>
              <a:spcPct val="15000"/>
            </a:spcAft>
            <a:buChar char="••"/>
          </a:pPr>
          <a:r>
            <a:rPr lang="fr-FR" sz="1800" kern="1200" dirty="0" smtClean="0">
              <a:latin typeface="Times New Roman" pitchFamily="18" charset="0"/>
              <a:cs typeface="Times New Roman" pitchFamily="18" charset="0"/>
            </a:rPr>
            <a:t>…</a:t>
          </a:r>
          <a:endParaRPr lang="fr-FR" sz="1800" kern="1200" dirty="0">
            <a:latin typeface="Times New Roman" pitchFamily="18" charset="0"/>
            <a:cs typeface="Times New Roman" pitchFamily="18" charset="0"/>
          </a:endParaRPr>
        </a:p>
        <a:p>
          <a:pPr marL="171450" lvl="1" indent="-171450" algn="l" defTabSz="800100">
            <a:lnSpc>
              <a:spcPct val="90000"/>
            </a:lnSpc>
            <a:spcBef>
              <a:spcPct val="0"/>
            </a:spcBef>
            <a:spcAft>
              <a:spcPct val="15000"/>
            </a:spcAft>
            <a:buChar char="••"/>
          </a:pPr>
          <a:endParaRPr lang="fr-FR" sz="1800" kern="1200" dirty="0">
            <a:latin typeface="Times New Roman" pitchFamily="18" charset="0"/>
            <a:cs typeface="Times New Roman" pitchFamily="18" charset="0"/>
          </a:endParaRPr>
        </a:p>
      </dsp:txBody>
      <dsp:txXfrm>
        <a:off x="2235228" y="548495"/>
        <a:ext cx="1958963" cy="2366533"/>
      </dsp:txXfrm>
    </dsp:sp>
    <dsp:sp modelId="{9133A5EC-70E6-4B21-8F39-9368D8E69252}">
      <dsp:nvSpPr>
        <dsp:cNvPr id="0" name=""/>
        <dsp:cNvSpPr/>
      </dsp:nvSpPr>
      <dsp:spPr>
        <a:xfrm>
          <a:off x="4468446" y="42838"/>
          <a:ext cx="1958963" cy="547200"/>
        </a:xfrm>
        <a:prstGeom prst="rect">
          <a:avLst/>
        </a:prstGeom>
        <a:solidFill>
          <a:schemeClr val="lt1"/>
        </a:solidFill>
        <a:ln w="25400" cap="flat"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fr-FR" sz="2000" b="1" kern="1200" dirty="0" smtClean="0">
              <a:latin typeface="Times New Roman" pitchFamily="18" charset="0"/>
              <a:cs typeface="Times New Roman" pitchFamily="18" charset="0"/>
            </a:rPr>
            <a:t>Les matériels</a:t>
          </a:r>
          <a:endParaRPr lang="fr-FR" sz="2000" b="1" kern="1200" dirty="0">
            <a:latin typeface="Times New Roman" pitchFamily="18" charset="0"/>
            <a:cs typeface="Times New Roman" pitchFamily="18" charset="0"/>
          </a:endParaRPr>
        </a:p>
      </dsp:txBody>
      <dsp:txXfrm>
        <a:off x="4468446" y="42838"/>
        <a:ext cx="1958963" cy="547200"/>
      </dsp:txXfrm>
    </dsp:sp>
    <dsp:sp modelId="{23039512-A283-4C7B-808F-B3813ACD7EBC}">
      <dsp:nvSpPr>
        <dsp:cNvPr id="0" name=""/>
        <dsp:cNvSpPr/>
      </dsp:nvSpPr>
      <dsp:spPr>
        <a:xfrm>
          <a:off x="4479428" y="549790"/>
          <a:ext cx="1949991" cy="2366533"/>
        </a:xfrm>
        <a:prstGeom prst="rect">
          <a:avLst/>
        </a:prstGeom>
        <a:solidFill>
          <a:schemeClr val="accent5">
            <a:lumMod val="20000"/>
            <a:lumOff val="80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fr-FR" sz="1800" kern="1200" dirty="0" smtClean="0">
              <a:latin typeface="Times New Roman" pitchFamily="18" charset="0"/>
              <a:cs typeface="Times New Roman" pitchFamily="18" charset="0"/>
            </a:rPr>
            <a:t>Le Spitfire</a:t>
          </a:r>
          <a:endParaRPr lang="fr-FR" sz="1800" kern="1200" dirty="0">
            <a:latin typeface="Times New Roman" pitchFamily="18" charset="0"/>
            <a:cs typeface="Times New Roman" pitchFamily="18" charset="0"/>
          </a:endParaRPr>
        </a:p>
        <a:p>
          <a:pPr marL="171450" lvl="1" indent="-171450" algn="l" defTabSz="800100">
            <a:lnSpc>
              <a:spcPct val="90000"/>
            </a:lnSpc>
            <a:spcBef>
              <a:spcPct val="0"/>
            </a:spcBef>
            <a:spcAft>
              <a:spcPct val="15000"/>
            </a:spcAft>
            <a:buChar char="••"/>
          </a:pPr>
          <a:r>
            <a:rPr lang="fr-FR" sz="1800" kern="1200" dirty="0" smtClean="0">
              <a:latin typeface="Times New Roman" pitchFamily="18" charset="0"/>
              <a:cs typeface="Times New Roman" pitchFamily="18" charset="0"/>
            </a:rPr>
            <a:t>Le V2</a:t>
          </a:r>
          <a:endParaRPr lang="fr-FR" sz="1800" kern="1200" dirty="0">
            <a:latin typeface="Times New Roman" pitchFamily="18" charset="0"/>
            <a:cs typeface="Times New Roman" pitchFamily="18" charset="0"/>
          </a:endParaRPr>
        </a:p>
        <a:p>
          <a:pPr marL="171450" lvl="1" indent="-171450" algn="l" defTabSz="800100">
            <a:lnSpc>
              <a:spcPct val="90000"/>
            </a:lnSpc>
            <a:spcBef>
              <a:spcPct val="0"/>
            </a:spcBef>
            <a:spcAft>
              <a:spcPct val="15000"/>
            </a:spcAft>
            <a:buChar char="••"/>
          </a:pPr>
          <a:r>
            <a:rPr lang="fr-FR" sz="1800" kern="1200" dirty="0" smtClean="0">
              <a:latin typeface="Times New Roman" pitchFamily="18" charset="0"/>
              <a:cs typeface="Times New Roman" pitchFamily="18" charset="0"/>
            </a:rPr>
            <a:t>Concorde</a:t>
          </a:r>
          <a:endParaRPr lang="fr-FR" sz="1800" kern="1200" dirty="0">
            <a:latin typeface="Times New Roman" pitchFamily="18" charset="0"/>
            <a:cs typeface="Times New Roman" pitchFamily="18" charset="0"/>
          </a:endParaRPr>
        </a:p>
        <a:p>
          <a:pPr marL="171450" lvl="1" indent="-171450" algn="l" defTabSz="800100">
            <a:lnSpc>
              <a:spcPct val="90000"/>
            </a:lnSpc>
            <a:spcBef>
              <a:spcPct val="0"/>
            </a:spcBef>
            <a:spcAft>
              <a:spcPct val="15000"/>
            </a:spcAft>
            <a:buChar char="••"/>
          </a:pPr>
          <a:r>
            <a:rPr lang="fr-FR" sz="1800" kern="1200" dirty="0" smtClean="0">
              <a:latin typeface="Times New Roman" pitchFamily="18" charset="0"/>
              <a:cs typeface="Times New Roman" pitchFamily="18" charset="0"/>
            </a:rPr>
            <a:t>Rafale</a:t>
          </a:r>
          <a:endParaRPr lang="fr-FR" sz="1800" kern="1200" dirty="0">
            <a:latin typeface="Times New Roman" pitchFamily="18" charset="0"/>
            <a:cs typeface="Times New Roman" pitchFamily="18" charset="0"/>
          </a:endParaRPr>
        </a:p>
        <a:p>
          <a:pPr marL="171450" lvl="1" indent="-171450" algn="l" defTabSz="800100">
            <a:lnSpc>
              <a:spcPct val="90000"/>
            </a:lnSpc>
            <a:spcBef>
              <a:spcPct val="0"/>
            </a:spcBef>
            <a:spcAft>
              <a:spcPct val="15000"/>
            </a:spcAft>
            <a:buChar char="••"/>
          </a:pPr>
          <a:r>
            <a:rPr lang="fr-FR" sz="1800" kern="1200" dirty="0" smtClean="0">
              <a:latin typeface="Times New Roman" pitchFamily="18" charset="0"/>
              <a:cs typeface="Times New Roman" pitchFamily="18" charset="0"/>
            </a:rPr>
            <a:t>…</a:t>
          </a:r>
          <a:endParaRPr lang="fr-FR" sz="1800" kern="1200" dirty="0">
            <a:latin typeface="Times New Roman" pitchFamily="18" charset="0"/>
            <a:cs typeface="Times New Roman" pitchFamily="18" charset="0"/>
          </a:endParaRPr>
        </a:p>
        <a:p>
          <a:pPr marL="171450" lvl="1" indent="-171450" algn="l" defTabSz="800100">
            <a:lnSpc>
              <a:spcPct val="90000"/>
            </a:lnSpc>
            <a:spcBef>
              <a:spcPct val="0"/>
            </a:spcBef>
            <a:spcAft>
              <a:spcPct val="15000"/>
            </a:spcAft>
            <a:buChar char="••"/>
          </a:pPr>
          <a:endParaRPr lang="fr-FR" sz="1800" kern="1200" dirty="0">
            <a:latin typeface="Times New Roman" pitchFamily="18" charset="0"/>
            <a:cs typeface="Times New Roman" pitchFamily="18" charset="0"/>
          </a:endParaRPr>
        </a:p>
        <a:p>
          <a:pPr marL="171450" lvl="1" indent="-171450" algn="l" defTabSz="711200">
            <a:lnSpc>
              <a:spcPct val="90000"/>
            </a:lnSpc>
            <a:spcBef>
              <a:spcPct val="0"/>
            </a:spcBef>
            <a:spcAft>
              <a:spcPct val="15000"/>
            </a:spcAft>
            <a:buChar char="••"/>
          </a:pPr>
          <a:endParaRPr lang="fr-FR" sz="1600" kern="1200" dirty="0">
            <a:latin typeface="Times New Roman" pitchFamily="18" charset="0"/>
            <a:cs typeface="Times New Roman" pitchFamily="18" charset="0"/>
          </a:endParaRPr>
        </a:p>
      </dsp:txBody>
      <dsp:txXfrm>
        <a:off x="4479428" y="549790"/>
        <a:ext cx="1949991" cy="2366533"/>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2491560A-3ADA-4119-B1C9-F47A5C17F72C}" type="datetimeFigureOut">
              <a:rPr lang="fr-FR"/>
              <a:pPr>
                <a:defRPr/>
              </a:pPr>
              <a:t>08/11/2015</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noProof="0" smtClean="0"/>
              <a:t>Modifiez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endParaRPr lang="fr-FR" noProof="0"/>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67670E1B-19CE-48B2-8A73-B142787A36CC}" type="slidenum">
              <a:rPr lang="fr-FR"/>
              <a:pPr>
                <a:defRPr/>
              </a:pPr>
              <a:t>‹N°›</a:t>
            </a:fld>
            <a:endParaRPr lang="fr-FR"/>
          </a:p>
        </p:txBody>
      </p:sp>
    </p:spTree>
    <p:extLst>
      <p:ext uri="{BB962C8B-B14F-4D97-AF65-F5344CB8AC3E}">
        <p14:creationId xmlns:p14="http://schemas.microsoft.com/office/powerpoint/2010/main" val="120636968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7650" name="Espace réservé des not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fr-FR" smtClean="0"/>
          </a:p>
        </p:txBody>
      </p:sp>
      <p:sp>
        <p:nvSpPr>
          <p:cNvPr id="27651"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687ACEE-393E-46A4-B95B-6B3B8B0D46D0}" type="slidenum">
              <a:rPr lang="fr-FR">
                <a:solidFill>
                  <a:srgbClr val="000000"/>
                </a:solidFill>
                <a:cs typeface="Arial" charset="0"/>
              </a:rPr>
              <a:pPr fontAlgn="base">
                <a:spcBef>
                  <a:spcPct val="0"/>
                </a:spcBef>
                <a:spcAft>
                  <a:spcPct val="0"/>
                </a:spcAft>
              </a:pPr>
              <a:t>1</a:t>
            </a:fld>
            <a:endParaRPr lang="fr-FR">
              <a:solidFill>
                <a:srgbClr val="000000"/>
              </a:solidFill>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BE"/>
          </a:p>
        </p:txBody>
      </p:sp>
      <p:sp>
        <p:nvSpPr>
          <p:cNvPr id="4" name="Espace réservé de la date 3"/>
          <p:cNvSpPr>
            <a:spLocks noGrp="1"/>
          </p:cNvSpPr>
          <p:nvPr>
            <p:ph type="dt" sz="half" idx="10"/>
          </p:nvPr>
        </p:nvSpPr>
        <p:spPr/>
        <p:txBody>
          <a:bodyPr/>
          <a:lstStyle>
            <a:lvl1pPr>
              <a:defRPr/>
            </a:lvl1pPr>
          </a:lstStyle>
          <a:p>
            <a:pPr>
              <a:defRPr/>
            </a:pPr>
            <a:fld id="{216ED1AE-1095-4912-A822-E4989A22638B}" type="datetimeFigureOut">
              <a:rPr lang="fr-FR"/>
              <a:pPr>
                <a:defRPr/>
              </a:pPr>
              <a:t>08/11/2015</a:t>
            </a:fld>
            <a:endParaRPr lang="fr-BE"/>
          </a:p>
        </p:txBody>
      </p:sp>
      <p:sp>
        <p:nvSpPr>
          <p:cNvPr id="5" name="Espace réservé du pied de page 4"/>
          <p:cNvSpPr>
            <a:spLocks noGrp="1"/>
          </p:cNvSpPr>
          <p:nvPr>
            <p:ph type="ftr" sz="quarter" idx="11"/>
          </p:nvPr>
        </p:nvSpPr>
        <p:spPr/>
        <p:txBody>
          <a:bodyPr/>
          <a:lstStyle>
            <a:lvl1pPr>
              <a:defRPr/>
            </a:lvl1pPr>
          </a:lstStyle>
          <a:p>
            <a:pPr>
              <a:defRPr/>
            </a:pPr>
            <a:endParaRPr lang="fr-BE"/>
          </a:p>
        </p:txBody>
      </p:sp>
      <p:sp>
        <p:nvSpPr>
          <p:cNvPr id="6" name="Espace réservé du numéro de diapositive 5"/>
          <p:cNvSpPr>
            <a:spLocks noGrp="1"/>
          </p:cNvSpPr>
          <p:nvPr>
            <p:ph type="sldNum" sz="quarter" idx="12"/>
          </p:nvPr>
        </p:nvSpPr>
        <p:spPr/>
        <p:txBody>
          <a:bodyPr/>
          <a:lstStyle>
            <a:lvl1pPr>
              <a:defRPr/>
            </a:lvl1pPr>
          </a:lstStyle>
          <a:p>
            <a:pPr>
              <a:defRPr/>
            </a:pPr>
            <a:fld id="{C8AB4D69-A99C-4434-9219-DBDE7D5DD90E}" type="slidenum">
              <a:rPr lang="fr-BE"/>
              <a:pPr>
                <a:defRPr/>
              </a:pPr>
              <a:t>‹N°›</a:t>
            </a:fld>
            <a:endParaRPr lang="fr-B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lvl1pPr>
              <a:defRPr/>
            </a:lvl1pPr>
          </a:lstStyle>
          <a:p>
            <a:pPr>
              <a:defRPr/>
            </a:pPr>
            <a:fld id="{8D640C2A-F7F5-4ABA-B66A-436CDE6AB2DE}" type="datetimeFigureOut">
              <a:rPr lang="fr-FR"/>
              <a:pPr>
                <a:defRPr/>
              </a:pPr>
              <a:t>08/11/2015</a:t>
            </a:fld>
            <a:endParaRPr lang="fr-BE"/>
          </a:p>
        </p:txBody>
      </p:sp>
      <p:sp>
        <p:nvSpPr>
          <p:cNvPr id="5" name="Espace réservé du pied de page 4"/>
          <p:cNvSpPr>
            <a:spLocks noGrp="1"/>
          </p:cNvSpPr>
          <p:nvPr>
            <p:ph type="ftr" sz="quarter" idx="11"/>
          </p:nvPr>
        </p:nvSpPr>
        <p:spPr/>
        <p:txBody>
          <a:bodyPr/>
          <a:lstStyle>
            <a:lvl1pPr>
              <a:defRPr/>
            </a:lvl1pPr>
          </a:lstStyle>
          <a:p>
            <a:pPr>
              <a:defRPr/>
            </a:pPr>
            <a:endParaRPr lang="fr-BE"/>
          </a:p>
        </p:txBody>
      </p:sp>
      <p:sp>
        <p:nvSpPr>
          <p:cNvPr id="6" name="Espace réservé du numéro de diapositive 5"/>
          <p:cNvSpPr>
            <a:spLocks noGrp="1"/>
          </p:cNvSpPr>
          <p:nvPr>
            <p:ph type="sldNum" sz="quarter" idx="12"/>
          </p:nvPr>
        </p:nvSpPr>
        <p:spPr/>
        <p:txBody>
          <a:bodyPr/>
          <a:lstStyle>
            <a:lvl1pPr>
              <a:defRPr/>
            </a:lvl1pPr>
          </a:lstStyle>
          <a:p>
            <a:pPr>
              <a:defRPr/>
            </a:pPr>
            <a:fld id="{A4356CE1-848B-44EA-9AE7-D6EC71E4027A}" type="slidenum">
              <a:rPr lang="fr-BE"/>
              <a:pPr>
                <a:defRPr/>
              </a:pPr>
              <a:t>‹N°›</a:t>
            </a:fld>
            <a:endParaRPr lang="fr-B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lvl1pPr>
              <a:defRPr/>
            </a:lvl1pPr>
          </a:lstStyle>
          <a:p>
            <a:pPr>
              <a:defRPr/>
            </a:pPr>
            <a:fld id="{ACB7AC0F-4799-48BE-A28F-C36B6930ABDB}" type="datetimeFigureOut">
              <a:rPr lang="fr-FR"/>
              <a:pPr>
                <a:defRPr/>
              </a:pPr>
              <a:t>08/11/2015</a:t>
            </a:fld>
            <a:endParaRPr lang="fr-BE"/>
          </a:p>
        </p:txBody>
      </p:sp>
      <p:sp>
        <p:nvSpPr>
          <p:cNvPr id="5" name="Espace réservé du pied de page 4"/>
          <p:cNvSpPr>
            <a:spLocks noGrp="1"/>
          </p:cNvSpPr>
          <p:nvPr>
            <p:ph type="ftr" sz="quarter" idx="11"/>
          </p:nvPr>
        </p:nvSpPr>
        <p:spPr/>
        <p:txBody>
          <a:bodyPr/>
          <a:lstStyle>
            <a:lvl1pPr>
              <a:defRPr/>
            </a:lvl1pPr>
          </a:lstStyle>
          <a:p>
            <a:pPr>
              <a:defRPr/>
            </a:pPr>
            <a:endParaRPr lang="fr-BE"/>
          </a:p>
        </p:txBody>
      </p:sp>
      <p:sp>
        <p:nvSpPr>
          <p:cNvPr id="6" name="Espace réservé du numéro de diapositive 5"/>
          <p:cNvSpPr>
            <a:spLocks noGrp="1"/>
          </p:cNvSpPr>
          <p:nvPr>
            <p:ph type="sldNum" sz="quarter" idx="12"/>
          </p:nvPr>
        </p:nvSpPr>
        <p:spPr/>
        <p:txBody>
          <a:bodyPr/>
          <a:lstStyle>
            <a:lvl1pPr>
              <a:defRPr/>
            </a:lvl1pPr>
          </a:lstStyle>
          <a:p>
            <a:pPr>
              <a:defRPr/>
            </a:pPr>
            <a:fld id="{D88082CA-29E7-4A3F-B524-56F77B4B02F3}" type="slidenum">
              <a:rPr lang="fr-BE"/>
              <a:pPr>
                <a:defRPr/>
              </a:pPr>
              <a:t>‹N°›</a:t>
            </a:fld>
            <a:endParaRPr lang="fr-B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cxnSp>
        <p:nvCxnSpPr>
          <p:cNvPr id="4" name="Connecteur droit 10"/>
          <p:cNvCxnSpPr/>
          <p:nvPr userDrawn="1"/>
        </p:nvCxnSpPr>
        <p:spPr>
          <a:xfrm>
            <a:off x="0" y="1384300"/>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re 1"/>
          <p:cNvSpPr>
            <a:spLocks noGrp="1"/>
          </p:cNvSpPr>
          <p:nvPr>
            <p:ph type="ctrTitle"/>
          </p:nvPr>
        </p:nvSpPr>
        <p:spPr>
          <a:xfrm>
            <a:off x="607802" y="1984251"/>
            <a:ext cx="7772400" cy="1470025"/>
          </a:xfrm>
          <a:prstGeom prst="rect">
            <a:avLst/>
          </a:prstGeom>
        </p:spPr>
        <p:txBody>
          <a:bodyPr/>
          <a:lstStyle/>
          <a:p>
            <a:r>
              <a:rPr lang="fr-FR" dirty="0" smtClean="0"/>
              <a:t>Modifiez le style du titre</a:t>
            </a:r>
            <a:endParaRPr lang="fr-FR" dirty="0"/>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Modifiez le style des sous-titres du masque</a:t>
            </a:r>
            <a:endParaRPr lang="fr-FR" dirty="0"/>
          </a:p>
        </p:txBody>
      </p:sp>
      <p:sp>
        <p:nvSpPr>
          <p:cNvPr id="5" name="Espace réservé de la date 3"/>
          <p:cNvSpPr>
            <a:spLocks noGrp="1"/>
          </p:cNvSpPr>
          <p:nvPr>
            <p:ph type="dt" sz="half" idx="10"/>
          </p:nvPr>
        </p:nvSpPr>
        <p:spPr/>
        <p:txBody>
          <a:bodyPr/>
          <a:lstStyle>
            <a:lvl1pPr>
              <a:defRPr/>
            </a:lvl1pPr>
          </a:lstStyle>
          <a:p>
            <a:pPr>
              <a:defRPr/>
            </a:pPr>
            <a:fld id="{A2B039DA-D729-4317-94FF-03880435F6C9}" type="datetimeFigureOut">
              <a:rPr lang="fr-FR"/>
              <a:pPr>
                <a:defRPr/>
              </a:pPr>
              <a:t>08/11/2015</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6FEB4E47-279E-4F45-A7A8-C5D399E2E656}" type="slidenum">
              <a:rPr lang="fr-FR"/>
              <a:pPr>
                <a:defRPr/>
              </a:pPr>
              <a:t>‹N°›</a:t>
            </a:fld>
            <a:endParaRPr lang="fr-F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D0DA0D17-62B5-4D80-9731-D3931BFFCE66}" type="datetimeFigureOut">
              <a:rPr lang="fr-FR"/>
              <a:pPr>
                <a:defRPr/>
              </a:pPr>
              <a:t>08/11/2015</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1496F485-BA54-4C2B-A047-8F1D573A944F}" type="slidenum">
              <a:rPr lang="fr-FR"/>
              <a:pPr>
                <a:defRPr/>
              </a:pPr>
              <a:t>‹N°›</a:t>
            </a:fld>
            <a:endParaRPr lang="fr-F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3853723B-3F8E-4A68-B060-7273C3698DA2}" type="datetimeFigureOut">
              <a:rPr lang="fr-FR"/>
              <a:pPr>
                <a:defRPr/>
              </a:pPr>
              <a:t>08/11/2015</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A2934C9D-CCAB-4D9F-8969-3A3A17033297}" type="slidenum">
              <a:rPr lang="fr-FR"/>
              <a:pPr>
                <a:defRPr/>
              </a:pPr>
              <a:t>‹N°›</a:t>
            </a:fld>
            <a:endParaRPr lang="fr-F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3"/>
          <p:cNvSpPr>
            <a:spLocks noGrp="1"/>
          </p:cNvSpPr>
          <p:nvPr>
            <p:ph type="dt" sz="half" idx="10"/>
          </p:nvPr>
        </p:nvSpPr>
        <p:spPr/>
        <p:txBody>
          <a:bodyPr/>
          <a:lstStyle>
            <a:lvl1pPr>
              <a:defRPr/>
            </a:lvl1pPr>
          </a:lstStyle>
          <a:p>
            <a:pPr>
              <a:defRPr/>
            </a:pPr>
            <a:fld id="{E63D1B64-C170-41BA-ABC5-B5431C9D7F4E}" type="datetimeFigureOut">
              <a:rPr lang="fr-FR"/>
              <a:pPr>
                <a:defRPr/>
              </a:pPr>
              <a:t>08/11/2015</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519F702F-4737-41AC-9953-69BCC10EA354}" type="slidenum">
              <a:rPr lang="fr-FR"/>
              <a:pPr>
                <a:defRPr/>
              </a:pPr>
              <a:t>‹N°›</a:t>
            </a:fld>
            <a:endParaRPr lang="fr-F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3"/>
          <p:cNvSpPr>
            <a:spLocks noGrp="1"/>
          </p:cNvSpPr>
          <p:nvPr>
            <p:ph type="dt" sz="half" idx="10"/>
          </p:nvPr>
        </p:nvSpPr>
        <p:spPr/>
        <p:txBody>
          <a:bodyPr/>
          <a:lstStyle>
            <a:lvl1pPr>
              <a:defRPr/>
            </a:lvl1pPr>
          </a:lstStyle>
          <a:p>
            <a:pPr>
              <a:defRPr/>
            </a:pPr>
            <a:fld id="{F187486A-FB6D-4DEF-A678-F5522E4EDF2E}" type="datetimeFigureOut">
              <a:rPr lang="fr-FR"/>
              <a:pPr>
                <a:defRPr/>
              </a:pPr>
              <a:t>08/11/2015</a:t>
            </a:fld>
            <a:endParaRPr lang="fr-FR"/>
          </a:p>
        </p:txBody>
      </p:sp>
      <p:sp>
        <p:nvSpPr>
          <p:cNvPr id="8" name="Espace réservé du pied de page 4"/>
          <p:cNvSpPr>
            <a:spLocks noGrp="1"/>
          </p:cNvSpPr>
          <p:nvPr>
            <p:ph type="ftr" sz="quarter" idx="11"/>
          </p:nvPr>
        </p:nvSpPr>
        <p:spPr/>
        <p:txBody>
          <a:bodyPr/>
          <a:lstStyle>
            <a:lvl1pPr>
              <a:defRPr/>
            </a:lvl1pPr>
          </a:lstStyle>
          <a:p>
            <a:pPr>
              <a:defRPr/>
            </a:pPr>
            <a:endParaRPr lang="fr-FR"/>
          </a:p>
        </p:txBody>
      </p:sp>
      <p:sp>
        <p:nvSpPr>
          <p:cNvPr id="9" name="Espace réservé du numéro de diapositive 5"/>
          <p:cNvSpPr>
            <a:spLocks noGrp="1"/>
          </p:cNvSpPr>
          <p:nvPr>
            <p:ph type="sldNum" sz="quarter" idx="12"/>
          </p:nvPr>
        </p:nvSpPr>
        <p:spPr/>
        <p:txBody>
          <a:bodyPr/>
          <a:lstStyle>
            <a:lvl1pPr>
              <a:defRPr/>
            </a:lvl1pPr>
          </a:lstStyle>
          <a:p>
            <a:pPr>
              <a:defRPr/>
            </a:pPr>
            <a:fld id="{D7985914-0551-4342-8286-6EE67A20DE46}" type="slidenum">
              <a:rPr lang="fr-FR"/>
              <a:pPr>
                <a:defRPr/>
              </a:pPr>
              <a:t>‹N°›</a:t>
            </a:fld>
            <a:endParaRPr lang="fr-F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Modifiez le style du titre</a:t>
            </a:r>
            <a:endParaRPr lang="fr-FR"/>
          </a:p>
        </p:txBody>
      </p:sp>
      <p:sp>
        <p:nvSpPr>
          <p:cNvPr id="3" name="Espace réservé de la date 3"/>
          <p:cNvSpPr>
            <a:spLocks noGrp="1"/>
          </p:cNvSpPr>
          <p:nvPr>
            <p:ph type="dt" sz="half" idx="10"/>
          </p:nvPr>
        </p:nvSpPr>
        <p:spPr/>
        <p:txBody>
          <a:bodyPr/>
          <a:lstStyle>
            <a:lvl1pPr>
              <a:defRPr/>
            </a:lvl1pPr>
          </a:lstStyle>
          <a:p>
            <a:pPr>
              <a:defRPr/>
            </a:pPr>
            <a:fld id="{0AA28D3B-0C2A-4DBD-A827-E3BD7E31E8E1}" type="datetimeFigureOut">
              <a:rPr lang="fr-FR"/>
              <a:pPr>
                <a:defRPr/>
              </a:pPr>
              <a:t>08/11/2015</a:t>
            </a:fld>
            <a:endParaRPr lang="fr-FR"/>
          </a:p>
        </p:txBody>
      </p:sp>
      <p:sp>
        <p:nvSpPr>
          <p:cNvPr id="4" name="Espace réservé du pied de page 4"/>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p:cNvSpPr>
            <a:spLocks noGrp="1"/>
          </p:cNvSpPr>
          <p:nvPr>
            <p:ph type="sldNum" sz="quarter" idx="12"/>
          </p:nvPr>
        </p:nvSpPr>
        <p:spPr/>
        <p:txBody>
          <a:bodyPr/>
          <a:lstStyle>
            <a:lvl1pPr>
              <a:defRPr/>
            </a:lvl1pPr>
          </a:lstStyle>
          <a:p>
            <a:pPr>
              <a:defRPr/>
            </a:pPr>
            <a:fld id="{08E7A828-E33A-4527-A26E-DC0743C917EC}" type="slidenum">
              <a:rPr lang="fr-FR"/>
              <a:pPr>
                <a:defRPr/>
              </a:pPr>
              <a:t>‹N°›</a:t>
            </a:fld>
            <a:endParaRPr lang="fr-F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BE603068-2945-4D66-BE4F-EBF5320F8CB7}" type="datetimeFigureOut">
              <a:rPr lang="fr-FR"/>
              <a:pPr>
                <a:defRPr/>
              </a:pPr>
              <a:t>08/11/2015</a:t>
            </a:fld>
            <a:endParaRPr lang="fr-FR"/>
          </a:p>
        </p:txBody>
      </p:sp>
      <p:sp>
        <p:nvSpPr>
          <p:cNvPr id="3" name="Espace réservé du pied de page 4"/>
          <p:cNvSpPr>
            <a:spLocks noGrp="1"/>
          </p:cNvSpPr>
          <p:nvPr>
            <p:ph type="ftr" sz="quarter" idx="11"/>
          </p:nvPr>
        </p:nvSpPr>
        <p:spPr/>
        <p:txBody>
          <a:bodyPr/>
          <a:lstStyle>
            <a:lvl1pPr>
              <a:defRPr/>
            </a:lvl1pPr>
          </a:lstStyle>
          <a:p>
            <a:pPr>
              <a:defRPr/>
            </a:pPr>
            <a:endParaRPr lang="fr-FR"/>
          </a:p>
        </p:txBody>
      </p:sp>
      <p:sp>
        <p:nvSpPr>
          <p:cNvPr id="4" name="Espace réservé du numéro de diapositive 5"/>
          <p:cNvSpPr>
            <a:spLocks noGrp="1"/>
          </p:cNvSpPr>
          <p:nvPr>
            <p:ph type="sldNum" sz="quarter" idx="12"/>
          </p:nvPr>
        </p:nvSpPr>
        <p:spPr/>
        <p:txBody>
          <a:bodyPr/>
          <a:lstStyle>
            <a:lvl1pPr>
              <a:defRPr/>
            </a:lvl1pPr>
          </a:lstStyle>
          <a:p>
            <a:pPr>
              <a:defRPr/>
            </a:pPr>
            <a:fld id="{F3F4D9C6-7FAE-4A34-B778-A2D963656E5A}" type="slidenum">
              <a:rPr lang="fr-FR"/>
              <a:pPr>
                <a:defRPr/>
              </a:pPr>
              <a:t>‹N°›</a:t>
            </a:fld>
            <a:endParaRPr lang="fr-F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a:prstGeom prst="rect">
            <a:avLst/>
          </a:prstGeo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9EEC1B7D-D098-4578-BC46-8159E83F5480}" type="datetimeFigureOut">
              <a:rPr lang="fr-FR"/>
              <a:pPr>
                <a:defRPr/>
              </a:pPr>
              <a:t>08/11/2015</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0CF53642-0D88-4B8B-AF0B-AA6460F9F968}" type="slidenum">
              <a:rPr lang="fr-FR"/>
              <a:pPr>
                <a:defRPr/>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lvl1pPr>
              <a:defRPr/>
            </a:lvl1pPr>
          </a:lstStyle>
          <a:p>
            <a:pPr>
              <a:defRPr/>
            </a:pPr>
            <a:fld id="{40596196-95BF-4EFA-8C4A-C7BE84DF7A5B}" type="datetimeFigureOut">
              <a:rPr lang="fr-FR"/>
              <a:pPr>
                <a:defRPr/>
              </a:pPr>
              <a:t>08/11/2015</a:t>
            </a:fld>
            <a:endParaRPr lang="fr-BE"/>
          </a:p>
        </p:txBody>
      </p:sp>
      <p:sp>
        <p:nvSpPr>
          <p:cNvPr id="5" name="Espace réservé du pied de page 4"/>
          <p:cNvSpPr>
            <a:spLocks noGrp="1"/>
          </p:cNvSpPr>
          <p:nvPr>
            <p:ph type="ftr" sz="quarter" idx="11"/>
          </p:nvPr>
        </p:nvSpPr>
        <p:spPr/>
        <p:txBody>
          <a:bodyPr/>
          <a:lstStyle>
            <a:lvl1pPr>
              <a:defRPr/>
            </a:lvl1pPr>
          </a:lstStyle>
          <a:p>
            <a:pPr>
              <a:defRPr/>
            </a:pPr>
            <a:endParaRPr lang="fr-BE"/>
          </a:p>
        </p:txBody>
      </p:sp>
      <p:sp>
        <p:nvSpPr>
          <p:cNvPr id="6" name="Espace réservé du numéro de diapositive 5"/>
          <p:cNvSpPr>
            <a:spLocks noGrp="1"/>
          </p:cNvSpPr>
          <p:nvPr>
            <p:ph type="sldNum" sz="quarter" idx="12"/>
          </p:nvPr>
        </p:nvSpPr>
        <p:spPr/>
        <p:txBody>
          <a:bodyPr/>
          <a:lstStyle>
            <a:lvl1pPr>
              <a:defRPr/>
            </a:lvl1pPr>
          </a:lstStyle>
          <a:p>
            <a:pPr>
              <a:defRPr/>
            </a:pPr>
            <a:fld id="{135F8548-588E-430C-B764-D1648E140AE0}" type="slidenum">
              <a:rPr lang="fr-BE"/>
              <a:pPr>
                <a:defRPr/>
              </a:pPr>
              <a:t>‹N°›</a:t>
            </a:fld>
            <a:endParaRPr lang="fr-B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8799AA72-CE68-47BF-BB88-41309CA01A46}" type="datetimeFigureOut">
              <a:rPr lang="fr-FR"/>
              <a:pPr>
                <a:defRPr/>
              </a:pPr>
              <a:t>08/11/2015</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F1A1EA80-7207-4621-8CAE-6F29FFDE8847}" type="slidenum">
              <a:rPr lang="fr-FR"/>
              <a:pPr>
                <a:defRPr/>
              </a:pPr>
              <a:t>‹N°›</a:t>
            </a:fld>
            <a:endParaRPr lang="fr-F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B9F1B77B-7AF5-454F-9FA5-0CC15B4D261E}" type="datetimeFigureOut">
              <a:rPr lang="fr-FR"/>
              <a:pPr>
                <a:defRPr/>
              </a:pPr>
              <a:t>08/11/2015</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3648201F-38D9-4740-8B68-F645294CA9BE}" type="slidenum">
              <a:rPr lang="fr-FR"/>
              <a:pPr>
                <a:defRPr/>
              </a:pPr>
              <a:t>‹N°›</a:t>
            </a:fld>
            <a:endParaRPr lang="fr-F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a:prstGeom prst="rect">
            <a:avLst/>
          </a:prstGeo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4CE41EA0-7E30-4889-BDA0-1C78437CF334}" type="datetimeFigureOut">
              <a:rPr lang="fr-FR"/>
              <a:pPr>
                <a:defRPr/>
              </a:pPr>
              <a:t>08/11/2015</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7B4AC4DF-2C46-4B92-9A79-245BC7C9C275}" type="slidenum">
              <a:rPr lang="fr-FR"/>
              <a:pPr>
                <a:defRPr/>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1BC8F875-BCE2-4038-9A69-400D4FC30607}" type="datetimeFigureOut">
              <a:rPr lang="fr-FR"/>
              <a:pPr>
                <a:defRPr/>
              </a:pPr>
              <a:t>08/11/2015</a:t>
            </a:fld>
            <a:endParaRPr lang="fr-BE"/>
          </a:p>
        </p:txBody>
      </p:sp>
      <p:sp>
        <p:nvSpPr>
          <p:cNvPr id="5" name="Espace réservé du pied de page 4"/>
          <p:cNvSpPr>
            <a:spLocks noGrp="1"/>
          </p:cNvSpPr>
          <p:nvPr>
            <p:ph type="ftr" sz="quarter" idx="11"/>
          </p:nvPr>
        </p:nvSpPr>
        <p:spPr/>
        <p:txBody>
          <a:bodyPr/>
          <a:lstStyle>
            <a:lvl1pPr>
              <a:defRPr/>
            </a:lvl1pPr>
          </a:lstStyle>
          <a:p>
            <a:pPr>
              <a:defRPr/>
            </a:pPr>
            <a:endParaRPr lang="fr-BE"/>
          </a:p>
        </p:txBody>
      </p:sp>
      <p:sp>
        <p:nvSpPr>
          <p:cNvPr id="6" name="Espace réservé du numéro de diapositive 5"/>
          <p:cNvSpPr>
            <a:spLocks noGrp="1"/>
          </p:cNvSpPr>
          <p:nvPr>
            <p:ph type="sldNum" sz="quarter" idx="12"/>
          </p:nvPr>
        </p:nvSpPr>
        <p:spPr/>
        <p:txBody>
          <a:bodyPr/>
          <a:lstStyle>
            <a:lvl1pPr>
              <a:defRPr/>
            </a:lvl1pPr>
          </a:lstStyle>
          <a:p>
            <a:pPr>
              <a:defRPr/>
            </a:pPr>
            <a:fld id="{D8C72298-9AC4-45C8-AAF7-57DC86EBD9EE}" type="slidenum">
              <a:rPr lang="fr-BE"/>
              <a:pPr>
                <a:defRPr/>
              </a:pPr>
              <a:t>‹N°›</a:t>
            </a:fld>
            <a:endParaRPr lang="fr-B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e la date 3"/>
          <p:cNvSpPr>
            <a:spLocks noGrp="1"/>
          </p:cNvSpPr>
          <p:nvPr>
            <p:ph type="dt" sz="half" idx="10"/>
          </p:nvPr>
        </p:nvSpPr>
        <p:spPr/>
        <p:txBody>
          <a:bodyPr/>
          <a:lstStyle>
            <a:lvl1pPr>
              <a:defRPr/>
            </a:lvl1pPr>
          </a:lstStyle>
          <a:p>
            <a:pPr>
              <a:defRPr/>
            </a:pPr>
            <a:fld id="{D338FB2C-B3BE-4289-91D4-6B184DDF3D39}" type="datetimeFigureOut">
              <a:rPr lang="fr-FR"/>
              <a:pPr>
                <a:defRPr/>
              </a:pPr>
              <a:t>08/11/2015</a:t>
            </a:fld>
            <a:endParaRPr lang="fr-BE"/>
          </a:p>
        </p:txBody>
      </p:sp>
      <p:sp>
        <p:nvSpPr>
          <p:cNvPr id="6" name="Espace réservé du pied de page 4"/>
          <p:cNvSpPr>
            <a:spLocks noGrp="1"/>
          </p:cNvSpPr>
          <p:nvPr>
            <p:ph type="ftr" sz="quarter" idx="11"/>
          </p:nvPr>
        </p:nvSpPr>
        <p:spPr/>
        <p:txBody>
          <a:bodyPr/>
          <a:lstStyle>
            <a:lvl1pPr>
              <a:defRPr/>
            </a:lvl1pPr>
          </a:lstStyle>
          <a:p>
            <a:pPr>
              <a:defRPr/>
            </a:pPr>
            <a:endParaRPr lang="fr-BE"/>
          </a:p>
        </p:txBody>
      </p:sp>
      <p:sp>
        <p:nvSpPr>
          <p:cNvPr id="7" name="Espace réservé du numéro de diapositive 5"/>
          <p:cNvSpPr>
            <a:spLocks noGrp="1"/>
          </p:cNvSpPr>
          <p:nvPr>
            <p:ph type="sldNum" sz="quarter" idx="12"/>
          </p:nvPr>
        </p:nvSpPr>
        <p:spPr/>
        <p:txBody>
          <a:bodyPr/>
          <a:lstStyle>
            <a:lvl1pPr>
              <a:defRPr/>
            </a:lvl1pPr>
          </a:lstStyle>
          <a:p>
            <a:pPr>
              <a:defRPr/>
            </a:pPr>
            <a:fld id="{A51CFF91-07CF-48AE-BBBA-79F0C6BB035D}" type="slidenum">
              <a:rPr lang="fr-BE"/>
              <a:pPr>
                <a:defRPr/>
              </a:pPr>
              <a:t>‹N°›</a:t>
            </a:fld>
            <a:endParaRPr lang="fr-B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7" name="Espace réservé de la date 3"/>
          <p:cNvSpPr>
            <a:spLocks noGrp="1"/>
          </p:cNvSpPr>
          <p:nvPr>
            <p:ph type="dt" sz="half" idx="10"/>
          </p:nvPr>
        </p:nvSpPr>
        <p:spPr/>
        <p:txBody>
          <a:bodyPr/>
          <a:lstStyle>
            <a:lvl1pPr>
              <a:defRPr/>
            </a:lvl1pPr>
          </a:lstStyle>
          <a:p>
            <a:pPr>
              <a:defRPr/>
            </a:pPr>
            <a:fld id="{0216FDEA-48FA-4C7E-9599-154836F08B83}" type="datetimeFigureOut">
              <a:rPr lang="fr-FR"/>
              <a:pPr>
                <a:defRPr/>
              </a:pPr>
              <a:t>08/11/2015</a:t>
            </a:fld>
            <a:endParaRPr lang="fr-BE"/>
          </a:p>
        </p:txBody>
      </p:sp>
      <p:sp>
        <p:nvSpPr>
          <p:cNvPr id="8" name="Espace réservé du pied de page 4"/>
          <p:cNvSpPr>
            <a:spLocks noGrp="1"/>
          </p:cNvSpPr>
          <p:nvPr>
            <p:ph type="ftr" sz="quarter" idx="11"/>
          </p:nvPr>
        </p:nvSpPr>
        <p:spPr/>
        <p:txBody>
          <a:bodyPr/>
          <a:lstStyle>
            <a:lvl1pPr>
              <a:defRPr/>
            </a:lvl1pPr>
          </a:lstStyle>
          <a:p>
            <a:pPr>
              <a:defRPr/>
            </a:pPr>
            <a:endParaRPr lang="fr-BE"/>
          </a:p>
        </p:txBody>
      </p:sp>
      <p:sp>
        <p:nvSpPr>
          <p:cNvPr id="9" name="Espace réservé du numéro de diapositive 5"/>
          <p:cNvSpPr>
            <a:spLocks noGrp="1"/>
          </p:cNvSpPr>
          <p:nvPr>
            <p:ph type="sldNum" sz="quarter" idx="12"/>
          </p:nvPr>
        </p:nvSpPr>
        <p:spPr/>
        <p:txBody>
          <a:bodyPr/>
          <a:lstStyle>
            <a:lvl1pPr>
              <a:defRPr/>
            </a:lvl1pPr>
          </a:lstStyle>
          <a:p>
            <a:pPr>
              <a:defRPr/>
            </a:pPr>
            <a:fld id="{02D16944-5BAB-4397-BB59-4242A05902F8}" type="slidenum">
              <a:rPr lang="fr-BE"/>
              <a:pPr>
                <a:defRPr/>
              </a:pPr>
              <a:t>‹N°›</a:t>
            </a:fld>
            <a:endParaRPr lang="fr-B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e la date 3"/>
          <p:cNvSpPr>
            <a:spLocks noGrp="1"/>
          </p:cNvSpPr>
          <p:nvPr>
            <p:ph type="dt" sz="half" idx="10"/>
          </p:nvPr>
        </p:nvSpPr>
        <p:spPr/>
        <p:txBody>
          <a:bodyPr/>
          <a:lstStyle>
            <a:lvl1pPr>
              <a:defRPr/>
            </a:lvl1pPr>
          </a:lstStyle>
          <a:p>
            <a:pPr>
              <a:defRPr/>
            </a:pPr>
            <a:fld id="{CE10DE3A-0CC3-4DED-BE5B-7D2F3470B1FB}" type="datetimeFigureOut">
              <a:rPr lang="fr-FR"/>
              <a:pPr>
                <a:defRPr/>
              </a:pPr>
              <a:t>08/11/2015</a:t>
            </a:fld>
            <a:endParaRPr lang="fr-BE"/>
          </a:p>
        </p:txBody>
      </p:sp>
      <p:sp>
        <p:nvSpPr>
          <p:cNvPr id="4" name="Espace réservé du pied de page 4"/>
          <p:cNvSpPr>
            <a:spLocks noGrp="1"/>
          </p:cNvSpPr>
          <p:nvPr>
            <p:ph type="ftr" sz="quarter" idx="11"/>
          </p:nvPr>
        </p:nvSpPr>
        <p:spPr/>
        <p:txBody>
          <a:bodyPr/>
          <a:lstStyle>
            <a:lvl1pPr>
              <a:defRPr/>
            </a:lvl1pPr>
          </a:lstStyle>
          <a:p>
            <a:pPr>
              <a:defRPr/>
            </a:pPr>
            <a:endParaRPr lang="fr-BE"/>
          </a:p>
        </p:txBody>
      </p:sp>
      <p:sp>
        <p:nvSpPr>
          <p:cNvPr id="5" name="Espace réservé du numéro de diapositive 5"/>
          <p:cNvSpPr>
            <a:spLocks noGrp="1"/>
          </p:cNvSpPr>
          <p:nvPr>
            <p:ph type="sldNum" sz="quarter" idx="12"/>
          </p:nvPr>
        </p:nvSpPr>
        <p:spPr/>
        <p:txBody>
          <a:bodyPr/>
          <a:lstStyle>
            <a:lvl1pPr>
              <a:defRPr/>
            </a:lvl1pPr>
          </a:lstStyle>
          <a:p>
            <a:pPr>
              <a:defRPr/>
            </a:pPr>
            <a:fld id="{2E8592C3-395F-43AC-A8EF-5DD2E359FD96}" type="slidenum">
              <a:rPr lang="fr-BE"/>
              <a:pPr>
                <a:defRPr/>
              </a:pPr>
              <a:t>‹N°›</a:t>
            </a:fld>
            <a:endParaRPr lang="fr-B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073CFABB-A1D7-43FC-960D-F5F7F3E291F7}" type="datetimeFigureOut">
              <a:rPr lang="fr-FR"/>
              <a:pPr>
                <a:defRPr/>
              </a:pPr>
              <a:t>08/11/2015</a:t>
            </a:fld>
            <a:endParaRPr lang="fr-BE"/>
          </a:p>
        </p:txBody>
      </p:sp>
      <p:sp>
        <p:nvSpPr>
          <p:cNvPr id="3" name="Espace réservé du pied de page 4"/>
          <p:cNvSpPr>
            <a:spLocks noGrp="1"/>
          </p:cNvSpPr>
          <p:nvPr>
            <p:ph type="ftr" sz="quarter" idx="11"/>
          </p:nvPr>
        </p:nvSpPr>
        <p:spPr/>
        <p:txBody>
          <a:bodyPr/>
          <a:lstStyle>
            <a:lvl1pPr>
              <a:defRPr/>
            </a:lvl1pPr>
          </a:lstStyle>
          <a:p>
            <a:pPr>
              <a:defRPr/>
            </a:pPr>
            <a:endParaRPr lang="fr-BE"/>
          </a:p>
        </p:txBody>
      </p:sp>
      <p:sp>
        <p:nvSpPr>
          <p:cNvPr id="4" name="Espace réservé du numéro de diapositive 5"/>
          <p:cNvSpPr>
            <a:spLocks noGrp="1"/>
          </p:cNvSpPr>
          <p:nvPr>
            <p:ph type="sldNum" sz="quarter" idx="12"/>
          </p:nvPr>
        </p:nvSpPr>
        <p:spPr/>
        <p:txBody>
          <a:bodyPr/>
          <a:lstStyle>
            <a:lvl1pPr>
              <a:defRPr/>
            </a:lvl1pPr>
          </a:lstStyle>
          <a:p>
            <a:pPr>
              <a:defRPr/>
            </a:pPr>
            <a:fld id="{2AAFBCCD-DF98-4151-98A2-2F9C7837F1F9}" type="slidenum">
              <a:rPr lang="fr-BE"/>
              <a:pPr>
                <a:defRPr/>
              </a:pPr>
              <a:t>‹N°›</a:t>
            </a:fld>
            <a:endParaRPr lang="fr-B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3CC957E6-736E-4236-B272-1339819A4F91}" type="datetimeFigureOut">
              <a:rPr lang="fr-FR"/>
              <a:pPr>
                <a:defRPr/>
              </a:pPr>
              <a:t>08/11/2015</a:t>
            </a:fld>
            <a:endParaRPr lang="fr-BE"/>
          </a:p>
        </p:txBody>
      </p:sp>
      <p:sp>
        <p:nvSpPr>
          <p:cNvPr id="6" name="Espace réservé du pied de page 4"/>
          <p:cNvSpPr>
            <a:spLocks noGrp="1"/>
          </p:cNvSpPr>
          <p:nvPr>
            <p:ph type="ftr" sz="quarter" idx="11"/>
          </p:nvPr>
        </p:nvSpPr>
        <p:spPr/>
        <p:txBody>
          <a:bodyPr/>
          <a:lstStyle>
            <a:lvl1pPr>
              <a:defRPr/>
            </a:lvl1pPr>
          </a:lstStyle>
          <a:p>
            <a:pPr>
              <a:defRPr/>
            </a:pPr>
            <a:endParaRPr lang="fr-BE"/>
          </a:p>
        </p:txBody>
      </p:sp>
      <p:sp>
        <p:nvSpPr>
          <p:cNvPr id="7" name="Espace réservé du numéro de diapositive 5"/>
          <p:cNvSpPr>
            <a:spLocks noGrp="1"/>
          </p:cNvSpPr>
          <p:nvPr>
            <p:ph type="sldNum" sz="quarter" idx="12"/>
          </p:nvPr>
        </p:nvSpPr>
        <p:spPr/>
        <p:txBody>
          <a:bodyPr/>
          <a:lstStyle>
            <a:lvl1pPr>
              <a:defRPr/>
            </a:lvl1pPr>
          </a:lstStyle>
          <a:p>
            <a:pPr>
              <a:defRPr/>
            </a:pPr>
            <a:fld id="{EB3E6E11-21A0-4474-88D3-1AB02B77115F}" type="slidenum">
              <a:rPr lang="fr-BE"/>
              <a:pPr>
                <a:defRPr/>
              </a:pPr>
              <a:t>‹N°›</a:t>
            </a:fld>
            <a:endParaRPr lang="fr-B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BE"/>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BE"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8E424DC9-ADC4-41B3-843E-6C1F1B32402B}" type="datetimeFigureOut">
              <a:rPr lang="fr-FR"/>
              <a:pPr>
                <a:defRPr/>
              </a:pPr>
              <a:t>08/11/2015</a:t>
            </a:fld>
            <a:endParaRPr lang="fr-BE"/>
          </a:p>
        </p:txBody>
      </p:sp>
      <p:sp>
        <p:nvSpPr>
          <p:cNvPr id="6" name="Espace réservé du pied de page 4"/>
          <p:cNvSpPr>
            <a:spLocks noGrp="1"/>
          </p:cNvSpPr>
          <p:nvPr>
            <p:ph type="ftr" sz="quarter" idx="11"/>
          </p:nvPr>
        </p:nvSpPr>
        <p:spPr/>
        <p:txBody>
          <a:bodyPr/>
          <a:lstStyle>
            <a:lvl1pPr>
              <a:defRPr/>
            </a:lvl1pPr>
          </a:lstStyle>
          <a:p>
            <a:pPr>
              <a:defRPr/>
            </a:pPr>
            <a:endParaRPr lang="fr-BE"/>
          </a:p>
        </p:txBody>
      </p:sp>
      <p:sp>
        <p:nvSpPr>
          <p:cNvPr id="7" name="Espace réservé du numéro de diapositive 5"/>
          <p:cNvSpPr>
            <a:spLocks noGrp="1"/>
          </p:cNvSpPr>
          <p:nvPr>
            <p:ph type="sldNum" sz="quarter" idx="12"/>
          </p:nvPr>
        </p:nvSpPr>
        <p:spPr/>
        <p:txBody>
          <a:bodyPr/>
          <a:lstStyle>
            <a:lvl1pPr>
              <a:defRPr/>
            </a:lvl1pPr>
          </a:lstStyle>
          <a:p>
            <a:pPr>
              <a:defRPr/>
            </a:pPr>
            <a:fld id="{9ECA9EFF-4E6B-4449-8BE0-DB4B380C4DFC}" type="slidenum">
              <a:rPr lang="fr-BE"/>
              <a:pPr>
                <a:defRPr/>
              </a:pPr>
              <a:t>‹N°›</a:t>
            </a:fld>
            <a:endParaRPr lang="fr-B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18" Type="http://schemas.openxmlformats.org/officeDocument/2006/relationships/image" Target="../media/image6.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5.png"/><Relationship Id="rId2" Type="http://schemas.openxmlformats.org/officeDocument/2006/relationships/slideLayout" Target="../slideLayouts/slideLayout13.xml"/><Relationship Id="rId16"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smtClean="0"/>
              <a:t>Cliquez pour modifier le style du titre</a:t>
            </a:r>
            <a:endParaRPr lang="fr-BE" smtClean="0"/>
          </a:p>
        </p:txBody>
      </p:sp>
      <p:sp>
        <p:nvSpPr>
          <p:cNvPr id="1027" name="Espace réservé du texte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smtClean="0"/>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mn-lt"/>
                <a:cs typeface="+mn-cs"/>
              </a:defRPr>
            </a:lvl1pPr>
          </a:lstStyle>
          <a:p>
            <a:pPr>
              <a:defRPr/>
            </a:pPr>
            <a:fld id="{866A223A-8370-4696-8C8B-730C334A7CDB}" type="datetimeFigureOut">
              <a:rPr lang="fr-FR"/>
              <a:pPr>
                <a:defRPr/>
              </a:pPr>
              <a:t>08/11/2015</a:t>
            </a:fld>
            <a:endParaRPr lang="fr-BE"/>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fr-BE"/>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mn-lt"/>
                <a:cs typeface="+mn-cs"/>
              </a:defRPr>
            </a:lvl1pPr>
          </a:lstStyle>
          <a:p>
            <a:pPr>
              <a:defRPr/>
            </a:pPr>
            <a:fld id="{D9877EAD-5277-4636-87F0-8A4842F8D236}" type="slidenum">
              <a:rPr lang="fr-BE"/>
              <a:pPr>
                <a:defRPr/>
              </a:pPr>
              <a:t>‹N°›</a:t>
            </a:fld>
            <a:endParaRPr lang="fr-BE"/>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Espace réservé du texte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mn-lt"/>
                <a:cs typeface="+mn-cs"/>
              </a:defRPr>
            </a:lvl1pPr>
          </a:lstStyle>
          <a:p>
            <a:pPr>
              <a:defRPr/>
            </a:pPr>
            <a:fld id="{F2B43FED-13BE-4511-BFCB-133DB8C4A833}" type="datetimeFigureOut">
              <a:rPr lang="fr-FR"/>
              <a:pPr>
                <a:defRPr/>
              </a:pPr>
              <a:t>08/11/2015</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mn-lt"/>
                <a:cs typeface="+mn-cs"/>
              </a:defRPr>
            </a:lvl1pPr>
          </a:lstStyle>
          <a:p>
            <a:pPr>
              <a:defRPr/>
            </a:pPr>
            <a:fld id="{7B6C69B5-CE30-4637-9AFB-638BCAB22345}" type="slidenum">
              <a:rPr lang="fr-FR"/>
              <a:pPr>
                <a:defRPr/>
              </a:pPr>
              <a:t>‹N°›</a:t>
            </a:fld>
            <a:endParaRPr lang="fr-FR"/>
          </a:p>
        </p:txBody>
      </p:sp>
      <p:cxnSp>
        <p:nvCxnSpPr>
          <p:cNvPr id="10" name="Connecteur droit 9"/>
          <p:cNvCxnSpPr/>
          <p:nvPr userDrawn="1"/>
        </p:nvCxnSpPr>
        <p:spPr>
          <a:xfrm>
            <a:off x="0" y="1384300"/>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3319" name="Image 1"/>
          <p:cNvPicPr>
            <a:picLocks noChangeAspect="1"/>
          </p:cNvPicPr>
          <p:nvPr userDrawn="1"/>
        </p:nvPicPr>
        <p:blipFill>
          <a:blip r:embed="rId13"/>
          <a:srcRect/>
          <a:stretch>
            <a:fillRect/>
          </a:stretch>
        </p:blipFill>
        <p:spPr bwMode="auto">
          <a:xfrm>
            <a:off x="8064500" y="68263"/>
            <a:ext cx="1079500" cy="1176337"/>
          </a:xfrm>
          <a:prstGeom prst="rect">
            <a:avLst/>
          </a:prstGeom>
          <a:noFill/>
          <a:ln w="9525">
            <a:noFill/>
            <a:miter lim="800000"/>
            <a:headEnd/>
            <a:tailEnd/>
          </a:ln>
        </p:spPr>
      </p:pic>
      <p:pic>
        <p:nvPicPr>
          <p:cNvPr id="13320" name="Image 6"/>
          <p:cNvPicPr>
            <a:picLocks noChangeAspect="1"/>
          </p:cNvPicPr>
          <p:nvPr userDrawn="1"/>
        </p:nvPicPr>
        <p:blipFill>
          <a:blip r:embed="rId14"/>
          <a:srcRect/>
          <a:stretch>
            <a:fillRect/>
          </a:stretch>
        </p:blipFill>
        <p:spPr bwMode="auto">
          <a:xfrm>
            <a:off x="2273300" y="68263"/>
            <a:ext cx="5592763" cy="1090612"/>
          </a:xfrm>
          <a:prstGeom prst="rect">
            <a:avLst/>
          </a:prstGeom>
          <a:noFill/>
          <a:ln w="9525">
            <a:noFill/>
            <a:miter lim="800000"/>
            <a:headEnd/>
            <a:tailEnd/>
          </a:ln>
        </p:spPr>
      </p:pic>
      <p:sp>
        <p:nvSpPr>
          <p:cNvPr id="8" name="Rectangle 7"/>
          <p:cNvSpPr/>
          <p:nvPr userDrawn="1"/>
        </p:nvSpPr>
        <p:spPr>
          <a:xfrm>
            <a:off x="3492500" y="165100"/>
            <a:ext cx="4572000" cy="646113"/>
          </a:xfrm>
          <a:prstGeom prst="rect">
            <a:avLst/>
          </a:prstGeom>
        </p:spPr>
        <p:txBody>
          <a:bodyPr>
            <a:spAutoFit/>
          </a:bodyPr>
          <a:lstStyle/>
          <a:p>
            <a:pPr fontAlgn="auto">
              <a:spcBef>
                <a:spcPts val="0"/>
              </a:spcBef>
              <a:spcAft>
                <a:spcPts val="0"/>
              </a:spcAft>
              <a:defRPr/>
            </a:pPr>
            <a:r>
              <a:rPr lang="fr-FR" b="1" dirty="0">
                <a:solidFill>
                  <a:srgbClr val="10218C"/>
                </a:solidFill>
                <a:latin typeface="HelveticaNeue-BlackExt"/>
                <a:cs typeface="+mn-cs"/>
              </a:rPr>
              <a:t>RENCONTRE NATIONALE</a:t>
            </a:r>
          </a:p>
          <a:p>
            <a:pPr fontAlgn="auto">
              <a:spcBef>
                <a:spcPts val="0"/>
              </a:spcBef>
              <a:spcAft>
                <a:spcPts val="0"/>
              </a:spcAft>
              <a:defRPr/>
            </a:pPr>
            <a:r>
              <a:rPr lang="fr-FR" b="1" dirty="0">
                <a:solidFill>
                  <a:srgbClr val="10218C"/>
                </a:solidFill>
                <a:latin typeface="HelveticaNeue-BlackExt"/>
                <a:cs typeface="+mn-cs"/>
              </a:rPr>
              <a:t>SUR LE BIA . </a:t>
            </a:r>
            <a:r>
              <a:rPr lang="fr-FR" sz="1600" dirty="0">
                <a:solidFill>
                  <a:srgbClr val="10218C"/>
                </a:solidFill>
                <a:latin typeface="HelveticaNeue-MediumExt"/>
                <a:cs typeface="+mn-cs"/>
              </a:rPr>
              <a:t>10 NOVEMBRE 2015</a:t>
            </a:r>
            <a:endParaRPr lang="fr-FR" dirty="0">
              <a:solidFill>
                <a:prstClr val="black"/>
              </a:solidFill>
              <a:latin typeface="+mn-lt"/>
              <a:cs typeface="+mn-cs"/>
            </a:endParaRPr>
          </a:p>
        </p:txBody>
      </p:sp>
      <p:pic>
        <p:nvPicPr>
          <p:cNvPr id="13322" name="Image 8"/>
          <p:cNvPicPr>
            <a:picLocks noChangeAspect="1"/>
          </p:cNvPicPr>
          <p:nvPr userDrawn="1"/>
        </p:nvPicPr>
        <p:blipFill>
          <a:blip r:embed="rId15"/>
          <a:srcRect/>
          <a:stretch>
            <a:fillRect/>
          </a:stretch>
        </p:blipFill>
        <p:spPr bwMode="auto">
          <a:xfrm>
            <a:off x="73025" y="68263"/>
            <a:ext cx="574675" cy="841375"/>
          </a:xfrm>
          <a:prstGeom prst="rect">
            <a:avLst/>
          </a:prstGeom>
          <a:noFill/>
          <a:ln w="9525">
            <a:noFill/>
            <a:miter lim="800000"/>
            <a:headEnd/>
            <a:tailEnd/>
          </a:ln>
        </p:spPr>
      </p:pic>
      <p:pic>
        <p:nvPicPr>
          <p:cNvPr id="13323" name="Image 10"/>
          <p:cNvPicPr>
            <a:picLocks noChangeAspect="1"/>
          </p:cNvPicPr>
          <p:nvPr userDrawn="1"/>
        </p:nvPicPr>
        <p:blipFill>
          <a:blip r:embed="rId16"/>
          <a:srcRect/>
          <a:stretch>
            <a:fillRect/>
          </a:stretch>
        </p:blipFill>
        <p:spPr bwMode="auto">
          <a:xfrm>
            <a:off x="782638" y="69850"/>
            <a:ext cx="654050" cy="839788"/>
          </a:xfrm>
          <a:prstGeom prst="rect">
            <a:avLst/>
          </a:prstGeom>
          <a:noFill/>
          <a:ln w="9525">
            <a:noFill/>
            <a:miter lim="800000"/>
            <a:headEnd/>
            <a:tailEnd/>
          </a:ln>
        </p:spPr>
      </p:pic>
      <p:pic>
        <p:nvPicPr>
          <p:cNvPr id="13324" name="Image 11"/>
          <p:cNvPicPr>
            <a:picLocks noChangeAspect="1"/>
          </p:cNvPicPr>
          <p:nvPr userDrawn="1"/>
        </p:nvPicPr>
        <p:blipFill>
          <a:blip r:embed="rId17"/>
          <a:srcRect/>
          <a:stretch>
            <a:fillRect/>
          </a:stretch>
        </p:blipFill>
        <p:spPr bwMode="auto">
          <a:xfrm>
            <a:off x="1566863" y="333375"/>
            <a:ext cx="574675" cy="571500"/>
          </a:xfrm>
          <a:prstGeom prst="rect">
            <a:avLst/>
          </a:prstGeom>
          <a:noFill/>
          <a:ln w="9525">
            <a:noFill/>
            <a:miter lim="800000"/>
            <a:headEnd/>
            <a:tailEnd/>
          </a:ln>
        </p:spPr>
      </p:pic>
      <p:pic>
        <p:nvPicPr>
          <p:cNvPr id="13325" name="Image 13"/>
          <p:cNvPicPr>
            <a:picLocks noChangeAspect="1"/>
          </p:cNvPicPr>
          <p:nvPr userDrawn="1"/>
        </p:nvPicPr>
        <p:blipFill>
          <a:blip r:embed="rId18"/>
          <a:srcRect/>
          <a:stretch>
            <a:fillRect/>
          </a:stretch>
        </p:blipFill>
        <p:spPr bwMode="auto">
          <a:xfrm>
            <a:off x="604838" y="963613"/>
            <a:ext cx="831850" cy="4064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95"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iming>
    <p:tnLst>
      <p:par>
        <p:cTn id="1" dur="indefinite" restart="never" nodeType="tmRoot"/>
      </p:par>
    </p:tnLst>
  </p:timing>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hyperlink" Target="http://upload.wikimedia.org/wikipedia/commons/9/95/Wrightflyer.jpg" TargetMode="External"/><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6.xml"/><Relationship Id="rId5" Type="http://schemas.openxmlformats.org/officeDocument/2006/relationships/image" Target="../media/image35.png"/><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18.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18.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8.xml"/><Relationship Id="rId5" Type="http://schemas.openxmlformats.org/officeDocument/2006/relationships/image" Target="../media/image51.jpeg"/><Relationship Id="rId4" Type="http://schemas.openxmlformats.org/officeDocument/2006/relationships/image" Target="../media/image50.jpeg"/></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18.xml"/><Relationship Id="rId4" Type="http://schemas.openxmlformats.org/officeDocument/2006/relationships/image" Target="../media/image54.jpe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5.xml"/><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13.xml"/><Relationship Id="rId4" Type="http://schemas.openxmlformats.org/officeDocument/2006/relationships/image" Target="../media/image62.jpeg"/></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5.xml"/><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67.png"/><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jpeg"/><Relationship Id="rId1" Type="http://schemas.openxmlformats.org/officeDocument/2006/relationships/slideLayout" Target="../slideLayouts/slideLayout18.xml"/><Relationship Id="rId6" Type="http://schemas.openxmlformats.org/officeDocument/2006/relationships/image" Target="../media/image72.png"/><Relationship Id="rId11" Type="http://schemas.openxmlformats.org/officeDocument/2006/relationships/image" Target="../media/image77.jpeg"/><Relationship Id="rId5" Type="http://schemas.openxmlformats.org/officeDocument/2006/relationships/image" Target="../media/image71.png"/><Relationship Id="rId10" Type="http://schemas.openxmlformats.org/officeDocument/2006/relationships/image" Target="../media/image76.jpeg"/><Relationship Id="rId4" Type="http://schemas.openxmlformats.org/officeDocument/2006/relationships/image" Target="../media/image70.jpeg"/><Relationship Id="rId9" Type="http://schemas.openxmlformats.org/officeDocument/2006/relationships/image" Target="../media/image75.png"/></Relationships>
</file>

<file path=ppt/slides/_rels/slide31.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8.jpeg"/><Relationship Id="rId7" Type="http://schemas.openxmlformats.org/officeDocument/2006/relationships/image" Target="../media/image81.png"/><Relationship Id="rId2" Type="http://schemas.openxmlformats.org/officeDocument/2006/relationships/image" Target="../media/image32.jpeg"/><Relationship Id="rId1" Type="http://schemas.openxmlformats.org/officeDocument/2006/relationships/slideLayout" Target="../slideLayouts/slideLayout13.xml"/><Relationship Id="rId6" Type="http://schemas.openxmlformats.org/officeDocument/2006/relationships/image" Target="../media/image80.png"/><Relationship Id="rId5" Type="http://schemas.openxmlformats.org/officeDocument/2006/relationships/image" Target="../media/image56.png"/><Relationship Id="rId4" Type="http://schemas.openxmlformats.org/officeDocument/2006/relationships/image" Target="../media/image79.jpeg"/><Relationship Id="rId9" Type="http://schemas.openxmlformats.org/officeDocument/2006/relationships/image" Target="../media/image8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hyperlink" Target="http://upload.wikimedia.org/wikipedia/commons/9/97/AderAvion3(1897).jpg"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ChangeArrowheads="1"/>
          </p:cNvSpPr>
          <p:nvPr/>
        </p:nvSpPr>
        <p:spPr bwMode="auto">
          <a:xfrm>
            <a:off x="250825" y="2187575"/>
            <a:ext cx="8569325" cy="544513"/>
          </a:xfrm>
          <a:prstGeom prst="rect">
            <a:avLst/>
          </a:prstGeom>
          <a:noFill/>
          <a:ln w="9525">
            <a:noFill/>
            <a:miter lim="800000"/>
            <a:headEnd/>
            <a:tailEnd/>
          </a:ln>
        </p:spPr>
        <p:txBody>
          <a:bodyPr>
            <a:spAutoFit/>
          </a:bodyPr>
          <a:lstStyle/>
          <a:p>
            <a:pPr algn="ctr">
              <a:lnSpc>
                <a:spcPct val="115000"/>
              </a:lnSpc>
            </a:pPr>
            <a:endParaRPr lang="fr-FR" sz="2800" b="1">
              <a:solidFill>
                <a:srgbClr val="000000"/>
              </a:solidFill>
              <a:cs typeface="Calibri" pitchFamily="34" charset="0"/>
            </a:endParaRPr>
          </a:p>
        </p:txBody>
      </p:sp>
      <p:pic>
        <p:nvPicPr>
          <p:cNvPr id="26626" name="Picture 2"/>
          <p:cNvPicPr>
            <a:picLocks noChangeAspect="1" noChangeArrowheads="1"/>
          </p:cNvPicPr>
          <p:nvPr/>
        </p:nvPicPr>
        <p:blipFill>
          <a:blip r:embed="rId3"/>
          <a:srcRect/>
          <a:stretch>
            <a:fillRect/>
          </a:stretch>
        </p:blipFill>
        <p:spPr bwMode="auto">
          <a:xfrm>
            <a:off x="309563" y="2305050"/>
            <a:ext cx="8523287" cy="2255838"/>
          </a:xfrm>
          <a:prstGeom prst="rect">
            <a:avLst/>
          </a:prstGeom>
          <a:noFill/>
          <a:ln w="9525">
            <a:noFill/>
            <a:miter lim="800000"/>
            <a:headEnd/>
            <a:tailEnd/>
          </a:ln>
        </p:spPr>
      </p:pic>
      <p:sp>
        <p:nvSpPr>
          <p:cNvPr id="3" name="Rectangle 2"/>
          <p:cNvSpPr/>
          <p:nvPr/>
        </p:nvSpPr>
        <p:spPr>
          <a:xfrm>
            <a:off x="2484438" y="5075238"/>
            <a:ext cx="4362450" cy="461962"/>
          </a:xfrm>
          <a:prstGeom prst="rect">
            <a:avLst/>
          </a:prstGeom>
        </p:spPr>
        <p:txBody>
          <a:bodyPr wrap="none">
            <a:spAutoFit/>
          </a:bodyPr>
          <a:lstStyle/>
          <a:p>
            <a:pPr fontAlgn="auto">
              <a:spcBef>
                <a:spcPts val="0"/>
              </a:spcBef>
              <a:spcAft>
                <a:spcPts val="0"/>
              </a:spcAft>
              <a:defRPr/>
            </a:pPr>
            <a:r>
              <a:rPr lang="fr-FR" sz="2400" b="1" dirty="0">
                <a:effectLst>
                  <a:outerShdw blurRad="38100" dist="38100" dir="2700000" algn="tl">
                    <a:srgbClr val="000000">
                      <a:alpha val="43137"/>
                    </a:srgbClr>
                  </a:outerShdw>
                </a:effectLst>
                <a:latin typeface="Times New Roman" pitchFamily="18" charset="0"/>
                <a:cs typeface="Times New Roman" pitchFamily="18" charset="0"/>
              </a:rPr>
              <a:t>Marc </a:t>
            </a:r>
            <a:r>
              <a:rPr lang="fr-FR" sz="2400" b="1" dirty="0" err="1">
                <a:effectLst>
                  <a:outerShdw blurRad="38100" dist="38100" dir="2700000" algn="tl">
                    <a:srgbClr val="000000">
                      <a:alpha val="43137"/>
                    </a:srgbClr>
                  </a:outerShdw>
                </a:effectLst>
                <a:latin typeface="Times New Roman" pitchFamily="18" charset="0"/>
                <a:cs typeface="Times New Roman" pitchFamily="18" charset="0"/>
              </a:rPr>
              <a:t>Coppin</a:t>
            </a:r>
            <a:r>
              <a:rPr lang="fr-FR" sz="2400" b="1" dirty="0">
                <a:effectLst>
                  <a:outerShdw blurRad="38100" dist="38100" dir="2700000" algn="tl">
                    <a:srgbClr val="000000">
                      <a:alpha val="43137"/>
                    </a:srgbClr>
                  </a:outerShdw>
                </a:effectLst>
                <a:latin typeface="Times New Roman" pitchFamily="18" charset="0"/>
                <a:cs typeface="Times New Roman" pitchFamily="18" charset="0"/>
              </a:rPr>
              <a:t> pour CIRAS Lille</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re 1"/>
          <p:cNvSpPr>
            <a:spLocks noGrp="1"/>
          </p:cNvSpPr>
          <p:nvPr>
            <p:ph type="title"/>
          </p:nvPr>
        </p:nvSpPr>
        <p:spPr>
          <a:xfrm>
            <a:off x="714375" y="1052513"/>
            <a:ext cx="7772400" cy="2089150"/>
          </a:xfrm>
        </p:spPr>
        <p:style>
          <a:lnRef idx="2">
            <a:schemeClr val="dk1"/>
          </a:lnRef>
          <a:fillRef idx="1">
            <a:schemeClr val="lt1"/>
          </a:fillRef>
          <a:effectRef idx="0">
            <a:schemeClr val="dk1"/>
          </a:effectRef>
          <a:fontRef idx="minor">
            <a:schemeClr val="dk1"/>
          </a:fontRef>
        </p:style>
        <p:txBody>
          <a:bodyPr rtlCol="0">
            <a:normAutofit fontScale="90000"/>
          </a:bodyPr>
          <a:lstStyle/>
          <a:p>
            <a:pPr fontAlgn="auto">
              <a:spcAft>
                <a:spcPts val="0"/>
              </a:spcAft>
              <a:defRPr/>
            </a:pPr>
            <a:r>
              <a:rPr lang="fr-FR" sz="3600" b="1" u="sng" dirty="0" smtClean="0">
                <a:latin typeface="Times New Roman" pitchFamily="18" charset="0"/>
                <a:cs typeface="Times New Roman" pitchFamily="18" charset="0"/>
              </a:rPr>
              <a:t>Frères Wright et le Flyer (Etats unis)</a:t>
            </a:r>
            <a:br>
              <a:rPr lang="fr-FR" sz="3600" b="1" u="sng" dirty="0" smtClean="0">
                <a:latin typeface="Times New Roman" pitchFamily="18" charset="0"/>
                <a:cs typeface="Times New Roman" pitchFamily="18" charset="0"/>
              </a:rPr>
            </a:br>
            <a:r>
              <a:rPr lang="fr-FR" sz="2000" dirty="0" smtClean="0">
                <a:latin typeface="Times New Roman" pitchFamily="18" charset="0"/>
                <a:cs typeface="Times New Roman" pitchFamily="18" charset="0"/>
              </a:rPr>
              <a:t>Pionnier américains ; </a:t>
            </a:r>
            <a:r>
              <a:rPr lang="fr-FR" sz="2000" dirty="0" err="1" smtClean="0">
                <a:latin typeface="Times New Roman" pitchFamily="18" charset="0"/>
                <a:cs typeface="Times New Roman" pitchFamily="18" charset="0"/>
              </a:rPr>
              <a:t>Wilbur</a:t>
            </a:r>
            <a:r>
              <a:rPr lang="fr-FR" sz="2000" dirty="0" smtClean="0">
                <a:latin typeface="Times New Roman" pitchFamily="18" charset="0"/>
                <a:cs typeface="Times New Roman" pitchFamily="18" charset="0"/>
              </a:rPr>
              <a:t> (1867-1912) et </a:t>
            </a:r>
            <a:r>
              <a:rPr lang="fr-FR" sz="2000" dirty="0" err="1" smtClean="0">
                <a:latin typeface="Times New Roman" pitchFamily="18" charset="0"/>
                <a:cs typeface="Times New Roman" pitchFamily="18" charset="0"/>
              </a:rPr>
              <a:t>Orville</a:t>
            </a:r>
            <a:r>
              <a:rPr lang="fr-FR" sz="2000" dirty="0" smtClean="0">
                <a:latin typeface="Times New Roman" pitchFamily="18" charset="0"/>
                <a:cs typeface="Times New Roman" pitchFamily="18" charset="0"/>
              </a:rPr>
              <a:t> (1871-1948).</a:t>
            </a:r>
            <a:br>
              <a:rPr lang="fr-FR" sz="2000" dirty="0" smtClean="0">
                <a:latin typeface="Times New Roman" pitchFamily="18" charset="0"/>
                <a:cs typeface="Times New Roman" pitchFamily="18" charset="0"/>
              </a:rPr>
            </a:br>
            <a:r>
              <a:rPr lang="fr-FR" sz="2000" dirty="0" smtClean="0">
                <a:latin typeface="Times New Roman" pitchFamily="18" charset="0"/>
                <a:cs typeface="Times New Roman" pitchFamily="18" charset="0"/>
              </a:rPr>
              <a:t> Ils réussirent le premier vol motorisé d'un engin plus lourd que l'air. Ils commencèrent par expérimenter des cerfs-volants et des planeurs biplans et réalisèrent en 1900 leurs premiers vols expérimentaux. En 1901 ils construisirent la première soufflerie des Etats-Unis et testèrent plus de 200 modèles de profils d'aile. </a:t>
            </a:r>
            <a:r>
              <a:rPr lang="fr-FR" sz="2000" b="1" u="sng" dirty="0" smtClean="0">
                <a:latin typeface="Times New Roman" pitchFamily="18" charset="0"/>
                <a:cs typeface="Times New Roman" pitchFamily="18" charset="0"/>
              </a:rPr>
              <a:t/>
            </a:r>
            <a:br>
              <a:rPr lang="fr-FR" sz="2000" b="1" u="sng" dirty="0" smtClean="0">
                <a:latin typeface="Times New Roman" pitchFamily="18" charset="0"/>
                <a:cs typeface="Times New Roman" pitchFamily="18" charset="0"/>
              </a:rPr>
            </a:br>
            <a:r>
              <a:rPr lang="fr-FR" sz="3600" b="1" u="sng" dirty="0" smtClean="0">
                <a:latin typeface="Times New Roman" pitchFamily="18" charset="0"/>
                <a:cs typeface="Times New Roman" pitchFamily="18" charset="0"/>
              </a:rPr>
              <a:t> </a:t>
            </a:r>
            <a:br>
              <a:rPr lang="fr-FR" sz="3600" b="1" u="sng" dirty="0" smtClean="0">
                <a:latin typeface="Times New Roman" pitchFamily="18" charset="0"/>
                <a:cs typeface="Times New Roman" pitchFamily="18" charset="0"/>
              </a:rPr>
            </a:br>
            <a:endParaRPr lang="fr-FR" sz="3600" dirty="0" smtClean="0">
              <a:latin typeface="Times New Roman" pitchFamily="18" charset="0"/>
              <a:cs typeface="Times New Roman" pitchFamily="18" charset="0"/>
            </a:endParaRPr>
          </a:p>
        </p:txBody>
      </p:sp>
      <p:pic>
        <p:nvPicPr>
          <p:cNvPr id="37890" name="Picture 2"/>
          <p:cNvPicPr>
            <a:picLocks noGrp="1" noChangeAspect="1" noChangeArrowheads="1"/>
          </p:cNvPicPr>
          <p:nvPr>
            <p:ph idx="1"/>
          </p:nvPr>
        </p:nvPicPr>
        <p:blipFill>
          <a:blip r:embed="rId2"/>
          <a:srcRect/>
          <a:stretch>
            <a:fillRect/>
          </a:stretch>
        </p:blipFill>
        <p:spPr>
          <a:xfrm>
            <a:off x="34925" y="2997200"/>
            <a:ext cx="4810125" cy="3222625"/>
          </a:xfrm>
        </p:spPr>
      </p:pic>
      <p:pic>
        <p:nvPicPr>
          <p:cNvPr id="4" name="Picture 5" descr="Image:Wrightflyer.jpg">
            <a:hlinkClick r:id="rId3"/>
          </p:cNvPr>
          <p:cNvPicPr>
            <a:picLocks noChangeAspect="1" noChangeArrowheads="1"/>
          </p:cNvPicPr>
          <p:nvPr/>
        </p:nvPicPr>
        <p:blipFill rotWithShape="1">
          <a:blip r:embed="rId4" cstate="print"/>
          <a:srcRect l="20667" r="3740"/>
          <a:stretch/>
        </p:blipFill>
        <p:spPr bwMode="auto">
          <a:xfrm>
            <a:off x="5052355" y="3501008"/>
            <a:ext cx="3840125" cy="30289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7892" name="Picture 7" descr="http://www.carnetdevol.org/biograhie/opbawright_wilbur.jpg"/>
          <p:cNvPicPr>
            <a:picLocks noChangeAspect="1" noChangeArrowheads="1"/>
          </p:cNvPicPr>
          <p:nvPr/>
        </p:nvPicPr>
        <p:blipFill>
          <a:blip r:embed="rId5"/>
          <a:srcRect/>
          <a:stretch>
            <a:fillRect/>
          </a:stretch>
        </p:blipFill>
        <p:spPr bwMode="auto">
          <a:xfrm>
            <a:off x="34925" y="-26988"/>
            <a:ext cx="1222375" cy="1668463"/>
          </a:xfrm>
          <a:prstGeom prst="rect">
            <a:avLst/>
          </a:prstGeom>
          <a:noFill/>
          <a:ln w="9525">
            <a:noFill/>
            <a:miter lim="800000"/>
            <a:headEnd/>
            <a:tailEnd/>
          </a:ln>
        </p:spPr>
      </p:pic>
      <p:pic>
        <p:nvPicPr>
          <p:cNvPr id="37893" name="Picture 9" descr="http://www.carnetdevol.org/biograhie/opbawright_orville.jpg"/>
          <p:cNvPicPr>
            <a:picLocks noChangeAspect="1" noChangeArrowheads="1"/>
          </p:cNvPicPr>
          <p:nvPr/>
        </p:nvPicPr>
        <p:blipFill>
          <a:blip r:embed="rId6"/>
          <a:srcRect/>
          <a:stretch>
            <a:fillRect/>
          </a:stretch>
        </p:blipFill>
        <p:spPr bwMode="auto">
          <a:xfrm>
            <a:off x="7886700" y="-26988"/>
            <a:ext cx="1222375" cy="16684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2"/>
          <p:cNvSpPr txBox="1">
            <a:spLocks/>
          </p:cNvSpPr>
          <p:nvPr/>
        </p:nvSpPr>
        <p:spPr>
          <a:xfrm>
            <a:off x="1681163" y="2536825"/>
            <a:ext cx="5699125" cy="2692400"/>
          </a:xfrm>
          <a:prstGeom prst="rect">
            <a:avLst/>
          </a:prstGeom>
        </p:spPr>
        <p:style>
          <a:lnRef idx="2">
            <a:schemeClr val="dk1"/>
          </a:lnRef>
          <a:fillRef idx="1">
            <a:schemeClr val="lt1"/>
          </a:fillRef>
          <a:effectRef idx="0">
            <a:schemeClr val="dk1"/>
          </a:effectRef>
          <a:fontRef idx="minor">
            <a:schemeClr val="dk1"/>
          </a:fontRef>
        </p:style>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9pPr>
          </a:lstStyle>
          <a:p>
            <a:pPr fontAlgn="auto">
              <a:spcAft>
                <a:spcPts val="0"/>
              </a:spcAft>
              <a:buFont typeface="Arial" panose="020B0604020202020204" pitchFamily="34" charset="0"/>
              <a:buNone/>
              <a:defRPr/>
            </a:pPr>
            <a:r>
              <a:rPr lang="fr-FR" sz="2400" b="1" dirty="0" smtClean="0">
                <a:latin typeface="Times New Roman" pitchFamily="18" charset="0"/>
                <a:cs typeface="Times New Roman" pitchFamily="18" charset="0"/>
              </a:rPr>
              <a:t>5.1 – Du mythe à la réalité</a:t>
            </a:r>
          </a:p>
          <a:p>
            <a:pPr fontAlgn="auto">
              <a:spcAft>
                <a:spcPts val="0"/>
              </a:spcAft>
              <a:buFont typeface="Arial" panose="020B0604020202020204" pitchFamily="34" charset="0"/>
              <a:buNone/>
              <a:defRPr/>
            </a:pPr>
            <a:r>
              <a:rPr lang="fr-FR" sz="2400" dirty="0" smtClean="0">
                <a:latin typeface="Times New Roman" pitchFamily="18" charset="0"/>
                <a:cs typeface="Times New Roman" pitchFamily="18" charset="0"/>
              </a:rPr>
              <a:t>- Essor des ballons</a:t>
            </a:r>
          </a:p>
          <a:p>
            <a:pPr fontAlgn="auto">
              <a:spcAft>
                <a:spcPts val="0"/>
              </a:spcAft>
              <a:buFont typeface="Arial" panose="020B0604020202020204" pitchFamily="34" charset="0"/>
              <a:buNone/>
              <a:defRPr/>
            </a:pPr>
            <a:r>
              <a:rPr lang="fr-FR" sz="2400" dirty="0" smtClean="0">
                <a:latin typeface="Times New Roman" pitchFamily="18" charset="0"/>
                <a:cs typeface="Times New Roman" pitchFamily="18" charset="0"/>
              </a:rPr>
              <a:t>- Controverse entre plus légers et plus lourds que l’air</a:t>
            </a:r>
            <a:endParaRPr lang="fr-FR" sz="2400" dirty="0">
              <a:latin typeface="Times New Roman" pitchFamily="18" charset="0"/>
              <a:cs typeface="Times New Roman" pitchFamily="18" charset="0"/>
            </a:endParaRPr>
          </a:p>
        </p:txBody>
      </p:sp>
      <p:sp>
        <p:nvSpPr>
          <p:cNvPr id="38914" name="Rectangle 2"/>
          <p:cNvSpPr>
            <a:spLocks noChangeArrowheads="1"/>
          </p:cNvSpPr>
          <p:nvPr/>
        </p:nvSpPr>
        <p:spPr bwMode="auto">
          <a:xfrm>
            <a:off x="3424238" y="1628775"/>
            <a:ext cx="2011362" cy="369888"/>
          </a:xfrm>
          <a:prstGeom prst="rect">
            <a:avLst/>
          </a:prstGeom>
          <a:noFill/>
          <a:ln w="9525">
            <a:noFill/>
            <a:miter lim="800000"/>
            <a:headEnd/>
            <a:tailEnd/>
          </a:ln>
        </p:spPr>
        <p:txBody>
          <a:bodyPr wrap="none">
            <a:spAutoFit/>
          </a:bodyPr>
          <a:lstStyle/>
          <a:p>
            <a:r>
              <a:rPr lang="fr-FR" b="1">
                <a:latin typeface="Times New Roman" pitchFamily="18" charset="0"/>
                <a:cs typeface="Times New Roman" pitchFamily="18" charset="0"/>
              </a:rPr>
              <a:t>2.3 – L’aérostation</a:t>
            </a:r>
            <a:endParaRPr lang="fr-FR">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additive="base">
                                        <p:cTn id="7" dur="500" fill="hold"/>
                                        <p:tgtEl>
                                          <p:spTgt spid="2">
                                            <p:bg/>
                                          </p:spTgt>
                                        </p:tgtEl>
                                        <p:attrNameLst>
                                          <p:attrName>ppt_x</p:attrName>
                                        </p:attrNameLst>
                                      </p:cBhvr>
                                      <p:tavLst>
                                        <p:tav tm="0">
                                          <p:val>
                                            <p:strVal val="#ppt_x"/>
                                          </p:val>
                                        </p:tav>
                                        <p:tav tm="100000">
                                          <p:val>
                                            <p:strVal val="#ppt_x"/>
                                          </p:val>
                                        </p:tav>
                                      </p:tavLst>
                                    </p:anim>
                                    <p:anim calcmode="lin" valueType="num">
                                      <p:cBhvr additive="base">
                                        <p:cTn id="8" dur="500" fill="hold"/>
                                        <p:tgtEl>
                                          <p:spTgt spid="2">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additive="base">
                                        <p:cTn id="11"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 calcmode="lin" valueType="num">
                                      <p:cBhvr additive="base">
                                        <p:cTn id="15"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4" descr="FrancisEmilie_freres_20050604153804_20050604153820"/>
          <p:cNvPicPr>
            <a:picLocks noChangeAspect="1" noChangeArrowheads="1"/>
          </p:cNvPicPr>
          <p:nvPr/>
        </p:nvPicPr>
        <p:blipFill>
          <a:blip r:embed="rId2"/>
          <a:srcRect/>
          <a:stretch>
            <a:fillRect/>
          </a:stretch>
        </p:blipFill>
        <p:spPr bwMode="auto">
          <a:xfrm>
            <a:off x="228600" y="908050"/>
            <a:ext cx="3059113" cy="1793875"/>
          </a:xfrm>
          <a:prstGeom prst="rect">
            <a:avLst/>
          </a:prstGeom>
          <a:noFill/>
          <a:ln w="9525">
            <a:noFill/>
            <a:miter lim="800000"/>
            <a:headEnd/>
            <a:tailEnd/>
          </a:ln>
        </p:spPr>
      </p:pic>
      <p:pic>
        <p:nvPicPr>
          <p:cNvPr id="39938" name="Picture 6" descr="annonay04061783"/>
          <p:cNvPicPr>
            <a:picLocks noChangeAspect="1" noChangeArrowheads="1"/>
          </p:cNvPicPr>
          <p:nvPr/>
        </p:nvPicPr>
        <p:blipFill>
          <a:blip r:embed="rId3"/>
          <a:srcRect/>
          <a:stretch>
            <a:fillRect/>
          </a:stretch>
        </p:blipFill>
        <p:spPr bwMode="auto">
          <a:xfrm>
            <a:off x="5865813" y="333375"/>
            <a:ext cx="3243262" cy="2514600"/>
          </a:xfrm>
          <a:prstGeom prst="rect">
            <a:avLst/>
          </a:prstGeom>
          <a:noFill/>
          <a:ln w="9525">
            <a:noFill/>
            <a:miter lim="800000"/>
            <a:headEnd/>
            <a:tailEnd/>
          </a:ln>
        </p:spPr>
      </p:pic>
      <p:sp>
        <p:nvSpPr>
          <p:cNvPr id="5" name="Rectangle 12"/>
          <p:cNvSpPr>
            <a:spLocks noChangeArrowheads="1"/>
          </p:cNvSpPr>
          <p:nvPr/>
        </p:nvSpPr>
        <p:spPr bwMode="auto">
          <a:xfrm>
            <a:off x="428625" y="2852738"/>
            <a:ext cx="7858125" cy="3786187"/>
          </a:xfrm>
          <a:prstGeom prst="rect">
            <a:avLst/>
          </a:prstGeom>
          <a:ln>
            <a:headEnd/>
            <a:tailEnd/>
          </a:ln>
        </p:spPr>
        <p:style>
          <a:lnRef idx="2">
            <a:schemeClr val="dk1"/>
          </a:lnRef>
          <a:fillRef idx="1">
            <a:schemeClr val="lt1"/>
          </a:fillRef>
          <a:effectRef idx="0">
            <a:schemeClr val="dk1"/>
          </a:effectRef>
          <a:fontRef idx="minor">
            <a:schemeClr val="dk1"/>
          </a:fontRef>
        </p:style>
        <p:txBody>
          <a:bodyPr>
            <a:spAutoFit/>
          </a:bodyPr>
          <a:lstStyle/>
          <a:p>
            <a:pPr algn="ctr" fontAlgn="auto">
              <a:spcBef>
                <a:spcPts val="0"/>
              </a:spcBef>
              <a:spcAft>
                <a:spcPts val="0"/>
              </a:spcAft>
              <a:defRPr/>
            </a:pPr>
            <a:r>
              <a:rPr lang="fr-FR" sz="2000" b="1" u="sng" dirty="0">
                <a:latin typeface="Times New Roman" panose="02020603050405020304" pitchFamily="18" charset="0"/>
                <a:cs typeface="Times New Roman" panose="02020603050405020304" pitchFamily="18" charset="0"/>
              </a:rPr>
              <a:t>19 septembre 1783 à Versailles</a:t>
            </a:r>
          </a:p>
          <a:p>
            <a:pPr algn="just" fontAlgn="auto">
              <a:spcBef>
                <a:spcPts val="0"/>
              </a:spcBef>
              <a:spcAft>
                <a:spcPts val="0"/>
              </a:spcAft>
              <a:defRPr/>
            </a:pPr>
            <a:r>
              <a:rPr lang="fr-FR" sz="2000" dirty="0">
                <a:latin typeface="Times New Roman" panose="02020603050405020304" pitchFamily="18" charset="0"/>
                <a:cs typeface="Times New Roman" panose="02020603050405020304" pitchFamily="18" charset="0"/>
              </a:rPr>
              <a:t>le premier vol "humain" fut un mouton, un coq et un canard, emportés sur trois kilomètres par un ballon à air chaud des frères </a:t>
            </a:r>
            <a:r>
              <a:rPr lang="fr-FR" sz="2000" dirty="0" err="1">
                <a:latin typeface="Times New Roman" panose="02020603050405020304" pitchFamily="18" charset="0"/>
                <a:cs typeface="Times New Roman" panose="02020603050405020304" pitchFamily="18" charset="0"/>
              </a:rPr>
              <a:t>Mongolfier</a:t>
            </a:r>
            <a:r>
              <a:rPr lang="fr-FR" sz="2000" dirty="0">
                <a:latin typeface="Times New Roman" panose="02020603050405020304" pitchFamily="18" charset="0"/>
                <a:cs typeface="Times New Roman" panose="02020603050405020304" pitchFamily="18" charset="0"/>
              </a:rPr>
              <a:t> le 19 septembre 1783. Le roi de France ayant interdit qu'un homme participât à </a:t>
            </a:r>
            <a:r>
              <a:rPr lang="fr-FR" sz="2000" dirty="0" err="1">
                <a:latin typeface="Times New Roman" panose="02020603050405020304" pitchFamily="18" charset="0"/>
                <a:cs typeface="Times New Roman" panose="02020603050405020304" pitchFamily="18" charset="0"/>
              </a:rPr>
              <a:t>cettre</a:t>
            </a:r>
            <a:r>
              <a:rPr lang="fr-FR" sz="2000" dirty="0">
                <a:latin typeface="Times New Roman" panose="02020603050405020304" pitchFamily="18" charset="0"/>
                <a:cs typeface="Times New Roman" panose="02020603050405020304" pitchFamily="18" charset="0"/>
              </a:rPr>
              <a:t> première expérience. On croyait alors que la couche d'air suivait le relief, avec environ 10 m d'épaisseur. (France) </a:t>
            </a:r>
          </a:p>
          <a:p>
            <a:pPr algn="ctr" fontAlgn="auto">
              <a:spcBef>
                <a:spcPts val="0"/>
              </a:spcBef>
              <a:spcAft>
                <a:spcPts val="0"/>
              </a:spcAft>
              <a:defRPr/>
            </a:pPr>
            <a:r>
              <a:rPr lang="fr-FR" sz="2000" b="1" u="sng" dirty="0">
                <a:latin typeface="Times New Roman" panose="02020603050405020304" pitchFamily="18" charset="0"/>
                <a:cs typeface="Times New Roman" panose="02020603050405020304" pitchFamily="18" charset="0"/>
              </a:rPr>
              <a:t>21 novembre 1783 à Paris</a:t>
            </a:r>
          </a:p>
          <a:p>
            <a:pPr algn="just" fontAlgn="auto">
              <a:spcBef>
                <a:spcPts val="0"/>
              </a:spcBef>
              <a:spcAft>
                <a:spcPts val="0"/>
              </a:spcAft>
              <a:defRPr/>
            </a:pPr>
            <a:r>
              <a:rPr lang="fr-FR" sz="2000" b="1" dirty="0">
                <a:latin typeface="Times New Roman" panose="02020603050405020304" pitchFamily="18" charset="0"/>
                <a:cs typeface="Times New Roman" panose="02020603050405020304" pitchFamily="18" charset="0"/>
              </a:rPr>
              <a:t>Pour l'Histoire les premiers humains à quitter le sol furent les français, François </a:t>
            </a:r>
            <a:r>
              <a:rPr lang="fr-FR" sz="2000" b="1" dirty="0" err="1">
                <a:latin typeface="Times New Roman" panose="02020603050405020304" pitchFamily="18" charset="0"/>
                <a:cs typeface="Times New Roman" panose="02020603050405020304" pitchFamily="18" charset="0"/>
              </a:rPr>
              <a:t>Pilâtre</a:t>
            </a:r>
            <a:r>
              <a:rPr lang="fr-FR" sz="2000" b="1" dirty="0">
                <a:latin typeface="Times New Roman" panose="02020603050405020304" pitchFamily="18" charset="0"/>
                <a:cs typeface="Times New Roman" panose="02020603050405020304" pitchFamily="18" charset="0"/>
              </a:rPr>
              <a:t> de </a:t>
            </a:r>
            <a:r>
              <a:rPr lang="fr-FR" sz="2000" b="1" dirty="0" err="1">
                <a:latin typeface="Times New Roman" panose="02020603050405020304" pitchFamily="18" charset="0"/>
                <a:cs typeface="Times New Roman" panose="02020603050405020304" pitchFamily="18" charset="0"/>
              </a:rPr>
              <a:t>Rozier</a:t>
            </a:r>
            <a:r>
              <a:rPr lang="fr-FR" sz="2000" b="1" dirty="0">
                <a:latin typeface="Times New Roman" panose="02020603050405020304" pitchFamily="18" charset="0"/>
                <a:cs typeface="Times New Roman" panose="02020603050405020304" pitchFamily="18" charset="0"/>
              </a:rPr>
              <a:t> et le marquis d'Arlandes le 21 novembre 1783</a:t>
            </a:r>
            <a:r>
              <a:rPr lang="fr-FR" sz="2000" dirty="0">
                <a:latin typeface="Times New Roman" panose="02020603050405020304" pitchFamily="18" charset="0"/>
                <a:cs typeface="Times New Roman" panose="02020603050405020304" pitchFamily="18" charset="0"/>
              </a:rPr>
              <a:t>, entre le château de la Muette et la Butte-aux-Cailles. 25 minutes plus tard, ils avaient franchi 10 kilomètres et étaient montés à plus de 1.000 mètres.(Paris) </a:t>
            </a:r>
          </a:p>
        </p:txBody>
      </p:sp>
      <p:sp>
        <p:nvSpPr>
          <p:cNvPr id="12290" name="Rectangle 2"/>
          <p:cNvSpPr>
            <a:spLocks noGrp="1" noChangeArrowheads="1"/>
          </p:cNvSpPr>
          <p:nvPr>
            <p:ph type="title"/>
          </p:nvPr>
        </p:nvSpPr>
        <p:spPr>
          <a:xfrm>
            <a:off x="107950" y="44450"/>
            <a:ext cx="5910263" cy="820738"/>
          </a:xfrm>
        </p:spPr>
        <p:style>
          <a:lnRef idx="2">
            <a:schemeClr val="dk1"/>
          </a:lnRef>
          <a:fillRef idx="1">
            <a:schemeClr val="lt1"/>
          </a:fillRef>
          <a:effectRef idx="0">
            <a:schemeClr val="dk1"/>
          </a:effectRef>
          <a:fontRef idx="minor">
            <a:schemeClr val="dk1"/>
          </a:fontRef>
        </p:style>
        <p:txBody>
          <a:bodyPr rtlCol="0">
            <a:normAutofit/>
          </a:bodyPr>
          <a:lstStyle/>
          <a:p>
            <a:pPr fontAlgn="auto">
              <a:spcAft>
                <a:spcPts val="0"/>
              </a:spcAft>
              <a:defRPr/>
            </a:pPr>
            <a:r>
              <a:rPr lang="fr-FR" sz="2400" dirty="0" smtClean="0">
                <a:latin typeface="Times New Roman" panose="02020603050405020304" pitchFamily="18" charset="0"/>
                <a:cs typeface="Times New Roman" panose="02020603050405020304" pitchFamily="18" charset="0"/>
              </a:rPr>
              <a:t>Les frères Montgolfier</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200" y="274638"/>
            <a:ext cx="8229600" cy="777875"/>
          </a:xfrm>
        </p:spPr>
        <p:style>
          <a:lnRef idx="2">
            <a:schemeClr val="dk1"/>
          </a:lnRef>
          <a:fillRef idx="1">
            <a:schemeClr val="lt1"/>
          </a:fillRef>
          <a:effectRef idx="0">
            <a:schemeClr val="dk1"/>
          </a:effectRef>
          <a:fontRef idx="minor">
            <a:schemeClr val="dk1"/>
          </a:fontRef>
        </p:style>
        <p:txBody>
          <a:bodyPr rtlCol="0">
            <a:normAutofit/>
          </a:bodyPr>
          <a:lstStyle/>
          <a:p>
            <a:pPr fontAlgn="auto">
              <a:spcAft>
                <a:spcPts val="0"/>
              </a:spcAft>
              <a:defRPr/>
            </a:pPr>
            <a:r>
              <a:rPr lang="fr-FR" sz="2400" dirty="0" smtClean="0">
                <a:latin typeface="Times New Roman" panose="02020603050405020304" pitchFamily="18" charset="0"/>
                <a:cs typeface="Times New Roman" panose="02020603050405020304" pitchFamily="18" charset="0"/>
              </a:rPr>
              <a:t>7 Janvier 1785 : traversée de la Manche par Blanchard et </a:t>
            </a:r>
            <a:r>
              <a:rPr lang="fr-FR" sz="2400" dirty="0" err="1" smtClean="0">
                <a:latin typeface="Times New Roman" panose="02020603050405020304" pitchFamily="18" charset="0"/>
                <a:cs typeface="Times New Roman" panose="02020603050405020304" pitchFamily="18" charset="0"/>
              </a:rPr>
              <a:t>Jeffries</a:t>
            </a:r>
            <a:endParaRPr lang="fr-FR" sz="2400" dirty="0" smtClean="0">
              <a:latin typeface="Times New Roman" panose="02020603050405020304" pitchFamily="18" charset="0"/>
              <a:cs typeface="Times New Roman" panose="02020603050405020304" pitchFamily="18" charset="0"/>
            </a:endParaRPr>
          </a:p>
        </p:txBody>
      </p:sp>
      <p:sp>
        <p:nvSpPr>
          <p:cNvPr id="41986" name="Rectangle 3"/>
          <p:cNvSpPr>
            <a:spLocks noChangeArrowheads="1"/>
          </p:cNvSpPr>
          <p:nvPr/>
        </p:nvSpPr>
        <p:spPr bwMode="auto">
          <a:xfrm>
            <a:off x="0" y="1692275"/>
            <a:ext cx="9144000" cy="0"/>
          </a:xfrm>
          <a:prstGeom prst="rect">
            <a:avLst/>
          </a:prstGeom>
          <a:noFill/>
          <a:ln w="9525">
            <a:noFill/>
            <a:miter lim="800000"/>
            <a:headEnd/>
            <a:tailEnd/>
          </a:ln>
        </p:spPr>
        <p:txBody>
          <a:bodyPr>
            <a:spAutoFit/>
          </a:bodyPr>
          <a:lstStyle/>
          <a:p>
            <a:endParaRPr lang="fr-FR">
              <a:latin typeface="Calibri" pitchFamily="34" charset="0"/>
            </a:endParaRPr>
          </a:p>
        </p:txBody>
      </p:sp>
      <p:grpSp>
        <p:nvGrpSpPr>
          <p:cNvPr id="41987" name="Group 7"/>
          <p:cNvGrpSpPr>
            <a:grpSpLocks/>
          </p:cNvGrpSpPr>
          <p:nvPr/>
        </p:nvGrpSpPr>
        <p:grpSpPr bwMode="auto">
          <a:xfrm>
            <a:off x="2428875" y="1692275"/>
            <a:ext cx="4286250" cy="3384550"/>
            <a:chOff x="0" y="0"/>
            <a:chExt cx="2700" cy="2132"/>
          </a:xfrm>
        </p:grpSpPr>
        <p:sp>
          <p:nvSpPr>
            <p:cNvPr id="41994" name="Rectangle 4"/>
            <p:cNvSpPr>
              <a:spLocks noChangeArrowheads="1"/>
            </p:cNvSpPr>
            <p:nvPr/>
          </p:nvSpPr>
          <p:spPr bwMode="auto">
            <a:xfrm>
              <a:off x="0" y="0"/>
              <a:ext cx="0" cy="0"/>
            </a:xfrm>
            <a:prstGeom prst="rect">
              <a:avLst/>
            </a:prstGeom>
            <a:noFill/>
            <a:ln w="9525">
              <a:noFill/>
              <a:miter lim="800000"/>
              <a:headEnd/>
              <a:tailEnd/>
            </a:ln>
          </p:spPr>
          <p:txBody>
            <a:bodyPr>
              <a:spAutoFit/>
            </a:bodyPr>
            <a:lstStyle/>
            <a:p>
              <a:endParaRPr lang="fr-FR">
                <a:latin typeface="Calibri" pitchFamily="34" charset="0"/>
              </a:endParaRPr>
            </a:p>
          </p:txBody>
        </p:sp>
        <p:sp>
          <p:nvSpPr>
            <p:cNvPr id="41995" name="Rectangle 5"/>
            <p:cNvSpPr>
              <a:spLocks noChangeArrowheads="1"/>
            </p:cNvSpPr>
            <p:nvPr/>
          </p:nvSpPr>
          <p:spPr bwMode="auto">
            <a:xfrm>
              <a:off x="0" y="0"/>
              <a:ext cx="2700" cy="2132"/>
            </a:xfrm>
            <a:prstGeom prst="rect">
              <a:avLst/>
            </a:prstGeom>
            <a:noFill/>
            <a:ln w="9525">
              <a:noFill/>
              <a:miter lim="800000"/>
              <a:headEnd/>
              <a:tailEnd/>
            </a:ln>
          </p:spPr>
          <p:txBody>
            <a:bodyPr anchor="ctr"/>
            <a:lstStyle/>
            <a:p>
              <a:r>
                <a:rPr lang="fr-FR">
                  <a:latin typeface="Calibri" pitchFamily="34" charset="0"/>
                </a:rPr>
                <a:t>  </a:t>
              </a:r>
              <a:r>
                <a:rPr lang="fr-FR" sz="21600">
                  <a:latin typeface="Calibri" pitchFamily="34" charset="0"/>
                </a:rPr>
                <a:t> </a:t>
              </a:r>
              <a:r>
                <a:rPr lang="fr-FR">
                  <a:latin typeface="Calibri" pitchFamily="34" charset="0"/>
                </a:rPr>
                <a:t>                               </a:t>
              </a:r>
            </a:p>
          </p:txBody>
        </p:sp>
      </p:grpSp>
      <p:pic>
        <p:nvPicPr>
          <p:cNvPr id="41988" name="Picture 6" descr="manche"/>
          <p:cNvPicPr>
            <a:picLocks noChangeAspect="1" noChangeArrowheads="1"/>
          </p:cNvPicPr>
          <p:nvPr/>
        </p:nvPicPr>
        <p:blipFill>
          <a:blip r:embed="rId2"/>
          <a:srcRect/>
          <a:stretch>
            <a:fillRect/>
          </a:stretch>
        </p:blipFill>
        <p:spPr bwMode="auto">
          <a:xfrm>
            <a:off x="107950" y="1125538"/>
            <a:ext cx="2057400" cy="2857500"/>
          </a:xfrm>
          <a:prstGeom prst="rect">
            <a:avLst/>
          </a:prstGeom>
          <a:noFill/>
          <a:ln w="9525">
            <a:noFill/>
            <a:miter lim="800000"/>
            <a:headEnd/>
            <a:tailEnd/>
          </a:ln>
        </p:spPr>
      </p:pic>
      <p:pic>
        <p:nvPicPr>
          <p:cNvPr id="41989" name="Picture 1" descr="C:\Users\AALB62\Desktop\AALB62\COURS\Photos\GuinesBlanchard2654.jpg"/>
          <p:cNvPicPr>
            <a:picLocks noChangeAspect="1" noChangeArrowheads="1"/>
          </p:cNvPicPr>
          <p:nvPr/>
        </p:nvPicPr>
        <p:blipFill>
          <a:blip r:embed="rId3"/>
          <a:srcRect/>
          <a:stretch>
            <a:fillRect/>
          </a:stretch>
        </p:blipFill>
        <p:spPr bwMode="auto">
          <a:xfrm>
            <a:off x="3132138" y="1125538"/>
            <a:ext cx="1663700" cy="2663825"/>
          </a:xfrm>
          <a:prstGeom prst="rect">
            <a:avLst/>
          </a:prstGeom>
          <a:noFill/>
          <a:ln w="9525">
            <a:noFill/>
            <a:miter lim="800000"/>
            <a:headEnd/>
            <a:tailEnd/>
          </a:ln>
        </p:spPr>
      </p:pic>
      <p:pic>
        <p:nvPicPr>
          <p:cNvPr id="41990" name="Picture 4" descr="Guines-blanchard02"/>
          <p:cNvPicPr>
            <a:picLocks noChangeAspect="1" noChangeArrowheads="1"/>
          </p:cNvPicPr>
          <p:nvPr/>
        </p:nvPicPr>
        <p:blipFill>
          <a:blip r:embed="rId4"/>
          <a:srcRect l="6987" t="12280" r="13766" b="13354"/>
          <a:stretch>
            <a:fillRect/>
          </a:stretch>
        </p:blipFill>
        <p:spPr bwMode="auto">
          <a:xfrm>
            <a:off x="6227763" y="2781300"/>
            <a:ext cx="2447925" cy="3059113"/>
          </a:xfrm>
          <a:prstGeom prst="rect">
            <a:avLst/>
          </a:prstGeom>
          <a:noFill/>
          <a:ln w="9525">
            <a:noFill/>
            <a:miter lim="800000"/>
            <a:headEnd/>
            <a:tailEnd/>
          </a:ln>
        </p:spPr>
      </p:pic>
      <p:sp>
        <p:nvSpPr>
          <p:cNvPr id="2" name="ZoneTexte 1"/>
          <p:cNvSpPr txBox="1"/>
          <p:nvPr/>
        </p:nvSpPr>
        <p:spPr>
          <a:xfrm>
            <a:off x="5722938" y="1196975"/>
            <a:ext cx="3336925" cy="1476375"/>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just" fontAlgn="auto">
              <a:spcBef>
                <a:spcPts val="0"/>
              </a:spcBef>
              <a:spcAft>
                <a:spcPts val="0"/>
              </a:spcAft>
              <a:defRPr/>
            </a:pPr>
            <a:r>
              <a:rPr lang="fr-FR" b="1" dirty="0">
                <a:latin typeface="Times New Roman" panose="02020603050405020304" pitchFamily="18" charset="0"/>
                <a:cs typeface="Times New Roman" panose="02020603050405020304" pitchFamily="18" charset="0"/>
              </a:rPr>
              <a:t>La colonne Blanchard à Guînes</a:t>
            </a:r>
            <a:r>
              <a:rPr lang="fr-FR" dirty="0">
                <a:latin typeface="Times New Roman" panose="02020603050405020304" pitchFamily="18" charset="0"/>
                <a:cs typeface="Times New Roman" panose="02020603050405020304" pitchFamily="18" charset="0"/>
              </a:rPr>
              <a:t/>
            </a:r>
            <a:br>
              <a:rPr lang="fr-FR" dirty="0">
                <a:latin typeface="Times New Roman" panose="02020603050405020304" pitchFamily="18" charset="0"/>
                <a:cs typeface="Times New Roman" panose="02020603050405020304" pitchFamily="18" charset="0"/>
              </a:rPr>
            </a:br>
            <a:r>
              <a:rPr lang="fr-FR" dirty="0">
                <a:latin typeface="Times New Roman" panose="02020603050405020304" pitchFamily="18" charset="0"/>
                <a:cs typeface="Times New Roman" panose="02020603050405020304" pitchFamily="18" charset="0"/>
              </a:rPr>
              <a:t>La colonne s'élève à l'endroit ou se sont posés les premiers hommes ayant traversé la Manche par la voie des airs.</a:t>
            </a:r>
          </a:p>
        </p:txBody>
      </p:sp>
      <p:sp>
        <p:nvSpPr>
          <p:cNvPr id="3" name="ZoneTexte 2"/>
          <p:cNvSpPr txBox="1"/>
          <p:nvPr/>
        </p:nvSpPr>
        <p:spPr>
          <a:xfrm>
            <a:off x="277813" y="4149725"/>
            <a:ext cx="5761037" cy="400050"/>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fontAlgn="auto">
              <a:spcBef>
                <a:spcPts val="0"/>
              </a:spcBef>
              <a:spcAft>
                <a:spcPts val="0"/>
              </a:spcAft>
              <a:defRPr/>
            </a:pPr>
            <a:r>
              <a:rPr lang="fr-FR" sz="2000" dirty="0">
                <a:latin typeface="Times New Roman" panose="02020603050405020304" pitchFamily="18" charset="0"/>
                <a:cs typeface="Times New Roman" panose="02020603050405020304" pitchFamily="18" charset="0"/>
              </a:rPr>
              <a:t>Pourquoi d’ouest en est ?   Circulation atmosphérique</a:t>
            </a:r>
          </a:p>
        </p:txBody>
      </p:sp>
      <p:pic>
        <p:nvPicPr>
          <p:cNvPr id="1026" name="Picture 2" descr="http://eduscol.education.fr/obter/appliped/circula/theme/images/circatm1.gif"/>
          <p:cNvPicPr>
            <a:picLocks noChangeAspect="1" noChangeArrowheads="1"/>
          </p:cNvPicPr>
          <p:nvPr/>
        </p:nvPicPr>
        <p:blipFill>
          <a:blip r:embed="rId5"/>
          <a:srcRect/>
          <a:stretch>
            <a:fillRect/>
          </a:stretch>
        </p:blipFill>
        <p:spPr bwMode="auto">
          <a:xfrm>
            <a:off x="1552575" y="4687888"/>
            <a:ext cx="3090863" cy="19097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2"/>
          <p:cNvSpPr txBox="1">
            <a:spLocks/>
          </p:cNvSpPr>
          <p:nvPr/>
        </p:nvSpPr>
        <p:spPr>
          <a:xfrm>
            <a:off x="1249363" y="2176463"/>
            <a:ext cx="6923087" cy="3844925"/>
          </a:xfrm>
          <a:prstGeom prst="rect">
            <a:avLst/>
          </a:prstGeom>
        </p:spPr>
        <p:style>
          <a:lnRef idx="2">
            <a:schemeClr val="dk1"/>
          </a:lnRef>
          <a:fillRef idx="1">
            <a:schemeClr val="lt1"/>
          </a:fillRef>
          <a:effectRef idx="0">
            <a:schemeClr val="dk1"/>
          </a:effectRef>
          <a:fontRef idx="minor">
            <a:schemeClr val="dk1"/>
          </a:fontRef>
        </p:style>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9pPr>
          </a:lstStyle>
          <a:p>
            <a:pPr fontAlgn="auto">
              <a:spcAft>
                <a:spcPts val="0"/>
              </a:spcAft>
              <a:buFont typeface="Arial" panose="020B0604020202020204" pitchFamily="34" charset="0"/>
              <a:buNone/>
              <a:defRPr/>
            </a:pPr>
            <a:r>
              <a:rPr lang="fr-FR" sz="2400" b="1" dirty="0" smtClean="0">
                <a:latin typeface="Times New Roman" pitchFamily="18" charset="0"/>
                <a:cs typeface="Times New Roman" pitchFamily="18" charset="0"/>
              </a:rPr>
              <a:t>5.3 – Les enjeux militaires et les évolutions de l’aéronautique et du spatial</a:t>
            </a:r>
          </a:p>
          <a:p>
            <a:pPr fontAlgn="auto">
              <a:spcAft>
                <a:spcPts val="0"/>
              </a:spcAft>
              <a:buFontTx/>
              <a:buChar char="-"/>
              <a:defRPr/>
            </a:pPr>
            <a:r>
              <a:rPr lang="fr-FR" sz="2400" dirty="0" smtClean="0">
                <a:latin typeface="Times New Roman" pitchFamily="18" charset="0"/>
                <a:cs typeface="Times New Roman" pitchFamily="18" charset="0"/>
              </a:rPr>
              <a:t>Développement des lanceurs, la conquête spatiale</a:t>
            </a:r>
          </a:p>
          <a:p>
            <a:pPr fontAlgn="auto">
              <a:spcAft>
                <a:spcPts val="0"/>
              </a:spcAft>
              <a:buFont typeface="Arial" panose="020B0604020202020204" pitchFamily="34" charset="0"/>
              <a:buNone/>
              <a:defRPr/>
            </a:pPr>
            <a:endParaRPr lang="fr-FR" sz="2400" dirty="0" smtClean="0">
              <a:latin typeface="Times New Roman" pitchFamily="18" charset="0"/>
              <a:cs typeface="Times New Roman" pitchFamily="18" charset="0"/>
            </a:endParaRPr>
          </a:p>
          <a:p>
            <a:pPr fontAlgn="auto">
              <a:spcAft>
                <a:spcPts val="0"/>
              </a:spcAft>
              <a:buFont typeface="Arial" panose="020B0604020202020204" pitchFamily="34" charset="0"/>
              <a:buNone/>
              <a:defRPr/>
            </a:pPr>
            <a:r>
              <a:rPr lang="fr-FR" sz="2400" b="1" dirty="0" smtClean="0">
                <a:latin typeface="Times New Roman" pitchFamily="18" charset="0"/>
                <a:cs typeface="Times New Roman" pitchFamily="18" charset="0"/>
              </a:rPr>
              <a:t>5.4 – Les enjeux économiques et les évolutions</a:t>
            </a:r>
          </a:p>
          <a:p>
            <a:pPr fontAlgn="auto">
              <a:spcAft>
                <a:spcPts val="0"/>
              </a:spcAft>
              <a:buFont typeface="Arial" panose="020B0604020202020204" pitchFamily="34" charset="0"/>
              <a:buNone/>
              <a:defRPr/>
            </a:pPr>
            <a:r>
              <a:rPr lang="fr-FR" sz="2400" b="1" dirty="0" smtClean="0">
                <a:latin typeface="Times New Roman" pitchFamily="18" charset="0"/>
                <a:cs typeface="Times New Roman" pitchFamily="18" charset="0"/>
              </a:rPr>
              <a:t>de l’aéronautique et du spatial</a:t>
            </a:r>
            <a:endParaRPr lang="fr-FR" sz="2400" dirty="0" smtClean="0">
              <a:latin typeface="Times New Roman" pitchFamily="18" charset="0"/>
              <a:cs typeface="Times New Roman" pitchFamily="18" charset="0"/>
            </a:endParaRPr>
          </a:p>
          <a:p>
            <a:pPr fontAlgn="auto">
              <a:spcAft>
                <a:spcPts val="0"/>
              </a:spcAft>
              <a:buFont typeface="Arial" panose="020B0604020202020204" pitchFamily="34" charset="0"/>
              <a:buNone/>
              <a:defRPr/>
            </a:pPr>
            <a:r>
              <a:rPr lang="fr-FR" sz="2400" dirty="0" smtClean="0">
                <a:latin typeface="Times New Roman" pitchFamily="18" charset="0"/>
                <a:cs typeface="Times New Roman" pitchFamily="18" charset="0"/>
              </a:rPr>
              <a:t>- Le spatial et extension de ses applications civiles</a:t>
            </a:r>
          </a:p>
          <a:p>
            <a:pPr fontAlgn="auto">
              <a:spcAft>
                <a:spcPts val="0"/>
              </a:spcAft>
              <a:buFont typeface="Arial" panose="020B0604020202020204" pitchFamily="34" charset="0"/>
              <a:buNone/>
              <a:defRPr/>
            </a:pPr>
            <a:r>
              <a:rPr lang="fr-FR" sz="2400" dirty="0" smtClean="0">
                <a:latin typeface="Times New Roman" pitchFamily="18" charset="0"/>
                <a:cs typeface="Times New Roman" pitchFamily="18" charset="0"/>
              </a:rPr>
              <a:t>(GPS, télécommunication)</a:t>
            </a:r>
            <a:endParaRPr lang="fr-FR" sz="2400" dirty="0">
              <a:latin typeface="Times New Roman" pitchFamily="18" charset="0"/>
              <a:cs typeface="Times New Roman" pitchFamily="18" charset="0"/>
            </a:endParaRPr>
          </a:p>
        </p:txBody>
      </p:sp>
      <p:sp>
        <p:nvSpPr>
          <p:cNvPr id="44034" name="Rectangle 2"/>
          <p:cNvSpPr>
            <a:spLocks noChangeArrowheads="1"/>
          </p:cNvSpPr>
          <p:nvPr/>
        </p:nvSpPr>
        <p:spPr bwMode="auto">
          <a:xfrm>
            <a:off x="3559175" y="1484313"/>
            <a:ext cx="2025650" cy="369887"/>
          </a:xfrm>
          <a:prstGeom prst="rect">
            <a:avLst/>
          </a:prstGeom>
          <a:noFill/>
          <a:ln w="9525">
            <a:noFill/>
            <a:miter lim="800000"/>
            <a:headEnd/>
            <a:tailEnd/>
          </a:ln>
        </p:spPr>
        <p:txBody>
          <a:bodyPr wrap="none">
            <a:spAutoFit/>
          </a:bodyPr>
          <a:lstStyle/>
          <a:p>
            <a:r>
              <a:rPr lang="fr-FR" b="1">
                <a:latin typeface="Times New Roman" pitchFamily="18" charset="0"/>
                <a:cs typeface="Times New Roman" pitchFamily="18" charset="0"/>
              </a:rPr>
              <a:t>2.4 – Le vol spatial</a:t>
            </a:r>
            <a:endParaRPr lang="fr-FR">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additive="base">
                                        <p:cTn id="7" dur="500" fill="hold"/>
                                        <p:tgtEl>
                                          <p:spTgt spid="2">
                                            <p:bg/>
                                          </p:spTgt>
                                        </p:tgtEl>
                                        <p:attrNameLst>
                                          <p:attrName>ppt_x</p:attrName>
                                        </p:attrNameLst>
                                      </p:cBhvr>
                                      <p:tavLst>
                                        <p:tav tm="0">
                                          <p:val>
                                            <p:strVal val="#ppt_x"/>
                                          </p:val>
                                        </p:tav>
                                        <p:tav tm="100000">
                                          <p:val>
                                            <p:strVal val="#ppt_x"/>
                                          </p:val>
                                        </p:tav>
                                      </p:tavLst>
                                    </p:anim>
                                    <p:anim calcmode="lin" valueType="num">
                                      <p:cBhvr additive="base">
                                        <p:cTn id="8" dur="500" fill="hold"/>
                                        <p:tgtEl>
                                          <p:spTgt spid="2">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additive="base">
                                        <p:cTn id="11"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 calcmode="lin" valueType="num">
                                      <p:cBhvr additive="base">
                                        <p:cTn id="15"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 calcmode="lin" valueType="num">
                                      <p:cBhvr additive="base">
                                        <p:cTn id="2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 calcmode="lin" valueType="num">
                                      <p:cBhvr additive="base">
                                        <p:cTn id="2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 calcmode="lin" valueType="num">
                                      <p:cBhvr additive="base">
                                        <p:cTn id="31"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re 1"/>
          <p:cNvSpPr>
            <a:spLocks noGrp="1"/>
          </p:cNvSpPr>
          <p:nvPr>
            <p:ph type="title"/>
          </p:nvPr>
        </p:nvSpPr>
        <p:spPr>
          <a:xfrm>
            <a:off x="457200" y="1412875"/>
            <a:ext cx="2170113" cy="863600"/>
          </a:xfrm>
        </p:spPr>
        <p:txBody>
          <a:bodyPr/>
          <a:lstStyle/>
          <a:p>
            <a:r>
              <a:rPr lang="fr-FR" sz="1800" smtClean="0">
                <a:latin typeface="Times New Roman" pitchFamily="18" charset="0"/>
                <a:cs typeface="Times New Roman" pitchFamily="18" charset="0"/>
              </a:rPr>
              <a:t>4 octobre 1957, Spoutnik</a:t>
            </a:r>
            <a:br>
              <a:rPr lang="fr-FR" sz="1800" smtClean="0">
                <a:latin typeface="Times New Roman" pitchFamily="18" charset="0"/>
                <a:cs typeface="Times New Roman" pitchFamily="18" charset="0"/>
              </a:rPr>
            </a:br>
            <a:r>
              <a:rPr lang="fr-FR" sz="1800" smtClean="0">
                <a:latin typeface="Times New Roman" pitchFamily="18" charset="0"/>
                <a:cs typeface="Times New Roman" pitchFamily="18" charset="0"/>
              </a:rPr>
              <a:t>le premier satellite artificiel</a:t>
            </a:r>
          </a:p>
        </p:txBody>
      </p:sp>
      <p:pic>
        <p:nvPicPr>
          <p:cNvPr id="45058" name="Picture 2"/>
          <p:cNvPicPr>
            <a:picLocks noGrp="1" noChangeAspect="1" noChangeArrowheads="1"/>
          </p:cNvPicPr>
          <p:nvPr>
            <p:ph idx="1"/>
          </p:nvPr>
        </p:nvPicPr>
        <p:blipFill>
          <a:blip r:embed="rId2"/>
          <a:srcRect/>
          <a:stretch>
            <a:fillRect/>
          </a:stretch>
        </p:blipFill>
        <p:spPr>
          <a:xfrm>
            <a:off x="149225" y="2659063"/>
            <a:ext cx="3486150" cy="2857500"/>
          </a:xfrm>
        </p:spPr>
      </p:pic>
      <p:pic>
        <p:nvPicPr>
          <p:cNvPr id="45059" name="Picture 2"/>
          <p:cNvPicPr>
            <a:picLocks noChangeAspect="1" noChangeArrowheads="1"/>
          </p:cNvPicPr>
          <p:nvPr/>
        </p:nvPicPr>
        <p:blipFill>
          <a:blip r:embed="rId3"/>
          <a:srcRect/>
          <a:stretch>
            <a:fillRect/>
          </a:stretch>
        </p:blipFill>
        <p:spPr bwMode="auto">
          <a:xfrm>
            <a:off x="3806825" y="2487613"/>
            <a:ext cx="2420938" cy="3244850"/>
          </a:xfrm>
          <a:prstGeom prst="rect">
            <a:avLst/>
          </a:prstGeom>
          <a:noFill/>
          <a:ln w="9525">
            <a:noFill/>
            <a:miter lim="800000"/>
            <a:headEnd/>
            <a:tailEnd/>
          </a:ln>
        </p:spPr>
      </p:pic>
      <p:sp>
        <p:nvSpPr>
          <p:cNvPr id="45060" name="Rectangle 2"/>
          <p:cNvSpPr>
            <a:spLocks noChangeArrowheads="1"/>
          </p:cNvSpPr>
          <p:nvPr/>
        </p:nvSpPr>
        <p:spPr bwMode="auto">
          <a:xfrm>
            <a:off x="3563938" y="1341438"/>
            <a:ext cx="2717800" cy="922337"/>
          </a:xfrm>
          <a:prstGeom prst="rect">
            <a:avLst/>
          </a:prstGeom>
          <a:noFill/>
          <a:ln w="9525">
            <a:noFill/>
            <a:miter lim="800000"/>
            <a:headEnd/>
            <a:tailEnd/>
          </a:ln>
        </p:spPr>
        <p:txBody>
          <a:bodyPr>
            <a:spAutoFit/>
          </a:bodyPr>
          <a:lstStyle/>
          <a:p>
            <a:pPr algn="ctr"/>
            <a:r>
              <a:rPr lang="fr-FR">
                <a:latin typeface="Times New Roman" pitchFamily="18" charset="0"/>
                <a:cs typeface="Times New Roman" pitchFamily="18" charset="0"/>
              </a:rPr>
              <a:t>1961 : Youri Gagarine, premier homme dans l’espace</a:t>
            </a:r>
            <a:endParaRPr lang="fr-FR">
              <a:latin typeface="Calibri" pitchFamily="34" charset="0"/>
            </a:endParaRPr>
          </a:p>
        </p:txBody>
      </p:sp>
      <p:pic>
        <p:nvPicPr>
          <p:cNvPr id="45061" name="Picture 3"/>
          <p:cNvPicPr>
            <a:picLocks noChangeAspect="1" noChangeArrowheads="1"/>
          </p:cNvPicPr>
          <p:nvPr/>
        </p:nvPicPr>
        <p:blipFill>
          <a:blip r:embed="rId4"/>
          <a:srcRect/>
          <a:stretch>
            <a:fillRect/>
          </a:stretch>
        </p:blipFill>
        <p:spPr bwMode="auto">
          <a:xfrm>
            <a:off x="6392863" y="2801938"/>
            <a:ext cx="2571750" cy="2571750"/>
          </a:xfrm>
          <a:prstGeom prst="rect">
            <a:avLst/>
          </a:prstGeom>
          <a:noFill/>
          <a:ln w="9525">
            <a:noFill/>
            <a:miter lim="800000"/>
            <a:headEnd/>
            <a:tailEnd/>
          </a:ln>
        </p:spPr>
      </p:pic>
      <p:sp>
        <p:nvSpPr>
          <p:cNvPr id="45062" name="Rectangle 4"/>
          <p:cNvSpPr>
            <a:spLocks noChangeArrowheads="1"/>
          </p:cNvSpPr>
          <p:nvPr/>
        </p:nvSpPr>
        <p:spPr bwMode="auto">
          <a:xfrm>
            <a:off x="6588125" y="1412875"/>
            <a:ext cx="2376488" cy="923925"/>
          </a:xfrm>
          <a:prstGeom prst="rect">
            <a:avLst/>
          </a:prstGeom>
          <a:noFill/>
          <a:ln w="9525">
            <a:noFill/>
            <a:miter lim="800000"/>
            <a:headEnd/>
            <a:tailEnd/>
          </a:ln>
        </p:spPr>
        <p:txBody>
          <a:bodyPr>
            <a:spAutoFit/>
          </a:bodyPr>
          <a:lstStyle/>
          <a:p>
            <a:pPr algn="ctr"/>
            <a:r>
              <a:rPr lang="fr-FR" dirty="0">
                <a:latin typeface="Times New Roman" pitchFamily="18" charset="0"/>
                <a:cs typeface="Times New Roman" pitchFamily="18" charset="0"/>
              </a:rPr>
              <a:t>21 juillet 1969 Neil Armstrong pose le pied sur la Lune</a:t>
            </a:r>
            <a:endParaRPr lang="fr-FR" dirty="0">
              <a:latin typeface="Calibri" pitchFamily="34" charset="0"/>
            </a:endParaRPr>
          </a:p>
        </p:txBody>
      </p:sp>
      <p:sp>
        <p:nvSpPr>
          <p:cNvPr id="7" name="ZoneTexte 6"/>
          <p:cNvSpPr txBox="1">
            <a:spLocks noChangeArrowheads="1"/>
          </p:cNvSpPr>
          <p:nvPr/>
        </p:nvSpPr>
        <p:spPr bwMode="auto">
          <a:xfrm>
            <a:off x="1331913" y="188913"/>
            <a:ext cx="6985000" cy="830262"/>
          </a:xfrm>
          <a:prstGeom prst="rect">
            <a:avLst/>
          </a:prstGeom>
          <a:noFill/>
          <a:ln w="9525">
            <a:noFill/>
            <a:miter lim="800000"/>
            <a:headEnd/>
            <a:tailEnd/>
          </a:ln>
        </p:spPr>
        <p:txBody>
          <a:bodyPr>
            <a:spAutoFit/>
          </a:bodyPr>
          <a:lstStyle/>
          <a:p>
            <a:pPr algn="ctr"/>
            <a:r>
              <a:rPr lang="fr-FR" sz="2400" b="1">
                <a:latin typeface="Times New Roman" pitchFamily="18" charset="0"/>
                <a:cs typeface="Times New Roman" pitchFamily="18" charset="0"/>
              </a:rPr>
              <a:t>La conquête spatiale n’est qu’une des formes de la compétition Est/Ouest appelée Guerre froide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r.academic.ru/pictures/frwiki/66/B52.climbout.arp.jpg"/>
          <p:cNvPicPr>
            <a:picLocks noChangeAspect="1" noChangeArrowheads="1"/>
          </p:cNvPicPr>
          <p:nvPr/>
        </p:nvPicPr>
        <p:blipFill>
          <a:blip r:embed="rId2"/>
          <a:srcRect t="13057" b="26115"/>
          <a:stretch>
            <a:fillRect/>
          </a:stretch>
        </p:blipFill>
        <p:spPr bwMode="auto">
          <a:xfrm>
            <a:off x="155575" y="123825"/>
            <a:ext cx="4625975" cy="20113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8" name="Picture 4" descr="http://upload.wikimedia.org/wikipedia/commons/thumb/f/ff/Minuteman_III_MIRV_path.svg/700px-Minuteman_III_MIRV_path.svg.png"/>
          <p:cNvPicPr>
            <a:picLocks noChangeAspect="1" noChangeArrowheads="1"/>
          </p:cNvPicPr>
          <p:nvPr/>
        </p:nvPicPr>
        <p:blipFill>
          <a:blip r:embed="rId3"/>
          <a:srcRect/>
          <a:stretch>
            <a:fillRect/>
          </a:stretch>
        </p:blipFill>
        <p:spPr bwMode="auto">
          <a:xfrm>
            <a:off x="4572000" y="3565351"/>
            <a:ext cx="4467225" cy="32480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ZoneTexte 3"/>
          <p:cNvSpPr txBox="1"/>
          <p:nvPr/>
        </p:nvSpPr>
        <p:spPr>
          <a:xfrm>
            <a:off x="7812360" y="2670745"/>
            <a:ext cx="1224136" cy="83099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fontAlgn="auto">
              <a:spcBef>
                <a:spcPts val="0"/>
              </a:spcBef>
              <a:spcAft>
                <a:spcPts val="0"/>
              </a:spcAft>
              <a:defRPr/>
            </a:pPr>
            <a:r>
              <a:rPr lang="fr-FR" sz="2400" b="1" dirty="0">
                <a:latin typeface="Times New Roman" pitchFamily="18" charset="0"/>
                <a:cs typeface="Times New Roman" pitchFamily="18" charset="0"/>
              </a:rPr>
              <a:t>Missile</a:t>
            </a:r>
          </a:p>
          <a:p>
            <a:pPr fontAlgn="auto">
              <a:spcBef>
                <a:spcPts val="0"/>
              </a:spcBef>
              <a:spcAft>
                <a:spcPts val="0"/>
              </a:spcAft>
              <a:defRPr/>
            </a:pPr>
            <a:r>
              <a:rPr lang="fr-FR" sz="2400" b="1" dirty="0">
                <a:latin typeface="Times New Roman" pitchFamily="18" charset="0"/>
                <a:cs typeface="Times New Roman" pitchFamily="18" charset="0"/>
              </a:rPr>
              <a:t>ICBM</a:t>
            </a:r>
          </a:p>
        </p:txBody>
      </p:sp>
      <p:sp>
        <p:nvSpPr>
          <p:cNvPr id="5" name="ZoneTexte 4"/>
          <p:cNvSpPr txBox="1"/>
          <p:nvPr/>
        </p:nvSpPr>
        <p:spPr>
          <a:xfrm>
            <a:off x="4932363" y="116632"/>
            <a:ext cx="4106862" cy="101566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fontAlgn="auto">
              <a:spcBef>
                <a:spcPts val="0"/>
              </a:spcBef>
              <a:spcAft>
                <a:spcPts val="0"/>
              </a:spcAft>
              <a:defRPr/>
            </a:pPr>
            <a:r>
              <a:rPr lang="fr-FR" sz="2000" b="1" dirty="0">
                <a:latin typeface="Times New Roman" pitchFamily="18" charset="0"/>
                <a:cs typeface="Times New Roman" pitchFamily="18" charset="0"/>
              </a:rPr>
              <a:t>B52 en permanence au dessus de l’URSS</a:t>
            </a:r>
          </a:p>
          <a:p>
            <a:pPr algn="just" fontAlgn="auto">
              <a:spcBef>
                <a:spcPts val="0"/>
              </a:spcBef>
              <a:spcAft>
                <a:spcPts val="0"/>
              </a:spcAft>
              <a:defRPr/>
            </a:pPr>
            <a:r>
              <a:rPr lang="fr-FR" sz="2000" b="1" i="1" dirty="0">
                <a:latin typeface="Times New Roman" pitchFamily="18" charset="0"/>
                <a:cs typeface="Times New Roman" pitchFamily="18" charset="0"/>
              </a:rPr>
              <a:t>Dr </a:t>
            </a:r>
            <a:r>
              <a:rPr lang="fr-FR" sz="2000" b="1" i="1" dirty="0" err="1">
                <a:latin typeface="Times New Roman" pitchFamily="18" charset="0"/>
                <a:cs typeface="Times New Roman" pitchFamily="18" charset="0"/>
              </a:rPr>
              <a:t>Folamour</a:t>
            </a:r>
            <a:r>
              <a:rPr lang="fr-FR" sz="2000" b="1" i="1" dirty="0">
                <a:latin typeface="Times New Roman" pitchFamily="18" charset="0"/>
                <a:cs typeface="Times New Roman" pitchFamily="18" charset="0"/>
              </a:rPr>
              <a:t> </a:t>
            </a:r>
            <a:r>
              <a:rPr lang="fr-FR" sz="2000" b="1" dirty="0">
                <a:latin typeface="Times New Roman" pitchFamily="18" charset="0"/>
                <a:cs typeface="Times New Roman" pitchFamily="18" charset="0"/>
              </a:rPr>
              <a:t>de Stanley Kubrick</a:t>
            </a:r>
          </a:p>
        </p:txBody>
      </p:sp>
      <p:sp>
        <p:nvSpPr>
          <p:cNvPr id="6" name="ZoneTexte 5"/>
          <p:cNvSpPr txBox="1"/>
          <p:nvPr/>
        </p:nvSpPr>
        <p:spPr>
          <a:xfrm>
            <a:off x="107950" y="2494051"/>
            <a:ext cx="4392613" cy="4247317"/>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just" fontAlgn="auto">
              <a:spcBef>
                <a:spcPts val="0"/>
              </a:spcBef>
              <a:spcAft>
                <a:spcPts val="0"/>
              </a:spcAft>
              <a:defRPr/>
            </a:pPr>
            <a:r>
              <a:rPr lang="fr-FR" b="1" dirty="0" smtClean="0">
                <a:latin typeface="Times New Roman" pitchFamily="18" charset="0"/>
                <a:cs typeface="Times New Roman" pitchFamily="18" charset="0"/>
              </a:rPr>
              <a:t>Les </a:t>
            </a:r>
            <a:r>
              <a:rPr lang="fr-FR" b="1" dirty="0">
                <a:latin typeface="Times New Roman" pitchFamily="18" charset="0"/>
                <a:cs typeface="Times New Roman" pitchFamily="18" charset="0"/>
              </a:rPr>
              <a:t>phases du vol balistique </a:t>
            </a:r>
            <a:r>
              <a:rPr lang="fr-FR" dirty="0">
                <a:latin typeface="Times New Roman" pitchFamily="18" charset="0"/>
                <a:cs typeface="Times New Roman" pitchFamily="18" charset="0"/>
              </a:rPr>
              <a:t>:</a:t>
            </a:r>
          </a:p>
          <a:p>
            <a:pPr algn="just" fontAlgn="auto">
              <a:spcBef>
                <a:spcPts val="0"/>
              </a:spcBef>
              <a:spcAft>
                <a:spcPts val="0"/>
              </a:spcAft>
              <a:defRPr/>
            </a:pPr>
            <a:r>
              <a:rPr lang="fr-FR" b="1" dirty="0">
                <a:latin typeface="Times New Roman" pitchFamily="18" charset="0"/>
                <a:cs typeface="Times New Roman" pitchFamily="18" charset="0"/>
              </a:rPr>
              <a:t>phase de poussée</a:t>
            </a:r>
            <a:r>
              <a:rPr lang="fr-FR" dirty="0">
                <a:latin typeface="Times New Roman" pitchFamily="18" charset="0"/>
                <a:cs typeface="Times New Roman" pitchFamily="18" charset="0"/>
              </a:rPr>
              <a:t> : de 3 à 4 minutes ; l'altitude à la fin de cette phase est entre 150 et 200 kilomètres, vitesse moyenne  7 km/s;</a:t>
            </a:r>
          </a:p>
          <a:p>
            <a:pPr algn="just" fontAlgn="auto">
              <a:spcBef>
                <a:spcPts val="0"/>
              </a:spcBef>
              <a:spcAft>
                <a:spcPts val="0"/>
              </a:spcAft>
              <a:defRPr/>
            </a:pPr>
            <a:r>
              <a:rPr lang="fr-FR" b="1" dirty="0">
                <a:latin typeface="Times New Roman" pitchFamily="18" charset="0"/>
                <a:cs typeface="Times New Roman" pitchFamily="18" charset="0"/>
              </a:rPr>
              <a:t>phase intermédiaire</a:t>
            </a:r>
            <a:r>
              <a:rPr lang="fr-FR" dirty="0">
                <a:latin typeface="Times New Roman" pitchFamily="18" charset="0"/>
                <a:cs typeface="Times New Roman" pitchFamily="18" charset="0"/>
              </a:rPr>
              <a:t> : environ 25 minutes pour une cible à 12 000 km — vol suborbital sur une orbite elliptique</a:t>
            </a:r>
            <a:r>
              <a:rPr lang="fr-FR" b="1" dirty="0">
                <a:latin typeface="Times New Roman" pitchFamily="18" charset="0"/>
                <a:cs typeface="Times New Roman" pitchFamily="18" charset="0"/>
              </a:rPr>
              <a:t>,</a:t>
            </a:r>
            <a:r>
              <a:rPr lang="fr-FR" dirty="0">
                <a:latin typeface="Times New Roman" pitchFamily="18" charset="0"/>
                <a:cs typeface="Times New Roman" pitchFamily="18" charset="0"/>
              </a:rPr>
              <a:t> c'est-à-dire l'orbite fait partie d'une ellipse avec l'axe principal vertical ; l'apogée est à une altitude d'environ 1 200 km ; </a:t>
            </a:r>
          </a:p>
          <a:p>
            <a:pPr algn="just" fontAlgn="auto">
              <a:spcBef>
                <a:spcPts val="0"/>
              </a:spcBef>
              <a:spcAft>
                <a:spcPts val="0"/>
              </a:spcAft>
              <a:defRPr/>
            </a:pPr>
            <a:r>
              <a:rPr lang="fr-FR" b="1" dirty="0">
                <a:latin typeface="Times New Roman" pitchFamily="18" charset="0"/>
                <a:cs typeface="Times New Roman" pitchFamily="18" charset="0"/>
              </a:rPr>
              <a:t>phase de rentrée</a:t>
            </a:r>
            <a:r>
              <a:rPr lang="fr-FR" dirty="0">
                <a:latin typeface="Times New Roman" pitchFamily="18" charset="0"/>
                <a:cs typeface="Times New Roman" pitchFamily="18" charset="0"/>
              </a:rPr>
              <a:t> : environ 2 minutes. Le missile peut libérer quelques ogives, chacune ayant une trajectoire propre, ainsi qu'un grand nombre de leurres pour dérouter la défense antimissile</a:t>
            </a:r>
            <a:r>
              <a:rPr lang="fr-FR" dirty="0" smtClean="0">
                <a:latin typeface="Times New Roman" pitchFamily="18" charset="0"/>
                <a:cs typeface="Times New Roman" pitchFamily="18" charset="0"/>
              </a:rPr>
              <a:t>.</a:t>
            </a:r>
            <a:endParaRPr lang="fr-FR" dirty="0">
              <a:latin typeface="Times New Roman" pitchFamily="18" charset="0"/>
              <a:cs typeface="Times New Roman" pitchFamily="18" charset="0"/>
            </a:endParaRPr>
          </a:p>
        </p:txBody>
      </p:sp>
      <p:pic>
        <p:nvPicPr>
          <p:cNvPr id="2" name="Picture 2" descr="https://upload.wikimedia.org/wikipedia/commons/6/6a/USS_Henry_Clay_%28SSBN-625%29_polaris_surface_launc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3380" b="1372"/>
          <a:stretch/>
        </p:blipFill>
        <p:spPr bwMode="auto">
          <a:xfrm>
            <a:off x="4644008" y="1412776"/>
            <a:ext cx="2992374" cy="179654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2"/>
          <p:cNvSpPr txBox="1">
            <a:spLocks/>
          </p:cNvSpPr>
          <p:nvPr/>
        </p:nvSpPr>
        <p:spPr>
          <a:xfrm>
            <a:off x="1320800" y="2287588"/>
            <a:ext cx="7067550" cy="4094162"/>
          </a:xfrm>
          <a:prstGeom prst="rect">
            <a:avLst/>
          </a:prstGeom>
        </p:spPr>
        <p:style>
          <a:lnRef idx="2">
            <a:schemeClr val="dk1"/>
          </a:lnRef>
          <a:fillRef idx="1">
            <a:schemeClr val="lt1"/>
          </a:fillRef>
          <a:effectRef idx="0">
            <a:schemeClr val="dk1"/>
          </a:effectRef>
          <a:fontRef idx="minor">
            <a:schemeClr val="dk1"/>
          </a:fontRef>
        </p:style>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9pPr>
          </a:lstStyle>
          <a:p>
            <a:pPr algn="just" fontAlgn="auto">
              <a:spcAft>
                <a:spcPts val="0"/>
              </a:spcAft>
              <a:buFont typeface="Arial" panose="020B0604020202020204" pitchFamily="34" charset="0"/>
              <a:buNone/>
              <a:defRPr/>
            </a:pPr>
            <a:r>
              <a:rPr lang="fr-FR" sz="2400" b="1" dirty="0" smtClean="0">
                <a:latin typeface="Times New Roman" pitchFamily="18" charset="0"/>
                <a:cs typeface="Times New Roman" pitchFamily="18" charset="0"/>
              </a:rPr>
              <a:t>5.2 – Des précurseurs aux pionniers</a:t>
            </a:r>
            <a:endParaRPr lang="fr-FR" sz="2400" dirty="0" smtClean="0">
              <a:latin typeface="Times New Roman" pitchFamily="18" charset="0"/>
              <a:cs typeface="Times New Roman" pitchFamily="18" charset="0"/>
            </a:endParaRPr>
          </a:p>
          <a:p>
            <a:pPr algn="just" fontAlgn="auto">
              <a:spcAft>
                <a:spcPts val="0"/>
              </a:spcAft>
              <a:buFont typeface="Arial" panose="020B0604020202020204" pitchFamily="34" charset="0"/>
              <a:buNone/>
              <a:defRPr/>
            </a:pPr>
            <a:r>
              <a:rPr lang="fr-FR" sz="2400" dirty="0" smtClean="0">
                <a:latin typeface="Times New Roman" pitchFamily="18" charset="0"/>
                <a:cs typeface="Times New Roman" pitchFamily="18" charset="0"/>
              </a:rPr>
              <a:t>- Premiers vols motorisés des plus lourds que l’air</a:t>
            </a:r>
          </a:p>
          <a:p>
            <a:pPr algn="just" fontAlgn="auto">
              <a:spcAft>
                <a:spcPts val="0"/>
              </a:spcAft>
              <a:buFont typeface="Arial" panose="020B0604020202020204" pitchFamily="34" charset="0"/>
              <a:buNone/>
              <a:defRPr/>
            </a:pPr>
            <a:r>
              <a:rPr lang="fr-FR" sz="2400" dirty="0" smtClean="0">
                <a:latin typeface="Times New Roman" pitchFamily="18" charset="0"/>
                <a:cs typeface="Times New Roman" pitchFamily="18" charset="0"/>
              </a:rPr>
              <a:t>- Innovation et exploits</a:t>
            </a:r>
          </a:p>
          <a:p>
            <a:pPr algn="just" fontAlgn="auto">
              <a:spcAft>
                <a:spcPts val="0"/>
              </a:spcAft>
              <a:buFont typeface="Arial" panose="020B0604020202020204" pitchFamily="34" charset="0"/>
              <a:buNone/>
              <a:defRPr/>
            </a:pPr>
            <a:r>
              <a:rPr lang="fr-FR" sz="2400" b="1" dirty="0" smtClean="0">
                <a:latin typeface="Times New Roman" pitchFamily="18" charset="0"/>
                <a:cs typeface="Times New Roman" pitchFamily="18" charset="0"/>
              </a:rPr>
              <a:t>5.3 – Les enjeux militaires et les évolutions de</a:t>
            </a:r>
          </a:p>
          <a:p>
            <a:pPr algn="just" fontAlgn="auto">
              <a:spcAft>
                <a:spcPts val="0"/>
              </a:spcAft>
              <a:buFont typeface="Arial" panose="020B0604020202020204" pitchFamily="34" charset="0"/>
              <a:buNone/>
              <a:defRPr/>
            </a:pPr>
            <a:r>
              <a:rPr lang="fr-FR" sz="2400" b="1" dirty="0" smtClean="0">
                <a:latin typeface="Times New Roman" pitchFamily="18" charset="0"/>
                <a:cs typeface="Times New Roman" pitchFamily="18" charset="0"/>
              </a:rPr>
              <a:t>l’aéronautique et du spatial</a:t>
            </a:r>
          </a:p>
          <a:p>
            <a:pPr algn="just" fontAlgn="auto">
              <a:spcAft>
                <a:spcPts val="0"/>
              </a:spcAft>
              <a:buFont typeface="Arial" panose="020B0604020202020204" pitchFamily="34" charset="0"/>
              <a:buNone/>
              <a:defRPr/>
            </a:pPr>
            <a:r>
              <a:rPr lang="fr-FR" sz="2400" dirty="0" smtClean="0">
                <a:latin typeface="Times New Roman" pitchFamily="18" charset="0"/>
                <a:cs typeface="Times New Roman" pitchFamily="18" charset="0"/>
              </a:rPr>
              <a:t>- Première guerre mondiale : les techniques et les</a:t>
            </a:r>
          </a:p>
          <a:p>
            <a:pPr algn="just" fontAlgn="auto">
              <a:spcAft>
                <a:spcPts val="0"/>
              </a:spcAft>
              <a:buFont typeface="Arial" panose="020B0604020202020204" pitchFamily="34" charset="0"/>
              <a:buNone/>
              <a:defRPr/>
            </a:pPr>
            <a:r>
              <a:rPr lang="fr-FR" sz="2400" dirty="0" smtClean="0">
                <a:latin typeface="Times New Roman" pitchFamily="18" charset="0"/>
                <a:cs typeface="Times New Roman" pitchFamily="18" charset="0"/>
              </a:rPr>
              <a:t>hommes</a:t>
            </a:r>
          </a:p>
          <a:p>
            <a:pPr algn="just" fontAlgn="auto">
              <a:spcAft>
                <a:spcPts val="0"/>
              </a:spcAft>
              <a:buFont typeface="Arial" panose="020B0604020202020204" pitchFamily="34" charset="0"/>
              <a:buNone/>
              <a:defRPr/>
            </a:pPr>
            <a:r>
              <a:rPr lang="fr-FR" sz="2400" dirty="0" smtClean="0">
                <a:latin typeface="Times New Roman" pitchFamily="18" charset="0"/>
                <a:cs typeface="Times New Roman" pitchFamily="18" charset="0"/>
              </a:rPr>
              <a:t>- Seconde guerre mondiale : le rôle décisif de</a:t>
            </a:r>
          </a:p>
          <a:p>
            <a:pPr algn="just" fontAlgn="auto">
              <a:spcAft>
                <a:spcPts val="0"/>
              </a:spcAft>
              <a:buFont typeface="Arial" panose="020B0604020202020204" pitchFamily="34" charset="0"/>
              <a:buNone/>
              <a:defRPr/>
            </a:pPr>
            <a:r>
              <a:rPr lang="fr-FR" sz="2400" dirty="0" smtClean="0">
                <a:latin typeface="Times New Roman" pitchFamily="18" charset="0"/>
                <a:cs typeface="Times New Roman" pitchFamily="18" charset="0"/>
              </a:rPr>
              <a:t>l’avion et les innovations</a:t>
            </a:r>
          </a:p>
          <a:p>
            <a:pPr algn="just" fontAlgn="auto">
              <a:spcAft>
                <a:spcPts val="0"/>
              </a:spcAft>
              <a:defRPr/>
            </a:pPr>
            <a:endParaRPr lang="fr-FR" dirty="0"/>
          </a:p>
        </p:txBody>
      </p:sp>
      <p:sp>
        <p:nvSpPr>
          <p:cNvPr id="47106" name="Rectangle 2"/>
          <p:cNvSpPr>
            <a:spLocks noChangeArrowheads="1"/>
          </p:cNvSpPr>
          <p:nvPr/>
        </p:nvSpPr>
        <p:spPr bwMode="auto">
          <a:xfrm>
            <a:off x="2762250" y="1484313"/>
            <a:ext cx="3998913" cy="400050"/>
          </a:xfrm>
          <a:prstGeom prst="rect">
            <a:avLst/>
          </a:prstGeom>
          <a:noFill/>
          <a:ln w="9525">
            <a:noFill/>
            <a:miter lim="800000"/>
            <a:headEnd/>
            <a:tailEnd/>
          </a:ln>
        </p:spPr>
        <p:txBody>
          <a:bodyPr wrap="none">
            <a:spAutoFit/>
          </a:bodyPr>
          <a:lstStyle/>
          <a:p>
            <a:r>
              <a:rPr lang="fr-FR" sz="2000" b="1">
                <a:latin typeface="Times New Roman" pitchFamily="18" charset="0"/>
                <a:cs typeface="Times New Roman" pitchFamily="18" charset="0"/>
              </a:rPr>
              <a:t>3.2 – Les groupes motopropulseurs</a:t>
            </a:r>
            <a:endParaRPr lang="fr-FR" sz="200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additive="base">
                                        <p:cTn id="7" dur="500" fill="hold"/>
                                        <p:tgtEl>
                                          <p:spTgt spid="2">
                                            <p:bg/>
                                          </p:spTgt>
                                        </p:tgtEl>
                                        <p:attrNameLst>
                                          <p:attrName>ppt_x</p:attrName>
                                        </p:attrNameLst>
                                      </p:cBhvr>
                                      <p:tavLst>
                                        <p:tav tm="0">
                                          <p:val>
                                            <p:strVal val="#ppt_x"/>
                                          </p:val>
                                        </p:tav>
                                        <p:tav tm="100000">
                                          <p:val>
                                            <p:strVal val="#ppt_x"/>
                                          </p:val>
                                        </p:tav>
                                      </p:tavLst>
                                    </p:anim>
                                    <p:anim calcmode="lin" valueType="num">
                                      <p:cBhvr additive="base">
                                        <p:cTn id="8" dur="500" fill="hold"/>
                                        <p:tgtEl>
                                          <p:spTgt spid="2">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additive="base">
                                        <p:cTn id="11"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 calcmode="lin" valueType="num">
                                      <p:cBhvr additive="base">
                                        <p:cTn id="15"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 calcmode="lin" valueType="num">
                                      <p:cBhvr additive="base">
                                        <p:cTn id="23"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 calcmode="lin" valueType="num">
                                      <p:cBhvr additive="base">
                                        <p:cTn id="2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 calcmode="lin" valueType="num">
                                      <p:cBhvr additive="base">
                                        <p:cTn id="31"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anim calcmode="lin" valueType="num">
                                      <p:cBhvr additive="base">
                                        <p:cTn id="35"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
                                            <p:txEl>
                                              <p:pRg st="7" end="7"/>
                                            </p:txEl>
                                          </p:spTgt>
                                        </p:tgtEl>
                                        <p:attrNameLst>
                                          <p:attrName>style.visibility</p:attrName>
                                        </p:attrNameLst>
                                      </p:cBhvr>
                                      <p:to>
                                        <p:strVal val="visible"/>
                                      </p:to>
                                    </p:set>
                                    <p:anim calcmode="lin" valueType="num">
                                      <p:cBhvr additive="base">
                                        <p:cTn id="39"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
                                            <p:txEl>
                                              <p:pRg st="8" end="8"/>
                                            </p:txEl>
                                          </p:spTgt>
                                        </p:tgtEl>
                                        <p:attrNameLst>
                                          <p:attrName>style.visibility</p:attrName>
                                        </p:attrNameLst>
                                      </p:cBhvr>
                                      <p:to>
                                        <p:strVal val="visible"/>
                                      </p:to>
                                    </p:set>
                                    <p:anim calcmode="lin" valueType="num">
                                      <p:cBhvr additive="base">
                                        <p:cTn id="43"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619672" y="980728"/>
            <a:ext cx="6336704" cy="400110"/>
          </a:xfrm>
          <a:prstGeom prst="rect">
            <a:avLst/>
          </a:prstGeom>
          <a:noFill/>
        </p:spPr>
        <p:txBody>
          <a:bodyPr wrap="square" rtlCol="0">
            <a:spAutoFit/>
          </a:bodyPr>
          <a:lstStyle/>
          <a:p>
            <a:r>
              <a:rPr lang="fr-FR" sz="2000" b="1" dirty="0" smtClean="0">
                <a:latin typeface="Times New Roman" panose="02020603050405020304" pitchFamily="18" charset="0"/>
                <a:cs typeface="Times New Roman" panose="02020603050405020304" pitchFamily="18" charset="0"/>
              </a:rPr>
              <a:t>Utiliser l’histoire Locale : La Première Guerre mondiale</a:t>
            </a:r>
            <a:endParaRPr lang="fr-FR" sz="2000" b="1" dirty="0">
              <a:latin typeface="Times New Roman" panose="02020603050405020304" pitchFamily="18" charset="0"/>
              <a:cs typeface="Times New Roman" panose="02020603050405020304" pitchFamily="18" charset="0"/>
            </a:endParaRPr>
          </a:p>
        </p:txBody>
      </p:sp>
      <p:pic>
        <p:nvPicPr>
          <p:cNvPr id="1026" name="Picture 2" descr="C:\Users\MARC\Desktop\SECONDE\MPS Aéro\Concours aéro\Doc pour concours\BD Calais 1 GM.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410" t="6570" r="2403" b="8613"/>
          <a:stretch/>
        </p:blipFill>
        <p:spPr bwMode="auto">
          <a:xfrm>
            <a:off x="35496" y="1394372"/>
            <a:ext cx="4187725" cy="549101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4088" y="1340768"/>
            <a:ext cx="2423004" cy="32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 b="20203"/>
          <a:stretch/>
        </p:blipFill>
        <p:spPr bwMode="auto">
          <a:xfrm>
            <a:off x="5124136" y="4725304"/>
            <a:ext cx="3048264" cy="14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ZoneTexte 4"/>
          <p:cNvSpPr txBox="1"/>
          <p:nvPr/>
        </p:nvSpPr>
        <p:spPr>
          <a:xfrm>
            <a:off x="4223221" y="6093296"/>
            <a:ext cx="4920779" cy="923330"/>
          </a:xfrm>
          <a:prstGeom prst="rect">
            <a:avLst/>
          </a:prstGeom>
          <a:noFill/>
        </p:spPr>
        <p:txBody>
          <a:bodyPr wrap="square" rtlCol="0">
            <a:spAutoFit/>
          </a:bodyPr>
          <a:lstStyle/>
          <a:p>
            <a:pPr algn="ctr"/>
            <a:r>
              <a:rPr lang="fr-FR" dirty="0">
                <a:latin typeface="Times New Roman" pitchFamily="18" charset="0"/>
                <a:cs typeface="Times New Roman" pitchFamily="18" charset="0"/>
              </a:rPr>
              <a:t>Le Z XII est le </a:t>
            </a:r>
            <a:r>
              <a:rPr lang="fr-FR" dirty="0" smtClean="0">
                <a:latin typeface="Times New Roman" pitchFamily="18" charset="0"/>
                <a:cs typeface="Times New Roman" pitchFamily="18" charset="0"/>
              </a:rPr>
              <a:t>Zeppelin </a:t>
            </a:r>
            <a:r>
              <a:rPr lang="fr-FR" dirty="0">
                <a:latin typeface="Times New Roman" pitchFamily="18" charset="0"/>
                <a:cs typeface="Times New Roman" pitchFamily="18" charset="0"/>
              </a:rPr>
              <a:t>qui a lâché des bombes sur Calais</a:t>
            </a:r>
            <a:r>
              <a:rPr lang="fr-FR" dirty="0" smtClean="0">
                <a:latin typeface="Times New Roman" pitchFamily="18" charset="0"/>
                <a:cs typeface="Times New Roman" pitchFamily="18" charset="0"/>
              </a:rPr>
              <a:t>, </a:t>
            </a:r>
            <a:r>
              <a:rPr lang="fr-FR" dirty="0">
                <a:latin typeface="Times New Roman" pitchFamily="18" charset="0"/>
                <a:cs typeface="Times New Roman" pitchFamily="18" charset="0"/>
              </a:rPr>
              <a:t>notamment au Fort-</a:t>
            </a:r>
            <a:r>
              <a:rPr lang="fr-FR" dirty="0" err="1">
                <a:latin typeface="Times New Roman" pitchFamily="18" charset="0"/>
                <a:cs typeface="Times New Roman" pitchFamily="18" charset="0"/>
              </a:rPr>
              <a:t>Nieulay</a:t>
            </a:r>
            <a:r>
              <a:rPr lang="fr-FR" dirty="0">
                <a:latin typeface="Times New Roman" pitchFamily="18" charset="0"/>
                <a:cs typeface="Times New Roman" pitchFamily="18" charset="0"/>
              </a:rPr>
              <a:t> </a:t>
            </a:r>
          </a:p>
          <a:p>
            <a:endParaRPr lang="fr-FR" dirty="0"/>
          </a:p>
        </p:txBody>
      </p:sp>
    </p:spTree>
    <p:extLst>
      <p:ext uri="{BB962C8B-B14F-4D97-AF65-F5344CB8AC3E}">
        <p14:creationId xmlns:p14="http://schemas.microsoft.com/office/powerpoint/2010/main" val="3746027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Users\MARC\Desktop\Atelier d'histoire locale et d'archéologie\Option patrimoine\Calais 1914-1918.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9376" y="1340768"/>
            <a:ext cx="8001056" cy="5486831"/>
          </a:xfrm>
          <a:prstGeom prst="rect">
            <a:avLst/>
          </a:prstGeom>
          <a:noFill/>
          <a:ln>
            <a:noFill/>
          </a:ln>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980728"/>
            <a:ext cx="3932237" cy="549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1197" y="1843881"/>
            <a:ext cx="2951163" cy="388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7890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fontAlgn="auto">
              <a:spcAft>
                <a:spcPts val="0"/>
              </a:spcAft>
              <a:defRPr/>
            </a:pPr>
            <a:endParaRPr lang="fr-FR" dirty="0"/>
          </a:p>
        </p:txBody>
      </p:sp>
      <p:sp>
        <p:nvSpPr>
          <p:cNvPr id="3" name="Espace réservé du texte 2"/>
          <p:cNvSpPr>
            <a:spLocks noGrp="1"/>
          </p:cNvSpPr>
          <p:nvPr>
            <p:ph type="body" idx="1"/>
          </p:nvPr>
        </p:nvSpPr>
        <p:spPr>
          <a:xfrm>
            <a:off x="722313" y="2060575"/>
            <a:ext cx="7772400" cy="1500188"/>
          </a:xfrm>
        </p:spPr>
        <p:txBody>
          <a:bodyPr rtlCol="0">
            <a:normAutofit/>
          </a:bodyPr>
          <a:lstStyle/>
          <a:p>
            <a:pPr fontAlgn="auto">
              <a:spcAft>
                <a:spcPts val="0"/>
              </a:spcAft>
              <a:buFont typeface="Arial" panose="020B0604020202020204" pitchFamily="34" charset="0"/>
              <a:buNone/>
              <a:defRPr/>
            </a:pPr>
            <a:endParaRPr lang="fr-FR" dirty="0"/>
          </a:p>
        </p:txBody>
      </p:sp>
      <p:pic>
        <p:nvPicPr>
          <p:cNvPr id="28675" name="Picture 2"/>
          <p:cNvPicPr>
            <a:picLocks noChangeAspect="1" noChangeArrowheads="1"/>
          </p:cNvPicPr>
          <p:nvPr/>
        </p:nvPicPr>
        <p:blipFill>
          <a:blip r:embed="rId2"/>
          <a:srcRect/>
          <a:stretch>
            <a:fillRect/>
          </a:stretch>
        </p:blipFill>
        <p:spPr bwMode="auto">
          <a:xfrm>
            <a:off x="107950" y="2997200"/>
            <a:ext cx="8915400" cy="2822575"/>
          </a:xfrm>
          <a:prstGeom prst="rect">
            <a:avLst/>
          </a:prstGeom>
          <a:noFill/>
          <a:ln w="9525">
            <a:solidFill>
              <a:schemeClr val="tx1"/>
            </a:solidFill>
            <a:miter lim="800000"/>
            <a:headEnd/>
            <a:tailEnd/>
          </a:ln>
        </p:spPr>
      </p:pic>
      <p:sp>
        <p:nvSpPr>
          <p:cNvPr id="28676" name="ZoneTexte 5"/>
          <p:cNvSpPr txBox="1">
            <a:spLocks noChangeArrowheads="1"/>
          </p:cNvSpPr>
          <p:nvPr/>
        </p:nvSpPr>
        <p:spPr bwMode="auto">
          <a:xfrm>
            <a:off x="1619250" y="2052638"/>
            <a:ext cx="5473700" cy="584200"/>
          </a:xfrm>
          <a:prstGeom prst="rect">
            <a:avLst/>
          </a:prstGeom>
          <a:noFill/>
          <a:ln w="9525">
            <a:solidFill>
              <a:schemeClr val="tx1"/>
            </a:solidFill>
            <a:miter lim="800000"/>
            <a:headEnd/>
            <a:tailEnd/>
          </a:ln>
        </p:spPr>
        <p:txBody>
          <a:bodyPr>
            <a:spAutoFit/>
          </a:bodyPr>
          <a:lstStyle/>
          <a:p>
            <a:pPr algn="ctr"/>
            <a:r>
              <a:rPr lang="fr-FR" sz="3200" b="1">
                <a:solidFill>
                  <a:srgbClr val="000000"/>
                </a:solidFill>
                <a:latin typeface="Times New Roman" pitchFamily="18" charset="0"/>
                <a:cs typeface="Times New Roman" pitchFamily="18" charset="0"/>
              </a:rPr>
              <a:t>Nouveau programme du BIA</a:t>
            </a:r>
          </a:p>
        </p:txBody>
      </p:sp>
      <p:sp>
        <p:nvSpPr>
          <p:cNvPr id="4" name="Rectangle 3"/>
          <p:cNvSpPr/>
          <p:nvPr/>
        </p:nvSpPr>
        <p:spPr>
          <a:xfrm>
            <a:off x="6588224" y="4408487"/>
            <a:ext cx="2376264" cy="532681"/>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5" name="Rectangle 4"/>
          <p:cNvSpPr/>
          <p:nvPr/>
        </p:nvSpPr>
        <p:spPr>
          <a:xfrm>
            <a:off x="6588224" y="5229200"/>
            <a:ext cx="2376264" cy="518567"/>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E:\MPS-Aéro\P1090553.JPG"/>
          <p:cNvPicPr>
            <a:picLocks noChangeAspect="1" noChangeArrowheads="1"/>
          </p:cNvPicPr>
          <p:nvPr/>
        </p:nvPicPr>
        <p:blipFill>
          <a:blip r:embed="rId2" cstate="print"/>
          <a:srcRect/>
          <a:stretch>
            <a:fillRect/>
          </a:stretch>
        </p:blipFill>
        <p:spPr bwMode="auto">
          <a:xfrm>
            <a:off x="35496" y="1455033"/>
            <a:ext cx="7142420" cy="5358343"/>
          </a:xfrm>
          <a:prstGeom prst="rect">
            <a:avLst/>
          </a:prstGeom>
          <a:noFill/>
        </p:spPr>
      </p:pic>
      <p:pic>
        <p:nvPicPr>
          <p:cNvPr id="3" name="Picture 2" descr="I:\MPS Aéro\Aviation 1914-1918\P1090554.JPG"/>
          <p:cNvPicPr>
            <a:picLocks noChangeAspect="1" noChangeArrowheads="1"/>
          </p:cNvPicPr>
          <p:nvPr/>
        </p:nvPicPr>
        <p:blipFill>
          <a:blip r:embed="rId3" cstate="print"/>
          <a:srcRect l="31004" t="3543" r="28789" b="11516"/>
          <a:stretch>
            <a:fillRect/>
          </a:stretch>
        </p:blipFill>
        <p:spPr bwMode="auto">
          <a:xfrm>
            <a:off x="352273" y="2031506"/>
            <a:ext cx="2563543" cy="4061790"/>
          </a:xfrm>
          <a:prstGeom prst="rect">
            <a:avLst/>
          </a:prstGeom>
          <a:noFill/>
        </p:spPr>
      </p:pic>
      <p:pic>
        <p:nvPicPr>
          <p:cNvPr id="4" name="Picture 4" descr="C:\Users\MARC\Desktop\SECONDE\MPS Aéro\Concours aéro\Doc pour concours\SKMBT_C3601305071345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01072" y="798263"/>
            <a:ext cx="4535424" cy="32068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MARC\Desktop\SECONDE\MPS Aéro\Concours aéro\Doc pour concours\SKMBT_C3601305071347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9992" y="3573016"/>
            <a:ext cx="4535424" cy="3206801"/>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2411760" y="764704"/>
            <a:ext cx="2160240" cy="584775"/>
          </a:xfrm>
          <a:prstGeom prst="rect">
            <a:avLst/>
          </a:prstGeom>
          <a:noFill/>
        </p:spPr>
        <p:txBody>
          <a:bodyPr wrap="square" rtlCol="0">
            <a:spAutoFit/>
          </a:bodyPr>
          <a:lstStyle/>
          <a:p>
            <a:r>
              <a:rPr lang="fr-FR" sz="1600" dirty="0" smtClean="0">
                <a:latin typeface="Times New Roman" panose="02020603050405020304" pitchFamily="18" charset="0"/>
                <a:cs typeface="Times New Roman" panose="02020603050405020304" pitchFamily="18" charset="0"/>
              </a:rPr>
              <a:t>Archives municipales :</a:t>
            </a:r>
          </a:p>
          <a:p>
            <a:r>
              <a:rPr lang="fr-FR" sz="1600" dirty="0" smtClean="0">
                <a:latin typeface="Times New Roman" panose="02020603050405020304" pitchFamily="18" charset="0"/>
                <a:cs typeface="Times New Roman" panose="02020603050405020304" pitchFamily="18" charset="0"/>
              </a:rPr>
              <a:t>La presse locale</a:t>
            </a:r>
            <a:endParaRPr lang="fr-FR"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677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757065"/>
            <a:ext cx="6218237" cy="4840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G:\MPS aéro\Première bombe d'avion entre les mains du sergent-aviateur Sainsard.jpg"/>
          <p:cNvPicPr>
            <a:picLocks noChangeAspect="1" noChangeArrowheads="1"/>
          </p:cNvPicPr>
          <p:nvPr/>
        </p:nvPicPr>
        <p:blipFill>
          <a:blip r:embed="rId3" cstate="print"/>
          <a:srcRect/>
          <a:stretch>
            <a:fillRect/>
          </a:stretch>
        </p:blipFill>
        <p:spPr bwMode="auto">
          <a:xfrm>
            <a:off x="5450904" y="1442834"/>
            <a:ext cx="3657600" cy="2922270"/>
          </a:xfrm>
          <a:prstGeom prst="rect">
            <a:avLst/>
          </a:prstGeom>
          <a:noFill/>
        </p:spPr>
      </p:pic>
      <p:pic>
        <p:nvPicPr>
          <p:cNvPr id="4" name="Picture 3" descr="G:\MPS aéro\Première bombe d'avion tombée au Beau Marais.jpg"/>
          <p:cNvPicPr>
            <a:picLocks noChangeAspect="1" noChangeArrowheads="1"/>
          </p:cNvPicPr>
          <p:nvPr/>
        </p:nvPicPr>
        <p:blipFill rotWithShape="1">
          <a:blip r:embed="rId4" cstate="print"/>
          <a:srcRect l="25195" t="40845" r="5515" b="26177"/>
          <a:stretch/>
        </p:blipFill>
        <p:spPr bwMode="auto">
          <a:xfrm>
            <a:off x="5868496" y="5121312"/>
            <a:ext cx="3168000" cy="1116000"/>
          </a:xfrm>
          <a:prstGeom prst="rect">
            <a:avLst/>
          </a:prstGeom>
          <a:noFill/>
        </p:spPr>
      </p:pic>
    </p:spTree>
    <p:extLst>
      <p:ext uri="{BB962C8B-B14F-4D97-AF65-F5344CB8AC3E}">
        <p14:creationId xmlns:p14="http://schemas.microsoft.com/office/powerpoint/2010/main" val="1083992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74479" y="1925960"/>
            <a:ext cx="3077641" cy="2151112"/>
          </a:xfrm>
          <a:ln>
            <a:solidFill>
              <a:schemeClr val="tx1"/>
            </a:solidFill>
          </a:ln>
        </p:spPr>
        <p:txBody>
          <a:bodyPr/>
          <a:lstStyle/>
          <a:p>
            <a:r>
              <a:rPr lang="fr-FR" dirty="0" smtClean="0">
                <a:latin typeface="Times New Roman" panose="02020603050405020304" pitchFamily="18" charset="0"/>
                <a:cs typeface="Times New Roman" panose="02020603050405020304" pitchFamily="18" charset="0"/>
              </a:rPr>
              <a:t>Eté 1940, La bataille d’Angleterre</a:t>
            </a:r>
            <a:endParaRPr lang="fr-FR" dirty="0">
              <a:latin typeface="Times New Roman" panose="02020603050405020304" pitchFamily="18" charset="0"/>
              <a:cs typeface="Times New Roman" panose="02020603050405020304" pitchFamily="18" charset="0"/>
            </a:endParaRPr>
          </a:p>
        </p:txBody>
      </p:sp>
      <p:sp>
        <p:nvSpPr>
          <p:cNvPr id="3" name="Espace réservé du contenu 2"/>
          <p:cNvSpPr>
            <a:spLocks noGrp="1"/>
          </p:cNvSpPr>
          <p:nvPr>
            <p:ph sz="half" idx="1"/>
          </p:nvPr>
        </p:nvSpPr>
        <p:spPr>
          <a:xfrm>
            <a:off x="457200" y="1412776"/>
            <a:ext cx="4834880" cy="4525963"/>
          </a:xfrm>
        </p:spPr>
        <p:txBody>
          <a:bodyPr/>
          <a:lstStyle/>
          <a:p>
            <a:pPr marL="0" indent="0">
              <a:buNone/>
            </a:pPr>
            <a:r>
              <a:rPr lang="fr-FR" dirty="0" smtClean="0">
                <a:latin typeface="Times New Roman" panose="02020603050405020304" pitchFamily="18" charset="0"/>
                <a:cs typeface="Times New Roman" panose="02020603050405020304" pitchFamily="18" charset="0"/>
              </a:rPr>
              <a:t>Spitfire contre Messerschmitt</a:t>
            </a:r>
          </a:p>
          <a:p>
            <a:pPr marL="0" indent="0">
              <a:buNone/>
            </a:pPr>
            <a:r>
              <a:rPr lang="fr-FR" dirty="0"/>
              <a:t> </a:t>
            </a:r>
            <a:r>
              <a:rPr lang="fr-FR" dirty="0" smtClean="0"/>
              <a:t>                             </a:t>
            </a:r>
            <a:endParaRPr lang="fr-FR" dirty="0"/>
          </a:p>
        </p:txBody>
      </p:sp>
      <p:sp>
        <p:nvSpPr>
          <p:cNvPr id="4" name="Espace réservé du contenu 3"/>
          <p:cNvSpPr>
            <a:spLocks noGrp="1"/>
          </p:cNvSpPr>
          <p:nvPr>
            <p:ph sz="half" idx="2"/>
          </p:nvPr>
        </p:nvSpPr>
        <p:spPr>
          <a:xfrm>
            <a:off x="4997896" y="1600200"/>
            <a:ext cx="4038600" cy="4525963"/>
          </a:xfrm>
        </p:spPr>
        <p:txBody>
          <a:bodyPr/>
          <a:lstStyle/>
          <a:p>
            <a:pPr marL="0" indent="0">
              <a:buNone/>
            </a:pPr>
            <a:r>
              <a:rPr lang="fr-FR" dirty="0" smtClean="0"/>
              <a:t>         </a:t>
            </a:r>
            <a:r>
              <a:rPr lang="fr-FR" dirty="0" smtClean="0">
                <a:latin typeface="Times New Roman" panose="02020603050405020304" pitchFamily="18" charset="0"/>
                <a:cs typeface="Times New Roman" panose="02020603050405020304" pitchFamily="18" charset="0"/>
              </a:rPr>
              <a:t>L’invention du radar</a:t>
            </a:r>
          </a:p>
          <a:p>
            <a:pPr marL="0" indent="0">
              <a:buNone/>
            </a:pPr>
            <a:r>
              <a:rPr lang="fr-FR" dirty="0"/>
              <a:t> </a:t>
            </a:r>
            <a:r>
              <a:rPr lang="fr-FR" dirty="0" smtClean="0"/>
              <a:t>       </a:t>
            </a:r>
          </a:p>
          <a:p>
            <a:pPr marL="0" indent="0">
              <a:buNone/>
            </a:pPr>
            <a:endParaRPr lang="fr-FR" dirty="0"/>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5736" y="4346029"/>
            <a:ext cx="2514600" cy="1819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93" y="2132856"/>
            <a:ext cx="24669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05825" y="2636912"/>
            <a:ext cx="2698623" cy="24917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444933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44352" y="1687983"/>
            <a:ext cx="6096000" cy="4405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374" y="1412776"/>
            <a:ext cx="7720034" cy="5421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p:cNvSpPr txBox="1"/>
          <p:nvPr/>
        </p:nvSpPr>
        <p:spPr>
          <a:xfrm>
            <a:off x="3131840" y="908720"/>
            <a:ext cx="3096344" cy="369332"/>
          </a:xfrm>
          <a:prstGeom prst="rect">
            <a:avLst/>
          </a:prstGeom>
          <a:noFill/>
        </p:spPr>
        <p:txBody>
          <a:bodyPr wrap="square" rtlCol="0">
            <a:spAutoFit/>
          </a:bodyPr>
          <a:lstStyle/>
          <a:p>
            <a:r>
              <a:rPr lang="fr-FR" b="1" dirty="0" smtClean="0">
                <a:latin typeface="Times New Roman" panose="02020603050405020304" pitchFamily="18" charset="0"/>
                <a:cs typeface="Times New Roman" panose="02020603050405020304" pitchFamily="18" charset="0"/>
              </a:rPr>
              <a:t>Connaissance des aéronefs</a:t>
            </a:r>
            <a:endParaRPr lang="fr-FR"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7378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AALB62\Downloads\guernica-Picasso.jpg"/>
          <p:cNvPicPr>
            <a:picLocks noChangeAspect="1" noChangeArrowheads="1"/>
          </p:cNvPicPr>
          <p:nvPr/>
        </p:nvPicPr>
        <p:blipFill>
          <a:blip r:embed="rId2" cstate="print"/>
          <a:srcRect/>
          <a:stretch>
            <a:fillRect/>
          </a:stretch>
        </p:blipFill>
        <p:spPr bwMode="auto">
          <a:xfrm>
            <a:off x="611560" y="2420888"/>
            <a:ext cx="5852160" cy="2194560"/>
          </a:xfrm>
          <a:prstGeom prst="rect">
            <a:avLst/>
          </a:prstGeom>
          <a:noFill/>
        </p:spPr>
      </p:pic>
      <p:sp>
        <p:nvSpPr>
          <p:cNvPr id="2" name="Titre 1"/>
          <p:cNvSpPr>
            <a:spLocks noGrp="1"/>
          </p:cNvSpPr>
          <p:nvPr>
            <p:ph type="title"/>
          </p:nvPr>
        </p:nvSpPr>
        <p:spPr>
          <a:xfrm>
            <a:off x="457200" y="1354758"/>
            <a:ext cx="8686800" cy="706090"/>
          </a:xfrm>
        </p:spPr>
        <p:txBody>
          <a:bodyPr>
            <a:normAutofit fontScale="90000"/>
          </a:bodyPr>
          <a:lstStyle/>
          <a:p>
            <a:pPr marL="342900" lvl="0" indent="-342900" algn="l">
              <a:spcBef>
                <a:spcPct val="20000"/>
              </a:spcBef>
              <a:buFont typeface="Wingdings" pitchFamily="2" charset="2"/>
              <a:buChar char="Ø"/>
            </a:pPr>
            <a:r>
              <a:rPr lang="fr-FR" sz="2200" dirty="0" smtClean="0">
                <a:solidFill>
                  <a:prstClr val="black"/>
                </a:solidFill>
                <a:latin typeface="Times New Roman" panose="02020603050405020304" pitchFamily="18" charset="0"/>
                <a:ea typeface="+mn-ea"/>
                <a:cs typeface="Times New Roman" panose="02020603050405020304" pitchFamily="18" charset="0"/>
              </a:rPr>
              <a:t>Cinéma : </a:t>
            </a:r>
            <a:r>
              <a:rPr lang="fr-FR" sz="2200" i="1" dirty="0" smtClean="0">
                <a:solidFill>
                  <a:prstClr val="black"/>
                </a:solidFill>
                <a:latin typeface="Times New Roman" panose="02020603050405020304" pitchFamily="18" charset="0"/>
                <a:ea typeface="+mn-ea"/>
                <a:cs typeface="Times New Roman" panose="02020603050405020304" pitchFamily="18" charset="0"/>
              </a:rPr>
              <a:t>La bataille d’Angleterre</a:t>
            </a:r>
            <a:r>
              <a:rPr lang="fr-FR" sz="2200" dirty="0" smtClean="0">
                <a:solidFill>
                  <a:prstClr val="black"/>
                </a:solidFill>
                <a:latin typeface="Times New Roman" panose="02020603050405020304" pitchFamily="18" charset="0"/>
                <a:ea typeface="+mn-ea"/>
                <a:cs typeface="Times New Roman" panose="02020603050405020304" pitchFamily="18" charset="0"/>
              </a:rPr>
              <a:t> 1969, de Guy Hamilton avec Michael Caine</a:t>
            </a:r>
            <a:r>
              <a:rPr lang="fr-FR" sz="2200" i="1" dirty="0" smtClean="0">
                <a:solidFill>
                  <a:prstClr val="black"/>
                </a:solidFill>
                <a:latin typeface="Times New Roman" panose="02020603050405020304" pitchFamily="18" charset="0"/>
                <a:ea typeface="+mn-ea"/>
                <a:cs typeface="Times New Roman" panose="02020603050405020304" pitchFamily="18" charset="0"/>
              </a:rPr>
              <a:t/>
            </a:r>
            <a:br>
              <a:rPr lang="fr-FR" sz="2200" i="1" dirty="0" smtClean="0">
                <a:solidFill>
                  <a:prstClr val="black"/>
                </a:solidFill>
                <a:latin typeface="Times New Roman" panose="02020603050405020304" pitchFamily="18" charset="0"/>
                <a:ea typeface="+mn-ea"/>
                <a:cs typeface="Times New Roman" panose="02020603050405020304" pitchFamily="18" charset="0"/>
              </a:rPr>
            </a:br>
            <a:endParaRPr lang="fr-FR" sz="2200" dirty="0"/>
          </a:p>
        </p:txBody>
      </p:sp>
      <p:sp>
        <p:nvSpPr>
          <p:cNvPr id="3" name="Espace réservé du contenu 2"/>
          <p:cNvSpPr>
            <a:spLocks noGrp="1"/>
          </p:cNvSpPr>
          <p:nvPr>
            <p:ph idx="1"/>
          </p:nvPr>
        </p:nvSpPr>
        <p:spPr>
          <a:xfrm>
            <a:off x="457200" y="1307901"/>
            <a:ext cx="8229600" cy="5001419"/>
          </a:xfrm>
        </p:spPr>
        <p:txBody>
          <a:bodyPr>
            <a:normAutofit/>
          </a:bodyPr>
          <a:lstStyle/>
          <a:p>
            <a:pPr marL="0" indent="0" algn="just">
              <a:buNone/>
            </a:pPr>
            <a:endParaRPr lang="fr-FR" sz="2000" dirty="0" smtClean="0">
              <a:latin typeface="Times New Roman" panose="02020603050405020304" pitchFamily="18" charset="0"/>
              <a:cs typeface="Times New Roman" panose="02020603050405020304" pitchFamily="18" charset="0"/>
            </a:endParaRPr>
          </a:p>
          <a:p>
            <a:pPr algn="just">
              <a:buFont typeface="Wingdings" pitchFamily="2" charset="2"/>
              <a:buChar char="Ø"/>
            </a:pPr>
            <a:r>
              <a:rPr lang="fr-FR" sz="2000" dirty="0" smtClean="0">
                <a:latin typeface="Times New Roman" panose="02020603050405020304" pitchFamily="18" charset="0"/>
                <a:cs typeface="Times New Roman" panose="02020603050405020304" pitchFamily="18" charset="0"/>
              </a:rPr>
              <a:t>Peinture : le blitz de Londres = bombardement de terreur comme Guernica de Picasso</a:t>
            </a:r>
          </a:p>
          <a:p>
            <a:pPr algn="just">
              <a:buFont typeface="Wingdings" pitchFamily="2" charset="2"/>
              <a:buChar char="Ø"/>
            </a:pPr>
            <a:endParaRPr lang="fr-FR" sz="2000" dirty="0" smtClean="0">
              <a:latin typeface="Times New Roman" panose="02020603050405020304" pitchFamily="18" charset="0"/>
              <a:cs typeface="Times New Roman" panose="02020603050405020304" pitchFamily="18" charset="0"/>
            </a:endParaRPr>
          </a:p>
          <a:p>
            <a:pPr algn="just">
              <a:buFont typeface="Wingdings" pitchFamily="2" charset="2"/>
              <a:buChar char="Ø"/>
            </a:pPr>
            <a:endParaRPr lang="fr-FR" sz="2000" dirty="0" smtClean="0">
              <a:latin typeface="Times New Roman" panose="02020603050405020304" pitchFamily="18" charset="0"/>
              <a:cs typeface="Times New Roman" panose="02020603050405020304" pitchFamily="18" charset="0"/>
            </a:endParaRPr>
          </a:p>
          <a:p>
            <a:pPr algn="just">
              <a:buFont typeface="Wingdings" pitchFamily="2" charset="2"/>
              <a:buChar char="Ø"/>
            </a:pPr>
            <a:endParaRPr lang="fr-FR" sz="2000" dirty="0" smtClean="0">
              <a:latin typeface="Times New Roman" panose="02020603050405020304" pitchFamily="18" charset="0"/>
              <a:cs typeface="Times New Roman" panose="02020603050405020304" pitchFamily="18" charset="0"/>
            </a:endParaRPr>
          </a:p>
          <a:p>
            <a:pPr algn="just">
              <a:buFont typeface="Wingdings" pitchFamily="2" charset="2"/>
              <a:buChar char="Ø"/>
            </a:pPr>
            <a:endParaRPr lang="fr-FR" sz="2000" dirty="0" smtClean="0">
              <a:latin typeface="Times New Roman" panose="02020603050405020304" pitchFamily="18" charset="0"/>
              <a:cs typeface="Times New Roman" panose="02020603050405020304" pitchFamily="18" charset="0"/>
            </a:endParaRPr>
          </a:p>
          <a:p>
            <a:pPr algn="just">
              <a:buFont typeface="Wingdings" pitchFamily="2" charset="2"/>
              <a:buChar char="Ø"/>
            </a:pPr>
            <a:endParaRPr lang="fr-FR" sz="2000" dirty="0" smtClean="0">
              <a:latin typeface="Times New Roman" panose="02020603050405020304" pitchFamily="18" charset="0"/>
              <a:cs typeface="Times New Roman" panose="02020603050405020304" pitchFamily="18" charset="0"/>
            </a:endParaRPr>
          </a:p>
          <a:p>
            <a:pPr algn="just">
              <a:buFont typeface="Wingdings" pitchFamily="2" charset="2"/>
              <a:buChar char="Ø"/>
            </a:pPr>
            <a:endParaRPr lang="fr-FR" sz="2000" dirty="0" smtClean="0">
              <a:latin typeface="Times New Roman" panose="02020603050405020304" pitchFamily="18" charset="0"/>
              <a:cs typeface="Times New Roman" panose="02020603050405020304" pitchFamily="18" charset="0"/>
            </a:endParaRPr>
          </a:p>
          <a:p>
            <a:pPr marL="0" indent="0" algn="just">
              <a:buNone/>
            </a:pPr>
            <a:endParaRPr lang="fr-FR" sz="2000" dirty="0" smtClean="0">
              <a:latin typeface="Times New Roman" panose="02020603050405020304" pitchFamily="18" charset="0"/>
              <a:cs typeface="Times New Roman" panose="02020603050405020304" pitchFamily="18" charset="0"/>
            </a:endParaRPr>
          </a:p>
          <a:p>
            <a:pPr marL="0" indent="0" algn="just">
              <a:buNone/>
            </a:pPr>
            <a:endParaRPr lang="fr-FR" sz="2000" dirty="0" smtClean="0">
              <a:latin typeface="Times New Roman" panose="02020603050405020304" pitchFamily="18" charset="0"/>
              <a:cs typeface="Times New Roman" panose="02020603050405020304" pitchFamily="18" charset="0"/>
            </a:endParaRPr>
          </a:p>
          <a:p>
            <a:pPr algn="just">
              <a:buFont typeface="Wingdings" panose="05000000000000000000" pitchFamily="2" charset="2"/>
              <a:buChar char="Ø"/>
            </a:pPr>
            <a:r>
              <a:rPr lang="fr-FR" sz="2000" dirty="0" smtClean="0">
                <a:latin typeface="Times New Roman" panose="02020603050405020304" pitchFamily="18" charset="0"/>
                <a:cs typeface="Times New Roman" panose="02020603050405020304" pitchFamily="18" charset="0"/>
              </a:rPr>
              <a:t>Roy </a:t>
            </a:r>
          </a:p>
          <a:p>
            <a:pPr marL="0" indent="0" algn="just">
              <a:buNone/>
            </a:pPr>
            <a:r>
              <a:rPr lang="fr-FR" sz="2000" dirty="0" smtClean="0">
                <a:latin typeface="Times New Roman" panose="02020603050405020304" pitchFamily="18" charset="0"/>
                <a:cs typeface="Times New Roman" panose="02020603050405020304" pitchFamily="18" charset="0"/>
              </a:rPr>
              <a:t>Lichtenstein </a:t>
            </a:r>
          </a:p>
          <a:p>
            <a:pPr algn="just">
              <a:buFont typeface="Wingdings" panose="05000000000000000000" pitchFamily="2" charset="2"/>
              <a:buChar char="Ø"/>
            </a:pPr>
            <a:endParaRPr lang="fr-FR" sz="2000" dirty="0" smtClean="0">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7704" y="4775408"/>
            <a:ext cx="4572000" cy="1965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Image 5" descr="logos-bmw-286x400.jpg"/>
          <p:cNvPicPr>
            <a:picLocks noChangeAspect="1"/>
          </p:cNvPicPr>
          <p:nvPr/>
        </p:nvPicPr>
        <p:blipFill>
          <a:blip r:embed="rId4" cstate="print"/>
          <a:stretch>
            <a:fillRect/>
          </a:stretch>
        </p:blipFill>
        <p:spPr>
          <a:xfrm>
            <a:off x="6656769" y="2232248"/>
            <a:ext cx="2451735" cy="3429000"/>
          </a:xfrm>
          <a:prstGeom prst="rect">
            <a:avLst/>
          </a:prstGeom>
        </p:spPr>
      </p:pic>
      <p:sp>
        <p:nvSpPr>
          <p:cNvPr id="5" name="ZoneTexte 4"/>
          <p:cNvSpPr txBox="1"/>
          <p:nvPr/>
        </p:nvSpPr>
        <p:spPr>
          <a:xfrm>
            <a:off x="7020272" y="5758388"/>
            <a:ext cx="2016224" cy="369332"/>
          </a:xfrm>
          <a:prstGeom prst="rect">
            <a:avLst/>
          </a:prstGeom>
          <a:noFill/>
        </p:spPr>
        <p:txBody>
          <a:bodyPr wrap="square" rtlCol="0">
            <a:spAutoFit/>
          </a:bodyPr>
          <a:lstStyle/>
          <a:p>
            <a:pPr marL="285750" indent="-285750" algn="ctr">
              <a:buFont typeface="Wingdings" panose="05000000000000000000" pitchFamily="2" charset="2"/>
              <a:buChar char="Ø"/>
            </a:pPr>
            <a:r>
              <a:rPr lang="fr-FR" dirty="0" smtClean="0">
                <a:latin typeface="Times New Roman" panose="02020603050405020304" pitchFamily="18" charset="0"/>
                <a:cs typeface="Times New Roman" panose="02020603050405020304" pitchFamily="18" charset="0"/>
              </a:rPr>
              <a:t>Publicité</a:t>
            </a:r>
          </a:p>
        </p:txBody>
      </p:sp>
    </p:spTree>
    <p:extLst>
      <p:ext uri="{BB962C8B-B14F-4D97-AF65-F5344CB8AC3E}">
        <p14:creationId xmlns:p14="http://schemas.microsoft.com/office/powerpoint/2010/main" val="22773758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493912"/>
            <a:ext cx="8507288" cy="1143000"/>
          </a:xfrm>
        </p:spPr>
        <p:txBody>
          <a:bodyPr>
            <a:normAutofit/>
          </a:bodyPr>
          <a:lstStyle/>
          <a:p>
            <a:r>
              <a:rPr lang="fr-FR" sz="2400" dirty="0" smtClean="0">
                <a:latin typeface="Times New Roman" panose="02020603050405020304" pitchFamily="18" charset="0"/>
                <a:cs typeface="Times New Roman" panose="02020603050405020304" pitchFamily="18" charset="0"/>
              </a:rPr>
              <a:t>V1 et V2 traversent la Manche pour frapper Londres en représailles</a:t>
            </a:r>
            <a:endParaRPr lang="fr-FR" sz="2400" dirty="0">
              <a:latin typeface="Times New Roman" panose="02020603050405020304" pitchFamily="18" charset="0"/>
              <a:cs typeface="Times New Roman" panose="02020603050405020304" pitchFamily="18" charset="0"/>
            </a:endParaRP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1784" y="2730028"/>
            <a:ext cx="3886200" cy="2643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82044" y="2132856"/>
            <a:ext cx="3294412" cy="4357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5616" y="2232562"/>
            <a:ext cx="2919571" cy="40767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2258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2"/>
          <p:cNvSpPr txBox="1">
            <a:spLocks/>
          </p:cNvSpPr>
          <p:nvPr/>
        </p:nvSpPr>
        <p:spPr>
          <a:xfrm>
            <a:off x="601663" y="2276872"/>
            <a:ext cx="8002587" cy="2116137"/>
          </a:xfrm>
          <a:prstGeom prst="rect">
            <a:avLst/>
          </a:prstGeom>
        </p:spPr>
        <p:style>
          <a:lnRef idx="2">
            <a:schemeClr val="dk1"/>
          </a:lnRef>
          <a:fillRef idx="1">
            <a:schemeClr val="lt1"/>
          </a:fillRef>
          <a:effectRef idx="0">
            <a:schemeClr val="dk1"/>
          </a:effectRef>
          <a:fontRef idx="minor">
            <a:schemeClr val="dk1"/>
          </a:fontRef>
        </p:style>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9pPr>
          </a:lstStyle>
          <a:p>
            <a:pPr algn="just" fontAlgn="auto">
              <a:spcAft>
                <a:spcPts val="0"/>
              </a:spcAft>
              <a:buFont typeface="Arial" panose="020B0604020202020204" pitchFamily="34" charset="0"/>
              <a:buNone/>
              <a:defRPr/>
            </a:pPr>
            <a:r>
              <a:rPr lang="fr-FR" sz="2400" b="1" dirty="0" smtClean="0">
                <a:latin typeface="Times New Roman" pitchFamily="18" charset="0"/>
                <a:cs typeface="Times New Roman" pitchFamily="18" charset="0"/>
              </a:rPr>
              <a:t>5.4 – Les enjeux économiques et les évolutions de l’aéronautique et du spatial</a:t>
            </a:r>
          </a:p>
          <a:p>
            <a:pPr algn="just" fontAlgn="auto">
              <a:spcAft>
                <a:spcPts val="0"/>
              </a:spcAft>
              <a:buFont typeface="Arial" panose="020B0604020202020204" pitchFamily="34" charset="0"/>
              <a:buNone/>
              <a:defRPr/>
            </a:pPr>
            <a:r>
              <a:rPr lang="fr-FR" sz="2400" dirty="0" smtClean="0">
                <a:latin typeface="Times New Roman" pitchFamily="18" charset="0"/>
                <a:cs typeface="Times New Roman" pitchFamily="18" charset="0"/>
              </a:rPr>
              <a:t>- Grandes avancées scientifiques et innovations</a:t>
            </a:r>
          </a:p>
          <a:p>
            <a:pPr algn="just" fontAlgn="auto">
              <a:spcAft>
                <a:spcPts val="0"/>
              </a:spcAft>
              <a:buFont typeface="Arial" panose="020B0604020202020204" pitchFamily="34" charset="0"/>
              <a:buNone/>
              <a:defRPr/>
            </a:pPr>
            <a:endParaRPr lang="fr-FR" sz="2400" dirty="0">
              <a:latin typeface="Times New Roman" pitchFamily="18" charset="0"/>
              <a:cs typeface="Times New Roman" pitchFamily="18" charset="0"/>
            </a:endParaRPr>
          </a:p>
        </p:txBody>
      </p:sp>
      <p:sp>
        <p:nvSpPr>
          <p:cNvPr id="48130" name="Rectangle 2"/>
          <p:cNvSpPr>
            <a:spLocks noChangeArrowheads="1"/>
          </p:cNvSpPr>
          <p:nvPr/>
        </p:nvSpPr>
        <p:spPr bwMode="auto">
          <a:xfrm>
            <a:off x="2444750" y="1454870"/>
            <a:ext cx="3998913" cy="461962"/>
          </a:xfrm>
          <a:prstGeom prst="rect">
            <a:avLst/>
          </a:prstGeom>
          <a:noFill/>
          <a:ln w="9525">
            <a:noFill/>
            <a:miter lim="800000"/>
            <a:headEnd/>
            <a:tailEnd/>
          </a:ln>
        </p:spPr>
        <p:txBody>
          <a:bodyPr wrap="none">
            <a:spAutoFit/>
          </a:bodyPr>
          <a:lstStyle/>
          <a:p>
            <a:r>
              <a:rPr lang="fr-FR" sz="2400" b="1" dirty="0">
                <a:latin typeface="Times New Roman" pitchFamily="18" charset="0"/>
                <a:cs typeface="Times New Roman" pitchFamily="18" charset="0"/>
              </a:rPr>
              <a:t>3.3 – Structures et matériaux</a:t>
            </a:r>
            <a:endParaRPr lang="fr-FR" sz="2400" dirty="0">
              <a:latin typeface="Calibri" pitchFamily="34" charset="0"/>
            </a:endParaRPr>
          </a:p>
        </p:txBody>
      </p:sp>
      <p:sp>
        <p:nvSpPr>
          <p:cNvPr id="4" name="Rectangle 2"/>
          <p:cNvSpPr>
            <a:spLocks noChangeArrowheads="1"/>
          </p:cNvSpPr>
          <p:nvPr/>
        </p:nvSpPr>
        <p:spPr bwMode="auto">
          <a:xfrm>
            <a:off x="2411760" y="1844824"/>
            <a:ext cx="4398962" cy="461963"/>
          </a:xfrm>
          <a:prstGeom prst="rect">
            <a:avLst/>
          </a:prstGeom>
          <a:noFill/>
          <a:ln w="9525">
            <a:noFill/>
            <a:miter lim="800000"/>
            <a:headEnd/>
            <a:tailEnd/>
          </a:ln>
        </p:spPr>
        <p:txBody>
          <a:bodyPr wrap="none">
            <a:spAutoFit/>
          </a:bodyPr>
          <a:lstStyle/>
          <a:p>
            <a:r>
              <a:rPr lang="fr-FR" sz="2400" b="1" dirty="0">
                <a:latin typeface="Times New Roman" pitchFamily="18" charset="0"/>
                <a:cs typeface="Times New Roman" pitchFamily="18" charset="0"/>
              </a:rPr>
              <a:t>3-5 – L’instrumentation de bord</a:t>
            </a:r>
            <a:endParaRPr lang="fr-FR" sz="2400" dirty="0">
              <a:latin typeface="Calibri" pitchFamily="34" charset="0"/>
            </a:endParaRPr>
          </a:p>
        </p:txBody>
      </p:sp>
      <p:sp>
        <p:nvSpPr>
          <p:cNvPr id="5" name="Rectangle 2"/>
          <p:cNvSpPr>
            <a:spLocks noChangeArrowheads="1"/>
          </p:cNvSpPr>
          <p:nvPr/>
        </p:nvSpPr>
        <p:spPr bwMode="auto">
          <a:xfrm>
            <a:off x="2627313" y="4551213"/>
            <a:ext cx="3827462" cy="461963"/>
          </a:xfrm>
          <a:prstGeom prst="rect">
            <a:avLst/>
          </a:prstGeom>
          <a:noFill/>
          <a:ln w="9525">
            <a:noFill/>
            <a:miter lim="800000"/>
            <a:headEnd/>
            <a:tailEnd/>
          </a:ln>
        </p:spPr>
        <p:txBody>
          <a:bodyPr wrap="none">
            <a:spAutoFit/>
          </a:bodyPr>
          <a:lstStyle/>
          <a:p>
            <a:r>
              <a:rPr lang="fr-FR" sz="2400" b="1" dirty="0">
                <a:latin typeface="Times New Roman" pitchFamily="18" charset="0"/>
                <a:cs typeface="Times New Roman" pitchFamily="18" charset="0"/>
              </a:rPr>
              <a:t>3.4 – Les commandes de vol</a:t>
            </a:r>
            <a:endParaRPr lang="fr-FR" sz="2400" dirty="0">
              <a:latin typeface="Calibri" pitchFamily="34" charset="0"/>
            </a:endParaRPr>
          </a:p>
        </p:txBody>
      </p:sp>
      <p:sp>
        <p:nvSpPr>
          <p:cNvPr id="6" name="Espace réservé du contenu 2"/>
          <p:cNvSpPr txBox="1">
            <a:spLocks/>
          </p:cNvSpPr>
          <p:nvPr/>
        </p:nvSpPr>
        <p:spPr>
          <a:xfrm>
            <a:off x="1908175" y="5052838"/>
            <a:ext cx="5400675" cy="1328490"/>
          </a:xfrm>
          <a:prstGeom prst="rect">
            <a:avLst/>
          </a:prstGeom>
        </p:spPr>
        <p:style>
          <a:lnRef idx="2">
            <a:schemeClr val="dk1"/>
          </a:lnRef>
          <a:fillRef idx="1">
            <a:schemeClr val="lt1"/>
          </a:fillRef>
          <a:effectRef idx="0">
            <a:schemeClr val="dk1"/>
          </a:effectRef>
          <a:fontRef idx="minor">
            <a:schemeClr val="dk1"/>
          </a:fontRef>
        </p:style>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9pPr>
          </a:lstStyle>
          <a:p>
            <a:pPr fontAlgn="auto">
              <a:spcAft>
                <a:spcPts val="0"/>
              </a:spcAft>
              <a:buFont typeface="Arial" panose="020B0604020202020204" pitchFamily="34" charset="0"/>
              <a:buNone/>
              <a:defRPr/>
            </a:pPr>
            <a:r>
              <a:rPr lang="fr-FR" sz="2400" b="1" smtClean="0">
                <a:latin typeface="Times New Roman" pitchFamily="18" charset="0"/>
                <a:cs typeface="Times New Roman" pitchFamily="18" charset="0"/>
              </a:rPr>
              <a:t>5.2 – Des précurseurs aux pionniers</a:t>
            </a:r>
          </a:p>
          <a:p>
            <a:pPr fontAlgn="auto">
              <a:spcAft>
                <a:spcPts val="0"/>
              </a:spcAft>
              <a:buFont typeface="Arial" panose="020B0604020202020204" pitchFamily="34" charset="0"/>
              <a:buNone/>
              <a:defRPr/>
            </a:pPr>
            <a:r>
              <a:rPr lang="fr-FR" sz="2400" smtClean="0">
                <a:latin typeface="Times New Roman" pitchFamily="18" charset="0"/>
                <a:cs typeface="Times New Roman" pitchFamily="18" charset="0"/>
              </a:rPr>
              <a:t>- Innovation et exploits</a:t>
            </a:r>
            <a:endParaRPr lang="fr-FR" sz="24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additive="base">
                                        <p:cTn id="7" dur="500" fill="hold"/>
                                        <p:tgtEl>
                                          <p:spTgt spid="2">
                                            <p:bg/>
                                          </p:spTgt>
                                        </p:tgtEl>
                                        <p:attrNameLst>
                                          <p:attrName>ppt_x</p:attrName>
                                        </p:attrNameLst>
                                      </p:cBhvr>
                                      <p:tavLst>
                                        <p:tav tm="0">
                                          <p:val>
                                            <p:strVal val="#ppt_x"/>
                                          </p:val>
                                        </p:tav>
                                        <p:tav tm="100000">
                                          <p:val>
                                            <p:strVal val="#ppt_x"/>
                                          </p:val>
                                        </p:tav>
                                      </p:tavLst>
                                    </p:anim>
                                    <p:anim calcmode="lin" valueType="num">
                                      <p:cBhvr additive="base">
                                        <p:cTn id="8" dur="500" fill="hold"/>
                                        <p:tgtEl>
                                          <p:spTgt spid="2">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additive="base">
                                        <p:cTn id="11"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 calcmode="lin" valueType="num">
                                      <p:cBhvr additive="base">
                                        <p:cTn id="15"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bg/>
                                          </p:spTgt>
                                        </p:tgtEl>
                                        <p:attrNameLst>
                                          <p:attrName>style.visibility</p:attrName>
                                        </p:attrNameLst>
                                      </p:cBhvr>
                                      <p:to>
                                        <p:strVal val="visible"/>
                                      </p:to>
                                    </p:set>
                                    <p:anim calcmode="lin" valueType="num">
                                      <p:cBhvr additive="base">
                                        <p:cTn id="21" dur="500" fill="hold"/>
                                        <p:tgtEl>
                                          <p:spTgt spid="6">
                                            <p:bg/>
                                          </p:spTgt>
                                        </p:tgtEl>
                                        <p:attrNameLst>
                                          <p:attrName>ppt_x</p:attrName>
                                        </p:attrNameLst>
                                      </p:cBhvr>
                                      <p:tavLst>
                                        <p:tav tm="0">
                                          <p:val>
                                            <p:strVal val="#ppt_x"/>
                                          </p:val>
                                        </p:tav>
                                        <p:tav tm="100000">
                                          <p:val>
                                            <p:strVal val="#ppt_x"/>
                                          </p:val>
                                        </p:tav>
                                      </p:tavLst>
                                    </p:anim>
                                    <p:anim calcmode="lin" valueType="num">
                                      <p:cBhvr additive="base">
                                        <p:cTn id="22" dur="500" fill="hold"/>
                                        <p:tgtEl>
                                          <p:spTgt spid="6">
                                            <p:bg/>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 calcmode="lin" valueType="num">
                                      <p:cBhvr additive="base">
                                        <p:cTn id="29"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6" grpId="0" build="p"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2"/>
          <p:cNvPicPr>
            <a:picLocks noChangeAspect="1" noChangeArrowheads="1"/>
          </p:cNvPicPr>
          <p:nvPr/>
        </p:nvPicPr>
        <p:blipFill>
          <a:blip r:embed="rId2"/>
          <a:srcRect/>
          <a:stretch>
            <a:fillRect/>
          </a:stretch>
        </p:blipFill>
        <p:spPr bwMode="auto">
          <a:xfrm>
            <a:off x="365125" y="2157413"/>
            <a:ext cx="8413750" cy="4584700"/>
          </a:xfrm>
          <a:prstGeom prst="rect">
            <a:avLst/>
          </a:prstGeom>
          <a:noFill/>
          <a:ln w="9525">
            <a:noFill/>
            <a:miter lim="800000"/>
            <a:headEnd/>
            <a:tailEnd/>
          </a:ln>
        </p:spPr>
      </p:pic>
      <p:sp>
        <p:nvSpPr>
          <p:cNvPr id="51202" name="Rectangle 2"/>
          <p:cNvSpPr>
            <a:spLocks noChangeArrowheads="1"/>
          </p:cNvSpPr>
          <p:nvPr/>
        </p:nvSpPr>
        <p:spPr bwMode="auto">
          <a:xfrm>
            <a:off x="3097213" y="1484313"/>
            <a:ext cx="2698750" cy="461962"/>
          </a:xfrm>
          <a:prstGeom prst="rect">
            <a:avLst/>
          </a:prstGeom>
          <a:noFill/>
          <a:ln w="9525">
            <a:noFill/>
            <a:miter lim="800000"/>
            <a:headEnd/>
            <a:tailEnd/>
          </a:ln>
        </p:spPr>
        <p:txBody>
          <a:bodyPr wrap="none">
            <a:spAutoFit/>
          </a:bodyPr>
          <a:lstStyle/>
          <a:p>
            <a:r>
              <a:rPr lang="fr-FR" sz="2400" b="1">
                <a:latin typeface="Times New Roman" pitchFamily="18" charset="0"/>
                <a:cs typeface="Times New Roman" pitchFamily="18" charset="0"/>
              </a:rPr>
              <a:t>4.1 – La navigation</a:t>
            </a:r>
            <a:endParaRPr lang="fr-FR" sz="2400">
              <a:latin typeface="Calibri"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2"/>
          <p:cNvSpPr txBox="1">
            <a:spLocks/>
          </p:cNvSpPr>
          <p:nvPr/>
        </p:nvSpPr>
        <p:spPr>
          <a:xfrm>
            <a:off x="1825625" y="2565400"/>
            <a:ext cx="5770563" cy="2768600"/>
          </a:xfrm>
          <a:prstGeom prst="rect">
            <a:avLst/>
          </a:prstGeom>
        </p:spPr>
        <p:style>
          <a:lnRef idx="2">
            <a:schemeClr val="dk1"/>
          </a:lnRef>
          <a:fillRef idx="1">
            <a:schemeClr val="lt1"/>
          </a:fillRef>
          <a:effectRef idx="0">
            <a:schemeClr val="dk1"/>
          </a:effectRef>
          <a:fontRef idx="minor">
            <a:schemeClr val="dk1"/>
          </a:fontRef>
        </p:style>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9pPr>
          </a:lstStyle>
          <a:p>
            <a:pPr fontAlgn="auto">
              <a:spcAft>
                <a:spcPts val="0"/>
              </a:spcAft>
              <a:buFont typeface="Arial" panose="020B0604020202020204" pitchFamily="34" charset="0"/>
              <a:buNone/>
              <a:defRPr/>
            </a:pPr>
            <a:r>
              <a:rPr lang="fr-FR" sz="2400" b="1" smtClean="0">
                <a:latin typeface="Times New Roman" pitchFamily="18" charset="0"/>
                <a:cs typeface="Times New Roman" pitchFamily="18" charset="0"/>
              </a:rPr>
              <a:t>5.4 – Les enjeux économiques et les évolutions de l’aéronautique et du spatial</a:t>
            </a:r>
          </a:p>
          <a:p>
            <a:pPr fontAlgn="auto">
              <a:spcAft>
                <a:spcPts val="0"/>
              </a:spcAft>
              <a:buFont typeface="Arial" panose="020B0604020202020204" pitchFamily="34" charset="0"/>
              <a:buNone/>
              <a:defRPr/>
            </a:pPr>
            <a:r>
              <a:rPr lang="fr-FR" sz="2400" smtClean="0">
                <a:latin typeface="Times New Roman" pitchFamily="18" charset="0"/>
                <a:cs typeface="Times New Roman" pitchFamily="18" charset="0"/>
              </a:rPr>
              <a:t>- Grandes étapes du développement de l’aviation commerciale</a:t>
            </a:r>
            <a:endParaRPr lang="fr-FR" sz="2400" dirty="0" smtClean="0">
              <a:latin typeface="Times New Roman" pitchFamily="18" charset="0"/>
              <a:cs typeface="Times New Roman" pitchFamily="18" charset="0"/>
            </a:endParaRPr>
          </a:p>
        </p:txBody>
      </p:sp>
      <p:sp>
        <p:nvSpPr>
          <p:cNvPr id="52226" name="Rectangle 2"/>
          <p:cNvSpPr>
            <a:spLocks noChangeArrowheads="1"/>
          </p:cNvSpPr>
          <p:nvPr/>
        </p:nvSpPr>
        <p:spPr bwMode="auto">
          <a:xfrm>
            <a:off x="2339975" y="1773238"/>
            <a:ext cx="4760913" cy="461962"/>
          </a:xfrm>
          <a:prstGeom prst="rect">
            <a:avLst/>
          </a:prstGeom>
          <a:noFill/>
          <a:ln w="9525">
            <a:noFill/>
            <a:miter lim="800000"/>
            <a:headEnd/>
            <a:tailEnd/>
          </a:ln>
        </p:spPr>
        <p:txBody>
          <a:bodyPr wrap="none">
            <a:spAutoFit/>
          </a:bodyPr>
          <a:lstStyle/>
          <a:p>
            <a:r>
              <a:rPr lang="fr-FR" sz="2400" b="1">
                <a:latin typeface="Times New Roman" pitchFamily="18" charset="0"/>
                <a:cs typeface="Times New Roman" pitchFamily="18" charset="0"/>
              </a:rPr>
              <a:t>4.2 – Réglementation aéronautique</a:t>
            </a:r>
            <a:endParaRPr lang="fr-FR" sz="240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additive="base">
                                        <p:cTn id="7" dur="500" fill="hold"/>
                                        <p:tgtEl>
                                          <p:spTgt spid="2">
                                            <p:bg/>
                                          </p:spTgt>
                                        </p:tgtEl>
                                        <p:attrNameLst>
                                          <p:attrName>ppt_x</p:attrName>
                                        </p:attrNameLst>
                                      </p:cBhvr>
                                      <p:tavLst>
                                        <p:tav tm="0">
                                          <p:val>
                                            <p:strVal val="#ppt_x"/>
                                          </p:val>
                                        </p:tav>
                                        <p:tav tm="100000">
                                          <p:val>
                                            <p:strVal val="#ppt_x"/>
                                          </p:val>
                                        </p:tav>
                                      </p:tavLst>
                                    </p:anim>
                                    <p:anim calcmode="lin" valueType="num">
                                      <p:cBhvr additive="base">
                                        <p:cTn id="8" dur="500" fill="hold"/>
                                        <p:tgtEl>
                                          <p:spTgt spid="2">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additive="base">
                                        <p:cTn id="11"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 calcmode="lin" valueType="num">
                                      <p:cBhvr additive="base">
                                        <p:cTn id="15"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e 3"/>
          <p:cNvGraphicFramePr>
            <a:graphicFrameLocks noChangeAspect="1"/>
          </p:cNvGraphicFramePr>
          <p:nvPr>
            <p:extLst>
              <p:ext uri="{D42A27DB-BD31-4B8C-83A1-F6EECF244321}">
                <p14:modId xmlns:p14="http://schemas.microsoft.com/office/powerpoint/2010/main" val="1983507941"/>
              </p:ext>
            </p:extLst>
          </p:nvPr>
        </p:nvGraphicFramePr>
        <p:xfrm>
          <a:off x="35496" y="1484784"/>
          <a:ext cx="6429420" cy="29163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9397" name="Rectangle 5"/>
          <p:cNvSpPr>
            <a:spLocks noChangeArrowheads="1"/>
          </p:cNvSpPr>
          <p:nvPr/>
        </p:nvSpPr>
        <p:spPr bwMode="auto">
          <a:xfrm>
            <a:off x="683568" y="980728"/>
            <a:ext cx="7848872" cy="400110"/>
          </a:xfrm>
          <a:prstGeom prst="rect">
            <a:avLst/>
          </a:prstGeom>
          <a:noFill/>
          <a:ln w="9525">
            <a:noFill/>
            <a:miter lim="800000"/>
            <a:headEnd/>
            <a:tailEnd/>
          </a:ln>
          <a:effectLst/>
        </p:spPr>
        <p:txBody>
          <a:bodyPr wrap="square">
            <a:spAutoFit/>
          </a:bodyPr>
          <a:lstStyle/>
          <a:p>
            <a:pPr algn="ctr"/>
            <a:r>
              <a:rPr lang="fr-FR" sz="2000" dirty="0">
                <a:solidFill>
                  <a:srgbClr val="000000"/>
                </a:solidFill>
                <a:latin typeface="Times New Roman" pitchFamily="18" charset="0"/>
              </a:rPr>
              <a:t>TRAVAUX DE </a:t>
            </a:r>
            <a:r>
              <a:rPr lang="fr-FR" sz="2000" dirty="0" smtClean="0">
                <a:solidFill>
                  <a:srgbClr val="000000"/>
                </a:solidFill>
                <a:latin typeface="Times New Roman" pitchFamily="18" charset="0"/>
              </a:rPr>
              <a:t>RECHERCHE PAR </a:t>
            </a:r>
            <a:r>
              <a:rPr lang="fr-FR" sz="2000" dirty="0">
                <a:solidFill>
                  <a:srgbClr val="000000"/>
                </a:solidFill>
                <a:latin typeface="Times New Roman" pitchFamily="18" charset="0"/>
              </a:rPr>
              <a:t>LES ELEVES</a:t>
            </a:r>
          </a:p>
        </p:txBody>
      </p:sp>
      <p:pic>
        <p:nvPicPr>
          <p:cNvPr id="5" name="Espace réservé du contenu 3"/>
          <p:cNvPicPr>
            <a:picLocks noChangeAspect="1" noChangeArrowheads="1"/>
          </p:cNvPicPr>
          <p:nvPr/>
        </p:nvPicPr>
        <p:blipFill>
          <a:blip r:embed="rId7"/>
          <a:stretch>
            <a:fillRect/>
          </a:stretch>
        </p:blipFill>
        <p:spPr>
          <a:xfrm>
            <a:off x="2165639" y="3403323"/>
            <a:ext cx="6798849" cy="3770093"/>
          </a:xfrm>
          <a:prstGeom prst="rect">
            <a:avLst/>
          </a:prstGeom>
          <a:noFill/>
          <a:ln/>
        </p:spPr>
      </p:pic>
      <p:sp>
        <p:nvSpPr>
          <p:cNvPr id="2" name="ZoneTexte 1"/>
          <p:cNvSpPr txBox="1"/>
          <p:nvPr/>
        </p:nvSpPr>
        <p:spPr>
          <a:xfrm>
            <a:off x="6516216" y="1556792"/>
            <a:ext cx="2520280" cy="1815882"/>
          </a:xfrm>
          <a:prstGeom prst="rect">
            <a:avLst/>
          </a:prstGeom>
          <a:noFill/>
          <a:ln>
            <a:solidFill>
              <a:schemeClr val="tx1"/>
            </a:solidFill>
          </a:ln>
        </p:spPr>
        <p:txBody>
          <a:bodyPr wrap="square" rtlCol="0">
            <a:spAutoFit/>
          </a:bodyPr>
          <a:lstStyle/>
          <a:p>
            <a:pPr algn="ctr"/>
            <a:r>
              <a:rPr lang="fr-FR" sz="1600" b="1" dirty="0">
                <a:latin typeface="Times New Roman" panose="02020603050405020304" pitchFamily="18" charset="0"/>
                <a:cs typeface="Times New Roman" panose="02020603050405020304" pitchFamily="18" charset="0"/>
              </a:rPr>
              <a:t>Dans le cadre d’ateliers, d’enseignements d’exploration, à l’exemple de « MPS option aéronautique », les élèves peuvent être mis en activités.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a:xfrm>
            <a:off x="107504" y="1412776"/>
            <a:ext cx="9036496" cy="5184576"/>
          </a:xfrm>
        </p:spPr>
        <p:txBody>
          <a:bodyPr/>
          <a:lstStyle/>
          <a:p>
            <a:pPr marL="0" indent="0">
              <a:buNone/>
            </a:pPr>
            <a:r>
              <a:rPr lang="fr-FR" sz="2400" dirty="0" smtClean="0">
                <a:solidFill>
                  <a:srgbClr val="FF0000"/>
                </a:solidFill>
                <a:latin typeface="Times New Roman" panose="02020603050405020304" pitchFamily="18" charset="0"/>
                <a:cs typeface="Times New Roman" panose="02020603050405020304" pitchFamily="18" charset="0"/>
              </a:rPr>
              <a:t>« sens de la chronologie » </a:t>
            </a:r>
            <a:r>
              <a:rPr lang="fr-FR" sz="2400" dirty="0" smtClean="0">
                <a:latin typeface="Times New Roman" panose="02020603050405020304" pitchFamily="18" charset="0"/>
                <a:cs typeface="Times New Roman" panose="02020603050405020304" pitchFamily="18" charset="0"/>
              </a:rPr>
              <a:t>:</a:t>
            </a:r>
          </a:p>
          <a:p>
            <a:pPr>
              <a:buFontTx/>
              <a:buChar char="-"/>
            </a:pPr>
            <a:r>
              <a:rPr lang="fr-FR" sz="2400" dirty="0" smtClean="0">
                <a:latin typeface="Times New Roman" panose="02020603050405020304" pitchFamily="18" charset="0"/>
                <a:cs typeface="Times New Roman" panose="02020603050405020304" pitchFamily="18" charset="0"/>
              </a:rPr>
              <a:t>Les précurseurs</a:t>
            </a:r>
          </a:p>
          <a:p>
            <a:pPr>
              <a:buFontTx/>
              <a:buChar char="-"/>
            </a:pPr>
            <a:r>
              <a:rPr lang="fr-FR" sz="2400" dirty="0" smtClean="0">
                <a:latin typeface="Times New Roman" panose="02020603050405020304" pitchFamily="18" charset="0"/>
                <a:cs typeface="Times New Roman" panose="02020603050405020304" pitchFamily="18" charset="0"/>
              </a:rPr>
              <a:t>Le premier conflit mondial (1914-1918)</a:t>
            </a:r>
          </a:p>
          <a:p>
            <a:pPr>
              <a:buFontTx/>
              <a:buChar char="-"/>
            </a:pPr>
            <a:r>
              <a:rPr lang="fr-FR" sz="2400" dirty="0" smtClean="0">
                <a:latin typeface="Times New Roman" panose="02020603050405020304" pitchFamily="18" charset="0"/>
                <a:cs typeface="Times New Roman" panose="02020603050405020304" pitchFamily="18" charset="0"/>
              </a:rPr>
              <a:t>L’entre-deux-guerres</a:t>
            </a:r>
          </a:p>
          <a:p>
            <a:pPr>
              <a:buFontTx/>
              <a:buChar char="-"/>
            </a:pPr>
            <a:r>
              <a:rPr lang="fr-FR" sz="2400" dirty="0" smtClean="0">
                <a:latin typeface="Times New Roman" panose="02020603050405020304" pitchFamily="18" charset="0"/>
                <a:cs typeface="Times New Roman" panose="02020603050405020304" pitchFamily="18" charset="0"/>
              </a:rPr>
              <a:t>La Seconde Guerre mondiale </a:t>
            </a:r>
          </a:p>
          <a:p>
            <a:pPr>
              <a:buFontTx/>
              <a:buChar char="-"/>
            </a:pPr>
            <a:r>
              <a:rPr lang="fr-FR" sz="2400" dirty="0" smtClean="0">
                <a:latin typeface="Times New Roman" panose="02020603050405020304" pitchFamily="18" charset="0"/>
                <a:cs typeface="Times New Roman" panose="02020603050405020304" pitchFamily="18" charset="0"/>
              </a:rPr>
              <a:t>L’ère de la réaction</a:t>
            </a:r>
          </a:p>
          <a:p>
            <a:pPr>
              <a:buFontTx/>
              <a:buChar char="-"/>
            </a:pPr>
            <a:r>
              <a:rPr lang="fr-FR" sz="2400" dirty="0" smtClean="0">
                <a:latin typeface="Times New Roman" panose="02020603050405020304" pitchFamily="18" charset="0"/>
                <a:cs typeface="Times New Roman" panose="02020603050405020304" pitchFamily="18" charset="0"/>
              </a:rPr>
              <a:t>La conquête de l’espace</a:t>
            </a:r>
          </a:p>
          <a:p>
            <a:pPr marL="0" indent="0">
              <a:buNone/>
            </a:pPr>
            <a:r>
              <a:rPr lang="fr-FR" sz="2400" dirty="0" smtClean="0">
                <a:solidFill>
                  <a:srgbClr val="FF0000"/>
                </a:solidFill>
                <a:latin typeface="Times New Roman" panose="02020603050405020304" pitchFamily="18" charset="0"/>
                <a:cs typeface="Times New Roman" panose="02020603050405020304" pitchFamily="18" charset="0"/>
              </a:rPr>
              <a:t>« n’est pas un chapitre indépendant »</a:t>
            </a:r>
          </a:p>
          <a:p>
            <a:pPr marL="0" indent="0">
              <a:buNone/>
            </a:pPr>
            <a:r>
              <a:rPr lang="fr-FR" sz="2400" dirty="0" smtClean="0">
                <a:latin typeface="Times New Roman" panose="02020603050405020304" pitchFamily="18" charset="0"/>
                <a:cs typeface="Times New Roman" panose="02020603050405020304" pitchFamily="18" charset="0"/>
              </a:rPr>
              <a:t>Il s’agit donc d’aborder les quatre autres points du programme à partir d’éléments historiques</a:t>
            </a:r>
          </a:p>
          <a:p>
            <a:pPr marL="0" indent="0">
              <a:buNone/>
            </a:pPr>
            <a:r>
              <a:rPr lang="fr-FR" sz="2400" dirty="0" smtClean="0">
                <a:solidFill>
                  <a:srgbClr val="FF0000"/>
                </a:solidFill>
                <a:latin typeface="Times New Roman" panose="02020603050405020304" pitchFamily="18" charset="0"/>
                <a:cs typeface="Times New Roman" panose="02020603050405020304" pitchFamily="18" charset="0"/>
              </a:rPr>
              <a:t>« dimension historique et culturelle »</a:t>
            </a:r>
          </a:p>
          <a:p>
            <a:pPr marL="0" indent="0">
              <a:buNone/>
            </a:pPr>
            <a:r>
              <a:rPr lang="fr-FR" sz="2400" dirty="0" smtClean="0">
                <a:latin typeface="Times New Roman" panose="02020603050405020304" pitchFamily="18" charset="0"/>
                <a:cs typeface="Times New Roman" panose="02020603050405020304" pitchFamily="18" charset="0"/>
              </a:rPr>
              <a:t>Il faut faire appel à la littérature, la BD, les arts graphiques, le cinéma…</a:t>
            </a:r>
            <a:endParaRPr lang="fr-FR" sz="2400" dirty="0">
              <a:latin typeface="Times New Roman" panose="02020603050405020304" pitchFamily="18" charset="0"/>
              <a:cs typeface="Times New Roman" panose="02020603050405020304" pitchFamily="18" charset="0"/>
            </a:endParaRPr>
          </a:p>
          <a:p>
            <a:pPr marL="0" indent="0">
              <a:buNone/>
            </a:pPr>
            <a:endParaRPr lang="fr-FR" sz="24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04395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25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25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25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25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6" descr="C:\Users\MARC\Desktop\AALB62\CIRAS\STAGE Aéronautique, littérature, arts du visuel\Timbres\billet-avion-henri-fabre-002.jpg"/>
          <p:cNvPicPr>
            <a:picLocks noChangeAspect="1" noChangeArrowheads="1"/>
          </p:cNvPicPr>
          <p:nvPr/>
        </p:nvPicPr>
        <p:blipFill>
          <a:blip r:embed="rId2"/>
          <a:srcRect/>
          <a:stretch>
            <a:fillRect/>
          </a:stretch>
        </p:blipFill>
        <p:spPr bwMode="auto">
          <a:xfrm>
            <a:off x="251519" y="1556792"/>
            <a:ext cx="2358390" cy="1411605"/>
          </a:xfrm>
          <a:prstGeom prst="rect">
            <a:avLst/>
          </a:prstGeom>
          <a:noFill/>
          <a:ln w="9525">
            <a:noFill/>
            <a:miter lim="800000"/>
            <a:headEnd/>
            <a:tailEnd/>
          </a:ln>
        </p:spPr>
      </p:pic>
      <p:pic>
        <p:nvPicPr>
          <p:cNvPr id="54274" name="Picture 2"/>
          <p:cNvPicPr>
            <a:picLocks noChangeAspect="1" noChangeArrowheads="1"/>
          </p:cNvPicPr>
          <p:nvPr/>
        </p:nvPicPr>
        <p:blipFill>
          <a:blip r:embed="rId3"/>
          <a:srcRect/>
          <a:stretch>
            <a:fillRect/>
          </a:stretch>
        </p:blipFill>
        <p:spPr bwMode="auto">
          <a:xfrm>
            <a:off x="284115" y="4869160"/>
            <a:ext cx="2199653" cy="1723312"/>
          </a:xfrm>
          <a:prstGeom prst="rect">
            <a:avLst/>
          </a:prstGeom>
          <a:noFill/>
          <a:ln w="9525">
            <a:noFill/>
            <a:miter lim="800000"/>
            <a:headEnd/>
            <a:tailEnd/>
          </a:ln>
        </p:spPr>
      </p:pic>
      <p:pic>
        <p:nvPicPr>
          <p:cNvPr id="54275" name="Picture 3" descr="C:\Users\MARC\Desktop\AALB62\CIRAS\STAGE Aéronautique, littérature, arts du visuel\Timbres\billet-avion-henri-fabre-003.jpg"/>
          <p:cNvPicPr>
            <a:picLocks noChangeAspect="1" noChangeArrowheads="1"/>
          </p:cNvPicPr>
          <p:nvPr/>
        </p:nvPicPr>
        <p:blipFill>
          <a:blip r:embed="rId4"/>
          <a:srcRect/>
          <a:stretch>
            <a:fillRect/>
          </a:stretch>
        </p:blipFill>
        <p:spPr bwMode="auto">
          <a:xfrm>
            <a:off x="251520" y="3162473"/>
            <a:ext cx="2266950" cy="1490663"/>
          </a:xfrm>
          <a:prstGeom prst="rect">
            <a:avLst/>
          </a:prstGeom>
          <a:noFill/>
          <a:ln w="9525">
            <a:noFill/>
            <a:miter lim="800000"/>
            <a:headEnd/>
            <a:tailEnd/>
          </a:ln>
        </p:spPr>
      </p:pic>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99792" y="1412776"/>
            <a:ext cx="2512989" cy="1697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71800" y="3068960"/>
            <a:ext cx="2761118" cy="1864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15816" y="5016729"/>
            <a:ext cx="2961694" cy="1796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descr="C:\Users\MARC\Desktop\AALB62\CIRAS\STAGE Aéronautique, littérature, arts du visuel\Timbres\3010239_rf-pierre-georges-latecoere.jpg"/>
          <p:cNvPicPr>
            <a:picLocks noChangeAspect="1" noChangeArrowheads="1"/>
          </p:cNvPicPr>
          <p:nvPr/>
        </p:nvPicPr>
        <p:blipFill>
          <a:blip r:embed="rId8"/>
          <a:srcRect/>
          <a:stretch>
            <a:fillRect/>
          </a:stretch>
        </p:blipFill>
        <p:spPr bwMode="auto">
          <a:xfrm>
            <a:off x="5628084" y="980728"/>
            <a:ext cx="2057400" cy="1514475"/>
          </a:xfrm>
          <a:prstGeom prst="rect">
            <a:avLst/>
          </a:prstGeom>
          <a:noFill/>
          <a:ln w="9525">
            <a:noFill/>
            <a:miter lim="800000"/>
            <a:headEnd/>
            <a:tailEnd/>
          </a:ln>
        </p:spPr>
      </p:pic>
      <p:pic>
        <p:nvPicPr>
          <p:cNvPr id="9" name="Picture 7"/>
          <p:cNvPicPr>
            <a:picLocks noChangeAspect="1" noChangeArrowheads="1"/>
          </p:cNvPicPr>
          <p:nvPr/>
        </p:nvPicPr>
        <p:blipFill>
          <a:blip r:embed="rId9"/>
          <a:srcRect/>
          <a:stretch>
            <a:fillRect/>
          </a:stretch>
        </p:blipFill>
        <p:spPr bwMode="auto">
          <a:xfrm>
            <a:off x="6711513" y="2492896"/>
            <a:ext cx="2468999" cy="1561205"/>
          </a:xfrm>
          <a:prstGeom prst="rect">
            <a:avLst/>
          </a:prstGeom>
          <a:noFill/>
          <a:ln w="9525">
            <a:noFill/>
            <a:miter lim="800000"/>
            <a:headEnd/>
            <a:tailEnd/>
          </a:ln>
        </p:spPr>
      </p:pic>
      <p:pic>
        <p:nvPicPr>
          <p:cNvPr id="10" name="Picture 4" descr="C:\Users\MARC\Desktop\AALB62\CIRAS\STAGE Aéronautique, littérature, arts du visuel\Timbres\billet-avion-latecoere-28-001.jpg"/>
          <p:cNvPicPr>
            <a:picLocks noChangeAspect="1" noChangeArrowheads="1"/>
          </p:cNvPicPr>
          <p:nvPr/>
        </p:nvPicPr>
        <p:blipFill>
          <a:blip r:embed="rId10"/>
          <a:srcRect/>
          <a:stretch>
            <a:fillRect/>
          </a:stretch>
        </p:blipFill>
        <p:spPr bwMode="auto">
          <a:xfrm>
            <a:off x="6870898" y="5329857"/>
            <a:ext cx="1733550" cy="1483519"/>
          </a:xfrm>
          <a:prstGeom prst="rect">
            <a:avLst/>
          </a:prstGeom>
          <a:noFill/>
          <a:ln w="9525">
            <a:noFill/>
            <a:miter lim="800000"/>
            <a:headEnd/>
            <a:tailEnd/>
          </a:ln>
        </p:spPr>
      </p:pic>
      <p:pic>
        <p:nvPicPr>
          <p:cNvPr id="11" name="Picture 3" descr="C:\Users\MARC\Desktop\AALB62\CIRAS\STAGE Aéronautique, littérature, arts du visuel\Timbres\Aéropostale Nancy.jpg"/>
          <p:cNvPicPr>
            <a:picLocks noChangeAspect="1" noChangeArrowheads="1"/>
          </p:cNvPicPr>
          <p:nvPr/>
        </p:nvPicPr>
        <p:blipFill>
          <a:blip r:embed="rId11"/>
          <a:srcRect/>
          <a:stretch>
            <a:fillRect/>
          </a:stretch>
        </p:blipFill>
        <p:spPr bwMode="auto">
          <a:xfrm>
            <a:off x="6007598" y="4114115"/>
            <a:ext cx="1796260" cy="1187093"/>
          </a:xfrm>
          <a:prstGeom prst="rect">
            <a:avLst/>
          </a:prstGeom>
          <a:noFill/>
          <a:ln w="9525">
            <a:noFill/>
            <a:miter lim="800000"/>
            <a:headEnd/>
            <a:tailEnd/>
          </a:ln>
        </p:spPr>
      </p:pic>
      <p:sp>
        <p:nvSpPr>
          <p:cNvPr id="2" name="ZoneTexte 1"/>
          <p:cNvSpPr txBox="1"/>
          <p:nvPr/>
        </p:nvSpPr>
        <p:spPr>
          <a:xfrm>
            <a:off x="3419872" y="980728"/>
            <a:ext cx="1296144" cy="400110"/>
          </a:xfrm>
          <a:prstGeom prst="rect">
            <a:avLst/>
          </a:prstGeom>
          <a:noFill/>
        </p:spPr>
        <p:txBody>
          <a:bodyPr wrap="square" rtlCol="0">
            <a:spAutoFit/>
          </a:bodyPr>
          <a:lstStyle/>
          <a:p>
            <a:r>
              <a:rPr lang="fr-FR" sz="2000" b="1" dirty="0" smtClean="0">
                <a:latin typeface="Times New Roman" panose="02020603050405020304" pitchFamily="18" charset="0"/>
                <a:cs typeface="Times New Roman" panose="02020603050405020304" pitchFamily="18" charset="0"/>
              </a:rPr>
              <a:t>Philatélie</a:t>
            </a:r>
            <a:endParaRPr lang="fr-FR" sz="20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989856"/>
            <a:ext cx="8229600" cy="1143000"/>
          </a:xfrm>
        </p:spPr>
        <p:txBody>
          <a:bodyPr/>
          <a:lstStyle/>
          <a:p>
            <a:r>
              <a:rPr lang="fr-FR" sz="2400" dirty="0" smtClean="0">
                <a:latin typeface="Times New Roman" panose="02020603050405020304" pitchFamily="18" charset="0"/>
                <a:cs typeface="Times New Roman" panose="02020603050405020304" pitchFamily="18" charset="0"/>
              </a:rPr>
              <a:t>ETUDE TRANSVERSALE :</a:t>
            </a:r>
            <a:br>
              <a:rPr lang="fr-FR" sz="2400" dirty="0" smtClean="0">
                <a:latin typeface="Times New Roman" panose="02020603050405020304" pitchFamily="18" charset="0"/>
                <a:cs typeface="Times New Roman" panose="02020603050405020304" pitchFamily="18" charset="0"/>
              </a:rPr>
            </a:br>
            <a:r>
              <a:rPr lang="fr-FR" sz="2400" dirty="0" smtClean="0">
                <a:latin typeface="Times New Roman" panose="02020603050405020304" pitchFamily="18" charset="0"/>
                <a:cs typeface="Times New Roman" panose="02020603050405020304" pitchFamily="18" charset="0"/>
              </a:rPr>
              <a:t>La </a:t>
            </a:r>
            <a:r>
              <a:rPr lang="fr-FR" sz="2400" dirty="0" smtClean="0">
                <a:latin typeface="Times New Roman" panose="02020603050405020304" pitchFamily="18" charset="0"/>
                <a:cs typeface="Times New Roman" panose="02020603050405020304" pitchFamily="18" charset="0"/>
              </a:rPr>
              <a:t>traversée de la Manche</a:t>
            </a:r>
            <a:endParaRPr lang="fr-FR" sz="2400" dirty="0">
              <a:latin typeface="Times New Roman" panose="02020603050405020304" pitchFamily="18" charset="0"/>
              <a:cs typeface="Times New Roman" panose="02020603050405020304" pitchFamily="18" charset="0"/>
            </a:endParaRPr>
          </a:p>
        </p:txBody>
      </p:sp>
      <p:pic>
        <p:nvPicPr>
          <p:cNvPr id="4" name="Picture 6" descr="manche"/>
          <p:cNvPicPr>
            <a:picLocks noGrp="1" noChangeAspect="1" noChangeArrowheads="1"/>
          </p:cNvPicPr>
          <p:nvPr>
            <p:ph idx="1"/>
          </p:nvPr>
        </p:nvPicPr>
        <p:blipFill>
          <a:blip r:embed="rId2" cstate="print"/>
          <a:srcRect/>
          <a:stretch>
            <a:fillRect/>
          </a:stretch>
        </p:blipFill>
        <p:spPr bwMode="auto">
          <a:xfrm>
            <a:off x="107504" y="1412776"/>
            <a:ext cx="2057400" cy="2857500"/>
          </a:xfrm>
          <a:prstGeom prst="rect">
            <a:avLst/>
          </a:prstGeom>
          <a:noFill/>
          <a:ln w="9525">
            <a:noFill/>
            <a:miter lim="800000"/>
            <a:headEnd/>
            <a:tailEnd/>
          </a:ln>
        </p:spPr>
      </p:pic>
      <p:sp>
        <p:nvSpPr>
          <p:cNvPr id="5" name="ZoneTexte 4"/>
          <p:cNvSpPr txBox="1"/>
          <p:nvPr/>
        </p:nvSpPr>
        <p:spPr>
          <a:xfrm>
            <a:off x="0" y="4221088"/>
            <a:ext cx="2411760" cy="584775"/>
          </a:xfrm>
          <a:prstGeom prst="rect">
            <a:avLst/>
          </a:prstGeom>
          <a:noFill/>
        </p:spPr>
        <p:txBody>
          <a:bodyPr wrap="square" rtlCol="0">
            <a:spAutoFit/>
          </a:bodyPr>
          <a:lstStyle/>
          <a:p>
            <a:pPr algn="just"/>
            <a:r>
              <a:rPr lang="fr-FR" sz="1600" dirty="0">
                <a:latin typeface="Times New Roman" panose="02020603050405020304" pitchFamily="18" charset="0"/>
                <a:ea typeface="Calibri"/>
                <a:cs typeface="Times New Roman" panose="02020603050405020304" pitchFamily="18" charset="0"/>
              </a:rPr>
              <a:t>7 janvier 1785 : Traversée de Blanchard et </a:t>
            </a:r>
            <a:r>
              <a:rPr lang="fr-FR" sz="1600" dirty="0" err="1">
                <a:latin typeface="Times New Roman" panose="02020603050405020304" pitchFamily="18" charset="0"/>
                <a:ea typeface="Calibri"/>
                <a:cs typeface="Times New Roman" panose="02020603050405020304" pitchFamily="18" charset="0"/>
              </a:rPr>
              <a:t>Jeffries</a:t>
            </a:r>
            <a:endParaRPr lang="fr-FR" sz="1600" dirty="0"/>
          </a:p>
        </p:txBody>
      </p:sp>
      <p:pic>
        <p:nvPicPr>
          <p:cNvPr id="6" name="Picture 2" descr="C:\Users\MARC\Downloads\fusionma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55246" y="5031630"/>
            <a:ext cx="2381250" cy="1709738"/>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p:cNvSpPr txBox="1"/>
          <p:nvPr/>
        </p:nvSpPr>
        <p:spPr>
          <a:xfrm>
            <a:off x="6588224" y="4437112"/>
            <a:ext cx="2448272" cy="584775"/>
          </a:xfrm>
          <a:prstGeom prst="rect">
            <a:avLst/>
          </a:prstGeom>
          <a:noFill/>
        </p:spPr>
        <p:txBody>
          <a:bodyPr wrap="square" rtlCol="0">
            <a:spAutoFit/>
          </a:bodyPr>
          <a:lstStyle/>
          <a:p>
            <a:r>
              <a:rPr lang="fr-FR" sz="1600" dirty="0">
                <a:latin typeface="Times New Roman" panose="02020603050405020304" pitchFamily="18" charset="0"/>
                <a:cs typeface="Times New Roman" panose="02020603050405020304" pitchFamily="18" charset="0"/>
              </a:rPr>
              <a:t>26 septembre 2008 : Yves </a:t>
            </a:r>
            <a:r>
              <a:rPr lang="fr-FR" sz="1600" dirty="0" err="1">
                <a:latin typeface="Times New Roman" panose="02020603050405020304" pitchFamily="18" charset="0"/>
                <a:cs typeface="Times New Roman" panose="02020603050405020304" pitchFamily="18" charset="0"/>
              </a:rPr>
              <a:t>Rossy</a:t>
            </a:r>
            <a:r>
              <a:rPr lang="fr-FR" sz="1600" dirty="0">
                <a:latin typeface="Times New Roman" panose="02020603050405020304" pitchFamily="18" charset="0"/>
                <a:cs typeface="Times New Roman" panose="02020603050405020304" pitchFamily="18" charset="0"/>
              </a:rPr>
              <a:t>  « </a:t>
            </a:r>
            <a:r>
              <a:rPr lang="fr-FR" sz="1600" dirty="0" err="1">
                <a:latin typeface="Times New Roman" panose="02020603050405020304" pitchFamily="18" charset="0"/>
                <a:cs typeface="Times New Roman" panose="02020603050405020304" pitchFamily="18" charset="0"/>
              </a:rPr>
              <a:t>FusionMan</a:t>
            </a:r>
            <a:r>
              <a:rPr lang="fr-FR" sz="1600" dirty="0">
                <a:latin typeface="Times New Roman" panose="02020603050405020304" pitchFamily="18" charset="0"/>
                <a:cs typeface="Times New Roman" panose="02020603050405020304" pitchFamily="18" charset="0"/>
              </a:rPr>
              <a:t> » </a:t>
            </a:r>
          </a:p>
        </p:txBody>
      </p:sp>
      <p:pic>
        <p:nvPicPr>
          <p:cNvPr id="8" name="Picture 5" descr="Blockhaus d'Eperlecques - Calais Saint-Omer"/>
          <p:cNvPicPr>
            <a:picLocks noChangeAspect="1" noChangeArrowheads="1"/>
          </p:cNvPicPr>
          <p:nvPr/>
        </p:nvPicPr>
        <p:blipFill>
          <a:blip r:embed="rId4" cstate="print"/>
          <a:srcRect/>
          <a:stretch>
            <a:fillRect/>
          </a:stretch>
        </p:blipFill>
        <p:spPr bwMode="auto">
          <a:xfrm>
            <a:off x="4499992" y="3356992"/>
            <a:ext cx="1997964" cy="1499616"/>
          </a:xfrm>
          <a:prstGeom prst="rect">
            <a:avLst/>
          </a:prstGeom>
          <a:noFill/>
          <a:ln w="9525">
            <a:noFill/>
            <a:miter lim="800000"/>
            <a:headEnd/>
            <a:tailEnd/>
          </a:ln>
        </p:spPr>
      </p:pic>
      <p:pic>
        <p:nvPicPr>
          <p:cNvPr id="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42636" y="1825256"/>
            <a:ext cx="1973580" cy="1478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496" y="4797152"/>
            <a:ext cx="3657600" cy="1394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52877" y="2723564"/>
            <a:ext cx="2283619" cy="17135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16016" y="4670251"/>
            <a:ext cx="1620203"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26511" y="2619185"/>
            <a:ext cx="2101473" cy="124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ZoneTexte 12"/>
          <p:cNvSpPr txBox="1"/>
          <p:nvPr/>
        </p:nvSpPr>
        <p:spPr>
          <a:xfrm>
            <a:off x="539552" y="6381328"/>
            <a:ext cx="2664296" cy="338554"/>
          </a:xfrm>
          <a:prstGeom prst="rect">
            <a:avLst/>
          </a:prstGeom>
          <a:noFill/>
        </p:spPr>
        <p:txBody>
          <a:bodyPr wrap="square" rtlCol="0">
            <a:spAutoFit/>
          </a:bodyPr>
          <a:lstStyle/>
          <a:p>
            <a:r>
              <a:rPr lang="fr-FR" sz="1600" dirty="0" smtClean="0">
                <a:latin typeface="Times New Roman" panose="02020603050405020304" pitchFamily="18" charset="0"/>
                <a:cs typeface="Times New Roman" panose="02020603050405020304" pitchFamily="18" charset="0"/>
              </a:rPr>
              <a:t>Blériot 1909</a:t>
            </a:r>
          </a:p>
        </p:txBody>
      </p:sp>
      <p:sp>
        <p:nvSpPr>
          <p:cNvPr id="14" name="ZoneTexte 13"/>
          <p:cNvSpPr txBox="1"/>
          <p:nvPr/>
        </p:nvSpPr>
        <p:spPr>
          <a:xfrm>
            <a:off x="2483768" y="4005064"/>
            <a:ext cx="1944216" cy="338554"/>
          </a:xfrm>
          <a:prstGeom prst="rect">
            <a:avLst/>
          </a:prstGeom>
          <a:noFill/>
        </p:spPr>
        <p:txBody>
          <a:bodyPr wrap="square" rtlCol="0">
            <a:spAutoFit/>
          </a:bodyPr>
          <a:lstStyle/>
          <a:p>
            <a:r>
              <a:rPr lang="fr-FR" sz="1600" dirty="0" smtClean="0">
                <a:latin typeface="Times New Roman" panose="02020603050405020304" pitchFamily="18" charset="0"/>
                <a:cs typeface="Times New Roman" panose="02020603050405020304" pitchFamily="18" charset="0"/>
              </a:rPr>
              <a:t>1</a:t>
            </a:r>
            <a:r>
              <a:rPr lang="fr-FR" sz="1600" baseline="30000" dirty="0" smtClean="0">
                <a:latin typeface="Times New Roman" panose="02020603050405020304" pitchFamily="18" charset="0"/>
                <a:cs typeface="Times New Roman" panose="02020603050405020304" pitchFamily="18" charset="0"/>
              </a:rPr>
              <a:t>ère</a:t>
            </a:r>
            <a:r>
              <a:rPr lang="fr-FR" sz="1600" dirty="0" smtClean="0">
                <a:latin typeface="Times New Roman" panose="02020603050405020304" pitchFamily="18" charset="0"/>
                <a:cs typeface="Times New Roman" panose="02020603050405020304" pitchFamily="18" charset="0"/>
              </a:rPr>
              <a:t> Guerre mondiale</a:t>
            </a:r>
            <a:endParaRPr lang="fr-FR" sz="1600" dirty="0">
              <a:latin typeface="Times New Roman" panose="02020603050405020304" pitchFamily="18" charset="0"/>
              <a:cs typeface="Times New Roman" panose="02020603050405020304" pitchFamily="18" charset="0"/>
            </a:endParaRPr>
          </a:p>
        </p:txBody>
      </p:sp>
      <p:sp>
        <p:nvSpPr>
          <p:cNvPr id="15" name="ZoneTexte 14"/>
          <p:cNvSpPr txBox="1"/>
          <p:nvPr/>
        </p:nvSpPr>
        <p:spPr>
          <a:xfrm>
            <a:off x="3779912" y="5031630"/>
            <a:ext cx="936104" cy="338554"/>
          </a:xfrm>
          <a:prstGeom prst="rect">
            <a:avLst/>
          </a:prstGeom>
          <a:noFill/>
        </p:spPr>
        <p:txBody>
          <a:bodyPr wrap="square" rtlCol="0">
            <a:spAutoFit/>
          </a:bodyPr>
          <a:lstStyle/>
          <a:p>
            <a:r>
              <a:rPr lang="fr-FR" sz="1600" dirty="0" smtClean="0">
                <a:latin typeface="Times New Roman" panose="02020603050405020304" pitchFamily="18" charset="0"/>
                <a:cs typeface="Times New Roman" panose="02020603050405020304" pitchFamily="18" charset="0"/>
              </a:rPr>
              <a:t>2</a:t>
            </a:r>
            <a:r>
              <a:rPr lang="fr-FR" sz="1600" baseline="30000" dirty="0" smtClean="0">
                <a:latin typeface="Times New Roman" panose="02020603050405020304" pitchFamily="18" charset="0"/>
                <a:cs typeface="Times New Roman" panose="02020603050405020304" pitchFamily="18" charset="0"/>
              </a:rPr>
              <a:t>ème</a:t>
            </a:r>
            <a:r>
              <a:rPr lang="fr-FR" sz="1600" dirty="0" smtClean="0">
                <a:latin typeface="Times New Roman" panose="02020603050405020304" pitchFamily="18" charset="0"/>
                <a:cs typeface="Times New Roman" panose="02020603050405020304" pitchFamily="18" charset="0"/>
              </a:rPr>
              <a:t> GM</a:t>
            </a:r>
            <a:endParaRPr lang="fr-FR" sz="1600" dirty="0">
              <a:latin typeface="Times New Roman" panose="02020603050405020304" pitchFamily="18" charset="0"/>
              <a:cs typeface="Times New Roman" panose="02020603050405020304" pitchFamily="18" charset="0"/>
            </a:endParaRPr>
          </a:p>
        </p:txBody>
      </p:sp>
      <p:sp>
        <p:nvSpPr>
          <p:cNvPr id="16" name="ZoneTexte 15"/>
          <p:cNvSpPr txBox="1"/>
          <p:nvPr/>
        </p:nvSpPr>
        <p:spPr>
          <a:xfrm>
            <a:off x="6516216" y="1484784"/>
            <a:ext cx="2627784" cy="1077218"/>
          </a:xfrm>
          <a:prstGeom prst="rect">
            <a:avLst/>
          </a:prstGeom>
          <a:noFill/>
        </p:spPr>
        <p:txBody>
          <a:bodyPr wrap="square" rtlCol="0">
            <a:spAutoFit/>
          </a:bodyPr>
          <a:lstStyle/>
          <a:p>
            <a:pPr algn="just"/>
            <a:r>
              <a:rPr lang="fr-FR" sz="1600" dirty="0">
                <a:solidFill>
                  <a:prstClr val="black"/>
                </a:solidFill>
                <a:latin typeface="Times New Roman" panose="02020603050405020304" pitchFamily="18" charset="0"/>
                <a:cs typeface="Times New Roman" panose="02020603050405020304" pitchFamily="18" charset="0"/>
              </a:rPr>
              <a:t>4 septembre 2013 : Gérard </a:t>
            </a:r>
            <a:r>
              <a:rPr lang="fr-FR" sz="1600" dirty="0" err="1">
                <a:solidFill>
                  <a:prstClr val="black"/>
                </a:solidFill>
                <a:latin typeface="Times New Roman" panose="02020603050405020304" pitchFamily="18" charset="0"/>
                <a:cs typeface="Times New Roman" panose="02020603050405020304" pitchFamily="18" charset="0"/>
              </a:rPr>
              <a:t>Feldzer</a:t>
            </a:r>
            <a:r>
              <a:rPr lang="fr-FR" sz="1600" dirty="0">
                <a:solidFill>
                  <a:prstClr val="black"/>
                </a:solidFill>
                <a:latin typeface="Times New Roman" panose="02020603050405020304" pitchFamily="18" charset="0"/>
                <a:cs typeface="Times New Roman" panose="02020603050405020304" pitchFamily="18" charset="0"/>
              </a:rPr>
              <a:t> et Pierre Chabert ont traversé la Manche à bord d'un dirigeable électrique</a:t>
            </a:r>
            <a:endParaRPr lang="fr-FR"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7106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3" grpId="0"/>
      <p:bldP spid="14" grpId="0"/>
      <p:bldP spid="15"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ChangeArrowheads="1"/>
          </p:cNvSpPr>
          <p:nvPr/>
        </p:nvSpPr>
        <p:spPr bwMode="auto">
          <a:xfrm>
            <a:off x="1979613" y="1916113"/>
            <a:ext cx="5435600" cy="647700"/>
          </a:xfrm>
          <a:prstGeom prst="rect">
            <a:avLst/>
          </a:prstGeom>
          <a:noFill/>
          <a:ln w="9525">
            <a:noFill/>
            <a:miter lim="800000"/>
            <a:headEnd/>
            <a:tailEnd/>
          </a:ln>
        </p:spPr>
        <p:txBody>
          <a:bodyPr>
            <a:spAutoFit/>
          </a:bodyPr>
          <a:lstStyle/>
          <a:p>
            <a:r>
              <a:rPr lang="fr-FR" b="1">
                <a:latin typeface="Times New Roman" pitchFamily="18" charset="0"/>
                <a:cs typeface="Times New Roman" pitchFamily="18" charset="0"/>
              </a:rPr>
              <a:t>2.1 – La sustentation et l'aile – notions préliminaires</a:t>
            </a:r>
            <a:br>
              <a:rPr lang="fr-FR" b="1">
                <a:latin typeface="Times New Roman" pitchFamily="18" charset="0"/>
                <a:cs typeface="Times New Roman" pitchFamily="18" charset="0"/>
              </a:rPr>
            </a:br>
            <a:r>
              <a:rPr lang="fr-FR">
                <a:latin typeface="Times New Roman" pitchFamily="18" charset="0"/>
                <a:cs typeface="Times New Roman" pitchFamily="18" charset="0"/>
              </a:rPr>
              <a:t>- Écoulement de l’air sur un profil</a:t>
            </a:r>
            <a:endParaRPr lang="fr-FR">
              <a:latin typeface="Calibri" pitchFamily="34" charset="0"/>
            </a:endParaRPr>
          </a:p>
        </p:txBody>
      </p:sp>
      <p:sp>
        <p:nvSpPr>
          <p:cNvPr id="3" name="Espace réservé du contenu 2"/>
          <p:cNvSpPr txBox="1">
            <a:spLocks/>
          </p:cNvSpPr>
          <p:nvPr/>
        </p:nvSpPr>
        <p:spPr>
          <a:xfrm>
            <a:off x="2268538" y="2924175"/>
            <a:ext cx="4762500" cy="2333625"/>
          </a:xfrm>
          <a:prstGeom prst="rect">
            <a:avLst/>
          </a:prstGeom>
        </p:spPr>
        <p:style>
          <a:lnRef idx="2">
            <a:schemeClr val="dk1"/>
          </a:lnRef>
          <a:fillRef idx="1">
            <a:schemeClr val="lt1"/>
          </a:fillRef>
          <a:effectRef idx="0">
            <a:schemeClr val="dk1"/>
          </a:effectRef>
          <a:fontRef idx="minor">
            <a:schemeClr val="dk1"/>
          </a:fontRef>
        </p:style>
        <p:txBody>
          <a:bodyPr>
            <a:normAutofit fontScale="925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9pPr>
          </a:lstStyle>
          <a:p>
            <a:pPr fontAlgn="auto">
              <a:spcAft>
                <a:spcPts val="0"/>
              </a:spcAft>
              <a:buFont typeface="Arial" panose="020B0604020202020204" pitchFamily="34" charset="0"/>
              <a:buNone/>
              <a:defRPr/>
            </a:pPr>
            <a:r>
              <a:rPr lang="fr-FR" sz="2400" b="1" smtClean="0">
                <a:latin typeface="Times New Roman" pitchFamily="18" charset="0"/>
                <a:cs typeface="Times New Roman" pitchFamily="18" charset="0"/>
              </a:rPr>
              <a:t>5.1 – Du mythe à la réalité</a:t>
            </a:r>
          </a:p>
          <a:p>
            <a:pPr fontAlgn="auto">
              <a:spcAft>
                <a:spcPts val="0"/>
              </a:spcAft>
              <a:buFont typeface="Arial" panose="020B0604020202020204" pitchFamily="34" charset="0"/>
              <a:buNone/>
              <a:defRPr/>
            </a:pPr>
            <a:r>
              <a:rPr lang="fr-FR" sz="2400" smtClean="0">
                <a:latin typeface="Times New Roman" pitchFamily="18" charset="0"/>
                <a:cs typeface="Times New Roman" pitchFamily="18" charset="0"/>
              </a:rPr>
              <a:t>- Mythe d’Icare</a:t>
            </a:r>
          </a:p>
          <a:p>
            <a:pPr fontAlgn="auto">
              <a:spcAft>
                <a:spcPts val="0"/>
              </a:spcAft>
              <a:buFont typeface="Arial" panose="020B0604020202020204" pitchFamily="34" charset="0"/>
              <a:buNone/>
              <a:defRPr/>
            </a:pPr>
            <a:r>
              <a:rPr lang="fr-FR" sz="2400" smtClean="0">
                <a:latin typeface="Times New Roman" pitchFamily="18" charset="0"/>
                <a:cs typeface="Times New Roman" pitchFamily="18" charset="0"/>
              </a:rPr>
              <a:t>- Cerf-volant</a:t>
            </a:r>
          </a:p>
          <a:p>
            <a:pPr fontAlgn="auto">
              <a:spcAft>
                <a:spcPts val="0"/>
              </a:spcAft>
              <a:buFont typeface="Arial" panose="020B0604020202020204" pitchFamily="34" charset="0"/>
              <a:buNone/>
              <a:defRPr/>
            </a:pPr>
            <a:r>
              <a:rPr lang="fr-FR" sz="2400" smtClean="0">
                <a:latin typeface="Times New Roman" pitchFamily="18" charset="0"/>
                <a:cs typeface="Times New Roman" pitchFamily="18" charset="0"/>
              </a:rPr>
              <a:t>- Utopie et projets (Léonard de Vinci)</a:t>
            </a:r>
          </a:p>
          <a:p>
            <a:pPr fontAlgn="auto">
              <a:spcAft>
                <a:spcPts val="0"/>
              </a:spcAft>
              <a:buFont typeface="Arial" panose="020B0604020202020204" pitchFamily="34" charset="0"/>
              <a:buNone/>
              <a:defRPr/>
            </a:pPr>
            <a:r>
              <a:rPr lang="fr-FR" sz="2400" smtClean="0">
                <a:latin typeface="Times New Roman" pitchFamily="18" charset="0"/>
                <a:cs typeface="Times New Roman" pitchFamily="18" charset="0"/>
              </a:rPr>
              <a:t>- Imitation de la nature et ses limites</a:t>
            </a:r>
          </a:p>
          <a:p>
            <a:pPr fontAlgn="auto">
              <a:spcAft>
                <a:spcPts val="0"/>
              </a:spcAft>
              <a:buFont typeface="Arial" panose="020B0604020202020204" pitchFamily="34" charset="0"/>
              <a:buNone/>
              <a:defRPr/>
            </a:pPr>
            <a:endParaRPr lang="fr-FR" sz="24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7" descr="http://perso.orange.fr/mad.gabon/Icare/icareB.jpg"/>
          <p:cNvPicPr>
            <a:picLocks noChangeAspect="1" noChangeArrowheads="1"/>
          </p:cNvPicPr>
          <p:nvPr/>
        </p:nvPicPr>
        <p:blipFill>
          <a:blip r:embed="rId2"/>
          <a:srcRect l="25012" t="2251" b="41245"/>
          <a:stretch>
            <a:fillRect/>
          </a:stretch>
        </p:blipFill>
        <p:spPr bwMode="auto">
          <a:xfrm>
            <a:off x="250825" y="115888"/>
            <a:ext cx="3886200" cy="2170112"/>
          </a:xfrm>
          <a:prstGeom prst="rect">
            <a:avLst/>
          </a:prstGeom>
          <a:noFill/>
          <a:ln w="9525">
            <a:noFill/>
            <a:miter lim="800000"/>
            <a:headEnd/>
            <a:tailEnd/>
          </a:ln>
        </p:spPr>
      </p:pic>
      <p:pic>
        <p:nvPicPr>
          <p:cNvPr id="31746" name="Picture 3"/>
          <p:cNvPicPr>
            <a:picLocks noChangeAspect="1" noChangeArrowheads="1"/>
          </p:cNvPicPr>
          <p:nvPr/>
        </p:nvPicPr>
        <p:blipFill>
          <a:blip r:embed="rId3"/>
          <a:srcRect/>
          <a:stretch>
            <a:fillRect/>
          </a:stretch>
        </p:blipFill>
        <p:spPr bwMode="auto">
          <a:xfrm>
            <a:off x="5226050" y="2257425"/>
            <a:ext cx="3619500" cy="2035175"/>
          </a:xfrm>
          <a:prstGeom prst="rect">
            <a:avLst/>
          </a:prstGeom>
          <a:noFill/>
          <a:ln w="9525">
            <a:noFill/>
            <a:miter lim="800000"/>
            <a:headEnd/>
            <a:tailEnd/>
          </a:ln>
        </p:spPr>
      </p:pic>
      <p:pic>
        <p:nvPicPr>
          <p:cNvPr id="31747" name="Picture 3" descr="Image:AderAvion3(1897).jpg">
            <a:hlinkClick r:id="rId4"/>
          </p:cNvPr>
          <p:cNvPicPr>
            <a:picLocks noChangeAspect="1" noChangeArrowheads="1"/>
          </p:cNvPicPr>
          <p:nvPr/>
        </p:nvPicPr>
        <p:blipFill>
          <a:blip r:embed="rId5"/>
          <a:srcRect/>
          <a:stretch>
            <a:fillRect/>
          </a:stretch>
        </p:blipFill>
        <p:spPr bwMode="auto">
          <a:xfrm>
            <a:off x="93663" y="4427538"/>
            <a:ext cx="5486400" cy="1665287"/>
          </a:xfrm>
          <a:prstGeom prst="rect">
            <a:avLst/>
          </a:prstGeom>
          <a:noFill/>
          <a:ln w="9525">
            <a:noFill/>
            <a:miter lim="800000"/>
            <a:headEnd/>
            <a:tailEnd/>
          </a:ln>
        </p:spPr>
      </p:pic>
      <p:sp>
        <p:nvSpPr>
          <p:cNvPr id="31748" name="ZoneTexte 7"/>
          <p:cNvSpPr txBox="1">
            <a:spLocks noChangeArrowheads="1"/>
          </p:cNvSpPr>
          <p:nvPr/>
        </p:nvSpPr>
        <p:spPr bwMode="auto">
          <a:xfrm>
            <a:off x="1042988" y="6207125"/>
            <a:ext cx="6842125" cy="585788"/>
          </a:xfrm>
          <a:prstGeom prst="rect">
            <a:avLst/>
          </a:prstGeom>
          <a:noFill/>
          <a:ln w="9525">
            <a:noFill/>
            <a:miter lim="800000"/>
            <a:headEnd/>
            <a:tailEnd/>
          </a:ln>
        </p:spPr>
        <p:txBody>
          <a:bodyPr>
            <a:spAutoFit/>
          </a:bodyPr>
          <a:lstStyle/>
          <a:p>
            <a:pPr algn="ctr"/>
            <a:r>
              <a:rPr lang="fr-FR" sz="3200" b="1">
                <a:latin typeface="Times New Roman" pitchFamily="18" charset="0"/>
                <a:cs typeface="Times New Roman" pitchFamily="18" charset="0"/>
              </a:rPr>
              <a:t>Du battement d’aile au profil d’aile</a:t>
            </a:r>
          </a:p>
        </p:txBody>
      </p:sp>
      <p:sp>
        <p:nvSpPr>
          <p:cNvPr id="31749" name="ZoneTexte 8"/>
          <p:cNvSpPr txBox="1">
            <a:spLocks noChangeArrowheads="1"/>
          </p:cNvSpPr>
          <p:nvPr/>
        </p:nvSpPr>
        <p:spPr bwMode="auto">
          <a:xfrm>
            <a:off x="34925" y="2276475"/>
            <a:ext cx="5113338" cy="2062163"/>
          </a:xfrm>
          <a:prstGeom prst="rect">
            <a:avLst/>
          </a:prstGeom>
          <a:noFill/>
          <a:ln w="9525">
            <a:noFill/>
            <a:miter lim="800000"/>
            <a:headEnd/>
            <a:tailEnd/>
          </a:ln>
        </p:spPr>
        <p:txBody>
          <a:bodyPr>
            <a:spAutoFit/>
          </a:bodyPr>
          <a:lstStyle/>
          <a:p>
            <a:pPr algn="just"/>
            <a:r>
              <a:rPr lang="fr-FR" sz="1600" b="1" dirty="0">
                <a:latin typeface="Times New Roman" pitchFamily="18" charset="0"/>
                <a:cs typeface="Times New Roman" pitchFamily="18" charset="0"/>
              </a:rPr>
              <a:t>1856</a:t>
            </a:r>
            <a:r>
              <a:rPr lang="fr-FR" sz="1600" dirty="0">
                <a:latin typeface="Times New Roman" pitchFamily="18" charset="0"/>
                <a:cs typeface="Times New Roman" pitchFamily="18" charset="0"/>
              </a:rPr>
              <a:t> Premier vol plané humain d’un « plus lourd que l’air »</a:t>
            </a:r>
          </a:p>
          <a:p>
            <a:pPr algn="just"/>
            <a:r>
              <a:rPr lang="fr-FR" sz="1600" dirty="0">
                <a:latin typeface="Times New Roman" pitchFamily="18" charset="0"/>
                <a:cs typeface="Times New Roman" pitchFamily="18" charset="0"/>
              </a:rPr>
              <a:t>effectué par Jean-Marie Le Bris. Tiré par un cheval face au vent il parcourt entre 100 et 200 à bord de son « oiseau artificiel ». </a:t>
            </a:r>
            <a:r>
              <a:rPr lang="fr-FR" sz="1600" b="1" dirty="0">
                <a:latin typeface="Times New Roman" pitchFamily="18" charset="0"/>
                <a:cs typeface="Times New Roman" pitchFamily="18" charset="0"/>
              </a:rPr>
              <a:t>Il avait étudié les oiseaux et en particulier l’albatros et remarqué que même mort l’oiseau tend à s’élever si on expose sa dépouille ailes étendues face au vent selon une certaine inclinaison</a:t>
            </a:r>
            <a:r>
              <a:rPr lang="fr-FR" sz="1600" dirty="0">
                <a:latin typeface="Times New Roman" pitchFamily="18" charset="0"/>
                <a:cs typeface="Times New Roman" pitchFamily="18" charset="0"/>
              </a:rPr>
              <a:t>.</a:t>
            </a:r>
          </a:p>
          <a:p>
            <a:endParaRPr lang="fr-FR" sz="1600" dirty="0">
              <a:latin typeface="Times New Roman" pitchFamily="18" charset="0"/>
              <a:cs typeface="Times New Roman" pitchFamily="18" charset="0"/>
            </a:endParaRPr>
          </a:p>
        </p:txBody>
      </p:sp>
      <p:pic>
        <p:nvPicPr>
          <p:cNvPr id="31750" name="Picture 2"/>
          <p:cNvPicPr>
            <a:picLocks noChangeAspect="1" noChangeArrowheads="1"/>
          </p:cNvPicPr>
          <p:nvPr/>
        </p:nvPicPr>
        <p:blipFill>
          <a:blip r:embed="rId6"/>
          <a:srcRect/>
          <a:stretch>
            <a:fillRect/>
          </a:stretch>
        </p:blipFill>
        <p:spPr bwMode="auto">
          <a:xfrm>
            <a:off x="4343400" y="333375"/>
            <a:ext cx="1884363" cy="1590675"/>
          </a:xfrm>
          <a:prstGeom prst="rect">
            <a:avLst/>
          </a:prstGeom>
          <a:noFill/>
          <a:ln w="9525">
            <a:noFill/>
            <a:miter lim="800000"/>
            <a:headEnd/>
            <a:tailEnd/>
          </a:ln>
        </p:spPr>
      </p:pic>
      <p:sp>
        <p:nvSpPr>
          <p:cNvPr id="31751" name="ZoneTexte 9"/>
          <p:cNvSpPr txBox="1">
            <a:spLocks noChangeArrowheads="1"/>
          </p:cNvSpPr>
          <p:nvPr/>
        </p:nvSpPr>
        <p:spPr bwMode="auto">
          <a:xfrm>
            <a:off x="6588125" y="623888"/>
            <a:ext cx="2185988" cy="1076325"/>
          </a:xfrm>
          <a:prstGeom prst="rect">
            <a:avLst/>
          </a:prstGeom>
          <a:noFill/>
          <a:ln w="9525">
            <a:noFill/>
            <a:miter lim="800000"/>
            <a:headEnd/>
            <a:tailEnd/>
          </a:ln>
        </p:spPr>
        <p:txBody>
          <a:bodyPr>
            <a:spAutoFit/>
          </a:bodyPr>
          <a:lstStyle/>
          <a:p>
            <a:pPr algn="just"/>
            <a:r>
              <a:rPr lang="fr-FR" sz="1600">
                <a:latin typeface="Times New Roman" pitchFamily="18" charset="0"/>
                <a:cs typeface="Times New Roman" pitchFamily="18" charset="0"/>
              </a:rPr>
              <a:t>Le mythe d’Icare et les travaux de Léonard de Vinci : l’imitation des oiseaux</a:t>
            </a:r>
          </a:p>
        </p:txBody>
      </p:sp>
      <p:sp>
        <p:nvSpPr>
          <p:cNvPr id="31752" name="ZoneTexte 10"/>
          <p:cNvSpPr txBox="1">
            <a:spLocks noChangeArrowheads="1"/>
          </p:cNvSpPr>
          <p:nvPr/>
        </p:nvSpPr>
        <p:spPr bwMode="auto">
          <a:xfrm>
            <a:off x="5580063" y="4437063"/>
            <a:ext cx="3455987" cy="2062162"/>
          </a:xfrm>
          <a:prstGeom prst="rect">
            <a:avLst/>
          </a:prstGeom>
          <a:noFill/>
          <a:ln w="9525">
            <a:noFill/>
            <a:miter lim="800000"/>
            <a:headEnd/>
            <a:tailEnd/>
          </a:ln>
        </p:spPr>
        <p:txBody>
          <a:bodyPr>
            <a:spAutoFit/>
          </a:bodyPr>
          <a:lstStyle/>
          <a:p>
            <a:pPr algn="just"/>
            <a:r>
              <a:rPr lang="fr-FR" sz="1600" b="1">
                <a:latin typeface="Times New Roman" pitchFamily="18" charset="0"/>
                <a:cs typeface="Times New Roman" pitchFamily="18" charset="0"/>
              </a:rPr>
              <a:t>1890</a:t>
            </a:r>
            <a:r>
              <a:rPr lang="fr-FR" sz="1600">
                <a:latin typeface="Times New Roman" pitchFamily="18" charset="0"/>
                <a:cs typeface="Times New Roman" pitchFamily="18" charset="0"/>
              </a:rPr>
              <a:t> Décollage de l’Eole de Clément Ader </a:t>
            </a:r>
            <a:r>
              <a:rPr lang="fr-FR" sz="1600" b="1">
                <a:latin typeface="Times New Roman" pitchFamily="18" charset="0"/>
                <a:cs typeface="Times New Roman" pitchFamily="18" charset="0"/>
              </a:rPr>
              <a:t>inspiré de l’aile d’une chauve-souris</a:t>
            </a:r>
            <a:r>
              <a:rPr lang="fr-FR" sz="1600">
                <a:latin typeface="Times New Roman" pitchFamily="18" charset="0"/>
                <a:cs typeface="Times New Roman" pitchFamily="18" charset="0"/>
              </a:rPr>
              <a:t> et équipé d’un moteur à vapeur. Il parcourt environ 50 m. En </a:t>
            </a:r>
            <a:r>
              <a:rPr lang="fr-FR" sz="1600" b="1">
                <a:latin typeface="Times New Roman" pitchFamily="18" charset="0"/>
                <a:cs typeface="Times New Roman" pitchFamily="18" charset="0"/>
              </a:rPr>
              <a:t>1897</a:t>
            </a:r>
            <a:r>
              <a:rPr lang="fr-FR" sz="1600">
                <a:latin typeface="Times New Roman" pitchFamily="18" charset="0"/>
                <a:cs typeface="Times New Roman" pitchFamily="18" charset="0"/>
              </a:rPr>
              <a:t> il effectue le premier vol horizontal avec Avion III (300 m) = il est </a:t>
            </a:r>
            <a:r>
              <a:rPr lang="fr-FR" sz="1600" b="1">
                <a:latin typeface="Times New Roman" pitchFamily="18" charset="0"/>
                <a:cs typeface="Times New Roman" pitchFamily="18" charset="0"/>
              </a:rPr>
              <a:t>l’inventeur du mot avion (latin avis = oiseau).</a:t>
            </a:r>
          </a:p>
          <a:p>
            <a:pPr algn="just"/>
            <a:endParaRPr lang="fr-FR" sz="160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44450"/>
            <a:ext cx="8229600" cy="504825"/>
          </a:xfrm>
        </p:spPr>
        <p:txBody>
          <a:bodyPr rtlCol="0">
            <a:normAutofit fontScale="90000"/>
          </a:bodyPr>
          <a:lstStyle/>
          <a:p>
            <a:pPr fontAlgn="auto">
              <a:spcAft>
                <a:spcPts val="0"/>
              </a:spcAft>
              <a:defRPr/>
            </a:pPr>
            <a:r>
              <a:rPr lang="fr-FR" sz="3200" b="1" dirty="0">
                <a:latin typeface="Times New Roman" pitchFamily="18" charset="0"/>
                <a:cs typeface="Times New Roman" pitchFamily="18" charset="0"/>
              </a:rPr>
              <a:t>Du battement d’aile au profil </a:t>
            </a:r>
            <a:r>
              <a:rPr lang="fr-FR" sz="3200" b="1" dirty="0" smtClean="0">
                <a:latin typeface="Times New Roman" pitchFamily="18" charset="0"/>
                <a:cs typeface="Times New Roman" pitchFamily="18" charset="0"/>
              </a:rPr>
              <a:t>d’aile</a:t>
            </a:r>
            <a:endParaRPr lang="fr-FR" sz="3200" dirty="0"/>
          </a:p>
        </p:txBody>
      </p:sp>
      <p:sp>
        <p:nvSpPr>
          <p:cNvPr id="32770" name="Espace réservé du texte 2"/>
          <p:cNvSpPr>
            <a:spLocks noGrp="1"/>
          </p:cNvSpPr>
          <p:nvPr>
            <p:ph type="body" idx="1"/>
          </p:nvPr>
        </p:nvSpPr>
        <p:spPr/>
        <p:txBody>
          <a:bodyPr/>
          <a:lstStyle/>
          <a:p>
            <a:endParaRPr lang="fr-FR" smtClean="0"/>
          </a:p>
        </p:txBody>
      </p:sp>
      <p:sp>
        <p:nvSpPr>
          <p:cNvPr id="32771" name="Espace réservé du texte 4"/>
          <p:cNvSpPr>
            <a:spLocks noGrp="1"/>
          </p:cNvSpPr>
          <p:nvPr>
            <p:ph type="body" sz="quarter" idx="3"/>
          </p:nvPr>
        </p:nvSpPr>
        <p:spPr/>
        <p:txBody>
          <a:bodyPr/>
          <a:lstStyle/>
          <a:p>
            <a:endParaRPr lang="fr-FR" smtClean="0"/>
          </a:p>
        </p:txBody>
      </p:sp>
      <p:pic>
        <p:nvPicPr>
          <p:cNvPr id="1027" name="Picture 3" descr="C:\Users\MARC\Downloads\Planeur de Magnan.png"/>
          <p:cNvPicPr>
            <a:picLocks noGrp="1" noChangeAspect="1" noChangeArrowheads="1"/>
          </p:cNvPicPr>
          <p:nvPr>
            <p:ph sz="half" idx="2"/>
          </p:nvPr>
        </p:nvPicPr>
        <p:blipFill>
          <a:blip r:embed="rId2"/>
          <a:srcRect/>
          <a:stretch>
            <a:fillRect/>
          </a:stretch>
        </p:blipFill>
        <p:spPr>
          <a:xfrm>
            <a:off x="459804" y="1670050"/>
            <a:ext cx="4040188" cy="2263775"/>
          </a:xfrm>
          <a:ln>
            <a:solidFill>
              <a:schemeClr val="tx1"/>
            </a:solidFill>
          </a:ln>
        </p:spPr>
      </p:pic>
      <p:pic>
        <p:nvPicPr>
          <p:cNvPr id="1029" name="Picture 5"/>
          <p:cNvPicPr>
            <a:picLocks noChangeAspect="1" noChangeArrowheads="1"/>
          </p:cNvPicPr>
          <p:nvPr/>
        </p:nvPicPr>
        <p:blipFill>
          <a:blip r:embed="rId3"/>
          <a:srcRect/>
          <a:stretch>
            <a:fillRect/>
          </a:stretch>
        </p:blipFill>
        <p:spPr bwMode="auto">
          <a:xfrm>
            <a:off x="34925" y="3968750"/>
            <a:ext cx="3240088" cy="2700338"/>
          </a:xfrm>
          <a:prstGeom prst="rect">
            <a:avLst/>
          </a:prstGeom>
          <a:noFill/>
          <a:ln w="9525">
            <a:solidFill>
              <a:schemeClr val="tx1"/>
            </a:solidFill>
            <a:miter lim="800000"/>
            <a:headEnd/>
            <a:tailEnd/>
          </a:ln>
        </p:spPr>
      </p:pic>
      <p:pic>
        <p:nvPicPr>
          <p:cNvPr id="1034" name="Picture 10" descr="C:\Users\MARC\Downloads\profil.gif"/>
          <p:cNvPicPr>
            <a:picLocks noChangeAspect="1" noChangeArrowheads="1"/>
          </p:cNvPicPr>
          <p:nvPr/>
        </p:nvPicPr>
        <p:blipFill>
          <a:blip r:embed="rId4"/>
          <a:srcRect/>
          <a:stretch>
            <a:fillRect/>
          </a:stretch>
        </p:blipFill>
        <p:spPr bwMode="auto">
          <a:xfrm>
            <a:off x="5528642" y="548680"/>
            <a:ext cx="2571750" cy="1714500"/>
          </a:xfrm>
          <a:prstGeom prst="rect">
            <a:avLst/>
          </a:prstGeom>
          <a:noFill/>
          <a:ln w="9525">
            <a:solidFill>
              <a:schemeClr val="tx1"/>
            </a:solidFill>
            <a:miter lim="800000"/>
            <a:headEnd/>
            <a:tailEnd/>
          </a:ln>
        </p:spPr>
      </p:pic>
      <p:pic>
        <p:nvPicPr>
          <p:cNvPr id="1035" name="Picture 11"/>
          <p:cNvPicPr>
            <a:picLocks noChangeAspect="1" noChangeArrowheads="1"/>
          </p:cNvPicPr>
          <p:nvPr/>
        </p:nvPicPr>
        <p:blipFill>
          <a:blip r:embed="rId5"/>
          <a:srcRect/>
          <a:stretch>
            <a:fillRect/>
          </a:stretch>
        </p:blipFill>
        <p:spPr bwMode="auto">
          <a:xfrm>
            <a:off x="6015930" y="4437112"/>
            <a:ext cx="2876550" cy="1590675"/>
          </a:xfrm>
          <a:prstGeom prst="rect">
            <a:avLst/>
          </a:prstGeom>
          <a:noFill/>
          <a:ln w="9525">
            <a:solidFill>
              <a:schemeClr val="tx1"/>
            </a:solidFill>
            <a:miter lim="800000"/>
            <a:headEnd/>
            <a:tailEnd/>
          </a:ln>
        </p:spPr>
      </p:pic>
      <p:pic>
        <p:nvPicPr>
          <p:cNvPr id="1038" name="Picture 14"/>
          <p:cNvPicPr>
            <a:picLocks noChangeAspect="1" noChangeArrowheads="1"/>
          </p:cNvPicPr>
          <p:nvPr/>
        </p:nvPicPr>
        <p:blipFill>
          <a:blip r:embed="rId6"/>
          <a:srcRect/>
          <a:stretch>
            <a:fillRect/>
          </a:stretch>
        </p:blipFill>
        <p:spPr bwMode="auto">
          <a:xfrm>
            <a:off x="3486894" y="4077072"/>
            <a:ext cx="2381250" cy="2381250"/>
          </a:xfrm>
          <a:prstGeom prst="rect">
            <a:avLst/>
          </a:prstGeom>
          <a:noFill/>
          <a:ln w="9525">
            <a:solidFill>
              <a:schemeClr val="tx1"/>
            </a:solidFill>
            <a:miter lim="800000"/>
            <a:headEnd/>
            <a:tailEnd/>
          </a:ln>
        </p:spPr>
      </p:pic>
      <p:pic>
        <p:nvPicPr>
          <p:cNvPr id="1030" name="Picture 6"/>
          <p:cNvPicPr>
            <a:picLocks noChangeAspect="1" noChangeArrowheads="1"/>
          </p:cNvPicPr>
          <p:nvPr/>
        </p:nvPicPr>
        <p:blipFill>
          <a:blip r:embed="rId7"/>
          <a:srcRect/>
          <a:stretch>
            <a:fillRect/>
          </a:stretch>
        </p:blipFill>
        <p:spPr bwMode="auto">
          <a:xfrm>
            <a:off x="4694238" y="2348880"/>
            <a:ext cx="4414837" cy="1628775"/>
          </a:xfrm>
          <a:prstGeom prst="rect">
            <a:avLst/>
          </a:prstGeom>
          <a:noFill/>
          <a:ln w="9525">
            <a:solidFill>
              <a:schemeClr val="tx1"/>
            </a:solidFill>
            <a:miter lim="800000"/>
            <a:headEnd/>
            <a:tailEnd/>
          </a:ln>
        </p:spPr>
      </p:pic>
      <p:pic>
        <p:nvPicPr>
          <p:cNvPr id="1039" name="Picture 15"/>
          <p:cNvPicPr>
            <a:picLocks noChangeAspect="1" noChangeArrowheads="1"/>
          </p:cNvPicPr>
          <p:nvPr/>
        </p:nvPicPr>
        <p:blipFill>
          <a:blip r:embed="rId8"/>
          <a:srcRect l="2849" t="-2" r="5498" b="46979"/>
          <a:stretch>
            <a:fillRect/>
          </a:stretch>
        </p:blipFill>
        <p:spPr bwMode="auto">
          <a:xfrm>
            <a:off x="34925" y="476250"/>
            <a:ext cx="3492500" cy="14049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38"/>
                                        </p:tgtEl>
                                        <p:attrNameLst>
                                          <p:attrName>style.visibility</p:attrName>
                                        </p:attrNameLst>
                                      </p:cBhvr>
                                      <p:to>
                                        <p:strVal val="visible"/>
                                      </p:to>
                                    </p:set>
                                    <p:animEffect transition="in" filter="fade">
                                      <p:cBhvr>
                                        <p:cTn id="19" dur="500"/>
                                        <p:tgtEl>
                                          <p:spTgt spid="1038"/>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034"/>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030"/>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0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2"/>
          <p:cNvSpPr txBox="1">
            <a:spLocks/>
          </p:cNvSpPr>
          <p:nvPr/>
        </p:nvSpPr>
        <p:spPr>
          <a:xfrm>
            <a:off x="1320800" y="3113088"/>
            <a:ext cx="6419850" cy="1900237"/>
          </a:xfrm>
          <a:prstGeom prst="rect">
            <a:avLst/>
          </a:prstGeom>
        </p:spPr>
        <p:style>
          <a:lnRef idx="2">
            <a:schemeClr val="dk1"/>
          </a:lnRef>
          <a:fillRef idx="1">
            <a:schemeClr val="lt1"/>
          </a:fillRef>
          <a:effectRef idx="0">
            <a:schemeClr val="dk1"/>
          </a:effectRef>
          <a:fontRef idx="minor">
            <a:schemeClr val="dk1"/>
          </a:fontRef>
        </p:style>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9pPr>
          </a:lstStyle>
          <a:p>
            <a:pPr fontAlgn="auto">
              <a:spcAft>
                <a:spcPts val="0"/>
              </a:spcAft>
              <a:buFont typeface="Arial" panose="020B0604020202020204" pitchFamily="34" charset="0"/>
              <a:buNone/>
              <a:defRPr/>
            </a:pPr>
            <a:r>
              <a:rPr lang="fr-FR" sz="2400" b="1" dirty="0" smtClean="0">
                <a:latin typeface="Times New Roman" pitchFamily="18" charset="0"/>
                <a:cs typeface="Times New Roman" pitchFamily="18" charset="0"/>
              </a:rPr>
              <a:t>5.2 – Des précurseurs aux pionniers</a:t>
            </a:r>
          </a:p>
          <a:p>
            <a:pPr fontAlgn="auto">
              <a:spcAft>
                <a:spcPts val="0"/>
              </a:spcAft>
              <a:buFont typeface="Arial" panose="020B0604020202020204" pitchFamily="34" charset="0"/>
              <a:buNone/>
              <a:defRPr/>
            </a:pPr>
            <a:r>
              <a:rPr lang="fr-FR" sz="2400" dirty="0" smtClean="0">
                <a:latin typeface="Times New Roman" pitchFamily="18" charset="0"/>
                <a:cs typeface="Times New Roman" pitchFamily="18" charset="0"/>
              </a:rPr>
              <a:t>- Approche scientifique du vol plané</a:t>
            </a:r>
          </a:p>
          <a:p>
            <a:pPr fontAlgn="auto">
              <a:spcAft>
                <a:spcPts val="0"/>
              </a:spcAft>
              <a:buFont typeface="Arial" panose="020B0604020202020204" pitchFamily="34" charset="0"/>
              <a:buNone/>
              <a:defRPr/>
            </a:pPr>
            <a:r>
              <a:rPr lang="fr-FR" sz="2400" dirty="0" smtClean="0">
                <a:latin typeface="Times New Roman" pitchFamily="18" charset="0"/>
                <a:cs typeface="Times New Roman" pitchFamily="18" charset="0"/>
              </a:rPr>
              <a:t>- Premiers vols motorisés des plus lourds que l’air</a:t>
            </a:r>
          </a:p>
          <a:p>
            <a:pPr fontAlgn="auto">
              <a:spcAft>
                <a:spcPts val="0"/>
              </a:spcAft>
              <a:buFont typeface="Arial" panose="020B0604020202020204" pitchFamily="34" charset="0"/>
              <a:buNone/>
              <a:defRPr/>
            </a:pPr>
            <a:r>
              <a:rPr lang="fr-FR" sz="2400" dirty="0" smtClean="0">
                <a:latin typeface="Times New Roman" pitchFamily="18" charset="0"/>
                <a:cs typeface="Times New Roman" pitchFamily="18" charset="0"/>
              </a:rPr>
              <a:t>- Innovation et exploits</a:t>
            </a:r>
            <a:endParaRPr lang="fr-FR" sz="2400" dirty="0">
              <a:latin typeface="Times New Roman" pitchFamily="18" charset="0"/>
              <a:cs typeface="Times New Roman" pitchFamily="18" charset="0"/>
            </a:endParaRPr>
          </a:p>
        </p:txBody>
      </p:sp>
      <p:sp>
        <p:nvSpPr>
          <p:cNvPr id="33794" name="Rectangle 2"/>
          <p:cNvSpPr>
            <a:spLocks noChangeArrowheads="1"/>
          </p:cNvSpPr>
          <p:nvPr/>
        </p:nvSpPr>
        <p:spPr bwMode="auto">
          <a:xfrm>
            <a:off x="2286000" y="1628775"/>
            <a:ext cx="4572000" cy="923925"/>
          </a:xfrm>
          <a:prstGeom prst="rect">
            <a:avLst/>
          </a:prstGeom>
          <a:noFill/>
          <a:ln w="9525">
            <a:noFill/>
            <a:miter lim="800000"/>
            <a:headEnd/>
            <a:tailEnd/>
          </a:ln>
        </p:spPr>
        <p:txBody>
          <a:bodyPr>
            <a:spAutoFit/>
          </a:bodyPr>
          <a:lstStyle/>
          <a:p>
            <a:r>
              <a:rPr lang="fr-FR" b="1">
                <a:latin typeface="Times New Roman" pitchFamily="18" charset="0"/>
                <a:cs typeface="Times New Roman" pitchFamily="18" charset="0"/>
              </a:rPr>
              <a:t>2.2 – Étude du vol stabilisé</a:t>
            </a:r>
            <a:br>
              <a:rPr lang="fr-FR" b="1">
                <a:latin typeface="Times New Roman" pitchFamily="18" charset="0"/>
                <a:cs typeface="Times New Roman" pitchFamily="18" charset="0"/>
              </a:rPr>
            </a:br>
            <a:r>
              <a:rPr lang="fr-FR">
                <a:latin typeface="Times New Roman" pitchFamily="18" charset="0"/>
                <a:cs typeface="Times New Roman" pitchFamily="18" charset="0"/>
              </a:rPr>
              <a:t>- Vol plané :</a:t>
            </a:r>
            <a:br>
              <a:rPr lang="fr-FR">
                <a:latin typeface="Times New Roman" pitchFamily="18" charset="0"/>
                <a:cs typeface="Times New Roman" pitchFamily="18" charset="0"/>
              </a:rPr>
            </a:br>
            <a:r>
              <a:rPr lang="fr-FR">
                <a:latin typeface="Times New Roman" pitchFamily="18" charset="0"/>
                <a:cs typeface="Times New Roman" pitchFamily="18" charset="0"/>
              </a:rPr>
              <a:t>- Vol motorisé :</a:t>
            </a:r>
            <a:endParaRPr lang="fr-FR">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additive="base">
                                        <p:cTn id="7" dur="500" fill="hold"/>
                                        <p:tgtEl>
                                          <p:spTgt spid="2">
                                            <p:bg/>
                                          </p:spTgt>
                                        </p:tgtEl>
                                        <p:attrNameLst>
                                          <p:attrName>ppt_x</p:attrName>
                                        </p:attrNameLst>
                                      </p:cBhvr>
                                      <p:tavLst>
                                        <p:tav tm="0">
                                          <p:val>
                                            <p:strVal val="#ppt_x"/>
                                          </p:val>
                                        </p:tav>
                                        <p:tav tm="100000">
                                          <p:val>
                                            <p:strVal val="#ppt_x"/>
                                          </p:val>
                                        </p:tav>
                                      </p:tavLst>
                                    </p:anim>
                                    <p:anim calcmode="lin" valueType="num">
                                      <p:cBhvr additive="base">
                                        <p:cTn id="8" dur="500" fill="hold"/>
                                        <p:tgtEl>
                                          <p:spTgt spid="2">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additive="base">
                                        <p:cTn id="11"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 calcmode="lin" valueType="num">
                                      <p:cBhvr additive="base">
                                        <p:cTn id="15"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 calcmode="lin" valueType="num">
                                      <p:cBhvr additive="base">
                                        <p:cTn id="23"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p:cNvPicPr>
            <a:picLocks noChangeAspect="1" noChangeArrowheads="1"/>
          </p:cNvPicPr>
          <p:nvPr/>
        </p:nvPicPr>
        <p:blipFill>
          <a:blip r:embed="rId2"/>
          <a:srcRect/>
          <a:stretch>
            <a:fillRect/>
          </a:stretch>
        </p:blipFill>
        <p:spPr bwMode="auto">
          <a:xfrm>
            <a:off x="3059113" y="4221163"/>
            <a:ext cx="2520950" cy="2370137"/>
          </a:xfrm>
          <a:prstGeom prst="rect">
            <a:avLst/>
          </a:prstGeom>
          <a:noFill/>
          <a:ln w="9525">
            <a:noFill/>
            <a:miter lim="800000"/>
            <a:headEnd/>
            <a:tailEnd/>
          </a:ln>
        </p:spPr>
      </p:pic>
      <p:sp>
        <p:nvSpPr>
          <p:cNvPr id="34818" name="Rectangle 4"/>
          <p:cNvSpPr>
            <a:spLocks noChangeArrowheads="1"/>
          </p:cNvSpPr>
          <p:nvPr/>
        </p:nvSpPr>
        <p:spPr bwMode="auto">
          <a:xfrm>
            <a:off x="0" y="0"/>
            <a:ext cx="9144000" cy="1184275"/>
          </a:xfrm>
          <a:prstGeom prst="rect">
            <a:avLst/>
          </a:prstGeom>
          <a:noFill/>
          <a:ln w="9525">
            <a:noFill/>
            <a:miter lim="800000"/>
            <a:headEnd/>
            <a:tailEnd/>
          </a:ln>
        </p:spPr>
        <p:txBody>
          <a:bodyPr tIns="38088" bIns="38088" anchor="ctr">
            <a:spAutoFit/>
          </a:bodyPr>
          <a:lstStyle/>
          <a:p>
            <a:pPr algn="ctr"/>
            <a:endParaRPr lang="fr-FR" sz="1600" b="1" u="sng">
              <a:solidFill>
                <a:srgbClr val="FF0000"/>
              </a:solidFill>
              <a:cs typeface="Times New Roman" pitchFamily="18" charset="0"/>
            </a:endParaRPr>
          </a:p>
          <a:p>
            <a:pPr algn="ctr"/>
            <a:endParaRPr lang="fr-FR" sz="1600" b="1" u="sng">
              <a:solidFill>
                <a:srgbClr val="FF0000"/>
              </a:solidFill>
              <a:cs typeface="Times New Roman" pitchFamily="18" charset="0"/>
            </a:endParaRPr>
          </a:p>
          <a:p>
            <a:pPr algn="ctr"/>
            <a:r>
              <a:rPr lang="fr-FR" sz="1600" b="1" u="sng">
                <a:solidFill>
                  <a:srgbClr val="FF0000"/>
                </a:solidFill>
                <a:cs typeface="Times New Roman" pitchFamily="18" charset="0"/>
              </a:rPr>
              <a:t>1853 : Sir George Cayley (Angleterre)</a:t>
            </a:r>
          </a:p>
          <a:p>
            <a:pPr eaLnBrk="0" hangingPunct="0"/>
            <a:endParaRPr lang="fr-FR">
              <a:latin typeface="Calibri" pitchFamily="34" charset="0"/>
            </a:endParaRPr>
          </a:p>
        </p:txBody>
      </p:sp>
      <p:pic>
        <p:nvPicPr>
          <p:cNvPr id="34819" name="Picture 3"/>
          <p:cNvPicPr>
            <a:picLocks noChangeAspect="1" noChangeArrowheads="1"/>
          </p:cNvPicPr>
          <p:nvPr/>
        </p:nvPicPr>
        <p:blipFill>
          <a:blip r:embed="rId3"/>
          <a:srcRect/>
          <a:stretch>
            <a:fillRect/>
          </a:stretch>
        </p:blipFill>
        <p:spPr bwMode="auto">
          <a:xfrm>
            <a:off x="323850" y="4144963"/>
            <a:ext cx="1962150" cy="2524125"/>
          </a:xfrm>
          <a:prstGeom prst="rect">
            <a:avLst/>
          </a:prstGeom>
          <a:noFill/>
          <a:ln w="9525">
            <a:noFill/>
            <a:miter lim="800000"/>
            <a:headEnd/>
            <a:tailEnd/>
          </a:ln>
        </p:spPr>
      </p:pic>
      <p:sp>
        <p:nvSpPr>
          <p:cNvPr id="20485" name="Rectangle 5"/>
          <p:cNvSpPr>
            <a:spLocks noChangeArrowheads="1"/>
          </p:cNvSpPr>
          <p:nvPr/>
        </p:nvSpPr>
        <p:spPr bwMode="auto">
          <a:xfrm>
            <a:off x="285750" y="871538"/>
            <a:ext cx="5654675" cy="3170237"/>
          </a:xfrm>
          <a:prstGeom prst="rect">
            <a:avLst/>
          </a:prstGeom>
          <a:ln>
            <a:headEnd/>
            <a:tailEnd/>
          </a:ln>
        </p:spPr>
        <p:style>
          <a:lnRef idx="2">
            <a:schemeClr val="dk1"/>
          </a:lnRef>
          <a:fillRef idx="1">
            <a:schemeClr val="lt1"/>
          </a:fillRef>
          <a:effectRef idx="0">
            <a:schemeClr val="dk1"/>
          </a:effectRef>
          <a:fontRef idx="minor">
            <a:schemeClr val="dk1"/>
          </a:fontRef>
        </p:style>
        <p:txBody>
          <a:bodyPr anchor="ctr">
            <a:spAutoFit/>
          </a:bodyPr>
          <a:lstStyle/>
          <a:p>
            <a:pPr indent="450850" algn="just" fontAlgn="auto">
              <a:spcBef>
                <a:spcPts val="0"/>
              </a:spcBef>
              <a:spcAft>
                <a:spcPts val="0"/>
              </a:spcAft>
              <a:defRPr/>
            </a:pPr>
            <a:r>
              <a:rPr lang="fr-FR" sz="2000" dirty="0" smtClean="0">
                <a:latin typeface="Times New Roman" pitchFamily="18" charset="0"/>
                <a:cs typeface="Times New Roman" pitchFamily="18" charset="0"/>
              </a:rPr>
              <a:t>Inventeur </a:t>
            </a:r>
            <a:r>
              <a:rPr lang="fr-FR" sz="2000" dirty="0">
                <a:latin typeface="Times New Roman" pitchFamily="18" charset="0"/>
                <a:cs typeface="Times New Roman" pitchFamily="18" charset="0"/>
              </a:rPr>
              <a:t>anglais ( 1773 / 1857 </a:t>
            </a:r>
            <a:r>
              <a:rPr lang="fr-FR" sz="2000" dirty="0" smtClean="0">
                <a:latin typeface="Times New Roman" pitchFamily="18" charset="0"/>
                <a:cs typeface="Times New Roman" pitchFamily="18" charset="0"/>
              </a:rPr>
              <a:t>).</a:t>
            </a:r>
          </a:p>
          <a:p>
            <a:pPr indent="450850" algn="just" fontAlgn="auto">
              <a:spcBef>
                <a:spcPts val="0"/>
              </a:spcBef>
              <a:spcAft>
                <a:spcPts val="0"/>
              </a:spcAft>
              <a:defRPr/>
            </a:pPr>
            <a:r>
              <a:rPr lang="fr-FR" sz="2000" dirty="0" smtClean="0">
                <a:latin typeface="Times New Roman" pitchFamily="18" charset="0"/>
                <a:cs typeface="Times New Roman" pitchFamily="18" charset="0"/>
              </a:rPr>
              <a:t>Premier </a:t>
            </a:r>
            <a:r>
              <a:rPr lang="fr-FR" sz="2000" dirty="0">
                <a:latin typeface="Times New Roman" pitchFamily="18" charset="0"/>
                <a:cs typeface="Times New Roman" pitchFamily="18" charset="0"/>
              </a:rPr>
              <a:t>à </a:t>
            </a:r>
            <a:r>
              <a:rPr lang="fr-FR" sz="2000" b="1" dirty="0" smtClean="0">
                <a:latin typeface="Times New Roman" pitchFamily="18" charset="0"/>
                <a:cs typeface="Times New Roman" pitchFamily="18" charset="0"/>
              </a:rPr>
              <a:t>décrire </a:t>
            </a:r>
            <a:r>
              <a:rPr lang="fr-FR" sz="2000" b="1" dirty="0">
                <a:latin typeface="Times New Roman" pitchFamily="18" charset="0"/>
                <a:cs typeface="Times New Roman" pitchFamily="18" charset="0"/>
              </a:rPr>
              <a:t>les forces de portance et de traînée sur un à profil d'aile</a:t>
            </a:r>
            <a:r>
              <a:rPr lang="fr-FR" sz="2000" dirty="0">
                <a:latin typeface="Times New Roman" pitchFamily="18" charset="0"/>
                <a:cs typeface="Times New Roman" pitchFamily="18" charset="0"/>
              </a:rPr>
              <a:t>. Il fut aussi le premier à reconnaître </a:t>
            </a:r>
            <a:r>
              <a:rPr lang="fr-FR" sz="2000" b="1" dirty="0">
                <a:latin typeface="Times New Roman" pitchFamily="18" charset="0"/>
                <a:cs typeface="Times New Roman" pitchFamily="18" charset="0"/>
              </a:rPr>
              <a:t>l'importance de la poussée </a:t>
            </a:r>
            <a:r>
              <a:rPr lang="fr-FR" sz="2000" dirty="0">
                <a:latin typeface="Times New Roman" pitchFamily="18" charset="0"/>
                <a:cs typeface="Times New Roman" pitchFamily="18" charset="0"/>
              </a:rPr>
              <a:t>et du contrôle et à prévoir l'utilisation de moteurs à combustion interne pour propulser les aéroplanes. Son planeur à ailes de cerf-volant (1804) fut la première maquette d'avion du monde à voler. Environ 50 ans plus tard, son appareil grandeur nature fut le premier planeur à voler.</a:t>
            </a:r>
          </a:p>
        </p:txBody>
      </p:sp>
      <p:pic>
        <p:nvPicPr>
          <p:cNvPr id="1026" name="Picture 2" descr="http://upload.wikimedia.org/wikipedia/commons/3/3d/Governableparachute.jpg"/>
          <p:cNvPicPr>
            <a:picLocks noChangeAspect="1" noChangeArrowheads="1"/>
          </p:cNvPicPr>
          <p:nvPr/>
        </p:nvPicPr>
        <p:blipFill>
          <a:blip r:embed="rId4"/>
          <a:srcRect/>
          <a:stretch>
            <a:fillRect/>
          </a:stretch>
        </p:blipFill>
        <p:spPr bwMode="auto">
          <a:xfrm>
            <a:off x="6156325" y="1392238"/>
            <a:ext cx="2838450" cy="46291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re 2"/>
          <p:cNvSpPr>
            <a:spLocks noGrp="1"/>
          </p:cNvSpPr>
          <p:nvPr>
            <p:ph type="title"/>
          </p:nvPr>
        </p:nvSpPr>
        <p:spPr>
          <a:xfrm>
            <a:off x="107504" y="116632"/>
            <a:ext cx="8784976" cy="2088232"/>
          </a:xfrm>
        </p:spPr>
        <p:style>
          <a:lnRef idx="2">
            <a:schemeClr val="dk1"/>
          </a:lnRef>
          <a:fillRef idx="1">
            <a:schemeClr val="lt1"/>
          </a:fillRef>
          <a:effectRef idx="0">
            <a:schemeClr val="dk1"/>
          </a:effectRef>
          <a:fontRef idx="minor">
            <a:schemeClr val="dk1"/>
          </a:fontRef>
        </p:style>
        <p:txBody>
          <a:bodyPr rtlCol="0">
            <a:normAutofit/>
          </a:bodyPr>
          <a:lstStyle/>
          <a:p>
            <a:pPr fontAlgn="auto">
              <a:spcAft>
                <a:spcPts val="0"/>
              </a:spcAft>
              <a:defRPr/>
            </a:pPr>
            <a:r>
              <a:rPr lang="fr-FR" sz="2000" dirty="0" smtClean="0">
                <a:latin typeface="Times New Roman" pitchFamily="18" charset="0"/>
                <a:cs typeface="Times New Roman" pitchFamily="18" charset="0"/>
              </a:rPr>
              <a:t>Ingénieur allemand, pionnier de l'aéronautique: </a:t>
            </a:r>
            <a:r>
              <a:rPr lang="fr-FR" sz="2000" b="1" dirty="0" smtClean="0">
                <a:latin typeface="Times New Roman" pitchFamily="18" charset="0"/>
                <a:cs typeface="Times New Roman" pitchFamily="18" charset="0"/>
              </a:rPr>
              <a:t>Otto LILIENTHAL </a:t>
            </a:r>
            <a:r>
              <a:rPr lang="fr-FR" sz="2000" dirty="0" smtClean="0">
                <a:latin typeface="Times New Roman" pitchFamily="18" charset="0"/>
                <a:cs typeface="Times New Roman" pitchFamily="18" charset="0"/>
              </a:rPr>
              <a:t>(1848 - 1896)</a:t>
            </a:r>
            <a:br>
              <a:rPr lang="fr-FR" sz="2000" dirty="0" smtClean="0">
                <a:latin typeface="Times New Roman" pitchFamily="18" charset="0"/>
                <a:cs typeface="Times New Roman" pitchFamily="18" charset="0"/>
              </a:rPr>
            </a:br>
            <a:r>
              <a:rPr lang="fr-FR" sz="2000" dirty="0" smtClean="0">
                <a:latin typeface="Times New Roman" pitchFamily="18" charset="0"/>
                <a:cs typeface="Times New Roman" pitchFamily="18" charset="0"/>
              </a:rPr>
              <a:t>Ses expériences sur la stabilité, la portance eurent une grande influence sur les aviateurs ultérieurs tels les frères Wright. Il appliqua ses études théoriques sur le vol des oiseaux et l'aérodynamique au dessin, à la construction et au vol expérimental de 18 planeurs différents. Premier homme à avoir été photographié sur un planeur, </a:t>
            </a:r>
            <a:r>
              <a:rPr lang="fr-FR" sz="2000" dirty="0" err="1" smtClean="0">
                <a:latin typeface="Times New Roman" pitchFamily="18" charset="0"/>
                <a:cs typeface="Times New Roman" pitchFamily="18" charset="0"/>
              </a:rPr>
              <a:t>Lilenthal</a:t>
            </a:r>
            <a:r>
              <a:rPr lang="fr-FR" sz="2000" dirty="0" smtClean="0">
                <a:latin typeface="Times New Roman" pitchFamily="18" charset="0"/>
                <a:cs typeface="Times New Roman" pitchFamily="18" charset="0"/>
              </a:rPr>
              <a:t> se tua dans l'accident d'un de ses appareils en 1896. </a:t>
            </a:r>
          </a:p>
        </p:txBody>
      </p:sp>
      <p:pic>
        <p:nvPicPr>
          <p:cNvPr id="35842" name="Picture 2" descr="H:\BIA\Cours_BIA\V Histoire de l'aéronautique et de l'espace\Photos BIA Histoire de l'aéronautique et de l'espace\lilienthal1.jpg"/>
          <p:cNvPicPr>
            <a:picLocks noGrp="1" noChangeAspect="1" noChangeArrowheads="1"/>
          </p:cNvPicPr>
          <p:nvPr>
            <p:ph idx="1"/>
          </p:nvPr>
        </p:nvPicPr>
        <p:blipFill>
          <a:blip r:embed="rId2"/>
          <a:srcRect/>
          <a:stretch>
            <a:fillRect/>
          </a:stretch>
        </p:blipFill>
        <p:spPr>
          <a:xfrm>
            <a:off x="546234" y="2276872"/>
            <a:ext cx="3521710" cy="1648460"/>
          </a:xfrm>
        </p:spPr>
      </p:pic>
      <p:pic>
        <p:nvPicPr>
          <p:cNvPr id="35843" name="Picture 2" descr="H:\BIA\Cours_BIA\V Histoire de l'aéronautique et de l'espace\Photos BIA Histoire de l'aéronautique et de l'espace\lilienthal2.jpg"/>
          <p:cNvPicPr>
            <a:picLocks noChangeAspect="1" noChangeArrowheads="1"/>
          </p:cNvPicPr>
          <p:nvPr/>
        </p:nvPicPr>
        <p:blipFill rotWithShape="1">
          <a:blip r:embed="rId3"/>
          <a:srcRect l="7841" t="-10536" r="19904" b="-10536"/>
          <a:stretch/>
        </p:blipFill>
        <p:spPr bwMode="auto">
          <a:xfrm>
            <a:off x="4736329" y="2060848"/>
            <a:ext cx="3364063" cy="2179320"/>
          </a:xfrm>
          <a:prstGeom prst="rect">
            <a:avLst/>
          </a:prstGeom>
          <a:noFill/>
          <a:ln w="9525">
            <a:noFill/>
            <a:miter lim="800000"/>
            <a:headEnd/>
            <a:tailEnd/>
          </a:ln>
        </p:spPr>
      </p:pic>
      <p:sp>
        <p:nvSpPr>
          <p:cNvPr id="5" name="Espace réservé du contenu 2"/>
          <p:cNvSpPr txBox="1">
            <a:spLocks/>
          </p:cNvSpPr>
          <p:nvPr/>
        </p:nvSpPr>
        <p:spPr bwMode="auto">
          <a:xfrm>
            <a:off x="107504" y="4077072"/>
            <a:ext cx="5760640" cy="2586607"/>
          </a:xfrm>
          <a:prstGeom prst="rect">
            <a:avLst/>
          </a:prstGeom>
          <a:ln w="25400" cap="flat" cmpd="sng" algn="ctr">
            <a:solidFill>
              <a:schemeClr val="dk1"/>
            </a:solidFill>
            <a:prstDash val="solid"/>
            <a:miter lim="800000"/>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noAutofit/>
          </a:bodyPr>
          <a:lstStyle>
            <a:lvl1pPr marL="342900" indent="-342900" algn="l" rtl="0" fontAlgn="base">
              <a:spcBef>
                <a:spcPct val="20000"/>
              </a:spcBef>
              <a:spcAft>
                <a:spcPct val="0"/>
              </a:spcAft>
              <a:buFont typeface="Arial" charset="0"/>
              <a:buChar char="•"/>
              <a:defRPr sz="3200" kern="1200">
                <a:solidFill>
                  <a:schemeClr val="dk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dk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dk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dk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algn="just" fontAlgn="auto">
              <a:spcAft>
                <a:spcPts val="0"/>
              </a:spcAft>
              <a:buFontTx/>
              <a:buNone/>
              <a:defRPr/>
            </a:pPr>
            <a:r>
              <a:rPr lang="fr-FR" sz="1900" dirty="0">
                <a:latin typeface="Times New Roman" pitchFamily="18" charset="0"/>
                <a:cs typeface="Times New Roman" pitchFamily="18" charset="0"/>
              </a:rPr>
              <a:t>L</a:t>
            </a:r>
            <a:r>
              <a:rPr lang="fr-FR" sz="1900" dirty="0" smtClean="0">
                <a:latin typeface="Times New Roman" pitchFamily="18" charset="0"/>
                <a:cs typeface="Times New Roman" pitchFamily="18" charset="0"/>
              </a:rPr>
              <a:t>'américain </a:t>
            </a:r>
            <a:r>
              <a:rPr lang="fr-FR" sz="1900" b="1" dirty="0" smtClean="0">
                <a:latin typeface="Times New Roman" pitchFamily="18" charset="0"/>
                <a:cs typeface="Times New Roman" pitchFamily="18" charset="0"/>
              </a:rPr>
              <a:t>Octave Chanute</a:t>
            </a:r>
            <a:r>
              <a:rPr lang="fr-FR" sz="1900" dirty="0" smtClean="0">
                <a:latin typeface="Times New Roman" pitchFamily="18" charset="0"/>
                <a:cs typeface="Times New Roman" pitchFamily="18" charset="0"/>
              </a:rPr>
              <a:t> (1832 - 1910) transforma les planeurs de Lilienthal en planeurs classiques. Son </a:t>
            </a:r>
            <a:r>
              <a:rPr lang="fr-FR" sz="1900" dirty="0" err="1" smtClean="0">
                <a:latin typeface="Times New Roman" pitchFamily="18" charset="0"/>
                <a:cs typeface="Times New Roman" pitchFamily="18" charset="0"/>
              </a:rPr>
              <a:t>oeuvre</a:t>
            </a:r>
            <a:r>
              <a:rPr lang="fr-FR" sz="1900" dirty="0" smtClean="0">
                <a:latin typeface="Times New Roman" pitchFamily="18" charset="0"/>
                <a:cs typeface="Times New Roman" pitchFamily="18" charset="0"/>
              </a:rPr>
              <a:t>, progrès dans les machines volantes, inspira les frères </a:t>
            </a:r>
            <a:r>
              <a:rPr lang="fr-FR" sz="1900" b="1" dirty="0" err="1" smtClean="0">
                <a:latin typeface="Times New Roman" pitchFamily="18" charset="0"/>
                <a:cs typeface="Times New Roman" pitchFamily="18" charset="0"/>
              </a:rPr>
              <a:t>Orville</a:t>
            </a:r>
            <a:r>
              <a:rPr lang="fr-FR" sz="1900" b="1" dirty="0" smtClean="0">
                <a:latin typeface="Times New Roman" pitchFamily="18" charset="0"/>
                <a:cs typeface="Times New Roman" pitchFamily="18" charset="0"/>
              </a:rPr>
              <a:t> et </a:t>
            </a:r>
            <a:r>
              <a:rPr lang="fr-FR" sz="1900" b="1" dirty="0" err="1" smtClean="0">
                <a:latin typeface="Times New Roman" pitchFamily="18" charset="0"/>
                <a:cs typeface="Times New Roman" pitchFamily="18" charset="0"/>
              </a:rPr>
              <a:t>Wilbur</a:t>
            </a:r>
            <a:r>
              <a:rPr lang="fr-FR" sz="1900" b="1" dirty="0" smtClean="0">
                <a:latin typeface="Times New Roman" pitchFamily="18" charset="0"/>
                <a:cs typeface="Times New Roman" pitchFamily="18" charset="0"/>
              </a:rPr>
              <a:t> Wright</a:t>
            </a:r>
            <a:r>
              <a:rPr lang="fr-FR" sz="1900" dirty="0" smtClean="0">
                <a:latin typeface="Times New Roman" pitchFamily="18" charset="0"/>
                <a:cs typeface="Times New Roman" pitchFamily="18" charset="0"/>
              </a:rPr>
              <a:t>. La route était alors tracée pour le premier vol motorisé de l'histoire.</a:t>
            </a:r>
          </a:p>
          <a:p>
            <a:pPr fontAlgn="auto">
              <a:spcAft>
                <a:spcPts val="0"/>
              </a:spcAft>
              <a:buFontTx/>
              <a:buNone/>
              <a:defRPr/>
            </a:pPr>
            <a:r>
              <a:rPr lang="fr-FR" sz="1900" dirty="0" smtClean="0">
                <a:latin typeface="Times New Roman" pitchFamily="18" charset="0"/>
                <a:cs typeface="Times New Roman" pitchFamily="18" charset="0"/>
              </a:rPr>
              <a:t>Le 22 juin 1896 à Miller </a:t>
            </a:r>
            <a:r>
              <a:rPr lang="fr-FR" sz="1900" dirty="0" err="1" smtClean="0">
                <a:latin typeface="Times New Roman" pitchFamily="18" charset="0"/>
                <a:cs typeface="Times New Roman" pitchFamily="18" charset="0"/>
              </a:rPr>
              <a:t>beach</a:t>
            </a:r>
            <a:r>
              <a:rPr lang="fr-FR" sz="1900" dirty="0" smtClean="0">
                <a:latin typeface="Times New Roman" pitchFamily="18" charset="0"/>
                <a:cs typeface="Times New Roman" pitchFamily="18" charset="0"/>
              </a:rPr>
              <a:t>, Octave Chanute essayant son planeur sur les dunes proches du lac Michigan en 1896.</a:t>
            </a:r>
          </a:p>
          <a:p>
            <a:pPr fontAlgn="auto">
              <a:spcAft>
                <a:spcPts val="0"/>
              </a:spcAft>
              <a:buFontTx/>
              <a:buNone/>
              <a:defRPr/>
            </a:pPr>
            <a:endParaRPr lang="fr-FR" sz="2000" dirty="0" smtClean="0">
              <a:latin typeface="Times New Roman" pitchFamily="18" charset="0"/>
              <a:cs typeface="Times New Roman" pitchFamily="18" charset="0"/>
            </a:endParaRPr>
          </a:p>
          <a:p>
            <a:pPr fontAlgn="auto">
              <a:spcAft>
                <a:spcPts val="0"/>
              </a:spcAft>
              <a:buFontTx/>
              <a:buNone/>
              <a:defRPr/>
            </a:pPr>
            <a:endParaRPr lang="fr-FR" sz="2000" dirty="0" smtClean="0">
              <a:latin typeface="Times New Roman" pitchFamily="18" charset="0"/>
              <a:cs typeface="Times New Roman" pitchFamily="18" charset="0"/>
            </a:endParaRPr>
          </a:p>
          <a:p>
            <a:pPr fontAlgn="auto">
              <a:spcAft>
                <a:spcPts val="0"/>
              </a:spcAft>
              <a:buFontTx/>
              <a:buNone/>
              <a:defRPr/>
            </a:pPr>
            <a:endParaRPr lang="fr-FR" sz="2000" dirty="0" smtClean="0">
              <a:latin typeface="Times New Roman" pitchFamily="18" charset="0"/>
              <a:cs typeface="Times New Roman" pitchFamily="18" charset="0"/>
            </a:endParaRPr>
          </a:p>
          <a:p>
            <a:pPr fontAlgn="auto">
              <a:spcAft>
                <a:spcPts val="0"/>
              </a:spcAft>
              <a:buFontTx/>
              <a:buNone/>
              <a:defRPr/>
            </a:pPr>
            <a:endParaRPr lang="fr-FR" sz="2000" dirty="0" smtClean="0">
              <a:latin typeface="Times New Roman" pitchFamily="18" charset="0"/>
              <a:cs typeface="Times New Roman" pitchFamily="18" charset="0"/>
            </a:endParaRPr>
          </a:p>
          <a:p>
            <a:pPr fontAlgn="auto">
              <a:spcAft>
                <a:spcPts val="0"/>
              </a:spcAft>
              <a:buFontTx/>
              <a:buNone/>
              <a:defRPr/>
            </a:pPr>
            <a:endParaRPr lang="fr-FR" sz="2000" dirty="0" smtClean="0">
              <a:latin typeface="Times New Roman" pitchFamily="18" charset="0"/>
              <a:cs typeface="Times New Roman" pitchFamily="18" charset="0"/>
            </a:endParaRPr>
          </a:p>
          <a:p>
            <a:pPr fontAlgn="auto">
              <a:spcAft>
                <a:spcPts val="0"/>
              </a:spcAft>
              <a:buFontTx/>
              <a:buNone/>
              <a:defRPr/>
            </a:pPr>
            <a:endParaRPr lang="fr-FR" sz="2000" dirty="0" smtClean="0">
              <a:latin typeface="Times New Roman" pitchFamily="18" charset="0"/>
              <a:cs typeface="Times New Roman" pitchFamily="18" charset="0"/>
            </a:endParaRPr>
          </a:p>
        </p:txBody>
      </p:sp>
      <p:pic>
        <p:nvPicPr>
          <p:cNvPr id="6" name="Picture 2"/>
          <p:cNvPicPr>
            <a:picLocks noChangeAspect="1" noChangeArrowheads="1"/>
          </p:cNvPicPr>
          <p:nvPr/>
        </p:nvPicPr>
        <p:blipFill>
          <a:blip r:embed="rId4"/>
          <a:srcRect/>
          <a:stretch>
            <a:fillRect/>
          </a:stretch>
        </p:blipFill>
        <p:spPr bwMode="auto">
          <a:xfrm>
            <a:off x="6034211" y="4149080"/>
            <a:ext cx="3362325" cy="251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1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4218</TotalTime>
  <Words>928</Words>
  <Application>Microsoft Office PowerPoint</Application>
  <PresentationFormat>Affichage à l'écran (4:3)</PresentationFormat>
  <Paragraphs>150</Paragraphs>
  <Slides>31</Slides>
  <Notes>1</Notes>
  <HiddenSlides>0</HiddenSlides>
  <MMClips>0</MMClips>
  <ScaleCrop>false</ScaleCrop>
  <HeadingPairs>
    <vt:vector size="4" baseType="variant">
      <vt:variant>
        <vt:lpstr>Thème</vt:lpstr>
      </vt:variant>
      <vt:variant>
        <vt:i4>2</vt:i4>
      </vt:variant>
      <vt:variant>
        <vt:lpstr>Titres des diapositives</vt:lpstr>
      </vt:variant>
      <vt:variant>
        <vt:i4>31</vt:i4>
      </vt:variant>
    </vt:vector>
  </HeadingPairs>
  <TitlesOfParts>
    <vt:vector size="33" baseType="lpstr">
      <vt:lpstr>1_Thème Office</vt:lpstr>
      <vt:lpstr>Thème Office</vt:lpstr>
      <vt:lpstr>Présentation PowerPoint</vt:lpstr>
      <vt:lpstr>Présentation PowerPoint</vt:lpstr>
      <vt:lpstr>Présentation PowerPoint</vt:lpstr>
      <vt:lpstr>Présentation PowerPoint</vt:lpstr>
      <vt:lpstr>Présentation PowerPoint</vt:lpstr>
      <vt:lpstr>Du battement d’aile au profil d’aile</vt:lpstr>
      <vt:lpstr>Présentation PowerPoint</vt:lpstr>
      <vt:lpstr>Présentation PowerPoint</vt:lpstr>
      <vt:lpstr>Ingénieur allemand, pionnier de l'aéronautique: Otto LILIENTHAL (1848 - 1896) Ses expériences sur la stabilité, la portance eurent une grande influence sur les aviateurs ultérieurs tels les frères Wright. Il appliqua ses études théoriques sur le vol des oiseaux et l'aérodynamique au dessin, à la construction et au vol expérimental de 18 planeurs différents. Premier homme à avoir été photographié sur un planeur, Lilenthal se tua dans l'accident d'un de ses appareils en 1896. </vt:lpstr>
      <vt:lpstr>Frères Wright et le Flyer (Etats unis) Pionnier américains ; Wilbur (1867-1912) et Orville (1871-1948).  Ils réussirent le premier vol motorisé d'un engin plus lourd que l'air. Ils commencèrent par expérimenter des cerfs-volants et des planeurs biplans et réalisèrent en 1900 leurs premiers vols expérimentaux. En 1901 ils construisirent la première soufflerie des Etats-Unis et testèrent plus de 200 modèles de profils d'aile.    </vt:lpstr>
      <vt:lpstr>Présentation PowerPoint</vt:lpstr>
      <vt:lpstr>Les frères Montgolfier</vt:lpstr>
      <vt:lpstr>7 Janvier 1785 : traversée de la Manche par Blanchard et Jeffries</vt:lpstr>
      <vt:lpstr>Présentation PowerPoint</vt:lpstr>
      <vt:lpstr>4 octobre 1957, Spoutnik le premier satellite artificiel</vt:lpstr>
      <vt:lpstr>Présentation PowerPoint</vt:lpstr>
      <vt:lpstr>Présentation PowerPoint</vt:lpstr>
      <vt:lpstr>Présentation PowerPoint</vt:lpstr>
      <vt:lpstr>Présentation PowerPoint</vt:lpstr>
      <vt:lpstr>Présentation PowerPoint</vt:lpstr>
      <vt:lpstr>Présentation PowerPoint</vt:lpstr>
      <vt:lpstr>Eté 1940, La bataille d’Angleterre</vt:lpstr>
      <vt:lpstr>Présentation PowerPoint</vt:lpstr>
      <vt:lpstr>Cinéma : La bataille d’Angleterre 1969, de Guy Hamilton avec Michael Caine </vt:lpstr>
      <vt:lpstr>V1 et V2 traversent la Manche pour frapper Londres en représailles</vt:lpstr>
      <vt:lpstr>Présentation PowerPoint</vt:lpstr>
      <vt:lpstr>Présentation PowerPoint</vt:lpstr>
      <vt:lpstr>Présentation PowerPoint</vt:lpstr>
      <vt:lpstr>Présentation PowerPoint</vt:lpstr>
      <vt:lpstr>Présentation PowerPoint</vt:lpstr>
      <vt:lpstr>ETUDE TRANSVERSALE : La traversée de la Manche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Approches pédagogiques culture et histoire</dc:title>
  <dc:creator>AALB62</dc:creator>
  <cp:lastModifiedBy>MARC</cp:lastModifiedBy>
  <cp:revision>97</cp:revision>
  <dcterms:created xsi:type="dcterms:W3CDTF">2015-09-16T19:30:20Z</dcterms:created>
  <dcterms:modified xsi:type="dcterms:W3CDTF">2015-11-08T11:00:35Z</dcterms:modified>
</cp:coreProperties>
</file>