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2" r:id="rId5"/>
    <p:sldId id="266" r:id="rId6"/>
    <p:sldId id="263" r:id="rId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38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Document_Microsoft_Office_Word_97_-_20032.doc"/><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oleObject" Target="../embeddings/Document_Microsoft_Office_Word_97_-_20033.doc"/></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Document_Microsoft_Office_Word_97_-_200320.doc"/><Relationship Id="rId2" Type="http://schemas.openxmlformats.org/officeDocument/2006/relationships/slideMaster" Target="../slideMasters/slideMaster1.xml"/><Relationship Id="rId1" Type="http://schemas.openxmlformats.org/officeDocument/2006/relationships/vmlDrawing" Target="../drawings/vmlDrawing11.vml"/><Relationship Id="rId4" Type="http://schemas.openxmlformats.org/officeDocument/2006/relationships/oleObject" Target="../embeddings/Document_Microsoft_Office_Word_97_-_200321.doc"/></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Document_Microsoft_Office_Word_97_-_200322.doc"/><Relationship Id="rId2" Type="http://schemas.openxmlformats.org/officeDocument/2006/relationships/slideMaster" Target="../slideMasters/slideMaster1.xml"/><Relationship Id="rId1" Type="http://schemas.openxmlformats.org/officeDocument/2006/relationships/vmlDrawing" Target="../drawings/vmlDrawing12.vml"/><Relationship Id="rId4" Type="http://schemas.openxmlformats.org/officeDocument/2006/relationships/oleObject" Target="../embeddings/Document_Microsoft_Office_Word_97_-_200323.doc"/></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Document_Microsoft_Office_Word_97_-_20034.doc"/><Relationship Id="rId2" Type="http://schemas.openxmlformats.org/officeDocument/2006/relationships/slideMaster" Target="../slideMasters/slideMaster1.xml"/><Relationship Id="rId1" Type="http://schemas.openxmlformats.org/officeDocument/2006/relationships/vmlDrawing" Target="../drawings/vmlDrawing3.vml"/><Relationship Id="rId4" Type="http://schemas.openxmlformats.org/officeDocument/2006/relationships/oleObject" Target="../embeddings/Document_Microsoft_Office_Word_97_-_20035.doc"/></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Document_Microsoft_Office_Word_97_-_20036.doc"/><Relationship Id="rId2" Type="http://schemas.openxmlformats.org/officeDocument/2006/relationships/slideMaster" Target="../slideMasters/slideMaster1.xml"/><Relationship Id="rId1" Type="http://schemas.openxmlformats.org/officeDocument/2006/relationships/vmlDrawing" Target="../drawings/vmlDrawing4.vml"/><Relationship Id="rId4" Type="http://schemas.openxmlformats.org/officeDocument/2006/relationships/oleObject" Target="../embeddings/Document_Microsoft_Office_Word_97_-_20037.doc"/></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Document_Microsoft_Office_Word_97_-_20038.doc"/><Relationship Id="rId2" Type="http://schemas.openxmlformats.org/officeDocument/2006/relationships/slideMaster" Target="../slideMasters/slideMaster1.xml"/><Relationship Id="rId1" Type="http://schemas.openxmlformats.org/officeDocument/2006/relationships/vmlDrawing" Target="../drawings/vmlDrawing5.vml"/><Relationship Id="rId4" Type="http://schemas.openxmlformats.org/officeDocument/2006/relationships/oleObject" Target="../embeddings/Document_Microsoft_Office_Word_97_-_20039.doc"/></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Document_Microsoft_Office_Word_97_-_200310.doc"/><Relationship Id="rId2" Type="http://schemas.openxmlformats.org/officeDocument/2006/relationships/slideMaster" Target="../slideMasters/slideMaster1.xml"/><Relationship Id="rId1" Type="http://schemas.openxmlformats.org/officeDocument/2006/relationships/vmlDrawing" Target="../drawings/vmlDrawing6.vml"/><Relationship Id="rId4" Type="http://schemas.openxmlformats.org/officeDocument/2006/relationships/oleObject" Target="../embeddings/Document_Microsoft_Office_Word_97_-_200311.doc"/></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Document_Microsoft_Office_Word_97_-_200312.doc"/><Relationship Id="rId2" Type="http://schemas.openxmlformats.org/officeDocument/2006/relationships/slideMaster" Target="../slideMasters/slideMaster1.xml"/><Relationship Id="rId1" Type="http://schemas.openxmlformats.org/officeDocument/2006/relationships/vmlDrawing" Target="../drawings/vmlDrawing7.vml"/><Relationship Id="rId4" Type="http://schemas.openxmlformats.org/officeDocument/2006/relationships/oleObject" Target="../embeddings/Document_Microsoft_Office_Word_97_-_200313.doc"/></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Document_Microsoft_Office_Word_97_-_200314.doc"/><Relationship Id="rId2" Type="http://schemas.openxmlformats.org/officeDocument/2006/relationships/slideMaster" Target="../slideMasters/slideMaster1.xml"/><Relationship Id="rId1" Type="http://schemas.openxmlformats.org/officeDocument/2006/relationships/vmlDrawing" Target="../drawings/vmlDrawing8.vml"/><Relationship Id="rId4" Type="http://schemas.openxmlformats.org/officeDocument/2006/relationships/oleObject" Target="../embeddings/Document_Microsoft_Office_Word_97_-_200315.doc"/></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Document_Microsoft_Office_Word_97_-_200316.doc"/><Relationship Id="rId2" Type="http://schemas.openxmlformats.org/officeDocument/2006/relationships/slideMaster" Target="../slideMasters/slideMaster1.xml"/><Relationship Id="rId1" Type="http://schemas.openxmlformats.org/officeDocument/2006/relationships/vmlDrawing" Target="../drawings/vmlDrawing9.vml"/><Relationship Id="rId4" Type="http://schemas.openxmlformats.org/officeDocument/2006/relationships/oleObject" Target="../embeddings/Document_Microsoft_Office_Word_97_-_200317.doc"/></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Document_Microsoft_Office_Word_97_-_200318.doc"/><Relationship Id="rId2" Type="http://schemas.openxmlformats.org/officeDocument/2006/relationships/slideMaster" Target="../slideMasters/slideMaster1.xml"/><Relationship Id="rId1" Type="http://schemas.openxmlformats.org/officeDocument/2006/relationships/vmlDrawing" Target="../drawings/vmlDrawing10.vml"/><Relationship Id="rId4" Type="http://schemas.openxmlformats.org/officeDocument/2006/relationships/oleObject" Target="../embeddings/Document_Microsoft_Office_Word_97_-_200319.doc"/></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Arc 2"/>
          <p:cNvSpPr>
            <a:spLocks/>
          </p:cNvSpPr>
          <p:nvPr/>
        </p:nvSpPr>
        <p:spPr bwMode="auto">
          <a:xfrm>
            <a:off x="26988" y="547688"/>
            <a:ext cx="1727200" cy="6246812"/>
          </a:xfrm>
          <a:custGeom>
            <a:avLst/>
            <a:gdLst>
              <a:gd name="G0" fmla="+- 0 0 0"/>
              <a:gd name="G1" fmla="+- 21600 0 0"/>
              <a:gd name="G2" fmla="+- 21600 0 0"/>
              <a:gd name="T0" fmla="*/ 23 w 21600"/>
              <a:gd name="T1" fmla="*/ 0 h 24634"/>
              <a:gd name="T2" fmla="*/ 21386 w 21600"/>
              <a:gd name="T3" fmla="*/ 24634 h 24634"/>
              <a:gd name="T4" fmla="*/ 0 w 21600"/>
              <a:gd name="T5" fmla="*/ 21600 h 24634"/>
            </a:gdLst>
            <a:ahLst/>
            <a:cxnLst>
              <a:cxn ang="0">
                <a:pos x="T0" y="T1"/>
              </a:cxn>
              <a:cxn ang="0">
                <a:pos x="T2" y="T3"/>
              </a:cxn>
              <a:cxn ang="0">
                <a:pos x="T4" y="T5"/>
              </a:cxn>
            </a:cxnLst>
            <a:rect l="0" t="0" r="r" b="b"/>
            <a:pathLst>
              <a:path w="21600" h="24634" fill="none" extrusionOk="0">
                <a:moveTo>
                  <a:pt x="22" y="0"/>
                </a:moveTo>
                <a:cubicBezTo>
                  <a:pt x="11943" y="12"/>
                  <a:pt x="21600" y="9679"/>
                  <a:pt x="21600" y="21600"/>
                </a:cubicBezTo>
                <a:cubicBezTo>
                  <a:pt x="21600" y="22615"/>
                  <a:pt x="21528" y="23628"/>
                  <a:pt x="21385" y="24633"/>
                </a:cubicBezTo>
              </a:path>
              <a:path w="21600" h="24634" stroke="0" extrusionOk="0">
                <a:moveTo>
                  <a:pt x="22" y="0"/>
                </a:moveTo>
                <a:cubicBezTo>
                  <a:pt x="11943" y="12"/>
                  <a:pt x="21600" y="9679"/>
                  <a:pt x="21600" y="21600"/>
                </a:cubicBezTo>
                <a:cubicBezTo>
                  <a:pt x="21600" y="22615"/>
                  <a:pt x="21528" y="23628"/>
                  <a:pt x="21385" y="24633"/>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5" name="Rectangle 5">
            <a:hlinkClick r:id="" action="ppaction://hlinkshowjump?jump=firstslide"/>
          </p:cNvPr>
          <p:cNvSpPr>
            <a:spLocks noChangeArrowheads="1"/>
          </p:cNvSpPr>
          <p:nvPr/>
        </p:nvSpPr>
        <p:spPr bwMode="auto">
          <a:xfrm>
            <a:off x="7315200" y="6248400"/>
            <a:ext cx="1530350" cy="609600"/>
          </a:xfrm>
          <a:prstGeom prst="rect">
            <a:avLst/>
          </a:prstGeom>
          <a:noFill/>
          <a:ln w="9525">
            <a:noFill/>
            <a:miter lim="800000"/>
            <a:headEnd/>
            <a:tailEnd/>
          </a:ln>
          <a:effectLst/>
        </p:spPr>
        <p:txBody>
          <a:bodyPr lIns="92075" tIns="46038" rIns="92075" bIns="46038"/>
          <a:lstStyle/>
          <a:p>
            <a:pPr fontAlgn="base">
              <a:spcBef>
                <a:spcPct val="20000"/>
              </a:spcBef>
              <a:spcAft>
                <a:spcPct val="0"/>
              </a:spcAft>
              <a:defRPr/>
            </a:pPr>
            <a:r>
              <a:rPr lang="fr-FR" sz="1000" i="1">
                <a:solidFill>
                  <a:srgbClr val="009999"/>
                </a:solidFill>
                <a:latin typeface="Arial" charset="0"/>
                <a:hlinkClick r:id="" action="ppaction://hlinkshowjump?jump=firstslide"/>
              </a:rPr>
              <a:t>Retour au début</a:t>
            </a:r>
            <a:endParaRPr lang="fr-FR" sz="1200">
              <a:solidFill>
                <a:srgbClr val="009999"/>
              </a:solidFill>
              <a:latin typeface="Arial" charset="0"/>
              <a:hlinkClick r:id="" action="ppaction://hlinkshowjump?jump=firstslide"/>
            </a:endParaRPr>
          </a:p>
        </p:txBody>
      </p:sp>
      <p:sp>
        <p:nvSpPr>
          <p:cNvPr id="6" name="AutoShape 6">
            <a:hlinkClick r:id="" action="ppaction://hlinkshowjump?jump=previousslide"/>
          </p:cNvPr>
          <p:cNvSpPr>
            <a:spLocks noChangeArrowheads="1"/>
          </p:cNvSpPr>
          <p:nvPr/>
        </p:nvSpPr>
        <p:spPr bwMode="auto">
          <a:xfrm>
            <a:off x="8502650" y="6554788"/>
            <a:ext cx="193675" cy="227012"/>
          </a:xfrm>
          <a:prstGeom prst="leftArrow">
            <a:avLst>
              <a:gd name="adj1" fmla="val 50000"/>
              <a:gd name="adj2" fmla="val 6379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7" name="AutoShape 7">
            <a:hlinkClick r:id="" action="ppaction://hlinkshowjump?jump=nextslide"/>
          </p:cNvPr>
          <p:cNvSpPr>
            <a:spLocks noChangeArrowheads="1"/>
          </p:cNvSpPr>
          <p:nvPr/>
        </p:nvSpPr>
        <p:spPr bwMode="auto">
          <a:xfrm>
            <a:off x="8731250" y="6556375"/>
            <a:ext cx="193675" cy="227013"/>
          </a:xfrm>
          <a:prstGeom prst="rightArrow">
            <a:avLst>
              <a:gd name="adj1" fmla="val 50000"/>
              <a:gd name="adj2" fmla="val 6380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graphicFrame>
        <p:nvGraphicFramePr>
          <p:cNvPr id="8" name="Object 11"/>
          <p:cNvGraphicFramePr>
            <a:graphicFrameLocks noChangeAspect="1"/>
          </p:cNvGraphicFramePr>
          <p:nvPr/>
        </p:nvGraphicFramePr>
        <p:xfrm>
          <a:off x="382588" y="4876800"/>
          <a:ext cx="1195387" cy="1333500"/>
        </p:xfrm>
        <a:graphic>
          <a:graphicData uri="http://schemas.openxmlformats.org/presentationml/2006/ole">
            <p:oleObj spid="_x0000_s3080" name="Document" r:id="rId3" imgW="1121664" imgH="1182624" progId="Word.Document.8">
              <p:embed/>
            </p:oleObj>
          </a:graphicData>
        </a:graphic>
      </p:graphicFrame>
      <p:sp>
        <p:nvSpPr>
          <p:cNvPr id="9" name="Arc 2"/>
          <p:cNvSpPr>
            <a:spLocks/>
          </p:cNvSpPr>
          <p:nvPr/>
        </p:nvSpPr>
        <p:spPr bwMode="auto">
          <a:xfrm>
            <a:off x="26988" y="547688"/>
            <a:ext cx="1727200" cy="6246812"/>
          </a:xfrm>
          <a:custGeom>
            <a:avLst/>
            <a:gdLst>
              <a:gd name="G0" fmla="+- 0 0 0"/>
              <a:gd name="G1" fmla="+- 21600 0 0"/>
              <a:gd name="G2" fmla="+- 21600 0 0"/>
              <a:gd name="T0" fmla="*/ 23 w 21600"/>
              <a:gd name="T1" fmla="*/ 0 h 24634"/>
              <a:gd name="T2" fmla="*/ 21386 w 21600"/>
              <a:gd name="T3" fmla="*/ 24634 h 24634"/>
              <a:gd name="T4" fmla="*/ 0 w 21600"/>
              <a:gd name="T5" fmla="*/ 21600 h 24634"/>
            </a:gdLst>
            <a:ahLst/>
            <a:cxnLst>
              <a:cxn ang="0">
                <a:pos x="T0" y="T1"/>
              </a:cxn>
              <a:cxn ang="0">
                <a:pos x="T2" y="T3"/>
              </a:cxn>
              <a:cxn ang="0">
                <a:pos x="T4" y="T5"/>
              </a:cxn>
            </a:cxnLst>
            <a:rect l="0" t="0" r="r" b="b"/>
            <a:pathLst>
              <a:path w="21600" h="24634" fill="none" extrusionOk="0">
                <a:moveTo>
                  <a:pt x="22" y="0"/>
                </a:moveTo>
                <a:cubicBezTo>
                  <a:pt x="11943" y="12"/>
                  <a:pt x="21600" y="9679"/>
                  <a:pt x="21600" y="21600"/>
                </a:cubicBezTo>
                <a:cubicBezTo>
                  <a:pt x="21600" y="22615"/>
                  <a:pt x="21528" y="23628"/>
                  <a:pt x="21385" y="24633"/>
                </a:cubicBezTo>
              </a:path>
              <a:path w="21600" h="24634" stroke="0" extrusionOk="0">
                <a:moveTo>
                  <a:pt x="22" y="0"/>
                </a:moveTo>
                <a:cubicBezTo>
                  <a:pt x="11943" y="12"/>
                  <a:pt x="21600" y="9679"/>
                  <a:pt x="21600" y="21600"/>
                </a:cubicBezTo>
                <a:cubicBezTo>
                  <a:pt x="21600" y="22615"/>
                  <a:pt x="21528" y="23628"/>
                  <a:pt x="21385" y="24633"/>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10" name="Rectangle 5">
            <a:hlinkClick r:id="" action="ppaction://hlinkshowjump?jump=firstslide"/>
          </p:cNvPr>
          <p:cNvSpPr>
            <a:spLocks noChangeArrowheads="1"/>
          </p:cNvSpPr>
          <p:nvPr/>
        </p:nvSpPr>
        <p:spPr bwMode="auto">
          <a:xfrm>
            <a:off x="7315200" y="6248400"/>
            <a:ext cx="1530350" cy="609600"/>
          </a:xfrm>
          <a:prstGeom prst="rect">
            <a:avLst/>
          </a:prstGeom>
          <a:noFill/>
          <a:ln w="9525">
            <a:noFill/>
            <a:miter lim="800000"/>
            <a:headEnd/>
            <a:tailEnd/>
          </a:ln>
          <a:effectLst/>
        </p:spPr>
        <p:txBody>
          <a:bodyPr lIns="92075" tIns="46038" rIns="92075" bIns="46038"/>
          <a:lstStyle/>
          <a:p>
            <a:pPr fontAlgn="base">
              <a:spcBef>
                <a:spcPct val="20000"/>
              </a:spcBef>
              <a:spcAft>
                <a:spcPct val="0"/>
              </a:spcAft>
              <a:defRPr/>
            </a:pPr>
            <a:r>
              <a:rPr lang="fr-FR" sz="1000" i="1">
                <a:solidFill>
                  <a:srgbClr val="009999"/>
                </a:solidFill>
                <a:latin typeface="Arial" charset="0"/>
                <a:hlinkClick r:id="" action="ppaction://hlinkshowjump?jump=firstslide"/>
              </a:rPr>
              <a:t>Retour au début</a:t>
            </a:r>
            <a:endParaRPr lang="fr-FR" sz="1200">
              <a:solidFill>
                <a:srgbClr val="009999"/>
              </a:solidFill>
              <a:latin typeface="Arial" charset="0"/>
              <a:hlinkClick r:id="" action="ppaction://hlinkshowjump?jump=firstslide"/>
            </a:endParaRPr>
          </a:p>
        </p:txBody>
      </p:sp>
      <p:sp>
        <p:nvSpPr>
          <p:cNvPr id="11" name="AutoShape 6">
            <a:hlinkClick r:id="" action="ppaction://hlinkshowjump?jump=previousslide"/>
          </p:cNvPr>
          <p:cNvSpPr>
            <a:spLocks noChangeArrowheads="1"/>
          </p:cNvSpPr>
          <p:nvPr/>
        </p:nvSpPr>
        <p:spPr bwMode="auto">
          <a:xfrm>
            <a:off x="8502650" y="6554788"/>
            <a:ext cx="193675" cy="227012"/>
          </a:xfrm>
          <a:prstGeom prst="leftArrow">
            <a:avLst>
              <a:gd name="adj1" fmla="val 50000"/>
              <a:gd name="adj2" fmla="val 6379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12" name="AutoShape 7">
            <a:hlinkClick r:id="" action="ppaction://hlinkshowjump?jump=nextslide"/>
          </p:cNvPr>
          <p:cNvSpPr>
            <a:spLocks noChangeArrowheads="1"/>
          </p:cNvSpPr>
          <p:nvPr/>
        </p:nvSpPr>
        <p:spPr bwMode="auto">
          <a:xfrm>
            <a:off x="8731250" y="6556375"/>
            <a:ext cx="193675" cy="227013"/>
          </a:xfrm>
          <a:prstGeom prst="rightArrow">
            <a:avLst>
              <a:gd name="adj1" fmla="val 50000"/>
              <a:gd name="adj2" fmla="val 6380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graphicFrame>
        <p:nvGraphicFramePr>
          <p:cNvPr id="13" name="Object 3"/>
          <p:cNvGraphicFramePr>
            <a:graphicFrameLocks noChangeAspect="1"/>
          </p:cNvGraphicFramePr>
          <p:nvPr/>
        </p:nvGraphicFramePr>
        <p:xfrm>
          <a:off x="382588" y="4876800"/>
          <a:ext cx="1195387" cy="1333500"/>
        </p:xfrm>
        <a:graphic>
          <a:graphicData uri="http://schemas.openxmlformats.org/presentationml/2006/ole">
            <p:oleObj spid="_x0000_s3081" name="Document" r:id="rId4" imgW="1121664" imgH="1182624" progId="Word.Document.8">
              <p:embed/>
            </p:oleObj>
          </a:graphicData>
        </a:graphic>
      </p:graphicFrame>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14" name="Espace réservé du pied de page 3"/>
          <p:cNvSpPr>
            <a:spLocks noGrp="1"/>
          </p:cNvSpPr>
          <p:nvPr>
            <p:ph type="ftr" sz="quarter" idx="10"/>
          </p:nvPr>
        </p:nvSpPr>
        <p:spPr/>
        <p:txBody>
          <a:bodyPr/>
          <a:lstStyle>
            <a:lvl1pPr>
              <a:defRPr>
                <a:solidFill>
                  <a:schemeClr val="bg2"/>
                </a:solidFill>
              </a:defRPr>
            </a:lvl1pPr>
          </a:lstStyle>
          <a:p>
            <a:pPr>
              <a:defRPr/>
            </a:pPr>
            <a:r>
              <a:rPr lang="fr-FR">
                <a:solidFill>
                  <a:srgbClr val="010000"/>
                </a:solidFill>
              </a:rPr>
              <a:t>Rénovation du BTS Bâtiment</a:t>
            </a:r>
            <a:endParaRPr lang="fr-FR" b="0">
              <a:solidFill>
                <a:srgbClr val="010000"/>
              </a:solidFill>
              <a:effectLst/>
            </a:endParaRPr>
          </a:p>
        </p:txBody>
      </p:sp>
    </p:spTree>
    <p:extLst>
      <p:ext uri="{BB962C8B-B14F-4D97-AF65-F5344CB8AC3E}">
        <p14:creationId xmlns:p14="http://schemas.microsoft.com/office/powerpoint/2010/main" xmlns="" val="3698075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4" name="Arc 2"/>
          <p:cNvSpPr>
            <a:spLocks/>
          </p:cNvSpPr>
          <p:nvPr/>
        </p:nvSpPr>
        <p:spPr bwMode="auto">
          <a:xfrm>
            <a:off x="26988" y="547688"/>
            <a:ext cx="1727200" cy="6246812"/>
          </a:xfrm>
          <a:custGeom>
            <a:avLst/>
            <a:gdLst>
              <a:gd name="G0" fmla="+- 0 0 0"/>
              <a:gd name="G1" fmla="+- 21600 0 0"/>
              <a:gd name="G2" fmla="+- 21600 0 0"/>
              <a:gd name="T0" fmla="*/ 23 w 21600"/>
              <a:gd name="T1" fmla="*/ 0 h 24634"/>
              <a:gd name="T2" fmla="*/ 21386 w 21600"/>
              <a:gd name="T3" fmla="*/ 24634 h 24634"/>
              <a:gd name="T4" fmla="*/ 0 w 21600"/>
              <a:gd name="T5" fmla="*/ 21600 h 24634"/>
            </a:gdLst>
            <a:ahLst/>
            <a:cxnLst>
              <a:cxn ang="0">
                <a:pos x="T0" y="T1"/>
              </a:cxn>
              <a:cxn ang="0">
                <a:pos x="T2" y="T3"/>
              </a:cxn>
              <a:cxn ang="0">
                <a:pos x="T4" y="T5"/>
              </a:cxn>
            </a:cxnLst>
            <a:rect l="0" t="0" r="r" b="b"/>
            <a:pathLst>
              <a:path w="21600" h="24634" fill="none" extrusionOk="0">
                <a:moveTo>
                  <a:pt x="22" y="0"/>
                </a:moveTo>
                <a:cubicBezTo>
                  <a:pt x="11943" y="12"/>
                  <a:pt x="21600" y="9679"/>
                  <a:pt x="21600" y="21600"/>
                </a:cubicBezTo>
                <a:cubicBezTo>
                  <a:pt x="21600" y="22615"/>
                  <a:pt x="21528" y="23628"/>
                  <a:pt x="21385" y="24633"/>
                </a:cubicBezTo>
              </a:path>
              <a:path w="21600" h="24634" stroke="0" extrusionOk="0">
                <a:moveTo>
                  <a:pt x="22" y="0"/>
                </a:moveTo>
                <a:cubicBezTo>
                  <a:pt x="11943" y="12"/>
                  <a:pt x="21600" y="9679"/>
                  <a:pt x="21600" y="21600"/>
                </a:cubicBezTo>
                <a:cubicBezTo>
                  <a:pt x="21600" y="22615"/>
                  <a:pt x="21528" y="23628"/>
                  <a:pt x="21385" y="24633"/>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5" name="Rectangle 5">
            <a:hlinkClick r:id="" action="ppaction://hlinkshowjump?jump=firstslide"/>
          </p:cNvPr>
          <p:cNvSpPr>
            <a:spLocks noChangeArrowheads="1"/>
          </p:cNvSpPr>
          <p:nvPr/>
        </p:nvSpPr>
        <p:spPr bwMode="auto">
          <a:xfrm>
            <a:off x="7315200" y="6248400"/>
            <a:ext cx="1530350" cy="609600"/>
          </a:xfrm>
          <a:prstGeom prst="rect">
            <a:avLst/>
          </a:prstGeom>
          <a:noFill/>
          <a:ln w="9525">
            <a:noFill/>
            <a:miter lim="800000"/>
            <a:headEnd/>
            <a:tailEnd/>
          </a:ln>
          <a:effectLst/>
        </p:spPr>
        <p:txBody>
          <a:bodyPr lIns="92075" tIns="46038" rIns="92075" bIns="46038"/>
          <a:lstStyle/>
          <a:p>
            <a:pPr fontAlgn="base">
              <a:spcBef>
                <a:spcPct val="20000"/>
              </a:spcBef>
              <a:spcAft>
                <a:spcPct val="0"/>
              </a:spcAft>
              <a:defRPr/>
            </a:pPr>
            <a:r>
              <a:rPr lang="fr-FR" sz="1000" i="1">
                <a:solidFill>
                  <a:srgbClr val="009999"/>
                </a:solidFill>
                <a:latin typeface="Arial" charset="0"/>
                <a:hlinkClick r:id="" action="ppaction://hlinkshowjump?jump=firstslide"/>
              </a:rPr>
              <a:t>Retour au début</a:t>
            </a:r>
            <a:endParaRPr lang="fr-FR" sz="1200">
              <a:solidFill>
                <a:srgbClr val="009999"/>
              </a:solidFill>
              <a:latin typeface="Arial" charset="0"/>
              <a:hlinkClick r:id="" action="ppaction://hlinkshowjump?jump=firstslide"/>
            </a:endParaRPr>
          </a:p>
        </p:txBody>
      </p:sp>
      <p:sp>
        <p:nvSpPr>
          <p:cNvPr id="6" name="AutoShape 6">
            <a:hlinkClick r:id="" action="ppaction://hlinkshowjump?jump=previousslide"/>
          </p:cNvPr>
          <p:cNvSpPr>
            <a:spLocks noChangeArrowheads="1"/>
          </p:cNvSpPr>
          <p:nvPr/>
        </p:nvSpPr>
        <p:spPr bwMode="auto">
          <a:xfrm>
            <a:off x="8502650" y="6554788"/>
            <a:ext cx="193675" cy="227012"/>
          </a:xfrm>
          <a:prstGeom prst="leftArrow">
            <a:avLst>
              <a:gd name="adj1" fmla="val 50000"/>
              <a:gd name="adj2" fmla="val 6379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7" name="AutoShape 7">
            <a:hlinkClick r:id="" action="ppaction://hlinkshowjump?jump=nextslide"/>
          </p:cNvPr>
          <p:cNvSpPr>
            <a:spLocks noChangeArrowheads="1"/>
          </p:cNvSpPr>
          <p:nvPr/>
        </p:nvSpPr>
        <p:spPr bwMode="auto">
          <a:xfrm>
            <a:off x="8731250" y="6556375"/>
            <a:ext cx="193675" cy="227013"/>
          </a:xfrm>
          <a:prstGeom prst="rightArrow">
            <a:avLst>
              <a:gd name="adj1" fmla="val 50000"/>
              <a:gd name="adj2" fmla="val 6380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graphicFrame>
        <p:nvGraphicFramePr>
          <p:cNvPr id="8" name="Object 11"/>
          <p:cNvGraphicFramePr>
            <a:graphicFrameLocks noChangeAspect="1"/>
          </p:cNvGraphicFramePr>
          <p:nvPr/>
        </p:nvGraphicFramePr>
        <p:xfrm>
          <a:off x="382588" y="4876800"/>
          <a:ext cx="1195387" cy="1333500"/>
        </p:xfrm>
        <a:graphic>
          <a:graphicData uri="http://schemas.openxmlformats.org/presentationml/2006/ole">
            <p:oleObj spid="_x0000_s12296" name="Document" r:id="rId3" imgW="1121664" imgH="1182624" progId="Word.Document.8">
              <p:embed/>
            </p:oleObj>
          </a:graphicData>
        </a:graphic>
      </p:graphicFrame>
      <p:sp>
        <p:nvSpPr>
          <p:cNvPr id="9" name="Arc 2"/>
          <p:cNvSpPr>
            <a:spLocks/>
          </p:cNvSpPr>
          <p:nvPr/>
        </p:nvSpPr>
        <p:spPr bwMode="auto">
          <a:xfrm>
            <a:off x="26988" y="547688"/>
            <a:ext cx="1727200" cy="6246812"/>
          </a:xfrm>
          <a:custGeom>
            <a:avLst/>
            <a:gdLst>
              <a:gd name="G0" fmla="+- 0 0 0"/>
              <a:gd name="G1" fmla="+- 21600 0 0"/>
              <a:gd name="G2" fmla="+- 21600 0 0"/>
              <a:gd name="T0" fmla="*/ 23 w 21600"/>
              <a:gd name="T1" fmla="*/ 0 h 24634"/>
              <a:gd name="T2" fmla="*/ 21386 w 21600"/>
              <a:gd name="T3" fmla="*/ 24634 h 24634"/>
              <a:gd name="T4" fmla="*/ 0 w 21600"/>
              <a:gd name="T5" fmla="*/ 21600 h 24634"/>
            </a:gdLst>
            <a:ahLst/>
            <a:cxnLst>
              <a:cxn ang="0">
                <a:pos x="T0" y="T1"/>
              </a:cxn>
              <a:cxn ang="0">
                <a:pos x="T2" y="T3"/>
              </a:cxn>
              <a:cxn ang="0">
                <a:pos x="T4" y="T5"/>
              </a:cxn>
            </a:cxnLst>
            <a:rect l="0" t="0" r="r" b="b"/>
            <a:pathLst>
              <a:path w="21600" h="24634" fill="none" extrusionOk="0">
                <a:moveTo>
                  <a:pt x="22" y="0"/>
                </a:moveTo>
                <a:cubicBezTo>
                  <a:pt x="11943" y="12"/>
                  <a:pt x="21600" y="9679"/>
                  <a:pt x="21600" y="21600"/>
                </a:cubicBezTo>
                <a:cubicBezTo>
                  <a:pt x="21600" y="22615"/>
                  <a:pt x="21528" y="23628"/>
                  <a:pt x="21385" y="24633"/>
                </a:cubicBezTo>
              </a:path>
              <a:path w="21600" h="24634" stroke="0" extrusionOk="0">
                <a:moveTo>
                  <a:pt x="22" y="0"/>
                </a:moveTo>
                <a:cubicBezTo>
                  <a:pt x="11943" y="12"/>
                  <a:pt x="21600" y="9679"/>
                  <a:pt x="21600" y="21600"/>
                </a:cubicBezTo>
                <a:cubicBezTo>
                  <a:pt x="21600" y="22615"/>
                  <a:pt x="21528" y="23628"/>
                  <a:pt x="21385" y="24633"/>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10" name="Rectangle 5">
            <a:hlinkClick r:id="" action="ppaction://hlinkshowjump?jump=firstslide"/>
          </p:cNvPr>
          <p:cNvSpPr>
            <a:spLocks noChangeArrowheads="1"/>
          </p:cNvSpPr>
          <p:nvPr/>
        </p:nvSpPr>
        <p:spPr bwMode="auto">
          <a:xfrm>
            <a:off x="7315200" y="6248400"/>
            <a:ext cx="1530350" cy="609600"/>
          </a:xfrm>
          <a:prstGeom prst="rect">
            <a:avLst/>
          </a:prstGeom>
          <a:noFill/>
          <a:ln w="9525">
            <a:noFill/>
            <a:miter lim="800000"/>
            <a:headEnd/>
            <a:tailEnd/>
          </a:ln>
          <a:effectLst/>
        </p:spPr>
        <p:txBody>
          <a:bodyPr lIns="92075" tIns="46038" rIns="92075" bIns="46038"/>
          <a:lstStyle/>
          <a:p>
            <a:pPr fontAlgn="base">
              <a:spcBef>
                <a:spcPct val="20000"/>
              </a:spcBef>
              <a:spcAft>
                <a:spcPct val="0"/>
              </a:spcAft>
              <a:defRPr/>
            </a:pPr>
            <a:r>
              <a:rPr lang="fr-FR" sz="1000" i="1">
                <a:solidFill>
                  <a:srgbClr val="009999"/>
                </a:solidFill>
                <a:latin typeface="Arial" charset="0"/>
                <a:hlinkClick r:id="" action="ppaction://hlinkshowjump?jump=firstslide"/>
              </a:rPr>
              <a:t>Retour au début</a:t>
            </a:r>
            <a:endParaRPr lang="fr-FR" sz="1200">
              <a:solidFill>
                <a:srgbClr val="009999"/>
              </a:solidFill>
              <a:latin typeface="Arial" charset="0"/>
              <a:hlinkClick r:id="" action="ppaction://hlinkshowjump?jump=firstslide"/>
            </a:endParaRPr>
          </a:p>
        </p:txBody>
      </p:sp>
      <p:sp>
        <p:nvSpPr>
          <p:cNvPr id="11" name="AutoShape 6">
            <a:hlinkClick r:id="" action="ppaction://hlinkshowjump?jump=previousslide"/>
          </p:cNvPr>
          <p:cNvSpPr>
            <a:spLocks noChangeArrowheads="1"/>
          </p:cNvSpPr>
          <p:nvPr/>
        </p:nvSpPr>
        <p:spPr bwMode="auto">
          <a:xfrm>
            <a:off x="8502650" y="6554788"/>
            <a:ext cx="193675" cy="227012"/>
          </a:xfrm>
          <a:prstGeom prst="leftArrow">
            <a:avLst>
              <a:gd name="adj1" fmla="val 50000"/>
              <a:gd name="adj2" fmla="val 6379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12" name="AutoShape 7">
            <a:hlinkClick r:id="" action="ppaction://hlinkshowjump?jump=nextslide"/>
          </p:cNvPr>
          <p:cNvSpPr>
            <a:spLocks noChangeArrowheads="1"/>
          </p:cNvSpPr>
          <p:nvPr/>
        </p:nvSpPr>
        <p:spPr bwMode="auto">
          <a:xfrm>
            <a:off x="8731250" y="6556375"/>
            <a:ext cx="193675" cy="227013"/>
          </a:xfrm>
          <a:prstGeom prst="rightArrow">
            <a:avLst>
              <a:gd name="adj1" fmla="val 50000"/>
              <a:gd name="adj2" fmla="val 6380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graphicFrame>
        <p:nvGraphicFramePr>
          <p:cNvPr id="13" name="Object 3"/>
          <p:cNvGraphicFramePr>
            <a:graphicFrameLocks noChangeAspect="1"/>
          </p:cNvGraphicFramePr>
          <p:nvPr/>
        </p:nvGraphicFramePr>
        <p:xfrm>
          <a:off x="382588" y="4876800"/>
          <a:ext cx="1195387" cy="1333500"/>
        </p:xfrm>
        <a:graphic>
          <a:graphicData uri="http://schemas.openxmlformats.org/presentationml/2006/ole">
            <p:oleObj spid="_x0000_s12297" name="Document" r:id="rId4" imgW="1121664" imgH="1182624" progId="Word.Document.8">
              <p:embed/>
            </p:oleObj>
          </a:graphicData>
        </a:graphic>
      </p:graphicFrame>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4" name="Espace réservé du pied de page 3"/>
          <p:cNvSpPr>
            <a:spLocks noGrp="1"/>
          </p:cNvSpPr>
          <p:nvPr>
            <p:ph type="ftr" sz="quarter" idx="10"/>
          </p:nvPr>
        </p:nvSpPr>
        <p:spPr/>
        <p:txBody>
          <a:bodyPr/>
          <a:lstStyle>
            <a:lvl1pPr>
              <a:defRPr/>
            </a:lvl1pPr>
          </a:lstStyle>
          <a:p>
            <a:pPr>
              <a:defRPr/>
            </a:pPr>
            <a:r>
              <a:rPr lang="fr-FR">
                <a:solidFill>
                  <a:srgbClr val="FFFFFF"/>
                </a:solidFill>
              </a:rPr>
              <a:t>Rénovation du BTS Technico-commercial</a:t>
            </a:r>
            <a:endParaRPr lang="fr-FR" b="0">
              <a:solidFill>
                <a:srgbClr val="009999"/>
              </a:solidFill>
              <a:effectLst/>
            </a:endParaRPr>
          </a:p>
        </p:txBody>
      </p:sp>
    </p:spTree>
    <p:extLst>
      <p:ext uri="{BB962C8B-B14F-4D97-AF65-F5344CB8AC3E}">
        <p14:creationId xmlns:p14="http://schemas.microsoft.com/office/powerpoint/2010/main" xmlns="" val="225784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Arc 2"/>
          <p:cNvSpPr>
            <a:spLocks/>
          </p:cNvSpPr>
          <p:nvPr/>
        </p:nvSpPr>
        <p:spPr bwMode="auto">
          <a:xfrm>
            <a:off x="26988" y="547688"/>
            <a:ext cx="1727200" cy="6246812"/>
          </a:xfrm>
          <a:custGeom>
            <a:avLst/>
            <a:gdLst>
              <a:gd name="G0" fmla="+- 0 0 0"/>
              <a:gd name="G1" fmla="+- 21600 0 0"/>
              <a:gd name="G2" fmla="+- 21600 0 0"/>
              <a:gd name="T0" fmla="*/ 23 w 21600"/>
              <a:gd name="T1" fmla="*/ 0 h 24634"/>
              <a:gd name="T2" fmla="*/ 21386 w 21600"/>
              <a:gd name="T3" fmla="*/ 24634 h 24634"/>
              <a:gd name="T4" fmla="*/ 0 w 21600"/>
              <a:gd name="T5" fmla="*/ 21600 h 24634"/>
            </a:gdLst>
            <a:ahLst/>
            <a:cxnLst>
              <a:cxn ang="0">
                <a:pos x="T0" y="T1"/>
              </a:cxn>
              <a:cxn ang="0">
                <a:pos x="T2" y="T3"/>
              </a:cxn>
              <a:cxn ang="0">
                <a:pos x="T4" y="T5"/>
              </a:cxn>
            </a:cxnLst>
            <a:rect l="0" t="0" r="r" b="b"/>
            <a:pathLst>
              <a:path w="21600" h="24634" fill="none" extrusionOk="0">
                <a:moveTo>
                  <a:pt x="22" y="0"/>
                </a:moveTo>
                <a:cubicBezTo>
                  <a:pt x="11943" y="12"/>
                  <a:pt x="21600" y="9679"/>
                  <a:pt x="21600" y="21600"/>
                </a:cubicBezTo>
                <a:cubicBezTo>
                  <a:pt x="21600" y="22615"/>
                  <a:pt x="21528" y="23628"/>
                  <a:pt x="21385" y="24633"/>
                </a:cubicBezTo>
              </a:path>
              <a:path w="21600" h="24634" stroke="0" extrusionOk="0">
                <a:moveTo>
                  <a:pt x="22" y="0"/>
                </a:moveTo>
                <a:cubicBezTo>
                  <a:pt x="11943" y="12"/>
                  <a:pt x="21600" y="9679"/>
                  <a:pt x="21600" y="21600"/>
                </a:cubicBezTo>
                <a:cubicBezTo>
                  <a:pt x="21600" y="22615"/>
                  <a:pt x="21528" y="23628"/>
                  <a:pt x="21385" y="24633"/>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5" name="Rectangle 5">
            <a:hlinkClick r:id="" action="ppaction://hlinkshowjump?jump=firstslide"/>
          </p:cNvPr>
          <p:cNvSpPr>
            <a:spLocks noChangeArrowheads="1"/>
          </p:cNvSpPr>
          <p:nvPr/>
        </p:nvSpPr>
        <p:spPr bwMode="auto">
          <a:xfrm>
            <a:off x="7315200" y="6248400"/>
            <a:ext cx="1530350" cy="609600"/>
          </a:xfrm>
          <a:prstGeom prst="rect">
            <a:avLst/>
          </a:prstGeom>
          <a:noFill/>
          <a:ln w="9525">
            <a:noFill/>
            <a:miter lim="800000"/>
            <a:headEnd/>
            <a:tailEnd/>
          </a:ln>
          <a:effectLst/>
        </p:spPr>
        <p:txBody>
          <a:bodyPr lIns="92075" tIns="46038" rIns="92075" bIns="46038"/>
          <a:lstStyle/>
          <a:p>
            <a:pPr fontAlgn="base">
              <a:spcBef>
                <a:spcPct val="20000"/>
              </a:spcBef>
              <a:spcAft>
                <a:spcPct val="0"/>
              </a:spcAft>
              <a:defRPr/>
            </a:pPr>
            <a:r>
              <a:rPr lang="fr-FR" sz="1000" i="1">
                <a:solidFill>
                  <a:srgbClr val="009999"/>
                </a:solidFill>
                <a:latin typeface="Arial" charset="0"/>
                <a:hlinkClick r:id="" action="ppaction://hlinkshowjump?jump=firstslide"/>
              </a:rPr>
              <a:t>Retour au début</a:t>
            </a:r>
            <a:endParaRPr lang="fr-FR" sz="1200">
              <a:solidFill>
                <a:srgbClr val="009999"/>
              </a:solidFill>
              <a:latin typeface="Arial" charset="0"/>
              <a:hlinkClick r:id="" action="ppaction://hlinkshowjump?jump=firstslide"/>
            </a:endParaRPr>
          </a:p>
        </p:txBody>
      </p:sp>
      <p:sp>
        <p:nvSpPr>
          <p:cNvPr id="6" name="AutoShape 6">
            <a:hlinkClick r:id="" action="ppaction://hlinkshowjump?jump=previousslide"/>
          </p:cNvPr>
          <p:cNvSpPr>
            <a:spLocks noChangeArrowheads="1"/>
          </p:cNvSpPr>
          <p:nvPr/>
        </p:nvSpPr>
        <p:spPr bwMode="auto">
          <a:xfrm>
            <a:off x="8502650" y="6554788"/>
            <a:ext cx="193675" cy="227012"/>
          </a:xfrm>
          <a:prstGeom prst="leftArrow">
            <a:avLst>
              <a:gd name="adj1" fmla="val 50000"/>
              <a:gd name="adj2" fmla="val 6379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7" name="AutoShape 7">
            <a:hlinkClick r:id="" action="ppaction://hlinkshowjump?jump=nextslide"/>
          </p:cNvPr>
          <p:cNvSpPr>
            <a:spLocks noChangeArrowheads="1"/>
          </p:cNvSpPr>
          <p:nvPr/>
        </p:nvSpPr>
        <p:spPr bwMode="auto">
          <a:xfrm>
            <a:off x="8731250" y="6556375"/>
            <a:ext cx="193675" cy="227013"/>
          </a:xfrm>
          <a:prstGeom prst="rightArrow">
            <a:avLst>
              <a:gd name="adj1" fmla="val 50000"/>
              <a:gd name="adj2" fmla="val 6380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graphicFrame>
        <p:nvGraphicFramePr>
          <p:cNvPr id="8" name="Object 11"/>
          <p:cNvGraphicFramePr>
            <a:graphicFrameLocks noChangeAspect="1"/>
          </p:cNvGraphicFramePr>
          <p:nvPr/>
        </p:nvGraphicFramePr>
        <p:xfrm>
          <a:off x="382588" y="4876800"/>
          <a:ext cx="1195387" cy="1333500"/>
        </p:xfrm>
        <a:graphic>
          <a:graphicData uri="http://schemas.openxmlformats.org/presentationml/2006/ole">
            <p:oleObj spid="_x0000_s13320" name="Document" r:id="rId3" imgW="1121664" imgH="1182624" progId="Word.Document.8">
              <p:embed/>
            </p:oleObj>
          </a:graphicData>
        </a:graphic>
      </p:graphicFrame>
      <p:sp>
        <p:nvSpPr>
          <p:cNvPr id="9" name="Arc 2"/>
          <p:cNvSpPr>
            <a:spLocks/>
          </p:cNvSpPr>
          <p:nvPr/>
        </p:nvSpPr>
        <p:spPr bwMode="auto">
          <a:xfrm>
            <a:off x="26988" y="547688"/>
            <a:ext cx="1727200" cy="6246812"/>
          </a:xfrm>
          <a:custGeom>
            <a:avLst/>
            <a:gdLst>
              <a:gd name="G0" fmla="+- 0 0 0"/>
              <a:gd name="G1" fmla="+- 21600 0 0"/>
              <a:gd name="G2" fmla="+- 21600 0 0"/>
              <a:gd name="T0" fmla="*/ 23 w 21600"/>
              <a:gd name="T1" fmla="*/ 0 h 24634"/>
              <a:gd name="T2" fmla="*/ 21386 w 21600"/>
              <a:gd name="T3" fmla="*/ 24634 h 24634"/>
              <a:gd name="T4" fmla="*/ 0 w 21600"/>
              <a:gd name="T5" fmla="*/ 21600 h 24634"/>
            </a:gdLst>
            <a:ahLst/>
            <a:cxnLst>
              <a:cxn ang="0">
                <a:pos x="T0" y="T1"/>
              </a:cxn>
              <a:cxn ang="0">
                <a:pos x="T2" y="T3"/>
              </a:cxn>
              <a:cxn ang="0">
                <a:pos x="T4" y="T5"/>
              </a:cxn>
            </a:cxnLst>
            <a:rect l="0" t="0" r="r" b="b"/>
            <a:pathLst>
              <a:path w="21600" h="24634" fill="none" extrusionOk="0">
                <a:moveTo>
                  <a:pt x="22" y="0"/>
                </a:moveTo>
                <a:cubicBezTo>
                  <a:pt x="11943" y="12"/>
                  <a:pt x="21600" y="9679"/>
                  <a:pt x="21600" y="21600"/>
                </a:cubicBezTo>
                <a:cubicBezTo>
                  <a:pt x="21600" y="22615"/>
                  <a:pt x="21528" y="23628"/>
                  <a:pt x="21385" y="24633"/>
                </a:cubicBezTo>
              </a:path>
              <a:path w="21600" h="24634" stroke="0" extrusionOk="0">
                <a:moveTo>
                  <a:pt x="22" y="0"/>
                </a:moveTo>
                <a:cubicBezTo>
                  <a:pt x="11943" y="12"/>
                  <a:pt x="21600" y="9679"/>
                  <a:pt x="21600" y="21600"/>
                </a:cubicBezTo>
                <a:cubicBezTo>
                  <a:pt x="21600" y="22615"/>
                  <a:pt x="21528" y="23628"/>
                  <a:pt x="21385" y="24633"/>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10" name="Rectangle 5">
            <a:hlinkClick r:id="" action="ppaction://hlinkshowjump?jump=firstslide"/>
          </p:cNvPr>
          <p:cNvSpPr>
            <a:spLocks noChangeArrowheads="1"/>
          </p:cNvSpPr>
          <p:nvPr/>
        </p:nvSpPr>
        <p:spPr bwMode="auto">
          <a:xfrm>
            <a:off x="7315200" y="6248400"/>
            <a:ext cx="1530350" cy="609600"/>
          </a:xfrm>
          <a:prstGeom prst="rect">
            <a:avLst/>
          </a:prstGeom>
          <a:noFill/>
          <a:ln w="9525">
            <a:noFill/>
            <a:miter lim="800000"/>
            <a:headEnd/>
            <a:tailEnd/>
          </a:ln>
          <a:effectLst/>
        </p:spPr>
        <p:txBody>
          <a:bodyPr lIns="92075" tIns="46038" rIns="92075" bIns="46038"/>
          <a:lstStyle/>
          <a:p>
            <a:pPr fontAlgn="base">
              <a:spcBef>
                <a:spcPct val="20000"/>
              </a:spcBef>
              <a:spcAft>
                <a:spcPct val="0"/>
              </a:spcAft>
              <a:defRPr/>
            </a:pPr>
            <a:r>
              <a:rPr lang="fr-FR" sz="1000" i="1">
                <a:solidFill>
                  <a:srgbClr val="009999"/>
                </a:solidFill>
                <a:latin typeface="Arial" charset="0"/>
                <a:hlinkClick r:id="" action="ppaction://hlinkshowjump?jump=firstslide"/>
              </a:rPr>
              <a:t>Retour au début</a:t>
            </a:r>
            <a:endParaRPr lang="fr-FR" sz="1200">
              <a:solidFill>
                <a:srgbClr val="009999"/>
              </a:solidFill>
              <a:latin typeface="Arial" charset="0"/>
              <a:hlinkClick r:id="" action="ppaction://hlinkshowjump?jump=firstslide"/>
            </a:endParaRPr>
          </a:p>
        </p:txBody>
      </p:sp>
      <p:sp>
        <p:nvSpPr>
          <p:cNvPr id="11" name="AutoShape 6">
            <a:hlinkClick r:id="" action="ppaction://hlinkshowjump?jump=previousslide"/>
          </p:cNvPr>
          <p:cNvSpPr>
            <a:spLocks noChangeArrowheads="1"/>
          </p:cNvSpPr>
          <p:nvPr/>
        </p:nvSpPr>
        <p:spPr bwMode="auto">
          <a:xfrm>
            <a:off x="8502650" y="6554788"/>
            <a:ext cx="193675" cy="227012"/>
          </a:xfrm>
          <a:prstGeom prst="leftArrow">
            <a:avLst>
              <a:gd name="adj1" fmla="val 50000"/>
              <a:gd name="adj2" fmla="val 6379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12" name="AutoShape 7">
            <a:hlinkClick r:id="" action="ppaction://hlinkshowjump?jump=nextslide"/>
          </p:cNvPr>
          <p:cNvSpPr>
            <a:spLocks noChangeArrowheads="1"/>
          </p:cNvSpPr>
          <p:nvPr/>
        </p:nvSpPr>
        <p:spPr bwMode="auto">
          <a:xfrm>
            <a:off x="8731250" y="6556375"/>
            <a:ext cx="193675" cy="227013"/>
          </a:xfrm>
          <a:prstGeom prst="rightArrow">
            <a:avLst>
              <a:gd name="adj1" fmla="val 50000"/>
              <a:gd name="adj2" fmla="val 6380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graphicFrame>
        <p:nvGraphicFramePr>
          <p:cNvPr id="13" name="Object 3"/>
          <p:cNvGraphicFramePr>
            <a:graphicFrameLocks noChangeAspect="1"/>
          </p:cNvGraphicFramePr>
          <p:nvPr/>
        </p:nvGraphicFramePr>
        <p:xfrm>
          <a:off x="382588" y="4876800"/>
          <a:ext cx="1195387" cy="1333500"/>
        </p:xfrm>
        <a:graphic>
          <a:graphicData uri="http://schemas.openxmlformats.org/presentationml/2006/ole">
            <p:oleObj spid="_x0000_s13321" name="Document" r:id="rId4" imgW="1121664" imgH="1182624" progId="Word.Document.8">
              <p:embed/>
            </p:oleObj>
          </a:graphicData>
        </a:graphic>
      </p:graphicFrame>
      <p:sp>
        <p:nvSpPr>
          <p:cNvPr id="2" name="Titre vertical 1"/>
          <p:cNvSpPr>
            <a:spLocks noGrp="1"/>
          </p:cNvSpPr>
          <p:nvPr>
            <p:ph type="title" orient="vert"/>
          </p:nvPr>
        </p:nvSpPr>
        <p:spPr>
          <a:xfrm>
            <a:off x="6629400" y="685800"/>
            <a:ext cx="1905000" cy="54102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914400" y="685800"/>
            <a:ext cx="5562600" cy="54102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4" name="Espace réservé du pied de page 3"/>
          <p:cNvSpPr>
            <a:spLocks noGrp="1"/>
          </p:cNvSpPr>
          <p:nvPr>
            <p:ph type="ftr" sz="quarter" idx="10"/>
          </p:nvPr>
        </p:nvSpPr>
        <p:spPr/>
        <p:txBody>
          <a:bodyPr/>
          <a:lstStyle>
            <a:lvl1pPr>
              <a:defRPr/>
            </a:lvl1pPr>
          </a:lstStyle>
          <a:p>
            <a:pPr>
              <a:defRPr/>
            </a:pPr>
            <a:r>
              <a:rPr lang="fr-FR">
                <a:solidFill>
                  <a:srgbClr val="FFFFFF"/>
                </a:solidFill>
              </a:rPr>
              <a:t>Rénovation du BTS Technico-commercial</a:t>
            </a:r>
            <a:endParaRPr lang="fr-FR" b="0">
              <a:solidFill>
                <a:srgbClr val="009999"/>
              </a:solidFill>
              <a:effectLst/>
            </a:endParaRPr>
          </a:p>
        </p:txBody>
      </p:sp>
    </p:spTree>
    <p:extLst>
      <p:ext uri="{BB962C8B-B14F-4D97-AF65-F5344CB8AC3E}">
        <p14:creationId xmlns:p14="http://schemas.microsoft.com/office/powerpoint/2010/main" xmlns="" val="1023639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4" name="Arc 2"/>
          <p:cNvSpPr>
            <a:spLocks/>
          </p:cNvSpPr>
          <p:nvPr/>
        </p:nvSpPr>
        <p:spPr bwMode="auto">
          <a:xfrm>
            <a:off x="26988" y="547688"/>
            <a:ext cx="1727200" cy="6246812"/>
          </a:xfrm>
          <a:custGeom>
            <a:avLst/>
            <a:gdLst>
              <a:gd name="G0" fmla="+- 0 0 0"/>
              <a:gd name="G1" fmla="+- 21600 0 0"/>
              <a:gd name="G2" fmla="+- 21600 0 0"/>
              <a:gd name="T0" fmla="*/ 23 w 21600"/>
              <a:gd name="T1" fmla="*/ 0 h 24634"/>
              <a:gd name="T2" fmla="*/ 21386 w 21600"/>
              <a:gd name="T3" fmla="*/ 24634 h 24634"/>
              <a:gd name="T4" fmla="*/ 0 w 21600"/>
              <a:gd name="T5" fmla="*/ 21600 h 24634"/>
            </a:gdLst>
            <a:ahLst/>
            <a:cxnLst>
              <a:cxn ang="0">
                <a:pos x="T0" y="T1"/>
              </a:cxn>
              <a:cxn ang="0">
                <a:pos x="T2" y="T3"/>
              </a:cxn>
              <a:cxn ang="0">
                <a:pos x="T4" y="T5"/>
              </a:cxn>
            </a:cxnLst>
            <a:rect l="0" t="0" r="r" b="b"/>
            <a:pathLst>
              <a:path w="21600" h="24634" fill="none" extrusionOk="0">
                <a:moveTo>
                  <a:pt x="22" y="0"/>
                </a:moveTo>
                <a:cubicBezTo>
                  <a:pt x="11943" y="12"/>
                  <a:pt x="21600" y="9679"/>
                  <a:pt x="21600" y="21600"/>
                </a:cubicBezTo>
                <a:cubicBezTo>
                  <a:pt x="21600" y="22615"/>
                  <a:pt x="21528" y="23628"/>
                  <a:pt x="21385" y="24633"/>
                </a:cubicBezTo>
              </a:path>
              <a:path w="21600" h="24634" stroke="0" extrusionOk="0">
                <a:moveTo>
                  <a:pt x="22" y="0"/>
                </a:moveTo>
                <a:cubicBezTo>
                  <a:pt x="11943" y="12"/>
                  <a:pt x="21600" y="9679"/>
                  <a:pt x="21600" y="21600"/>
                </a:cubicBezTo>
                <a:cubicBezTo>
                  <a:pt x="21600" y="22615"/>
                  <a:pt x="21528" y="23628"/>
                  <a:pt x="21385" y="24633"/>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5" name="Rectangle 5">
            <a:hlinkClick r:id="" action="ppaction://hlinkshowjump?jump=firstslide"/>
          </p:cNvPr>
          <p:cNvSpPr>
            <a:spLocks noChangeArrowheads="1"/>
          </p:cNvSpPr>
          <p:nvPr/>
        </p:nvSpPr>
        <p:spPr bwMode="auto">
          <a:xfrm>
            <a:off x="7315200" y="6248400"/>
            <a:ext cx="1530350" cy="609600"/>
          </a:xfrm>
          <a:prstGeom prst="rect">
            <a:avLst/>
          </a:prstGeom>
          <a:noFill/>
          <a:ln w="9525">
            <a:noFill/>
            <a:miter lim="800000"/>
            <a:headEnd/>
            <a:tailEnd/>
          </a:ln>
          <a:effectLst/>
        </p:spPr>
        <p:txBody>
          <a:bodyPr lIns="92075" tIns="46038" rIns="92075" bIns="46038"/>
          <a:lstStyle/>
          <a:p>
            <a:pPr fontAlgn="base">
              <a:spcBef>
                <a:spcPct val="20000"/>
              </a:spcBef>
              <a:spcAft>
                <a:spcPct val="0"/>
              </a:spcAft>
              <a:defRPr/>
            </a:pPr>
            <a:r>
              <a:rPr lang="fr-FR" sz="1000" i="1">
                <a:solidFill>
                  <a:srgbClr val="009999"/>
                </a:solidFill>
                <a:latin typeface="Arial" charset="0"/>
                <a:hlinkClick r:id="" action="ppaction://hlinkshowjump?jump=firstslide"/>
              </a:rPr>
              <a:t>Retour au début</a:t>
            </a:r>
            <a:endParaRPr lang="fr-FR" sz="1200">
              <a:solidFill>
                <a:srgbClr val="009999"/>
              </a:solidFill>
              <a:latin typeface="Arial" charset="0"/>
              <a:hlinkClick r:id="" action="ppaction://hlinkshowjump?jump=firstslide"/>
            </a:endParaRPr>
          </a:p>
        </p:txBody>
      </p:sp>
      <p:sp>
        <p:nvSpPr>
          <p:cNvPr id="6" name="AutoShape 6">
            <a:hlinkClick r:id="" action="ppaction://hlinkshowjump?jump=previousslide"/>
          </p:cNvPr>
          <p:cNvSpPr>
            <a:spLocks noChangeArrowheads="1"/>
          </p:cNvSpPr>
          <p:nvPr/>
        </p:nvSpPr>
        <p:spPr bwMode="auto">
          <a:xfrm>
            <a:off x="8502650" y="6554788"/>
            <a:ext cx="193675" cy="227012"/>
          </a:xfrm>
          <a:prstGeom prst="leftArrow">
            <a:avLst>
              <a:gd name="adj1" fmla="val 50000"/>
              <a:gd name="adj2" fmla="val 6379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7" name="AutoShape 7">
            <a:hlinkClick r:id="" action="ppaction://hlinkshowjump?jump=nextslide"/>
          </p:cNvPr>
          <p:cNvSpPr>
            <a:spLocks noChangeArrowheads="1"/>
          </p:cNvSpPr>
          <p:nvPr/>
        </p:nvSpPr>
        <p:spPr bwMode="auto">
          <a:xfrm>
            <a:off x="8731250" y="6556375"/>
            <a:ext cx="193675" cy="227013"/>
          </a:xfrm>
          <a:prstGeom prst="rightArrow">
            <a:avLst>
              <a:gd name="adj1" fmla="val 50000"/>
              <a:gd name="adj2" fmla="val 6380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graphicFrame>
        <p:nvGraphicFramePr>
          <p:cNvPr id="8" name="Object 11"/>
          <p:cNvGraphicFramePr>
            <a:graphicFrameLocks noChangeAspect="1"/>
          </p:cNvGraphicFramePr>
          <p:nvPr/>
        </p:nvGraphicFramePr>
        <p:xfrm>
          <a:off x="382588" y="4876800"/>
          <a:ext cx="1195387" cy="1333500"/>
        </p:xfrm>
        <a:graphic>
          <a:graphicData uri="http://schemas.openxmlformats.org/presentationml/2006/ole">
            <p:oleObj spid="_x0000_s4104" name="Document" r:id="rId3" imgW="1121664" imgH="1182624" progId="Word.Document.8">
              <p:embed/>
            </p:oleObj>
          </a:graphicData>
        </a:graphic>
      </p:graphicFrame>
      <p:sp>
        <p:nvSpPr>
          <p:cNvPr id="9" name="Arc 2"/>
          <p:cNvSpPr>
            <a:spLocks/>
          </p:cNvSpPr>
          <p:nvPr/>
        </p:nvSpPr>
        <p:spPr bwMode="auto">
          <a:xfrm>
            <a:off x="26988" y="547688"/>
            <a:ext cx="1727200" cy="6246812"/>
          </a:xfrm>
          <a:custGeom>
            <a:avLst/>
            <a:gdLst>
              <a:gd name="G0" fmla="+- 0 0 0"/>
              <a:gd name="G1" fmla="+- 21600 0 0"/>
              <a:gd name="G2" fmla="+- 21600 0 0"/>
              <a:gd name="T0" fmla="*/ 23 w 21600"/>
              <a:gd name="T1" fmla="*/ 0 h 24634"/>
              <a:gd name="T2" fmla="*/ 21386 w 21600"/>
              <a:gd name="T3" fmla="*/ 24634 h 24634"/>
              <a:gd name="T4" fmla="*/ 0 w 21600"/>
              <a:gd name="T5" fmla="*/ 21600 h 24634"/>
            </a:gdLst>
            <a:ahLst/>
            <a:cxnLst>
              <a:cxn ang="0">
                <a:pos x="T0" y="T1"/>
              </a:cxn>
              <a:cxn ang="0">
                <a:pos x="T2" y="T3"/>
              </a:cxn>
              <a:cxn ang="0">
                <a:pos x="T4" y="T5"/>
              </a:cxn>
            </a:cxnLst>
            <a:rect l="0" t="0" r="r" b="b"/>
            <a:pathLst>
              <a:path w="21600" h="24634" fill="none" extrusionOk="0">
                <a:moveTo>
                  <a:pt x="22" y="0"/>
                </a:moveTo>
                <a:cubicBezTo>
                  <a:pt x="11943" y="12"/>
                  <a:pt x="21600" y="9679"/>
                  <a:pt x="21600" y="21600"/>
                </a:cubicBezTo>
                <a:cubicBezTo>
                  <a:pt x="21600" y="22615"/>
                  <a:pt x="21528" y="23628"/>
                  <a:pt x="21385" y="24633"/>
                </a:cubicBezTo>
              </a:path>
              <a:path w="21600" h="24634" stroke="0" extrusionOk="0">
                <a:moveTo>
                  <a:pt x="22" y="0"/>
                </a:moveTo>
                <a:cubicBezTo>
                  <a:pt x="11943" y="12"/>
                  <a:pt x="21600" y="9679"/>
                  <a:pt x="21600" y="21600"/>
                </a:cubicBezTo>
                <a:cubicBezTo>
                  <a:pt x="21600" y="22615"/>
                  <a:pt x="21528" y="23628"/>
                  <a:pt x="21385" y="24633"/>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10" name="Rectangle 5">
            <a:hlinkClick r:id="" action="ppaction://hlinkshowjump?jump=firstslide"/>
          </p:cNvPr>
          <p:cNvSpPr>
            <a:spLocks noChangeArrowheads="1"/>
          </p:cNvSpPr>
          <p:nvPr/>
        </p:nvSpPr>
        <p:spPr bwMode="auto">
          <a:xfrm>
            <a:off x="7315200" y="6248400"/>
            <a:ext cx="1530350" cy="609600"/>
          </a:xfrm>
          <a:prstGeom prst="rect">
            <a:avLst/>
          </a:prstGeom>
          <a:noFill/>
          <a:ln w="9525">
            <a:noFill/>
            <a:miter lim="800000"/>
            <a:headEnd/>
            <a:tailEnd/>
          </a:ln>
          <a:effectLst/>
        </p:spPr>
        <p:txBody>
          <a:bodyPr lIns="92075" tIns="46038" rIns="92075" bIns="46038"/>
          <a:lstStyle/>
          <a:p>
            <a:pPr fontAlgn="base">
              <a:spcBef>
                <a:spcPct val="20000"/>
              </a:spcBef>
              <a:spcAft>
                <a:spcPct val="0"/>
              </a:spcAft>
              <a:defRPr/>
            </a:pPr>
            <a:r>
              <a:rPr lang="fr-FR" sz="1000" i="1">
                <a:solidFill>
                  <a:srgbClr val="009999"/>
                </a:solidFill>
                <a:latin typeface="Arial" charset="0"/>
                <a:hlinkClick r:id="" action="ppaction://hlinkshowjump?jump=firstslide"/>
              </a:rPr>
              <a:t>Retour au début</a:t>
            </a:r>
            <a:endParaRPr lang="fr-FR" sz="1200">
              <a:solidFill>
                <a:srgbClr val="009999"/>
              </a:solidFill>
              <a:latin typeface="Arial" charset="0"/>
              <a:hlinkClick r:id="" action="ppaction://hlinkshowjump?jump=firstslide"/>
            </a:endParaRPr>
          </a:p>
        </p:txBody>
      </p:sp>
      <p:sp>
        <p:nvSpPr>
          <p:cNvPr id="11" name="AutoShape 6">
            <a:hlinkClick r:id="" action="ppaction://hlinkshowjump?jump=previousslide"/>
          </p:cNvPr>
          <p:cNvSpPr>
            <a:spLocks noChangeArrowheads="1"/>
          </p:cNvSpPr>
          <p:nvPr/>
        </p:nvSpPr>
        <p:spPr bwMode="auto">
          <a:xfrm>
            <a:off x="8502650" y="6554788"/>
            <a:ext cx="193675" cy="227012"/>
          </a:xfrm>
          <a:prstGeom prst="leftArrow">
            <a:avLst>
              <a:gd name="adj1" fmla="val 50000"/>
              <a:gd name="adj2" fmla="val 6379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12" name="AutoShape 7">
            <a:hlinkClick r:id="" action="ppaction://hlinkshowjump?jump=nextslide"/>
          </p:cNvPr>
          <p:cNvSpPr>
            <a:spLocks noChangeArrowheads="1"/>
          </p:cNvSpPr>
          <p:nvPr/>
        </p:nvSpPr>
        <p:spPr bwMode="auto">
          <a:xfrm>
            <a:off x="8731250" y="6556375"/>
            <a:ext cx="193675" cy="227013"/>
          </a:xfrm>
          <a:prstGeom prst="rightArrow">
            <a:avLst>
              <a:gd name="adj1" fmla="val 50000"/>
              <a:gd name="adj2" fmla="val 6380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graphicFrame>
        <p:nvGraphicFramePr>
          <p:cNvPr id="13" name="Object 3"/>
          <p:cNvGraphicFramePr>
            <a:graphicFrameLocks noChangeAspect="1"/>
          </p:cNvGraphicFramePr>
          <p:nvPr/>
        </p:nvGraphicFramePr>
        <p:xfrm>
          <a:off x="382588" y="4876800"/>
          <a:ext cx="1195387" cy="1333500"/>
        </p:xfrm>
        <a:graphic>
          <a:graphicData uri="http://schemas.openxmlformats.org/presentationml/2006/ole">
            <p:oleObj spid="_x0000_s4105" name="Document" r:id="rId4" imgW="1121664" imgH="1182624" progId="Word.Document.8">
              <p:embed/>
            </p:oleObj>
          </a:graphicData>
        </a:graphic>
      </p:graphicFrame>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4" name="Espace réservé du pied de page 3"/>
          <p:cNvSpPr>
            <a:spLocks noGrp="1"/>
          </p:cNvSpPr>
          <p:nvPr>
            <p:ph type="ftr" sz="quarter" idx="10"/>
          </p:nvPr>
        </p:nvSpPr>
        <p:spPr/>
        <p:txBody>
          <a:bodyPr/>
          <a:lstStyle>
            <a:lvl1pPr>
              <a:defRPr>
                <a:solidFill>
                  <a:schemeClr val="bg2"/>
                </a:solidFill>
              </a:defRPr>
            </a:lvl1pPr>
          </a:lstStyle>
          <a:p>
            <a:pPr>
              <a:defRPr/>
            </a:pPr>
            <a:r>
              <a:rPr lang="fr-FR">
                <a:solidFill>
                  <a:srgbClr val="010000"/>
                </a:solidFill>
              </a:rPr>
              <a:t>Rénovation du BTS Bâtiment</a:t>
            </a:r>
            <a:endParaRPr lang="fr-FR" b="0">
              <a:solidFill>
                <a:srgbClr val="010000"/>
              </a:solidFill>
              <a:effectLst/>
            </a:endParaRPr>
          </a:p>
        </p:txBody>
      </p:sp>
    </p:spTree>
    <p:extLst>
      <p:ext uri="{BB962C8B-B14F-4D97-AF65-F5344CB8AC3E}">
        <p14:creationId xmlns:p14="http://schemas.microsoft.com/office/powerpoint/2010/main" xmlns="" val="1378573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Arc 2"/>
          <p:cNvSpPr>
            <a:spLocks/>
          </p:cNvSpPr>
          <p:nvPr/>
        </p:nvSpPr>
        <p:spPr bwMode="auto">
          <a:xfrm>
            <a:off x="26988" y="547688"/>
            <a:ext cx="1727200" cy="6246812"/>
          </a:xfrm>
          <a:custGeom>
            <a:avLst/>
            <a:gdLst>
              <a:gd name="G0" fmla="+- 0 0 0"/>
              <a:gd name="G1" fmla="+- 21600 0 0"/>
              <a:gd name="G2" fmla="+- 21600 0 0"/>
              <a:gd name="T0" fmla="*/ 23 w 21600"/>
              <a:gd name="T1" fmla="*/ 0 h 24634"/>
              <a:gd name="T2" fmla="*/ 21386 w 21600"/>
              <a:gd name="T3" fmla="*/ 24634 h 24634"/>
              <a:gd name="T4" fmla="*/ 0 w 21600"/>
              <a:gd name="T5" fmla="*/ 21600 h 24634"/>
            </a:gdLst>
            <a:ahLst/>
            <a:cxnLst>
              <a:cxn ang="0">
                <a:pos x="T0" y="T1"/>
              </a:cxn>
              <a:cxn ang="0">
                <a:pos x="T2" y="T3"/>
              </a:cxn>
              <a:cxn ang="0">
                <a:pos x="T4" y="T5"/>
              </a:cxn>
            </a:cxnLst>
            <a:rect l="0" t="0" r="r" b="b"/>
            <a:pathLst>
              <a:path w="21600" h="24634" fill="none" extrusionOk="0">
                <a:moveTo>
                  <a:pt x="22" y="0"/>
                </a:moveTo>
                <a:cubicBezTo>
                  <a:pt x="11943" y="12"/>
                  <a:pt x="21600" y="9679"/>
                  <a:pt x="21600" y="21600"/>
                </a:cubicBezTo>
                <a:cubicBezTo>
                  <a:pt x="21600" y="22615"/>
                  <a:pt x="21528" y="23628"/>
                  <a:pt x="21385" y="24633"/>
                </a:cubicBezTo>
              </a:path>
              <a:path w="21600" h="24634" stroke="0" extrusionOk="0">
                <a:moveTo>
                  <a:pt x="22" y="0"/>
                </a:moveTo>
                <a:cubicBezTo>
                  <a:pt x="11943" y="12"/>
                  <a:pt x="21600" y="9679"/>
                  <a:pt x="21600" y="21600"/>
                </a:cubicBezTo>
                <a:cubicBezTo>
                  <a:pt x="21600" y="22615"/>
                  <a:pt x="21528" y="23628"/>
                  <a:pt x="21385" y="24633"/>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5" name="Rectangle 5">
            <a:hlinkClick r:id="" action="ppaction://hlinkshowjump?jump=firstslide"/>
          </p:cNvPr>
          <p:cNvSpPr>
            <a:spLocks noChangeArrowheads="1"/>
          </p:cNvSpPr>
          <p:nvPr/>
        </p:nvSpPr>
        <p:spPr bwMode="auto">
          <a:xfrm>
            <a:off x="7315200" y="6248400"/>
            <a:ext cx="1530350" cy="609600"/>
          </a:xfrm>
          <a:prstGeom prst="rect">
            <a:avLst/>
          </a:prstGeom>
          <a:noFill/>
          <a:ln w="9525">
            <a:noFill/>
            <a:miter lim="800000"/>
            <a:headEnd/>
            <a:tailEnd/>
          </a:ln>
          <a:effectLst/>
        </p:spPr>
        <p:txBody>
          <a:bodyPr lIns="92075" tIns="46038" rIns="92075" bIns="46038"/>
          <a:lstStyle/>
          <a:p>
            <a:pPr fontAlgn="base">
              <a:spcBef>
                <a:spcPct val="20000"/>
              </a:spcBef>
              <a:spcAft>
                <a:spcPct val="0"/>
              </a:spcAft>
              <a:defRPr/>
            </a:pPr>
            <a:r>
              <a:rPr lang="fr-FR" sz="1000" i="1">
                <a:solidFill>
                  <a:srgbClr val="009999"/>
                </a:solidFill>
                <a:latin typeface="Arial" charset="0"/>
                <a:hlinkClick r:id="" action="ppaction://hlinkshowjump?jump=firstslide"/>
              </a:rPr>
              <a:t>Retour au début</a:t>
            </a:r>
            <a:endParaRPr lang="fr-FR" sz="1200">
              <a:solidFill>
                <a:srgbClr val="009999"/>
              </a:solidFill>
              <a:latin typeface="Arial" charset="0"/>
              <a:hlinkClick r:id="" action="ppaction://hlinkshowjump?jump=firstslide"/>
            </a:endParaRPr>
          </a:p>
        </p:txBody>
      </p:sp>
      <p:sp>
        <p:nvSpPr>
          <p:cNvPr id="6" name="AutoShape 6">
            <a:hlinkClick r:id="" action="ppaction://hlinkshowjump?jump=previousslide"/>
          </p:cNvPr>
          <p:cNvSpPr>
            <a:spLocks noChangeArrowheads="1"/>
          </p:cNvSpPr>
          <p:nvPr/>
        </p:nvSpPr>
        <p:spPr bwMode="auto">
          <a:xfrm>
            <a:off x="8502650" y="6554788"/>
            <a:ext cx="193675" cy="227012"/>
          </a:xfrm>
          <a:prstGeom prst="leftArrow">
            <a:avLst>
              <a:gd name="adj1" fmla="val 50000"/>
              <a:gd name="adj2" fmla="val 6379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7" name="AutoShape 7">
            <a:hlinkClick r:id="" action="ppaction://hlinkshowjump?jump=nextslide"/>
          </p:cNvPr>
          <p:cNvSpPr>
            <a:spLocks noChangeArrowheads="1"/>
          </p:cNvSpPr>
          <p:nvPr/>
        </p:nvSpPr>
        <p:spPr bwMode="auto">
          <a:xfrm>
            <a:off x="8731250" y="6556375"/>
            <a:ext cx="193675" cy="227013"/>
          </a:xfrm>
          <a:prstGeom prst="rightArrow">
            <a:avLst>
              <a:gd name="adj1" fmla="val 50000"/>
              <a:gd name="adj2" fmla="val 6380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graphicFrame>
        <p:nvGraphicFramePr>
          <p:cNvPr id="8" name="Object 11"/>
          <p:cNvGraphicFramePr>
            <a:graphicFrameLocks noChangeAspect="1"/>
          </p:cNvGraphicFramePr>
          <p:nvPr/>
        </p:nvGraphicFramePr>
        <p:xfrm>
          <a:off x="382588" y="4876800"/>
          <a:ext cx="1195387" cy="1333500"/>
        </p:xfrm>
        <a:graphic>
          <a:graphicData uri="http://schemas.openxmlformats.org/presentationml/2006/ole">
            <p:oleObj spid="_x0000_s5128" name="Document" r:id="rId3" imgW="1121664" imgH="1182624" progId="Word.Document.8">
              <p:embed/>
            </p:oleObj>
          </a:graphicData>
        </a:graphic>
      </p:graphicFrame>
      <p:sp>
        <p:nvSpPr>
          <p:cNvPr id="9" name="Arc 2"/>
          <p:cNvSpPr>
            <a:spLocks/>
          </p:cNvSpPr>
          <p:nvPr/>
        </p:nvSpPr>
        <p:spPr bwMode="auto">
          <a:xfrm>
            <a:off x="26988" y="547688"/>
            <a:ext cx="1727200" cy="6246812"/>
          </a:xfrm>
          <a:custGeom>
            <a:avLst/>
            <a:gdLst>
              <a:gd name="G0" fmla="+- 0 0 0"/>
              <a:gd name="G1" fmla="+- 21600 0 0"/>
              <a:gd name="G2" fmla="+- 21600 0 0"/>
              <a:gd name="T0" fmla="*/ 23 w 21600"/>
              <a:gd name="T1" fmla="*/ 0 h 24634"/>
              <a:gd name="T2" fmla="*/ 21386 w 21600"/>
              <a:gd name="T3" fmla="*/ 24634 h 24634"/>
              <a:gd name="T4" fmla="*/ 0 w 21600"/>
              <a:gd name="T5" fmla="*/ 21600 h 24634"/>
            </a:gdLst>
            <a:ahLst/>
            <a:cxnLst>
              <a:cxn ang="0">
                <a:pos x="T0" y="T1"/>
              </a:cxn>
              <a:cxn ang="0">
                <a:pos x="T2" y="T3"/>
              </a:cxn>
              <a:cxn ang="0">
                <a:pos x="T4" y="T5"/>
              </a:cxn>
            </a:cxnLst>
            <a:rect l="0" t="0" r="r" b="b"/>
            <a:pathLst>
              <a:path w="21600" h="24634" fill="none" extrusionOk="0">
                <a:moveTo>
                  <a:pt x="22" y="0"/>
                </a:moveTo>
                <a:cubicBezTo>
                  <a:pt x="11943" y="12"/>
                  <a:pt x="21600" y="9679"/>
                  <a:pt x="21600" y="21600"/>
                </a:cubicBezTo>
                <a:cubicBezTo>
                  <a:pt x="21600" y="22615"/>
                  <a:pt x="21528" y="23628"/>
                  <a:pt x="21385" y="24633"/>
                </a:cubicBezTo>
              </a:path>
              <a:path w="21600" h="24634" stroke="0" extrusionOk="0">
                <a:moveTo>
                  <a:pt x="22" y="0"/>
                </a:moveTo>
                <a:cubicBezTo>
                  <a:pt x="11943" y="12"/>
                  <a:pt x="21600" y="9679"/>
                  <a:pt x="21600" y="21600"/>
                </a:cubicBezTo>
                <a:cubicBezTo>
                  <a:pt x="21600" y="22615"/>
                  <a:pt x="21528" y="23628"/>
                  <a:pt x="21385" y="24633"/>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10" name="Rectangle 5">
            <a:hlinkClick r:id="" action="ppaction://hlinkshowjump?jump=firstslide"/>
          </p:cNvPr>
          <p:cNvSpPr>
            <a:spLocks noChangeArrowheads="1"/>
          </p:cNvSpPr>
          <p:nvPr/>
        </p:nvSpPr>
        <p:spPr bwMode="auto">
          <a:xfrm>
            <a:off x="7315200" y="6248400"/>
            <a:ext cx="1530350" cy="609600"/>
          </a:xfrm>
          <a:prstGeom prst="rect">
            <a:avLst/>
          </a:prstGeom>
          <a:noFill/>
          <a:ln w="9525">
            <a:noFill/>
            <a:miter lim="800000"/>
            <a:headEnd/>
            <a:tailEnd/>
          </a:ln>
          <a:effectLst/>
        </p:spPr>
        <p:txBody>
          <a:bodyPr lIns="92075" tIns="46038" rIns="92075" bIns="46038"/>
          <a:lstStyle/>
          <a:p>
            <a:pPr fontAlgn="base">
              <a:spcBef>
                <a:spcPct val="20000"/>
              </a:spcBef>
              <a:spcAft>
                <a:spcPct val="0"/>
              </a:spcAft>
              <a:defRPr/>
            </a:pPr>
            <a:r>
              <a:rPr lang="fr-FR" sz="1000" i="1">
                <a:solidFill>
                  <a:srgbClr val="009999"/>
                </a:solidFill>
                <a:latin typeface="Arial" charset="0"/>
                <a:hlinkClick r:id="" action="ppaction://hlinkshowjump?jump=firstslide"/>
              </a:rPr>
              <a:t>Retour au début</a:t>
            </a:r>
            <a:endParaRPr lang="fr-FR" sz="1200">
              <a:solidFill>
                <a:srgbClr val="009999"/>
              </a:solidFill>
              <a:latin typeface="Arial" charset="0"/>
              <a:hlinkClick r:id="" action="ppaction://hlinkshowjump?jump=firstslide"/>
            </a:endParaRPr>
          </a:p>
        </p:txBody>
      </p:sp>
      <p:sp>
        <p:nvSpPr>
          <p:cNvPr id="11" name="AutoShape 6">
            <a:hlinkClick r:id="" action="ppaction://hlinkshowjump?jump=previousslide"/>
          </p:cNvPr>
          <p:cNvSpPr>
            <a:spLocks noChangeArrowheads="1"/>
          </p:cNvSpPr>
          <p:nvPr/>
        </p:nvSpPr>
        <p:spPr bwMode="auto">
          <a:xfrm>
            <a:off x="8502650" y="6554788"/>
            <a:ext cx="193675" cy="227012"/>
          </a:xfrm>
          <a:prstGeom prst="leftArrow">
            <a:avLst>
              <a:gd name="adj1" fmla="val 50000"/>
              <a:gd name="adj2" fmla="val 6379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12" name="AutoShape 7">
            <a:hlinkClick r:id="" action="ppaction://hlinkshowjump?jump=nextslide"/>
          </p:cNvPr>
          <p:cNvSpPr>
            <a:spLocks noChangeArrowheads="1"/>
          </p:cNvSpPr>
          <p:nvPr/>
        </p:nvSpPr>
        <p:spPr bwMode="auto">
          <a:xfrm>
            <a:off x="8731250" y="6556375"/>
            <a:ext cx="193675" cy="227013"/>
          </a:xfrm>
          <a:prstGeom prst="rightArrow">
            <a:avLst>
              <a:gd name="adj1" fmla="val 50000"/>
              <a:gd name="adj2" fmla="val 6380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graphicFrame>
        <p:nvGraphicFramePr>
          <p:cNvPr id="13" name="Object 3"/>
          <p:cNvGraphicFramePr>
            <a:graphicFrameLocks noChangeAspect="1"/>
          </p:cNvGraphicFramePr>
          <p:nvPr/>
        </p:nvGraphicFramePr>
        <p:xfrm>
          <a:off x="382588" y="4876800"/>
          <a:ext cx="1195387" cy="1333500"/>
        </p:xfrm>
        <a:graphic>
          <a:graphicData uri="http://schemas.openxmlformats.org/presentationml/2006/ole">
            <p:oleObj spid="_x0000_s5129" name="Document" r:id="rId4" imgW="1121664" imgH="1182624" progId="Word.Document.8">
              <p:embed/>
            </p:oleObj>
          </a:graphicData>
        </a:graphic>
      </p:graphicFrame>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14" name="Espace réservé du pied de page 3"/>
          <p:cNvSpPr>
            <a:spLocks noGrp="1"/>
          </p:cNvSpPr>
          <p:nvPr>
            <p:ph type="ftr" sz="quarter" idx="10"/>
          </p:nvPr>
        </p:nvSpPr>
        <p:spPr/>
        <p:txBody>
          <a:bodyPr/>
          <a:lstStyle>
            <a:lvl1pPr>
              <a:defRPr/>
            </a:lvl1pPr>
          </a:lstStyle>
          <a:p>
            <a:pPr>
              <a:defRPr/>
            </a:pPr>
            <a:r>
              <a:rPr lang="fr-FR">
                <a:solidFill>
                  <a:srgbClr val="FFFFFF"/>
                </a:solidFill>
              </a:rPr>
              <a:t>Rénovation du BTS Technico-commercial</a:t>
            </a:r>
            <a:endParaRPr lang="fr-FR" b="0">
              <a:solidFill>
                <a:srgbClr val="009999"/>
              </a:solidFill>
              <a:effectLst/>
            </a:endParaRPr>
          </a:p>
        </p:txBody>
      </p:sp>
    </p:spTree>
    <p:extLst>
      <p:ext uri="{BB962C8B-B14F-4D97-AF65-F5344CB8AC3E}">
        <p14:creationId xmlns:p14="http://schemas.microsoft.com/office/powerpoint/2010/main" xmlns="" val="315582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5" name="Arc 2"/>
          <p:cNvSpPr>
            <a:spLocks/>
          </p:cNvSpPr>
          <p:nvPr/>
        </p:nvSpPr>
        <p:spPr bwMode="auto">
          <a:xfrm>
            <a:off x="26988" y="547688"/>
            <a:ext cx="1727200" cy="6246812"/>
          </a:xfrm>
          <a:custGeom>
            <a:avLst/>
            <a:gdLst>
              <a:gd name="G0" fmla="+- 0 0 0"/>
              <a:gd name="G1" fmla="+- 21600 0 0"/>
              <a:gd name="G2" fmla="+- 21600 0 0"/>
              <a:gd name="T0" fmla="*/ 23 w 21600"/>
              <a:gd name="T1" fmla="*/ 0 h 24634"/>
              <a:gd name="T2" fmla="*/ 21386 w 21600"/>
              <a:gd name="T3" fmla="*/ 24634 h 24634"/>
              <a:gd name="T4" fmla="*/ 0 w 21600"/>
              <a:gd name="T5" fmla="*/ 21600 h 24634"/>
            </a:gdLst>
            <a:ahLst/>
            <a:cxnLst>
              <a:cxn ang="0">
                <a:pos x="T0" y="T1"/>
              </a:cxn>
              <a:cxn ang="0">
                <a:pos x="T2" y="T3"/>
              </a:cxn>
              <a:cxn ang="0">
                <a:pos x="T4" y="T5"/>
              </a:cxn>
            </a:cxnLst>
            <a:rect l="0" t="0" r="r" b="b"/>
            <a:pathLst>
              <a:path w="21600" h="24634" fill="none" extrusionOk="0">
                <a:moveTo>
                  <a:pt x="22" y="0"/>
                </a:moveTo>
                <a:cubicBezTo>
                  <a:pt x="11943" y="12"/>
                  <a:pt x="21600" y="9679"/>
                  <a:pt x="21600" y="21600"/>
                </a:cubicBezTo>
                <a:cubicBezTo>
                  <a:pt x="21600" y="22615"/>
                  <a:pt x="21528" y="23628"/>
                  <a:pt x="21385" y="24633"/>
                </a:cubicBezTo>
              </a:path>
              <a:path w="21600" h="24634" stroke="0" extrusionOk="0">
                <a:moveTo>
                  <a:pt x="22" y="0"/>
                </a:moveTo>
                <a:cubicBezTo>
                  <a:pt x="11943" y="12"/>
                  <a:pt x="21600" y="9679"/>
                  <a:pt x="21600" y="21600"/>
                </a:cubicBezTo>
                <a:cubicBezTo>
                  <a:pt x="21600" y="22615"/>
                  <a:pt x="21528" y="23628"/>
                  <a:pt x="21385" y="24633"/>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6" name="Rectangle 5">
            <a:hlinkClick r:id="" action="ppaction://hlinkshowjump?jump=firstslide"/>
          </p:cNvPr>
          <p:cNvSpPr>
            <a:spLocks noChangeArrowheads="1"/>
          </p:cNvSpPr>
          <p:nvPr/>
        </p:nvSpPr>
        <p:spPr bwMode="auto">
          <a:xfrm>
            <a:off x="7315200" y="6248400"/>
            <a:ext cx="1530350" cy="609600"/>
          </a:xfrm>
          <a:prstGeom prst="rect">
            <a:avLst/>
          </a:prstGeom>
          <a:noFill/>
          <a:ln w="9525">
            <a:noFill/>
            <a:miter lim="800000"/>
            <a:headEnd/>
            <a:tailEnd/>
          </a:ln>
          <a:effectLst/>
        </p:spPr>
        <p:txBody>
          <a:bodyPr lIns="92075" tIns="46038" rIns="92075" bIns="46038"/>
          <a:lstStyle/>
          <a:p>
            <a:pPr fontAlgn="base">
              <a:spcBef>
                <a:spcPct val="20000"/>
              </a:spcBef>
              <a:spcAft>
                <a:spcPct val="0"/>
              </a:spcAft>
              <a:defRPr/>
            </a:pPr>
            <a:r>
              <a:rPr lang="fr-FR" sz="1000" i="1">
                <a:solidFill>
                  <a:srgbClr val="009999"/>
                </a:solidFill>
                <a:latin typeface="Arial" charset="0"/>
                <a:hlinkClick r:id="" action="ppaction://hlinkshowjump?jump=firstslide"/>
              </a:rPr>
              <a:t>Retour au début</a:t>
            </a:r>
            <a:endParaRPr lang="fr-FR" sz="1200">
              <a:solidFill>
                <a:srgbClr val="009999"/>
              </a:solidFill>
              <a:latin typeface="Arial" charset="0"/>
              <a:hlinkClick r:id="" action="ppaction://hlinkshowjump?jump=firstslide"/>
            </a:endParaRPr>
          </a:p>
        </p:txBody>
      </p:sp>
      <p:sp>
        <p:nvSpPr>
          <p:cNvPr id="7" name="AutoShape 6">
            <a:hlinkClick r:id="" action="ppaction://hlinkshowjump?jump=previousslide"/>
          </p:cNvPr>
          <p:cNvSpPr>
            <a:spLocks noChangeArrowheads="1"/>
          </p:cNvSpPr>
          <p:nvPr/>
        </p:nvSpPr>
        <p:spPr bwMode="auto">
          <a:xfrm>
            <a:off x="8502650" y="6554788"/>
            <a:ext cx="193675" cy="227012"/>
          </a:xfrm>
          <a:prstGeom prst="leftArrow">
            <a:avLst>
              <a:gd name="adj1" fmla="val 50000"/>
              <a:gd name="adj2" fmla="val 6379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8" name="AutoShape 7">
            <a:hlinkClick r:id="" action="ppaction://hlinkshowjump?jump=nextslide"/>
          </p:cNvPr>
          <p:cNvSpPr>
            <a:spLocks noChangeArrowheads="1"/>
          </p:cNvSpPr>
          <p:nvPr/>
        </p:nvSpPr>
        <p:spPr bwMode="auto">
          <a:xfrm>
            <a:off x="8731250" y="6556375"/>
            <a:ext cx="193675" cy="227013"/>
          </a:xfrm>
          <a:prstGeom prst="rightArrow">
            <a:avLst>
              <a:gd name="adj1" fmla="val 50000"/>
              <a:gd name="adj2" fmla="val 6380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graphicFrame>
        <p:nvGraphicFramePr>
          <p:cNvPr id="9" name="Object 11"/>
          <p:cNvGraphicFramePr>
            <a:graphicFrameLocks noChangeAspect="1"/>
          </p:cNvGraphicFramePr>
          <p:nvPr/>
        </p:nvGraphicFramePr>
        <p:xfrm>
          <a:off x="382588" y="4876800"/>
          <a:ext cx="1195387" cy="1333500"/>
        </p:xfrm>
        <a:graphic>
          <a:graphicData uri="http://schemas.openxmlformats.org/presentationml/2006/ole">
            <p:oleObj spid="_x0000_s6152" name="Document" r:id="rId3" imgW="1121664" imgH="1182624" progId="Word.Document.8">
              <p:embed/>
            </p:oleObj>
          </a:graphicData>
        </a:graphic>
      </p:graphicFrame>
      <p:sp>
        <p:nvSpPr>
          <p:cNvPr id="10" name="Arc 2"/>
          <p:cNvSpPr>
            <a:spLocks/>
          </p:cNvSpPr>
          <p:nvPr/>
        </p:nvSpPr>
        <p:spPr bwMode="auto">
          <a:xfrm>
            <a:off x="26988" y="547688"/>
            <a:ext cx="1727200" cy="6246812"/>
          </a:xfrm>
          <a:custGeom>
            <a:avLst/>
            <a:gdLst>
              <a:gd name="G0" fmla="+- 0 0 0"/>
              <a:gd name="G1" fmla="+- 21600 0 0"/>
              <a:gd name="G2" fmla="+- 21600 0 0"/>
              <a:gd name="T0" fmla="*/ 23 w 21600"/>
              <a:gd name="T1" fmla="*/ 0 h 24634"/>
              <a:gd name="T2" fmla="*/ 21386 w 21600"/>
              <a:gd name="T3" fmla="*/ 24634 h 24634"/>
              <a:gd name="T4" fmla="*/ 0 w 21600"/>
              <a:gd name="T5" fmla="*/ 21600 h 24634"/>
            </a:gdLst>
            <a:ahLst/>
            <a:cxnLst>
              <a:cxn ang="0">
                <a:pos x="T0" y="T1"/>
              </a:cxn>
              <a:cxn ang="0">
                <a:pos x="T2" y="T3"/>
              </a:cxn>
              <a:cxn ang="0">
                <a:pos x="T4" y="T5"/>
              </a:cxn>
            </a:cxnLst>
            <a:rect l="0" t="0" r="r" b="b"/>
            <a:pathLst>
              <a:path w="21600" h="24634" fill="none" extrusionOk="0">
                <a:moveTo>
                  <a:pt x="22" y="0"/>
                </a:moveTo>
                <a:cubicBezTo>
                  <a:pt x="11943" y="12"/>
                  <a:pt x="21600" y="9679"/>
                  <a:pt x="21600" y="21600"/>
                </a:cubicBezTo>
                <a:cubicBezTo>
                  <a:pt x="21600" y="22615"/>
                  <a:pt x="21528" y="23628"/>
                  <a:pt x="21385" y="24633"/>
                </a:cubicBezTo>
              </a:path>
              <a:path w="21600" h="24634" stroke="0" extrusionOk="0">
                <a:moveTo>
                  <a:pt x="22" y="0"/>
                </a:moveTo>
                <a:cubicBezTo>
                  <a:pt x="11943" y="12"/>
                  <a:pt x="21600" y="9679"/>
                  <a:pt x="21600" y="21600"/>
                </a:cubicBezTo>
                <a:cubicBezTo>
                  <a:pt x="21600" y="22615"/>
                  <a:pt x="21528" y="23628"/>
                  <a:pt x="21385" y="24633"/>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11" name="Rectangle 10">
            <a:hlinkClick r:id="" action="ppaction://hlinkshowjump?jump=firstslide"/>
          </p:cNvPr>
          <p:cNvSpPr>
            <a:spLocks noChangeArrowheads="1"/>
          </p:cNvSpPr>
          <p:nvPr/>
        </p:nvSpPr>
        <p:spPr bwMode="auto">
          <a:xfrm>
            <a:off x="7315200" y="6248400"/>
            <a:ext cx="1530350" cy="609600"/>
          </a:xfrm>
          <a:prstGeom prst="rect">
            <a:avLst/>
          </a:prstGeom>
          <a:noFill/>
          <a:ln w="9525">
            <a:noFill/>
            <a:miter lim="800000"/>
            <a:headEnd/>
            <a:tailEnd/>
          </a:ln>
          <a:effectLst/>
        </p:spPr>
        <p:txBody>
          <a:bodyPr lIns="92075" tIns="46038" rIns="92075" bIns="46038"/>
          <a:lstStyle/>
          <a:p>
            <a:pPr fontAlgn="base">
              <a:spcBef>
                <a:spcPct val="20000"/>
              </a:spcBef>
              <a:spcAft>
                <a:spcPct val="0"/>
              </a:spcAft>
              <a:defRPr/>
            </a:pPr>
            <a:r>
              <a:rPr lang="fr-FR" sz="1000" i="1">
                <a:solidFill>
                  <a:srgbClr val="009999"/>
                </a:solidFill>
                <a:latin typeface="Arial" charset="0"/>
                <a:hlinkClick r:id="" action="ppaction://hlinkshowjump?jump=firstslide"/>
              </a:rPr>
              <a:t>Retour au début</a:t>
            </a:r>
            <a:endParaRPr lang="fr-FR" sz="1200">
              <a:solidFill>
                <a:srgbClr val="009999"/>
              </a:solidFill>
              <a:latin typeface="Arial" charset="0"/>
              <a:hlinkClick r:id="" action="ppaction://hlinkshowjump?jump=firstslide"/>
            </a:endParaRPr>
          </a:p>
        </p:txBody>
      </p:sp>
      <p:sp>
        <p:nvSpPr>
          <p:cNvPr id="12" name="AutoShape 6">
            <a:hlinkClick r:id="" action="ppaction://hlinkshowjump?jump=previousslide"/>
          </p:cNvPr>
          <p:cNvSpPr>
            <a:spLocks noChangeArrowheads="1"/>
          </p:cNvSpPr>
          <p:nvPr/>
        </p:nvSpPr>
        <p:spPr bwMode="auto">
          <a:xfrm>
            <a:off x="8502650" y="6554788"/>
            <a:ext cx="193675" cy="227012"/>
          </a:xfrm>
          <a:prstGeom prst="leftArrow">
            <a:avLst>
              <a:gd name="adj1" fmla="val 50000"/>
              <a:gd name="adj2" fmla="val 6379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13" name="AutoShape 7">
            <a:hlinkClick r:id="" action="ppaction://hlinkshowjump?jump=nextslide"/>
          </p:cNvPr>
          <p:cNvSpPr>
            <a:spLocks noChangeArrowheads="1"/>
          </p:cNvSpPr>
          <p:nvPr/>
        </p:nvSpPr>
        <p:spPr bwMode="auto">
          <a:xfrm>
            <a:off x="8731250" y="6556375"/>
            <a:ext cx="193675" cy="227013"/>
          </a:xfrm>
          <a:prstGeom prst="rightArrow">
            <a:avLst>
              <a:gd name="adj1" fmla="val 50000"/>
              <a:gd name="adj2" fmla="val 6380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graphicFrame>
        <p:nvGraphicFramePr>
          <p:cNvPr id="14" name="Object 3"/>
          <p:cNvGraphicFramePr>
            <a:graphicFrameLocks noChangeAspect="1"/>
          </p:cNvGraphicFramePr>
          <p:nvPr/>
        </p:nvGraphicFramePr>
        <p:xfrm>
          <a:off x="382588" y="4876800"/>
          <a:ext cx="1195387" cy="1333500"/>
        </p:xfrm>
        <a:graphic>
          <a:graphicData uri="http://schemas.openxmlformats.org/presentationml/2006/ole">
            <p:oleObj spid="_x0000_s6153" name="Document" r:id="rId4" imgW="1121664" imgH="1182624" progId="Word.Document.8">
              <p:embed/>
            </p:oleObj>
          </a:graphicData>
        </a:graphic>
      </p:graphicFrame>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743200" y="1981200"/>
            <a:ext cx="2743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638800" y="1981200"/>
            <a:ext cx="2743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5" name="Espace réservé du pied de page 4"/>
          <p:cNvSpPr>
            <a:spLocks noGrp="1"/>
          </p:cNvSpPr>
          <p:nvPr>
            <p:ph type="ftr" sz="quarter" idx="10"/>
          </p:nvPr>
        </p:nvSpPr>
        <p:spPr/>
        <p:txBody>
          <a:bodyPr/>
          <a:lstStyle>
            <a:lvl1pPr>
              <a:defRPr/>
            </a:lvl1pPr>
          </a:lstStyle>
          <a:p>
            <a:pPr>
              <a:defRPr/>
            </a:pPr>
            <a:r>
              <a:rPr lang="fr-FR">
                <a:solidFill>
                  <a:srgbClr val="FFFFFF"/>
                </a:solidFill>
              </a:rPr>
              <a:t>Rénovation du BTS Technico-commercial</a:t>
            </a:r>
            <a:endParaRPr lang="fr-FR" b="0">
              <a:solidFill>
                <a:srgbClr val="009999"/>
              </a:solidFill>
              <a:effectLst/>
            </a:endParaRPr>
          </a:p>
        </p:txBody>
      </p:sp>
    </p:spTree>
    <p:extLst>
      <p:ext uri="{BB962C8B-B14F-4D97-AF65-F5344CB8AC3E}">
        <p14:creationId xmlns:p14="http://schemas.microsoft.com/office/powerpoint/2010/main" xmlns="" val="364688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7" name="Arc 2"/>
          <p:cNvSpPr>
            <a:spLocks/>
          </p:cNvSpPr>
          <p:nvPr/>
        </p:nvSpPr>
        <p:spPr bwMode="auto">
          <a:xfrm>
            <a:off x="26988" y="547688"/>
            <a:ext cx="1727200" cy="6246812"/>
          </a:xfrm>
          <a:custGeom>
            <a:avLst/>
            <a:gdLst>
              <a:gd name="G0" fmla="+- 0 0 0"/>
              <a:gd name="G1" fmla="+- 21600 0 0"/>
              <a:gd name="G2" fmla="+- 21600 0 0"/>
              <a:gd name="T0" fmla="*/ 23 w 21600"/>
              <a:gd name="T1" fmla="*/ 0 h 24634"/>
              <a:gd name="T2" fmla="*/ 21386 w 21600"/>
              <a:gd name="T3" fmla="*/ 24634 h 24634"/>
              <a:gd name="T4" fmla="*/ 0 w 21600"/>
              <a:gd name="T5" fmla="*/ 21600 h 24634"/>
            </a:gdLst>
            <a:ahLst/>
            <a:cxnLst>
              <a:cxn ang="0">
                <a:pos x="T0" y="T1"/>
              </a:cxn>
              <a:cxn ang="0">
                <a:pos x="T2" y="T3"/>
              </a:cxn>
              <a:cxn ang="0">
                <a:pos x="T4" y="T5"/>
              </a:cxn>
            </a:cxnLst>
            <a:rect l="0" t="0" r="r" b="b"/>
            <a:pathLst>
              <a:path w="21600" h="24634" fill="none" extrusionOk="0">
                <a:moveTo>
                  <a:pt x="22" y="0"/>
                </a:moveTo>
                <a:cubicBezTo>
                  <a:pt x="11943" y="12"/>
                  <a:pt x="21600" y="9679"/>
                  <a:pt x="21600" y="21600"/>
                </a:cubicBezTo>
                <a:cubicBezTo>
                  <a:pt x="21600" y="22615"/>
                  <a:pt x="21528" y="23628"/>
                  <a:pt x="21385" y="24633"/>
                </a:cubicBezTo>
              </a:path>
              <a:path w="21600" h="24634" stroke="0" extrusionOk="0">
                <a:moveTo>
                  <a:pt x="22" y="0"/>
                </a:moveTo>
                <a:cubicBezTo>
                  <a:pt x="11943" y="12"/>
                  <a:pt x="21600" y="9679"/>
                  <a:pt x="21600" y="21600"/>
                </a:cubicBezTo>
                <a:cubicBezTo>
                  <a:pt x="21600" y="22615"/>
                  <a:pt x="21528" y="23628"/>
                  <a:pt x="21385" y="24633"/>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8" name="Rectangle 5">
            <a:hlinkClick r:id="" action="ppaction://hlinkshowjump?jump=firstslide"/>
          </p:cNvPr>
          <p:cNvSpPr>
            <a:spLocks noChangeArrowheads="1"/>
          </p:cNvSpPr>
          <p:nvPr/>
        </p:nvSpPr>
        <p:spPr bwMode="auto">
          <a:xfrm>
            <a:off x="7315200" y="6248400"/>
            <a:ext cx="1530350" cy="609600"/>
          </a:xfrm>
          <a:prstGeom prst="rect">
            <a:avLst/>
          </a:prstGeom>
          <a:noFill/>
          <a:ln w="9525">
            <a:noFill/>
            <a:miter lim="800000"/>
            <a:headEnd/>
            <a:tailEnd/>
          </a:ln>
          <a:effectLst/>
        </p:spPr>
        <p:txBody>
          <a:bodyPr lIns="92075" tIns="46038" rIns="92075" bIns="46038"/>
          <a:lstStyle/>
          <a:p>
            <a:pPr fontAlgn="base">
              <a:spcBef>
                <a:spcPct val="20000"/>
              </a:spcBef>
              <a:spcAft>
                <a:spcPct val="0"/>
              </a:spcAft>
              <a:defRPr/>
            </a:pPr>
            <a:r>
              <a:rPr lang="fr-FR" sz="1000" i="1">
                <a:solidFill>
                  <a:srgbClr val="009999"/>
                </a:solidFill>
                <a:latin typeface="Arial" charset="0"/>
                <a:hlinkClick r:id="" action="ppaction://hlinkshowjump?jump=firstslide"/>
              </a:rPr>
              <a:t>Retour au début</a:t>
            </a:r>
            <a:endParaRPr lang="fr-FR" sz="1200">
              <a:solidFill>
                <a:srgbClr val="009999"/>
              </a:solidFill>
              <a:latin typeface="Arial" charset="0"/>
              <a:hlinkClick r:id="" action="ppaction://hlinkshowjump?jump=firstslide"/>
            </a:endParaRPr>
          </a:p>
        </p:txBody>
      </p:sp>
      <p:sp>
        <p:nvSpPr>
          <p:cNvPr id="9" name="AutoShape 6">
            <a:hlinkClick r:id="" action="ppaction://hlinkshowjump?jump=previousslide"/>
          </p:cNvPr>
          <p:cNvSpPr>
            <a:spLocks noChangeArrowheads="1"/>
          </p:cNvSpPr>
          <p:nvPr/>
        </p:nvSpPr>
        <p:spPr bwMode="auto">
          <a:xfrm>
            <a:off x="8502650" y="6554788"/>
            <a:ext cx="193675" cy="227012"/>
          </a:xfrm>
          <a:prstGeom prst="leftArrow">
            <a:avLst>
              <a:gd name="adj1" fmla="val 50000"/>
              <a:gd name="adj2" fmla="val 6379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10" name="AutoShape 7">
            <a:hlinkClick r:id="" action="ppaction://hlinkshowjump?jump=nextslide"/>
          </p:cNvPr>
          <p:cNvSpPr>
            <a:spLocks noChangeArrowheads="1"/>
          </p:cNvSpPr>
          <p:nvPr/>
        </p:nvSpPr>
        <p:spPr bwMode="auto">
          <a:xfrm>
            <a:off x="8731250" y="6556375"/>
            <a:ext cx="193675" cy="227013"/>
          </a:xfrm>
          <a:prstGeom prst="rightArrow">
            <a:avLst>
              <a:gd name="adj1" fmla="val 50000"/>
              <a:gd name="adj2" fmla="val 6380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graphicFrame>
        <p:nvGraphicFramePr>
          <p:cNvPr id="11" name="Object 11"/>
          <p:cNvGraphicFramePr>
            <a:graphicFrameLocks noChangeAspect="1"/>
          </p:cNvGraphicFramePr>
          <p:nvPr/>
        </p:nvGraphicFramePr>
        <p:xfrm>
          <a:off x="382588" y="4876800"/>
          <a:ext cx="1195387" cy="1333500"/>
        </p:xfrm>
        <a:graphic>
          <a:graphicData uri="http://schemas.openxmlformats.org/presentationml/2006/ole">
            <p:oleObj spid="_x0000_s7176" name="Document" r:id="rId3" imgW="1121664" imgH="1182624" progId="Word.Document.8">
              <p:embed/>
            </p:oleObj>
          </a:graphicData>
        </a:graphic>
      </p:graphicFrame>
      <p:sp>
        <p:nvSpPr>
          <p:cNvPr id="12" name="Arc 2"/>
          <p:cNvSpPr>
            <a:spLocks/>
          </p:cNvSpPr>
          <p:nvPr/>
        </p:nvSpPr>
        <p:spPr bwMode="auto">
          <a:xfrm>
            <a:off x="26988" y="547688"/>
            <a:ext cx="1727200" cy="6246812"/>
          </a:xfrm>
          <a:custGeom>
            <a:avLst/>
            <a:gdLst>
              <a:gd name="G0" fmla="+- 0 0 0"/>
              <a:gd name="G1" fmla="+- 21600 0 0"/>
              <a:gd name="G2" fmla="+- 21600 0 0"/>
              <a:gd name="T0" fmla="*/ 23 w 21600"/>
              <a:gd name="T1" fmla="*/ 0 h 24634"/>
              <a:gd name="T2" fmla="*/ 21386 w 21600"/>
              <a:gd name="T3" fmla="*/ 24634 h 24634"/>
              <a:gd name="T4" fmla="*/ 0 w 21600"/>
              <a:gd name="T5" fmla="*/ 21600 h 24634"/>
            </a:gdLst>
            <a:ahLst/>
            <a:cxnLst>
              <a:cxn ang="0">
                <a:pos x="T0" y="T1"/>
              </a:cxn>
              <a:cxn ang="0">
                <a:pos x="T2" y="T3"/>
              </a:cxn>
              <a:cxn ang="0">
                <a:pos x="T4" y="T5"/>
              </a:cxn>
            </a:cxnLst>
            <a:rect l="0" t="0" r="r" b="b"/>
            <a:pathLst>
              <a:path w="21600" h="24634" fill="none" extrusionOk="0">
                <a:moveTo>
                  <a:pt x="22" y="0"/>
                </a:moveTo>
                <a:cubicBezTo>
                  <a:pt x="11943" y="12"/>
                  <a:pt x="21600" y="9679"/>
                  <a:pt x="21600" y="21600"/>
                </a:cubicBezTo>
                <a:cubicBezTo>
                  <a:pt x="21600" y="22615"/>
                  <a:pt x="21528" y="23628"/>
                  <a:pt x="21385" y="24633"/>
                </a:cubicBezTo>
              </a:path>
              <a:path w="21600" h="24634" stroke="0" extrusionOk="0">
                <a:moveTo>
                  <a:pt x="22" y="0"/>
                </a:moveTo>
                <a:cubicBezTo>
                  <a:pt x="11943" y="12"/>
                  <a:pt x="21600" y="9679"/>
                  <a:pt x="21600" y="21600"/>
                </a:cubicBezTo>
                <a:cubicBezTo>
                  <a:pt x="21600" y="22615"/>
                  <a:pt x="21528" y="23628"/>
                  <a:pt x="21385" y="24633"/>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13" name="Rectangle 5">
            <a:hlinkClick r:id="" action="ppaction://hlinkshowjump?jump=firstslide"/>
          </p:cNvPr>
          <p:cNvSpPr>
            <a:spLocks noChangeArrowheads="1"/>
          </p:cNvSpPr>
          <p:nvPr/>
        </p:nvSpPr>
        <p:spPr bwMode="auto">
          <a:xfrm>
            <a:off x="7315200" y="6248400"/>
            <a:ext cx="1530350" cy="609600"/>
          </a:xfrm>
          <a:prstGeom prst="rect">
            <a:avLst/>
          </a:prstGeom>
          <a:noFill/>
          <a:ln w="9525">
            <a:noFill/>
            <a:miter lim="800000"/>
            <a:headEnd/>
            <a:tailEnd/>
          </a:ln>
          <a:effectLst/>
        </p:spPr>
        <p:txBody>
          <a:bodyPr lIns="92075" tIns="46038" rIns="92075" bIns="46038"/>
          <a:lstStyle/>
          <a:p>
            <a:pPr fontAlgn="base">
              <a:spcBef>
                <a:spcPct val="20000"/>
              </a:spcBef>
              <a:spcAft>
                <a:spcPct val="0"/>
              </a:spcAft>
              <a:defRPr/>
            </a:pPr>
            <a:r>
              <a:rPr lang="fr-FR" sz="1000" i="1">
                <a:solidFill>
                  <a:srgbClr val="009999"/>
                </a:solidFill>
                <a:latin typeface="Arial" charset="0"/>
                <a:hlinkClick r:id="" action="ppaction://hlinkshowjump?jump=firstslide"/>
              </a:rPr>
              <a:t>Retour au début</a:t>
            </a:r>
            <a:endParaRPr lang="fr-FR" sz="1200">
              <a:solidFill>
                <a:srgbClr val="009999"/>
              </a:solidFill>
              <a:latin typeface="Arial" charset="0"/>
              <a:hlinkClick r:id="" action="ppaction://hlinkshowjump?jump=firstslide"/>
            </a:endParaRPr>
          </a:p>
        </p:txBody>
      </p:sp>
      <p:sp>
        <p:nvSpPr>
          <p:cNvPr id="14" name="AutoShape 6">
            <a:hlinkClick r:id="" action="ppaction://hlinkshowjump?jump=previousslide"/>
          </p:cNvPr>
          <p:cNvSpPr>
            <a:spLocks noChangeArrowheads="1"/>
          </p:cNvSpPr>
          <p:nvPr/>
        </p:nvSpPr>
        <p:spPr bwMode="auto">
          <a:xfrm>
            <a:off x="8502650" y="6554788"/>
            <a:ext cx="193675" cy="227012"/>
          </a:xfrm>
          <a:prstGeom prst="leftArrow">
            <a:avLst>
              <a:gd name="adj1" fmla="val 50000"/>
              <a:gd name="adj2" fmla="val 6379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15" name="AutoShape 7">
            <a:hlinkClick r:id="" action="ppaction://hlinkshowjump?jump=nextslide"/>
          </p:cNvPr>
          <p:cNvSpPr>
            <a:spLocks noChangeArrowheads="1"/>
          </p:cNvSpPr>
          <p:nvPr/>
        </p:nvSpPr>
        <p:spPr bwMode="auto">
          <a:xfrm>
            <a:off x="8731250" y="6556375"/>
            <a:ext cx="193675" cy="227013"/>
          </a:xfrm>
          <a:prstGeom prst="rightArrow">
            <a:avLst>
              <a:gd name="adj1" fmla="val 50000"/>
              <a:gd name="adj2" fmla="val 6380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graphicFrame>
        <p:nvGraphicFramePr>
          <p:cNvPr id="16" name="Object 3"/>
          <p:cNvGraphicFramePr>
            <a:graphicFrameLocks noChangeAspect="1"/>
          </p:cNvGraphicFramePr>
          <p:nvPr/>
        </p:nvGraphicFramePr>
        <p:xfrm>
          <a:off x="382588" y="4876800"/>
          <a:ext cx="1195387" cy="1333500"/>
        </p:xfrm>
        <a:graphic>
          <a:graphicData uri="http://schemas.openxmlformats.org/presentationml/2006/ole">
            <p:oleObj spid="_x0000_s7177" name="Document" r:id="rId4" imgW="1121664" imgH="1182624" progId="Word.Document.8">
              <p:embed/>
            </p:oleObj>
          </a:graphicData>
        </a:graphic>
      </p:graphicFrame>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7" name="Espace réservé du pied de page 6"/>
          <p:cNvSpPr>
            <a:spLocks noGrp="1"/>
          </p:cNvSpPr>
          <p:nvPr>
            <p:ph type="ftr" sz="quarter" idx="10"/>
          </p:nvPr>
        </p:nvSpPr>
        <p:spPr/>
        <p:txBody>
          <a:bodyPr/>
          <a:lstStyle>
            <a:lvl1pPr>
              <a:defRPr/>
            </a:lvl1pPr>
          </a:lstStyle>
          <a:p>
            <a:pPr>
              <a:defRPr/>
            </a:pPr>
            <a:r>
              <a:rPr lang="fr-FR">
                <a:solidFill>
                  <a:srgbClr val="FFFFFF"/>
                </a:solidFill>
              </a:rPr>
              <a:t>Rénovation du BTS Technico-commercial</a:t>
            </a:r>
            <a:endParaRPr lang="fr-FR" b="0">
              <a:solidFill>
                <a:srgbClr val="009999"/>
              </a:solidFill>
              <a:effectLst/>
            </a:endParaRPr>
          </a:p>
        </p:txBody>
      </p:sp>
    </p:spTree>
    <p:extLst>
      <p:ext uri="{BB962C8B-B14F-4D97-AF65-F5344CB8AC3E}">
        <p14:creationId xmlns:p14="http://schemas.microsoft.com/office/powerpoint/2010/main" xmlns="" val="3396144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3" name="Arc 2"/>
          <p:cNvSpPr>
            <a:spLocks/>
          </p:cNvSpPr>
          <p:nvPr/>
        </p:nvSpPr>
        <p:spPr bwMode="auto">
          <a:xfrm>
            <a:off x="26988" y="547688"/>
            <a:ext cx="1727200" cy="6246812"/>
          </a:xfrm>
          <a:custGeom>
            <a:avLst/>
            <a:gdLst>
              <a:gd name="G0" fmla="+- 0 0 0"/>
              <a:gd name="G1" fmla="+- 21600 0 0"/>
              <a:gd name="G2" fmla="+- 21600 0 0"/>
              <a:gd name="T0" fmla="*/ 23 w 21600"/>
              <a:gd name="T1" fmla="*/ 0 h 24634"/>
              <a:gd name="T2" fmla="*/ 21386 w 21600"/>
              <a:gd name="T3" fmla="*/ 24634 h 24634"/>
              <a:gd name="T4" fmla="*/ 0 w 21600"/>
              <a:gd name="T5" fmla="*/ 21600 h 24634"/>
            </a:gdLst>
            <a:ahLst/>
            <a:cxnLst>
              <a:cxn ang="0">
                <a:pos x="T0" y="T1"/>
              </a:cxn>
              <a:cxn ang="0">
                <a:pos x="T2" y="T3"/>
              </a:cxn>
              <a:cxn ang="0">
                <a:pos x="T4" y="T5"/>
              </a:cxn>
            </a:cxnLst>
            <a:rect l="0" t="0" r="r" b="b"/>
            <a:pathLst>
              <a:path w="21600" h="24634" fill="none" extrusionOk="0">
                <a:moveTo>
                  <a:pt x="22" y="0"/>
                </a:moveTo>
                <a:cubicBezTo>
                  <a:pt x="11943" y="12"/>
                  <a:pt x="21600" y="9679"/>
                  <a:pt x="21600" y="21600"/>
                </a:cubicBezTo>
                <a:cubicBezTo>
                  <a:pt x="21600" y="22615"/>
                  <a:pt x="21528" y="23628"/>
                  <a:pt x="21385" y="24633"/>
                </a:cubicBezTo>
              </a:path>
              <a:path w="21600" h="24634" stroke="0" extrusionOk="0">
                <a:moveTo>
                  <a:pt x="22" y="0"/>
                </a:moveTo>
                <a:cubicBezTo>
                  <a:pt x="11943" y="12"/>
                  <a:pt x="21600" y="9679"/>
                  <a:pt x="21600" y="21600"/>
                </a:cubicBezTo>
                <a:cubicBezTo>
                  <a:pt x="21600" y="22615"/>
                  <a:pt x="21528" y="23628"/>
                  <a:pt x="21385" y="24633"/>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4" name="Rectangle 5">
            <a:hlinkClick r:id="" action="ppaction://hlinkshowjump?jump=firstslide"/>
          </p:cNvPr>
          <p:cNvSpPr>
            <a:spLocks noChangeArrowheads="1"/>
          </p:cNvSpPr>
          <p:nvPr/>
        </p:nvSpPr>
        <p:spPr bwMode="auto">
          <a:xfrm>
            <a:off x="7315200" y="6248400"/>
            <a:ext cx="1530350" cy="609600"/>
          </a:xfrm>
          <a:prstGeom prst="rect">
            <a:avLst/>
          </a:prstGeom>
          <a:noFill/>
          <a:ln w="9525">
            <a:noFill/>
            <a:miter lim="800000"/>
            <a:headEnd/>
            <a:tailEnd/>
          </a:ln>
          <a:effectLst/>
        </p:spPr>
        <p:txBody>
          <a:bodyPr lIns="92075" tIns="46038" rIns="92075" bIns="46038"/>
          <a:lstStyle/>
          <a:p>
            <a:pPr fontAlgn="base">
              <a:spcBef>
                <a:spcPct val="20000"/>
              </a:spcBef>
              <a:spcAft>
                <a:spcPct val="0"/>
              </a:spcAft>
              <a:defRPr/>
            </a:pPr>
            <a:r>
              <a:rPr lang="fr-FR" sz="1000" i="1">
                <a:solidFill>
                  <a:srgbClr val="009999"/>
                </a:solidFill>
                <a:latin typeface="Arial" charset="0"/>
                <a:hlinkClick r:id="" action="ppaction://hlinkshowjump?jump=firstslide"/>
              </a:rPr>
              <a:t>Retour au début</a:t>
            </a:r>
            <a:endParaRPr lang="fr-FR" sz="1200">
              <a:solidFill>
                <a:srgbClr val="009999"/>
              </a:solidFill>
              <a:latin typeface="Arial" charset="0"/>
              <a:hlinkClick r:id="" action="ppaction://hlinkshowjump?jump=firstslide"/>
            </a:endParaRPr>
          </a:p>
        </p:txBody>
      </p:sp>
      <p:sp>
        <p:nvSpPr>
          <p:cNvPr id="5" name="AutoShape 6">
            <a:hlinkClick r:id="" action="ppaction://hlinkshowjump?jump=previousslide"/>
          </p:cNvPr>
          <p:cNvSpPr>
            <a:spLocks noChangeArrowheads="1"/>
          </p:cNvSpPr>
          <p:nvPr/>
        </p:nvSpPr>
        <p:spPr bwMode="auto">
          <a:xfrm>
            <a:off x="8502650" y="6554788"/>
            <a:ext cx="193675" cy="227012"/>
          </a:xfrm>
          <a:prstGeom prst="leftArrow">
            <a:avLst>
              <a:gd name="adj1" fmla="val 50000"/>
              <a:gd name="adj2" fmla="val 6379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6" name="AutoShape 7">
            <a:hlinkClick r:id="" action="ppaction://hlinkshowjump?jump=nextslide"/>
          </p:cNvPr>
          <p:cNvSpPr>
            <a:spLocks noChangeArrowheads="1"/>
          </p:cNvSpPr>
          <p:nvPr/>
        </p:nvSpPr>
        <p:spPr bwMode="auto">
          <a:xfrm>
            <a:off x="8731250" y="6556375"/>
            <a:ext cx="193675" cy="227013"/>
          </a:xfrm>
          <a:prstGeom prst="rightArrow">
            <a:avLst>
              <a:gd name="adj1" fmla="val 50000"/>
              <a:gd name="adj2" fmla="val 6380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graphicFrame>
        <p:nvGraphicFramePr>
          <p:cNvPr id="7" name="Object 11"/>
          <p:cNvGraphicFramePr>
            <a:graphicFrameLocks noChangeAspect="1"/>
          </p:cNvGraphicFramePr>
          <p:nvPr/>
        </p:nvGraphicFramePr>
        <p:xfrm>
          <a:off x="382588" y="4876800"/>
          <a:ext cx="1195387" cy="1333500"/>
        </p:xfrm>
        <a:graphic>
          <a:graphicData uri="http://schemas.openxmlformats.org/presentationml/2006/ole">
            <p:oleObj spid="_x0000_s8200" name="Document" r:id="rId3" imgW="1121664" imgH="1182624" progId="Word.Document.8">
              <p:embed/>
            </p:oleObj>
          </a:graphicData>
        </a:graphic>
      </p:graphicFrame>
      <p:sp>
        <p:nvSpPr>
          <p:cNvPr id="8" name="Arc 2"/>
          <p:cNvSpPr>
            <a:spLocks/>
          </p:cNvSpPr>
          <p:nvPr/>
        </p:nvSpPr>
        <p:spPr bwMode="auto">
          <a:xfrm>
            <a:off x="26988" y="547688"/>
            <a:ext cx="1727200" cy="6246812"/>
          </a:xfrm>
          <a:custGeom>
            <a:avLst/>
            <a:gdLst>
              <a:gd name="G0" fmla="+- 0 0 0"/>
              <a:gd name="G1" fmla="+- 21600 0 0"/>
              <a:gd name="G2" fmla="+- 21600 0 0"/>
              <a:gd name="T0" fmla="*/ 23 w 21600"/>
              <a:gd name="T1" fmla="*/ 0 h 24634"/>
              <a:gd name="T2" fmla="*/ 21386 w 21600"/>
              <a:gd name="T3" fmla="*/ 24634 h 24634"/>
              <a:gd name="T4" fmla="*/ 0 w 21600"/>
              <a:gd name="T5" fmla="*/ 21600 h 24634"/>
            </a:gdLst>
            <a:ahLst/>
            <a:cxnLst>
              <a:cxn ang="0">
                <a:pos x="T0" y="T1"/>
              </a:cxn>
              <a:cxn ang="0">
                <a:pos x="T2" y="T3"/>
              </a:cxn>
              <a:cxn ang="0">
                <a:pos x="T4" y="T5"/>
              </a:cxn>
            </a:cxnLst>
            <a:rect l="0" t="0" r="r" b="b"/>
            <a:pathLst>
              <a:path w="21600" h="24634" fill="none" extrusionOk="0">
                <a:moveTo>
                  <a:pt x="22" y="0"/>
                </a:moveTo>
                <a:cubicBezTo>
                  <a:pt x="11943" y="12"/>
                  <a:pt x="21600" y="9679"/>
                  <a:pt x="21600" y="21600"/>
                </a:cubicBezTo>
                <a:cubicBezTo>
                  <a:pt x="21600" y="22615"/>
                  <a:pt x="21528" y="23628"/>
                  <a:pt x="21385" y="24633"/>
                </a:cubicBezTo>
              </a:path>
              <a:path w="21600" h="24634" stroke="0" extrusionOk="0">
                <a:moveTo>
                  <a:pt x="22" y="0"/>
                </a:moveTo>
                <a:cubicBezTo>
                  <a:pt x="11943" y="12"/>
                  <a:pt x="21600" y="9679"/>
                  <a:pt x="21600" y="21600"/>
                </a:cubicBezTo>
                <a:cubicBezTo>
                  <a:pt x="21600" y="22615"/>
                  <a:pt x="21528" y="23628"/>
                  <a:pt x="21385" y="24633"/>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9" name="Rectangle 5">
            <a:hlinkClick r:id="" action="ppaction://hlinkshowjump?jump=firstslide"/>
          </p:cNvPr>
          <p:cNvSpPr>
            <a:spLocks noChangeArrowheads="1"/>
          </p:cNvSpPr>
          <p:nvPr/>
        </p:nvSpPr>
        <p:spPr bwMode="auto">
          <a:xfrm>
            <a:off x="7315200" y="6248400"/>
            <a:ext cx="1530350" cy="609600"/>
          </a:xfrm>
          <a:prstGeom prst="rect">
            <a:avLst/>
          </a:prstGeom>
          <a:noFill/>
          <a:ln w="9525">
            <a:noFill/>
            <a:miter lim="800000"/>
            <a:headEnd/>
            <a:tailEnd/>
          </a:ln>
          <a:effectLst/>
        </p:spPr>
        <p:txBody>
          <a:bodyPr lIns="92075" tIns="46038" rIns="92075" bIns="46038"/>
          <a:lstStyle/>
          <a:p>
            <a:pPr fontAlgn="base">
              <a:spcBef>
                <a:spcPct val="20000"/>
              </a:spcBef>
              <a:spcAft>
                <a:spcPct val="0"/>
              </a:spcAft>
              <a:defRPr/>
            </a:pPr>
            <a:r>
              <a:rPr lang="fr-FR" sz="1000" i="1">
                <a:solidFill>
                  <a:srgbClr val="009999"/>
                </a:solidFill>
                <a:latin typeface="Arial" charset="0"/>
                <a:hlinkClick r:id="" action="ppaction://hlinkshowjump?jump=firstslide"/>
              </a:rPr>
              <a:t>Retour au début</a:t>
            </a:r>
            <a:endParaRPr lang="fr-FR" sz="1200">
              <a:solidFill>
                <a:srgbClr val="009999"/>
              </a:solidFill>
              <a:latin typeface="Arial" charset="0"/>
              <a:hlinkClick r:id="" action="ppaction://hlinkshowjump?jump=firstslide"/>
            </a:endParaRPr>
          </a:p>
        </p:txBody>
      </p:sp>
      <p:sp>
        <p:nvSpPr>
          <p:cNvPr id="10" name="AutoShape 6">
            <a:hlinkClick r:id="" action="ppaction://hlinkshowjump?jump=previousslide"/>
          </p:cNvPr>
          <p:cNvSpPr>
            <a:spLocks noChangeArrowheads="1"/>
          </p:cNvSpPr>
          <p:nvPr/>
        </p:nvSpPr>
        <p:spPr bwMode="auto">
          <a:xfrm>
            <a:off x="8502650" y="6554788"/>
            <a:ext cx="193675" cy="227012"/>
          </a:xfrm>
          <a:prstGeom prst="leftArrow">
            <a:avLst>
              <a:gd name="adj1" fmla="val 50000"/>
              <a:gd name="adj2" fmla="val 6379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11" name="AutoShape 7">
            <a:hlinkClick r:id="" action="ppaction://hlinkshowjump?jump=nextslide"/>
          </p:cNvPr>
          <p:cNvSpPr>
            <a:spLocks noChangeArrowheads="1"/>
          </p:cNvSpPr>
          <p:nvPr/>
        </p:nvSpPr>
        <p:spPr bwMode="auto">
          <a:xfrm>
            <a:off x="8731250" y="6556375"/>
            <a:ext cx="193675" cy="227013"/>
          </a:xfrm>
          <a:prstGeom prst="rightArrow">
            <a:avLst>
              <a:gd name="adj1" fmla="val 50000"/>
              <a:gd name="adj2" fmla="val 6380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graphicFrame>
        <p:nvGraphicFramePr>
          <p:cNvPr id="12" name="Object 3"/>
          <p:cNvGraphicFramePr>
            <a:graphicFrameLocks noChangeAspect="1"/>
          </p:cNvGraphicFramePr>
          <p:nvPr/>
        </p:nvGraphicFramePr>
        <p:xfrm>
          <a:off x="382588" y="4876800"/>
          <a:ext cx="1195387" cy="1333500"/>
        </p:xfrm>
        <a:graphic>
          <a:graphicData uri="http://schemas.openxmlformats.org/presentationml/2006/ole">
            <p:oleObj spid="_x0000_s8201" name="Document" r:id="rId4" imgW="1121664" imgH="1182624" progId="Word.Document.8">
              <p:embed/>
            </p:oleObj>
          </a:graphicData>
        </a:graphic>
      </p:graphicFrame>
      <p:sp>
        <p:nvSpPr>
          <p:cNvPr id="2" name="Titre 1"/>
          <p:cNvSpPr>
            <a:spLocks noGrp="1"/>
          </p:cNvSpPr>
          <p:nvPr>
            <p:ph type="title"/>
          </p:nvPr>
        </p:nvSpPr>
        <p:spPr/>
        <p:txBody>
          <a:bodyPr/>
          <a:lstStyle/>
          <a:p>
            <a:r>
              <a:rPr lang="fr-FR" smtClean="0"/>
              <a:t>Cliquez pour modifier le style du titre</a:t>
            </a:r>
            <a:endParaRPr lang="fr-FR"/>
          </a:p>
        </p:txBody>
      </p:sp>
      <p:sp>
        <p:nvSpPr>
          <p:cNvPr id="13" name="Espace réservé du pied de page 2"/>
          <p:cNvSpPr>
            <a:spLocks noGrp="1"/>
          </p:cNvSpPr>
          <p:nvPr>
            <p:ph type="ftr" sz="quarter" idx="10"/>
          </p:nvPr>
        </p:nvSpPr>
        <p:spPr/>
        <p:txBody>
          <a:bodyPr/>
          <a:lstStyle>
            <a:lvl1pPr>
              <a:defRPr/>
            </a:lvl1pPr>
          </a:lstStyle>
          <a:p>
            <a:pPr>
              <a:defRPr/>
            </a:pPr>
            <a:r>
              <a:rPr lang="fr-FR">
                <a:solidFill>
                  <a:srgbClr val="FFFFFF"/>
                </a:solidFill>
              </a:rPr>
              <a:t>Rénovation du BTS Technico-commercial</a:t>
            </a:r>
            <a:endParaRPr lang="fr-FR" b="0">
              <a:solidFill>
                <a:srgbClr val="009999"/>
              </a:solidFill>
              <a:effectLst/>
            </a:endParaRPr>
          </a:p>
        </p:txBody>
      </p:sp>
    </p:spTree>
    <p:extLst>
      <p:ext uri="{BB962C8B-B14F-4D97-AF65-F5344CB8AC3E}">
        <p14:creationId xmlns:p14="http://schemas.microsoft.com/office/powerpoint/2010/main" xmlns="" val="314593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Arc 2"/>
          <p:cNvSpPr>
            <a:spLocks/>
          </p:cNvSpPr>
          <p:nvPr/>
        </p:nvSpPr>
        <p:spPr bwMode="auto">
          <a:xfrm>
            <a:off x="26988" y="547688"/>
            <a:ext cx="1727200" cy="6246812"/>
          </a:xfrm>
          <a:custGeom>
            <a:avLst/>
            <a:gdLst>
              <a:gd name="G0" fmla="+- 0 0 0"/>
              <a:gd name="G1" fmla="+- 21600 0 0"/>
              <a:gd name="G2" fmla="+- 21600 0 0"/>
              <a:gd name="T0" fmla="*/ 23 w 21600"/>
              <a:gd name="T1" fmla="*/ 0 h 24634"/>
              <a:gd name="T2" fmla="*/ 21386 w 21600"/>
              <a:gd name="T3" fmla="*/ 24634 h 24634"/>
              <a:gd name="T4" fmla="*/ 0 w 21600"/>
              <a:gd name="T5" fmla="*/ 21600 h 24634"/>
            </a:gdLst>
            <a:ahLst/>
            <a:cxnLst>
              <a:cxn ang="0">
                <a:pos x="T0" y="T1"/>
              </a:cxn>
              <a:cxn ang="0">
                <a:pos x="T2" y="T3"/>
              </a:cxn>
              <a:cxn ang="0">
                <a:pos x="T4" y="T5"/>
              </a:cxn>
            </a:cxnLst>
            <a:rect l="0" t="0" r="r" b="b"/>
            <a:pathLst>
              <a:path w="21600" h="24634" fill="none" extrusionOk="0">
                <a:moveTo>
                  <a:pt x="22" y="0"/>
                </a:moveTo>
                <a:cubicBezTo>
                  <a:pt x="11943" y="12"/>
                  <a:pt x="21600" y="9679"/>
                  <a:pt x="21600" y="21600"/>
                </a:cubicBezTo>
                <a:cubicBezTo>
                  <a:pt x="21600" y="22615"/>
                  <a:pt x="21528" y="23628"/>
                  <a:pt x="21385" y="24633"/>
                </a:cubicBezTo>
              </a:path>
              <a:path w="21600" h="24634" stroke="0" extrusionOk="0">
                <a:moveTo>
                  <a:pt x="22" y="0"/>
                </a:moveTo>
                <a:cubicBezTo>
                  <a:pt x="11943" y="12"/>
                  <a:pt x="21600" y="9679"/>
                  <a:pt x="21600" y="21600"/>
                </a:cubicBezTo>
                <a:cubicBezTo>
                  <a:pt x="21600" y="22615"/>
                  <a:pt x="21528" y="23628"/>
                  <a:pt x="21385" y="24633"/>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3" name="Rectangle 5">
            <a:hlinkClick r:id="" action="ppaction://hlinkshowjump?jump=firstslide"/>
          </p:cNvPr>
          <p:cNvSpPr>
            <a:spLocks noChangeArrowheads="1"/>
          </p:cNvSpPr>
          <p:nvPr/>
        </p:nvSpPr>
        <p:spPr bwMode="auto">
          <a:xfrm>
            <a:off x="7315200" y="6248400"/>
            <a:ext cx="1530350" cy="609600"/>
          </a:xfrm>
          <a:prstGeom prst="rect">
            <a:avLst/>
          </a:prstGeom>
          <a:noFill/>
          <a:ln w="9525">
            <a:noFill/>
            <a:miter lim="800000"/>
            <a:headEnd/>
            <a:tailEnd/>
          </a:ln>
          <a:effectLst/>
        </p:spPr>
        <p:txBody>
          <a:bodyPr lIns="92075" tIns="46038" rIns="92075" bIns="46038"/>
          <a:lstStyle/>
          <a:p>
            <a:pPr fontAlgn="base">
              <a:spcBef>
                <a:spcPct val="20000"/>
              </a:spcBef>
              <a:spcAft>
                <a:spcPct val="0"/>
              </a:spcAft>
              <a:defRPr/>
            </a:pPr>
            <a:r>
              <a:rPr lang="fr-FR" sz="1000" i="1">
                <a:solidFill>
                  <a:srgbClr val="009999"/>
                </a:solidFill>
                <a:latin typeface="Arial" charset="0"/>
                <a:hlinkClick r:id="" action="ppaction://hlinkshowjump?jump=firstslide"/>
              </a:rPr>
              <a:t>Retour au début</a:t>
            </a:r>
            <a:endParaRPr lang="fr-FR" sz="1200">
              <a:solidFill>
                <a:srgbClr val="009999"/>
              </a:solidFill>
              <a:latin typeface="Arial" charset="0"/>
              <a:hlinkClick r:id="" action="ppaction://hlinkshowjump?jump=firstslide"/>
            </a:endParaRPr>
          </a:p>
        </p:txBody>
      </p:sp>
      <p:sp>
        <p:nvSpPr>
          <p:cNvPr id="4" name="AutoShape 6">
            <a:hlinkClick r:id="" action="ppaction://hlinkshowjump?jump=previousslide"/>
          </p:cNvPr>
          <p:cNvSpPr>
            <a:spLocks noChangeArrowheads="1"/>
          </p:cNvSpPr>
          <p:nvPr/>
        </p:nvSpPr>
        <p:spPr bwMode="auto">
          <a:xfrm>
            <a:off x="8502650" y="6554788"/>
            <a:ext cx="193675" cy="227012"/>
          </a:xfrm>
          <a:prstGeom prst="leftArrow">
            <a:avLst>
              <a:gd name="adj1" fmla="val 50000"/>
              <a:gd name="adj2" fmla="val 6379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5" name="AutoShape 7">
            <a:hlinkClick r:id="" action="ppaction://hlinkshowjump?jump=nextslide"/>
          </p:cNvPr>
          <p:cNvSpPr>
            <a:spLocks noChangeArrowheads="1"/>
          </p:cNvSpPr>
          <p:nvPr/>
        </p:nvSpPr>
        <p:spPr bwMode="auto">
          <a:xfrm>
            <a:off x="8731250" y="6556375"/>
            <a:ext cx="193675" cy="227013"/>
          </a:xfrm>
          <a:prstGeom prst="rightArrow">
            <a:avLst>
              <a:gd name="adj1" fmla="val 50000"/>
              <a:gd name="adj2" fmla="val 6380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graphicFrame>
        <p:nvGraphicFramePr>
          <p:cNvPr id="6" name="Object 11"/>
          <p:cNvGraphicFramePr>
            <a:graphicFrameLocks noChangeAspect="1"/>
          </p:cNvGraphicFramePr>
          <p:nvPr/>
        </p:nvGraphicFramePr>
        <p:xfrm>
          <a:off x="382588" y="4876800"/>
          <a:ext cx="1195387" cy="1333500"/>
        </p:xfrm>
        <a:graphic>
          <a:graphicData uri="http://schemas.openxmlformats.org/presentationml/2006/ole">
            <p:oleObj spid="_x0000_s9224" name="Document" r:id="rId3" imgW="1121664" imgH="1182624" progId="Word.Document.8">
              <p:embed/>
            </p:oleObj>
          </a:graphicData>
        </a:graphic>
      </p:graphicFrame>
      <p:sp>
        <p:nvSpPr>
          <p:cNvPr id="7" name="Arc 2"/>
          <p:cNvSpPr>
            <a:spLocks/>
          </p:cNvSpPr>
          <p:nvPr/>
        </p:nvSpPr>
        <p:spPr bwMode="auto">
          <a:xfrm>
            <a:off x="26988" y="547688"/>
            <a:ext cx="1727200" cy="6246812"/>
          </a:xfrm>
          <a:custGeom>
            <a:avLst/>
            <a:gdLst>
              <a:gd name="G0" fmla="+- 0 0 0"/>
              <a:gd name="G1" fmla="+- 21600 0 0"/>
              <a:gd name="G2" fmla="+- 21600 0 0"/>
              <a:gd name="T0" fmla="*/ 23 w 21600"/>
              <a:gd name="T1" fmla="*/ 0 h 24634"/>
              <a:gd name="T2" fmla="*/ 21386 w 21600"/>
              <a:gd name="T3" fmla="*/ 24634 h 24634"/>
              <a:gd name="T4" fmla="*/ 0 w 21600"/>
              <a:gd name="T5" fmla="*/ 21600 h 24634"/>
            </a:gdLst>
            <a:ahLst/>
            <a:cxnLst>
              <a:cxn ang="0">
                <a:pos x="T0" y="T1"/>
              </a:cxn>
              <a:cxn ang="0">
                <a:pos x="T2" y="T3"/>
              </a:cxn>
              <a:cxn ang="0">
                <a:pos x="T4" y="T5"/>
              </a:cxn>
            </a:cxnLst>
            <a:rect l="0" t="0" r="r" b="b"/>
            <a:pathLst>
              <a:path w="21600" h="24634" fill="none" extrusionOk="0">
                <a:moveTo>
                  <a:pt x="22" y="0"/>
                </a:moveTo>
                <a:cubicBezTo>
                  <a:pt x="11943" y="12"/>
                  <a:pt x="21600" y="9679"/>
                  <a:pt x="21600" y="21600"/>
                </a:cubicBezTo>
                <a:cubicBezTo>
                  <a:pt x="21600" y="22615"/>
                  <a:pt x="21528" y="23628"/>
                  <a:pt x="21385" y="24633"/>
                </a:cubicBezTo>
              </a:path>
              <a:path w="21600" h="24634" stroke="0" extrusionOk="0">
                <a:moveTo>
                  <a:pt x="22" y="0"/>
                </a:moveTo>
                <a:cubicBezTo>
                  <a:pt x="11943" y="12"/>
                  <a:pt x="21600" y="9679"/>
                  <a:pt x="21600" y="21600"/>
                </a:cubicBezTo>
                <a:cubicBezTo>
                  <a:pt x="21600" y="22615"/>
                  <a:pt x="21528" y="23628"/>
                  <a:pt x="21385" y="24633"/>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8" name="Rectangle 5">
            <a:hlinkClick r:id="" action="ppaction://hlinkshowjump?jump=firstslide"/>
          </p:cNvPr>
          <p:cNvSpPr>
            <a:spLocks noChangeArrowheads="1"/>
          </p:cNvSpPr>
          <p:nvPr/>
        </p:nvSpPr>
        <p:spPr bwMode="auto">
          <a:xfrm>
            <a:off x="7315200" y="6248400"/>
            <a:ext cx="1530350" cy="609600"/>
          </a:xfrm>
          <a:prstGeom prst="rect">
            <a:avLst/>
          </a:prstGeom>
          <a:noFill/>
          <a:ln w="9525">
            <a:noFill/>
            <a:miter lim="800000"/>
            <a:headEnd/>
            <a:tailEnd/>
          </a:ln>
          <a:effectLst/>
        </p:spPr>
        <p:txBody>
          <a:bodyPr lIns="92075" tIns="46038" rIns="92075" bIns="46038"/>
          <a:lstStyle/>
          <a:p>
            <a:pPr fontAlgn="base">
              <a:spcBef>
                <a:spcPct val="20000"/>
              </a:spcBef>
              <a:spcAft>
                <a:spcPct val="0"/>
              </a:spcAft>
              <a:defRPr/>
            </a:pPr>
            <a:r>
              <a:rPr lang="fr-FR" sz="1000" i="1">
                <a:solidFill>
                  <a:srgbClr val="009999"/>
                </a:solidFill>
                <a:latin typeface="Arial" charset="0"/>
                <a:hlinkClick r:id="" action="ppaction://hlinkshowjump?jump=firstslide"/>
              </a:rPr>
              <a:t>Retour au début</a:t>
            </a:r>
            <a:endParaRPr lang="fr-FR" sz="1200">
              <a:solidFill>
                <a:srgbClr val="009999"/>
              </a:solidFill>
              <a:latin typeface="Arial" charset="0"/>
              <a:hlinkClick r:id="" action="ppaction://hlinkshowjump?jump=firstslide"/>
            </a:endParaRPr>
          </a:p>
        </p:txBody>
      </p:sp>
      <p:sp>
        <p:nvSpPr>
          <p:cNvPr id="9" name="AutoShape 6">
            <a:hlinkClick r:id="" action="ppaction://hlinkshowjump?jump=previousslide"/>
          </p:cNvPr>
          <p:cNvSpPr>
            <a:spLocks noChangeArrowheads="1"/>
          </p:cNvSpPr>
          <p:nvPr/>
        </p:nvSpPr>
        <p:spPr bwMode="auto">
          <a:xfrm>
            <a:off x="8502650" y="6554788"/>
            <a:ext cx="193675" cy="227012"/>
          </a:xfrm>
          <a:prstGeom prst="leftArrow">
            <a:avLst>
              <a:gd name="adj1" fmla="val 50000"/>
              <a:gd name="adj2" fmla="val 6379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10" name="AutoShape 7">
            <a:hlinkClick r:id="" action="ppaction://hlinkshowjump?jump=nextslide"/>
          </p:cNvPr>
          <p:cNvSpPr>
            <a:spLocks noChangeArrowheads="1"/>
          </p:cNvSpPr>
          <p:nvPr/>
        </p:nvSpPr>
        <p:spPr bwMode="auto">
          <a:xfrm>
            <a:off x="8731250" y="6556375"/>
            <a:ext cx="193675" cy="227013"/>
          </a:xfrm>
          <a:prstGeom prst="rightArrow">
            <a:avLst>
              <a:gd name="adj1" fmla="val 50000"/>
              <a:gd name="adj2" fmla="val 6380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graphicFrame>
        <p:nvGraphicFramePr>
          <p:cNvPr id="11" name="Object 3"/>
          <p:cNvGraphicFramePr>
            <a:graphicFrameLocks noChangeAspect="1"/>
          </p:cNvGraphicFramePr>
          <p:nvPr/>
        </p:nvGraphicFramePr>
        <p:xfrm>
          <a:off x="382588" y="4876800"/>
          <a:ext cx="1195387" cy="1333500"/>
        </p:xfrm>
        <a:graphic>
          <a:graphicData uri="http://schemas.openxmlformats.org/presentationml/2006/ole">
            <p:oleObj spid="_x0000_s9225" name="Document" r:id="rId4" imgW="1121664" imgH="1182624" progId="Word.Document.8">
              <p:embed/>
            </p:oleObj>
          </a:graphicData>
        </a:graphic>
      </p:graphicFrame>
      <p:sp>
        <p:nvSpPr>
          <p:cNvPr id="12" name="Espace réservé du pied de page 1"/>
          <p:cNvSpPr>
            <a:spLocks noGrp="1"/>
          </p:cNvSpPr>
          <p:nvPr>
            <p:ph type="ftr" sz="quarter" idx="10"/>
          </p:nvPr>
        </p:nvSpPr>
        <p:spPr/>
        <p:txBody>
          <a:bodyPr/>
          <a:lstStyle>
            <a:lvl1pPr>
              <a:defRPr/>
            </a:lvl1pPr>
          </a:lstStyle>
          <a:p>
            <a:pPr>
              <a:defRPr/>
            </a:pPr>
            <a:r>
              <a:rPr lang="fr-FR">
                <a:solidFill>
                  <a:srgbClr val="FFFFFF"/>
                </a:solidFill>
              </a:rPr>
              <a:t>Rénovation du BTS Technico-commercial</a:t>
            </a:r>
            <a:endParaRPr lang="fr-FR" b="0">
              <a:solidFill>
                <a:srgbClr val="009999"/>
              </a:solidFill>
              <a:effectLst/>
            </a:endParaRPr>
          </a:p>
        </p:txBody>
      </p:sp>
    </p:spTree>
    <p:extLst>
      <p:ext uri="{BB962C8B-B14F-4D97-AF65-F5344CB8AC3E}">
        <p14:creationId xmlns:p14="http://schemas.microsoft.com/office/powerpoint/2010/main" xmlns="" val="3121558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Arc 2"/>
          <p:cNvSpPr>
            <a:spLocks/>
          </p:cNvSpPr>
          <p:nvPr/>
        </p:nvSpPr>
        <p:spPr bwMode="auto">
          <a:xfrm>
            <a:off x="26988" y="547688"/>
            <a:ext cx="1727200" cy="6246812"/>
          </a:xfrm>
          <a:custGeom>
            <a:avLst/>
            <a:gdLst>
              <a:gd name="G0" fmla="+- 0 0 0"/>
              <a:gd name="G1" fmla="+- 21600 0 0"/>
              <a:gd name="G2" fmla="+- 21600 0 0"/>
              <a:gd name="T0" fmla="*/ 23 w 21600"/>
              <a:gd name="T1" fmla="*/ 0 h 24634"/>
              <a:gd name="T2" fmla="*/ 21386 w 21600"/>
              <a:gd name="T3" fmla="*/ 24634 h 24634"/>
              <a:gd name="T4" fmla="*/ 0 w 21600"/>
              <a:gd name="T5" fmla="*/ 21600 h 24634"/>
            </a:gdLst>
            <a:ahLst/>
            <a:cxnLst>
              <a:cxn ang="0">
                <a:pos x="T0" y="T1"/>
              </a:cxn>
              <a:cxn ang="0">
                <a:pos x="T2" y="T3"/>
              </a:cxn>
              <a:cxn ang="0">
                <a:pos x="T4" y="T5"/>
              </a:cxn>
            </a:cxnLst>
            <a:rect l="0" t="0" r="r" b="b"/>
            <a:pathLst>
              <a:path w="21600" h="24634" fill="none" extrusionOk="0">
                <a:moveTo>
                  <a:pt x="22" y="0"/>
                </a:moveTo>
                <a:cubicBezTo>
                  <a:pt x="11943" y="12"/>
                  <a:pt x="21600" y="9679"/>
                  <a:pt x="21600" y="21600"/>
                </a:cubicBezTo>
                <a:cubicBezTo>
                  <a:pt x="21600" y="22615"/>
                  <a:pt x="21528" y="23628"/>
                  <a:pt x="21385" y="24633"/>
                </a:cubicBezTo>
              </a:path>
              <a:path w="21600" h="24634" stroke="0" extrusionOk="0">
                <a:moveTo>
                  <a:pt x="22" y="0"/>
                </a:moveTo>
                <a:cubicBezTo>
                  <a:pt x="11943" y="12"/>
                  <a:pt x="21600" y="9679"/>
                  <a:pt x="21600" y="21600"/>
                </a:cubicBezTo>
                <a:cubicBezTo>
                  <a:pt x="21600" y="22615"/>
                  <a:pt x="21528" y="23628"/>
                  <a:pt x="21385" y="24633"/>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6" name="Rectangle 5">
            <a:hlinkClick r:id="" action="ppaction://hlinkshowjump?jump=firstslide"/>
          </p:cNvPr>
          <p:cNvSpPr>
            <a:spLocks noChangeArrowheads="1"/>
          </p:cNvSpPr>
          <p:nvPr/>
        </p:nvSpPr>
        <p:spPr bwMode="auto">
          <a:xfrm>
            <a:off x="7315200" y="6248400"/>
            <a:ext cx="1530350" cy="609600"/>
          </a:xfrm>
          <a:prstGeom prst="rect">
            <a:avLst/>
          </a:prstGeom>
          <a:noFill/>
          <a:ln w="9525">
            <a:noFill/>
            <a:miter lim="800000"/>
            <a:headEnd/>
            <a:tailEnd/>
          </a:ln>
          <a:effectLst/>
        </p:spPr>
        <p:txBody>
          <a:bodyPr lIns="92075" tIns="46038" rIns="92075" bIns="46038"/>
          <a:lstStyle/>
          <a:p>
            <a:pPr fontAlgn="base">
              <a:spcBef>
                <a:spcPct val="20000"/>
              </a:spcBef>
              <a:spcAft>
                <a:spcPct val="0"/>
              </a:spcAft>
              <a:defRPr/>
            </a:pPr>
            <a:r>
              <a:rPr lang="fr-FR" sz="1000" i="1">
                <a:solidFill>
                  <a:srgbClr val="009999"/>
                </a:solidFill>
                <a:latin typeface="Arial" charset="0"/>
                <a:hlinkClick r:id="" action="ppaction://hlinkshowjump?jump=firstslide"/>
              </a:rPr>
              <a:t>Retour au début</a:t>
            </a:r>
            <a:endParaRPr lang="fr-FR" sz="1200">
              <a:solidFill>
                <a:srgbClr val="009999"/>
              </a:solidFill>
              <a:latin typeface="Arial" charset="0"/>
              <a:hlinkClick r:id="" action="ppaction://hlinkshowjump?jump=firstslide"/>
            </a:endParaRPr>
          </a:p>
        </p:txBody>
      </p:sp>
      <p:sp>
        <p:nvSpPr>
          <p:cNvPr id="7" name="AutoShape 6">
            <a:hlinkClick r:id="" action="ppaction://hlinkshowjump?jump=previousslide"/>
          </p:cNvPr>
          <p:cNvSpPr>
            <a:spLocks noChangeArrowheads="1"/>
          </p:cNvSpPr>
          <p:nvPr/>
        </p:nvSpPr>
        <p:spPr bwMode="auto">
          <a:xfrm>
            <a:off x="8502650" y="6554788"/>
            <a:ext cx="193675" cy="227012"/>
          </a:xfrm>
          <a:prstGeom prst="leftArrow">
            <a:avLst>
              <a:gd name="adj1" fmla="val 50000"/>
              <a:gd name="adj2" fmla="val 6379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8" name="AutoShape 7">
            <a:hlinkClick r:id="" action="ppaction://hlinkshowjump?jump=nextslide"/>
          </p:cNvPr>
          <p:cNvSpPr>
            <a:spLocks noChangeArrowheads="1"/>
          </p:cNvSpPr>
          <p:nvPr/>
        </p:nvSpPr>
        <p:spPr bwMode="auto">
          <a:xfrm>
            <a:off x="8731250" y="6556375"/>
            <a:ext cx="193675" cy="227013"/>
          </a:xfrm>
          <a:prstGeom prst="rightArrow">
            <a:avLst>
              <a:gd name="adj1" fmla="val 50000"/>
              <a:gd name="adj2" fmla="val 6380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graphicFrame>
        <p:nvGraphicFramePr>
          <p:cNvPr id="9" name="Object 11"/>
          <p:cNvGraphicFramePr>
            <a:graphicFrameLocks noChangeAspect="1"/>
          </p:cNvGraphicFramePr>
          <p:nvPr/>
        </p:nvGraphicFramePr>
        <p:xfrm>
          <a:off x="382588" y="4876800"/>
          <a:ext cx="1195387" cy="1333500"/>
        </p:xfrm>
        <a:graphic>
          <a:graphicData uri="http://schemas.openxmlformats.org/presentationml/2006/ole">
            <p:oleObj spid="_x0000_s10248" name="Document" r:id="rId3" imgW="1121664" imgH="1182624" progId="Word.Document.8">
              <p:embed/>
            </p:oleObj>
          </a:graphicData>
        </a:graphic>
      </p:graphicFrame>
      <p:sp>
        <p:nvSpPr>
          <p:cNvPr id="10" name="Arc 2"/>
          <p:cNvSpPr>
            <a:spLocks/>
          </p:cNvSpPr>
          <p:nvPr/>
        </p:nvSpPr>
        <p:spPr bwMode="auto">
          <a:xfrm>
            <a:off x="26988" y="547688"/>
            <a:ext cx="1727200" cy="6246812"/>
          </a:xfrm>
          <a:custGeom>
            <a:avLst/>
            <a:gdLst>
              <a:gd name="G0" fmla="+- 0 0 0"/>
              <a:gd name="G1" fmla="+- 21600 0 0"/>
              <a:gd name="G2" fmla="+- 21600 0 0"/>
              <a:gd name="T0" fmla="*/ 23 w 21600"/>
              <a:gd name="T1" fmla="*/ 0 h 24634"/>
              <a:gd name="T2" fmla="*/ 21386 w 21600"/>
              <a:gd name="T3" fmla="*/ 24634 h 24634"/>
              <a:gd name="T4" fmla="*/ 0 w 21600"/>
              <a:gd name="T5" fmla="*/ 21600 h 24634"/>
            </a:gdLst>
            <a:ahLst/>
            <a:cxnLst>
              <a:cxn ang="0">
                <a:pos x="T0" y="T1"/>
              </a:cxn>
              <a:cxn ang="0">
                <a:pos x="T2" y="T3"/>
              </a:cxn>
              <a:cxn ang="0">
                <a:pos x="T4" y="T5"/>
              </a:cxn>
            </a:cxnLst>
            <a:rect l="0" t="0" r="r" b="b"/>
            <a:pathLst>
              <a:path w="21600" h="24634" fill="none" extrusionOk="0">
                <a:moveTo>
                  <a:pt x="22" y="0"/>
                </a:moveTo>
                <a:cubicBezTo>
                  <a:pt x="11943" y="12"/>
                  <a:pt x="21600" y="9679"/>
                  <a:pt x="21600" y="21600"/>
                </a:cubicBezTo>
                <a:cubicBezTo>
                  <a:pt x="21600" y="22615"/>
                  <a:pt x="21528" y="23628"/>
                  <a:pt x="21385" y="24633"/>
                </a:cubicBezTo>
              </a:path>
              <a:path w="21600" h="24634" stroke="0" extrusionOk="0">
                <a:moveTo>
                  <a:pt x="22" y="0"/>
                </a:moveTo>
                <a:cubicBezTo>
                  <a:pt x="11943" y="12"/>
                  <a:pt x="21600" y="9679"/>
                  <a:pt x="21600" y="21600"/>
                </a:cubicBezTo>
                <a:cubicBezTo>
                  <a:pt x="21600" y="22615"/>
                  <a:pt x="21528" y="23628"/>
                  <a:pt x="21385" y="24633"/>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11" name="Rectangle 10">
            <a:hlinkClick r:id="" action="ppaction://hlinkshowjump?jump=firstslide"/>
          </p:cNvPr>
          <p:cNvSpPr>
            <a:spLocks noChangeArrowheads="1"/>
          </p:cNvSpPr>
          <p:nvPr/>
        </p:nvSpPr>
        <p:spPr bwMode="auto">
          <a:xfrm>
            <a:off x="7315200" y="6248400"/>
            <a:ext cx="1530350" cy="609600"/>
          </a:xfrm>
          <a:prstGeom prst="rect">
            <a:avLst/>
          </a:prstGeom>
          <a:noFill/>
          <a:ln w="9525">
            <a:noFill/>
            <a:miter lim="800000"/>
            <a:headEnd/>
            <a:tailEnd/>
          </a:ln>
          <a:effectLst/>
        </p:spPr>
        <p:txBody>
          <a:bodyPr lIns="92075" tIns="46038" rIns="92075" bIns="46038"/>
          <a:lstStyle/>
          <a:p>
            <a:pPr fontAlgn="base">
              <a:spcBef>
                <a:spcPct val="20000"/>
              </a:spcBef>
              <a:spcAft>
                <a:spcPct val="0"/>
              </a:spcAft>
              <a:defRPr/>
            </a:pPr>
            <a:r>
              <a:rPr lang="fr-FR" sz="1000" i="1">
                <a:solidFill>
                  <a:srgbClr val="009999"/>
                </a:solidFill>
                <a:latin typeface="Arial" charset="0"/>
                <a:hlinkClick r:id="" action="ppaction://hlinkshowjump?jump=firstslide"/>
              </a:rPr>
              <a:t>Retour au début</a:t>
            </a:r>
            <a:endParaRPr lang="fr-FR" sz="1200">
              <a:solidFill>
                <a:srgbClr val="009999"/>
              </a:solidFill>
              <a:latin typeface="Arial" charset="0"/>
              <a:hlinkClick r:id="" action="ppaction://hlinkshowjump?jump=firstslide"/>
            </a:endParaRPr>
          </a:p>
        </p:txBody>
      </p:sp>
      <p:sp>
        <p:nvSpPr>
          <p:cNvPr id="12" name="AutoShape 6">
            <a:hlinkClick r:id="" action="ppaction://hlinkshowjump?jump=previousslide"/>
          </p:cNvPr>
          <p:cNvSpPr>
            <a:spLocks noChangeArrowheads="1"/>
          </p:cNvSpPr>
          <p:nvPr/>
        </p:nvSpPr>
        <p:spPr bwMode="auto">
          <a:xfrm>
            <a:off x="8502650" y="6554788"/>
            <a:ext cx="193675" cy="227012"/>
          </a:xfrm>
          <a:prstGeom prst="leftArrow">
            <a:avLst>
              <a:gd name="adj1" fmla="val 50000"/>
              <a:gd name="adj2" fmla="val 6379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13" name="AutoShape 7">
            <a:hlinkClick r:id="" action="ppaction://hlinkshowjump?jump=nextslide"/>
          </p:cNvPr>
          <p:cNvSpPr>
            <a:spLocks noChangeArrowheads="1"/>
          </p:cNvSpPr>
          <p:nvPr/>
        </p:nvSpPr>
        <p:spPr bwMode="auto">
          <a:xfrm>
            <a:off x="8731250" y="6556375"/>
            <a:ext cx="193675" cy="227013"/>
          </a:xfrm>
          <a:prstGeom prst="rightArrow">
            <a:avLst>
              <a:gd name="adj1" fmla="val 50000"/>
              <a:gd name="adj2" fmla="val 6380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graphicFrame>
        <p:nvGraphicFramePr>
          <p:cNvPr id="14" name="Object 3"/>
          <p:cNvGraphicFramePr>
            <a:graphicFrameLocks noChangeAspect="1"/>
          </p:cNvGraphicFramePr>
          <p:nvPr/>
        </p:nvGraphicFramePr>
        <p:xfrm>
          <a:off x="382588" y="4876800"/>
          <a:ext cx="1195387" cy="1333500"/>
        </p:xfrm>
        <a:graphic>
          <a:graphicData uri="http://schemas.openxmlformats.org/presentationml/2006/ole">
            <p:oleObj spid="_x0000_s10249" name="Document" r:id="rId4" imgW="1121664" imgH="1182624" progId="Word.Document.8">
              <p:embed/>
            </p:oleObj>
          </a:graphicData>
        </a:graphic>
      </p:graphicFrame>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15" name="Espace réservé du pied de page 4"/>
          <p:cNvSpPr>
            <a:spLocks noGrp="1"/>
          </p:cNvSpPr>
          <p:nvPr>
            <p:ph type="ftr" sz="quarter" idx="10"/>
          </p:nvPr>
        </p:nvSpPr>
        <p:spPr/>
        <p:txBody>
          <a:bodyPr/>
          <a:lstStyle>
            <a:lvl1pPr>
              <a:defRPr/>
            </a:lvl1pPr>
          </a:lstStyle>
          <a:p>
            <a:pPr>
              <a:defRPr/>
            </a:pPr>
            <a:r>
              <a:rPr lang="fr-FR">
                <a:solidFill>
                  <a:srgbClr val="FFFFFF"/>
                </a:solidFill>
              </a:rPr>
              <a:t>Rénovation du BTS Technico-commercial</a:t>
            </a:r>
            <a:endParaRPr lang="fr-FR" b="0">
              <a:solidFill>
                <a:srgbClr val="009999"/>
              </a:solidFill>
              <a:effectLst/>
            </a:endParaRPr>
          </a:p>
        </p:txBody>
      </p:sp>
    </p:spTree>
    <p:extLst>
      <p:ext uri="{BB962C8B-B14F-4D97-AF65-F5344CB8AC3E}">
        <p14:creationId xmlns:p14="http://schemas.microsoft.com/office/powerpoint/2010/main" xmlns="" val="3472702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Arc 2"/>
          <p:cNvSpPr>
            <a:spLocks/>
          </p:cNvSpPr>
          <p:nvPr/>
        </p:nvSpPr>
        <p:spPr bwMode="auto">
          <a:xfrm>
            <a:off x="26988" y="547688"/>
            <a:ext cx="1727200" cy="6246812"/>
          </a:xfrm>
          <a:custGeom>
            <a:avLst/>
            <a:gdLst>
              <a:gd name="G0" fmla="+- 0 0 0"/>
              <a:gd name="G1" fmla="+- 21600 0 0"/>
              <a:gd name="G2" fmla="+- 21600 0 0"/>
              <a:gd name="T0" fmla="*/ 23 w 21600"/>
              <a:gd name="T1" fmla="*/ 0 h 24634"/>
              <a:gd name="T2" fmla="*/ 21386 w 21600"/>
              <a:gd name="T3" fmla="*/ 24634 h 24634"/>
              <a:gd name="T4" fmla="*/ 0 w 21600"/>
              <a:gd name="T5" fmla="*/ 21600 h 24634"/>
            </a:gdLst>
            <a:ahLst/>
            <a:cxnLst>
              <a:cxn ang="0">
                <a:pos x="T0" y="T1"/>
              </a:cxn>
              <a:cxn ang="0">
                <a:pos x="T2" y="T3"/>
              </a:cxn>
              <a:cxn ang="0">
                <a:pos x="T4" y="T5"/>
              </a:cxn>
            </a:cxnLst>
            <a:rect l="0" t="0" r="r" b="b"/>
            <a:pathLst>
              <a:path w="21600" h="24634" fill="none" extrusionOk="0">
                <a:moveTo>
                  <a:pt x="22" y="0"/>
                </a:moveTo>
                <a:cubicBezTo>
                  <a:pt x="11943" y="12"/>
                  <a:pt x="21600" y="9679"/>
                  <a:pt x="21600" y="21600"/>
                </a:cubicBezTo>
                <a:cubicBezTo>
                  <a:pt x="21600" y="22615"/>
                  <a:pt x="21528" y="23628"/>
                  <a:pt x="21385" y="24633"/>
                </a:cubicBezTo>
              </a:path>
              <a:path w="21600" h="24634" stroke="0" extrusionOk="0">
                <a:moveTo>
                  <a:pt x="22" y="0"/>
                </a:moveTo>
                <a:cubicBezTo>
                  <a:pt x="11943" y="12"/>
                  <a:pt x="21600" y="9679"/>
                  <a:pt x="21600" y="21600"/>
                </a:cubicBezTo>
                <a:cubicBezTo>
                  <a:pt x="21600" y="22615"/>
                  <a:pt x="21528" y="23628"/>
                  <a:pt x="21385" y="24633"/>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6" name="Rectangle 5">
            <a:hlinkClick r:id="" action="ppaction://hlinkshowjump?jump=firstslide"/>
          </p:cNvPr>
          <p:cNvSpPr>
            <a:spLocks noChangeArrowheads="1"/>
          </p:cNvSpPr>
          <p:nvPr/>
        </p:nvSpPr>
        <p:spPr bwMode="auto">
          <a:xfrm>
            <a:off x="7315200" y="6248400"/>
            <a:ext cx="1530350" cy="609600"/>
          </a:xfrm>
          <a:prstGeom prst="rect">
            <a:avLst/>
          </a:prstGeom>
          <a:noFill/>
          <a:ln w="9525">
            <a:noFill/>
            <a:miter lim="800000"/>
            <a:headEnd/>
            <a:tailEnd/>
          </a:ln>
          <a:effectLst/>
        </p:spPr>
        <p:txBody>
          <a:bodyPr lIns="92075" tIns="46038" rIns="92075" bIns="46038"/>
          <a:lstStyle/>
          <a:p>
            <a:pPr fontAlgn="base">
              <a:spcBef>
                <a:spcPct val="20000"/>
              </a:spcBef>
              <a:spcAft>
                <a:spcPct val="0"/>
              </a:spcAft>
              <a:defRPr/>
            </a:pPr>
            <a:r>
              <a:rPr lang="fr-FR" sz="1000" i="1">
                <a:solidFill>
                  <a:srgbClr val="009999"/>
                </a:solidFill>
                <a:latin typeface="Arial" charset="0"/>
                <a:hlinkClick r:id="" action="ppaction://hlinkshowjump?jump=firstslide"/>
              </a:rPr>
              <a:t>Retour au début</a:t>
            </a:r>
            <a:endParaRPr lang="fr-FR" sz="1200">
              <a:solidFill>
                <a:srgbClr val="009999"/>
              </a:solidFill>
              <a:latin typeface="Arial" charset="0"/>
              <a:hlinkClick r:id="" action="ppaction://hlinkshowjump?jump=firstslide"/>
            </a:endParaRPr>
          </a:p>
        </p:txBody>
      </p:sp>
      <p:sp>
        <p:nvSpPr>
          <p:cNvPr id="7" name="AutoShape 6">
            <a:hlinkClick r:id="" action="ppaction://hlinkshowjump?jump=previousslide"/>
          </p:cNvPr>
          <p:cNvSpPr>
            <a:spLocks noChangeArrowheads="1"/>
          </p:cNvSpPr>
          <p:nvPr/>
        </p:nvSpPr>
        <p:spPr bwMode="auto">
          <a:xfrm>
            <a:off x="8502650" y="6554788"/>
            <a:ext cx="193675" cy="227012"/>
          </a:xfrm>
          <a:prstGeom prst="leftArrow">
            <a:avLst>
              <a:gd name="adj1" fmla="val 50000"/>
              <a:gd name="adj2" fmla="val 6379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8" name="AutoShape 7">
            <a:hlinkClick r:id="" action="ppaction://hlinkshowjump?jump=nextslide"/>
          </p:cNvPr>
          <p:cNvSpPr>
            <a:spLocks noChangeArrowheads="1"/>
          </p:cNvSpPr>
          <p:nvPr/>
        </p:nvSpPr>
        <p:spPr bwMode="auto">
          <a:xfrm>
            <a:off x="8731250" y="6556375"/>
            <a:ext cx="193675" cy="227013"/>
          </a:xfrm>
          <a:prstGeom prst="rightArrow">
            <a:avLst>
              <a:gd name="adj1" fmla="val 50000"/>
              <a:gd name="adj2" fmla="val 6380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graphicFrame>
        <p:nvGraphicFramePr>
          <p:cNvPr id="9" name="Object 11"/>
          <p:cNvGraphicFramePr>
            <a:graphicFrameLocks noChangeAspect="1"/>
          </p:cNvGraphicFramePr>
          <p:nvPr/>
        </p:nvGraphicFramePr>
        <p:xfrm>
          <a:off x="382588" y="4876800"/>
          <a:ext cx="1195387" cy="1333500"/>
        </p:xfrm>
        <a:graphic>
          <a:graphicData uri="http://schemas.openxmlformats.org/presentationml/2006/ole">
            <p:oleObj spid="_x0000_s11272" name="Document" r:id="rId3" imgW="1121664" imgH="1182624" progId="Word.Document.8">
              <p:embed/>
            </p:oleObj>
          </a:graphicData>
        </a:graphic>
      </p:graphicFrame>
      <p:sp>
        <p:nvSpPr>
          <p:cNvPr id="10" name="Arc 2"/>
          <p:cNvSpPr>
            <a:spLocks/>
          </p:cNvSpPr>
          <p:nvPr/>
        </p:nvSpPr>
        <p:spPr bwMode="auto">
          <a:xfrm>
            <a:off x="26988" y="547688"/>
            <a:ext cx="1727200" cy="6246812"/>
          </a:xfrm>
          <a:custGeom>
            <a:avLst/>
            <a:gdLst>
              <a:gd name="G0" fmla="+- 0 0 0"/>
              <a:gd name="G1" fmla="+- 21600 0 0"/>
              <a:gd name="G2" fmla="+- 21600 0 0"/>
              <a:gd name="T0" fmla="*/ 23 w 21600"/>
              <a:gd name="T1" fmla="*/ 0 h 24634"/>
              <a:gd name="T2" fmla="*/ 21386 w 21600"/>
              <a:gd name="T3" fmla="*/ 24634 h 24634"/>
              <a:gd name="T4" fmla="*/ 0 w 21600"/>
              <a:gd name="T5" fmla="*/ 21600 h 24634"/>
            </a:gdLst>
            <a:ahLst/>
            <a:cxnLst>
              <a:cxn ang="0">
                <a:pos x="T0" y="T1"/>
              </a:cxn>
              <a:cxn ang="0">
                <a:pos x="T2" y="T3"/>
              </a:cxn>
              <a:cxn ang="0">
                <a:pos x="T4" y="T5"/>
              </a:cxn>
            </a:cxnLst>
            <a:rect l="0" t="0" r="r" b="b"/>
            <a:pathLst>
              <a:path w="21600" h="24634" fill="none" extrusionOk="0">
                <a:moveTo>
                  <a:pt x="22" y="0"/>
                </a:moveTo>
                <a:cubicBezTo>
                  <a:pt x="11943" y="12"/>
                  <a:pt x="21600" y="9679"/>
                  <a:pt x="21600" y="21600"/>
                </a:cubicBezTo>
                <a:cubicBezTo>
                  <a:pt x="21600" y="22615"/>
                  <a:pt x="21528" y="23628"/>
                  <a:pt x="21385" y="24633"/>
                </a:cubicBezTo>
              </a:path>
              <a:path w="21600" h="24634" stroke="0" extrusionOk="0">
                <a:moveTo>
                  <a:pt x="22" y="0"/>
                </a:moveTo>
                <a:cubicBezTo>
                  <a:pt x="11943" y="12"/>
                  <a:pt x="21600" y="9679"/>
                  <a:pt x="21600" y="21600"/>
                </a:cubicBezTo>
                <a:cubicBezTo>
                  <a:pt x="21600" y="22615"/>
                  <a:pt x="21528" y="23628"/>
                  <a:pt x="21385" y="24633"/>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11" name="Rectangle 10">
            <a:hlinkClick r:id="" action="ppaction://hlinkshowjump?jump=firstslide"/>
          </p:cNvPr>
          <p:cNvSpPr>
            <a:spLocks noChangeArrowheads="1"/>
          </p:cNvSpPr>
          <p:nvPr/>
        </p:nvSpPr>
        <p:spPr bwMode="auto">
          <a:xfrm>
            <a:off x="7315200" y="6248400"/>
            <a:ext cx="1530350" cy="609600"/>
          </a:xfrm>
          <a:prstGeom prst="rect">
            <a:avLst/>
          </a:prstGeom>
          <a:noFill/>
          <a:ln w="9525">
            <a:noFill/>
            <a:miter lim="800000"/>
            <a:headEnd/>
            <a:tailEnd/>
          </a:ln>
          <a:effectLst/>
        </p:spPr>
        <p:txBody>
          <a:bodyPr lIns="92075" tIns="46038" rIns="92075" bIns="46038"/>
          <a:lstStyle/>
          <a:p>
            <a:pPr fontAlgn="base">
              <a:spcBef>
                <a:spcPct val="20000"/>
              </a:spcBef>
              <a:spcAft>
                <a:spcPct val="0"/>
              </a:spcAft>
              <a:defRPr/>
            </a:pPr>
            <a:r>
              <a:rPr lang="fr-FR" sz="1000" i="1">
                <a:solidFill>
                  <a:srgbClr val="009999"/>
                </a:solidFill>
                <a:latin typeface="Arial" charset="0"/>
                <a:hlinkClick r:id="" action="ppaction://hlinkshowjump?jump=firstslide"/>
              </a:rPr>
              <a:t>Retour au début</a:t>
            </a:r>
            <a:endParaRPr lang="fr-FR" sz="1200">
              <a:solidFill>
                <a:srgbClr val="009999"/>
              </a:solidFill>
              <a:latin typeface="Arial" charset="0"/>
              <a:hlinkClick r:id="" action="ppaction://hlinkshowjump?jump=firstslide"/>
            </a:endParaRPr>
          </a:p>
        </p:txBody>
      </p:sp>
      <p:sp>
        <p:nvSpPr>
          <p:cNvPr id="12" name="AutoShape 6">
            <a:hlinkClick r:id="" action="ppaction://hlinkshowjump?jump=previousslide"/>
          </p:cNvPr>
          <p:cNvSpPr>
            <a:spLocks noChangeArrowheads="1"/>
          </p:cNvSpPr>
          <p:nvPr/>
        </p:nvSpPr>
        <p:spPr bwMode="auto">
          <a:xfrm>
            <a:off x="8502650" y="6554788"/>
            <a:ext cx="193675" cy="227012"/>
          </a:xfrm>
          <a:prstGeom prst="leftArrow">
            <a:avLst>
              <a:gd name="adj1" fmla="val 50000"/>
              <a:gd name="adj2" fmla="val 6379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13" name="AutoShape 7">
            <a:hlinkClick r:id="" action="ppaction://hlinkshowjump?jump=nextslide"/>
          </p:cNvPr>
          <p:cNvSpPr>
            <a:spLocks noChangeArrowheads="1"/>
          </p:cNvSpPr>
          <p:nvPr/>
        </p:nvSpPr>
        <p:spPr bwMode="auto">
          <a:xfrm>
            <a:off x="8731250" y="6556375"/>
            <a:ext cx="193675" cy="227013"/>
          </a:xfrm>
          <a:prstGeom prst="rightArrow">
            <a:avLst>
              <a:gd name="adj1" fmla="val 50000"/>
              <a:gd name="adj2" fmla="val 6380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graphicFrame>
        <p:nvGraphicFramePr>
          <p:cNvPr id="14" name="Object 3"/>
          <p:cNvGraphicFramePr>
            <a:graphicFrameLocks noChangeAspect="1"/>
          </p:cNvGraphicFramePr>
          <p:nvPr/>
        </p:nvGraphicFramePr>
        <p:xfrm>
          <a:off x="382588" y="4876800"/>
          <a:ext cx="1195387" cy="1333500"/>
        </p:xfrm>
        <a:graphic>
          <a:graphicData uri="http://schemas.openxmlformats.org/presentationml/2006/ole">
            <p:oleObj spid="_x0000_s11273" name="Document" r:id="rId4" imgW="1121664" imgH="1182624" progId="Word.Document.8">
              <p:embed/>
            </p:oleObj>
          </a:graphicData>
        </a:graphic>
      </p:graphicFrame>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15" name="Espace réservé du pied de page 4"/>
          <p:cNvSpPr>
            <a:spLocks noGrp="1"/>
          </p:cNvSpPr>
          <p:nvPr>
            <p:ph type="ftr" sz="quarter" idx="10"/>
          </p:nvPr>
        </p:nvSpPr>
        <p:spPr/>
        <p:txBody>
          <a:bodyPr/>
          <a:lstStyle>
            <a:lvl1pPr>
              <a:defRPr/>
            </a:lvl1pPr>
          </a:lstStyle>
          <a:p>
            <a:pPr>
              <a:defRPr/>
            </a:pPr>
            <a:r>
              <a:rPr lang="fr-FR">
                <a:solidFill>
                  <a:srgbClr val="FFFFFF"/>
                </a:solidFill>
              </a:rPr>
              <a:t>Rénovation du BTS Technico-commercial</a:t>
            </a:r>
            <a:endParaRPr lang="fr-FR" b="0">
              <a:solidFill>
                <a:srgbClr val="009999"/>
              </a:solidFill>
              <a:effectLst/>
            </a:endParaRPr>
          </a:p>
        </p:txBody>
      </p:sp>
    </p:spTree>
    <p:extLst>
      <p:ext uri="{BB962C8B-B14F-4D97-AF65-F5344CB8AC3E}">
        <p14:creationId xmlns:p14="http://schemas.microsoft.com/office/powerpoint/2010/main" xmlns="" val="1436798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Document_Microsoft_Office_Word_97_-_20031.doc"/></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8114" name="Arc 2"/>
          <p:cNvSpPr>
            <a:spLocks/>
          </p:cNvSpPr>
          <p:nvPr/>
        </p:nvSpPr>
        <p:spPr bwMode="auto">
          <a:xfrm>
            <a:off x="26988" y="547688"/>
            <a:ext cx="1727200" cy="6246812"/>
          </a:xfrm>
          <a:custGeom>
            <a:avLst/>
            <a:gdLst>
              <a:gd name="G0" fmla="+- 0 0 0"/>
              <a:gd name="G1" fmla="+- 21600 0 0"/>
              <a:gd name="G2" fmla="+- 21600 0 0"/>
              <a:gd name="T0" fmla="*/ 23 w 21600"/>
              <a:gd name="T1" fmla="*/ 0 h 24634"/>
              <a:gd name="T2" fmla="*/ 21386 w 21600"/>
              <a:gd name="T3" fmla="*/ 24634 h 24634"/>
              <a:gd name="T4" fmla="*/ 0 w 21600"/>
              <a:gd name="T5" fmla="*/ 21600 h 24634"/>
            </a:gdLst>
            <a:ahLst/>
            <a:cxnLst>
              <a:cxn ang="0">
                <a:pos x="T0" y="T1"/>
              </a:cxn>
              <a:cxn ang="0">
                <a:pos x="T2" y="T3"/>
              </a:cxn>
              <a:cxn ang="0">
                <a:pos x="T4" y="T5"/>
              </a:cxn>
            </a:cxnLst>
            <a:rect l="0" t="0" r="r" b="b"/>
            <a:pathLst>
              <a:path w="21600" h="24634" fill="none" extrusionOk="0">
                <a:moveTo>
                  <a:pt x="22" y="0"/>
                </a:moveTo>
                <a:cubicBezTo>
                  <a:pt x="11943" y="12"/>
                  <a:pt x="21600" y="9679"/>
                  <a:pt x="21600" y="21600"/>
                </a:cubicBezTo>
                <a:cubicBezTo>
                  <a:pt x="21600" y="22615"/>
                  <a:pt x="21528" y="23628"/>
                  <a:pt x="21385" y="24633"/>
                </a:cubicBezTo>
              </a:path>
              <a:path w="21600" h="24634" stroke="0" extrusionOk="0">
                <a:moveTo>
                  <a:pt x="22" y="0"/>
                </a:moveTo>
                <a:cubicBezTo>
                  <a:pt x="11943" y="12"/>
                  <a:pt x="21600" y="9679"/>
                  <a:pt x="21600" y="21600"/>
                </a:cubicBezTo>
                <a:cubicBezTo>
                  <a:pt x="21600" y="22615"/>
                  <a:pt x="21528" y="23628"/>
                  <a:pt x="21385" y="24633"/>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218117" name="Rectangle 5">
            <a:hlinkClick r:id="" action="ppaction://hlinkshowjump?jump=firstslide"/>
          </p:cNvPr>
          <p:cNvSpPr>
            <a:spLocks noChangeArrowheads="1"/>
          </p:cNvSpPr>
          <p:nvPr/>
        </p:nvSpPr>
        <p:spPr bwMode="auto">
          <a:xfrm>
            <a:off x="7315200" y="6248400"/>
            <a:ext cx="1530350" cy="609600"/>
          </a:xfrm>
          <a:prstGeom prst="rect">
            <a:avLst/>
          </a:prstGeom>
          <a:noFill/>
          <a:ln w="9525">
            <a:noFill/>
            <a:miter lim="800000"/>
            <a:headEnd/>
            <a:tailEnd/>
          </a:ln>
          <a:effectLst/>
        </p:spPr>
        <p:txBody>
          <a:bodyPr lIns="92075" tIns="46038" rIns="92075" bIns="46038"/>
          <a:lstStyle/>
          <a:p>
            <a:pPr fontAlgn="base">
              <a:spcBef>
                <a:spcPct val="20000"/>
              </a:spcBef>
              <a:spcAft>
                <a:spcPct val="0"/>
              </a:spcAft>
              <a:defRPr/>
            </a:pPr>
            <a:r>
              <a:rPr lang="fr-FR" sz="1000" i="1">
                <a:solidFill>
                  <a:srgbClr val="009999"/>
                </a:solidFill>
                <a:latin typeface="Arial" charset="0"/>
                <a:hlinkClick r:id="" action="ppaction://hlinkshowjump?jump=firstslide"/>
              </a:rPr>
              <a:t>Retour au début</a:t>
            </a:r>
            <a:endParaRPr lang="fr-FR" sz="1200">
              <a:solidFill>
                <a:srgbClr val="009999"/>
              </a:solidFill>
              <a:latin typeface="Arial" charset="0"/>
              <a:hlinkClick r:id="" action="ppaction://hlinkshowjump?jump=firstslide"/>
            </a:endParaRPr>
          </a:p>
        </p:txBody>
      </p:sp>
      <p:sp>
        <p:nvSpPr>
          <p:cNvPr id="218118" name="AutoShape 6">
            <a:hlinkClick r:id="" action="ppaction://hlinkshowjump?jump=previousslide"/>
          </p:cNvPr>
          <p:cNvSpPr>
            <a:spLocks noChangeArrowheads="1"/>
          </p:cNvSpPr>
          <p:nvPr/>
        </p:nvSpPr>
        <p:spPr bwMode="auto">
          <a:xfrm>
            <a:off x="8502650" y="6554788"/>
            <a:ext cx="193675" cy="227012"/>
          </a:xfrm>
          <a:prstGeom prst="leftArrow">
            <a:avLst>
              <a:gd name="adj1" fmla="val 50000"/>
              <a:gd name="adj2" fmla="val 6379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218119" name="AutoShape 7">
            <a:hlinkClick r:id="" action="ppaction://hlinkshowjump?jump=nextslide"/>
          </p:cNvPr>
          <p:cNvSpPr>
            <a:spLocks noChangeArrowheads="1"/>
          </p:cNvSpPr>
          <p:nvPr/>
        </p:nvSpPr>
        <p:spPr bwMode="auto">
          <a:xfrm>
            <a:off x="8731250" y="6556375"/>
            <a:ext cx="193675" cy="227013"/>
          </a:xfrm>
          <a:prstGeom prst="rightArrow">
            <a:avLst>
              <a:gd name="adj1" fmla="val 50000"/>
              <a:gd name="adj2" fmla="val 63806"/>
            </a:avLst>
          </a:prstGeom>
          <a:solidFill>
            <a:schemeClr val="bg1"/>
          </a:solidFill>
          <a:ln w="12700" cap="sq">
            <a:solidFill>
              <a:schemeClr val="folHlink"/>
            </a:solidFill>
            <a:miter lim="800000"/>
            <a:headEnd/>
            <a:tailEnd/>
          </a:ln>
          <a:effectLst/>
        </p:spPr>
        <p:txBody>
          <a:bodyPr/>
          <a:lstStyle/>
          <a:p>
            <a:pPr fontAlgn="base">
              <a:spcBef>
                <a:spcPct val="20000"/>
              </a:spcBef>
              <a:spcAft>
                <a:spcPct val="0"/>
              </a:spcAft>
              <a:buClr>
                <a:srgbClr val="FF9966"/>
              </a:buClr>
              <a:buFont typeface="Monotype Sorts" pitchFamily="2" charset="2"/>
              <a:buChar char="•"/>
              <a:defRPr/>
            </a:pPr>
            <a:endParaRPr kumimoji="1" lang="fr-FR" sz="1400" b="1">
              <a:solidFill>
                <a:srgbClr val="FFFFFF"/>
              </a:solidFill>
            </a:endParaRPr>
          </a:p>
        </p:txBody>
      </p:sp>
      <p:sp>
        <p:nvSpPr>
          <p:cNvPr id="218120" name="Rectangle 8"/>
          <p:cNvSpPr>
            <a:spLocks noGrp="1" noChangeArrowheads="1"/>
          </p:cNvSpPr>
          <p:nvPr>
            <p:ph type="ftr" sz="quarter" idx="3"/>
          </p:nvPr>
        </p:nvSpPr>
        <p:spPr bwMode="auto">
          <a:xfrm>
            <a:off x="2590800" y="6400800"/>
            <a:ext cx="4495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0"/>
              </a:spcBef>
              <a:buClrTx/>
              <a:buFontTx/>
              <a:buNone/>
              <a:defRPr kumimoji="0">
                <a:effectLst>
                  <a:outerShdw blurRad="38100" dist="38100" dir="2700000" algn="tl">
                    <a:srgbClr val="000000"/>
                  </a:outerShdw>
                </a:effectLst>
                <a:latin typeface="Arial" charset="0"/>
              </a:defRPr>
            </a:lvl1pPr>
          </a:lstStyle>
          <a:p>
            <a:pPr fontAlgn="base">
              <a:spcAft>
                <a:spcPct val="0"/>
              </a:spcAft>
              <a:defRPr/>
            </a:pPr>
            <a:r>
              <a:rPr lang="fr-FR" sz="1400" b="1">
                <a:solidFill>
                  <a:srgbClr val="FFFFFF"/>
                </a:solidFill>
              </a:rPr>
              <a:t>Rénovation du BTS Technico-commercial</a:t>
            </a:r>
            <a:endParaRPr lang="fr-FR" sz="1400">
              <a:solidFill>
                <a:srgbClr val="009999"/>
              </a:solidFill>
            </a:endParaRPr>
          </a:p>
        </p:txBody>
      </p:sp>
      <p:graphicFrame>
        <p:nvGraphicFramePr>
          <p:cNvPr id="1026" name="Object 11"/>
          <p:cNvGraphicFramePr>
            <a:graphicFrameLocks noChangeAspect="1"/>
          </p:cNvGraphicFramePr>
          <p:nvPr/>
        </p:nvGraphicFramePr>
        <p:xfrm>
          <a:off x="382588" y="4876800"/>
          <a:ext cx="1195387" cy="1333500"/>
        </p:xfrm>
        <a:graphic>
          <a:graphicData uri="http://schemas.openxmlformats.org/presentationml/2006/ole">
            <p:oleObj spid="_x0000_s2053" name="Document" r:id="rId14" imgW="1121664" imgH="1182624" progId="Word.Document.8">
              <p:embed/>
            </p:oleObj>
          </a:graphicData>
        </a:graphic>
      </p:graphicFrame>
      <p:sp>
        <p:nvSpPr>
          <p:cNvPr id="1033" name="Rectangle 4"/>
          <p:cNvSpPr>
            <a:spLocks noGrp="1" noChangeArrowheads="1"/>
          </p:cNvSpPr>
          <p:nvPr>
            <p:ph type="body" idx="1"/>
          </p:nvPr>
        </p:nvSpPr>
        <p:spPr bwMode="auto">
          <a:xfrm>
            <a:off x="2743200" y="1981200"/>
            <a:ext cx="56388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fr-FR" smtClean="0"/>
          </a:p>
          <a:p>
            <a:pPr lvl="0"/>
            <a:r>
              <a:rPr lang="fr-FR" smtClean="0"/>
              <a:t>Texte</a:t>
            </a:r>
          </a:p>
          <a:p>
            <a:pPr lvl="2"/>
            <a:r>
              <a:rPr lang="fr-FR" smtClean="0"/>
              <a:t>Texte</a:t>
            </a:r>
          </a:p>
        </p:txBody>
      </p:sp>
      <p:sp>
        <p:nvSpPr>
          <p:cNvPr id="1034" name="Rectangle 3"/>
          <p:cNvSpPr>
            <a:spLocks noGrp="1" noChangeArrowheads="1"/>
          </p:cNvSpPr>
          <p:nvPr>
            <p:ph type="title"/>
          </p:nvPr>
        </p:nvSpPr>
        <p:spPr bwMode="auto">
          <a:xfrm>
            <a:off x="914400" y="685800"/>
            <a:ext cx="7620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fr-FR" smtClean="0"/>
              <a:t>Texte</a:t>
            </a:r>
          </a:p>
        </p:txBody>
      </p:sp>
    </p:spTree>
    <p:extLst>
      <p:ext uri="{BB962C8B-B14F-4D97-AF65-F5344CB8AC3E}">
        <p14:creationId xmlns:p14="http://schemas.microsoft.com/office/powerpoint/2010/main" xmlns="" val="2185946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0" fontAlgn="base" hangingPunct="0">
        <a:lnSpc>
          <a:spcPct val="70000"/>
        </a:lnSpc>
        <a:spcBef>
          <a:spcPct val="0"/>
        </a:spcBef>
        <a:spcAft>
          <a:spcPct val="0"/>
        </a:spcAft>
        <a:defRPr kumimoji="1" sz="4800" b="1">
          <a:solidFill>
            <a:srgbClr val="F1CA69"/>
          </a:solidFill>
          <a:latin typeface="+mj-lt"/>
          <a:ea typeface="+mj-ea"/>
          <a:cs typeface="+mj-cs"/>
        </a:defRPr>
      </a:lvl1pPr>
      <a:lvl2pPr algn="l" rtl="0" eaLnBrk="0" fontAlgn="base" hangingPunct="0">
        <a:lnSpc>
          <a:spcPct val="70000"/>
        </a:lnSpc>
        <a:spcBef>
          <a:spcPct val="0"/>
        </a:spcBef>
        <a:spcAft>
          <a:spcPct val="0"/>
        </a:spcAft>
        <a:defRPr kumimoji="1" sz="4800" b="1">
          <a:solidFill>
            <a:srgbClr val="F1CA69"/>
          </a:solidFill>
          <a:latin typeface="Arial Narrow" pitchFamily="34" charset="0"/>
        </a:defRPr>
      </a:lvl2pPr>
      <a:lvl3pPr algn="l" rtl="0" eaLnBrk="0" fontAlgn="base" hangingPunct="0">
        <a:lnSpc>
          <a:spcPct val="70000"/>
        </a:lnSpc>
        <a:spcBef>
          <a:spcPct val="0"/>
        </a:spcBef>
        <a:spcAft>
          <a:spcPct val="0"/>
        </a:spcAft>
        <a:defRPr kumimoji="1" sz="4800" b="1">
          <a:solidFill>
            <a:srgbClr val="F1CA69"/>
          </a:solidFill>
          <a:latin typeface="Arial Narrow" pitchFamily="34" charset="0"/>
        </a:defRPr>
      </a:lvl3pPr>
      <a:lvl4pPr algn="l" rtl="0" eaLnBrk="0" fontAlgn="base" hangingPunct="0">
        <a:lnSpc>
          <a:spcPct val="70000"/>
        </a:lnSpc>
        <a:spcBef>
          <a:spcPct val="0"/>
        </a:spcBef>
        <a:spcAft>
          <a:spcPct val="0"/>
        </a:spcAft>
        <a:defRPr kumimoji="1" sz="4800" b="1">
          <a:solidFill>
            <a:srgbClr val="F1CA69"/>
          </a:solidFill>
          <a:latin typeface="Arial Narrow" pitchFamily="34" charset="0"/>
        </a:defRPr>
      </a:lvl4pPr>
      <a:lvl5pPr algn="l" rtl="0" eaLnBrk="0" fontAlgn="base" hangingPunct="0">
        <a:lnSpc>
          <a:spcPct val="70000"/>
        </a:lnSpc>
        <a:spcBef>
          <a:spcPct val="0"/>
        </a:spcBef>
        <a:spcAft>
          <a:spcPct val="0"/>
        </a:spcAft>
        <a:defRPr kumimoji="1" sz="4800" b="1">
          <a:solidFill>
            <a:srgbClr val="F1CA69"/>
          </a:solidFill>
          <a:latin typeface="Arial Narrow" pitchFamily="34" charset="0"/>
        </a:defRPr>
      </a:lvl5pPr>
      <a:lvl6pPr marL="457200" algn="l" rtl="0" eaLnBrk="0" fontAlgn="base" hangingPunct="0">
        <a:lnSpc>
          <a:spcPct val="70000"/>
        </a:lnSpc>
        <a:spcBef>
          <a:spcPct val="0"/>
        </a:spcBef>
        <a:spcAft>
          <a:spcPct val="0"/>
        </a:spcAft>
        <a:defRPr kumimoji="1" sz="4800" b="1">
          <a:solidFill>
            <a:srgbClr val="F1CA69"/>
          </a:solidFill>
          <a:latin typeface="Arial Narrow" pitchFamily="34" charset="0"/>
        </a:defRPr>
      </a:lvl6pPr>
      <a:lvl7pPr marL="914400" algn="l" rtl="0" eaLnBrk="0" fontAlgn="base" hangingPunct="0">
        <a:lnSpc>
          <a:spcPct val="70000"/>
        </a:lnSpc>
        <a:spcBef>
          <a:spcPct val="0"/>
        </a:spcBef>
        <a:spcAft>
          <a:spcPct val="0"/>
        </a:spcAft>
        <a:defRPr kumimoji="1" sz="4800" b="1">
          <a:solidFill>
            <a:srgbClr val="F1CA69"/>
          </a:solidFill>
          <a:latin typeface="Arial Narrow" pitchFamily="34" charset="0"/>
        </a:defRPr>
      </a:lvl7pPr>
      <a:lvl8pPr marL="1371600" algn="l" rtl="0" eaLnBrk="0" fontAlgn="base" hangingPunct="0">
        <a:lnSpc>
          <a:spcPct val="70000"/>
        </a:lnSpc>
        <a:spcBef>
          <a:spcPct val="0"/>
        </a:spcBef>
        <a:spcAft>
          <a:spcPct val="0"/>
        </a:spcAft>
        <a:defRPr kumimoji="1" sz="4800" b="1">
          <a:solidFill>
            <a:srgbClr val="F1CA69"/>
          </a:solidFill>
          <a:latin typeface="Arial Narrow" pitchFamily="34" charset="0"/>
        </a:defRPr>
      </a:lvl8pPr>
      <a:lvl9pPr marL="1828800" algn="l" rtl="0" eaLnBrk="0" fontAlgn="base" hangingPunct="0">
        <a:lnSpc>
          <a:spcPct val="70000"/>
        </a:lnSpc>
        <a:spcBef>
          <a:spcPct val="0"/>
        </a:spcBef>
        <a:spcAft>
          <a:spcPct val="0"/>
        </a:spcAft>
        <a:defRPr kumimoji="1" sz="4800" b="1">
          <a:solidFill>
            <a:srgbClr val="F1CA69"/>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3200" b="1">
          <a:solidFill>
            <a:srgbClr val="F1CA69"/>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Arial" charset="0"/>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b="1">
          <a:solidFill>
            <a:srgbClr val="000099"/>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Arial" charset="0"/>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Arial" charset="0"/>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Arial" charset="0"/>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Arial" charset="0"/>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Arial" charset="0"/>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fr-FR" dirty="0">
                <a:solidFill>
                  <a:srgbClr val="010000"/>
                </a:solidFill>
              </a:rPr>
              <a:t>Rénovation du BTS </a:t>
            </a:r>
            <a:r>
              <a:rPr lang="fr-FR" dirty="0" smtClean="0">
                <a:solidFill>
                  <a:srgbClr val="010000"/>
                </a:solidFill>
              </a:rPr>
              <a:t>TRAVAUX PUBLICS</a:t>
            </a:r>
            <a:endParaRPr lang="fr-FR" b="0" dirty="0">
              <a:solidFill>
                <a:srgbClr val="010000"/>
              </a:solidFill>
              <a:effectLst/>
            </a:endParaRPr>
          </a:p>
        </p:txBody>
      </p:sp>
      <p:sp>
        <p:nvSpPr>
          <p:cNvPr id="2" name="Titre 1"/>
          <p:cNvSpPr>
            <a:spLocks noGrp="1"/>
          </p:cNvSpPr>
          <p:nvPr>
            <p:ph type="ctrTitle"/>
          </p:nvPr>
        </p:nvSpPr>
        <p:spPr>
          <a:xfrm>
            <a:off x="539552" y="1412776"/>
            <a:ext cx="8280920" cy="2018655"/>
          </a:xfrm>
        </p:spPr>
        <p:txBody>
          <a:bodyPr/>
          <a:lstStyle/>
          <a:p>
            <a:pPr algn="ctr">
              <a:lnSpc>
                <a:spcPct val="150000"/>
              </a:lnSpc>
            </a:pPr>
            <a:r>
              <a:rPr lang="fr-FR" sz="4400" dirty="0" smtClean="0">
                <a:solidFill>
                  <a:srgbClr val="0070C0"/>
                </a:solidFill>
              </a:rPr>
              <a:t>Modularisation BTS Travaux Publics</a:t>
            </a:r>
            <a:br>
              <a:rPr lang="fr-FR" sz="4400" dirty="0" smtClean="0">
                <a:solidFill>
                  <a:srgbClr val="0070C0"/>
                </a:solidFill>
              </a:rPr>
            </a:br>
            <a:r>
              <a:rPr lang="fr-FR" sz="4400" dirty="0" smtClean="0">
                <a:solidFill>
                  <a:srgbClr val="0070C0"/>
                </a:solidFill>
              </a:rPr>
              <a:t>Lycée Saint Lambert - PARIS</a:t>
            </a:r>
            <a:endParaRPr lang="fr-FR" sz="4400" dirty="0">
              <a:solidFill>
                <a:srgbClr val="0070C0"/>
              </a:solidFill>
            </a:endParaRPr>
          </a:p>
        </p:txBody>
      </p:sp>
    </p:spTree>
    <p:extLst>
      <p:ext uri="{BB962C8B-B14F-4D97-AF65-F5344CB8AC3E}">
        <p14:creationId xmlns:p14="http://schemas.microsoft.com/office/powerpoint/2010/main" xmlns="" val="3362682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fr-FR" dirty="0" smtClean="0">
                <a:solidFill>
                  <a:srgbClr val="010000"/>
                </a:solidFill>
              </a:rPr>
              <a:t>Rénovation du BTS TRAVAUX PUBLICS</a:t>
            </a:r>
            <a:endParaRPr lang="fr-FR" dirty="0">
              <a:solidFill>
                <a:srgbClr val="010000"/>
              </a:solidFill>
              <a:effectLst/>
            </a:endParaRPr>
          </a:p>
        </p:txBody>
      </p:sp>
      <p:sp>
        <p:nvSpPr>
          <p:cNvPr id="5" name="Rectangle 4"/>
          <p:cNvSpPr/>
          <p:nvPr/>
        </p:nvSpPr>
        <p:spPr>
          <a:xfrm>
            <a:off x="467544" y="317653"/>
            <a:ext cx="7848872" cy="3539430"/>
          </a:xfrm>
          <a:prstGeom prst="rect">
            <a:avLst/>
          </a:prstGeom>
        </p:spPr>
        <p:txBody>
          <a:bodyPr wrap="square">
            <a:spAutoFit/>
          </a:bodyPr>
          <a:lstStyle/>
          <a:p>
            <a:pPr algn="ctr">
              <a:buFont typeface="Wingdings"/>
              <a:buChar char="F"/>
            </a:pPr>
            <a:r>
              <a:rPr lang="fr-FR" sz="2800" b="1" dirty="0" smtClean="0">
                <a:sym typeface="Wingdings"/>
              </a:rPr>
              <a:t>25 étudiants</a:t>
            </a:r>
          </a:p>
          <a:p>
            <a:pPr algn="ctr"/>
            <a:endParaRPr lang="fr-FR" sz="2800" b="1" dirty="0" smtClean="0">
              <a:sym typeface="Wingdings"/>
            </a:endParaRPr>
          </a:p>
          <a:p>
            <a:pPr algn="ctr">
              <a:buFont typeface="Wingdings"/>
              <a:buChar char="F"/>
            </a:pPr>
            <a:r>
              <a:rPr lang="fr-FR" sz="2800" b="1" dirty="0" smtClean="0">
                <a:sym typeface="Wingdings"/>
              </a:rPr>
              <a:t> 4 enseignants</a:t>
            </a:r>
            <a:endParaRPr lang="fr-FR" sz="2800" dirty="0" smtClean="0">
              <a:sym typeface="Wingdings"/>
            </a:endParaRPr>
          </a:p>
          <a:p>
            <a:pPr algn="ctr"/>
            <a:endParaRPr lang="fr-FR" sz="2800" dirty="0" smtClean="0">
              <a:sym typeface="Wingdings"/>
            </a:endParaRPr>
          </a:p>
          <a:p>
            <a:pPr algn="ctr">
              <a:buFont typeface="Wingdings"/>
              <a:buChar char="F"/>
            </a:pPr>
            <a:r>
              <a:rPr lang="fr-FR" sz="2800" dirty="0">
                <a:sym typeface="Wingdings"/>
              </a:rPr>
              <a:t> </a:t>
            </a:r>
            <a:r>
              <a:rPr lang="fr-FR" sz="2800" b="1" dirty="0" smtClean="0">
                <a:sym typeface="Wingdings"/>
              </a:rPr>
              <a:t>22 heures/ semaine </a:t>
            </a:r>
            <a:r>
              <a:rPr lang="fr-FR" sz="2800" dirty="0" smtClean="0">
                <a:sym typeface="Wingdings"/>
              </a:rPr>
              <a:t>d’enseignement technique et professionnel </a:t>
            </a:r>
          </a:p>
          <a:p>
            <a:pPr algn="ctr">
              <a:buFont typeface="Wingdings"/>
              <a:buChar char="F"/>
            </a:pPr>
            <a:endParaRPr lang="fr-FR" sz="2800" dirty="0">
              <a:sym typeface="Wingdings"/>
            </a:endParaRPr>
          </a:p>
          <a:p>
            <a:pPr algn="ctr">
              <a:buFont typeface="Wingdings"/>
              <a:buChar char="F"/>
            </a:pPr>
            <a:r>
              <a:rPr lang="fr-FR" sz="2800" dirty="0" smtClean="0">
                <a:sym typeface="Wingdings"/>
              </a:rPr>
              <a:t> </a:t>
            </a:r>
            <a:r>
              <a:rPr lang="fr-FR" sz="2800" b="1" dirty="0" smtClean="0">
                <a:sym typeface="Wingdings"/>
              </a:rPr>
              <a:t>Répartition</a:t>
            </a:r>
            <a:r>
              <a:rPr lang="fr-FR" sz="2800" dirty="0" smtClean="0">
                <a:sym typeface="Wingdings"/>
              </a:rPr>
              <a:t> du volume horaire par </a:t>
            </a:r>
            <a:r>
              <a:rPr lang="fr-FR" sz="2800" b="1" dirty="0" smtClean="0">
                <a:sym typeface="Wingdings"/>
              </a:rPr>
              <a:t>modules  </a:t>
            </a:r>
            <a:endParaRPr lang="fr-FR" sz="2800" b="1" dirty="0"/>
          </a:p>
        </p:txBody>
      </p:sp>
      <p:sp>
        <p:nvSpPr>
          <p:cNvPr id="6" name="ZoneTexte 5"/>
          <p:cNvSpPr txBox="1"/>
          <p:nvPr/>
        </p:nvSpPr>
        <p:spPr>
          <a:xfrm>
            <a:off x="539552" y="3789040"/>
            <a:ext cx="8496944" cy="1200329"/>
          </a:xfrm>
          <a:prstGeom prst="rect">
            <a:avLst/>
          </a:prstGeom>
          <a:noFill/>
        </p:spPr>
        <p:txBody>
          <a:bodyPr wrap="square" rtlCol="0">
            <a:spAutoFit/>
          </a:bodyPr>
          <a:lstStyle/>
          <a:p>
            <a:pPr algn="ctr"/>
            <a:r>
              <a:rPr lang="fr-FR" sz="2400" dirty="0" smtClean="0"/>
              <a:t>1 module </a:t>
            </a:r>
            <a:r>
              <a:rPr lang="fr-FR" sz="2400" dirty="0" smtClean="0">
                <a:sym typeface="Symbol"/>
              </a:rPr>
              <a:t> 1 enseignant </a:t>
            </a:r>
          </a:p>
          <a:p>
            <a:pPr algn="ctr"/>
            <a:r>
              <a:rPr lang="fr-FR" sz="2400" dirty="0" smtClean="0">
                <a:sym typeface="Symbol"/>
              </a:rPr>
              <a:t>sauf</a:t>
            </a:r>
          </a:p>
          <a:p>
            <a:pPr algn="ctr"/>
            <a:r>
              <a:rPr lang="fr-FR" sz="2400" b="1" u="sng" dirty="0" smtClean="0">
                <a:sym typeface="Symbol"/>
              </a:rPr>
              <a:t>Modules M4, M5, M6, M7 </a:t>
            </a:r>
            <a:r>
              <a:rPr lang="fr-FR" sz="2400" dirty="0" smtClean="0">
                <a:sym typeface="Symbol"/>
              </a:rPr>
              <a:t> plusieurs enseignants intervenant </a:t>
            </a:r>
            <a:r>
              <a:rPr lang="fr-FR" sz="2400" b="1" u="sng" dirty="0" smtClean="0">
                <a:sym typeface="Symbol"/>
              </a:rPr>
              <a:t>en projet</a:t>
            </a:r>
            <a:r>
              <a:rPr lang="fr-FR" sz="2400" dirty="0" smtClean="0">
                <a:sym typeface="Symbol"/>
              </a:rPr>
              <a:t> </a:t>
            </a:r>
            <a:endParaRPr lang="fr-FR" sz="2400" dirty="0"/>
          </a:p>
        </p:txBody>
      </p:sp>
    </p:spTree>
    <p:extLst>
      <p:ext uri="{BB962C8B-B14F-4D97-AF65-F5344CB8AC3E}">
        <p14:creationId xmlns:p14="http://schemas.microsoft.com/office/powerpoint/2010/main" xmlns="" val="46894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fr-FR" dirty="0" smtClean="0">
                <a:solidFill>
                  <a:srgbClr val="010000"/>
                </a:solidFill>
              </a:rPr>
              <a:t>Rénovation du BTS TRAVAUX PUBLICS</a:t>
            </a:r>
            <a:endParaRPr lang="fr-FR" dirty="0">
              <a:solidFill>
                <a:srgbClr val="010000"/>
              </a:solidFill>
              <a:effectLst/>
            </a:endParaRPr>
          </a:p>
        </p:txBody>
      </p:sp>
      <p:pic>
        <p:nvPicPr>
          <p:cNvPr id="17410" name="Picture 2"/>
          <p:cNvPicPr>
            <a:picLocks noChangeAspect="1" noChangeArrowheads="1"/>
          </p:cNvPicPr>
          <p:nvPr/>
        </p:nvPicPr>
        <p:blipFill>
          <a:blip r:embed="rId2" cstate="print"/>
          <a:srcRect l="1176" t="17800" r="30392" b="13601"/>
          <a:stretch>
            <a:fillRect/>
          </a:stretch>
        </p:blipFill>
        <p:spPr bwMode="auto">
          <a:xfrm>
            <a:off x="35496" y="548680"/>
            <a:ext cx="9001000" cy="5075322"/>
          </a:xfrm>
          <a:prstGeom prst="rect">
            <a:avLst/>
          </a:prstGeom>
          <a:noFill/>
          <a:ln w="9525">
            <a:noFill/>
            <a:miter lim="800000"/>
            <a:headEnd/>
            <a:tailEnd/>
          </a:ln>
        </p:spPr>
      </p:pic>
    </p:spTree>
    <p:extLst>
      <p:ext uri="{BB962C8B-B14F-4D97-AF65-F5344CB8AC3E}">
        <p14:creationId xmlns:p14="http://schemas.microsoft.com/office/powerpoint/2010/main" xmlns="" val="2089831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fr-FR" dirty="0" smtClean="0">
                <a:solidFill>
                  <a:srgbClr val="010000"/>
                </a:solidFill>
              </a:rPr>
              <a:t>Rénovation du BTS TRAVAUX PUBLICS</a:t>
            </a:r>
            <a:endParaRPr lang="fr-FR" dirty="0">
              <a:solidFill>
                <a:srgbClr val="010000"/>
              </a:solidFill>
              <a:effectLst/>
            </a:endParaRPr>
          </a:p>
        </p:txBody>
      </p:sp>
      <p:pic>
        <p:nvPicPr>
          <p:cNvPr id="14338" name="Picture 2"/>
          <p:cNvPicPr>
            <a:picLocks noChangeAspect="1" noChangeArrowheads="1"/>
          </p:cNvPicPr>
          <p:nvPr/>
        </p:nvPicPr>
        <p:blipFill>
          <a:blip r:embed="rId2" cstate="print"/>
          <a:srcRect l="1375" t="17934" r="33657" b="10304"/>
          <a:stretch>
            <a:fillRect/>
          </a:stretch>
        </p:blipFill>
        <p:spPr bwMode="auto">
          <a:xfrm>
            <a:off x="0" y="476672"/>
            <a:ext cx="9155604" cy="5688632"/>
          </a:xfrm>
          <a:prstGeom prst="rect">
            <a:avLst/>
          </a:prstGeom>
          <a:noFill/>
          <a:ln w="9525">
            <a:noFill/>
            <a:miter lim="800000"/>
            <a:headEnd/>
            <a:tailEnd/>
          </a:ln>
        </p:spPr>
      </p:pic>
    </p:spTree>
    <p:extLst>
      <p:ext uri="{BB962C8B-B14F-4D97-AF65-F5344CB8AC3E}">
        <p14:creationId xmlns:p14="http://schemas.microsoft.com/office/powerpoint/2010/main" xmlns="" val="1459265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fr-FR" dirty="0" smtClean="0">
                <a:solidFill>
                  <a:srgbClr val="010000"/>
                </a:solidFill>
              </a:rPr>
              <a:t>Rénovation du BTS TRAVAUX PUBLICS</a:t>
            </a:r>
            <a:endParaRPr lang="fr-FR" dirty="0">
              <a:solidFill>
                <a:srgbClr val="010000"/>
              </a:solidFill>
              <a:effectLst/>
            </a:endParaRPr>
          </a:p>
        </p:txBody>
      </p:sp>
      <p:graphicFrame>
        <p:nvGraphicFramePr>
          <p:cNvPr id="5" name="Tableau 4"/>
          <p:cNvGraphicFramePr>
            <a:graphicFrameLocks noGrp="1"/>
          </p:cNvGraphicFramePr>
          <p:nvPr/>
        </p:nvGraphicFramePr>
        <p:xfrm>
          <a:off x="1907704" y="1916832"/>
          <a:ext cx="6672064" cy="3733488"/>
        </p:xfrm>
        <a:graphic>
          <a:graphicData uri="http://schemas.openxmlformats.org/drawingml/2006/table">
            <a:tbl>
              <a:tblPr/>
              <a:tblGrid>
                <a:gridCol w="1050911"/>
                <a:gridCol w="1139845"/>
                <a:gridCol w="815338"/>
                <a:gridCol w="1710786"/>
                <a:gridCol w="1099791"/>
                <a:gridCol w="855393"/>
              </a:tblGrid>
              <a:tr h="478913">
                <a:tc>
                  <a:txBody>
                    <a:bodyPr/>
                    <a:lstStyle/>
                    <a:p>
                      <a:pPr algn="ctr">
                        <a:spcAft>
                          <a:spcPts val="0"/>
                        </a:spcAft>
                      </a:pPr>
                      <a:r>
                        <a:rPr lang="fr-FR" sz="1200" b="1" dirty="0">
                          <a:solidFill>
                            <a:srgbClr val="000000"/>
                          </a:solidFill>
                          <a:latin typeface="Arial"/>
                          <a:ea typeface="Times New Roman"/>
                          <a:cs typeface="Times New Roman"/>
                        </a:rPr>
                        <a:t>M3</a:t>
                      </a:r>
                      <a:endParaRPr lang="fr-FR" sz="1200" dirty="0">
                        <a:solidFill>
                          <a:srgbClr val="000000"/>
                        </a:solidFill>
                        <a:latin typeface="Arial"/>
                        <a:ea typeface="Times New Roman"/>
                        <a:cs typeface="Times New Roman"/>
                      </a:endParaRPr>
                    </a:p>
                  </a:txBody>
                  <a:tcPr marL="67009" marR="67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spcAft>
                          <a:spcPts val="0"/>
                        </a:spcAft>
                      </a:pPr>
                      <a:r>
                        <a:rPr lang="fr-FR" sz="1400" b="1">
                          <a:solidFill>
                            <a:srgbClr val="000000"/>
                          </a:solidFill>
                          <a:latin typeface="Arial"/>
                          <a:ea typeface="Times New Roman"/>
                          <a:cs typeface="Times New Roman"/>
                        </a:rPr>
                        <a:t>Communication graphique bases</a:t>
                      </a:r>
                      <a:endParaRPr lang="fr-FR" sz="1200">
                        <a:solidFill>
                          <a:srgbClr val="000000"/>
                        </a:solidFill>
                        <a:latin typeface="Arial"/>
                        <a:ea typeface="Times New Roman"/>
                        <a:cs typeface="Times New Roman"/>
                      </a:endParaRPr>
                    </a:p>
                  </a:txBody>
                  <a:tcPr marL="67009" marR="67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77635">
                <a:tc>
                  <a:txBody>
                    <a:bodyPr/>
                    <a:lstStyle/>
                    <a:p>
                      <a:pPr algn="l">
                        <a:spcAft>
                          <a:spcPts val="0"/>
                        </a:spcAft>
                      </a:pPr>
                      <a:r>
                        <a:rPr lang="fr-FR" sz="1000" b="1">
                          <a:solidFill>
                            <a:srgbClr val="000000"/>
                          </a:solidFill>
                          <a:latin typeface="Arial"/>
                          <a:ea typeface="Times New Roman"/>
                          <a:cs typeface="Times New Roman"/>
                        </a:rPr>
                        <a:t>Parcours </a:t>
                      </a:r>
                      <a:endParaRPr lang="fr-FR" sz="1200">
                        <a:solidFill>
                          <a:srgbClr val="000000"/>
                        </a:solidFill>
                        <a:latin typeface="Arial"/>
                        <a:ea typeface="Times New Roman"/>
                        <a:cs typeface="Times New Roman"/>
                      </a:endParaRPr>
                    </a:p>
                  </a:txBody>
                  <a:tcPr marL="67009" marR="67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b="1">
                          <a:solidFill>
                            <a:srgbClr val="000000"/>
                          </a:solidFill>
                          <a:latin typeface="Arial"/>
                          <a:ea typeface="Times New Roman"/>
                          <a:cs typeface="Times New Roman"/>
                        </a:rPr>
                        <a:t>Domaine </a:t>
                      </a:r>
                      <a:endParaRPr lang="fr-FR" sz="1200">
                        <a:solidFill>
                          <a:srgbClr val="000000"/>
                        </a:solidFill>
                        <a:latin typeface="Arial"/>
                        <a:ea typeface="Times New Roman"/>
                        <a:cs typeface="Times New Roman"/>
                      </a:endParaRPr>
                    </a:p>
                  </a:txBody>
                  <a:tcPr marL="67009" marR="67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b="1">
                          <a:solidFill>
                            <a:srgbClr val="000000"/>
                          </a:solidFill>
                          <a:latin typeface="Arial"/>
                          <a:ea typeface="Times New Roman"/>
                          <a:cs typeface="Times New Roman"/>
                        </a:rPr>
                        <a:t>Unité de formation</a:t>
                      </a:r>
                      <a:endParaRPr lang="fr-FR" sz="1200">
                        <a:solidFill>
                          <a:srgbClr val="000000"/>
                        </a:solidFill>
                        <a:latin typeface="Arial"/>
                        <a:ea typeface="Times New Roman"/>
                        <a:cs typeface="Times New Roman"/>
                      </a:endParaRPr>
                    </a:p>
                  </a:txBody>
                  <a:tcPr marL="67009" marR="67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b="1">
                          <a:solidFill>
                            <a:srgbClr val="000000"/>
                          </a:solidFill>
                          <a:latin typeface="Arial"/>
                          <a:ea typeface="Times New Roman"/>
                          <a:cs typeface="Times New Roman"/>
                        </a:rPr>
                        <a:t>Nombre d’heures</a:t>
                      </a:r>
                      <a:endParaRPr lang="fr-FR" sz="1200">
                        <a:solidFill>
                          <a:srgbClr val="000000"/>
                        </a:solidFill>
                        <a:latin typeface="Arial"/>
                        <a:ea typeface="Times New Roman"/>
                        <a:cs typeface="Times New Roman"/>
                      </a:endParaRPr>
                    </a:p>
                  </a:txBody>
                  <a:tcPr marL="67009" marR="67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b="1">
                          <a:solidFill>
                            <a:srgbClr val="000000"/>
                          </a:solidFill>
                          <a:latin typeface="Arial"/>
                          <a:ea typeface="Times New Roman"/>
                          <a:cs typeface="Times New Roman"/>
                        </a:rPr>
                        <a:t>ECTS</a:t>
                      </a:r>
                      <a:endParaRPr lang="fr-FR" sz="1200">
                        <a:solidFill>
                          <a:srgbClr val="000000"/>
                        </a:solidFill>
                        <a:latin typeface="Arial"/>
                        <a:ea typeface="Times New Roman"/>
                        <a:cs typeface="Times New Roman"/>
                      </a:endParaRPr>
                    </a:p>
                  </a:txBody>
                  <a:tcPr marL="67009" marR="67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b="1">
                          <a:solidFill>
                            <a:srgbClr val="000000"/>
                          </a:solidFill>
                          <a:latin typeface="Arial"/>
                          <a:ea typeface="Times New Roman"/>
                          <a:cs typeface="Times New Roman"/>
                        </a:rPr>
                        <a:t>Année </a:t>
                      </a:r>
                      <a:endParaRPr lang="fr-FR" sz="1200">
                        <a:solidFill>
                          <a:srgbClr val="000000"/>
                        </a:solidFill>
                        <a:latin typeface="Arial"/>
                        <a:ea typeface="Times New Roman"/>
                        <a:cs typeface="Times New Roman"/>
                      </a:endParaRPr>
                    </a:p>
                  </a:txBody>
                  <a:tcPr marL="67009" marR="67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913">
                <a:tc>
                  <a:txBody>
                    <a:bodyPr/>
                    <a:lstStyle/>
                    <a:p>
                      <a:pPr algn="l">
                        <a:spcAft>
                          <a:spcPts val="0"/>
                        </a:spcAft>
                      </a:pPr>
                      <a:r>
                        <a:rPr lang="fr-FR" sz="1000" dirty="0">
                          <a:solidFill>
                            <a:srgbClr val="000000"/>
                          </a:solidFill>
                          <a:latin typeface="Arial"/>
                          <a:ea typeface="Times New Roman"/>
                          <a:cs typeface="Times New Roman"/>
                        </a:rPr>
                        <a:t>BTS Travaux Publics </a:t>
                      </a:r>
                      <a:endParaRPr lang="fr-FR" sz="1200" dirty="0">
                        <a:solidFill>
                          <a:srgbClr val="000000"/>
                        </a:solidFill>
                        <a:latin typeface="Arial"/>
                        <a:ea typeface="Times New Roman"/>
                        <a:cs typeface="Times New Roman"/>
                      </a:endParaRPr>
                    </a:p>
                  </a:txBody>
                  <a:tcPr marL="67009" marR="67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dirty="0">
                          <a:solidFill>
                            <a:srgbClr val="000000"/>
                          </a:solidFill>
                          <a:latin typeface="Arial"/>
                          <a:ea typeface="Times New Roman"/>
                          <a:cs typeface="Times New Roman"/>
                        </a:rPr>
                        <a:t>Communication</a:t>
                      </a:r>
                      <a:endParaRPr lang="fr-FR" sz="1200" dirty="0">
                        <a:solidFill>
                          <a:srgbClr val="000000"/>
                        </a:solidFill>
                        <a:latin typeface="Arial"/>
                        <a:ea typeface="Times New Roman"/>
                        <a:cs typeface="Times New Roman"/>
                      </a:endParaRPr>
                    </a:p>
                  </a:txBody>
                  <a:tcPr marL="67009" marR="67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dirty="0">
                          <a:solidFill>
                            <a:srgbClr val="000000"/>
                          </a:solidFill>
                          <a:latin typeface="Arial"/>
                          <a:ea typeface="Times New Roman"/>
                          <a:cs typeface="Times New Roman"/>
                        </a:rPr>
                        <a:t>UF5</a:t>
                      </a:r>
                      <a:endParaRPr lang="fr-FR" sz="1200" dirty="0">
                        <a:solidFill>
                          <a:srgbClr val="000000"/>
                        </a:solidFill>
                        <a:latin typeface="Arial"/>
                        <a:ea typeface="Times New Roman"/>
                        <a:cs typeface="Times New Roman"/>
                      </a:endParaRPr>
                    </a:p>
                  </a:txBody>
                  <a:tcPr marL="67009" marR="67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a:solidFill>
                            <a:srgbClr val="000000"/>
                          </a:solidFill>
                          <a:latin typeface="Arial"/>
                          <a:ea typeface="Times New Roman"/>
                          <a:cs typeface="Times New Roman"/>
                        </a:rPr>
                        <a:t>C=0h, TD=0h, TP=30h</a:t>
                      </a:r>
                      <a:endParaRPr lang="fr-FR" sz="1200">
                        <a:solidFill>
                          <a:srgbClr val="000000"/>
                        </a:solidFill>
                        <a:latin typeface="Arial"/>
                        <a:ea typeface="Times New Roman"/>
                        <a:cs typeface="Times New Roman"/>
                      </a:endParaRPr>
                    </a:p>
                  </a:txBody>
                  <a:tcPr marL="67009" marR="67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a:solidFill>
                            <a:srgbClr val="000000"/>
                          </a:solidFill>
                          <a:latin typeface="Arial"/>
                          <a:ea typeface="Times New Roman"/>
                          <a:cs typeface="Times New Roman"/>
                        </a:rPr>
                        <a:t>2</a:t>
                      </a:r>
                      <a:endParaRPr lang="fr-FR" sz="1200">
                        <a:solidFill>
                          <a:srgbClr val="000000"/>
                        </a:solidFill>
                        <a:latin typeface="Arial"/>
                        <a:ea typeface="Times New Roman"/>
                        <a:cs typeface="Times New Roman"/>
                      </a:endParaRPr>
                    </a:p>
                  </a:txBody>
                  <a:tcPr marL="67009" marR="67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a:solidFill>
                            <a:srgbClr val="000000"/>
                          </a:solidFill>
                          <a:latin typeface="Arial"/>
                          <a:ea typeface="Times New Roman"/>
                          <a:cs typeface="Times New Roman"/>
                        </a:rPr>
                        <a:t>TS1</a:t>
                      </a:r>
                      <a:endParaRPr lang="fr-FR" sz="1200">
                        <a:solidFill>
                          <a:srgbClr val="000000"/>
                        </a:solidFill>
                        <a:latin typeface="Arial"/>
                        <a:ea typeface="Times New Roman"/>
                        <a:cs typeface="Times New Roman"/>
                      </a:endParaRPr>
                    </a:p>
                  </a:txBody>
                  <a:tcPr marL="67009" marR="67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5269">
                <a:tc gridSpan="6">
                  <a:txBody>
                    <a:bodyPr/>
                    <a:lstStyle/>
                    <a:p>
                      <a:pPr algn="l">
                        <a:spcAft>
                          <a:spcPts val="0"/>
                        </a:spcAft>
                      </a:pPr>
                      <a:r>
                        <a:rPr lang="fr-FR" sz="1000" b="1">
                          <a:solidFill>
                            <a:srgbClr val="000000"/>
                          </a:solidFill>
                          <a:latin typeface="Arial"/>
                          <a:ea typeface="Times New Roman"/>
                          <a:cs typeface="Times New Roman"/>
                        </a:rPr>
                        <a:t>Compétence(s) terminale(s) ciblée(s) :</a:t>
                      </a:r>
                      <a:endParaRPr lang="fr-FR" sz="1200">
                        <a:solidFill>
                          <a:srgbClr val="000000"/>
                        </a:solidFill>
                        <a:latin typeface="Arial"/>
                        <a:ea typeface="Times New Roman"/>
                        <a:cs typeface="Times New Roman"/>
                      </a:endParaRPr>
                    </a:p>
                    <a:p>
                      <a:pPr algn="l">
                        <a:spcAft>
                          <a:spcPts val="0"/>
                        </a:spcAft>
                      </a:pPr>
                      <a:r>
                        <a:rPr lang="fr-FR" sz="1000">
                          <a:solidFill>
                            <a:srgbClr val="000000"/>
                          </a:solidFill>
                          <a:latin typeface="Arial"/>
                          <a:ea typeface="Times New Roman"/>
                          <a:cs typeface="Times New Roman"/>
                        </a:rPr>
                        <a:t>C5  Analyser un dossier de marché</a:t>
                      </a:r>
                      <a:endParaRPr lang="fr-FR" sz="1200">
                        <a:solidFill>
                          <a:srgbClr val="000000"/>
                        </a:solidFill>
                        <a:latin typeface="Arial"/>
                        <a:ea typeface="Times New Roman"/>
                        <a:cs typeface="Times New Roman"/>
                      </a:endParaRPr>
                    </a:p>
                    <a:p>
                      <a:pPr algn="l">
                        <a:spcAft>
                          <a:spcPts val="0"/>
                        </a:spcAft>
                      </a:pPr>
                      <a:r>
                        <a:rPr lang="fr-FR" sz="1000">
                          <a:solidFill>
                            <a:srgbClr val="000000"/>
                          </a:solidFill>
                          <a:latin typeface="Arial"/>
                          <a:ea typeface="Times New Roman"/>
                          <a:cs typeface="Times New Roman"/>
                        </a:rPr>
                        <a:t>C2 Etudier un dossier pour répondre à un appel d’offre (du point de vue de l’entreprise)</a:t>
                      </a:r>
                      <a:endParaRPr lang="fr-FR" sz="1200">
                        <a:solidFill>
                          <a:srgbClr val="000000"/>
                        </a:solidFill>
                        <a:latin typeface="Arial"/>
                        <a:ea typeface="Times New Roman"/>
                        <a:cs typeface="Times New Roman"/>
                      </a:endParaRPr>
                    </a:p>
                    <a:p>
                      <a:pPr algn="l">
                        <a:spcAft>
                          <a:spcPts val="0"/>
                        </a:spcAft>
                      </a:pPr>
                      <a:r>
                        <a:rPr lang="fr-FR" sz="1000">
                          <a:solidFill>
                            <a:srgbClr val="000000"/>
                          </a:solidFill>
                          <a:latin typeface="Arial"/>
                          <a:ea typeface="Times New Roman"/>
                          <a:cs typeface="Times New Roman"/>
                        </a:rPr>
                        <a:t>C4 réaliser des études de méthodes et d’exécution (du point de vue de l’entreprise)</a:t>
                      </a:r>
                      <a:endParaRPr lang="fr-FR" sz="1200">
                        <a:solidFill>
                          <a:srgbClr val="000000"/>
                        </a:solidFill>
                        <a:latin typeface="Arial"/>
                        <a:ea typeface="Times New Roman"/>
                        <a:cs typeface="Times New Roman"/>
                      </a:endParaRP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92114">
                <a:tc gridSpan="6">
                  <a:txBody>
                    <a:bodyPr/>
                    <a:lstStyle/>
                    <a:p>
                      <a:pPr algn="l">
                        <a:spcAft>
                          <a:spcPts val="0"/>
                        </a:spcAft>
                      </a:pPr>
                      <a:r>
                        <a:rPr lang="fr-FR" sz="1000" b="1">
                          <a:solidFill>
                            <a:srgbClr val="000000"/>
                          </a:solidFill>
                          <a:latin typeface="Arial"/>
                          <a:ea typeface="Times New Roman"/>
                          <a:cs typeface="Times New Roman"/>
                        </a:rPr>
                        <a:t>Unité certificative ciblée : </a:t>
                      </a:r>
                      <a:r>
                        <a:rPr lang="fr-FR" sz="1000">
                          <a:solidFill>
                            <a:srgbClr val="000000"/>
                          </a:solidFill>
                          <a:latin typeface="Arial"/>
                          <a:ea typeface="Times New Roman"/>
                          <a:cs typeface="Times New Roman"/>
                        </a:rPr>
                        <a:t>E42 </a:t>
                      </a:r>
                      <a:r>
                        <a:rPr lang="fr-FR" sz="1000">
                          <a:solidFill>
                            <a:srgbClr val="000000"/>
                          </a:solidFill>
                          <a:latin typeface="Arial Narrow"/>
                          <a:ea typeface="Times New Roman"/>
                          <a:cs typeface="Times New Roman"/>
                        </a:rPr>
                        <a:t> </a:t>
                      </a:r>
                      <a:r>
                        <a:rPr lang="fr-FR" sz="1000">
                          <a:solidFill>
                            <a:srgbClr val="000000"/>
                          </a:solidFill>
                          <a:latin typeface="Arial"/>
                          <a:ea typeface="Times New Roman"/>
                          <a:cs typeface="Times New Roman"/>
                        </a:rPr>
                        <a:t>Etudes de méthodes et d’exécution</a:t>
                      </a:r>
                      <a:endParaRPr lang="fr-FR" sz="1200">
                        <a:solidFill>
                          <a:srgbClr val="000000"/>
                        </a:solidFill>
                        <a:latin typeface="Arial"/>
                        <a:ea typeface="Times New Roman"/>
                        <a:cs typeface="Times New Roman"/>
                      </a:endParaRP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540411">
                <a:tc gridSpan="6">
                  <a:txBody>
                    <a:bodyPr/>
                    <a:lstStyle/>
                    <a:p>
                      <a:pPr algn="l">
                        <a:spcAft>
                          <a:spcPts val="0"/>
                        </a:spcAft>
                      </a:pPr>
                      <a:r>
                        <a:rPr lang="fr-FR" sz="1000" b="1">
                          <a:solidFill>
                            <a:srgbClr val="000000"/>
                          </a:solidFill>
                          <a:latin typeface="Arial"/>
                          <a:ea typeface="Times New Roman"/>
                          <a:cs typeface="Times New Roman"/>
                        </a:rPr>
                        <a:t>Pré-requis nécessaires : </a:t>
                      </a:r>
                      <a:r>
                        <a:rPr lang="fr-FR" sz="1000">
                          <a:solidFill>
                            <a:srgbClr val="000000"/>
                          </a:solidFill>
                          <a:latin typeface="Arial"/>
                          <a:ea typeface="Times New Roman"/>
                          <a:cs typeface="Times New Roman"/>
                        </a:rPr>
                        <a:t>Bac S, STI2D, Bac Pro ou niveau IV avec connaissances équivalentes en communication graphique</a:t>
                      </a:r>
                      <a:endParaRPr lang="fr-FR" sz="1200">
                        <a:solidFill>
                          <a:srgbClr val="000000"/>
                        </a:solidFill>
                        <a:latin typeface="Arial"/>
                        <a:ea typeface="Times New Roman"/>
                        <a:cs typeface="Times New Roman"/>
                      </a:endParaRP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810233">
                <a:tc gridSpan="6">
                  <a:txBody>
                    <a:bodyPr/>
                    <a:lstStyle/>
                    <a:p>
                      <a:pPr algn="l">
                        <a:spcAft>
                          <a:spcPts val="0"/>
                        </a:spcAft>
                      </a:pPr>
                      <a:r>
                        <a:rPr lang="fr-FR" sz="1000" b="1" dirty="0">
                          <a:solidFill>
                            <a:srgbClr val="000000"/>
                          </a:solidFill>
                          <a:latin typeface="Arial"/>
                          <a:ea typeface="Times New Roman"/>
                          <a:cs typeface="Times New Roman"/>
                        </a:rPr>
                        <a:t>Intentions pédagogiques :</a:t>
                      </a:r>
                      <a:endParaRPr lang="fr-FR" sz="1200" dirty="0">
                        <a:solidFill>
                          <a:srgbClr val="000000"/>
                        </a:solidFill>
                        <a:latin typeface="Arial"/>
                        <a:ea typeface="Times New Roman"/>
                        <a:cs typeface="Times New Roman"/>
                      </a:endParaRPr>
                    </a:p>
                    <a:p>
                      <a:pPr algn="l">
                        <a:spcAft>
                          <a:spcPts val="0"/>
                        </a:spcAft>
                      </a:pPr>
                      <a:r>
                        <a:rPr lang="fr-FR" sz="1000" dirty="0">
                          <a:solidFill>
                            <a:srgbClr val="000000"/>
                          </a:solidFill>
                          <a:latin typeface="Arial"/>
                          <a:ea typeface="Times New Roman"/>
                          <a:cs typeface="Times New Roman"/>
                        </a:rPr>
                        <a:t>Ce module permet l’acquisition des bases du dessin et de la communication graphique dans le domaine des travaux publics. Les cas traités seront tirés d’études de cas relevant du secteur des travaux publics.</a:t>
                      </a:r>
                      <a:endParaRPr lang="fr-FR" sz="1200" dirty="0">
                        <a:solidFill>
                          <a:srgbClr val="000000"/>
                        </a:solidFill>
                        <a:latin typeface="Arial"/>
                        <a:ea typeface="Times New Roman"/>
                        <a:cs typeface="Times New Roman"/>
                      </a:endParaRPr>
                    </a:p>
                    <a:p>
                      <a:pPr algn="l">
                        <a:spcAft>
                          <a:spcPts val="0"/>
                        </a:spcAft>
                      </a:pPr>
                      <a:r>
                        <a:rPr lang="fr-FR" sz="1000" dirty="0">
                          <a:solidFill>
                            <a:srgbClr val="000000"/>
                          </a:solidFill>
                          <a:latin typeface="Arial"/>
                          <a:ea typeface="Times New Roman"/>
                          <a:cs typeface="Times New Roman"/>
                        </a:rPr>
                        <a:t>L’utilisation de logiciels est privilégiée.</a:t>
                      </a:r>
                      <a:endParaRPr lang="fr-FR" sz="1200" dirty="0">
                        <a:solidFill>
                          <a:srgbClr val="000000"/>
                        </a:solidFill>
                        <a:latin typeface="Arial"/>
                        <a:ea typeface="Times New Roman"/>
                        <a:cs typeface="Times New Roman"/>
                      </a:endParaRP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
        <p:nvSpPr>
          <p:cNvPr id="6" name="Rectangle 5"/>
          <p:cNvSpPr/>
          <p:nvPr/>
        </p:nvSpPr>
        <p:spPr>
          <a:xfrm>
            <a:off x="611560" y="188641"/>
            <a:ext cx="7848872" cy="954107"/>
          </a:xfrm>
          <a:prstGeom prst="rect">
            <a:avLst/>
          </a:prstGeom>
        </p:spPr>
        <p:txBody>
          <a:bodyPr wrap="square">
            <a:spAutoFit/>
          </a:bodyPr>
          <a:lstStyle/>
          <a:p>
            <a:pPr algn="ctr"/>
            <a:r>
              <a:rPr lang="fr-FR" sz="2800" dirty="0" smtClean="0">
                <a:sym typeface="Wingdings"/>
              </a:rPr>
              <a:t> </a:t>
            </a:r>
            <a:r>
              <a:rPr lang="fr-FR" sz="2800" b="1" dirty="0" smtClean="0">
                <a:sym typeface="Wingdings"/>
              </a:rPr>
              <a:t>Modalités d’évaluation des modules</a:t>
            </a:r>
          </a:p>
          <a:p>
            <a:pPr algn="ctr"/>
            <a:r>
              <a:rPr lang="fr-FR" sz="2800" b="1" dirty="0" smtClean="0">
                <a:sym typeface="Wingdings"/>
              </a:rPr>
              <a:t>Exemple du module M3</a:t>
            </a:r>
            <a:endParaRPr lang="fr-FR" sz="28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fr-FR" dirty="0" smtClean="0">
                <a:solidFill>
                  <a:srgbClr val="010000"/>
                </a:solidFill>
              </a:rPr>
              <a:t>Rénovation du BTS TRAVAUX PUBLICS</a:t>
            </a:r>
            <a:endParaRPr lang="fr-FR" dirty="0">
              <a:solidFill>
                <a:srgbClr val="010000"/>
              </a:solidFill>
              <a:effectLst/>
            </a:endParaRPr>
          </a:p>
        </p:txBody>
      </p:sp>
      <p:graphicFrame>
        <p:nvGraphicFramePr>
          <p:cNvPr id="8" name="Tableau 7"/>
          <p:cNvGraphicFramePr>
            <a:graphicFrameLocks noGrp="1"/>
          </p:cNvGraphicFramePr>
          <p:nvPr/>
        </p:nvGraphicFramePr>
        <p:xfrm>
          <a:off x="683568" y="836712"/>
          <a:ext cx="6096000" cy="213360"/>
        </p:xfrm>
        <a:graphic>
          <a:graphicData uri="http://schemas.openxmlformats.org/drawingml/2006/table">
            <a:tbl>
              <a:tblPr/>
              <a:tblGrid>
                <a:gridCol w="553526"/>
                <a:gridCol w="5542474"/>
              </a:tblGrid>
              <a:tr h="201998">
                <a:tc>
                  <a:txBody>
                    <a:bodyPr/>
                    <a:lstStyle/>
                    <a:p>
                      <a:pPr algn="ctr">
                        <a:spcBef>
                          <a:spcPts val="1200"/>
                        </a:spcBef>
                        <a:spcAft>
                          <a:spcPts val="300"/>
                        </a:spcAft>
                        <a:tabLst>
                          <a:tab pos="914400" algn="l"/>
                        </a:tabLst>
                      </a:pPr>
                      <a:r>
                        <a:rPr kumimoji="0" lang="fr-FR" sz="1400" b="1" i="0" u="none" strike="noStrike" kern="1200" cap="none" normalizeH="0" baseline="0" dirty="0" smtClean="0">
                          <a:ln>
                            <a:noFill/>
                          </a:ln>
                          <a:solidFill>
                            <a:srgbClr val="000000"/>
                          </a:solidFill>
                          <a:effectLst/>
                          <a:latin typeface="Arial" pitchFamily="34" charset="0"/>
                          <a:ea typeface="Times New Roman" pitchFamily="18" charset="0"/>
                          <a:cs typeface="Arial" pitchFamily="34" charset="0"/>
                        </a:rPr>
                        <a:t>S7</a:t>
                      </a:r>
                    </a:p>
                  </a:txBody>
                  <a:tcPr marL="42083" marR="42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Bef>
                          <a:spcPts val="1200"/>
                        </a:spcBef>
                        <a:spcAft>
                          <a:spcPts val="300"/>
                        </a:spcAft>
                        <a:tabLst>
                          <a:tab pos="914400" algn="l"/>
                        </a:tabLst>
                      </a:pPr>
                      <a:r>
                        <a:rPr kumimoji="0" lang="fr-FR" sz="1400" b="1" i="0" u="none" strike="noStrike" kern="1200" cap="none" normalizeH="0" baseline="0" dirty="0" smtClean="0">
                          <a:ln>
                            <a:noFill/>
                          </a:ln>
                          <a:solidFill>
                            <a:srgbClr val="000000"/>
                          </a:solidFill>
                          <a:effectLst/>
                          <a:latin typeface="Arial" pitchFamily="34" charset="0"/>
                          <a:ea typeface="Times New Roman" pitchFamily="18" charset="0"/>
                          <a:cs typeface="Arial" pitchFamily="34" charset="0"/>
                        </a:rPr>
                        <a:t>Communication technique</a:t>
                      </a:r>
                    </a:p>
                  </a:txBody>
                  <a:tcPr marL="42083" marR="42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409" name="Rectangle 1"/>
          <p:cNvSpPr>
            <a:spLocks noChangeArrowheads="1"/>
          </p:cNvSpPr>
          <p:nvPr/>
        </p:nvSpPr>
        <p:spPr bwMode="auto">
          <a:xfrm>
            <a:off x="395536" y="404664"/>
            <a:ext cx="388843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fr-FR"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SAVOIRS ASSOCIÉS AU MODULE M3</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Tableau 6"/>
          <p:cNvGraphicFramePr>
            <a:graphicFrameLocks noGrp="1"/>
          </p:cNvGraphicFramePr>
          <p:nvPr/>
        </p:nvGraphicFramePr>
        <p:xfrm>
          <a:off x="323528" y="1340768"/>
          <a:ext cx="8496942" cy="4968552"/>
        </p:xfrm>
        <a:graphic>
          <a:graphicData uri="http://schemas.openxmlformats.org/drawingml/2006/table">
            <a:tbl>
              <a:tblPr/>
              <a:tblGrid>
                <a:gridCol w="2273707"/>
                <a:gridCol w="3414925"/>
                <a:gridCol w="2808310"/>
              </a:tblGrid>
              <a:tr h="429572">
                <a:tc>
                  <a:txBody>
                    <a:bodyPr/>
                    <a:lstStyle/>
                    <a:p>
                      <a:pPr algn="ctr">
                        <a:spcAft>
                          <a:spcPts val="0"/>
                        </a:spcAft>
                      </a:pPr>
                      <a:r>
                        <a:rPr lang="fr-FR" sz="900" b="1" dirty="0">
                          <a:solidFill>
                            <a:srgbClr val="002060"/>
                          </a:solidFill>
                          <a:latin typeface="Arial"/>
                          <a:ea typeface="Times New Roman"/>
                          <a:cs typeface="Times New Roman"/>
                        </a:rPr>
                        <a:t>Connaissances</a:t>
                      </a:r>
                      <a:endParaRPr lang="fr-FR" sz="900" dirty="0">
                        <a:solidFill>
                          <a:srgbClr val="002060"/>
                        </a:solidFill>
                        <a:latin typeface="Arial"/>
                        <a:ea typeface="Times New Roman"/>
                        <a:cs typeface="Times New Roman"/>
                      </a:endParaRPr>
                    </a:p>
                    <a:p>
                      <a:pPr algn="ctr">
                        <a:spcAft>
                          <a:spcPts val="0"/>
                        </a:spcAft>
                      </a:pPr>
                      <a:r>
                        <a:rPr lang="fr-FR" sz="900" b="1" dirty="0">
                          <a:solidFill>
                            <a:srgbClr val="002060"/>
                          </a:solidFill>
                          <a:latin typeface="Arial"/>
                          <a:ea typeface="Times New Roman"/>
                          <a:cs typeface="Times New Roman"/>
                        </a:rPr>
                        <a:t>(Notions, Concepts)</a:t>
                      </a:r>
                      <a:endParaRPr lang="fr-FR" sz="900" dirty="0">
                        <a:solidFill>
                          <a:srgbClr val="002060"/>
                        </a:solidFill>
                        <a:latin typeface="Arial"/>
                        <a:ea typeface="Times New Roman"/>
                        <a:cs typeface="Times New Roman"/>
                      </a:endParaRPr>
                    </a:p>
                  </a:txBody>
                  <a:tcPr marL="44760" marR="44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a:solidFill>
                            <a:srgbClr val="002060"/>
                          </a:solidFill>
                          <a:latin typeface="Arial"/>
                          <a:ea typeface="Times New Roman"/>
                          <a:cs typeface="Times New Roman"/>
                        </a:rPr>
                        <a:t>Limites de connaissances</a:t>
                      </a:r>
                      <a:endParaRPr lang="fr-FR" sz="900">
                        <a:solidFill>
                          <a:srgbClr val="002060"/>
                        </a:solidFill>
                        <a:latin typeface="Arial"/>
                        <a:ea typeface="Times New Roman"/>
                        <a:cs typeface="Times New Roman"/>
                      </a:endParaRPr>
                    </a:p>
                    <a:p>
                      <a:pPr algn="ctr">
                        <a:spcAft>
                          <a:spcPts val="0"/>
                        </a:spcAft>
                      </a:pPr>
                      <a:r>
                        <a:rPr lang="fr-FR" sz="900" b="1">
                          <a:solidFill>
                            <a:srgbClr val="002060"/>
                          </a:solidFill>
                          <a:latin typeface="Arial"/>
                          <a:ea typeface="Times New Roman"/>
                          <a:cs typeface="Times New Roman"/>
                        </a:rPr>
                        <a:t>(Etre capable de)</a:t>
                      </a:r>
                      <a:endParaRPr lang="fr-FR" sz="900">
                        <a:solidFill>
                          <a:srgbClr val="002060"/>
                        </a:solidFill>
                        <a:latin typeface="Arial"/>
                        <a:ea typeface="Times New Roman"/>
                        <a:cs typeface="Times New Roman"/>
                      </a:endParaRPr>
                    </a:p>
                  </a:txBody>
                  <a:tcPr marL="44760" marR="44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b="1" dirty="0">
                          <a:solidFill>
                            <a:srgbClr val="FF0000"/>
                          </a:solidFill>
                          <a:latin typeface="Arial"/>
                          <a:ea typeface="Times New Roman"/>
                          <a:cs typeface="Times New Roman"/>
                        </a:rPr>
                        <a:t>Modalités d'évaluation du module</a:t>
                      </a:r>
                      <a:endParaRPr lang="fr-FR" sz="1000" dirty="0">
                        <a:latin typeface="Arial"/>
                        <a:ea typeface="Times New Roman"/>
                        <a:cs typeface="Times New Roman"/>
                      </a:endParaRPr>
                    </a:p>
                  </a:txBody>
                  <a:tcPr marL="44760" marR="44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84">
                <a:tc>
                  <a:txBody>
                    <a:bodyPr/>
                    <a:lstStyle/>
                    <a:p>
                      <a:pPr>
                        <a:spcBef>
                          <a:spcPts val="600"/>
                        </a:spcBef>
                        <a:spcAft>
                          <a:spcPts val="300"/>
                        </a:spcAft>
                      </a:pPr>
                      <a:r>
                        <a:rPr lang="fr-FR" sz="900" b="1" dirty="0">
                          <a:solidFill>
                            <a:srgbClr val="002060"/>
                          </a:solidFill>
                          <a:latin typeface="Arial"/>
                          <a:ea typeface="Times New Roman"/>
                          <a:cs typeface="Times New Roman"/>
                        </a:rPr>
                        <a:t>S 7.1 - Communication graphique</a:t>
                      </a:r>
                      <a:endParaRPr lang="fr-FR" sz="900" dirty="0">
                        <a:solidFill>
                          <a:srgbClr val="002060"/>
                        </a:solidFill>
                        <a:latin typeface="Arial"/>
                        <a:ea typeface="Times New Roman"/>
                        <a:cs typeface="Times New Roman"/>
                      </a:endParaRPr>
                    </a:p>
                  </a:txBody>
                  <a:tcPr marL="44760" marR="44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300"/>
                        </a:spcAft>
                      </a:pPr>
                      <a:endParaRPr lang="fr-FR" sz="900" dirty="0">
                        <a:solidFill>
                          <a:srgbClr val="002060"/>
                        </a:solidFill>
                        <a:latin typeface="Arial"/>
                        <a:ea typeface="Times New Roman"/>
                        <a:cs typeface="Times New Roman"/>
                      </a:endParaRPr>
                    </a:p>
                  </a:txBody>
                  <a:tcPr marL="44760" marR="44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300"/>
                        </a:spcAft>
                      </a:pPr>
                      <a:endParaRPr lang="fr-FR" sz="900">
                        <a:latin typeface="Arial"/>
                        <a:ea typeface="Times New Roman"/>
                        <a:cs typeface="Times New Roman"/>
                      </a:endParaRPr>
                    </a:p>
                  </a:txBody>
                  <a:tcPr marL="44760" marR="44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6996">
                <a:tc>
                  <a:txBody>
                    <a:bodyPr/>
                    <a:lstStyle/>
                    <a:p>
                      <a:pPr algn="just">
                        <a:lnSpc>
                          <a:spcPct val="115000"/>
                        </a:lnSpc>
                        <a:spcAft>
                          <a:spcPts val="600"/>
                        </a:spcAft>
                      </a:pPr>
                      <a:r>
                        <a:rPr lang="fr-FR" sz="900" b="1" dirty="0" smtClean="0">
                          <a:solidFill>
                            <a:srgbClr val="002060"/>
                          </a:solidFill>
                          <a:latin typeface="Arial"/>
                          <a:ea typeface="Times New Roman"/>
                          <a:cs typeface="Times New Roman"/>
                        </a:rPr>
                        <a:t>Tous </a:t>
                      </a:r>
                      <a:r>
                        <a:rPr lang="fr-FR" sz="900" b="1" dirty="0">
                          <a:solidFill>
                            <a:srgbClr val="002060"/>
                          </a:solidFill>
                          <a:latin typeface="Arial"/>
                          <a:ea typeface="Times New Roman"/>
                          <a:cs typeface="Times New Roman"/>
                        </a:rPr>
                        <a:t>documents graphiques relatifs aux différents domaines des Travaux Publics :</a:t>
                      </a:r>
                      <a:endParaRPr lang="fr-FR" sz="900" dirty="0">
                        <a:solidFill>
                          <a:srgbClr val="002060"/>
                        </a:solidFill>
                        <a:latin typeface="Arial"/>
                        <a:ea typeface="Times New Roman"/>
                        <a:cs typeface="Times New Roman"/>
                      </a:endParaRPr>
                    </a:p>
                    <a:p>
                      <a:pPr algn="just">
                        <a:lnSpc>
                          <a:spcPct val="115000"/>
                        </a:lnSpc>
                        <a:spcAft>
                          <a:spcPts val="600"/>
                        </a:spcAft>
                      </a:pPr>
                      <a:r>
                        <a:rPr lang="fr-FR" sz="900" dirty="0" smtClean="0">
                          <a:solidFill>
                            <a:srgbClr val="002060"/>
                          </a:solidFill>
                          <a:latin typeface="Arial"/>
                          <a:ea typeface="Times New Roman"/>
                          <a:cs typeface="Times New Roman"/>
                        </a:rPr>
                        <a:t>Plans</a:t>
                      </a:r>
                      <a:endParaRPr lang="fr-FR" sz="900" dirty="0">
                        <a:solidFill>
                          <a:srgbClr val="002060"/>
                        </a:solidFill>
                        <a:latin typeface="Arial"/>
                        <a:ea typeface="Times New Roman"/>
                        <a:cs typeface="Times New Roman"/>
                      </a:endParaRPr>
                    </a:p>
                    <a:p>
                      <a:pPr algn="just">
                        <a:lnSpc>
                          <a:spcPct val="115000"/>
                        </a:lnSpc>
                        <a:spcAft>
                          <a:spcPts val="600"/>
                        </a:spcAft>
                      </a:pPr>
                      <a:endParaRPr lang="fr-FR" sz="900" dirty="0" smtClean="0">
                        <a:solidFill>
                          <a:srgbClr val="002060"/>
                        </a:solidFill>
                        <a:latin typeface="Arial"/>
                        <a:ea typeface="Times New Roman"/>
                        <a:cs typeface="Times New Roman"/>
                      </a:endParaRPr>
                    </a:p>
                    <a:p>
                      <a:pPr algn="just">
                        <a:lnSpc>
                          <a:spcPct val="115000"/>
                        </a:lnSpc>
                        <a:spcAft>
                          <a:spcPts val="600"/>
                        </a:spcAft>
                      </a:pPr>
                      <a:endParaRPr lang="fr-FR" sz="900" dirty="0" smtClean="0">
                        <a:solidFill>
                          <a:srgbClr val="002060"/>
                        </a:solidFill>
                        <a:latin typeface="Arial"/>
                        <a:ea typeface="Times New Roman"/>
                        <a:cs typeface="Times New Roman"/>
                      </a:endParaRPr>
                    </a:p>
                    <a:p>
                      <a:pPr algn="just">
                        <a:lnSpc>
                          <a:spcPct val="115000"/>
                        </a:lnSpc>
                        <a:spcAft>
                          <a:spcPts val="600"/>
                        </a:spcAft>
                      </a:pPr>
                      <a:endParaRPr lang="fr-FR" sz="900" dirty="0" smtClean="0">
                        <a:solidFill>
                          <a:srgbClr val="002060"/>
                        </a:solidFill>
                        <a:latin typeface="Arial"/>
                        <a:ea typeface="Times New Roman"/>
                        <a:cs typeface="Times New Roman"/>
                      </a:endParaRPr>
                    </a:p>
                    <a:p>
                      <a:pPr algn="just">
                        <a:lnSpc>
                          <a:spcPct val="115000"/>
                        </a:lnSpc>
                        <a:spcAft>
                          <a:spcPts val="600"/>
                        </a:spcAft>
                      </a:pPr>
                      <a:r>
                        <a:rPr lang="fr-FR" sz="900" dirty="0" smtClean="0">
                          <a:solidFill>
                            <a:srgbClr val="002060"/>
                          </a:solidFill>
                          <a:latin typeface="Arial"/>
                          <a:ea typeface="Times New Roman"/>
                          <a:cs typeface="Times New Roman"/>
                        </a:rPr>
                        <a:t>Croquis</a:t>
                      </a:r>
                      <a:r>
                        <a:rPr lang="fr-FR" sz="900" dirty="0">
                          <a:solidFill>
                            <a:srgbClr val="002060"/>
                          </a:solidFill>
                          <a:latin typeface="Arial"/>
                          <a:ea typeface="Times New Roman"/>
                          <a:cs typeface="Times New Roman"/>
                        </a:rPr>
                        <a:t>, schéma</a:t>
                      </a:r>
                    </a:p>
                    <a:p>
                      <a:pPr algn="just">
                        <a:lnSpc>
                          <a:spcPct val="115000"/>
                        </a:lnSpc>
                        <a:spcAft>
                          <a:spcPts val="600"/>
                        </a:spcAft>
                      </a:pPr>
                      <a:endParaRPr lang="fr-FR" sz="900" dirty="0" smtClean="0">
                        <a:solidFill>
                          <a:srgbClr val="002060"/>
                        </a:solidFill>
                        <a:latin typeface="Arial"/>
                        <a:ea typeface="Times New Roman"/>
                        <a:cs typeface="Times New Roman"/>
                      </a:endParaRPr>
                    </a:p>
                    <a:p>
                      <a:pPr algn="just">
                        <a:lnSpc>
                          <a:spcPct val="115000"/>
                        </a:lnSpc>
                        <a:spcAft>
                          <a:spcPts val="600"/>
                        </a:spcAft>
                      </a:pPr>
                      <a:endParaRPr lang="fr-FR" sz="900" dirty="0" smtClean="0">
                        <a:solidFill>
                          <a:srgbClr val="002060"/>
                        </a:solidFill>
                        <a:latin typeface="Arial"/>
                        <a:ea typeface="Times New Roman"/>
                        <a:cs typeface="Times New Roman"/>
                      </a:endParaRPr>
                    </a:p>
                    <a:p>
                      <a:pPr algn="just">
                        <a:lnSpc>
                          <a:spcPct val="115000"/>
                        </a:lnSpc>
                        <a:spcAft>
                          <a:spcPts val="600"/>
                        </a:spcAft>
                      </a:pPr>
                      <a:endParaRPr lang="fr-FR" sz="900" dirty="0" smtClean="0">
                        <a:solidFill>
                          <a:srgbClr val="002060"/>
                        </a:solidFill>
                        <a:latin typeface="Arial"/>
                        <a:ea typeface="Times New Roman"/>
                        <a:cs typeface="Times New Roman"/>
                      </a:endParaRPr>
                    </a:p>
                    <a:p>
                      <a:pPr algn="just">
                        <a:lnSpc>
                          <a:spcPct val="115000"/>
                        </a:lnSpc>
                        <a:spcAft>
                          <a:spcPts val="600"/>
                        </a:spcAft>
                      </a:pPr>
                      <a:r>
                        <a:rPr lang="fr-FR" sz="900" dirty="0" smtClean="0">
                          <a:solidFill>
                            <a:srgbClr val="002060"/>
                          </a:solidFill>
                          <a:latin typeface="Arial"/>
                          <a:ea typeface="Times New Roman"/>
                          <a:cs typeface="Times New Roman"/>
                        </a:rPr>
                        <a:t>Perspective </a:t>
                      </a:r>
                      <a:endParaRPr lang="fr-FR" sz="900" dirty="0">
                        <a:solidFill>
                          <a:srgbClr val="002060"/>
                        </a:solidFill>
                        <a:latin typeface="Arial"/>
                        <a:ea typeface="Times New Roman"/>
                        <a:cs typeface="Times New Roman"/>
                      </a:endParaRPr>
                    </a:p>
                    <a:p>
                      <a:pPr algn="just">
                        <a:lnSpc>
                          <a:spcPct val="115000"/>
                        </a:lnSpc>
                        <a:spcAft>
                          <a:spcPts val="600"/>
                        </a:spcAft>
                      </a:pPr>
                      <a:endParaRPr lang="fr-FR" sz="900" dirty="0" smtClean="0">
                        <a:solidFill>
                          <a:srgbClr val="002060"/>
                        </a:solidFill>
                        <a:latin typeface="Arial"/>
                        <a:ea typeface="Times New Roman"/>
                        <a:cs typeface="Times New Roman"/>
                      </a:endParaRPr>
                    </a:p>
                    <a:p>
                      <a:pPr algn="just">
                        <a:lnSpc>
                          <a:spcPct val="115000"/>
                        </a:lnSpc>
                        <a:spcAft>
                          <a:spcPts val="600"/>
                        </a:spcAft>
                      </a:pPr>
                      <a:endParaRPr lang="fr-FR" sz="900" dirty="0" smtClean="0">
                        <a:solidFill>
                          <a:srgbClr val="002060"/>
                        </a:solidFill>
                        <a:latin typeface="Arial"/>
                        <a:ea typeface="Times New Roman"/>
                        <a:cs typeface="Times New Roman"/>
                      </a:endParaRPr>
                    </a:p>
                    <a:p>
                      <a:pPr algn="just">
                        <a:lnSpc>
                          <a:spcPct val="115000"/>
                        </a:lnSpc>
                        <a:spcAft>
                          <a:spcPts val="600"/>
                        </a:spcAft>
                      </a:pPr>
                      <a:r>
                        <a:rPr lang="fr-FR" sz="900" dirty="0" smtClean="0">
                          <a:solidFill>
                            <a:srgbClr val="002060"/>
                          </a:solidFill>
                          <a:latin typeface="Arial"/>
                          <a:ea typeface="Times New Roman"/>
                          <a:cs typeface="Times New Roman"/>
                        </a:rPr>
                        <a:t>Maquette </a:t>
                      </a:r>
                      <a:r>
                        <a:rPr lang="fr-FR" sz="900" dirty="0">
                          <a:solidFill>
                            <a:srgbClr val="002060"/>
                          </a:solidFill>
                          <a:latin typeface="Arial"/>
                          <a:ea typeface="Times New Roman"/>
                          <a:cs typeface="Times New Roman"/>
                        </a:rPr>
                        <a:t>numérique d’un ouvrage</a:t>
                      </a:r>
                    </a:p>
                    <a:p>
                      <a:pPr algn="just">
                        <a:lnSpc>
                          <a:spcPct val="115000"/>
                        </a:lnSpc>
                        <a:spcAft>
                          <a:spcPts val="600"/>
                        </a:spcAft>
                      </a:pPr>
                      <a:r>
                        <a:rPr lang="fr-FR" sz="900" dirty="0">
                          <a:solidFill>
                            <a:srgbClr val="002060"/>
                          </a:solidFill>
                          <a:latin typeface="Arial"/>
                          <a:ea typeface="Times New Roman"/>
                          <a:cs typeface="Times New Roman"/>
                        </a:rPr>
                        <a:t>Chaine numérique de communication graphique (type BIM </a:t>
                      </a:r>
                      <a:r>
                        <a:rPr lang="fr-FR" sz="900" i="1" dirty="0">
                          <a:solidFill>
                            <a:srgbClr val="002060"/>
                          </a:solidFill>
                          <a:latin typeface="Arial"/>
                          <a:ea typeface="Times New Roman"/>
                          <a:cs typeface="Times New Roman"/>
                        </a:rPr>
                        <a:t>building information </a:t>
                      </a:r>
                      <a:r>
                        <a:rPr lang="fr-FR" sz="900" i="1" dirty="0" err="1">
                          <a:solidFill>
                            <a:srgbClr val="002060"/>
                          </a:solidFill>
                          <a:latin typeface="Arial"/>
                          <a:ea typeface="Times New Roman"/>
                          <a:cs typeface="Times New Roman"/>
                        </a:rPr>
                        <a:t>modelling</a:t>
                      </a:r>
                      <a:r>
                        <a:rPr lang="fr-FR" sz="900" i="1" dirty="0">
                          <a:solidFill>
                            <a:srgbClr val="002060"/>
                          </a:solidFill>
                          <a:latin typeface="Arial"/>
                          <a:ea typeface="Times New Roman"/>
                          <a:cs typeface="Times New Roman"/>
                        </a:rPr>
                        <a:t>, </a:t>
                      </a:r>
                      <a:r>
                        <a:rPr lang="fr-FR" sz="900" dirty="0">
                          <a:solidFill>
                            <a:srgbClr val="002060"/>
                          </a:solidFill>
                          <a:latin typeface="Arial"/>
                          <a:ea typeface="Times New Roman"/>
                          <a:cs typeface="Times New Roman"/>
                        </a:rPr>
                        <a:t>logiciels métiers compatibles,…)</a:t>
                      </a:r>
                    </a:p>
                  </a:txBody>
                  <a:tcPr marL="44760" marR="44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600"/>
                        </a:spcAft>
                      </a:pPr>
                      <a:endParaRPr lang="fr-FR" sz="900" dirty="0">
                        <a:solidFill>
                          <a:srgbClr val="002060"/>
                        </a:solidFill>
                        <a:latin typeface="Arial"/>
                        <a:ea typeface="Times New Roman"/>
                        <a:cs typeface="Times New Roman"/>
                      </a:endParaRPr>
                    </a:p>
                    <a:p>
                      <a:pPr algn="l">
                        <a:lnSpc>
                          <a:spcPct val="115000"/>
                        </a:lnSpc>
                        <a:spcAft>
                          <a:spcPts val="600"/>
                        </a:spcAft>
                      </a:pPr>
                      <a:endParaRPr lang="fr-FR" sz="900" b="1" dirty="0" smtClean="0">
                        <a:solidFill>
                          <a:srgbClr val="002060"/>
                        </a:solidFill>
                        <a:latin typeface="Arial"/>
                        <a:ea typeface="Times New Roman"/>
                        <a:cs typeface="Times New Roman"/>
                      </a:endParaRPr>
                    </a:p>
                    <a:p>
                      <a:pPr algn="l">
                        <a:lnSpc>
                          <a:spcPct val="115000"/>
                        </a:lnSpc>
                        <a:spcAft>
                          <a:spcPts val="600"/>
                        </a:spcAft>
                      </a:pPr>
                      <a:r>
                        <a:rPr lang="fr-FR" sz="900" b="1" dirty="0" smtClean="0">
                          <a:solidFill>
                            <a:srgbClr val="002060"/>
                          </a:solidFill>
                          <a:latin typeface="Arial"/>
                          <a:ea typeface="Times New Roman"/>
                          <a:cs typeface="Times New Roman"/>
                        </a:rPr>
                        <a:t>Établir</a:t>
                      </a:r>
                      <a:r>
                        <a:rPr lang="fr-FR" sz="900" dirty="0" smtClean="0">
                          <a:solidFill>
                            <a:srgbClr val="002060"/>
                          </a:solidFill>
                          <a:latin typeface="Arial"/>
                          <a:ea typeface="Times New Roman"/>
                          <a:cs typeface="Times New Roman"/>
                        </a:rPr>
                        <a:t> </a:t>
                      </a:r>
                      <a:r>
                        <a:rPr lang="fr-FR" sz="900" dirty="0">
                          <a:solidFill>
                            <a:srgbClr val="002060"/>
                          </a:solidFill>
                          <a:latin typeface="Arial"/>
                          <a:ea typeface="Times New Roman"/>
                          <a:cs typeface="Times New Roman"/>
                        </a:rPr>
                        <a:t>un dessin relatif aux études techniques d'un ouvrage ou à la préparation du chantier, conformément aux normes en vigueur, à l'aide d'un logiciel de D.A.O. ou de ses </a:t>
                      </a:r>
                      <a:r>
                        <a:rPr lang="fr-FR" sz="900" dirty="0" smtClean="0">
                          <a:solidFill>
                            <a:srgbClr val="002060"/>
                          </a:solidFill>
                          <a:latin typeface="Arial"/>
                          <a:ea typeface="Times New Roman"/>
                          <a:cs typeface="Times New Roman"/>
                        </a:rPr>
                        <a:t>applicatifs.</a:t>
                      </a:r>
                      <a:br>
                        <a:rPr lang="fr-FR" sz="900" dirty="0" smtClean="0">
                          <a:solidFill>
                            <a:srgbClr val="002060"/>
                          </a:solidFill>
                          <a:latin typeface="Arial"/>
                          <a:ea typeface="Times New Roman"/>
                          <a:cs typeface="Times New Roman"/>
                        </a:rPr>
                      </a:br>
                      <a:r>
                        <a:rPr lang="fr-FR" sz="900" b="1" dirty="0" smtClean="0">
                          <a:solidFill>
                            <a:srgbClr val="002060"/>
                          </a:solidFill>
                          <a:latin typeface="Arial"/>
                          <a:ea typeface="Times New Roman"/>
                          <a:cs typeface="Times New Roman"/>
                        </a:rPr>
                        <a:t>Mettre</a:t>
                      </a:r>
                      <a:r>
                        <a:rPr lang="fr-FR" sz="900" dirty="0" smtClean="0">
                          <a:solidFill>
                            <a:srgbClr val="002060"/>
                          </a:solidFill>
                          <a:latin typeface="Arial"/>
                          <a:ea typeface="Times New Roman"/>
                          <a:cs typeface="Times New Roman"/>
                        </a:rPr>
                        <a:t> </a:t>
                      </a:r>
                      <a:r>
                        <a:rPr lang="fr-FR" sz="900" dirty="0">
                          <a:solidFill>
                            <a:srgbClr val="002060"/>
                          </a:solidFill>
                          <a:latin typeface="Arial"/>
                          <a:ea typeface="Times New Roman"/>
                          <a:cs typeface="Times New Roman"/>
                        </a:rPr>
                        <a:t>en plan, </a:t>
                      </a:r>
                      <a:r>
                        <a:rPr lang="fr-FR" sz="900" b="1" dirty="0">
                          <a:solidFill>
                            <a:srgbClr val="002060"/>
                          </a:solidFill>
                          <a:latin typeface="Arial"/>
                          <a:ea typeface="Times New Roman"/>
                          <a:cs typeface="Times New Roman"/>
                        </a:rPr>
                        <a:t>habiller</a:t>
                      </a:r>
                      <a:r>
                        <a:rPr lang="fr-FR" sz="900" dirty="0">
                          <a:solidFill>
                            <a:srgbClr val="002060"/>
                          </a:solidFill>
                          <a:latin typeface="Arial"/>
                          <a:ea typeface="Times New Roman"/>
                          <a:cs typeface="Times New Roman"/>
                        </a:rPr>
                        <a:t> la mise en </a:t>
                      </a:r>
                      <a:r>
                        <a:rPr lang="fr-FR" sz="900" dirty="0" smtClean="0">
                          <a:solidFill>
                            <a:srgbClr val="002060"/>
                          </a:solidFill>
                          <a:latin typeface="Arial"/>
                          <a:ea typeface="Times New Roman"/>
                          <a:cs typeface="Times New Roman"/>
                        </a:rPr>
                        <a:t>plan.</a:t>
                      </a:r>
                      <a:br>
                        <a:rPr lang="fr-FR" sz="900" dirty="0" smtClean="0">
                          <a:solidFill>
                            <a:srgbClr val="002060"/>
                          </a:solidFill>
                          <a:latin typeface="Arial"/>
                          <a:ea typeface="Times New Roman"/>
                          <a:cs typeface="Times New Roman"/>
                        </a:rPr>
                      </a:br>
                      <a:r>
                        <a:rPr lang="fr-FR" sz="900" b="1" dirty="0" smtClean="0">
                          <a:solidFill>
                            <a:srgbClr val="002060"/>
                          </a:solidFill>
                          <a:latin typeface="Arial"/>
                          <a:ea typeface="Times New Roman"/>
                          <a:cs typeface="Times New Roman"/>
                        </a:rPr>
                        <a:t>Éditer</a:t>
                      </a:r>
                      <a:r>
                        <a:rPr lang="fr-FR" sz="900" dirty="0" smtClean="0">
                          <a:solidFill>
                            <a:srgbClr val="002060"/>
                          </a:solidFill>
                          <a:latin typeface="Arial"/>
                          <a:ea typeface="Times New Roman"/>
                          <a:cs typeface="Times New Roman"/>
                        </a:rPr>
                        <a:t> </a:t>
                      </a:r>
                      <a:r>
                        <a:rPr lang="fr-FR" sz="900" dirty="0">
                          <a:solidFill>
                            <a:srgbClr val="002060"/>
                          </a:solidFill>
                          <a:latin typeface="Arial"/>
                          <a:ea typeface="Times New Roman"/>
                          <a:cs typeface="Times New Roman"/>
                        </a:rPr>
                        <a:t>la nomenclature.</a:t>
                      </a:r>
                    </a:p>
                    <a:p>
                      <a:pPr algn="l">
                        <a:lnSpc>
                          <a:spcPct val="115000"/>
                        </a:lnSpc>
                        <a:spcAft>
                          <a:spcPts val="600"/>
                        </a:spcAft>
                      </a:pPr>
                      <a:endParaRPr lang="fr-FR" sz="900" b="1" dirty="0" smtClean="0">
                        <a:solidFill>
                          <a:srgbClr val="002060"/>
                        </a:solidFill>
                        <a:latin typeface="Arial"/>
                        <a:ea typeface="Times New Roman"/>
                        <a:cs typeface="Times New Roman"/>
                      </a:endParaRPr>
                    </a:p>
                    <a:p>
                      <a:pPr algn="l">
                        <a:lnSpc>
                          <a:spcPct val="115000"/>
                        </a:lnSpc>
                        <a:spcAft>
                          <a:spcPts val="600"/>
                        </a:spcAft>
                      </a:pPr>
                      <a:r>
                        <a:rPr lang="fr-FR" sz="900" b="1" dirty="0" smtClean="0">
                          <a:solidFill>
                            <a:srgbClr val="002060"/>
                          </a:solidFill>
                          <a:latin typeface="Arial"/>
                          <a:ea typeface="Times New Roman"/>
                          <a:cs typeface="Times New Roman"/>
                        </a:rPr>
                        <a:t>Représenter</a:t>
                      </a:r>
                      <a:r>
                        <a:rPr lang="fr-FR" sz="900" dirty="0" smtClean="0">
                          <a:solidFill>
                            <a:srgbClr val="002060"/>
                          </a:solidFill>
                          <a:latin typeface="Arial"/>
                          <a:ea typeface="Times New Roman"/>
                          <a:cs typeface="Times New Roman"/>
                        </a:rPr>
                        <a:t> </a:t>
                      </a:r>
                      <a:r>
                        <a:rPr lang="fr-FR" sz="900" dirty="0">
                          <a:solidFill>
                            <a:srgbClr val="002060"/>
                          </a:solidFill>
                          <a:latin typeface="Arial"/>
                          <a:ea typeface="Times New Roman"/>
                          <a:cs typeface="Times New Roman"/>
                        </a:rPr>
                        <a:t>à main levée et </a:t>
                      </a:r>
                      <a:r>
                        <a:rPr lang="fr-FR" sz="900" b="1" dirty="0">
                          <a:solidFill>
                            <a:srgbClr val="002060"/>
                          </a:solidFill>
                          <a:latin typeface="Arial"/>
                          <a:ea typeface="Times New Roman"/>
                          <a:cs typeface="Times New Roman"/>
                        </a:rPr>
                        <a:t>coter</a:t>
                      </a:r>
                      <a:r>
                        <a:rPr lang="fr-FR" sz="900" dirty="0">
                          <a:solidFill>
                            <a:srgbClr val="002060"/>
                          </a:solidFill>
                          <a:latin typeface="Arial"/>
                          <a:ea typeface="Times New Roman"/>
                          <a:cs typeface="Times New Roman"/>
                        </a:rPr>
                        <a:t> une partie d'ouvrage, un détail d'exécution (assemblage, mode opératoire,..).</a:t>
                      </a:r>
                    </a:p>
                    <a:p>
                      <a:pPr algn="l">
                        <a:lnSpc>
                          <a:spcPct val="115000"/>
                        </a:lnSpc>
                        <a:spcAft>
                          <a:spcPts val="600"/>
                        </a:spcAft>
                      </a:pPr>
                      <a:endParaRPr lang="fr-FR" sz="900" b="1" dirty="0" smtClean="0">
                        <a:solidFill>
                          <a:srgbClr val="002060"/>
                        </a:solidFill>
                        <a:latin typeface="Arial"/>
                        <a:ea typeface="Times New Roman"/>
                        <a:cs typeface="Times New Roman"/>
                      </a:endParaRPr>
                    </a:p>
                    <a:p>
                      <a:pPr algn="l">
                        <a:lnSpc>
                          <a:spcPct val="115000"/>
                        </a:lnSpc>
                        <a:spcAft>
                          <a:spcPts val="600"/>
                        </a:spcAft>
                      </a:pPr>
                      <a:endParaRPr lang="fr-FR" sz="900" b="1" dirty="0" smtClean="0">
                        <a:solidFill>
                          <a:srgbClr val="002060"/>
                        </a:solidFill>
                        <a:latin typeface="Arial"/>
                        <a:ea typeface="Times New Roman"/>
                        <a:cs typeface="Times New Roman"/>
                      </a:endParaRPr>
                    </a:p>
                    <a:p>
                      <a:pPr algn="l">
                        <a:lnSpc>
                          <a:spcPct val="115000"/>
                        </a:lnSpc>
                        <a:spcAft>
                          <a:spcPts val="600"/>
                        </a:spcAft>
                      </a:pPr>
                      <a:r>
                        <a:rPr lang="fr-FR" sz="900" b="1" dirty="0" smtClean="0">
                          <a:solidFill>
                            <a:srgbClr val="002060"/>
                          </a:solidFill>
                          <a:latin typeface="Arial"/>
                          <a:ea typeface="Times New Roman"/>
                          <a:cs typeface="Times New Roman"/>
                        </a:rPr>
                        <a:t>Représenter</a:t>
                      </a:r>
                      <a:r>
                        <a:rPr lang="fr-FR" sz="900" dirty="0" smtClean="0">
                          <a:solidFill>
                            <a:srgbClr val="002060"/>
                          </a:solidFill>
                          <a:latin typeface="Arial"/>
                          <a:ea typeface="Times New Roman"/>
                          <a:cs typeface="Times New Roman"/>
                        </a:rPr>
                        <a:t> </a:t>
                      </a:r>
                      <a:r>
                        <a:rPr lang="fr-FR" sz="900" dirty="0">
                          <a:solidFill>
                            <a:srgbClr val="002060"/>
                          </a:solidFill>
                          <a:latin typeface="Arial"/>
                          <a:ea typeface="Times New Roman"/>
                          <a:cs typeface="Times New Roman"/>
                        </a:rPr>
                        <a:t>dans l'espace à main levée ou non une partie d'ouvrage.</a:t>
                      </a:r>
                    </a:p>
                    <a:p>
                      <a:pPr algn="l">
                        <a:lnSpc>
                          <a:spcPct val="115000"/>
                        </a:lnSpc>
                        <a:spcAft>
                          <a:spcPts val="600"/>
                        </a:spcAft>
                      </a:pPr>
                      <a:endParaRPr lang="fr-FR" sz="900" b="1" dirty="0" smtClean="0">
                        <a:solidFill>
                          <a:srgbClr val="002060"/>
                        </a:solidFill>
                        <a:latin typeface="Arial"/>
                        <a:ea typeface="Times New Roman"/>
                        <a:cs typeface="Times New Roman"/>
                      </a:endParaRPr>
                    </a:p>
                    <a:p>
                      <a:pPr algn="l">
                        <a:lnSpc>
                          <a:spcPct val="115000"/>
                        </a:lnSpc>
                        <a:spcAft>
                          <a:spcPts val="600"/>
                        </a:spcAft>
                      </a:pPr>
                      <a:r>
                        <a:rPr lang="fr-FR" sz="900" b="1" dirty="0" smtClean="0">
                          <a:solidFill>
                            <a:srgbClr val="002060"/>
                          </a:solidFill>
                          <a:latin typeface="Arial"/>
                          <a:ea typeface="Times New Roman"/>
                          <a:cs typeface="Times New Roman"/>
                        </a:rPr>
                        <a:t>Réaliser</a:t>
                      </a:r>
                      <a:r>
                        <a:rPr lang="fr-FR" sz="900" dirty="0" smtClean="0">
                          <a:solidFill>
                            <a:srgbClr val="002060"/>
                          </a:solidFill>
                          <a:latin typeface="Arial"/>
                          <a:ea typeface="Times New Roman"/>
                          <a:cs typeface="Times New Roman"/>
                        </a:rPr>
                        <a:t> </a:t>
                      </a:r>
                      <a:r>
                        <a:rPr lang="fr-FR" sz="900" dirty="0">
                          <a:solidFill>
                            <a:srgbClr val="002060"/>
                          </a:solidFill>
                          <a:latin typeface="Arial"/>
                          <a:ea typeface="Times New Roman"/>
                          <a:cs typeface="Times New Roman"/>
                        </a:rPr>
                        <a:t>le dessin d’un ouvrage en 3D en vue d’une présentation. </a:t>
                      </a:r>
                      <a:r>
                        <a:rPr lang="fr-FR" sz="900" b="1" dirty="0">
                          <a:solidFill>
                            <a:srgbClr val="002060"/>
                          </a:solidFill>
                          <a:latin typeface="Arial"/>
                          <a:ea typeface="Times New Roman"/>
                          <a:cs typeface="Times New Roman"/>
                        </a:rPr>
                        <a:t>Réaliser</a:t>
                      </a:r>
                      <a:r>
                        <a:rPr lang="fr-FR" sz="900" dirty="0">
                          <a:solidFill>
                            <a:srgbClr val="002060"/>
                          </a:solidFill>
                          <a:latin typeface="Arial"/>
                          <a:ea typeface="Times New Roman"/>
                          <a:cs typeface="Times New Roman"/>
                        </a:rPr>
                        <a:t> un rendu réaliste.</a:t>
                      </a:r>
                    </a:p>
                    <a:p>
                      <a:pPr algn="l">
                        <a:lnSpc>
                          <a:spcPct val="115000"/>
                        </a:lnSpc>
                        <a:spcAft>
                          <a:spcPts val="600"/>
                        </a:spcAft>
                      </a:pPr>
                      <a:r>
                        <a:rPr lang="fr-FR" sz="900" b="1" dirty="0">
                          <a:solidFill>
                            <a:srgbClr val="002060"/>
                          </a:solidFill>
                          <a:latin typeface="Arial"/>
                          <a:ea typeface="Times New Roman"/>
                          <a:cs typeface="Times New Roman"/>
                        </a:rPr>
                        <a:t>Intégrer</a:t>
                      </a:r>
                      <a:r>
                        <a:rPr lang="fr-FR" sz="900" dirty="0">
                          <a:solidFill>
                            <a:srgbClr val="002060"/>
                          </a:solidFill>
                          <a:latin typeface="Arial"/>
                          <a:ea typeface="Times New Roman"/>
                          <a:cs typeface="Times New Roman"/>
                        </a:rPr>
                        <a:t> la maquette d’un ouvrage dans une chaine numérique et </a:t>
                      </a:r>
                      <a:r>
                        <a:rPr lang="fr-FR" sz="900" b="1" dirty="0">
                          <a:solidFill>
                            <a:srgbClr val="002060"/>
                          </a:solidFill>
                          <a:latin typeface="Arial"/>
                          <a:ea typeface="Times New Roman"/>
                          <a:cs typeface="Times New Roman"/>
                        </a:rPr>
                        <a:t>l’exploiter</a:t>
                      </a:r>
                      <a:r>
                        <a:rPr lang="fr-FR" sz="900" dirty="0">
                          <a:solidFill>
                            <a:srgbClr val="002060"/>
                          </a:solidFill>
                          <a:latin typeface="Arial"/>
                          <a:ea typeface="Times New Roman"/>
                          <a:cs typeface="Times New Roman"/>
                        </a:rPr>
                        <a:t> dans les logiciels métiers dédiés.</a:t>
                      </a:r>
                    </a:p>
                    <a:p>
                      <a:pPr algn="l">
                        <a:lnSpc>
                          <a:spcPct val="115000"/>
                        </a:lnSpc>
                        <a:spcAft>
                          <a:spcPts val="600"/>
                        </a:spcAft>
                      </a:pPr>
                      <a:r>
                        <a:rPr lang="fr-FR" sz="900" b="1" dirty="0">
                          <a:solidFill>
                            <a:srgbClr val="002060"/>
                          </a:solidFill>
                          <a:latin typeface="Arial"/>
                          <a:ea typeface="Times New Roman"/>
                          <a:cs typeface="Times New Roman"/>
                        </a:rPr>
                        <a:t>Paramétrer</a:t>
                      </a:r>
                      <a:r>
                        <a:rPr lang="fr-FR" sz="900" dirty="0">
                          <a:solidFill>
                            <a:srgbClr val="002060"/>
                          </a:solidFill>
                          <a:latin typeface="Arial"/>
                          <a:ea typeface="Times New Roman"/>
                          <a:cs typeface="Times New Roman"/>
                        </a:rPr>
                        <a:t> des bibliothèques et des banques de données techniques.</a:t>
                      </a:r>
                    </a:p>
                  </a:txBody>
                  <a:tcPr marL="44760" marR="44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endParaRPr lang="fr-FR" sz="900" dirty="0">
                        <a:solidFill>
                          <a:srgbClr val="FF0000"/>
                        </a:solidFill>
                        <a:latin typeface="Arial"/>
                        <a:ea typeface="Times New Roman"/>
                        <a:cs typeface="Times New Roman"/>
                      </a:endParaRPr>
                    </a:p>
                    <a:p>
                      <a:pPr algn="l">
                        <a:spcAft>
                          <a:spcPts val="600"/>
                        </a:spcAft>
                      </a:pPr>
                      <a:endParaRPr lang="fr-FR" sz="900" dirty="0" smtClean="0">
                        <a:solidFill>
                          <a:srgbClr val="FF0000"/>
                        </a:solidFill>
                        <a:latin typeface="Arial"/>
                        <a:ea typeface="Times New Roman"/>
                        <a:cs typeface="Times New Roman"/>
                      </a:endParaRPr>
                    </a:p>
                    <a:p>
                      <a:pPr algn="l">
                        <a:spcAft>
                          <a:spcPts val="600"/>
                        </a:spcAft>
                        <a:buFont typeface="Wingdings" pitchFamily="2" charset="2"/>
                        <a:buChar char="Ø"/>
                      </a:pPr>
                      <a:r>
                        <a:rPr lang="fr-FR" sz="900" dirty="0" smtClean="0">
                          <a:solidFill>
                            <a:srgbClr val="FF0000"/>
                          </a:solidFill>
                          <a:latin typeface="Arial"/>
                          <a:ea typeface="Times New Roman"/>
                          <a:cs typeface="Times New Roman"/>
                        </a:rPr>
                        <a:t>Evaluation N°3 </a:t>
                      </a:r>
                      <a:r>
                        <a:rPr lang="fr-FR" sz="900" dirty="0">
                          <a:solidFill>
                            <a:srgbClr val="FF0000"/>
                          </a:solidFill>
                          <a:latin typeface="Arial"/>
                          <a:ea typeface="Times New Roman"/>
                          <a:cs typeface="Times New Roman"/>
                        </a:rPr>
                        <a:t>sur un projet d'ouvrage d'art : Elaboration de dessins d'exécution (coffrage, armatures,...) sur un logiciel adapté. </a:t>
                      </a:r>
                      <a:endParaRPr lang="fr-FR" sz="900" dirty="0" smtClean="0">
                        <a:solidFill>
                          <a:srgbClr val="FF0000"/>
                        </a:solidFill>
                        <a:latin typeface="Arial"/>
                        <a:ea typeface="Times New Roman"/>
                        <a:cs typeface="Times New Roman"/>
                      </a:endParaRPr>
                    </a:p>
                    <a:p>
                      <a:pPr algn="l">
                        <a:spcAft>
                          <a:spcPts val="600"/>
                        </a:spcAft>
                      </a:pPr>
                      <a:endParaRPr lang="fr-FR" sz="900" dirty="0">
                        <a:latin typeface="Arial"/>
                        <a:ea typeface="Times New Roman"/>
                        <a:cs typeface="Times New Roman"/>
                      </a:endParaRPr>
                    </a:p>
                    <a:p>
                      <a:pPr algn="l">
                        <a:spcAft>
                          <a:spcPts val="600"/>
                        </a:spcAft>
                      </a:pPr>
                      <a:endParaRPr lang="fr-FR" sz="900" dirty="0" smtClean="0">
                        <a:solidFill>
                          <a:srgbClr val="FF0000"/>
                        </a:solidFill>
                        <a:latin typeface="Arial"/>
                        <a:ea typeface="Times New Roman"/>
                        <a:cs typeface="Times New Roman"/>
                      </a:endParaRPr>
                    </a:p>
                    <a:p>
                      <a:pPr algn="l">
                        <a:spcAft>
                          <a:spcPts val="600"/>
                        </a:spcAft>
                        <a:buFont typeface="Wingdings" pitchFamily="2" charset="2"/>
                        <a:buChar char="Ø"/>
                      </a:pPr>
                      <a:endParaRPr lang="fr-FR" sz="900" dirty="0" smtClean="0">
                        <a:solidFill>
                          <a:srgbClr val="FF0000"/>
                        </a:solidFill>
                        <a:latin typeface="Arial"/>
                        <a:ea typeface="Times New Roman"/>
                        <a:cs typeface="Times New Roman"/>
                      </a:endParaRPr>
                    </a:p>
                    <a:p>
                      <a:pPr algn="l">
                        <a:spcAft>
                          <a:spcPts val="600"/>
                        </a:spcAft>
                        <a:buFont typeface="Wingdings" pitchFamily="2" charset="2"/>
                        <a:buChar char="Ø"/>
                      </a:pPr>
                      <a:r>
                        <a:rPr lang="fr-FR" sz="900" dirty="0" smtClean="0">
                          <a:solidFill>
                            <a:srgbClr val="FF0000"/>
                          </a:solidFill>
                          <a:latin typeface="Arial"/>
                          <a:ea typeface="Times New Roman"/>
                          <a:cs typeface="Times New Roman"/>
                        </a:rPr>
                        <a:t>Evaluation N°1 </a:t>
                      </a:r>
                      <a:r>
                        <a:rPr lang="fr-FR" sz="900" dirty="0">
                          <a:solidFill>
                            <a:srgbClr val="FF0000"/>
                          </a:solidFill>
                          <a:latin typeface="Arial"/>
                          <a:ea typeface="Times New Roman"/>
                          <a:cs typeface="Times New Roman"/>
                        </a:rPr>
                        <a:t>sur un projet de Réseaux et VRD : Elaboration de profil en travers sur tranchée, de profil en long sur raccordements de réseaux, de détails d'assemblages</a:t>
                      </a:r>
                      <a:r>
                        <a:rPr lang="fr-FR" sz="900" dirty="0" smtClean="0">
                          <a:solidFill>
                            <a:srgbClr val="FF0000"/>
                          </a:solidFill>
                          <a:latin typeface="Arial"/>
                          <a:ea typeface="Times New Roman"/>
                          <a:cs typeface="Times New Roman"/>
                        </a:rPr>
                        <a:t>,...</a:t>
                      </a:r>
                    </a:p>
                    <a:p>
                      <a:pPr algn="l">
                        <a:spcAft>
                          <a:spcPts val="600"/>
                        </a:spcAft>
                        <a:buFont typeface="Wingdings" pitchFamily="2" charset="2"/>
                        <a:buChar char="Ø"/>
                      </a:pPr>
                      <a:endParaRPr lang="fr-FR" sz="900" dirty="0" smtClean="0">
                        <a:solidFill>
                          <a:srgbClr val="FF0000"/>
                        </a:solidFill>
                        <a:latin typeface="Arial"/>
                        <a:ea typeface="Times New Roman"/>
                        <a:cs typeface="Times New Roman"/>
                      </a:endParaRPr>
                    </a:p>
                    <a:p>
                      <a:pPr algn="l">
                        <a:spcAft>
                          <a:spcPts val="600"/>
                        </a:spcAft>
                        <a:buFont typeface="Wingdings" pitchFamily="2" charset="2"/>
                        <a:buChar char="Ø"/>
                      </a:pPr>
                      <a:r>
                        <a:rPr lang="fr-FR" sz="900" dirty="0" smtClean="0">
                          <a:solidFill>
                            <a:srgbClr val="FF0000"/>
                          </a:solidFill>
                          <a:latin typeface="Arial"/>
                          <a:ea typeface="Times New Roman"/>
                          <a:cs typeface="Times New Roman"/>
                        </a:rPr>
                        <a:t>Evalué </a:t>
                      </a:r>
                      <a:r>
                        <a:rPr lang="fr-FR" sz="900" dirty="0">
                          <a:solidFill>
                            <a:srgbClr val="FF0000"/>
                          </a:solidFill>
                          <a:latin typeface="Arial"/>
                          <a:ea typeface="Times New Roman"/>
                          <a:cs typeface="Times New Roman"/>
                        </a:rPr>
                        <a:t>dans l'évaluation </a:t>
                      </a:r>
                      <a:r>
                        <a:rPr lang="fr-FR" sz="900" dirty="0" smtClean="0">
                          <a:solidFill>
                            <a:srgbClr val="FF0000"/>
                          </a:solidFill>
                          <a:latin typeface="Arial"/>
                          <a:ea typeface="Times New Roman"/>
                          <a:cs typeface="Times New Roman"/>
                        </a:rPr>
                        <a:t>N°3</a:t>
                      </a:r>
                    </a:p>
                    <a:p>
                      <a:pPr algn="l">
                        <a:spcAft>
                          <a:spcPts val="600"/>
                        </a:spcAft>
                      </a:pPr>
                      <a:endParaRPr lang="fr-FR" sz="900" dirty="0">
                        <a:latin typeface="Arial"/>
                        <a:ea typeface="Times New Roman"/>
                        <a:cs typeface="Times New Roman"/>
                      </a:endParaRPr>
                    </a:p>
                    <a:p>
                      <a:pPr algn="l">
                        <a:spcAft>
                          <a:spcPts val="600"/>
                        </a:spcAft>
                        <a:buFont typeface="Wingdings" pitchFamily="2" charset="2"/>
                        <a:buChar char="Ø"/>
                      </a:pPr>
                      <a:endParaRPr lang="fr-FR" sz="900" dirty="0" smtClean="0">
                        <a:solidFill>
                          <a:srgbClr val="FF0000"/>
                        </a:solidFill>
                        <a:latin typeface="Arial"/>
                        <a:ea typeface="Times New Roman"/>
                        <a:cs typeface="Times New Roman"/>
                      </a:endParaRPr>
                    </a:p>
                    <a:p>
                      <a:pPr algn="l">
                        <a:spcAft>
                          <a:spcPts val="600"/>
                        </a:spcAft>
                        <a:buFont typeface="Wingdings" pitchFamily="2" charset="2"/>
                        <a:buChar char="Ø"/>
                      </a:pPr>
                      <a:r>
                        <a:rPr lang="fr-FR" sz="900" dirty="0" smtClean="0">
                          <a:solidFill>
                            <a:srgbClr val="FF0000"/>
                          </a:solidFill>
                          <a:latin typeface="Arial"/>
                          <a:ea typeface="Times New Roman"/>
                          <a:cs typeface="Times New Roman"/>
                        </a:rPr>
                        <a:t>Evaluation N°2 </a:t>
                      </a:r>
                      <a:r>
                        <a:rPr lang="fr-FR" sz="900" dirty="0">
                          <a:solidFill>
                            <a:srgbClr val="FF0000"/>
                          </a:solidFill>
                          <a:latin typeface="Arial"/>
                          <a:ea typeface="Times New Roman"/>
                          <a:cs typeface="Times New Roman"/>
                        </a:rPr>
                        <a:t>sur un projet routier simple : </a:t>
                      </a:r>
                      <a:r>
                        <a:rPr lang="fr-FR" sz="900" dirty="0" smtClean="0">
                          <a:solidFill>
                            <a:srgbClr val="FF0000"/>
                          </a:solidFill>
                          <a:latin typeface="Arial"/>
                          <a:ea typeface="Times New Roman"/>
                          <a:cs typeface="Times New Roman"/>
                        </a:rPr>
                        <a:t>modélisation </a:t>
                      </a:r>
                      <a:r>
                        <a:rPr lang="fr-FR" sz="900" dirty="0">
                          <a:solidFill>
                            <a:srgbClr val="FF0000"/>
                          </a:solidFill>
                          <a:latin typeface="Arial"/>
                          <a:ea typeface="Times New Roman"/>
                          <a:cs typeface="Times New Roman"/>
                        </a:rPr>
                        <a:t>sur un logiciel de type Mensura ou équivalent de l'ensemble de l'ouvrage (MNT, terrassements, chaussées, assainissement routier</a:t>
                      </a:r>
                      <a:r>
                        <a:rPr lang="fr-FR" sz="900" dirty="0" smtClean="0">
                          <a:solidFill>
                            <a:srgbClr val="FF0000"/>
                          </a:solidFill>
                          <a:latin typeface="Arial"/>
                          <a:ea typeface="Times New Roman"/>
                          <a:cs typeface="Times New Roman"/>
                        </a:rPr>
                        <a:t>,</a:t>
                      </a:r>
                      <a:r>
                        <a:rPr lang="fr-FR" sz="900" baseline="0" dirty="0" smtClean="0">
                          <a:solidFill>
                            <a:srgbClr val="FF0000"/>
                          </a:solidFill>
                          <a:latin typeface="Arial"/>
                          <a:ea typeface="Times New Roman"/>
                          <a:cs typeface="Times New Roman"/>
                        </a:rPr>
                        <a:t> réseaux divers,…) et exploitation des résultats (quantités, profils,…)</a:t>
                      </a:r>
                      <a:endParaRPr lang="fr-FR" sz="900" dirty="0">
                        <a:latin typeface="Arial"/>
                        <a:ea typeface="Times New Roman"/>
                        <a:cs typeface="Times New Roman"/>
                      </a:endParaRPr>
                    </a:p>
                  </a:txBody>
                  <a:tcPr marL="44760" marR="44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29668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èle présn Renovation TC">
  <a:themeElements>
    <a:clrScheme name="modèle présn Renovation TC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modèle présn Renovation TC">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hlink"/>
          </a:buClr>
          <a:buSzTx/>
          <a:buFont typeface="Monotype Sorts" pitchFamily="2" charset="2"/>
          <a:buChar char="•"/>
          <a:tabLst/>
          <a:defRPr kumimoji="1" lang="en-US" sz="1400" b="1"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hlink"/>
          </a:buClr>
          <a:buSzTx/>
          <a:buFont typeface="Monotype Sorts" pitchFamily="2" charset="2"/>
          <a:buChar char="•"/>
          <a:tabLst/>
          <a:defRPr kumimoji="1" lang="en-US" sz="1400" b="1"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modèle présn Renovation TC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modèle présn Renovation TC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modèle présn Renovation TC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300</TotalTime>
  <Words>311</Words>
  <Application>Microsoft Office PowerPoint</Application>
  <PresentationFormat>Affichage à l'écran (4:3)</PresentationFormat>
  <Paragraphs>89</Paragraphs>
  <Slides>6</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6</vt:i4>
      </vt:variant>
    </vt:vector>
  </HeadingPairs>
  <TitlesOfParts>
    <vt:vector size="8" baseType="lpstr">
      <vt:lpstr>modèle présn Renovation TC</vt:lpstr>
      <vt:lpstr>Document</vt:lpstr>
      <vt:lpstr>Modularisation BTS Travaux Publics Lycée Saint Lambert - PARIS</vt:lpstr>
      <vt:lpstr>Diapositive 2</vt:lpstr>
      <vt:lpstr>Diapositive 3</vt:lpstr>
      <vt:lpstr>Diapositive 4</vt:lpstr>
      <vt:lpstr>Diapositive 5</vt:lpstr>
      <vt:lpstr>Diapositive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CAROLE FABRE</dc:creator>
  <cp:lastModifiedBy>KESSENHEIMER Thierry</cp:lastModifiedBy>
  <cp:revision>32</cp:revision>
  <dcterms:created xsi:type="dcterms:W3CDTF">2012-03-16T12:03:36Z</dcterms:created>
  <dcterms:modified xsi:type="dcterms:W3CDTF">2012-04-01T21:00:02Z</dcterms:modified>
</cp:coreProperties>
</file>