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comments/comment6.xml" ContentType="application/vnd.openxmlformats-officedocument.presentationml.comment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s/comment4.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comments/comment5.xml" ContentType="application/vnd.openxmlformats-officedocument.presentationml.comment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comments/comment3.xml" ContentType="application/vnd.openxmlformats-officedocument.presentationml.comment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83" r:id="rId4"/>
    <p:sldId id="257" r:id="rId5"/>
    <p:sldId id="281" r:id="rId6"/>
    <p:sldId id="277" r:id="rId7"/>
    <p:sldId id="291" r:id="rId8"/>
    <p:sldId id="292" r:id="rId9"/>
    <p:sldId id="287" r:id="rId10"/>
    <p:sldId id="286" r:id="rId11"/>
    <p:sldId id="290" r:id="rId12"/>
    <p:sldId id="289" r:id="rId13"/>
    <p:sldId id="288" r:id="rId14"/>
    <p:sldId id="293" r:id="rId15"/>
    <p:sldId id="294" r:id="rId16"/>
    <p:sldId id="295" r:id="rId17"/>
  </p:sldIdLst>
  <p:sldSz cx="10080625" cy="7559675"/>
  <p:notesSz cx="7559675" cy="106918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ubois" initials="c"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5191" autoAdjust="0"/>
  </p:normalViewPr>
  <p:slideViewPr>
    <p:cSldViewPr>
      <p:cViewPr>
        <p:scale>
          <a:sx n="60" d="100"/>
          <a:sy n="60" d="100"/>
        </p:scale>
        <p:origin x="-1980" y="-336"/>
      </p:cViewPr>
      <p:guideLst>
        <p:guide orient="horz" pos="2381"/>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6"/>
    </p:cViewPr>
  </p:sorterViewPr>
  <p:notesViewPr>
    <p:cSldViewPr>
      <p:cViewPr varScale="1">
        <p:scale>
          <a:sx n="72" d="100"/>
          <a:sy n="72" d="100"/>
        </p:scale>
        <p:origin x="-3330" y="-120"/>
      </p:cViewPr>
      <p:guideLst>
        <p:guide orient="horz" pos="3367"/>
        <p:guide pos="238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4-02T11:05:03.088" idx="4">
    <p:pos x="10" y="10"/>
    <p:text>En contrôle en cours de formation on certifie lorsque l'étudiant a été jugé prêt par le prof!
Dans cette sous épreuve les collègues ne pourront plus la traiter comme une épreuves de labo de l'ancien BTS!
Donc il faut bien comprendre ce qu'est une situation d'évaluation certificative!
C'est primordial sinon nous aurons encore des épreuves de labo et on oubliera notamment que cet enseignement pratique et en amont ou en aval ou en même temps que l'enseignement théorique!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04-02T10:55:35.404" idx="2">
    <p:pos x="10" y="10"/>
    <p:text>Attention! Bien dire que c'est pour étayer vos propos et cette diapo ne constitue pas un exemple à suivre dans la mesure où les situation d'évaluation sont à programmer lorsque les étudiants sont prêts!</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2-04-02T10:58:05.341" idx="3">
    <p:pos x="10" y="10"/>
    <p:text>Bien rappeler que des équipements caractéristiques du BTS Bât doivent être présents dans l'établissement pour assurer la formation mais aussi pour la certification!
La certification n'a de sens que si la formation à eu lieu! C'est la définition du CCF!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2-04-02T10:53:13.015" idx="1">
    <p:pos x="10" y="10"/>
    <p:text>Bien préciser que les TP permettent aussi de valider ou découvrir des lois de comportement, .... abordées en cours!
Les TP doivent être traités au niveau de ce diplôme (niveau III) et non à un niveau inférieur ni supérieur!</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2-04-02T10:58:05.341" idx="5">
    <p:pos x="10" y="10"/>
    <p:text>Bien rappeler que des équipements caractéristiques du BTS Bât doivent être présents dans l'établissement pour assurer la formation mais aussi pour la certification!
La certification n'a de sens que si la formation à eu lieu! C'est la définition du CCF!
</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2-04-02T10:58:05.341" idx="6">
    <p:pos x="10" y="10"/>
    <p:text>Bien rappeler que des équipements caractéristiques du BTS Bât doivent être présents dans l'établissement pour assurer la formation mais aussi pour la certification!
La certification n'a de sens que si la formation à eu lieu! C'est la définition du CCF!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3281363" cy="534988"/>
          </a:xfrm>
          <a:prstGeom prst="rect">
            <a:avLst/>
          </a:prstGeom>
          <a:noFill/>
          <a:ln>
            <a:noFill/>
          </a:ln>
        </p:spPr>
        <p:txBody>
          <a:bodyPr vert="horz" wrap="none" lIns="90000" tIns="45000" rIns="90000" bIns="45000" anchorCtr="0" compatLnSpc="0"/>
          <a:lstStyle>
            <a:defPPr lvl="0">
              <a:buSzPct val="45000"/>
              <a:buFont typeface="StarSymbol"/>
              <a:buNone/>
            </a:defPPr>
            <a:lvl1pPr lvl="0" fontAlgn="auto" hangingPunct="0">
              <a:spcBef>
                <a:spcPts val="0"/>
              </a:spcBef>
              <a:spcAft>
                <a:spcPts val="0"/>
              </a:spcAft>
              <a:buSzPct val="45000"/>
              <a:buFont typeface="StarSymbol"/>
              <a:buNone/>
              <a:defRPr sz="1400">
                <a:latin typeface="Arial" pitchFamily="18"/>
                <a:ea typeface="Microsoft YaHei" pitchFamily="2"/>
                <a:cs typeface="Mangal" pitchFamily="2"/>
              </a:defRP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defRPr sz="1400"/>
            </a:pPr>
            <a:endParaRPr lang="fr-FR"/>
          </a:p>
        </p:txBody>
      </p:sp>
      <p:sp>
        <p:nvSpPr>
          <p:cNvPr id="3" name="Espace réservé de la date 2"/>
          <p:cNvSpPr txBox="1">
            <a:spLocks noGrp="1"/>
          </p:cNvSpPr>
          <p:nvPr>
            <p:ph type="dt" sz="quarter" idx="1"/>
          </p:nvPr>
        </p:nvSpPr>
        <p:spPr>
          <a:xfrm>
            <a:off x="4278313" y="0"/>
            <a:ext cx="3281362" cy="534988"/>
          </a:xfrm>
          <a:prstGeom prst="rect">
            <a:avLst/>
          </a:prstGeom>
          <a:noFill/>
          <a:ln>
            <a:noFill/>
          </a:ln>
        </p:spPr>
        <p:txBody>
          <a:bodyPr vert="horz" wrap="none" lIns="90000" tIns="45000" rIns="90000" bIns="45000" anchorCtr="0" compatLnSpc="0"/>
          <a:lstStyle>
            <a:defPPr lvl="0">
              <a:buSzPct val="45000"/>
              <a:buFont typeface="StarSymbol"/>
              <a:buNone/>
            </a:defPPr>
            <a:lvl1pPr lvl="0" algn="r" fontAlgn="auto" hangingPunct="0">
              <a:spcBef>
                <a:spcPts val="0"/>
              </a:spcBef>
              <a:spcAft>
                <a:spcPts val="0"/>
              </a:spcAft>
              <a:buSzPct val="45000"/>
              <a:buFont typeface="StarSymbol"/>
              <a:buNone/>
              <a:defRPr sz="1400">
                <a:latin typeface="Arial" pitchFamily="18"/>
                <a:ea typeface="Microsoft YaHei" pitchFamily="2"/>
                <a:cs typeface="Mangal" pitchFamily="2"/>
              </a:defRP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defRPr sz="1400"/>
            </a:pPr>
            <a:endParaRPr lang="fr-FR"/>
          </a:p>
        </p:txBody>
      </p:sp>
      <p:sp>
        <p:nvSpPr>
          <p:cNvPr id="4" name="Espace réservé du pied de page 3"/>
          <p:cNvSpPr txBox="1">
            <a:spLocks noGrp="1"/>
          </p:cNvSpPr>
          <p:nvPr>
            <p:ph type="ftr" sz="quarter" idx="2"/>
          </p:nvPr>
        </p:nvSpPr>
        <p:spPr>
          <a:xfrm>
            <a:off x="0" y="10156825"/>
            <a:ext cx="3281363" cy="534988"/>
          </a:xfrm>
          <a:prstGeom prst="rect">
            <a:avLst/>
          </a:prstGeom>
          <a:noFill/>
          <a:ln>
            <a:noFill/>
          </a:ln>
        </p:spPr>
        <p:txBody>
          <a:bodyPr vert="horz" wrap="none" lIns="90000" tIns="45000" rIns="90000" bIns="45000" anchor="b" anchorCtr="0" compatLnSpc="0"/>
          <a:lstStyle>
            <a:defPPr lvl="0">
              <a:buSzPct val="45000"/>
              <a:buFont typeface="StarSymbol"/>
              <a:buNone/>
            </a:defPPr>
            <a:lvl1pPr lvl="0" fontAlgn="auto" hangingPunct="0">
              <a:spcBef>
                <a:spcPts val="0"/>
              </a:spcBef>
              <a:spcAft>
                <a:spcPts val="0"/>
              </a:spcAft>
              <a:buSzPct val="45000"/>
              <a:buFont typeface="StarSymbol"/>
              <a:buNone/>
              <a:defRPr sz="1400">
                <a:latin typeface="Arial" pitchFamily="18"/>
                <a:ea typeface="Microsoft YaHei" pitchFamily="2"/>
                <a:cs typeface="Mangal" pitchFamily="2"/>
              </a:defRP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defRPr sz="1400"/>
            </a:pPr>
            <a:endParaRPr lang="fr-FR"/>
          </a:p>
        </p:txBody>
      </p:sp>
      <p:sp>
        <p:nvSpPr>
          <p:cNvPr id="5" name="Espace réservé du numéro de diapositive 4"/>
          <p:cNvSpPr txBox="1">
            <a:spLocks noGrp="1"/>
          </p:cNvSpPr>
          <p:nvPr>
            <p:ph type="sldNum" sz="quarter" idx="3"/>
          </p:nvPr>
        </p:nvSpPr>
        <p:spPr>
          <a:xfrm>
            <a:off x="4278313" y="10156825"/>
            <a:ext cx="3281362" cy="534988"/>
          </a:xfrm>
          <a:prstGeom prst="rect">
            <a:avLst/>
          </a:prstGeom>
          <a:noFill/>
          <a:ln>
            <a:noFill/>
          </a:ln>
        </p:spPr>
        <p:txBody>
          <a:bodyPr vert="horz" wrap="none" lIns="90000" tIns="45000" rIns="90000" bIns="45000" anchor="b" anchorCtr="0" compatLnSpc="0"/>
          <a:lstStyle>
            <a:defPPr lvl="0">
              <a:buSzPct val="45000"/>
              <a:buFont typeface="StarSymbol"/>
              <a:buNone/>
            </a:defPPr>
            <a:lvl1pPr lvl="0" algn="r" fontAlgn="auto" hangingPunct="0">
              <a:spcBef>
                <a:spcPts val="0"/>
              </a:spcBef>
              <a:spcAft>
                <a:spcPts val="0"/>
              </a:spcAft>
              <a:buSzPct val="45000"/>
              <a:buFont typeface="StarSymbol"/>
              <a:buNone/>
              <a:defRPr sz="1400">
                <a:latin typeface="+mn-lt"/>
              </a:defRP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defRPr sz="1400"/>
            </a:pPr>
            <a:fld id="{52AF72FC-7610-4667-9DA3-87E27D8207E4}" type="slidenum">
              <a:rPr/>
              <a:pPr>
                <a:defRPr sz="1400"/>
              </a:pPr>
              <a:t>‹N°›</a:t>
            </a:fld>
            <a:endParaRPr lang="fr-FR">
              <a:latin typeface="Arial" pitchFamily="18"/>
              <a:ea typeface="Microsoft YaHei" pitchFamily="2"/>
              <a:cs typeface="Mangal" pitchFamily="2"/>
            </a:endParaRPr>
          </a:p>
        </p:txBody>
      </p:sp>
    </p:spTree>
    <p:extLst>
      <p:ext uri="{BB962C8B-B14F-4D97-AF65-F5344CB8AC3E}">
        <p14:creationId xmlns:p14="http://schemas.microsoft.com/office/powerpoint/2010/main" xmlns="" val="200221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Espace réservé de l'image des diapositives 1"/>
          <p:cNvSpPr>
            <a:spLocks noGrp="1" noRot="1" noChangeAspect="1"/>
          </p:cNvSpPr>
          <p:nvPr>
            <p:ph type="sldImg" idx="2"/>
          </p:nvPr>
        </p:nvSpPr>
        <p:spPr bwMode="auto">
          <a:xfrm>
            <a:off x="1106488" y="812800"/>
            <a:ext cx="5345112" cy="4008438"/>
          </a:xfrm>
          <a:prstGeom prst="rect">
            <a:avLst/>
          </a:prstGeom>
          <a:noFill/>
          <a:ln w="9525">
            <a:noFill/>
            <a:miter lim="800000"/>
            <a:headEnd/>
            <a:tailEnd/>
          </a:ln>
        </p:spPr>
      </p:sp>
      <p:sp>
        <p:nvSpPr>
          <p:cNvPr id="3" name="Espace réservé des commentaires 2"/>
          <p:cNvSpPr txBox="1">
            <a:spLocks noGrp="1"/>
          </p:cNvSpPr>
          <p:nvPr>
            <p:ph type="body" sz="quarter" idx="3"/>
          </p:nvPr>
        </p:nvSpPr>
        <p:spPr>
          <a:xfrm>
            <a:off x="755650" y="5078413"/>
            <a:ext cx="6048375" cy="4811712"/>
          </a:xfrm>
          <a:prstGeom prst="rect">
            <a:avLst/>
          </a:prstGeom>
          <a:noFill/>
          <a:ln>
            <a:noFill/>
          </a:ln>
        </p:spPr>
        <p:txBody>
          <a:bodyPr lIns="0" tIns="0" rIns="0" bIns="0"/>
          <a:lstStyle/>
          <a:p>
            <a:pPr lvl="0"/>
            <a:endParaRPr lang="fr-FR" noProof="0"/>
          </a:p>
        </p:txBody>
      </p:sp>
      <p:sp>
        <p:nvSpPr>
          <p:cNvPr id="4" name="Espace réservé de l'en-tête 3"/>
          <p:cNvSpPr txBox="1">
            <a:spLocks noGrp="1"/>
          </p:cNvSpPr>
          <p:nvPr>
            <p:ph type="hdr" sz="quarter"/>
          </p:nvPr>
        </p:nvSpPr>
        <p:spPr>
          <a:xfrm>
            <a:off x="0" y="0"/>
            <a:ext cx="3281363" cy="534988"/>
          </a:xfrm>
          <a:prstGeom prst="rect">
            <a:avLst/>
          </a:prstGeom>
          <a:noFill/>
          <a:ln>
            <a:noFill/>
          </a:ln>
        </p:spPr>
        <p:txBody>
          <a:bodyPr lIns="0" tIns="0" rIns="0" bIns="0" anchorCtr="0"/>
          <a:lstStyle>
            <a:lvl1pPr lvl="0"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endParaRPr/>
          </a:p>
        </p:txBody>
      </p:sp>
      <p:sp>
        <p:nvSpPr>
          <p:cNvPr id="5" name="Espace réservé de la date 4"/>
          <p:cNvSpPr txBox="1">
            <a:spLocks noGrp="1"/>
          </p:cNvSpPr>
          <p:nvPr>
            <p:ph type="dt" idx="1"/>
          </p:nvPr>
        </p:nvSpPr>
        <p:spPr>
          <a:xfrm>
            <a:off x="4278313" y="0"/>
            <a:ext cx="3281362" cy="534988"/>
          </a:xfrm>
          <a:prstGeom prst="rect">
            <a:avLst/>
          </a:prstGeom>
          <a:noFill/>
          <a:ln>
            <a:noFill/>
          </a:ln>
        </p:spPr>
        <p:txBody>
          <a:bodyPr lIns="0" tIns="0" rIns="0" bIns="0" anchorCtr="0"/>
          <a:lstStyle>
            <a:lvl1pPr lvl="0" algn="r"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endParaRPr/>
          </a:p>
        </p:txBody>
      </p:sp>
      <p:sp>
        <p:nvSpPr>
          <p:cNvPr id="6" name="Espace réservé du pied de page 5"/>
          <p:cNvSpPr txBox="1">
            <a:spLocks noGrp="1"/>
          </p:cNvSpPr>
          <p:nvPr>
            <p:ph type="ftr" sz="quarter" idx="4"/>
          </p:nvPr>
        </p:nvSpPr>
        <p:spPr>
          <a:xfrm>
            <a:off x="0" y="10156825"/>
            <a:ext cx="3281363" cy="534988"/>
          </a:xfrm>
          <a:prstGeom prst="rect">
            <a:avLst/>
          </a:prstGeom>
          <a:noFill/>
          <a:ln>
            <a:noFill/>
          </a:ln>
        </p:spPr>
        <p:txBody>
          <a:bodyPr lIns="0" tIns="0" rIns="0" bIns="0" anchor="b" anchorCtr="0"/>
          <a:lstStyle>
            <a:lvl1pPr lvl="0"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endParaRPr/>
          </a:p>
        </p:txBody>
      </p:sp>
      <p:sp>
        <p:nvSpPr>
          <p:cNvPr id="7" name="Espace réservé du numéro de diapositive 6"/>
          <p:cNvSpPr txBox="1">
            <a:spLocks noGrp="1"/>
          </p:cNvSpPr>
          <p:nvPr>
            <p:ph type="sldNum" sz="quarter" idx="5"/>
          </p:nvPr>
        </p:nvSpPr>
        <p:spPr>
          <a:xfrm>
            <a:off x="4278313" y="10156825"/>
            <a:ext cx="3281362" cy="534988"/>
          </a:xfrm>
          <a:prstGeom prst="rect">
            <a:avLst/>
          </a:prstGeom>
          <a:noFill/>
          <a:ln>
            <a:noFill/>
          </a:ln>
        </p:spPr>
        <p:txBody>
          <a:bodyPr lIns="0" tIns="0" rIns="0" bIns="0" anchor="b" anchorCtr="0"/>
          <a:lstStyle>
            <a:lvl1pPr lvl="0" algn="r"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fld id="{C49B0744-BC20-4314-903D-0C38AF7713DB}" type="slidenum">
              <a:rPr/>
              <a:pPr>
                <a:defRPr/>
              </a:pPr>
              <a:t>‹N°›</a:t>
            </a:fld>
            <a:endParaRPr/>
          </a:p>
        </p:txBody>
      </p:sp>
    </p:spTree>
    <p:extLst>
      <p:ext uri="{BB962C8B-B14F-4D97-AF65-F5344CB8AC3E}">
        <p14:creationId xmlns:p14="http://schemas.microsoft.com/office/powerpoint/2010/main" xmlns="" val="1846394338"/>
      </p:ext>
    </p:extLst>
  </p:cSld>
  <p:clrMap bg1="lt1" tx1="dk1" bg2="lt2" tx2="dk2" accent1="accent1" accent2="accent2" accent3="accent3" accent4="accent4" accent5="accent5" accent6="accent6" hlink="hlink" folHlink="folHlink"/>
  <p:notesStyle>
    <a:lvl1pPr marL="215900" indent="-215900" algn="l" rtl="0" eaLnBrk="0" fontAlgn="base" hangingPunct="0">
      <a:spcBef>
        <a:spcPct val="30000"/>
      </a:spcBef>
      <a:spcAft>
        <a:spcPct val="0"/>
      </a:spcAft>
      <a:defRPr lang="fr-FR" sz="2000" kern="1200">
        <a:solidFill>
          <a:schemeClr val="tx1"/>
        </a:solidFill>
        <a:latin typeface="Arial" pitchFamily="18"/>
        <a:ea typeface="Microsoft YaHei" pitchFamily="2"/>
        <a:cs typeface="Mangal" pitchFamily="2"/>
      </a:defRPr>
    </a:lvl1pPr>
    <a:lvl2pPr marL="742950" indent="-285750" algn="l" rtl="0" fontAlgn="base">
      <a:spcBef>
        <a:spcPct val="30000"/>
      </a:spcBef>
      <a:spcAft>
        <a:spcPct val="0"/>
      </a:spcAft>
      <a:defRPr sz="1200" kern="1200">
        <a:solidFill>
          <a:schemeClr val="tx1"/>
        </a:solidFill>
        <a:latin typeface="+mn-lt"/>
        <a:ea typeface="Microsoft YaHei"/>
        <a:cs typeface="Microsoft YaHei"/>
      </a:defRPr>
    </a:lvl2pPr>
    <a:lvl3pPr marL="1143000" indent="-228600" algn="l" rtl="0" fontAlgn="base">
      <a:spcBef>
        <a:spcPct val="30000"/>
      </a:spcBef>
      <a:spcAft>
        <a:spcPct val="0"/>
      </a:spcAft>
      <a:defRPr sz="1200" kern="1200">
        <a:solidFill>
          <a:schemeClr val="tx1"/>
        </a:solidFill>
        <a:latin typeface="+mn-lt"/>
        <a:ea typeface="Microsoft YaHei"/>
        <a:cs typeface="Microsoft YaHei"/>
      </a:defRPr>
    </a:lvl3pPr>
    <a:lvl4pPr marL="1600200" indent="-228600" algn="l" rtl="0" fontAlgn="base">
      <a:spcBef>
        <a:spcPct val="30000"/>
      </a:spcBef>
      <a:spcAft>
        <a:spcPct val="0"/>
      </a:spcAft>
      <a:defRPr sz="1200" kern="1200">
        <a:solidFill>
          <a:schemeClr val="tx1"/>
        </a:solidFill>
        <a:latin typeface="+mn-lt"/>
        <a:ea typeface="Microsoft YaHei"/>
        <a:cs typeface="Microsoft YaHei"/>
      </a:defRPr>
    </a:lvl4pPr>
    <a:lvl5pPr marL="2057400" indent="-228600" algn="l" rtl="0" fontAlgn="base">
      <a:spcBef>
        <a:spcPct val="30000"/>
      </a:spcBef>
      <a:spcAft>
        <a:spcPct val="0"/>
      </a:spcAft>
      <a:defRPr sz="1200" kern="1200">
        <a:solidFill>
          <a:schemeClr val="tx1"/>
        </a:solidFill>
        <a:latin typeface="+mn-lt"/>
        <a:ea typeface="Microsoft YaHei"/>
        <a:cs typeface="Microsoft YaHe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01688"/>
            <a:ext cx="5345112" cy="4010025"/>
          </a:xfrm>
          <a:solidFill>
            <a:schemeClr val="accent1"/>
          </a:solidFill>
          <a:ln w="25400">
            <a:solidFill>
              <a:schemeClr val="accent1">
                <a:shade val="50000"/>
              </a:schemeClr>
            </a:solidFill>
          </a:ln>
        </p:spPr>
      </p:sp>
      <p:sp>
        <p:nvSpPr>
          <p:cNvPr id="3" name="Espace réservé des commentaires 2"/>
          <p:cNvSpPr txBox="1">
            <a:spLocks noGrp="1"/>
          </p:cNvSpPr>
          <p:nvPr>
            <p:ph type="body" sz="quarter" idx="1"/>
          </p:nvPr>
        </p:nvSpPr>
        <p:spPr/>
        <p:txBody>
          <a:bodyPr vert="horz"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indent="0" eaLnBrk="1" fontAlgn="auto">
              <a:spcBef>
                <a:spcPts val="448"/>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sz="2810">
              <a:solidFill>
                <a:srgbClr val="000000"/>
              </a:solidFill>
              <a:latin typeface="Arial" pitchFamily="34"/>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p:sp>
      <p:sp>
        <p:nvSpPr>
          <p:cNvPr id="43010" name="Rectangle 3"/>
          <p:cNvSpPr txBox="1">
            <a:spLocks noGrp="1" noChangeArrowheads="1"/>
          </p:cNvSpPr>
          <p:nvPr>
            <p:ph type="body" idx="1"/>
          </p:nvPr>
        </p:nvSpPr>
        <p:spPr bwMode="auto">
          <a:noFill/>
        </p:spPr>
        <p:txBody>
          <a:bodyPr vert="horz" wrap="square" numCol="1" anchor="t" anchorCtr="0" compatLnSpc="1">
            <a:prstTxWarp prst="textNoShape">
              <a:avLst/>
            </a:prstTxWarp>
          </a:bodyPr>
          <a:lstStyle/>
          <a:p>
            <a:pPr eaLnBrk="1">
              <a:spcBef>
                <a:spcPct val="0"/>
              </a:spcBef>
            </a:pPr>
            <a:r>
              <a:rPr lang="fr-FR" dirty="0" smtClean="0">
                <a:solidFill>
                  <a:srgbClr val="000000"/>
                </a:solidFill>
                <a:latin typeface="Arial" charset="0"/>
                <a:ea typeface="Microsoft YaHei"/>
              </a:rPr>
              <a:t>Les</a:t>
            </a:r>
            <a:r>
              <a:rPr lang="fr-FR" baseline="0" dirty="0" smtClean="0">
                <a:solidFill>
                  <a:srgbClr val="000000"/>
                </a:solidFill>
                <a:latin typeface="Arial" charset="0"/>
                <a:ea typeface="Microsoft YaHei"/>
              </a:rPr>
              <a:t> TP de topographie sont fortement tributaires du site où se trouve l’établissement : présence de dénivelées, surface disponible, proportions d’espace engazonnés pour les implantations…</a:t>
            </a:r>
          </a:p>
          <a:p>
            <a:pPr eaLnBrk="1">
              <a:spcBef>
                <a:spcPct val="0"/>
              </a:spcBef>
            </a:pPr>
            <a:r>
              <a:rPr lang="fr-FR" baseline="0" dirty="0" smtClean="0">
                <a:solidFill>
                  <a:srgbClr val="000000"/>
                </a:solidFill>
                <a:latin typeface="Arial" charset="0"/>
                <a:ea typeface="Microsoft YaHei"/>
              </a:rPr>
              <a:t>Le matériel nécessaire est inchangé.</a:t>
            </a:r>
            <a:endParaRPr dirty="0" smtClean="0">
              <a:solidFill>
                <a:srgbClr val="000000"/>
              </a:solidFill>
              <a:latin typeface="Arial" charset="0"/>
              <a:ea typeface="Microsoft YaHe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Même si le nivellement direct et le relevé</a:t>
            </a:r>
            <a:endParaRPr lang="fr-FR" dirty="0"/>
          </a:p>
        </p:txBody>
      </p:sp>
      <p:sp>
        <p:nvSpPr>
          <p:cNvPr id="4" name="Espace réservé du numéro de diapositive 3"/>
          <p:cNvSpPr>
            <a:spLocks noGrp="1"/>
          </p:cNvSpPr>
          <p:nvPr>
            <p:ph type="sldNum" sz="quarter" idx="10"/>
          </p:nvPr>
        </p:nvSpPr>
        <p:spPr/>
        <p:txBody>
          <a:bodyPr/>
          <a:lstStyle/>
          <a:p>
            <a:pPr>
              <a:defRPr/>
            </a:pPr>
            <a:fld id="{C49B0744-BC20-4314-903D-0C38AF7713DB}" type="slidenum">
              <a:rPr lang="fr-FR" smtClean="0"/>
              <a:pPr>
                <a:defRPr/>
              </a:pPr>
              <a:t>14</a:t>
            </a:fld>
            <a:endParaRPr lang="fr-FR"/>
          </a:p>
        </p:txBody>
      </p:sp>
    </p:spTree>
    <p:extLst>
      <p:ext uri="{BB962C8B-B14F-4D97-AF65-F5344CB8AC3E}">
        <p14:creationId xmlns:p14="http://schemas.microsoft.com/office/powerpoint/2010/main" xmlns="" val="2256894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01688"/>
            <a:ext cx="5346700" cy="4010025"/>
          </a:xfrm>
          <a:solidFill>
            <a:schemeClr val="accent1"/>
          </a:solidFill>
          <a:ln w="25400">
            <a:solidFill>
              <a:schemeClr val="accent1">
                <a:shade val="50000"/>
              </a:schemeClr>
            </a:solidFill>
          </a:ln>
        </p:spPr>
      </p:sp>
      <p:sp>
        <p:nvSpPr>
          <p:cNvPr id="3" name="Espace réservé des commentaires 2"/>
          <p:cNvSpPr txBox="1">
            <a:spLocks noGrp="1"/>
          </p:cNvSpPr>
          <p:nvPr>
            <p:ph type="body" sz="quarter" idx="1"/>
          </p:nvPr>
        </p:nvSpPr>
        <p:spPr/>
        <p:txBody>
          <a:bodyPr vert="horz" wrap="square" anchor="t" anchorCtr="0" compatLnSpc="1">
            <a:spAutoFit/>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indent="0" eaLnBrk="1" fontAlgn="auto">
              <a:spcBef>
                <a:spcPts val="448"/>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sz="2810">
              <a:solidFill>
                <a:srgbClr val="000000"/>
              </a:solidFill>
              <a:latin typeface="Arial" pitchFamily="34"/>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p:cNvSpPr>
          <p:nvPr>
            <p:ph type="sldImg"/>
          </p:nvPr>
        </p:nvSpPr>
        <p:spPr/>
      </p:sp>
      <p:sp>
        <p:nvSpPr>
          <p:cNvPr id="34818" name="Espace réservé des commentaires 2"/>
          <p:cNvSpPr txBox="1">
            <a:spLocks noGrp="1"/>
          </p:cNvSpPr>
          <p:nvPr>
            <p:ph type="body" idx="1"/>
          </p:nvPr>
        </p:nvSpPr>
        <p:spPr bwMode="auto">
          <a:noFill/>
        </p:spPr>
        <p:txBody>
          <a:bodyPr vert="horz" wrap="square" numCol="1" anchor="t" anchorCtr="0" compatLnSpc="1">
            <a:prstTxWarp prst="textNoShape">
              <a:avLst/>
            </a:prstTxWarp>
          </a:bodyPr>
          <a:lstStyle/>
          <a:p>
            <a:pPr eaLnBrk="1">
              <a:spcBef>
                <a:spcPct val="0"/>
              </a:spcBef>
            </a:pPr>
            <a:endParaRPr smtClean="0">
              <a:solidFill>
                <a:srgbClr val="000000"/>
              </a:solidFill>
              <a:latin typeface="Arial" charset="0"/>
              <a:ea typeface="Microsoft YaHei"/>
            </a:endParaRPr>
          </a:p>
        </p:txBody>
      </p:sp>
      <p:sp>
        <p:nvSpPr>
          <p:cNvPr id="34819" name="Espace réservé du numéro de diapositive 3"/>
          <p:cNvSpPr>
            <a:spLocks noGrp="1"/>
          </p:cNvSpPr>
          <p:nvPr>
            <p:ph type="sldNum" sz="quarter" idx="5"/>
          </p:nvPr>
        </p:nvSpPr>
        <p:spPr bwMode="auto">
          <a:noFill/>
          <a:ln>
            <a:miter lim="800000"/>
            <a:headEnd/>
            <a:tailEnd/>
          </a:ln>
        </p:spPr>
        <p:txBody>
          <a:bodyPr vert="horz" wrap="square" numCol="1" compatLnSpc="1">
            <a:prstTxWarp prst="textNoShape">
              <a:avLst/>
            </a:prstTxWarp>
          </a:bodyPr>
          <a:lstStyle/>
          <a:p>
            <a:pPr fontAlgn="base">
              <a:spcBef>
                <a:spcPct val="0"/>
              </a:spcBef>
              <a:spcAft>
                <a:spcPct val="0"/>
              </a:spcAft>
            </a:pPr>
            <a:fld id="{0FE18CF1-AED0-4AB1-9940-C0F53D4D43E2}" type="slidenum">
              <a:rPr smtClean="0">
                <a:latin typeface="Times New Roman" pitchFamily="18" charset="0"/>
                <a:ea typeface="Arial Unicode MS" pitchFamily="34" charset="-128"/>
                <a:cs typeface="Tahoma" pitchFamily="34" charset="0"/>
              </a:rPr>
              <a:pPr fontAlgn="base">
                <a:spcBef>
                  <a:spcPct val="0"/>
                </a:spcBef>
                <a:spcAft>
                  <a:spcPct val="0"/>
                </a:spcAft>
              </a:pPr>
              <a:t>4</a:t>
            </a:fld>
            <a:endParaRPr smtClean="0">
              <a:latin typeface="Times New Roman" pitchFamily="18" charset="0"/>
              <a:ea typeface="Arial Unicode MS" pitchFamily="34" charset="-128"/>
              <a:cs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01688"/>
            <a:ext cx="5346700" cy="4010025"/>
          </a:xfrm>
          <a:solidFill>
            <a:schemeClr val="accent1"/>
          </a:solidFill>
          <a:ln w="25400">
            <a:solidFill>
              <a:schemeClr val="accent1">
                <a:shade val="50000"/>
              </a:schemeClr>
            </a:solidFill>
          </a:ln>
        </p:spPr>
      </p:sp>
      <p:sp>
        <p:nvSpPr>
          <p:cNvPr id="3" name="Espace réservé des commentaires 2"/>
          <p:cNvSpPr txBox="1">
            <a:spLocks noGrp="1"/>
          </p:cNvSpPr>
          <p:nvPr>
            <p:ph type="body" sz="quarter" idx="1"/>
          </p:nvPr>
        </p:nvSpPr>
        <p:spPr/>
        <p:txBody>
          <a:bodyPr vert="horz" wrap="square" anchor="t" anchorCtr="0" compatLnSpc="1">
            <a:spAutoFit/>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indent="0" eaLnBrk="1" fontAlgn="auto">
              <a:spcBef>
                <a:spcPts val="448"/>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r>
              <a:rPr lang="fr-FR" sz="2810" dirty="0" smtClean="0">
                <a:solidFill>
                  <a:srgbClr val="000000"/>
                </a:solidFill>
                <a:latin typeface="Arial" pitchFamily="34"/>
              </a:rPr>
              <a:t>Pour l’E62, il n’y a pas de difficulté puisqu’il y a une compétence pour le laboratoire et</a:t>
            </a:r>
            <a:r>
              <a:rPr lang="fr-FR" sz="2810" baseline="0" dirty="0" smtClean="0">
                <a:solidFill>
                  <a:srgbClr val="000000"/>
                </a:solidFill>
                <a:latin typeface="Arial" pitchFamily="34"/>
              </a:rPr>
              <a:t> une compétence pour la topographie.</a:t>
            </a:r>
            <a:endParaRPr sz="2810" dirty="0">
              <a:solidFill>
                <a:srgbClr val="000000"/>
              </a:solidFill>
              <a:latin typeface="Arial" pitchFamily="34"/>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Nous ne disposons pas encore</a:t>
            </a:r>
            <a:r>
              <a:rPr lang="fr-FR" baseline="0" dirty="0" smtClean="0"/>
              <a:t> des fiches de notation. Si elles sont calées sur le modèle en vigueur actuellement pour les BTS rénovés, ce seront des fiches EXCEL automatisées qui génèrent une note à partir d’une évaluation des critères/indicateurs de performance relatifs à chaque compétence détaillée des C17 et C19</a:t>
            </a:r>
            <a:endParaRPr lang="fr-FR" dirty="0"/>
          </a:p>
        </p:txBody>
      </p:sp>
      <p:sp>
        <p:nvSpPr>
          <p:cNvPr id="4" name="Espace réservé du numéro de diapositive 3"/>
          <p:cNvSpPr>
            <a:spLocks noGrp="1"/>
          </p:cNvSpPr>
          <p:nvPr>
            <p:ph type="sldNum" sz="quarter" idx="10"/>
          </p:nvPr>
        </p:nvSpPr>
        <p:spPr/>
        <p:txBody>
          <a:bodyPr/>
          <a:lstStyle/>
          <a:p>
            <a:pPr>
              <a:defRPr/>
            </a:pPr>
            <a:fld id="{C49B0744-BC20-4314-903D-0C38AF7713DB}" type="slidenum">
              <a:rPr lang="fr-FR" smtClean="0"/>
              <a:pPr>
                <a:defRPr/>
              </a:pPr>
              <a:t>6</a:t>
            </a:fld>
            <a:endParaRPr lang="fr-FR"/>
          </a:p>
        </p:txBody>
      </p:sp>
    </p:spTree>
    <p:extLst>
      <p:ext uri="{BB962C8B-B14F-4D97-AF65-F5344CB8AC3E}">
        <p14:creationId xmlns:p14="http://schemas.microsoft.com/office/powerpoint/2010/main" xmlns="" val="1079966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règle générale étant que la note finale est attribuée par le jury de délibération, sur la base des éléments du dossier ci-dessus. Thierry et Charles, c’est bien exact?</a:t>
            </a:r>
            <a:endParaRPr lang="fr-FR" dirty="0"/>
          </a:p>
        </p:txBody>
      </p:sp>
      <p:sp>
        <p:nvSpPr>
          <p:cNvPr id="4" name="Espace réservé du numéro de diapositive 3"/>
          <p:cNvSpPr>
            <a:spLocks noGrp="1"/>
          </p:cNvSpPr>
          <p:nvPr>
            <p:ph type="sldNum" sz="quarter" idx="10"/>
          </p:nvPr>
        </p:nvSpPr>
        <p:spPr/>
        <p:txBody>
          <a:bodyPr/>
          <a:lstStyle/>
          <a:p>
            <a:pPr>
              <a:defRPr/>
            </a:pPr>
            <a:fld id="{C49B0744-BC20-4314-903D-0C38AF7713DB}" type="slidenum">
              <a:rPr lang="fr-FR" smtClean="0"/>
              <a:pPr>
                <a:defRPr/>
              </a:pPr>
              <a:t>7</a:t>
            </a:fld>
            <a:endParaRPr lang="fr-FR"/>
          </a:p>
        </p:txBody>
      </p:sp>
    </p:spTree>
    <p:extLst>
      <p:ext uri="{BB962C8B-B14F-4D97-AF65-F5344CB8AC3E}">
        <p14:creationId xmlns:p14="http://schemas.microsoft.com/office/powerpoint/2010/main" xmlns="" val="3503244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Pourquoi prévoir des binômes? L’évaluation en topo comme en labo doit placer chaque élève en</a:t>
            </a:r>
            <a:r>
              <a:rPr lang="fr-FR" baseline="0" dirty="0" smtClean="0"/>
              <a:t> autonomie. Par contre, on peut envisager 4 étudiants en CCF par séance en topo. C’est gérable pour un seul prof à condition qu’un collègue gère les autres en salle ou sur le terrain.</a:t>
            </a:r>
          </a:p>
          <a:p>
            <a:r>
              <a:rPr lang="fr-FR" baseline="0" dirty="0" smtClean="0"/>
              <a:t>En labo, est-ce envisageable en terme </a:t>
            </a:r>
            <a:r>
              <a:rPr lang="fr-FR" baseline="0" smtClean="0"/>
              <a:t>de matériel?</a:t>
            </a:r>
            <a:endParaRPr lang="fr-FR"/>
          </a:p>
        </p:txBody>
      </p:sp>
      <p:sp>
        <p:nvSpPr>
          <p:cNvPr id="4" name="Espace réservé du numéro de diapositive 3"/>
          <p:cNvSpPr>
            <a:spLocks noGrp="1"/>
          </p:cNvSpPr>
          <p:nvPr>
            <p:ph type="sldNum" sz="quarter" idx="10"/>
          </p:nvPr>
        </p:nvSpPr>
        <p:spPr/>
        <p:txBody>
          <a:bodyPr/>
          <a:lstStyle/>
          <a:p>
            <a:pPr>
              <a:defRPr/>
            </a:pPr>
            <a:fld id="{C49B0744-BC20-4314-903D-0C38AF7713DB}" type="slidenum">
              <a:rPr lang="fr-FR" smtClean="0"/>
              <a:pPr>
                <a:defRPr/>
              </a:pPr>
              <a:t>8</a:t>
            </a:fld>
            <a:endParaRPr lang="fr-FR"/>
          </a:p>
        </p:txBody>
      </p:sp>
    </p:spTree>
    <p:extLst>
      <p:ext uri="{BB962C8B-B14F-4D97-AF65-F5344CB8AC3E}">
        <p14:creationId xmlns:p14="http://schemas.microsoft.com/office/powerpoint/2010/main" xmlns="" val="378308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p:sp>
      <p:sp>
        <p:nvSpPr>
          <p:cNvPr id="43010" name="Rectangle 3"/>
          <p:cNvSpPr txBox="1">
            <a:spLocks noGrp="1" noChangeArrowheads="1"/>
          </p:cNvSpPr>
          <p:nvPr>
            <p:ph type="body" idx="1"/>
          </p:nvPr>
        </p:nvSpPr>
        <p:spPr bwMode="auto">
          <a:noFill/>
        </p:spPr>
        <p:txBody>
          <a:bodyPr vert="horz" wrap="square" numCol="1" anchor="t" anchorCtr="0" compatLnSpc="1">
            <a:prstTxWarp prst="textNoShape">
              <a:avLst/>
            </a:prstTxWarp>
          </a:bodyPr>
          <a:lstStyle/>
          <a:p>
            <a:pPr eaLnBrk="1">
              <a:spcBef>
                <a:spcPct val="0"/>
              </a:spcBef>
            </a:pPr>
            <a:r>
              <a:rPr smtClean="0">
                <a:solidFill>
                  <a:srgbClr val="000000"/>
                </a:solidFill>
                <a:latin typeface="Arial" charset="0"/>
                <a:ea typeface="Microsoft YaHei"/>
              </a:rPr>
              <a:t>La liste des essais envisagés est très longue, il y aura nécessairement un délai d’équipement.</a:t>
            </a:r>
          </a:p>
          <a:p>
            <a:pPr eaLnBrk="1">
              <a:spcBef>
                <a:spcPct val="0"/>
              </a:spcBef>
            </a:pPr>
            <a:r>
              <a:rPr smtClean="0">
                <a:solidFill>
                  <a:srgbClr val="000000"/>
                </a:solidFill>
                <a:latin typeface="Arial" charset="0"/>
                <a:ea typeface="Microsoft YaHei"/>
              </a:rPr>
              <a:t>Souplesse d’organisation permettant de tirer parti des circonstances locales (par exemple travaux en cours ou équipement particulier) notamment pour les essais de réceptions d’ouvrage.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ce réservé de l'image des diapositives 1"/>
          <p:cNvSpPr>
            <a:spLocks noGrp="1" noRot="1" noChangeAspect="1"/>
          </p:cNvSpPr>
          <p:nvPr>
            <p:ph type="sldImg"/>
          </p:nvPr>
        </p:nvSpPr>
        <p:spPr/>
      </p:sp>
      <p:sp>
        <p:nvSpPr>
          <p:cNvPr id="40962" name="Espace réservé des commentaires 2"/>
          <p:cNvSpPr txBox="1">
            <a:spLocks noGrp="1"/>
          </p:cNvSpPr>
          <p:nvPr>
            <p:ph type="body" idx="1"/>
          </p:nvPr>
        </p:nvSpPr>
        <p:spPr bwMode="auto">
          <a:noFill/>
        </p:spPr>
        <p:txBody>
          <a:bodyPr vert="horz" wrap="square" numCol="1" anchor="t" anchorCtr="0" compatLnSpc="1">
            <a:prstTxWarp prst="textNoShape">
              <a:avLst/>
            </a:prstTxWarp>
          </a:bodyPr>
          <a:lstStyle/>
          <a:p>
            <a:pPr eaLnBrk="1">
              <a:spcBef>
                <a:spcPct val="0"/>
              </a:spcBef>
            </a:pPr>
            <a:endParaRPr smtClean="0">
              <a:solidFill>
                <a:srgbClr val="000000"/>
              </a:solidFill>
              <a:latin typeface="Arial" charset="0"/>
              <a:ea typeface="Microsoft YaHei"/>
            </a:endParaRPr>
          </a:p>
        </p:txBody>
      </p:sp>
      <p:sp>
        <p:nvSpPr>
          <p:cNvPr id="40963" name="Espace réservé du numéro de diapositive 3"/>
          <p:cNvSpPr>
            <a:spLocks noGrp="1"/>
          </p:cNvSpPr>
          <p:nvPr>
            <p:ph type="sldNum" sz="quarter" idx="5"/>
          </p:nvPr>
        </p:nvSpPr>
        <p:spPr bwMode="auto">
          <a:noFill/>
          <a:ln>
            <a:miter lim="800000"/>
            <a:headEnd/>
            <a:tailEnd/>
          </a:ln>
        </p:spPr>
        <p:txBody>
          <a:bodyPr vert="horz" wrap="square" numCol="1" compatLnSpc="1">
            <a:prstTxWarp prst="textNoShape">
              <a:avLst/>
            </a:prstTxWarp>
          </a:bodyPr>
          <a:lstStyle/>
          <a:p>
            <a:pPr fontAlgn="base">
              <a:spcBef>
                <a:spcPct val="0"/>
              </a:spcBef>
              <a:spcAft>
                <a:spcPct val="0"/>
              </a:spcAft>
            </a:pPr>
            <a:fld id="{215F2450-D317-43AF-8C95-201A0A6D9B9D}" type="slidenum">
              <a:rPr smtClean="0">
                <a:latin typeface="Times New Roman" pitchFamily="18" charset="0"/>
                <a:ea typeface="Arial Unicode MS" pitchFamily="34" charset="-128"/>
                <a:cs typeface="Tahoma" pitchFamily="34" charset="0"/>
              </a:rPr>
              <a:pPr fontAlgn="base">
                <a:spcBef>
                  <a:spcPct val="0"/>
                </a:spcBef>
                <a:spcAft>
                  <a:spcPct val="0"/>
                </a:spcAft>
              </a:pPr>
              <a:t>12</a:t>
            </a:fld>
            <a:endParaRPr smtClean="0">
              <a:latin typeface="Times New Roman" pitchFamily="18" charset="0"/>
              <a:ea typeface="Arial Unicode MS" pitchFamily="34" charset="-128"/>
              <a:cs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vmlDrawing" Target="../drawings/vmlDrawing3.vml"/></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vmlDrawing" Target="../drawings/vmlDrawing4.v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2.xml"/><Relationship Id="rId1" Type="http://schemas.openxmlformats.org/officeDocument/2006/relationships/vmlDrawing" Target="../drawings/vmlDrawing5.vml"/></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2.xml"/><Relationship Id="rId1" Type="http://schemas.openxmlformats.org/officeDocument/2006/relationships/vmlDrawing" Target="../drawings/vmlDrawing6.v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2.xml"/><Relationship Id="rId1" Type="http://schemas.openxmlformats.org/officeDocument/2006/relationships/vmlDrawing" Target="../drawings/vmlDrawing7.vml"/></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2.xml"/><Relationship Id="rId1" Type="http://schemas.openxmlformats.org/officeDocument/2006/relationships/vmlDrawing" Target="../drawings/vmlDrawing8.vml"/></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2.xml"/><Relationship Id="rId1" Type="http://schemas.openxmlformats.org/officeDocument/2006/relationships/vmlDrawing" Target="../drawings/vmlDrawing9.v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2.xml"/><Relationship Id="rId1" Type="http://schemas.openxmlformats.org/officeDocument/2006/relationships/vmlDrawing" Target="../drawings/vmlDrawing10.v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2.xml"/><Relationship Id="rId1" Type="http://schemas.openxmlformats.org/officeDocument/2006/relationships/vmlDrawing" Target="../drawings/vmlDrawing11.v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2.xml"/><Relationship Id="rId1" Type="http://schemas.openxmlformats.org/officeDocument/2006/relationships/vmlDrawing" Target="../drawings/vmlDrawing12.v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txBox="1">
            <a:spLocks noGrp="1"/>
          </p:cNvSpPr>
          <p:nvPr>
            <p:ph type="dt" sz="half" idx="10"/>
          </p:nvPr>
        </p:nvSpPr>
        <p:spPr>
          <a:ln/>
        </p:spPr>
        <p:txBody>
          <a:bodyPr/>
          <a:lstStyle>
            <a:lvl1pPr>
              <a:defRPr/>
            </a:lvl1pPr>
          </a:lstStyle>
          <a:p>
            <a:pPr>
              <a:defRPr/>
            </a:pPr>
            <a:endParaRPr/>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A476CA7C-475F-4EA4-AD6F-344564954607}"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txBox="1">
            <a:spLocks noGrp="1"/>
          </p:cNvSpPr>
          <p:nvPr>
            <p:ph type="dt" sz="half" idx="10"/>
          </p:nvPr>
        </p:nvSpPr>
        <p:spPr>
          <a:ln/>
        </p:spPr>
        <p:txBody>
          <a:bodyPr/>
          <a:lstStyle>
            <a:lvl1pPr>
              <a:defRPr/>
            </a:lvl1pPr>
          </a:lstStyle>
          <a:p>
            <a:pPr>
              <a:defRPr/>
            </a:pPr>
            <a:endParaRPr/>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8DAC688B-14E2-427F-AB9A-BAD1C7BD99AF}"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850" y="301625"/>
            <a:ext cx="2266950" cy="645636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03238" y="301625"/>
            <a:ext cx="6653212" cy="64563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txBox="1">
            <a:spLocks noGrp="1"/>
          </p:cNvSpPr>
          <p:nvPr>
            <p:ph type="dt" sz="half" idx="10"/>
          </p:nvPr>
        </p:nvSpPr>
        <p:spPr>
          <a:ln/>
        </p:spPr>
        <p:txBody>
          <a:bodyPr/>
          <a:lstStyle>
            <a:lvl1pPr>
              <a:defRPr/>
            </a:lvl1pPr>
          </a:lstStyle>
          <a:p>
            <a:pPr>
              <a:defRPr/>
            </a:pPr>
            <a:endParaRPr/>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3046F5CA-207B-4024-A8D8-8036E6F9B399}"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5"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6"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7"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8" name="Object 11"/>
          <p:cNvGraphicFramePr>
            <a:graphicFrameLocks noChangeAspect="1"/>
          </p:cNvGraphicFramePr>
          <p:nvPr/>
        </p:nvGraphicFramePr>
        <p:xfrm>
          <a:off x="420688" y="5375275"/>
          <a:ext cx="1317625" cy="1470025"/>
        </p:xfrm>
        <a:graphic>
          <a:graphicData uri="http://schemas.openxmlformats.org/presentationml/2006/ole">
            <p:oleObj spid="_x0000_s67594" r:id="rId3" imgW="7010400" imgH="7391400" progId="Word.OpenDocumentText.12">
              <p:embed/>
            </p:oleObj>
          </a:graphicData>
        </a:graphic>
      </p:graphicFrame>
      <p:sp>
        <p:nvSpPr>
          <p:cNvPr id="9"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ctrTitle"/>
          </p:nvPr>
        </p:nvSpPr>
        <p:spPr>
          <a:xfrm>
            <a:off x="755650" y="2347913"/>
            <a:ext cx="8569325" cy="1620837"/>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10" name="Espace réservé du pied de page 3"/>
          <p:cNvSpPr>
            <a:spLocks noGrp="1"/>
          </p:cNvSpPr>
          <p:nvPr>
            <p:ph type="ftr" sz="quarter" idx="10"/>
          </p:nvPr>
        </p:nvSpPr>
        <p:spPr/>
        <p:txBody>
          <a:bodyPr/>
          <a:lstStyle>
            <a:lvl1pPr>
              <a:defRPr smtClean="0"/>
            </a:lvl1pPr>
          </a:lstStyle>
          <a:p>
            <a:pPr>
              <a:defRPr/>
            </a:pPr>
            <a:r>
              <a:t>Rénovation du BTS BAT</a:t>
            </a:r>
            <a:endParaRPr/>
          </a:p>
        </p:txBody>
      </p:sp>
      <p:sp>
        <p:nvSpPr>
          <p:cNvPr id="11" name="Espace réservé de la date 4"/>
          <p:cNvSpPr>
            <a:spLocks noGrp="1"/>
          </p:cNvSpPr>
          <p:nvPr>
            <p:ph type="dt" sz="half" idx="11"/>
          </p:nvPr>
        </p:nvSpPr>
        <p:spPr/>
        <p:txBody>
          <a:bodyPr/>
          <a:lstStyle>
            <a:lvl1pPr>
              <a:defRPr/>
            </a:lvl1pPr>
          </a:lstStyle>
          <a:p>
            <a:pPr>
              <a:defRPr/>
            </a:pPr>
            <a:endParaRPr/>
          </a:p>
        </p:txBody>
      </p:sp>
      <p:sp>
        <p:nvSpPr>
          <p:cNvPr id="12" name="Espace réservé du numéro de diapositive 5"/>
          <p:cNvSpPr>
            <a:spLocks noGrp="1"/>
          </p:cNvSpPr>
          <p:nvPr>
            <p:ph type="sldNum" sz="quarter" idx="12"/>
          </p:nvPr>
        </p:nvSpPr>
        <p:spPr/>
        <p:txBody>
          <a:bodyPr/>
          <a:lstStyle>
            <a:lvl1pPr>
              <a:defRPr/>
            </a:lvl1pPr>
          </a:lstStyle>
          <a:p>
            <a:pPr>
              <a:defRPr/>
            </a:pPr>
            <a:fld id="{DB11DB4F-997B-4775-839C-67DC9F19314A}"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4"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5"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6"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7"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8" name="Object 11"/>
          <p:cNvGraphicFramePr>
            <a:graphicFrameLocks noChangeAspect="1"/>
          </p:cNvGraphicFramePr>
          <p:nvPr/>
        </p:nvGraphicFramePr>
        <p:xfrm>
          <a:off x="420688" y="5375275"/>
          <a:ext cx="1317625" cy="1470025"/>
        </p:xfrm>
        <a:graphic>
          <a:graphicData uri="http://schemas.openxmlformats.org/presentationml/2006/ole">
            <p:oleObj spid="_x0000_s68618" r:id="rId3" imgW="7010400" imgH="7391400" progId="Word.OpenDocumentText.12">
              <p:embed/>
            </p:oleObj>
          </a:graphicData>
        </a:graphic>
      </p:graphicFrame>
      <p:sp>
        <p:nvSpPr>
          <p:cNvPr id="9"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Espace réservé du pied de page 3"/>
          <p:cNvSpPr>
            <a:spLocks noGrp="1"/>
          </p:cNvSpPr>
          <p:nvPr>
            <p:ph type="ftr" sz="quarter" idx="10"/>
          </p:nvPr>
        </p:nvSpPr>
        <p:spPr/>
        <p:txBody>
          <a:bodyPr/>
          <a:lstStyle>
            <a:lvl1pPr>
              <a:defRPr smtClean="0"/>
            </a:lvl1pPr>
          </a:lstStyle>
          <a:p>
            <a:pPr>
              <a:defRPr/>
            </a:pPr>
            <a:r>
              <a:t>Rénovation du BTS BAT</a:t>
            </a:r>
            <a:endParaRPr/>
          </a:p>
        </p:txBody>
      </p:sp>
      <p:sp>
        <p:nvSpPr>
          <p:cNvPr id="11" name="Espace réservé de la date 4"/>
          <p:cNvSpPr>
            <a:spLocks noGrp="1"/>
          </p:cNvSpPr>
          <p:nvPr>
            <p:ph type="dt" sz="half" idx="11"/>
          </p:nvPr>
        </p:nvSpPr>
        <p:spPr/>
        <p:txBody>
          <a:bodyPr/>
          <a:lstStyle>
            <a:lvl1pPr>
              <a:defRPr/>
            </a:lvl1pPr>
          </a:lstStyle>
          <a:p>
            <a:pPr>
              <a:defRPr/>
            </a:pPr>
            <a:endParaRPr/>
          </a:p>
        </p:txBody>
      </p:sp>
      <p:sp>
        <p:nvSpPr>
          <p:cNvPr id="12" name="Espace réservé du numéro de diapositive 5"/>
          <p:cNvSpPr>
            <a:spLocks noGrp="1"/>
          </p:cNvSpPr>
          <p:nvPr>
            <p:ph type="sldNum" sz="quarter" idx="12"/>
          </p:nvPr>
        </p:nvSpPr>
        <p:spPr/>
        <p:txBody>
          <a:bodyPr/>
          <a:lstStyle>
            <a:lvl1pPr>
              <a:defRPr/>
            </a:lvl1pPr>
          </a:lstStyle>
          <a:p>
            <a:pPr>
              <a:defRPr/>
            </a:pPr>
            <a:fld id="{2265B7F4-23F9-48E1-B10F-030F45357345}"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5"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6"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7"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8" name="Object 11"/>
          <p:cNvGraphicFramePr>
            <a:graphicFrameLocks noChangeAspect="1"/>
          </p:cNvGraphicFramePr>
          <p:nvPr/>
        </p:nvGraphicFramePr>
        <p:xfrm>
          <a:off x="420688" y="5375275"/>
          <a:ext cx="1317625" cy="1470025"/>
        </p:xfrm>
        <a:graphic>
          <a:graphicData uri="http://schemas.openxmlformats.org/presentationml/2006/ole">
            <p:oleObj spid="_x0000_s69642" r:id="rId3" imgW="7010400" imgH="7391400" progId="Word.OpenDocumentText.12">
              <p:embed/>
            </p:oleObj>
          </a:graphicData>
        </a:graphic>
      </p:graphicFrame>
      <p:sp>
        <p:nvSpPr>
          <p:cNvPr id="9"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10" name="Espace réservé du pied de page 3"/>
          <p:cNvSpPr>
            <a:spLocks noGrp="1"/>
          </p:cNvSpPr>
          <p:nvPr>
            <p:ph type="ftr" sz="quarter" idx="10"/>
          </p:nvPr>
        </p:nvSpPr>
        <p:spPr/>
        <p:txBody>
          <a:bodyPr/>
          <a:lstStyle>
            <a:lvl1pPr>
              <a:defRPr smtClean="0"/>
            </a:lvl1pPr>
          </a:lstStyle>
          <a:p>
            <a:pPr>
              <a:defRPr/>
            </a:pPr>
            <a:r>
              <a:t>Rénovation du BTS BAT</a:t>
            </a:r>
            <a:endParaRPr/>
          </a:p>
        </p:txBody>
      </p:sp>
      <p:sp>
        <p:nvSpPr>
          <p:cNvPr id="11" name="Espace réservé de la date 4"/>
          <p:cNvSpPr>
            <a:spLocks noGrp="1"/>
          </p:cNvSpPr>
          <p:nvPr>
            <p:ph type="dt" sz="half" idx="11"/>
          </p:nvPr>
        </p:nvSpPr>
        <p:spPr/>
        <p:txBody>
          <a:bodyPr/>
          <a:lstStyle>
            <a:lvl1pPr>
              <a:defRPr/>
            </a:lvl1pPr>
          </a:lstStyle>
          <a:p>
            <a:pPr>
              <a:defRPr/>
            </a:pPr>
            <a:endParaRPr/>
          </a:p>
        </p:txBody>
      </p:sp>
      <p:sp>
        <p:nvSpPr>
          <p:cNvPr id="12" name="Espace réservé du numéro de diapositive 5"/>
          <p:cNvSpPr>
            <a:spLocks noGrp="1"/>
          </p:cNvSpPr>
          <p:nvPr>
            <p:ph type="sldNum" sz="quarter" idx="12"/>
          </p:nvPr>
        </p:nvSpPr>
        <p:spPr/>
        <p:txBody>
          <a:bodyPr/>
          <a:lstStyle>
            <a:lvl1pPr>
              <a:defRPr/>
            </a:lvl1pPr>
          </a:lstStyle>
          <a:p>
            <a:pPr>
              <a:defRPr/>
            </a:pPr>
            <a:fld id="{2115EAB3-F344-41CF-9EEB-3BA0DFEAFDD2}"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5"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6"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7"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8"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9" name="Object 11"/>
          <p:cNvGraphicFramePr>
            <a:graphicFrameLocks noChangeAspect="1"/>
          </p:cNvGraphicFramePr>
          <p:nvPr/>
        </p:nvGraphicFramePr>
        <p:xfrm>
          <a:off x="420688" y="5375275"/>
          <a:ext cx="1317625" cy="1470025"/>
        </p:xfrm>
        <a:graphic>
          <a:graphicData uri="http://schemas.openxmlformats.org/presentationml/2006/ole">
            <p:oleObj spid="_x0000_s70666" r:id="rId3" imgW="7010400" imgH="7391400" progId="Word.OpenDocumentText.12">
              <p:embed/>
            </p:oleObj>
          </a:graphicData>
        </a:graphic>
      </p:graphicFrame>
      <p:sp>
        <p:nvSpPr>
          <p:cNvPr id="10"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022600" y="2184400"/>
            <a:ext cx="303212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207125" y="2184400"/>
            <a:ext cx="303212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1" name="Espace réservé du pied de page 4"/>
          <p:cNvSpPr>
            <a:spLocks noGrp="1"/>
          </p:cNvSpPr>
          <p:nvPr>
            <p:ph type="ftr" sz="quarter" idx="10"/>
          </p:nvPr>
        </p:nvSpPr>
        <p:spPr/>
        <p:txBody>
          <a:bodyPr/>
          <a:lstStyle>
            <a:lvl1pPr>
              <a:defRPr smtClean="0"/>
            </a:lvl1pPr>
          </a:lstStyle>
          <a:p>
            <a:pPr>
              <a:defRPr/>
            </a:pPr>
            <a:r>
              <a:t>Rénovation du BTS BAT</a:t>
            </a:r>
            <a:endParaRPr/>
          </a:p>
        </p:txBody>
      </p:sp>
      <p:sp>
        <p:nvSpPr>
          <p:cNvPr id="12" name="Espace réservé de la date 5"/>
          <p:cNvSpPr>
            <a:spLocks noGrp="1"/>
          </p:cNvSpPr>
          <p:nvPr>
            <p:ph type="dt" sz="half" idx="11"/>
          </p:nvPr>
        </p:nvSpPr>
        <p:spPr/>
        <p:txBody>
          <a:bodyPr/>
          <a:lstStyle>
            <a:lvl1pPr>
              <a:defRPr/>
            </a:lvl1pPr>
          </a:lstStyle>
          <a:p>
            <a:pPr>
              <a:defRPr/>
            </a:pPr>
            <a:endParaRPr/>
          </a:p>
        </p:txBody>
      </p:sp>
      <p:sp>
        <p:nvSpPr>
          <p:cNvPr id="13" name="Espace réservé du numéro de diapositive 6"/>
          <p:cNvSpPr>
            <a:spLocks noGrp="1"/>
          </p:cNvSpPr>
          <p:nvPr>
            <p:ph type="sldNum" sz="quarter" idx="12"/>
          </p:nvPr>
        </p:nvSpPr>
        <p:spPr/>
        <p:txBody>
          <a:bodyPr/>
          <a:lstStyle>
            <a:lvl1pPr>
              <a:defRPr/>
            </a:lvl1pPr>
          </a:lstStyle>
          <a:p>
            <a:pPr>
              <a:defRPr/>
            </a:pPr>
            <a:fld id="{71DB44C6-2A2F-4306-8398-A6E4953B0654}"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7"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8"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9"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10"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11" name="Object 11"/>
          <p:cNvGraphicFramePr>
            <a:graphicFrameLocks noChangeAspect="1"/>
          </p:cNvGraphicFramePr>
          <p:nvPr/>
        </p:nvGraphicFramePr>
        <p:xfrm>
          <a:off x="420688" y="5375275"/>
          <a:ext cx="1317625" cy="1470025"/>
        </p:xfrm>
        <a:graphic>
          <a:graphicData uri="http://schemas.openxmlformats.org/presentationml/2006/ole">
            <p:oleObj spid="_x0000_s71690" r:id="rId3" imgW="7010400" imgH="7391400" progId="Word.OpenDocumentText.12">
              <p:embed/>
            </p:oleObj>
          </a:graphicData>
        </a:graphic>
      </p:graphicFrame>
      <p:sp>
        <p:nvSpPr>
          <p:cNvPr id="12"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a:xfrm>
            <a:off x="504825" y="303213"/>
            <a:ext cx="9072563" cy="1258887"/>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3" name="Espace réservé du pied de page 6"/>
          <p:cNvSpPr>
            <a:spLocks noGrp="1"/>
          </p:cNvSpPr>
          <p:nvPr>
            <p:ph type="ftr" sz="quarter" idx="10"/>
          </p:nvPr>
        </p:nvSpPr>
        <p:spPr/>
        <p:txBody>
          <a:bodyPr/>
          <a:lstStyle>
            <a:lvl1pPr>
              <a:defRPr smtClean="0"/>
            </a:lvl1pPr>
          </a:lstStyle>
          <a:p>
            <a:pPr>
              <a:defRPr/>
            </a:pPr>
            <a:r>
              <a:t>Rénovation du BTS BAT</a:t>
            </a:r>
            <a:endParaRPr/>
          </a:p>
        </p:txBody>
      </p:sp>
      <p:sp>
        <p:nvSpPr>
          <p:cNvPr id="14" name="Espace réservé de la date 7"/>
          <p:cNvSpPr>
            <a:spLocks noGrp="1"/>
          </p:cNvSpPr>
          <p:nvPr>
            <p:ph type="dt" sz="half" idx="11"/>
          </p:nvPr>
        </p:nvSpPr>
        <p:spPr/>
        <p:txBody>
          <a:bodyPr/>
          <a:lstStyle>
            <a:lvl1pPr>
              <a:defRPr/>
            </a:lvl1pPr>
          </a:lstStyle>
          <a:p>
            <a:pPr>
              <a:defRPr/>
            </a:pPr>
            <a:endParaRPr/>
          </a:p>
        </p:txBody>
      </p:sp>
      <p:sp>
        <p:nvSpPr>
          <p:cNvPr id="15" name="Espace réservé du numéro de diapositive 8"/>
          <p:cNvSpPr>
            <a:spLocks noGrp="1"/>
          </p:cNvSpPr>
          <p:nvPr>
            <p:ph type="sldNum" sz="quarter" idx="12"/>
          </p:nvPr>
        </p:nvSpPr>
        <p:spPr/>
        <p:txBody>
          <a:bodyPr/>
          <a:lstStyle>
            <a:lvl1pPr>
              <a:defRPr/>
            </a:lvl1pPr>
          </a:lstStyle>
          <a:p>
            <a:pPr>
              <a:defRPr/>
            </a:pPr>
            <a:fld id="{1379EDF8-364F-4031-9ECC-5F1258E9A3CD}"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3"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4"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5"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6"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7" name="Object 11"/>
          <p:cNvGraphicFramePr>
            <a:graphicFrameLocks noChangeAspect="1"/>
          </p:cNvGraphicFramePr>
          <p:nvPr/>
        </p:nvGraphicFramePr>
        <p:xfrm>
          <a:off x="420688" y="5375275"/>
          <a:ext cx="1317625" cy="1470025"/>
        </p:xfrm>
        <a:graphic>
          <a:graphicData uri="http://schemas.openxmlformats.org/presentationml/2006/ole">
            <p:oleObj spid="_x0000_s72714" r:id="rId3" imgW="7010400" imgH="7391400" progId="Word.OpenDocumentText.12">
              <p:embed/>
            </p:oleObj>
          </a:graphicData>
        </a:graphic>
      </p:graphicFrame>
      <p:sp>
        <p:nvSpPr>
          <p:cNvPr id="8"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p:txBody>
          <a:bodyPr/>
          <a:lstStyle/>
          <a:p>
            <a:r>
              <a:rPr lang="fr-FR" smtClean="0"/>
              <a:t>Cliquez pour modifier le style du titre</a:t>
            </a:r>
            <a:endParaRPr lang="fr-FR"/>
          </a:p>
        </p:txBody>
      </p:sp>
      <p:sp>
        <p:nvSpPr>
          <p:cNvPr id="9" name="Espace réservé du pied de page 2"/>
          <p:cNvSpPr>
            <a:spLocks noGrp="1"/>
          </p:cNvSpPr>
          <p:nvPr>
            <p:ph type="ftr" sz="quarter" idx="10"/>
          </p:nvPr>
        </p:nvSpPr>
        <p:spPr/>
        <p:txBody>
          <a:bodyPr/>
          <a:lstStyle>
            <a:lvl1pPr>
              <a:defRPr smtClean="0"/>
            </a:lvl1pPr>
          </a:lstStyle>
          <a:p>
            <a:pPr>
              <a:defRPr/>
            </a:pPr>
            <a:r>
              <a:t>Rénovation du BTS BAT</a:t>
            </a:r>
            <a:endParaRPr/>
          </a:p>
        </p:txBody>
      </p:sp>
      <p:sp>
        <p:nvSpPr>
          <p:cNvPr id="10" name="Espace réservé de la date 3"/>
          <p:cNvSpPr>
            <a:spLocks noGrp="1"/>
          </p:cNvSpPr>
          <p:nvPr>
            <p:ph type="dt" sz="half" idx="11"/>
          </p:nvPr>
        </p:nvSpPr>
        <p:spPr/>
        <p:txBody>
          <a:bodyPr/>
          <a:lstStyle>
            <a:lvl1pPr>
              <a:defRPr/>
            </a:lvl1pPr>
          </a:lstStyle>
          <a:p>
            <a:pPr>
              <a:defRPr/>
            </a:pPr>
            <a:endParaRPr/>
          </a:p>
        </p:txBody>
      </p:sp>
      <p:sp>
        <p:nvSpPr>
          <p:cNvPr id="11" name="Espace réservé du numéro de diapositive 4"/>
          <p:cNvSpPr>
            <a:spLocks noGrp="1"/>
          </p:cNvSpPr>
          <p:nvPr>
            <p:ph type="sldNum" sz="quarter" idx="12"/>
          </p:nvPr>
        </p:nvSpPr>
        <p:spPr/>
        <p:txBody>
          <a:bodyPr/>
          <a:lstStyle>
            <a:lvl1pPr>
              <a:defRPr/>
            </a:lvl1pPr>
          </a:lstStyle>
          <a:p>
            <a:pPr>
              <a:defRPr/>
            </a:pPr>
            <a:fld id="{62F1D5C9-1E13-4812-8B8C-42151F19A65C}"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3"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4"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5"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6" name="Object 11"/>
          <p:cNvGraphicFramePr>
            <a:graphicFrameLocks noChangeAspect="1"/>
          </p:cNvGraphicFramePr>
          <p:nvPr/>
        </p:nvGraphicFramePr>
        <p:xfrm>
          <a:off x="420688" y="5375275"/>
          <a:ext cx="1317625" cy="1470025"/>
        </p:xfrm>
        <a:graphic>
          <a:graphicData uri="http://schemas.openxmlformats.org/presentationml/2006/ole">
            <p:oleObj spid="_x0000_s73738" r:id="rId3" imgW="7010400" imgH="7391400" progId="Word.OpenDocumentText.12">
              <p:embed/>
            </p:oleObj>
          </a:graphicData>
        </a:graphic>
      </p:graphicFrame>
      <p:sp>
        <p:nvSpPr>
          <p:cNvPr id="7"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8" name="Espace réservé du pied de page 1"/>
          <p:cNvSpPr>
            <a:spLocks noGrp="1"/>
          </p:cNvSpPr>
          <p:nvPr>
            <p:ph type="ftr" sz="quarter" idx="10"/>
          </p:nvPr>
        </p:nvSpPr>
        <p:spPr/>
        <p:txBody>
          <a:bodyPr/>
          <a:lstStyle>
            <a:lvl1pPr>
              <a:defRPr smtClean="0"/>
            </a:lvl1pPr>
          </a:lstStyle>
          <a:p>
            <a:pPr>
              <a:defRPr/>
            </a:pPr>
            <a:r>
              <a:t>Rénovation du BTS BAT</a:t>
            </a:r>
            <a:endParaRPr/>
          </a:p>
        </p:txBody>
      </p:sp>
      <p:sp>
        <p:nvSpPr>
          <p:cNvPr id="9" name="Espace réservé de la date 2"/>
          <p:cNvSpPr>
            <a:spLocks noGrp="1"/>
          </p:cNvSpPr>
          <p:nvPr>
            <p:ph type="dt" sz="half" idx="11"/>
          </p:nvPr>
        </p:nvSpPr>
        <p:spPr/>
        <p:txBody>
          <a:bodyPr/>
          <a:lstStyle>
            <a:lvl1pPr>
              <a:defRPr/>
            </a:lvl1pPr>
          </a:lstStyle>
          <a:p>
            <a:pPr>
              <a:defRPr/>
            </a:pPr>
            <a:endParaRPr/>
          </a:p>
        </p:txBody>
      </p:sp>
      <p:sp>
        <p:nvSpPr>
          <p:cNvPr id="10" name="Espace réservé du numéro de diapositive 3"/>
          <p:cNvSpPr>
            <a:spLocks noGrp="1"/>
          </p:cNvSpPr>
          <p:nvPr>
            <p:ph type="sldNum" sz="quarter" idx="12"/>
          </p:nvPr>
        </p:nvSpPr>
        <p:spPr/>
        <p:txBody>
          <a:bodyPr/>
          <a:lstStyle>
            <a:lvl1pPr>
              <a:defRPr/>
            </a:lvl1pPr>
          </a:lstStyle>
          <a:p>
            <a:pPr>
              <a:defRPr/>
            </a:pPr>
            <a:fld id="{DE80AE3A-62BF-40A3-A605-C8BEE48BEE92}" type="slidenum">
              <a:rPr/>
              <a:pPr>
                <a:defRPr/>
              </a:pPr>
              <a:t>‹N°›</a:t>
            </a:fld>
            <a:endParaRPr/>
          </a:p>
        </p:txBody>
      </p:sp>
    </p:spTree>
  </p:cSld>
  <p:clrMapOvr>
    <a:masterClrMapping/>
  </p:clrMapOvr>
  <p:transition/>
  <p:timing>
    <p:tnLst>
      <p:par>
        <p:cTn id="1" dur="indefinite" restart="never" nodeType="tmRoot"/>
      </p:par>
    </p:tnLst>
  </p:timing>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6"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7"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8"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9" name="Object 11"/>
          <p:cNvGraphicFramePr>
            <a:graphicFrameLocks noChangeAspect="1"/>
          </p:cNvGraphicFramePr>
          <p:nvPr/>
        </p:nvGraphicFramePr>
        <p:xfrm>
          <a:off x="420688" y="5375275"/>
          <a:ext cx="1317625" cy="1470025"/>
        </p:xfrm>
        <a:graphic>
          <a:graphicData uri="http://schemas.openxmlformats.org/presentationml/2006/ole">
            <p:oleObj spid="_x0000_s74762" r:id="rId3" imgW="7010400" imgH="7391400" progId="Word.OpenDocumentText.12">
              <p:embed/>
            </p:oleObj>
          </a:graphicData>
        </a:graphic>
      </p:graphicFrame>
      <p:sp>
        <p:nvSpPr>
          <p:cNvPr id="10"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11" name="Espace réservé du pied de page 4"/>
          <p:cNvSpPr>
            <a:spLocks noGrp="1"/>
          </p:cNvSpPr>
          <p:nvPr>
            <p:ph type="ftr" sz="quarter" idx="10"/>
          </p:nvPr>
        </p:nvSpPr>
        <p:spPr/>
        <p:txBody>
          <a:bodyPr/>
          <a:lstStyle>
            <a:lvl1pPr>
              <a:defRPr smtClean="0"/>
            </a:lvl1pPr>
          </a:lstStyle>
          <a:p>
            <a:pPr>
              <a:defRPr/>
            </a:pPr>
            <a:r>
              <a:t>Rénovation du BTS BAT</a:t>
            </a:r>
            <a:endParaRPr/>
          </a:p>
        </p:txBody>
      </p:sp>
      <p:sp>
        <p:nvSpPr>
          <p:cNvPr id="12" name="Espace réservé de la date 5"/>
          <p:cNvSpPr>
            <a:spLocks noGrp="1"/>
          </p:cNvSpPr>
          <p:nvPr>
            <p:ph type="dt" sz="half" idx="11"/>
          </p:nvPr>
        </p:nvSpPr>
        <p:spPr/>
        <p:txBody>
          <a:bodyPr/>
          <a:lstStyle>
            <a:lvl1pPr>
              <a:defRPr/>
            </a:lvl1pPr>
          </a:lstStyle>
          <a:p>
            <a:pPr>
              <a:defRPr/>
            </a:pPr>
            <a:endParaRPr/>
          </a:p>
        </p:txBody>
      </p:sp>
      <p:sp>
        <p:nvSpPr>
          <p:cNvPr id="13" name="Espace réservé du numéro de diapositive 6"/>
          <p:cNvSpPr>
            <a:spLocks noGrp="1"/>
          </p:cNvSpPr>
          <p:nvPr>
            <p:ph type="sldNum" sz="quarter" idx="12"/>
          </p:nvPr>
        </p:nvSpPr>
        <p:spPr/>
        <p:txBody>
          <a:bodyPr/>
          <a:lstStyle>
            <a:lvl1pPr>
              <a:defRPr/>
            </a:lvl1pPr>
          </a:lstStyle>
          <a:p>
            <a:pPr>
              <a:defRPr/>
            </a:pPr>
            <a:fld id="{C3301C04-E883-4D8F-AA51-1DD024FFFEB0}"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txBox="1">
            <a:spLocks noGrp="1"/>
          </p:cNvSpPr>
          <p:nvPr>
            <p:ph type="dt" sz="half" idx="10"/>
          </p:nvPr>
        </p:nvSpPr>
        <p:spPr>
          <a:ln/>
        </p:spPr>
        <p:txBody>
          <a:bodyPr/>
          <a:lstStyle>
            <a:lvl1pPr>
              <a:defRPr/>
            </a:lvl1pPr>
          </a:lstStyle>
          <a:p>
            <a:pPr>
              <a:defRPr/>
            </a:pPr>
            <a:endParaRPr/>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B1C32030-E1E5-4CB3-A04D-BE35811FC99E}"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6"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7"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8"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9" name="Object 11"/>
          <p:cNvGraphicFramePr>
            <a:graphicFrameLocks noChangeAspect="1"/>
          </p:cNvGraphicFramePr>
          <p:nvPr/>
        </p:nvGraphicFramePr>
        <p:xfrm>
          <a:off x="420688" y="5375275"/>
          <a:ext cx="1317625" cy="1470025"/>
        </p:xfrm>
        <a:graphic>
          <a:graphicData uri="http://schemas.openxmlformats.org/presentationml/2006/ole">
            <p:oleObj spid="_x0000_s75786" r:id="rId3" imgW="7010400" imgH="7391400" progId="Word.OpenDocumentText.12">
              <p:embed/>
            </p:oleObj>
          </a:graphicData>
        </a:graphic>
      </p:graphicFrame>
      <p:sp>
        <p:nvSpPr>
          <p:cNvPr id="10"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11" name="Espace réservé du pied de page 4"/>
          <p:cNvSpPr>
            <a:spLocks noGrp="1"/>
          </p:cNvSpPr>
          <p:nvPr>
            <p:ph type="ftr" sz="quarter" idx="10"/>
          </p:nvPr>
        </p:nvSpPr>
        <p:spPr/>
        <p:txBody>
          <a:bodyPr/>
          <a:lstStyle>
            <a:lvl1pPr>
              <a:defRPr smtClean="0"/>
            </a:lvl1pPr>
          </a:lstStyle>
          <a:p>
            <a:pPr>
              <a:defRPr/>
            </a:pPr>
            <a:r>
              <a:t>Rénovation du BTS BAT</a:t>
            </a:r>
            <a:endParaRPr/>
          </a:p>
        </p:txBody>
      </p:sp>
      <p:sp>
        <p:nvSpPr>
          <p:cNvPr id="12" name="Espace réservé de la date 5"/>
          <p:cNvSpPr>
            <a:spLocks noGrp="1"/>
          </p:cNvSpPr>
          <p:nvPr>
            <p:ph type="dt" sz="half" idx="11"/>
          </p:nvPr>
        </p:nvSpPr>
        <p:spPr/>
        <p:txBody>
          <a:bodyPr/>
          <a:lstStyle>
            <a:lvl1pPr>
              <a:defRPr/>
            </a:lvl1pPr>
          </a:lstStyle>
          <a:p>
            <a:pPr>
              <a:defRPr/>
            </a:pPr>
            <a:endParaRPr/>
          </a:p>
        </p:txBody>
      </p:sp>
      <p:sp>
        <p:nvSpPr>
          <p:cNvPr id="13" name="Espace réservé du numéro de diapositive 6"/>
          <p:cNvSpPr>
            <a:spLocks noGrp="1"/>
          </p:cNvSpPr>
          <p:nvPr>
            <p:ph type="sldNum" sz="quarter" idx="12"/>
          </p:nvPr>
        </p:nvSpPr>
        <p:spPr/>
        <p:txBody>
          <a:bodyPr/>
          <a:lstStyle>
            <a:lvl1pPr>
              <a:defRPr/>
            </a:lvl1pPr>
          </a:lstStyle>
          <a:p>
            <a:pPr>
              <a:defRPr/>
            </a:pPr>
            <a:fld id="{FEBCE29A-B9ED-4412-8AE6-602FE65DFA52}"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4"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5"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6"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7"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8" name="Object 11"/>
          <p:cNvGraphicFramePr>
            <a:graphicFrameLocks noChangeAspect="1"/>
          </p:cNvGraphicFramePr>
          <p:nvPr/>
        </p:nvGraphicFramePr>
        <p:xfrm>
          <a:off x="420688" y="5375275"/>
          <a:ext cx="1317625" cy="1470025"/>
        </p:xfrm>
        <a:graphic>
          <a:graphicData uri="http://schemas.openxmlformats.org/presentationml/2006/ole">
            <p:oleObj spid="_x0000_s76810" r:id="rId3" imgW="7010400" imgH="7391400" progId="Word.OpenDocumentText.12">
              <p:embed/>
            </p:oleObj>
          </a:graphicData>
        </a:graphic>
      </p:graphicFrame>
      <p:sp>
        <p:nvSpPr>
          <p:cNvPr id="9"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Espace réservé du pied de page 3"/>
          <p:cNvSpPr>
            <a:spLocks noGrp="1"/>
          </p:cNvSpPr>
          <p:nvPr>
            <p:ph type="ftr" sz="quarter" idx="10"/>
          </p:nvPr>
        </p:nvSpPr>
        <p:spPr/>
        <p:txBody>
          <a:bodyPr/>
          <a:lstStyle>
            <a:lvl1pPr>
              <a:defRPr smtClean="0"/>
            </a:lvl1pPr>
          </a:lstStyle>
          <a:p>
            <a:pPr>
              <a:defRPr/>
            </a:pPr>
            <a:r>
              <a:t>Rénovation du BTS BAT</a:t>
            </a:r>
            <a:endParaRPr/>
          </a:p>
        </p:txBody>
      </p:sp>
      <p:sp>
        <p:nvSpPr>
          <p:cNvPr id="11" name="Espace réservé de la date 4"/>
          <p:cNvSpPr>
            <a:spLocks noGrp="1"/>
          </p:cNvSpPr>
          <p:nvPr>
            <p:ph type="dt" sz="half" idx="11"/>
          </p:nvPr>
        </p:nvSpPr>
        <p:spPr/>
        <p:txBody>
          <a:bodyPr/>
          <a:lstStyle>
            <a:lvl1pPr>
              <a:defRPr/>
            </a:lvl1pPr>
          </a:lstStyle>
          <a:p>
            <a:pPr>
              <a:defRPr/>
            </a:pPr>
            <a:endParaRPr/>
          </a:p>
        </p:txBody>
      </p:sp>
      <p:sp>
        <p:nvSpPr>
          <p:cNvPr id="12" name="Espace réservé du numéro de diapositive 5"/>
          <p:cNvSpPr>
            <a:spLocks noGrp="1"/>
          </p:cNvSpPr>
          <p:nvPr>
            <p:ph type="sldNum" sz="quarter" idx="12"/>
          </p:nvPr>
        </p:nvSpPr>
        <p:spPr/>
        <p:txBody>
          <a:bodyPr/>
          <a:lstStyle>
            <a:lvl1pPr>
              <a:defRPr/>
            </a:lvl1pPr>
          </a:lstStyle>
          <a:p>
            <a:pPr>
              <a:defRPr/>
            </a:pPr>
            <a:fld id="{F38C3C33-BC4A-48D8-B935-CB391F5A33DC}"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5"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6"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7"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8" name="Object 11"/>
          <p:cNvGraphicFramePr>
            <a:graphicFrameLocks noChangeAspect="1"/>
          </p:cNvGraphicFramePr>
          <p:nvPr/>
        </p:nvGraphicFramePr>
        <p:xfrm>
          <a:off x="420688" y="5375275"/>
          <a:ext cx="1317625" cy="1470025"/>
        </p:xfrm>
        <a:graphic>
          <a:graphicData uri="http://schemas.openxmlformats.org/presentationml/2006/ole">
            <p:oleObj spid="_x0000_s77834" r:id="rId3" imgW="7010400" imgH="7391400" progId="Word.OpenDocumentText.12">
              <p:embed/>
            </p:oleObj>
          </a:graphicData>
        </a:graphic>
      </p:graphicFrame>
      <p:sp>
        <p:nvSpPr>
          <p:cNvPr id="9"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
        <p:nvSpPr>
          <p:cNvPr id="2" name="Titre vertical 1"/>
          <p:cNvSpPr>
            <a:spLocks noGrp="1"/>
          </p:cNvSpPr>
          <p:nvPr>
            <p:ph type="title" orient="vert"/>
          </p:nvPr>
        </p:nvSpPr>
        <p:spPr>
          <a:xfrm>
            <a:off x="7362825" y="755650"/>
            <a:ext cx="2044700" cy="641826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223963" y="755650"/>
            <a:ext cx="5986462" cy="64182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Espace réservé du pied de page 3"/>
          <p:cNvSpPr>
            <a:spLocks noGrp="1"/>
          </p:cNvSpPr>
          <p:nvPr>
            <p:ph type="ftr" sz="quarter" idx="10"/>
          </p:nvPr>
        </p:nvSpPr>
        <p:spPr/>
        <p:txBody>
          <a:bodyPr/>
          <a:lstStyle>
            <a:lvl1pPr>
              <a:defRPr smtClean="0"/>
            </a:lvl1pPr>
          </a:lstStyle>
          <a:p>
            <a:pPr>
              <a:defRPr/>
            </a:pPr>
            <a:r>
              <a:t>Rénovation du BTS BAT</a:t>
            </a:r>
            <a:endParaRPr/>
          </a:p>
        </p:txBody>
      </p:sp>
      <p:sp>
        <p:nvSpPr>
          <p:cNvPr id="11" name="Espace réservé de la date 4"/>
          <p:cNvSpPr>
            <a:spLocks noGrp="1"/>
          </p:cNvSpPr>
          <p:nvPr>
            <p:ph type="dt" sz="half" idx="11"/>
          </p:nvPr>
        </p:nvSpPr>
        <p:spPr/>
        <p:txBody>
          <a:bodyPr/>
          <a:lstStyle>
            <a:lvl1pPr>
              <a:defRPr/>
            </a:lvl1pPr>
          </a:lstStyle>
          <a:p>
            <a:pPr>
              <a:defRPr/>
            </a:pPr>
            <a:endParaRPr/>
          </a:p>
        </p:txBody>
      </p:sp>
      <p:sp>
        <p:nvSpPr>
          <p:cNvPr id="12" name="Espace réservé du numéro de diapositive 5"/>
          <p:cNvSpPr>
            <a:spLocks noGrp="1"/>
          </p:cNvSpPr>
          <p:nvPr>
            <p:ph type="sldNum" sz="quarter" idx="12"/>
          </p:nvPr>
        </p:nvSpPr>
        <p:spPr/>
        <p:txBody>
          <a:bodyPr/>
          <a:lstStyle>
            <a:lvl1pPr>
              <a:defRPr/>
            </a:lvl1pPr>
          </a:lstStyle>
          <a:p>
            <a:pPr>
              <a:defRPr/>
            </a:pPr>
            <a:fld id="{BFFA65FD-FDE3-45C8-B79C-7C5B4F08430D}"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txBox="1">
            <a:spLocks noGrp="1"/>
          </p:cNvSpPr>
          <p:nvPr>
            <p:ph type="dt" sz="half" idx="10"/>
          </p:nvPr>
        </p:nvSpPr>
        <p:spPr>
          <a:ln/>
        </p:spPr>
        <p:txBody>
          <a:bodyPr/>
          <a:lstStyle>
            <a:lvl1pPr>
              <a:defRPr/>
            </a:lvl1pPr>
          </a:lstStyle>
          <a:p>
            <a:pPr>
              <a:defRPr/>
            </a:pPr>
            <a:endParaRPr/>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D64F067F-8061-417D-9DDF-3DAF9463C6C3}"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txBox="1">
            <a:spLocks noGrp="1"/>
          </p:cNvSpPr>
          <p:nvPr>
            <p:ph type="dt" sz="half" idx="10"/>
          </p:nvPr>
        </p:nvSpPr>
        <p:spPr>
          <a:ln/>
        </p:spPr>
        <p:txBody>
          <a:bodyPr/>
          <a:lstStyle>
            <a:lvl1pPr>
              <a:defRPr/>
            </a:lvl1pPr>
          </a:lstStyle>
          <a:p>
            <a:pPr>
              <a:defRPr/>
            </a:pPr>
            <a:endParaRPr/>
          </a:p>
        </p:txBody>
      </p:sp>
      <p:sp>
        <p:nvSpPr>
          <p:cNvPr id="6" name="Espace réservé du pied de page 4"/>
          <p:cNvSpPr txBox="1">
            <a:spLocks noGrp="1"/>
          </p:cNvSpPr>
          <p:nvPr>
            <p:ph type="ftr" sz="quarter" idx="11"/>
          </p:nvPr>
        </p:nvSpPr>
        <p:spPr>
          <a:ln/>
        </p:spPr>
        <p:txBody>
          <a:bodyPr/>
          <a:lstStyle>
            <a:lvl1pPr>
              <a:defRPr/>
            </a:lvl1pPr>
          </a:lstStyle>
          <a:p>
            <a:pPr>
              <a:defRPr/>
            </a:pPr>
            <a:endParaRPr/>
          </a:p>
        </p:txBody>
      </p:sp>
      <p:sp>
        <p:nvSpPr>
          <p:cNvPr id="7" name="Espace réservé du numéro de diapositive 5"/>
          <p:cNvSpPr txBox="1">
            <a:spLocks noGrp="1"/>
          </p:cNvSpPr>
          <p:nvPr>
            <p:ph type="sldNum" sz="quarter" idx="12"/>
          </p:nvPr>
        </p:nvSpPr>
        <p:spPr>
          <a:ln/>
        </p:spPr>
        <p:txBody>
          <a:bodyPr/>
          <a:lstStyle>
            <a:lvl1pPr>
              <a:defRPr/>
            </a:lvl1pPr>
          </a:lstStyle>
          <a:p>
            <a:pPr>
              <a:defRPr/>
            </a:pPr>
            <a:fld id="{F1FEB499-9084-40F4-875E-5AD52AACBF97}"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txBox="1">
            <a:spLocks noGrp="1"/>
          </p:cNvSpPr>
          <p:nvPr>
            <p:ph type="dt" sz="half" idx="10"/>
          </p:nvPr>
        </p:nvSpPr>
        <p:spPr>
          <a:ln/>
        </p:spPr>
        <p:txBody>
          <a:bodyPr/>
          <a:lstStyle>
            <a:lvl1pPr>
              <a:defRPr/>
            </a:lvl1pPr>
          </a:lstStyle>
          <a:p>
            <a:pPr>
              <a:defRPr/>
            </a:pPr>
            <a:endParaRPr/>
          </a:p>
        </p:txBody>
      </p:sp>
      <p:sp>
        <p:nvSpPr>
          <p:cNvPr id="8" name="Espace réservé du pied de page 4"/>
          <p:cNvSpPr txBox="1">
            <a:spLocks noGrp="1"/>
          </p:cNvSpPr>
          <p:nvPr>
            <p:ph type="ftr" sz="quarter" idx="11"/>
          </p:nvPr>
        </p:nvSpPr>
        <p:spPr>
          <a:ln/>
        </p:spPr>
        <p:txBody>
          <a:bodyPr/>
          <a:lstStyle>
            <a:lvl1pPr>
              <a:defRPr/>
            </a:lvl1pPr>
          </a:lstStyle>
          <a:p>
            <a:pPr>
              <a:defRPr/>
            </a:pPr>
            <a:endParaRPr/>
          </a:p>
        </p:txBody>
      </p:sp>
      <p:sp>
        <p:nvSpPr>
          <p:cNvPr id="9" name="Espace réservé du numéro de diapositive 5"/>
          <p:cNvSpPr txBox="1">
            <a:spLocks noGrp="1"/>
          </p:cNvSpPr>
          <p:nvPr>
            <p:ph type="sldNum" sz="quarter" idx="12"/>
          </p:nvPr>
        </p:nvSpPr>
        <p:spPr>
          <a:ln/>
        </p:spPr>
        <p:txBody>
          <a:bodyPr/>
          <a:lstStyle>
            <a:lvl1pPr>
              <a:defRPr/>
            </a:lvl1pPr>
          </a:lstStyle>
          <a:p>
            <a:pPr>
              <a:defRPr/>
            </a:pPr>
            <a:fld id="{1F2537BE-DF85-41AF-81F9-36C40F46FBB6}"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txBox="1">
            <a:spLocks noGrp="1"/>
          </p:cNvSpPr>
          <p:nvPr>
            <p:ph type="dt" sz="half" idx="10"/>
          </p:nvPr>
        </p:nvSpPr>
        <p:spPr>
          <a:ln/>
        </p:spPr>
        <p:txBody>
          <a:bodyPr/>
          <a:lstStyle>
            <a:lvl1pPr>
              <a:defRPr/>
            </a:lvl1pPr>
          </a:lstStyle>
          <a:p>
            <a:pPr>
              <a:defRPr/>
            </a:pPr>
            <a:endParaRPr/>
          </a:p>
        </p:txBody>
      </p:sp>
      <p:sp>
        <p:nvSpPr>
          <p:cNvPr id="4" name="Espace réservé du pied de page 4"/>
          <p:cNvSpPr txBox="1">
            <a:spLocks noGrp="1"/>
          </p:cNvSpPr>
          <p:nvPr>
            <p:ph type="ftr" sz="quarter" idx="11"/>
          </p:nvPr>
        </p:nvSpPr>
        <p:spPr>
          <a:ln/>
        </p:spPr>
        <p:txBody>
          <a:bodyPr/>
          <a:lstStyle>
            <a:lvl1pPr>
              <a:defRPr/>
            </a:lvl1pPr>
          </a:lstStyle>
          <a:p>
            <a:pPr>
              <a:defRPr/>
            </a:pPr>
            <a:endParaRPr/>
          </a:p>
        </p:txBody>
      </p:sp>
      <p:sp>
        <p:nvSpPr>
          <p:cNvPr id="5" name="Espace réservé du numéro de diapositive 5"/>
          <p:cNvSpPr txBox="1">
            <a:spLocks noGrp="1"/>
          </p:cNvSpPr>
          <p:nvPr>
            <p:ph type="sldNum" sz="quarter" idx="12"/>
          </p:nvPr>
        </p:nvSpPr>
        <p:spPr>
          <a:ln/>
        </p:spPr>
        <p:txBody>
          <a:bodyPr/>
          <a:lstStyle>
            <a:lvl1pPr>
              <a:defRPr/>
            </a:lvl1pPr>
          </a:lstStyle>
          <a:p>
            <a:pPr>
              <a:defRPr/>
            </a:pPr>
            <a:fld id="{BC2DE1B7-B1AA-47AA-8ACF-DACF8C94BBA2}"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txBox="1">
            <a:spLocks noGrp="1"/>
          </p:cNvSpPr>
          <p:nvPr>
            <p:ph type="dt" sz="half" idx="10"/>
          </p:nvPr>
        </p:nvSpPr>
        <p:spPr>
          <a:ln/>
        </p:spPr>
        <p:txBody>
          <a:bodyPr/>
          <a:lstStyle>
            <a:lvl1pPr>
              <a:defRPr/>
            </a:lvl1pPr>
          </a:lstStyle>
          <a:p>
            <a:pPr>
              <a:defRPr/>
            </a:pPr>
            <a:endParaRPr/>
          </a:p>
        </p:txBody>
      </p:sp>
      <p:sp>
        <p:nvSpPr>
          <p:cNvPr id="3" name="Espace réservé du pied de page 4"/>
          <p:cNvSpPr txBox="1">
            <a:spLocks noGrp="1"/>
          </p:cNvSpPr>
          <p:nvPr>
            <p:ph type="ftr" sz="quarter" idx="11"/>
          </p:nvPr>
        </p:nvSpPr>
        <p:spPr>
          <a:ln/>
        </p:spPr>
        <p:txBody>
          <a:bodyPr/>
          <a:lstStyle>
            <a:lvl1pPr>
              <a:defRPr/>
            </a:lvl1pPr>
          </a:lstStyle>
          <a:p>
            <a:pPr>
              <a:defRPr/>
            </a:pPr>
            <a:endParaRPr/>
          </a:p>
        </p:txBody>
      </p:sp>
      <p:sp>
        <p:nvSpPr>
          <p:cNvPr id="4" name="Espace réservé du numéro de diapositive 5"/>
          <p:cNvSpPr txBox="1">
            <a:spLocks noGrp="1"/>
          </p:cNvSpPr>
          <p:nvPr>
            <p:ph type="sldNum" sz="quarter" idx="12"/>
          </p:nvPr>
        </p:nvSpPr>
        <p:spPr>
          <a:ln/>
        </p:spPr>
        <p:txBody>
          <a:bodyPr/>
          <a:lstStyle>
            <a:lvl1pPr>
              <a:defRPr/>
            </a:lvl1pPr>
          </a:lstStyle>
          <a:p>
            <a:pPr>
              <a:defRPr/>
            </a:pPr>
            <a:fld id="{8DD5DA3E-2B2A-4549-B71C-21591FA8D1CA}"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txBox="1">
            <a:spLocks noGrp="1"/>
          </p:cNvSpPr>
          <p:nvPr>
            <p:ph type="dt" sz="half" idx="10"/>
          </p:nvPr>
        </p:nvSpPr>
        <p:spPr>
          <a:ln/>
        </p:spPr>
        <p:txBody>
          <a:bodyPr/>
          <a:lstStyle>
            <a:lvl1pPr>
              <a:defRPr/>
            </a:lvl1pPr>
          </a:lstStyle>
          <a:p>
            <a:pPr>
              <a:defRPr/>
            </a:pPr>
            <a:endParaRPr/>
          </a:p>
        </p:txBody>
      </p:sp>
      <p:sp>
        <p:nvSpPr>
          <p:cNvPr id="6" name="Espace réservé du pied de page 4"/>
          <p:cNvSpPr txBox="1">
            <a:spLocks noGrp="1"/>
          </p:cNvSpPr>
          <p:nvPr>
            <p:ph type="ftr" sz="quarter" idx="11"/>
          </p:nvPr>
        </p:nvSpPr>
        <p:spPr>
          <a:ln/>
        </p:spPr>
        <p:txBody>
          <a:bodyPr/>
          <a:lstStyle>
            <a:lvl1pPr>
              <a:defRPr/>
            </a:lvl1pPr>
          </a:lstStyle>
          <a:p>
            <a:pPr>
              <a:defRPr/>
            </a:pPr>
            <a:endParaRPr/>
          </a:p>
        </p:txBody>
      </p:sp>
      <p:sp>
        <p:nvSpPr>
          <p:cNvPr id="7" name="Espace réservé du numéro de diapositive 5"/>
          <p:cNvSpPr txBox="1">
            <a:spLocks noGrp="1"/>
          </p:cNvSpPr>
          <p:nvPr>
            <p:ph type="sldNum" sz="quarter" idx="12"/>
          </p:nvPr>
        </p:nvSpPr>
        <p:spPr>
          <a:ln/>
        </p:spPr>
        <p:txBody>
          <a:bodyPr/>
          <a:lstStyle>
            <a:lvl1pPr>
              <a:defRPr/>
            </a:lvl1pPr>
          </a:lstStyle>
          <a:p>
            <a:pPr>
              <a:defRPr/>
            </a:pPr>
            <a:fld id="{476E1500-46E5-4ACF-B35B-DD27F9D91F54}" type="slidenum">
              <a:rPr/>
              <a:pPr>
                <a:defRPr/>
              </a:pPr>
              <a:t>‹N°›</a:t>
            </a:fld>
            <a:endParaRPr/>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txBox="1">
            <a:spLocks noGrp="1"/>
          </p:cNvSpPr>
          <p:nvPr>
            <p:ph type="dt" sz="half" idx="10"/>
          </p:nvPr>
        </p:nvSpPr>
        <p:spPr>
          <a:ln/>
        </p:spPr>
        <p:txBody>
          <a:bodyPr/>
          <a:lstStyle>
            <a:lvl1pPr>
              <a:defRPr/>
            </a:lvl1pPr>
          </a:lstStyle>
          <a:p>
            <a:pPr>
              <a:defRPr/>
            </a:pPr>
            <a:endParaRPr/>
          </a:p>
        </p:txBody>
      </p:sp>
      <p:sp>
        <p:nvSpPr>
          <p:cNvPr id="6" name="Espace réservé du pied de page 4"/>
          <p:cNvSpPr txBox="1">
            <a:spLocks noGrp="1"/>
          </p:cNvSpPr>
          <p:nvPr>
            <p:ph type="ftr" sz="quarter" idx="11"/>
          </p:nvPr>
        </p:nvSpPr>
        <p:spPr>
          <a:ln/>
        </p:spPr>
        <p:txBody>
          <a:bodyPr/>
          <a:lstStyle>
            <a:lvl1pPr>
              <a:defRPr/>
            </a:lvl1pPr>
          </a:lstStyle>
          <a:p>
            <a:pPr>
              <a:defRPr/>
            </a:pPr>
            <a:endParaRPr/>
          </a:p>
        </p:txBody>
      </p:sp>
      <p:sp>
        <p:nvSpPr>
          <p:cNvPr id="7" name="Espace réservé du numéro de diapositive 5"/>
          <p:cNvSpPr txBox="1">
            <a:spLocks noGrp="1"/>
          </p:cNvSpPr>
          <p:nvPr>
            <p:ph type="sldNum" sz="quarter" idx="12"/>
          </p:nvPr>
        </p:nvSpPr>
        <p:spPr>
          <a:ln/>
        </p:spPr>
        <p:txBody>
          <a:bodyPr/>
          <a:lstStyle>
            <a:lvl1pPr>
              <a:defRPr/>
            </a:lvl1pPr>
          </a:lstStyle>
          <a:p>
            <a:pPr>
              <a:defRPr/>
            </a:pPr>
            <a:fld id="{1B3DF699-B69C-4645-85E7-EEFF83082EE8}" type="slidenum">
              <a:rPr/>
              <a:pPr>
                <a:defRPr/>
              </a:pPr>
              <a:t>‹N°›</a:t>
            </a:fld>
            <a:endParaRP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1.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Espace réservé du titre 1"/>
          <p:cNvSpPr txBox="1">
            <a:spLocks noGrp="1"/>
          </p:cNvSpPr>
          <p:nvPr>
            <p:ph type="title"/>
          </p:nvPr>
        </p:nvSpPr>
        <p:spPr bwMode="auto">
          <a:xfrm>
            <a:off x="503238" y="301625"/>
            <a:ext cx="9072562" cy="126206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endParaRPr lang="fr-FR" smtClean="0"/>
          </a:p>
        </p:txBody>
      </p:sp>
      <p:sp>
        <p:nvSpPr>
          <p:cNvPr id="14339" name="Espace réservé du texte 2"/>
          <p:cNvSpPr txBox="1">
            <a:spLocks noGrp="1"/>
          </p:cNvSpPr>
          <p:nvPr>
            <p:ph type="body" idx="1"/>
          </p:nvPr>
        </p:nvSpPr>
        <p:spPr bwMode="auto">
          <a:xfrm>
            <a:off x="503238" y="1768475"/>
            <a:ext cx="9072562" cy="49895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txBox="1">
            <a:spLocks noGrp="1"/>
          </p:cNvSpPr>
          <p:nvPr>
            <p:ph type="dt" sz="half" idx="2"/>
          </p:nvPr>
        </p:nvSpPr>
        <p:spPr>
          <a:xfrm>
            <a:off x="503238" y="6886575"/>
            <a:ext cx="2349500" cy="522288"/>
          </a:xfrm>
          <a:prstGeom prst="rect">
            <a:avLst/>
          </a:prstGeom>
          <a:noFill/>
          <a:ln>
            <a:noFill/>
          </a:ln>
        </p:spPr>
        <p:txBody>
          <a:bodyPr lIns="0" tIns="0" rIns="0" bIns="0" anchorCtr="0"/>
          <a:lstStyle>
            <a:lvl1pPr lvl="0"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endParaRPr/>
          </a:p>
        </p:txBody>
      </p:sp>
      <p:sp>
        <p:nvSpPr>
          <p:cNvPr id="5" name="Espace réservé du pied de page 4"/>
          <p:cNvSpPr txBox="1">
            <a:spLocks noGrp="1"/>
          </p:cNvSpPr>
          <p:nvPr>
            <p:ph type="ftr" sz="quarter" idx="3"/>
          </p:nvPr>
        </p:nvSpPr>
        <p:spPr>
          <a:xfrm>
            <a:off x="3448050" y="6886575"/>
            <a:ext cx="3194050" cy="522288"/>
          </a:xfrm>
          <a:prstGeom prst="rect">
            <a:avLst/>
          </a:prstGeom>
          <a:noFill/>
          <a:ln>
            <a:noFill/>
          </a:ln>
        </p:spPr>
        <p:txBody>
          <a:bodyPr lIns="0" tIns="0" rIns="0" bIns="0" anchorCtr="0"/>
          <a:lstStyle>
            <a:lvl1pPr lvl="0" algn="ctr"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endParaRPr/>
          </a:p>
        </p:txBody>
      </p:sp>
      <p:sp>
        <p:nvSpPr>
          <p:cNvPr id="6" name="Espace réservé du numéro de diapositive 5"/>
          <p:cNvSpPr txBox="1">
            <a:spLocks noGrp="1"/>
          </p:cNvSpPr>
          <p:nvPr>
            <p:ph type="sldNum" sz="quarter" idx="4"/>
          </p:nvPr>
        </p:nvSpPr>
        <p:spPr>
          <a:xfrm>
            <a:off x="7227888" y="6886575"/>
            <a:ext cx="2347912" cy="522288"/>
          </a:xfrm>
          <a:prstGeom prst="rect">
            <a:avLst/>
          </a:prstGeom>
          <a:noFill/>
          <a:ln>
            <a:noFill/>
          </a:ln>
        </p:spPr>
        <p:txBody>
          <a:bodyPr lIns="0" tIns="0" rIns="0" bIns="0" anchorCtr="0"/>
          <a:lstStyle>
            <a:lvl1pPr lvl="0" algn="r"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fld id="{37CF74D7-8790-4059-98C1-75AEC655D9D9}" type="slidenum">
              <a:rPr/>
              <a:pPr>
                <a:defRPr/>
              </a:pPr>
              <a:t>‹N°›</a:t>
            </a:fld>
            <a:endParaRPr/>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ransition/>
  <p:timing>
    <p:tnLst>
      <p:par>
        <p:cTn id="1" dur="indefinite" restart="never" nodeType="tmRoot"/>
      </p:par>
    </p:tnLst>
  </p:timing>
  <p:txStyles>
    <p:titleStyle>
      <a:lvl1pPr algn="ctr" rtl="0" eaLnBrk="0" fontAlgn="base" hangingPunct="0">
        <a:spcBef>
          <a:spcPct val="0"/>
        </a:spcBef>
        <a:spcAft>
          <a:spcPct val="0"/>
        </a:spcAft>
        <a:defRPr lang="fr-FR" sz="4400" kern="1200">
          <a:solidFill>
            <a:schemeClr val="tx2"/>
          </a:solidFill>
          <a:latin typeface="Arial" pitchFamily="18"/>
          <a:ea typeface="Microsoft YaHei" pitchFamily="2"/>
          <a:cs typeface="Mangal" pitchFamily="2"/>
        </a:defRPr>
      </a:lvl1pPr>
      <a:lvl2pPr algn="ctr" rtl="0" eaLnBrk="0" fontAlgn="base" hangingPunct="0">
        <a:spcBef>
          <a:spcPct val="0"/>
        </a:spcBef>
        <a:spcAft>
          <a:spcPct val="0"/>
        </a:spcAft>
        <a:defRPr sz="4400">
          <a:solidFill>
            <a:schemeClr val="tx2"/>
          </a:solidFill>
          <a:latin typeface="Arial" charset="0"/>
          <a:ea typeface="Microsoft YaHei"/>
          <a:cs typeface="Mangal" pitchFamily="2"/>
        </a:defRPr>
      </a:lvl2pPr>
      <a:lvl3pPr algn="ctr" rtl="0" eaLnBrk="0" fontAlgn="base" hangingPunct="0">
        <a:spcBef>
          <a:spcPct val="0"/>
        </a:spcBef>
        <a:spcAft>
          <a:spcPct val="0"/>
        </a:spcAft>
        <a:defRPr sz="4400">
          <a:solidFill>
            <a:schemeClr val="tx2"/>
          </a:solidFill>
          <a:latin typeface="Arial" charset="0"/>
          <a:ea typeface="Microsoft YaHei"/>
          <a:cs typeface="Mangal" pitchFamily="2"/>
        </a:defRPr>
      </a:lvl3pPr>
      <a:lvl4pPr algn="ctr" rtl="0" eaLnBrk="0" fontAlgn="base" hangingPunct="0">
        <a:spcBef>
          <a:spcPct val="0"/>
        </a:spcBef>
        <a:spcAft>
          <a:spcPct val="0"/>
        </a:spcAft>
        <a:defRPr sz="4400">
          <a:solidFill>
            <a:schemeClr val="tx2"/>
          </a:solidFill>
          <a:latin typeface="Arial" charset="0"/>
          <a:ea typeface="Microsoft YaHei"/>
          <a:cs typeface="Mangal" pitchFamily="2"/>
        </a:defRPr>
      </a:lvl4pPr>
      <a:lvl5pPr algn="ctr" rtl="0" eaLnBrk="0" fontAlgn="base" hangingPunct="0">
        <a:spcBef>
          <a:spcPct val="0"/>
        </a:spcBef>
        <a:spcAft>
          <a:spcPct val="0"/>
        </a:spcAft>
        <a:defRPr sz="4400">
          <a:solidFill>
            <a:schemeClr val="tx2"/>
          </a:solidFill>
          <a:latin typeface="Arial" charset="0"/>
          <a:ea typeface="Microsoft YaHei"/>
          <a:cs typeface="Mangal" pitchFamily="2"/>
        </a:defRPr>
      </a:lvl5pPr>
      <a:lvl6pPr marL="457200" algn="ctr" rtl="0" eaLnBrk="0" fontAlgn="base" hangingPunct="0">
        <a:spcBef>
          <a:spcPct val="0"/>
        </a:spcBef>
        <a:spcAft>
          <a:spcPct val="0"/>
        </a:spcAft>
        <a:defRPr sz="4400">
          <a:solidFill>
            <a:schemeClr val="tx2"/>
          </a:solidFill>
          <a:latin typeface="Arial" charset="0"/>
          <a:ea typeface="Microsoft YaHei"/>
          <a:cs typeface="Mangal" pitchFamily="2"/>
        </a:defRPr>
      </a:lvl6pPr>
      <a:lvl7pPr marL="914400" algn="ctr" rtl="0" eaLnBrk="0" fontAlgn="base" hangingPunct="0">
        <a:spcBef>
          <a:spcPct val="0"/>
        </a:spcBef>
        <a:spcAft>
          <a:spcPct val="0"/>
        </a:spcAft>
        <a:defRPr sz="4400">
          <a:solidFill>
            <a:schemeClr val="tx2"/>
          </a:solidFill>
          <a:latin typeface="Arial" charset="0"/>
          <a:ea typeface="Microsoft YaHei"/>
          <a:cs typeface="Mangal" pitchFamily="2"/>
        </a:defRPr>
      </a:lvl7pPr>
      <a:lvl8pPr marL="1371600" algn="ctr" rtl="0" eaLnBrk="0" fontAlgn="base" hangingPunct="0">
        <a:spcBef>
          <a:spcPct val="0"/>
        </a:spcBef>
        <a:spcAft>
          <a:spcPct val="0"/>
        </a:spcAft>
        <a:defRPr sz="4400">
          <a:solidFill>
            <a:schemeClr val="tx2"/>
          </a:solidFill>
          <a:latin typeface="Arial" charset="0"/>
          <a:ea typeface="Microsoft YaHei"/>
          <a:cs typeface="Mangal" pitchFamily="2"/>
        </a:defRPr>
      </a:lvl8pPr>
      <a:lvl9pPr marL="1828800" algn="ctr" rtl="0" eaLnBrk="0" fontAlgn="base" hangingPunct="0">
        <a:spcBef>
          <a:spcPct val="0"/>
        </a:spcBef>
        <a:spcAft>
          <a:spcPct val="0"/>
        </a:spcAft>
        <a:defRPr sz="4400">
          <a:solidFill>
            <a:schemeClr val="tx2"/>
          </a:solidFill>
          <a:latin typeface="Arial" charset="0"/>
          <a:ea typeface="Microsoft YaHei"/>
          <a:cs typeface="Mangal" pitchFamily="2"/>
        </a:defRPr>
      </a:lvl9pPr>
    </p:titleStyle>
    <p:bodyStyle>
      <a:lvl1pPr algn="l" rtl="0" eaLnBrk="0" fontAlgn="base" hangingPunct="0">
        <a:spcBef>
          <a:spcPct val="0"/>
        </a:spcBef>
        <a:spcAft>
          <a:spcPts val="1413"/>
        </a:spcAft>
        <a:defRPr lang="fr-FR" sz="3200" kern="1200">
          <a:solidFill>
            <a:schemeClr val="tx1"/>
          </a:solidFill>
          <a:latin typeface="Arial" pitchFamily="18"/>
          <a:ea typeface="Microsoft YaHei" pitchFamily="2"/>
          <a:cs typeface="Mangal" pitchFamily="2"/>
        </a:defRPr>
      </a:lvl1pPr>
      <a:lvl2pPr marL="742950" indent="-285750" algn="l" rtl="0" eaLnBrk="0" fontAlgn="base" hangingPunct="0">
        <a:spcBef>
          <a:spcPct val="20000"/>
        </a:spcBef>
        <a:spcAft>
          <a:spcPct val="0"/>
        </a:spcAft>
        <a:buChar char="–"/>
        <a:defRPr sz="2800">
          <a:solidFill>
            <a:schemeClr val="tx1"/>
          </a:solidFill>
          <a:latin typeface="Arial" charset="0"/>
          <a:ea typeface="Microsoft YaHei"/>
          <a:cs typeface="Microsoft YaHei"/>
        </a:defRPr>
      </a:lvl2pPr>
      <a:lvl3pPr marL="1143000" indent="-228600" algn="l" rtl="0" eaLnBrk="0" fontAlgn="base" hangingPunct="0">
        <a:spcBef>
          <a:spcPct val="20000"/>
        </a:spcBef>
        <a:spcAft>
          <a:spcPct val="0"/>
        </a:spcAft>
        <a:buChar char="•"/>
        <a:defRPr sz="2400">
          <a:solidFill>
            <a:schemeClr val="tx1"/>
          </a:solidFill>
          <a:latin typeface="Arial" charset="0"/>
          <a:ea typeface="Microsoft YaHei"/>
          <a:cs typeface="Microsoft YaHei"/>
        </a:defRPr>
      </a:lvl3pPr>
      <a:lvl4pPr marL="16002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4pPr>
      <a:lvl5pPr marL="20574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5pPr>
      <a:lvl6pPr marL="25146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6pPr>
      <a:lvl7pPr marL="29718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7pPr>
      <a:lvl8pPr marL="34290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8pPr>
      <a:lvl9pPr marL="38862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Arc 2"/>
          <p:cNvSpPr/>
          <p:nvPr/>
        </p:nvSpPr>
        <p:spPr>
          <a:xfrm>
            <a:off x="28575" y="603250"/>
            <a:ext cx="1905000" cy="6886575"/>
          </a:xfrm>
          <a:custGeom>
            <a:avLst/>
            <a:gdLst>
              <a:gd name="f0" fmla="val 10800000"/>
              <a:gd name="f1" fmla="val 5400000"/>
              <a:gd name="f2" fmla="val 180"/>
              <a:gd name="f3" fmla="val w"/>
              <a:gd name="f4" fmla="val h"/>
              <a:gd name="f5" fmla="val 0"/>
              <a:gd name="f6" fmla="val 21600"/>
              <a:gd name="f7" fmla="val 22"/>
              <a:gd name="f8" fmla="val 11943"/>
              <a:gd name="f9" fmla="val 12"/>
              <a:gd name="f10" fmla="val 9679"/>
              <a:gd name="f11" fmla="val 22615"/>
              <a:gd name="f12" fmla="val 21528"/>
              <a:gd name="f13" fmla="val 23628"/>
              <a:gd name="f14" fmla="val 21385"/>
              <a:gd name="f15" fmla="val 24633"/>
              <a:gd name="f16" fmla="+- 0 0 0"/>
              <a:gd name="f17" fmla="*/ f3 1 21600"/>
              <a:gd name="f18" fmla="*/ f4 1 24634"/>
              <a:gd name="f19" fmla="*/ f16 f0 1"/>
              <a:gd name="f20" fmla="*/ 0 f17 1"/>
              <a:gd name="f21" fmla="*/ 21600 f17 1"/>
              <a:gd name="f22" fmla="*/ 24634 f18 1"/>
              <a:gd name="f23" fmla="*/ 0 f18 1"/>
              <a:gd name="f24" fmla="*/ 1839 f17 1"/>
              <a:gd name="f25" fmla="*/ f19 1 f2"/>
              <a:gd name="f26" fmla="*/ 1710088 f17 1"/>
              <a:gd name="f27" fmla="*/ 6246812 f18 1"/>
              <a:gd name="f28" fmla="*/ 5477435 f18 1"/>
              <a:gd name="f29" fmla="+- f25 0 f1"/>
            </a:gdLst>
            <a:ahLst/>
            <a:cxnLst>
              <a:cxn ang="3cd4">
                <a:pos x="hc" y="t"/>
              </a:cxn>
              <a:cxn ang="0">
                <a:pos x="r" y="vc"/>
              </a:cxn>
              <a:cxn ang="cd4">
                <a:pos x="hc" y="b"/>
              </a:cxn>
              <a:cxn ang="cd2">
                <a:pos x="l" y="vc"/>
              </a:cxn>
              <a:cxn ang="f29">
                <a:pos x="f24" y="f23"/>
              </a:cxn>
              <a:cxn ang="f29">
                <a:pos x="f26" y="f27"/>
              </a:cxn>
              <a:cxn ang="f29">
                <a:pos x="f20" y="f28"/>
              </a:cxn>
            </a:cxnLst>
            <a:rect l="f20" t="f23" r="f21" b="f22"/>
            <a:pathLst>
              <a:path w="21600" h="24634" fill="none">
                <a:moveTo>
                  <a:pt x="f7" y="f5"/>
                </a:moveTo>
                <a:cubicBezTo>
                  <a:pt x="f8" y="f9"/>
                  <a:pt x="f6" y="f10"/>
                  <a:pt x="f6" y="f6"/>
                </a:cubicBezTo>
                <a:cubicBezTo>
                  <a:pt x="f6" y="f11"/>
                  <a:pt x="f12" y="f13"/>
                  <a:pt x="f14" y="f15"/>
                </a:cubicBezTo>
              </a:path>
              <a:path w="21600" h="24634" stroke="0">
                <a:moveTo>
                  <a:pt x="f7" y="f5"/>
                </a:moveTo>
                <a:cubicBezTo>
                  <a:pt x="f8" y="f9"/>
                  <a:pt x="f6" y="f10"/>
                  <a:pt x="f6" y="f6"/>
                </a:cubicBezTo>
                <a:cubicBezTo>
                  <a:pt x="f6" y="f11"/>
                  <a:pt x="f12" y="f13"/>
                  <a:pt x="f14" y="f15"/>
                </a:cubicBezTo>
                <a:lnTo>
                  <a:pt x="f5" y="f6"/>
                </a:lnTo>
                <a:close/>
              </a:path>
            </a:pathLst>
          </a:custGeom>
          <a:gradFill>
            <a:gsLst>
              <a:gs pos="0">
                <a:srgbClr val="FFFFCC"/>
              </a:gs>
              <a:gs pos="100000">
                <a:srgbClr val="CCECFF"/>
              </a:gs>
            </a:gsLst>
            <a:lin ang="5400000"/>
          </a:grad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3" name="Rectangle 5">
            <a:hlinkClick r:id="" action="ppaction://hlinkshowjump?jump=firstslide"/>
          </p:cNvPr>
          <p:cNvSpPr/>
          <p:nvPr/>
        </p:nvSpPr>
        <p:spPr>
          <a:xfrm>
            <a:off x="8062913" y="6888163"/>
            <a:ext cx="1687512" cy="67151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2160" tIns="46080" rIns="92160" bIns="4608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a:spcBef>
                <a:spcPts val="249"/>
              </a:spcBef>
              <a:spcAft>
                <a:spcPts val="0"/>
              </a:spcAft>
              <a:buFont typeface="StarSymbol"/>
              <a:buNone/>
              <a:defRPr sz="1540"/>
            </a:pPr>
            <a:r>
              <a:rPr lang="fr-FR" sz="1000" i="1">
                <a:solidFill>
                  <a:srgbClr val="009999"/>
                </a:solidFill>
                <a:latin typeface="Arial" pitchFamily="34"/>
                <a:ea typeface="Microsoft YaHei" pitchFamily="2"/>
                <a:cs typeface="Mangal" pitchFamily="2"/>
              </a:rPr>
              <a:t>Retour au début</a:t>
            </a:r>
          </a:p>
        </p:txBody>
      </p:sp>
      <p:sp>
        <p:nvSpPr>
          <p:cNvPr id="4" name="AutoShape 6">
            <a:hlinkClick r:id="" action="ppaction://hlinkshowjump?jump=previousslide"/>
          </p:cNvPr>
          <p:cNvSpPr/>
          <p:nvPr/>
        </p:nvSpPr>
        <p:spPr>
          <a:xfrm>
            <a:off x="9372600" y="7224713"/>
            <a:ext cx="212725" cy="250825"/>
          </a:xfrm>
          <a:custGeom>
            <a:avLst>
              <a:gd name="f0" fmla="val 13780"/>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21600 f7 1"/>
              <a:gd name="f17" fmla="*/ f12 f11 1"/>
              <a:gd name="f18" fmla="*/ f13 f8 1"/>
              <a:gd name="f19" fmla="*/ f11 f8 1"/>
              <a:gd name="f20" fmla="*/ f17 1 10800"/>
              <a:gd name="f21" fmla="+- f12 0 f20"/>
              <a:gd name="f22" fmla="*/ f21 f7 1"/>
            </a:gdLst>
            <a:ahLst>
              <a:ahXY gdRefX="f0" minX="f4" maxX="f5" gdRefY="f1" minY="f4" maxY="f6">
                <a:pos x="f14" y="f15"/>
              </a:ahXY>
            </a:ahLst>
            <a:cxnLst>
              <a:cxn ang="3cd4">
                <a:pos x="hc" y="t"/>
              </a:cxn>
              <a:cxn ang="0">
                <a:pos x="r" y="vc"/>
              </a:cxn>
              <a:cxn ang="cd4">
                <a:pos x="hc" y="b"/>
              </a:cxn>
              <a:cxn ang="cd2">
                <a:pos x="l" y="vc"/>
              </a:cxn>
            </a:cxnLst>
            <a:rect l="f22" t="f19" r="f16" b="f18"/>
            <a:pathLst>
              <a:path w="21600" h="21600">
                <a:moveTo>
                  <a:pt x="f5" y="f11"/>
                </a:moveTo>
                <a:lnTo>
                  <a:pt x="f12" y="f11"/>
                </a:lnTo>
                <a:lnTo>
                  <a:pt x="f12" y="f4"/>
                </a:lnTo>
                <a:lnTo>
                  <a:pt x="f4" y="f6"/>
                </a:lnTo>
                <a:lnTo>
                  <a:pt x="f12" y="f5"/>
                </a:lnTo>
                <a:lnTo>
                  <a:pt x="f12" y="f13"/>
                </a:lnTo>
                <a:lnTo>
                  <a:pt x="f5"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sp>
        <p:nvSpPr>
          <p:cNvPr id="5" name="AutoShape 7">
            <a:hlinkClick r:id="" action="ppaction://hlinkshowjump?jump=nextslide"/>
          </p:cNvPr>
          <p:cNvSpPr/>
          <p:nvPr/>
        </p:nvSpPr>
        <p:spPr>
          <a:xfrm>
            <a:off x="9625013" y="7226300"/>
            <a:ext cx="212725" cy="250825"/>
          </a:xfrm>
          <a:custGeom>
            <a:avLst>
              <a:gd name="f0" fmla="val 7818"/>
              <a:gd name="f1" fmla="val 5400"/>
            </a:avLst>
            <a:gdLst>
              <a:gd name="f2" fmla="val w"/>
              <a:gd name="f3" fmla="val h"/>
              <a:gd name="f4" fmla="val 0"/>
              <a:gd name="f5" fmla="val 21600"/>
              <a:gd name="f6" fmla="val 10800"/>
              <a:gd name="f7" fmla="*/ f2 1 21600"/>
              <a:gd name="f8" fmla="*/ f3 1 21600"/>
              <a:gd name="f9" fmla="pin 0 f0 21600"/>
              <a:gd name="f10" fmla="pin 0 f1 10800"/>
              <a:gd name="f11" fmla="val f10"/>
              <a:gd name="f12" fmla="val f9"/>
              <a:gd name="f13" fmla="+- 21600 0 f10"/>
              <a:gd name="f14" fmla="*/ f9 f7 1"/>
              <a:gd name="f15" fmla="*/ f10 f8 1"/>
              <a:gd name="f16" fmla="*/ 0 f7 1"/>
              <a:gd name="f17" fmla="+- 21600 0 f12"/>
              <a:gd name="f18" fmla="*/ f13 f8 1"/>
              <a:gd name="f19" fmla="*/ f11 f8 1"/>
              <a:gd name="f20" fmla="*/ f17 f11 1"/>
              <a:gd name="f21" fmla="*/ f20 1 10800"/>
              <a:gd name="f22" fmla="+- f12 f21 0"/>
              <a:gd name="f23" fmla="*/ f22 f7 1"/>
            </a:gdLst>
            <a:ahLst>
              <a:ahXY gdRefX="f0" minX="f4" maxX="f5" gdRefY="f1" minY="f4" maxY="f6">
                <a:pos x="f14" y="f15"/>
              </a:ahXY>
            </a:ahLst>
            <a:cxnLst>
              <a:cxn ang="3cd4">
                <a:pos x="hc" y="t"/>
              </a:cxn>
              <a:cxn ang="0">
                <a:pos x="r" y="vc"/>
              </a:cxn>
              <a:cxn ang="cd4">
                <a:pos x="hc" y="b"/>
              </a:cxn>
              <a:cxn ang="cd2">
                <a:pos x="l" y="vc"/>
              </a:cxn>
            </a:cxnLst>
            <a:rect l="f16" t="f19" r="f23" b="f18"/>
            <a:pathLst>
              <a:path w="21600" h="21600">
                <a:moveTo>
                  <a:pt x="f4" y="f11"/>
                </a:moveTo>
                <a:lnTo>
                  <a:pt x="f12" y="f11"/>
                </a:lnTo>
                <a:lnTo>
                  <a:pt x="f12" y="f4"/>
                </a:lnTo>
                <a:lnTo>
                  <a:pt x="f5" y="f6"/>
                </a:lnTo>
                <a:lnTo>
                  <a:pt x="f12" y="f5"/>
                </a:lnTo>
                <a:lnTo>
                  <a:pt x="f12" y="f13"/>
                </a:lnTo>
                <a:lnTo>
                  <a:pt x="f4" y="f13"/>
                </a:lnTo>
                <a:close/>
              </a:path>
            </a:pathLst>
          </a:custGeom>
          <a:solidFill>
            <a:srgbClr val="FFFFFF"/>
          </a:solidFill>
          <a:ln w="12600">
            <a:solidFill>
              <a:srgbClr val="009999"/>
            </a:solidFill>
            <a:prstDash val="solid"/>
            <a:miter/>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fontAlgn="auto" hangingPunct="0">
              <a:spcBef>
                <a:spcPts val="0"/>
              </a:spcBef>
              <a:spcAft>
                <a:spcPts val="0"/>
              </a:spcAft>
              <a:buFont typeface="StarSymbol"/>
              <a:buNone/>
              <a:defRPr/>
            </a:pPr>
            <a:endParaRPr lang="fr-FR">
              <a:latin typeface="Arial" pitchFamily="18"/>
              <a:ea typeface="Microsoft YaHei" pitchFamily="2"/>
              <a:cs typeface="Mangal" pitchFamily="2"/>
            </a:endParaRPr>
          </a:p>
        </p:txBody>
      </p:sp>
      <p:graphicFrame>
        <p:nvGraphicFramePr>
          <p:cNvPr id="1026" name="Object 11"/>
          <p:cNvGraphicFramePr>
            <a:graphicFrameLocks noChangeAspect="1"/>
          </p:cNvGraphicFramePr>
          <p:nvPr/>
        </p:nvGraphicFramePr>
        <p:xfrm>
          <a:off x="420688" y="5375275"/>
          <a:ext cx="1317625" cy="1470025"/>
        </p:xfrm>
        <a:graphic>
          <a:graphicData uri="http://schemas.openxmlformats.org/presentationml/2006/ole">
            <p:oleObj spid="_x0000_s1035" r:id="rId14" imgW="7010400" imgH="7391400" progId="Word.OpenDocumentText.12">
              <p:embed/>
            </p:oleObj>
          </a:graphicData>
        </a:graphic>
      </p:graphicFrame>
      <p:sp>
        <p:nvSpPr>
          <p:cNvPr id="7" name="Espace réservé du texte 6"/>
          <p:cNvSpPr txBox="1">
            <a:spLocks noGrp="1"/>
          </p:cNvSpPr>
          <p:nvPr>
            <p:ph type="body" idx="1"/>
          </p:nvPr>
        </p:nvSpPr>
        <p:spPr>
          <a:xfrm>
            <a:off x="3022600" y="2184400"/>
            <a:ext cx="6216650" cy="4989513"/>
          </a:xfrm>
          <a:prstGeom prst="rect">
            <a:avLst/>
          </a:prstGeom>
          <a:noFill/>
          <a:ln>
            <a:noFill/>
          </a:ln>
        </p:spPr>
        <p:txBody>
          <a:bodyPr vert="horz" wrap="square" lIns="92160" tIns="46080" rIns="92160" bIns="4608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33" name="Espace réservé du titre 7"/>
          <p:cNvSpPr txBox="1">
            <a:spLocks noGrp="1"/>
          </p:cNvSpPr>
          <p:nvPr>
            <p:ph type="title"/>
          </p:nvPr>
        </p:nvSpPr>
        <p:spPr bwMode="auto">
          <a:xfrm>
            <a:off x="1223963" y="755650"/>
            <a:ext cx="8183562" cy="1260475"/>
          </a:xfrm>
          <a:prstGeom prst="rect">
            <a:avLst/>
          </a:prstGeom>
          <a:noFill/>
          <a:ln w="9525">
            <a:noFill/>
            <a:miter lim="800000"/>
            <a:headEnd/>
            <a:tailEnd/>
          </a:ln>
        </p:spPr>
        <p:txBody>
          <a:bodyPr vert="horz" wrap="square" lIns="92160" tIns="46080" rIns="92160" bIns="46080" numCol="1" anchor="ctr" anchorCtr="0" compatLnSpc="1">
            <a:prstTxWarp prst="textNoShape">
              <a:avLst/>
            </a:prstTxWarp>
          </a:bodyPr>
          <a:lstStyle/>
          <a:p>
            <a:pPr lvl="0"/>
            <a:endParaRPr lang="fr-FR" smtClean="0"/>
          </a:p>
        </p:txBody>
      </p:sp>
      <p:sp>
        <p:nvSpPr>
          <p:cNvPr id="9" name="Espace réservé du pied de page 8"/>
          <p:cNvSpPr txBox="1">
            <a:spLocks noGrp="1"/>
          </p:cNvSpPr>
          <p:nvPr>
            <p:ph type="ftr" sz="quarter" idx="3"/>
          </p:nvPr>
        </p:nvSpPr>
        <p:spPr>
          <a:xfrm>
            <a:off x="2855913" y="7054850"/>
            <a:ext cx="4956175" cy="909638"/>
          </a:xfrm>
          <a:prstGeom prst="rect">
            <a:avLst/>
          </a:prstGeom>
          <a:noFill/>
          <a:ln>
            <a:noFill/>
          </a:ln>
        </p:spPr>
        <p:txBody>
          <a:bodyPr wrap="square" lIns="90000" tIns="46800" rIns="90000" bIns="46800" anchor="t" anchorCtr="0"/>
          <a:lstStyle>
            <a:lvl1pPr marL="0" marR="0" lvl="0" indent="0" algn="ctr" rtl="0" fontAlgn="auto" hangingPunct="1">
              <a:lnSpc>
                <a:spcPct val="100000"/>
              </a:lnSpc>
              <a:spcBef>
                <a:spcPts val="0"/>
              </a:spcBef>
              <a:spcAft>
                <a:spcPts val="0"/>
              </a:spcAft>
              <a:buNone/>
              <a:tabLst/>
              <a:defRPr lang="fr-FR" sz="2400" kern="1200">
                <a:effectLst>
                  <a:outerShdw dist="17961" dir="2700000">
                    <a:scrgbClr r="0" g="0" b="0"/>
                  </a:outerShdw>
                </a:effectLst>
                <a:latin typeface="Arial" pitchFamily="34"/>
                <a:ea typeface="Arial Unicode MS" pitchFamily="2"/>
                <a:cs typeface="Tahoma" pitchFamily="2"/>
              </a:defRPr>
            </a:lvl1pPr>
          </a:lstStyle>
          <a:p>
            <a:pPr>
              <a:defRPr/>
            </a:pPr>
            <a:r>
              <a:t>Rénovation du BTS BAT</a:t>
            </a:r>
          </a:p>
        </p:txBody>
      </p:sp>
      <p:sp>
        <p:nvSpPr>
          <p:cNvPr id="10" name="Espace réservé de la date 9"/>
          <p:cNvSpPr txBox="1">
            <a:spLocks noGrp="1"/>
          </p:cNvSpPr>
          <p:nvPr>
            <p:ph type="dt" sz="half" idx="2"/>
          </p:nvPr>
        </p:nvSpPr>
        <p:spPr>
          <a:xfrm>
            <a:off x="503238" y="6886575"/>
            <a:ext cx="2347912" cy="520700"/>
          </a:xfrm>
          <a:prstGeom prst="rect">
            <a:avLst/>
          </a:prstGeom>
          <a:noFill/>
          <a:ln>
            <a:noFill/>
          </a:ln>
        </p:spPr>
        <p:txBody>
          <a:bodyPr lIns="90000" tIns="46800" rIns="90000" bIns="46800" anchor="t" anchorCtr="0"/>
          <a:lstStyle>
            <a:lvl1pPr lvl="0"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endParaRPr/>
          </a:p>
        </p:txBody>
      </p:sp>
      <p:sp>
        <p:nvSpPr>
          <p:cNvPr id="11" name="Espace réservé du numéro de diapositive 10"/>
          <p:cNvSpPr txBox="1">
            <a:spLocks noGrp="1"/>
          </p:cNvSpPr>
          <p:nvPr>
            <p:ph type="sldNum" sz="quarter" idx="4"/>
          </p:nvPr>
        </p:nvSpPr>
        <p:spPr>
          <a:xfrm>
            <a:off x="7226300" y="6886575"/>
            <a:ext cx="2347913" cy="520700"/>
          </a:xfrm>
          <a:prstGeom prst="rect">
            <a:avLst/>
          </a:prstGeom>
          <a:noFill/>
          <a:ln>
            <a:noFill/>
          </a:ln>
        </p:spPr>
        <p:txBody>
          <a:bodyPr lIns="90000" tIns="46800" rIns="90000" bIns="46800" anchor="t" anchorCtr="0"/>
          <a:lstStyle>
            <a:lvl1pPr lvl="0" algn="r" rtl="0" fontAlgn="auto" hangingPunct="0">
              <a:spcBef>
                <a:spcPts val="0"/>
              </a:spcBef>
              <a:spcAft>
                <a:spcPts val="0"/>
              </a:spcAft>
              <a:buNone/>
              <a:tabLst/>
              <a:defRPr lang="fr-FR" sz="1400" kern="1200">
                <a:latin typeface="Times New Roman" pitchFamily="18"/>
                <a:ea typeface="Arial Unicode MS" pitchFamily="2"/>
                <a:cs typeface="Tahoma" pitchFamily="2"/>
              </a:defRPr>
            </a:lvl1pPr>
          </a:lstStyle>
          <a:p>
            <a:pPr>
              <a:defRPr/>
            </a:pPr>
            <a:fld id="{3B13136E-DED9-4242-996D-AF777D836538}" type="slidenum">
              <a:rPr/>
              <a:pPr>
                <a:defRPr/>
              </a:pPr>
              <a:t>‹N°›</a:t>
            </a:fld>
            <a:endParaRPr/>
          </a:p>
        </p:txBody>
      </p:sp>
      <p:sp>
        <p:nvSpPr>
          <p:cNvPr id="12" name="ZoneTexte 11"/>
          <p:cNvSpPr txBox="1"/>
          <p:nvPr/>
        </p:nvSpPr>
        <p:spPr>
          <a:xfrm>
            <a:off x="-71438" y="50800"/>
            <a:ext cx="2735263" cy="741363"/>
          </a:xfrm>
          <a:prstGeom prst="rect">
            <a:avLst/>
          </a:prstGeom>
          <a:noFill/>
          <a:ln>
            <a:noFill/>
          </a:ln>
        </p:spPr>
        <p:txBody>
          <a:bodyPr lIns="0" tIns="0" rIns="0" bIns="0" anchor="ctr"/>
          <a:lstStyle>
            <a:defPPr lvl="0">
              <a:buNone/>
            </a:defPPr>
            <a:lvl1pPr lvl="0">
              <a:buNone/>
            </a:lvl1pPr>
            <a:lvl2pPr lvl="1">
              <a:buClr>
                <a:srgbClr val="336699"/>
              </a:buClr>
              <a:buSzPct val="75000"/>
              <a:buFont typeface="Monotype Sorts" pitchFamily="2"/>
              <a:buChar char=""/>
            </a:lvl2pPr>
            <a:lvl3pPr lvl="2">
              <a:buClr>
                <a:srgbClr val="FF9966"/>
              </a:buClr>
              <a:buSzPct val="65000"/>
              <a:buFont typeface="Monotype Sorts" pitchFamily="2"/>
              <a:buChar char=""/>
            </a:lvl3pPr>
            <a:lvl4pPr lvl="3">
              <a:buClr>
                <a:srgbClr val="336699"/>
              </a:buClr>
              <a:buSzPct val="100000"/>
              <a:buFont typeface="Arial" pitchFamily="34"/>
              <a:buChar char="•"/>
            </a:lvl4pPr>
            <a:lvl5pPr lvl="4">
              <a:buClr>
                <a:srgbClr val="FF9966"/>
              </a:buClr>
              <a:buSzPct val="100000"/>
              <a:buFont typeface="Arial" pitchFamily="34"/>
              <a:buChar char="–"/>
            </a:lvl5pPr>
            <a:lvl6pPr lvl="5">
              <a:buClr>
                <a:srgbClr val="FF9966"/>
              </a:buClr>
              <a:buSzPct val="100000"/>
              <a:buFont typeface="Arial" pitchFamily="34"/>
              <a:buChar char="–"/>
            </a:lvl6pPr>
            <a:lvl7pPr lvl="6">
              <a:buClr>
                <a:srgbClr val="FF9966"/>
              </a:buClr>
              <a:buSzPct val="100000"/>
              <a:buFont typeface="Arial" pitchFamily="34"/>
              <a:buChar char="–"/>
            </a:lvl7pPr>
            <a:lvl8pPr lvl="7">
              <a:buClr>
                <a:srgbClr val="FF9966"/>
              </a:buClr>
              <a:buSzPct val="100000"/>
              <a:buFont typeface="Arial" pitchFamily="34"/>
              <a:buChar char="–"/>
            </a:lvl8pPr>
            <a:lvl9pPr lvl="8">
              <a:buClr>
                <a:srgbClr val="FF9966"/>
              </a:buClr>
              <a:buSzPct val="100000"/>
              <a:buFont typeface="Arial" pitchFamily="34"/>
              <a:buChar char="–"/>
            </a:lvl9pPr>
          </a:lstStyle>
          <a:p>
            <a:pPr algn="ctr" fontAlgn="auto" hangingPunct="0">
              <a:spcBef>
                <a:spcPts val="1199"/>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2800"/>
            </a:pPr>
            <a:r>
              <a:rPr lang="fr-FR" sz="2800" dirty="0">
                <a:solidFill>
                  <a:srgbClr val="000099"/>
                </a:solidFill>
                <a:latin typeface="Verdana" pitchFamily="34"/>
                <a:ea typeface="Microsoft YaHei" pitchFamily="2"/>
                <a:cs typeface="Mangal" pitchFamily="2"/>
              </a:rPr>
              <a:t>Épreuve </a:t>
            </a:r>
            <a:r>
              <a:rPr lang="fr-FR" sz="2800" dirty="0" smtClean="0">
                <a:solidFill>
                  <a:srgbClr val="000099"/>
                </a:solidFill>
                <a:latin typeface="Verdana" pitchFamily="34"/>
                <a:ea typeface="Microsoft YaHei" pitchFamily="2"/>
                <a:cs typeface="Mangal" pitchFamily="2"/>
              </a:rPr>
              <a:t>E62:</a:t>
            </a:r>
            <a:endParaRPr lang="fr-FR" sz="2800" dirty="0">
              <a:solidFill>
                <a:srgbClr val="000099"/>
              </a:solidFill>
              <a:latin typeface="Verdana" pitchFamily="34"/>
              <a:ea typeface="Microsoft YaHei" pitchFamily="2"/>
              <a:cs typeface="Mangal" pitchFamily="2"/>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ransition/>
  <p:timing>
    <p:tnLst>
      <p:par>
        <p:cTn id="1" dur="indefinite" restart="never" nodeType="tmRoot"/>
      </p:par>
    </p:tnLst>
  </p:timing>
  <p:txStyles>
    <p:titleStyle>
      <a:lvl1pPr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lang="fr-FR" sz="3200" b="1" i="1" kern="1200">
          <a:solidFill>
            <a:srgbClr val="7E0021"/>
          </a:solidFill>
          <a:latin typeface="Arial Narrow" pitchFamily="34"/>
          <a:ea typeface="Microsoft YaHei" pitchFamily="2"/>
          <a:cs typeface="Mangal" pitchFamily="2"/>
        </a:defRPr>
      </a:lvl1pPr>
      <a:lvl2pPr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2pPr>
      <a:lvl3pPr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3pPr>
      <a:lvl4pPr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4pPr>
      <a:lvl5pPr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5pPr>
      <a:lvl6pPr marL="457200"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6pPr>
      <a:lvl7pPr marL="914400"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7pPr>
      <a:lvl8pPr marL="1371600"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8pPr>
      <a:lvl9pPr marL="1828800" algn="l" rtl="0" eaLnBrk="0" fontAlgn="base" hangingPunct="0">
        <a:lnSpc>
          <a:spcPct val="70000"/>
        </a:lnSpc>
        <a:spcBef>
          <a:spcPct val="0"/>
        </a:spcBef>
        <a:spcAft>
          <a:spcPct val="0"/>
        </a:spcAft>
        <a:tabLst>
          <a:tab pos="0" algn="l"/>
          <a:tab pos="914400" algn="l"/>
          <a:tab pos="1828800" algn="l"/>
          <a:tab pos="2741613" algn="l"/>
          <a:tab pos="3657600" algn="l"/>
          <a:tab pos="4572000" algn="l"/>
          <a:tab pos="5484813" algn="l"/>
          <a:tab pos="6399213" algn="l"/>
          <a:tab pos="7315200" algn="l"/>
          <a:tab pos="8229600" algn="l"/>
          <a:tab pos="9144000" algn="l"/>
          <a:tab pos="10058400" algn="l"/>
        </a:tabLst>
        <a:defRPr sz="3200" b="1" i="1">
          <a:solidFill>
            <a:srgbClr val="7E0021"/>
          </a:solidFill>
          <a:latin typeface="Arial Narrow" pitchFamily="34" charset="0"/>
          <a:ea typeface="Microsoft YaHei"/>
          <a:cs typeface="Mangal" pitchFamily="2"/>
        </a:defRPr>
      </a:lvl9pPr>
    </p:titleStyle>
    <p:bodyStyle>
      <a:lvl1pPr algn="l" rtl="0" eaLnBrk="0" fontAlgn="base" hangingPunct="0">
        <a:spcBef>
          <a:spcPts val="875"/>
        </a:spcBef>
        <a:spcAft>
          <a:spcPct val="0"/>
        </a:spcAft>
        <a:tabLst>
          <a:tab pos="569913" algn="l"/>
          <a:tab pos="1484313" algn="l"/>
          <a:tab pos="2398713" algn="l"/>
          <a:tab pos="3313113" algn="l"/>
          <a:tab pos="4227513" algn="l"/>
          <a:tab pos="5141913" algn="l"/>
          <a:tab pos="6056313" algn="l"/>
          <a:tab pos="6970713" algn="l"/>
          <a:tab pos="7885113" algn="l"/>
          <a:tab pos="8799513" algn="l"/>
          <a:tab pos="9713913" algn="l"/>
        </a:tabLst>
        <a:defRPr lang="fr-FR" sz="2600" b="1" kern="1200">
          <a:solidFill>
            <a:srgbClr val="F1CA69"/>
          </a:solidFill>
          <a:latin typeface="Arial Narrow" pitchFamily="34"/>
          <a:ea typeface="Microsoft YaHei" pitchFamily="2"/>
          <a:cs typeface="Mangal" pitchFamily="2"/>
        </a:defRPr>
      </a:lvl1pPr>
      <a:lvl2pPr marL="742950" indent="-285750" algn="l" rtl="0" eaLnBrk="0" fontAlgn="base" hangingPunct="0">
        <a:spcBef>
          <a:spcPct val="20000"/>
        </a:spcBef>
        <a:spcAft>
          <a:spcPct val="0"/>
        </a:spcAft>
        <a:buChar char="–"/>
        <a:defRPr sz="2800">
          <a:solidFill>
            <a:schemeClr val="tx1"/>
          </a:solidFill>
          <a:latin typeface="Arial" charset="0"/>
          <a:ea typeface="Microsoft YaHei"/>
          <a:cs typeface="Microsoft YaHei"/>
        </a:defRPr>
      </a:lvl2pPr>
      <a:lvl3pPr marL="1143000" indent="-228600" algn="l" rtl="0" eaLnBrk="0" fontAlgn="base" hangingPunct="0">
        <a:spcBef>
          <a:spcPct val="20000"/>
        </a:spcBef>
        <a:spcAft>
          <a:spcPct val="0"/>
        </a:spcAft>
        <a:buChar char="•"/>
        <a:defRPr sz="2400">
          <a:solidFill>
            <a:schemeClr val="tx1"/>
          </a:solidFill>
          <a:latin typeface="Arial" charset="0"/>
          <a:ea typeface="Microsoft YaHei"/>
          <a:cs typeface="Microsoft YaHei"/>
        </a:defRPr>
      </a:lvl3pPr>
      <a:lvl4pPr marL="16002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4pPr>
      <a:lvl5pPr marL="20574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5pPr>
      <a:lvl6pPr marL="25146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6pPr>
      <a:lvl7pPr marL="29718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7pPr>
      <a:lvl8pPr marL="34290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8pPr>
      <a:lvl9pPr marL="3886200" indent="-228600" algn="l" rtl="0" eaLnBrk="0" fontAlgn="base" hangingPunct="0">
        <a:spcBef>
          <a:spcPct val="20000"/>
        </a:spcBef>
        <a:spcAft>
          <a:spcPct val="0"/>
        </a:spcAft>
        <a:buChar char="»"/>
        <a:defRPr sz="2000">
          <a:solidFill>
            <a:schemeClr val="tx1"/>
          </a:solidFill>
          <a:latin typeface="Arial" charset="0"/>
          <a:ea typeface="Microsoft YaHei"/>
          <a:cs typeface="Microsoft YaHei"/>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Espace réservé du pied de page 3"/>
          <p:cNvSpPr/>
          <p:nvPr/>
        </p:nvSpPr>
        <p:spPr>
          <a:xfrm>
            <a:off x="2855913" y="7054850"/>
            <a:ext cx="4956175" cy="33655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lIns="90000" tIns="46800" rIns="90000" bIns="468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fontAlgn="auto">
              <a:spcBef>
                <a:spcPts val="0"/>
              </a:spcBef>
              <a:spcAft>
                <a:spcPts val="0"/>
              </a:spcAft>
              <a:buFont typeface="StarSymbol"/>
              <a:buNone/>
              <a:defRPr sz="1540"/>
            </a:pPr>
            <a:r>
              <a:rPr lang="fr-FR" sz="1540">
                <a:effectLst>
                  <a:outerShdw dist="17961" dir="2700000">
                    <a:scrgbClr r="0" g="0" b="0"/>
                  </a:outerShdw>
                </a:effectLst>
                <a:latin typeface="Arial" pitchFamily="34"/>
                <a:ea typeface="Microsoft YaHei" pitchFamily="2"/>
                <a:cs typeface="Mangal" pitchFamily="2"/>
              </a:rPr>
              <a:t>Rénovation du BTS Bâtiment</a:t>
            </a:r>
          </a:p>
        </p:txBody>
      </p:sp>
      <p:sp>
        <p:nvSpPr>
          <p:cNvPr id="28674" name="ZoneTexte 2"/>
          <p:cNvSpPr txBox="1">
            <a:spLocks noChangeArrowheads="1"/>
          </p:cNvSpPr>
          <p:nvPr/>
        </p:nvSpPr>
        <p:spPr bwMode="auto">
          <a:xfrm>
            <a:off x="2046288" y="1652588"/>
            <a:ext cx="7462837" cy="3201987"/>
          </a:xfrm>
          <a:prstGeom prst="rect">
            <a:avLst/>
          </a:prstGeom>
          <a:noFill/>
          <a:ln w="9525">
            <a:noFill/>
            <a:miter lim="800000"/>
            <a:headEnd/>
            <a:tailEnd/>
          </a:ln>
        </p:spPr>
        <p:txBody>
          <a:bodyPr lIns="92160" tIns="46080" rIns="92160" bIns="46080">
            <a:spAutoFit/>
          </a:bodyPr>
          <a:lstStyle/>
          <a:p>
            <a:pPr algn="ctr" hangingPunct="0">
              <a:spcBef>
                <a:spcPts val="1200"/>
              </a:spcBef>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fr-FR" sz="4800" b="1">
                <a:solidFill>
                  <a:srgbClr val="C00000"/>
                </a:solidFill>
                <a:latin typeface="Verdana" pitchFamily="34" charset="0"/>
                <a:ea typeface="Microsoft YaHei"/>
                <a:cs typeface="Mangal" pitchFamily="2"/>
              </a:rPr>
              <a:t>Rénovation du BTS Bâtiment</a:t>
            </a:r>
          </a:p>
          <a:p>
            <a:pPr algn="ctr" hangingPunct="0">
              <a:spcBef>
                <a:spcPts val="1200"/>
              </a:spcBef>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fr-FR" sz="4800">
                <a:solidFill>
                  <a:srgbClr val="000099"/>
                </a:solidFill>
                <a:latin typeface="Verdana" pitchFamily="34" charset="0"/>
                <a:ea typeface="Microsoft YaHei"/>
                <a:cs typeface="Mangal" pitchFamily="2"/>
              </a:rPr>
              <a:t>Epreuve U62:</a:t>
            </a:r>
          </a:p>
          <a:p>
            <a:pPr algn="ctr">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fr-FR" sz="4800">
                <a:solidFill>
                  <a:srgbClr val="000099"/>
                </a:solidFill>
                <a:latin typeface="Verdana" pitchFamily="34" charset="0"/>
                <a:ea typeface="Microsoft YaHei"/>
                <a:cs typeface="Mangal" pitchFamily="2"/>
              </a:rPr>
              <a:t>Implantation-Essais</a:t>
            </a:r>
          </a:p>
        </p:txBody>
      </p:sp>
      <p:sp>
        <p:nvSpPr>
          <p:cNvPr id="28675" name="Titre 3"/>
          <p:cNvSpPr txBox="1">
            <a:spLocks noGrp="1"/>
          </p:cNvSpPr>
          <p:nvPr>
            <p:ph type="title" idx="4294967295"/>
          </p:nvPr>
        </p:nvSpPr>
        <p:spPr>
          <a:xfrm>
            <a:off x="1495425" y="896938"/>
            <a:ext cx="7896225" cy="568325"/>
          </a:xfrm>
        </p:spPr>
        <p:txBody>
          <a:bodyPr>
            <a:spAutoFit/>
          </a:bodyPr>
          <a:lstStyle/>
          <a:p>
            <a:pPr eaLnBrk="1"/>
            <a:r>
              <a:rPr sz="4400" smtClean="0">
                <a:solidFill>
                  <a:srgbClr val="C00000"/>
                </a:solidFill>
                <a:latin typeface="Verdana" pitchFamily="34" charset="0"/>
                <a:ea typeface="Microsoft YaHei"/>
              </a:rPr>
              <a:t>Un nouvel élan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re 1"/>
          <p:cNvSpPr txBox="1">
            <a:spLocks noGrp="1"/>
          </p:cNvSpPr>
          <p:nvPr>
            <p:ph type="title"/>
          </p:nvPr>
        </p:nvSpPr>
        <p:spPr>
          <a:xfrm>
            <a:off x="595313" y="611188"/>
            <a:ext cx="9209087" cy="1152525"/>
          </a:xfrm>
        </p:spPr>
        <p:txBody>
          <a:bodyPr/>
          <a:lstStyle/>
          <a:p>
            <a:pPr algn="ctr" eaLnBrk="1"/>
            <a:r>
              <a:rPr sz="3600" smtClean="0">
                <a:solidFill>
                  <a:srgbClr val="C00000"/>
                </a:solidFill>
                <a:latin typeface="Arial Narrow" pitchFamily="34" charset="0"/>
                <a:ea typeface="Microsoft YaHei"/>
              </a:rPr>
              <a:t>Laboratoire</a:t>
            </a:r>
            <a:endParaRPr sz="3600" smtClean="0">
              <a:solidFill>
                <a:srgbClr val="002060"/>
              </a:solidFill>
              <a:latin typeface="Arial Narrow" pitchFamily="34" charset="0"/>
              <a:ea typeface="Microsoft YaHei"/>
            </a:endParaRPr>
          </a:p>
        </p:txBody>
      </p:sp>
      <p:sp>
        <p:nvSpPr>
          <p:cNvPr id="41986" name="Espace réservé du contenu 2"/>
          <p:cNvSpPr txBox="1">
            <a:spLocks noGrp="1"/>
          </p:cNvSpPr>
          <p:nvPr>
            <p:ph idx="1"/>
          </p:nvPr>
        </p:nvSpPr>
        <p:spPr bwMode="auto">
          <a:xfrm>
            <a:off x="1800225" y="1692275"/>
            <a:ext cx="7778750" cy="4284663"/>
          </a:xfrm>
        </p:spPr>
        <p:txBody>
          <a:bodyPr/>
          <a:lstStyle/>
          <a:p>
            <a:pPr marL="341313" indent="-341313" eaLnBrk="1">
              <a:spcBef>
                <a:spcPct val="40000"/>
              </a:spcBef>
              <a:buClr>
                <a:srgbClr val="FF9966"/>
              </a:buClr>
              <a:buSzPct val="50000"/>
              <a:buFont typeface="Monotype Sorts"/>
              <a:buChar char=""/>
            </a:pPr>
            <a:r>
              <a:rPr sz="3100" smtClean="0">
                <a:solidFill>
                  <a:srgbClr val="FF0000"/>
                </a:solidFill>
                <a:latin typeface="Arial Narrow" pitchFamily="34" charset="0"/>
                <a:ea typeface="Microsoft YaHei"/>
              </a:rPr>
              <a:t>Thèmes</a:t>
            </a:r>
            <a:r>
              <a:rPr sz="3100" smtClean="0">
                <a:solidFill>
                  <a:srgbClr val="242CC6"/>
                </a:solidFill>
                <a:latin typeface="Arial Narrow" pitchFamily="34" charset="0"/>
                <a:ea typeface="Microsoft YaHei"/>
              </a:rPr>
              <a:t>: Liste de TP adaptés au contexte de l’établissement</a:t>
            </a:r>
          </a:p>
          <a:p>
            <a:pPr marL="341313" indent="-341313" eaLnBrk="1">
              <a:spcBef>
                <a:spcPct val="40000"/>
              </a:spcBef>
              <a:buClr>
                <a:srgbClr val="FF9966"/>
              </a:buClr>
              <a:buSzPct val="50000"/>
              <a:buFont typeface="Monotype Sorts"/>
              <a:buChar char=""/>
            </a:pPr>
            <a:r>
              <a:rPr sz="3100" smtClean="0">
                <a:solidFill>
                  <a:srgbClr val="FF0000"/>
                </a:solidFill>
                <a:latin typeface="Arial Narrow" pitchFamily="34" charset="0"/>
                <a:ea typeface="Microsoft YaHei"/>
              </a:rPr>
              <a:t>Supports</a:t>
            </a:r>
            <a:r>
              <a:rPr sz="3100" smtClean="0">
                <a:solidFill>
                  <a:srgbClr val="242CC6"/>
                </a:solidFill>
                <a:latin typeface="Arial Narrow" pitchFamily="34" charset="0"/>
                <a:ea typeface="Microsoft YaHei"/>
              </a:rPr>
              <a:t>: Exploitation de travaux en cours.  </a:t>
            </a:r>
          </a:p>
          <a:p>
            <a:pPr marL="341313" indent="-341313" eaLnBrk="1">
              <a:spcBef>
                <a:spcPct val="40000"/>
              </a:spcBef>
              <a:buClr>
                <a:srgbClr val="FF9966"/>
              </a:buClr>
              <a:buSzPct val="50000"/>
              <a:buFont typeface="Monotype Sorts"/>
              <a:buNone/>
            </a:pPr>
            <a:endParaRPr sz="1300" smtClean="0">
              <a:solidFill>
                <a:srgbClr val="242CC6"/>
              </a:solidFill>
              <a:latin typeface="Arial Narrow" pitchFamily="34" charset="0"/>
              <a:ea typeface="Microsoft YaHei"/>
            </a:endParaRPr>
          </a:p>
        </p:txBody>
      </p:sp>
      <p:pic>
        <p:nvPicPr>
          <p:cNvPr id="41988" name="Image 5" descr="IMG_2676.JPG"/>
          <p:cNvPicPr>
            <a:picLocks noChangeAspect="1"/>
          </p:cNvPicPr>
          <p:nvPr/>
        </p:nvPicPr>
        <p:blipFill>
          <a:blip r:embed="rId3" cstate="print"/>
          <a:srcRect/>
          <a:stretch>
            <a:fillRect/>
          </a:stretch>
        </p:blipFill>
        <p:spPr bwMode="auto">
          <a:xfrm>
            <a:off x="3168650" y="3635375"/>
            <a:ext cx="4319588" cy="3240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2303463" y="2620963"/>
            <a:ext cx="6624637" cy="2678112"/>
          </a:xfrm>
          <a:prstGeom prst="rect">
            <a:avLst/>
          </a:prstGeom>
          <a:noFill/>
          <a:ln w="9525">
            <a:noFill/>
            <a:miter lim="800000"/>
            <a:headEnd/>
            <a:tailEnd/>
          </a:ln>
        </p:spPr>
        <p:txBody>
          <a:bodyPr anchor="ctr">
            <a:spAutoFit/>
          </a:bodyPr>
          <a:lstStyle/>
          <a:p>
            <a:pPr>
              <a:buFont typeface="Wingdings" pitchFamily="2" charset="2"/>
              <a:buChar char="q"/>
              <a:tabLst>
                <a:tab pos="304800" algn="l"/>
              </a:tabLst>
            </a:pPr>
            <a:r>
              <a:rPr lang="fr-FR" sz="2800" b="1">
                <a:latin typeface="Arial Narrow" pitchFamily="34" charset="0"/>
                <a:ea typeface="Times New Roman" pitchFamily="18" charset="0"/>
                <a:cs typeface="Arial" charset="0"/>
              </a:rPr>
              <a:t>Reconnaissance des sols </a:t>
            </a:r>
          </a:p>
          <a:p>
            <a:pPr>
              <a:buFont typeface="Wingdings" pitchFamily="2" charset="2"/>
              <a:buChar char="q"/>
              <a:tabLst>
                <a:tab pos="304800" algn="l"/>
              </a:tabLst>
            </a:pPr>
            <a:r>
              <a:rPr lang="fr-FR" sz="2800" b="1">
                <a:latin typeface="Arial Narrow" pitchFamily="34" charset="0"/>
                <a:ea typeface="Times New Roman" pitchFamily="18" charset="0"/>
                <a:cs typeface="Arial" charset="0"/>
              </a:rPr>
              <a:t>Comportement mécanique des sols : </a:t>
            </a:r>
            <a:endParaRPr lang="fr-FR" sz="2800">
              <a:latin typeface="Arial Narrow" pitchFamily="34" charset="0"/>
              <a:ea typeface="Times New Roman" pitchFamily="18" charset="0"/>
              <a:cs typeface="Arial" charset="0"/>
            </a:endParaRPr>
          </a:p>
          <a:p>
            <a:pPr>
              <a:buFont typeface="Wingdings" pitchFamily="2" charset="2"/>
              <a:buChar char="q"/>
              <a:tabLst>
                <a:tab pos="304800" algn="l"/>
              </a:tabLst>
            </a:pPr>
            <a:r>
              <a:rPr lang="fr-FR" sz="2800" b="1">
                <a:latin typeface="Arial Narrow" pitchFamily="34" charset="0"/>
                <a:ea typeface="Times New Roman" pitchFamily="18" charset="0"/>
                <a:cs typeface="Arial" charset="0"/>
              </a:rPr>
              <a:t>L'acier</a:t>
            </a:r>
          </a:p>
          <a:p>
            <a:pPr>
              <a:buFont typeface="Wingdings" pitchFamily="2" charset="2"/>
              <a:buChar char="q"/>
              <a:tabLst>
                <a:tab pos="304800" algn="l"/>
              </a:tabLst>
            </a:pPr>
            <a:r>
              <a:rPr lang="fr-FR" sz="2800" b="1">
                <a:latin typeface="Arial Narrow" pitchFamily="34" charset="0"/>
                <a:ea typeface="Times New Roman" pitchFamily="18" charset="0"/>
                <a:cs typeface="Arial" charset="0"/>
              </a:rPr>
              <a:t>Les briques et blocs de béton manufacturés</a:t>
            </a:r>
          </a:p>
          <a:p>
            <a:pPr>
              <a:buFont typeface="Wingdings" pitchFamily="2" charset="2"/>
              <a:buChar char="q"/>
              <a:tabLst>
                <a:tab pos="304800" algn="l"/>
              </a:tabLst>
            </a:pPr>
            <a:r>
              <a:rPr lang="fr-FR" sz="2800" b="1">
                <a:latin typeface="Arial Narrow" pitchFamily="34" charset="0"/>
                <a:ea typeface="Times New Roman" pitchFamily="18" charset="0"/>
                <a:cs typeface="Arial" charset="0"/>
              </a:rPr>
              <a:t>Le bois</a:t>
            </a:r>
          </a:p>
          <a:p>
            <a:pPr>
              <a:buFont typeface="Wingdings" pitchFamily="2" charset="2"/>
              <a:buChar char="q"/>
              <a:tabLst>
                <a:tab pos="304800" algn="l"/>
              </a:tabLst>
            </a:pPr>
            <a:r>
              <a:rPr lang="fr-FR" sz="2800" b="1">
                <a:latin typeface="Arial Narrow" pitchFamily="34" charset="0"/>
                <a:ea typeface="Times New Roman" pitchFamily="18" charset="0"/>
                <a:cs typeface="Arial" charset="0"/>
              </a:rPr>
              <a:t>Les structures</a:t>
            </a:r>
            <a:endParaRPr lang="fr-FR" sz="2800">
              <a:latin typeface="Arial Narrow" pitchFamily="34" charset="0"/>
              <a:ea typeface="Times New Roman" pitchFamily="18" charset="0"/>
              <a:cs typeface="Arial" charset="0"/>
            </a:endParaRPr>
          </a:p>
        </p:txBody>
      </p:sp>
      <p:sp>
        <p:nvSpPr>
          <p:cNvPr id="44034" name="Rectangle 2"/>
          <p:cNvSpPr>
            <a:spLocks noChangeArrowheads="1"/>
          </p:cNvSpPr>
          <p:nvPr/>
        </p:nvSpPr>
        <p:spPr bwMode="auto">
          <a:xfrm>
            <a:off x="2016125" y="1116013"/>
            <a:ext cx="1917700" cy="646112"/>
          </a:xfrm>
          <a:prstGeom prst="rect">
            <a:avLst/>
          </a:prstGeom>
          <a:noFill/>
          <a:ln w="9525">
            <a:noFill/>
            <a:miter lim="800000"/>
            <a:headEnd/>
            <a:tailEnd/>
          </a:ln>
        </p:spPr>
        <p:txBody>
          <a:bodyPr wrap="none">
            <a:spAutoFit/>
          </a:bodyPr>
          <a:lstStyle/>
          <a:p>
            <a:r>
              <a:rPr lang="fr-FR" sz="3600" b="1">
                <a:solidFill>
                  <a:srgbClr val="FF0000"/>
                </a:solidFill>
                <a:latin typeface="Calibri" pitchFamily="34" charset="0"/>
              </a:rPr>
              <a:t>Thèmes</a:t>
            </a:r>
            <a:r>
              <a:rPr lang="fr-FR" sz="3600" b="1">
                <a:solidFill>
                  <a:srgbClr val="242CC6"/>
                </a:solidFill>
                <a:latin typeface="Calibri" pitchFamily="34" charset="0"/>
              </a:rPr>
              <a:t>: </a:t>
            </a:r>
            <a:endParaRPr lang="fr-FR" sz="3600" b="1">
              <a:latin typeface="Calibri"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376488" y="1557338"/>
            <a:ext cx="6985000" cy="5264150"/>
          </a:xfrm>
          <a:prstGeom prst="rect">
            <a:avLst/>
          </a:prstGeom>
          <a:noFill/>
          <a:ln w="9525">
            <a:noFill/>
            <a:miter lim="800000"/>
            <a:headEnd/>
            <a:tailEnd/>
          </a:ln>
        </p:spPr>
        <p:txBody>
          <a:bodyPr>
            <a:spAutoFit/>
          </a:bodyPr>
          <a:lstStyle/>
          <a:p>
            <a:pPr>
              <a:buFont typeface="Arial" charset="0"/>
              <a:buChar char="•"/>
            </a:pPr>
            <a:r>
              <a:rPr lang="fr-FR" sz="2400">
                <a:latin typeface="Calibri" pitchFamily="34" charset="0"/>
              </a:rPr>
              <a:t>Formulations béton</a:t>
            </a:r>
          </a:p>
          <a:p>
            <a:pPr>
              <a:buFont typeface="Arial" charset="0"/>
              <a:buChar char="•"/>
            </a:pPr>
            <a:r>
              <a:rPr lang="fr-FR" sz="2400">
                <a:latin typeface="Calibri" pitchFamily="34" charset="0"/>
              </a:rPr>
              <a:t>Compactage sol (essai Proctor)</a:t>
            </a:r>
          </a:p>
          <a:p>
            <a:pPr>
              <a:buFont typeface="Arial" charset="0"/>
              <a:buChar char="•"/>
            </a:pPr>
            <a:r>
              <a:rPr lang="fr-FR" sz="2400">
                <a:latin typeface="Calibri" pitchFamily="34" charset="0"/>
              </a:rPr>
              <a:t>Ciments : essais sur éprouvettes 4x4x16</a:t>
            </a:r>
          </a:p>
          <a:p>
            <a:pPr>
              <a:buFont typeface="Arial" charset="0"/>
              <a:buChar char="•"/>
            </a:pPr>
            <a:r>
              <a:rPr lang="fr-FR" sz="2400">
                <a:latin typeface="Calibri" pitchFamily="34" charset="0"/>
              </a:rPr>
              <a:t>Béton: essais destructifs ou non </a:t>
            </a:r>
          </a:p>
          <a:p>
            <a:pPr>
              <a:buFont typeface="Arial" charset="0"/>
              <a:buChar char="•"/>
            </a:pPr>
            <a:r>
              <a:rPr lang="fr-FR" sz="2400">
                <a:latin typeface="Calibri" pitchFamily="34" charset="0"/>
              </a:rPr>
              <a:t>Réception d’un sable</a:t>
            </a:r>
          </a:p>
          <a:p>
            <a:pPr>
              <a:buFont typeface="Arial" charset="0"/>
              <a:buChar char="•"/>
            </a:pPr>
            <a:r>
              <a:rPr lang="fr-FR" sz="2400">
                <a:latin typeface="Calibri" pitchFamily="34" charset="0"/>
              </a:rPr>
              <a:t>Réception d’un granulat</a:t>
            </a:r>
          </a:p>
          <a:p>
            <a:pPr>
              <a:buFont typeface="Arial" charset="0"/>
              <a:buChar char="•"/>
            </a:pPr>
            <a:r>
              <a:rPr lang="fr-FR" sz="2400">
                <a:latin typeface="Calibri" pitchFamily="34" charset="0"/>
              </a:rPr>
              <a:t>Pénétromètre</a:t>
            </a:r>
          </a:p>
          <a:p>
            <a:pPr>
              <a:buFont typeface="Arial" charset="0"/>
              <a:buChar char="•"/>
            </a:pPr>
            <a:r>
              <a:rPr lang="fr-FR" sz="2400">
                <a:latin typeface="Calibri" pitchFamily="34" charset="0"/>
              </a:rPr>
              <a:t>Mélange granulaire, compacité optimun</a:t>
            </a:r>
          </a:p>
          <a:p>
            <a:pPr>
              <a:buFont typeface="Arial" charset="0"/>
              <a:buChar char="•"/>
            </a:pPr>
            <a:r>
              <a:rPr lang="fr-FR" sz="2400">
                <a:latin typeface="Calibri" pitchFamily="34" charset="0"/>
              </a:rPr>
              <a:t>Classification sol</a:t>
            </a:r>
          </a:p>
          <a:p>
            <a:pPr>
              <a:buFont typeface="Arial" charset="0"/>
              <a:buChar char="•"/>
            </a:pPr>
            <a:r>
              <a:rPr lang="fr-FR" sz="2400">
                <a:latin typeface="Calibri" pitchFamily="34" charset="0"/>
              </a:rPr>
              <a:t>Traction acier</a:t>
            </a:r>
          </a:p>
          <a:p>
            <a:pPr>
              <a:buFont typeface="Arial" charset="0"/>
              <a:buChar char="•"/>
            </a:pPr>
            <a:r>
              <a:rPr lang="fr-FR" sz="2400">
                <a:latin typeface="Calibri" pitchFamily="34" charset="0"/>
              </a:rPr>
              <a:t>Étude d’une poutre sur 2 ou 3 appuis </a:t>
            </a:r>
          </a:p>
          <a:p>
            <a:pPr>
              <a:buFont typeface="Arial" charset="0"/>
              <a:buChar char="•"/>
            </a:pPr>
            <a:r>
              <a:rPr lang="fr-FR" sz="2400">
                <a:latin typeface="Calibri" pitchFamily="34" charset="0"/>
              </a:rPr>
              <a:t>Efficacité adjuvant</a:t>
            </a:r>
          </a:p>
          <a:p>
            <a:pPr>
              <a:buFont typeface="Arial" charset="0"/>
              <a:buChar char="•"/>
            </a:pPr>
            <a:r>
              <a:rPr lang="fr-FR" sz="2400">
                <a:latin typeface="Calibri" pitchFamily="34" charset="0"/>
              </a:rPr>
              <a:t>Essai consistance</a:t>
            </a:r>
          </a:p>
          <a:p>
            <a:pPr>
              <a:buFont typeface="Arial" charset="0"/>
              <a:buChar char="•"/>
            </a:pPr>
            <a:r>
              <a:rPr lang="fr-FR" sz="2400">
                <a:latin typeface="Calibri" pitchFamily="34" charset="0"/>
              </a:rPr>
              <a:t>Analyse béton frais</a:t>
            </a:r>
          </a:p>
        </p:txBody>
      </p:sp>
      <p:sp>
        <p:nvSpPr>
          <p:cNvPr id="39938" name="Rectangle 1"/>
          <p:cNvSpPr>
            <a:spLocks noChangeArrowheads="1"/>
          </p:cNvSpPr>
          <p:nvPr/>
        </p:nvSpPr>
        <p:spPr bwMode="auto">
          <a:xfrm>
            <a:off x="503238" y="900113"/>
            <a:ext cx="9072562" cy="460375"/>
          </a:xfrm>
          <a:prstGeom prst="rect">
            <a:avLst/>
          </a:prstGeom>
          <a:noFill/>
          <a:ln w="9525">
            <a:noFill/>
            <a:miter lim="800000"/>
            <a:headEnd/>
            <a:tailEnd/>
          </a:ln>
        </p:spPr>
        <p:txBody>
          <a:bodyPr anchor="ctr">
            <a:spAutoFit/>
          </a:bodyPr>
          <a:lstStyle/>
          <a:p>
            <a:r>
              <a:rPr lang="fr-FR" sz="2400">
                <a:solidFill>
                  <a:srgbClr val="C00000"/>
                </a:solidFill>
                <a:cs typeface="Arial" charset="0"/>
              </a:rPr>
              <a:t>Liste non exhaustive des manipulations proposées :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re 1"/>
          <p:cNvSpPr txBox="1">
            <a:spLocks noGrp="1"/>
          </p:cNvSpPr>
          <p:nvPr>
            <p:ph type="title"/>
          </p:nvPr>
        </p:nvSpPr>
        <p:spPr>
          <a:xfrm>
            <a:off x="595313" y="611188"/>
            <a:ext cx="9209087" cy="1152525"/>
          </a:xfrm>
        </p:spPr>
        <p:txBody>
          <a:bodyPr/>
          <a:lstStyle/>
          <a:p>
            <a:pPr algn="ctr" eaLnBrk="1"/>
            <a:r>
              <a:rPr lang="fr-FR" sz="3600" dirty="0" smtClean="0">
                <a:solidFill>
                  <a:srgbClr val="C00000"/>
                </a:solidFill>
                <a:latin typeface="Arial Narrow" pitchFamily="34" charset="0"/>
                <a:ea typeface="Microsoft YaHei"/>
              </a:rPr>
              <a:t>TOPOGRAPHIE</a:t>
            </a:r>
            <a:endParaRPr sz="3600" dirty="0" smtClean="0">
              <a:solidFill>
                <a:srgbClr val="002060"/>
              </a:solidFill>
              <a:latin typeface="Arial Narrow" pitchFamily="34" charset="0"/>
              <a:ea typeface="Microsoft YaHei"/>
            </a:endParaRPr>
          </a:p>
        </p:txBody>
      </p:sp>
      <p:sp>
        <p:nvSpPr>
          <p:cNvPr id="41986" name="Espace réservé du contenu 2"/>
          <p:cNvSpPr txBox="1">
            <a:spLocks noGrp="1"/>
          </p:cNvSpPr>
          <p:nvPr>
            <p:ph idx="1"/>
          </p:nvPr>
        </p:nvSpPr>
        <p:spPr bwMode="auto">
          <a:xfrm>
            <a:off x="1800225" y="1692275"/>
            <a:ext cx="7778750" cy="4284663"/>
          </a:xfrm>
        </p:spPr>
        <p:txBody>
          <a:bodyPr/>
          <a:lstStyle/>
          <a:p>
            <a:pPr marL="341313" indent="-341313" eaLnBrk="1">
              <a:spcBef>
                <a:spcPct val="40000"/>
              </a:spcBef>
              <a:buClr>
                <a:srgbClr val="FF9966"/>
              </a:buClr>
              <a:buSzPct val="50000"/>
              <a:buFont typeface="Monotype Sorts"/>
              <a:buChar char=""/>
            </a:pPr>
            <a:r>
              <a:rPr sz="3100" dirty="0" smtClean="0">
                <a:solidFill>
                  <a:srgbClr val="FF0000"/>
                </a:solidFill>
                <a:latin typeface="Arial Narrow" pitchFamily="34" charset="0"/>
                <a:ea typeface="Microsoft YaHei"/>
              </a:rPr>
              <a:t>Thèmes</a:t>
            </a:r>
            <a:r>
              <a:rPr sz="3100" dirty="0" smtClean="0">
                <a:solidFill>
                  <a:srgbClr val="242CC6"/>
                </a:solidFill>
                <a:latin typeface="Arial Narrow" pitchFamily="34" charset="0"/>
                <a:ea typeface="Microsoft YaHei"/>
              </a:rPr>
              <a:t>: Liste de TP adaptés au contexte de l’établissement</a:t>
            </a:r>
          </a:p>
          <a:p>
            <a:pPr marL="341313" indent="-341313" eaLnBrk="1">
              <a:spcBef>
                <a:spcPct val="40000"/>
              </a:spcBef>
              <a:buClr>
                <a:srgbClr val="FF9966"/>
              </a:buClr>
              <a:buSzPct val="50000"/>
              <a:buFont typeface="Monotype Sorts"/>
              <a:buChar char=""/>
            </a:pPr>
            <a:r>
              <a:rPr sz="3100" dirty="0" smtClean="0">
                <a:solidFill>
                  <a:srgbClr val="FF0000"/>
                </a:solidFill>
                <a:latin typeface="Arial Narrow" pitchFamily="34" charset="0"/>
                <a:ea typeface="Microsoft YaHei"/>
              </a:rPr>
              <a:t>Supports</a:t>
            </a:r>
            <a:r>
              <a:rPr sz="3100" dirty="0" smtClean="0">
                <a:solidFill>
                  <a:srgbClr val="242CC6"/>
                </a:solidFill>
                <a:latin typeface="Arial Narrow" pitchFamily="34" charset="0"/>
                <a:ea typeface="Microsoft YaHei"/>
              </a:rPr>
              <a:t>: Exploitation de travaux en cours.  </a:t>
            </a:r>
          </a:p>
          <a:p>
            <a:pPr marL="341313" indent="-341313" eaLnBrk="1">
              <a:spcBef>
                <a:spcPct val="40000"/>
              </a:spcBef>
              <a:buClr>
                <a:srgbClr val="FF9966"/>
              </a:buClr>
              <a:buSzPct val="50000"/>
              <a:buFont typeface="Monotype Sorts"/>
              <a:buNone/>
            </a:pPr>
            <a:endParaRPr sz="1300" dirty="0" smtClean="0">
              <a:solidFill>
                <a:srgbClr val="242CC6"/>
              </a:solidFill>
              <a:latin typeface="Arial Narrow" pitchFamily="34" charset="0"/>
              <a:ea typeface="Microsoft YaHei"/>
            </a:endParaRPr>
          </a:p>
        </p:txBody>
      </p:sp>
      <p:sp>
        <p:nvSpPr>
          <p:cNvPr id="5" name="Espace réservé du pied de page 3"/>
          <p:cNvSpPr txBox="1">
            <a:spLocks noGrp="1"/>
          </p:cNvSpPr>
          <p:nvPr/>
        </p:nvSpPr>
        <p:spPr bwMode="auto">
          <a:xfrm>
            <a:off x="2855913" y="7056438"/>
            <a:ext cx="4956175" cy="334962"/>
          </a:xfrm>
          <a:prstGeom prst="rect">
            <a:avLst/>
          </a:prstGeom>
          <a:noFill/>
          <a:ln>
            <a:miter lim="800000"/>
            <a:headEnd/>
            <a:tailEnd/>
          </a:ln>
        </p:spPr>
        <p:txBody>
          <a:bodyPr lIns="100794" tIns="50397" rIns="100794" bIns="50397"/>
          <a:lstStyle/>
          <a:p>
            <a:pPr fontAlgn="auto">
              <a:spcAft>
                <a:spcPts val="0"/>
              </a:spcAft>
              <a:defRPr/>
            </a:pPr>
            <a:r>
              <a:rPr lang="fr-FR" dirty="0">
                <a:solidFill>
                  <a:schemeClr val="bg1">
                    <a:lumMod val="50000"/>
                  </a:schemeClr>
                </a:solidFill>
                <a:effectLst>
                  <a:outerShdw blurRad="38100" dist="38100" dir="2700000" algn="tl">
                    <a:srgbClr val="C0C0C0"/>
                  </a:outerShdw>
                </a:effectLst>
              </a:rPr>
              <a:t>Rénovation du BTS Travaux Publics</a:t>
            </a:r>
            <a:endParaRPr lang="fr-FR" dirty="0">
              <a:solidFill>
                <a:schemeClr val="bg1">
                  <a:lumMod val="50000"/>
                </a:schemeClr>
              </a:solidFill>
            </a:endParaRPr>
          </a:p>
        </p:txBody>
      </p:sp>
      <p:pic>
        <p:nvPicPr>
          <p:cNvPr id="788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01752" y="3462325"/>
            <a:ext cx="4464496" cy="33706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78936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2005897" y="755501"/>
            <a:ext cx="7200651" cy="2862322"/>
          </a:xfrm>
          <a:prstGeom prst="rect">
            <a:avLst/>
          </a:prstGeom>
          <a:noFill/>
          <a:ln w="9525">
            <a:noFill/>
            <a:miter lim="800000"/>
            <a:headEnd/>
            <a:tailEnd/>
          </a:ln>
        </p:spPr>
        <p:txBody>
          <a:bodyPr wrap="square">
            <a:spAutoFit/>
          </a:bodyPr>
          <a:lstStyle/>
          <a:p>
            <a:pPr marL="457200" indent="-457200">
              <a:buFont typeface="Wingdings" pitchFamily="2" charset="2"/>
              <a:buChar char="§"/>
            </a:pPr>
            <a:r>
              <a:rPr lang="fr-FR" sz="3100" b="1" dirty="0">
                <a:solidFill>
                  <a:srgbClr val="FF0000"/>
                </a:solidFill>
                <a:latin typeface="Arial Narrow" pitchFamily="34" charset="0"/>
                <a:ea typeface="Microsoft YaHei"/>
                <a:cs typeface="Mangal" pitchFamily="2"/>
              </a:rPr>
              <a:t>Tâche professionnelle </a:t>
            </a:r>
            <a:r>
              <a:rPr lang="fr-FR" sz="3600" b="1" dirty="0" smtClean="0">
                <a:solidFill>
                  <a:srgbClr val="242CC6"/>
                </a:solidFill>
                <a:latin typeface="Calibri" pitchFamily="34" charset="0"/>
              </a:rPr>
              <a:t>: les ouvrages sont </a:t>
            </a:r>
            <a:r>
              <a:rPr lang="fr-FR" sz="3600" b="1" u="sng" dirty="0" smtClean="0">
                <a:solidFill>
                  <a:srgbClr val="242CC6"/>
                </a:solidFill>
                <a:latin typeface="Calibri" pitchFamily="34" charset="0"/>
              </a:rPr>
              <a:t>implantés, en altimétrie comme en planimétrie</a:t>
            </a:r>
            <a:r>
              <a:rPr lang="fr-FR" sz="3600" b="1" dirty="0" smtClean="0">
                <a:solidFill>
                  <a:srgbClr val="242CC6"/>
                </a:solidFill>
                <a:latin typeface="Calibri" pitchFamily="34" charset="0"/>
              </a:rPr>
              <a:t>, dans le respect des plans d’exécution et des tolérances réglementaires</a:t>
            </a:r>
          </a:p>
        </p:txBody>
      </p:sp>
      <p:sp>
        <p:nvSpPr>
          <p:cNvPr id="2" name="ZoneTexte 1"/>
          <p:cNvSpPr txBox="1"/>
          <p:nvPr/>
        </p:nvSpPr>
        <p:spPr>
          <a:xfrm>
            <a:off x="2218364" y="3707829"/>
            <a:ext cx="6984776" cy="3539430"/>
          </a:xfrm>
          <a:prstGeom prst="rect">
            <a:avLst/>
          </a:prstGeom>
          <a:noFill/>
        </p:spPr>
        <p:txBody>
          <a:bodyPr wrap="square" rtlCol="0">
            <a:spAutoFit/>
          </a:bodyPr>
          <a:lstStyle/>
          <a:p>
            <a:pPr marL="342900" indent="-342900">
              <a:buFont typeface="Wingdings" pitchFamily="2" charset="2"/>
              <a:buChar char="q"/>
            </a:pPr>
            <a:r>
              <a:rPr lang="fr-FR" sz="2800" b="1" dirty="0">
                <a:latin typeface="Calibri" pitchFamily="34" charset="0"/>
              </a:rPr>
              <a:t>La situation de CCF doit donc être organisée autour d’une implantation de points, en planimétrie et en altimétrie.</a:t>
            </a:r>
          </a:p>
          <a:p>
            <a:pPr marL="342900" indent="-342900">
              <a:buFont typeface="Wingdings" pitchFamily="2" charset="2"/>
              <a:buChar char="q"/>
            </a:pPr>
            <a:r>
              <a:rPr lang="fr-FR" sz="2800" b="1" dirty="0">
                <a:latin typeface="Calibri" pitchFamily="34" charset="0"/>
              </a:rPr>
              <a:t>Il ne peut s’agir d’un simple nivellement par </a:t>
            </a:r>
            <a:r>
              <a:rPr lang="fr-FR" sz="2800" b="1" dirty="0" smtClean="0">
                <a:latin typeface="Calibri" pitchFamily="34" charset="0"/>
              </a:rPr>
              <a:t>exemple</a:t>
            </a:r>
          </a:p>
          <a:p>
            <a:pPr marL="342900" indent="-342900">
              <a:buFont typeface="Wingdings" pitchFamily="2" charset="2"/>
              <a:buChar char="q"/>
            </a:pPr>
            <a:r>
              <a:rPr lang="fr-FR" sz="2800" b="1" dirty="0" smtClean="0">
                <a:latin typeface="Calibri" pitchFamily="34" charset="0"/>
              </a:rPr>
              <a:t>Le cheminement polygonal peut être proposé dans le cadre d’une vérification des points implantés</a:t>
            </a:r>
            <a:endParaRPr lang="fr-FR" sz="2800" b="1" dirty="0">
              <a:latin typeface="Calibri" pitchFamily="34" charset="0"/>
            </a:endParaRPr>
          </a:p>
        </p:txBody>
      </p:sp>
    </p:spTree>
    <p:extLst>
      <p:ext uri="{BB962C8B-B14F-4D97-AF65-F5344CB8AC3E}">
        <p14:creationId xmlns:p14="http://schemas.microsoft.com/office/powerpoint/2010/main" xmlns="" val="375668438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2303463" y="1759420"/>
            <a:ext cx="6624637" cy="4401205"/>
          </a:xfrm>
          <a:prstGeom prst="rect">
            <a:avLst/>
          </a:prstGeom>
          <a:noFill/>
          <a:ln w="9525">
            <a:noFill/>
            <a:miter lim="800000"/>
            <a:headEnd/>
            <a:tailEnd/>
          </a:ln>
        </p:spPr>
        <p:txBody>
          <a:bodyPr anchor="ctr">
            <a:spAutoFit/>
          </a:bodyPr>
          <a:lstStyle/>
          <a:p>
            <a:pPr>
              <a:buFont typeface="Wingdings" pitchFamily="2" charset="2"/>
              <a:buChar char="q"/>
              <a:tabLst>
                <a:tab pos="304800" algn="l"/>
              </a:tabLst>
            </a:pPr>
            <a:r>
              <a:rPr lang="fr-FR" sz="2800" b="1" dirty="0" smtClean="0">
                <a:latin typeface="Arial Narrow" pitchFamily="34" charset="0"/>
                <a:ea typeface="Times New Roman" pitchFamily="18" charset="0"/>
                <a:cs typeface="Arial" charset="0"/>
              </a:rPr>
              <a:t>Implantation d’un axe rectiligne ou curviligne</a:t>
            </a:r>
          </a:p>
          <a:p>
            <a:pPr>
              <a:buFont typeface="Wingdings" pitchFamily="2" charset="2"/>
              <a:buChar char="q"/>
              <a:tabLst>
                <a:tab pos="304800" algn="l"/>
              </a:tabLst>
            </a:pPr>
            <a:r>
              <a:rPr lang="fr-FR" sz="2800" b="1" dirty="0" smtClean="0">
                <a:latin typeface="Arial Narrow" pitchFamily="34" charset="0"/>
                <a:ea typeface="Times New Roman" pitchFamily="18" charset="0"/>
                <a:cs typeface="Arial" charset="0"/>
              </a:rPr>
              <a:t>Raccordement circulaire</a:t>
            </a:r>
          </a:p>
          <a:p>
            <a:pPr>
              <a:buFont typeface="Wingdings" pitchFamily="2" charset="2"/>
              <a:buChar char="q"/>
              <a:tabLst>
                <a:tab pos="304800" algn="l"/>
              </a:tabLst>
            </a:pPr>
            <a:r>
              <a:rPr lang="fr-FR" sz="2800" b="1" dirty="0" smtClean="0">
                <a:latin typeface="Arial Narrow" pitchFamily="34" charset="0"/>
                <a:ea typeface="Times New Roman" pitchFamily="18" charset="0"/>
                <a:cs typeface="Arial" charset="0"/>
              </a:rPr>
              <a:t>Prolongement d’un axe de part et d’autre d’un obstacle</a:t>
            </a:r>
          </a:p>
          <a:p>
            <a:pPr>
              <a:buFont typeface="Wingdings" pitchFamily="2" charset="2"/>
              <a:buChar char="q"/>
              <a:tabLst>
                <a:tab pos="304800" algn="l"/>
              </a:tabLst>
            </a:pPr>
            <a:r>
              <a:rPr lang="fr-FR" sz="2800" b="1" dirty="0" smtClean="0">
                <a:latin typeface="Arial Narrow" pitchFamily="34" charset="0"/>
                <a:ea typeface="Times New Roman" pitchFamily="18" charset="0"/>
                <a:cs typeface="Arial" charset="0"/>
              </a:rPr>
              <a:t>Délimitation des limites d’un terrassement</a:t>
            </a:r>
          </a:p>
          <a:p>
            <a:pPr>
              <a:buFont typeface="Wingdings" pitchFamily="2" charset="2"/>
              <a:buChar char="q"/>
              <a:tabLst>
                <a:tab pos="304800" algn="l"/>
              </a:tabLst>
            </a:pPr>
            <a:r>
              <a:rPr lang="fr-FR" sz="2800" b="1" dirty="0" smtClean="0">
                <a:latin typeface="Arial Narrow" pitchFamily="34" charset="0"/>
                <a:ea typeface="Times New Roman" pitchFamily="18" charset="0"/>
                <a:cs typeface="Arial" charset="0"/>
              </a:rPr>
              <a:t>Contrôle de position et de forme d’une implantation</a:t>
            </a:r>
          </a:p>
          <a:p>
            <a:pPr>
              <a:buFont typeface="Wingdings" pitchFamily="2" charset="2"/>
              <a:buChar char="q"/>
              <a:tabLst>
                <a:tab pos="304800" algn="l"/>
              </a:tabLst>
            </a:pPr>
            <a:r>
              <a:rPr lang="fr-FR" sz="2800" b="1" dirty="0" smtClean="0">
                <a:latin typeface="Arial Narrow" pitchFamily="34" charset="0"/>
                <a:ea typeface="Times New Roman" pitchFamily="18" charset="0"/>
                <a:cs typeface="Arial" charset="0"/>
              </a:rPr>
              <a:t>…</a:t>
            </a:r>
          </a:p>
          <a:p>
            <a:pPr>
              <a:buFont typeface="Wingdings" pitchFamily="2" charset="2"/>
              <a:buChar char="q"/>
              <a:tabLst>
                <a:tab pos="304800" algn="l"/>
              </a:tabLst>
            </a:pPr>
            <a:endParaRPr lang="fr-FR" sz="2800" b="1" dirty="0">
              <a:latin typeface="Arial Narrow" pitchFamily="34" charset="0"/>
              <a:ea typeface="Times New Roman" pitchFamily="18" charset="0"/>
              <a:cs typeface="Arial" charset="0"/>
            </a:endParaRPr>
          </a:p>
        </p:txBody>
      </p:sp>
      <p:sp>
        <p:nvSpPr>
          <p:cNvPr id="44034" name="Rectangle 2"/>
          <p:cNvSpPr>
            <a:spLocks noChangeArrowheads="1"/>
          </p:cNvSpPr>
          <p:nvPr/>
        </p:nvSpPr>
        <p:spPr bwMode="auto">
          <a:xfrm>
            <a:off x="2016125" y="1116013"/>
            <a:ext cx="4349460" cy="646331"/>
          </a:xfrm>
          <a:prstGeom prst="rect">
            <a:avLst/>
          </a:prstGeom>
          <a:noFill/>
          <a:ln w="9525">
            <a:noFill/>
            <a:miter lim="800000"/>
            <a:headEnd/>
            <a:tailEnd/>
          </a:ln>
        </p:spPr>
        <p:txBody>
          <a:bodyPr wrap="none">
            <a:spAutoFit/>
          </a:bodyPr>
          <a:lstStyle/>
          <a:p>
            <a:r>
              <a:rPr lang="fr-FR" sz="3600" b="1" dirty="0" smtClean="0">
                <a:solidFill>
                  <a:srgbClr val="FF0000"/>
                </a:solidFill>
                <a:latin typeface="Calibri" pitchFamily="34" charset="0"/>
              </a:rPr>
              <a:t>Exemples de thèmes</a:t>
            </a:r>
            <a:r>
              <a:rPr lang="fr-FR" sz="3600" b="1" dirty="0">
                <a:solidFill>
                  <a:srgbClr val="242CC6"/>
                </a:solidFill>
                <a:latin typeface="Calibri" pitchFamily="34" charset="0"/>
              </a:rPr>
              <a:t>: </a:t>
            </a:r>
            <a:endParaRPr lang="fr-FR" sz="3600" b="1" dirty="0">
              <a:latin typeface="Calibri" pitchFamily="34" charset="0"/>
            </a:endParaRPr>
          </a:p>
        </p:txBody>
      </p:sp>
    </p:spTree>
    <p:extLst>
      <p:ext uri="{BB962C8B-B14F-4D97-AF65-F5344CB8AC3E}">
        <p14:creationId xmlns:p14="http://schemas.microsoft.com/office/powerpoint/2010/main" xmlns="" val="251188606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2232025" y="1187450"/>
          <a:ext cx="7632846" cy="5580071"/>
        </p:xfrm>
        <a:graphic>
          <a:graphicData uri="http://schemas.openxmlformats.org/drawingml/2006/table">
            <a:tbl>
              <a:tblPr/>
              <a:tblGrid>
                <a:gridCol w="1299075"/>
                <a:gridCol w="1322436"/>
                <a:gridCol w="5011335"/>
              </a:tblGrid>
              <a:tr h="390901">
                <a:tc rowSpan="14">
                  <a:txBody>
                    <a:bodyPr/>
                    <a:lstStyle/>
                    <a:p>
                      <a:pPr marL="215900" indent="-215900" algn="ctr">
                        <a:spcAft>
                          <a:spcPts val="0"/>
                        </a:spcAft>
                        <a:tabLst>
                          <a:tab pos="228600" algn="l"/>
                          <a:tab pos="4229100" algn="l"/>
                          <a:tab pos="5220970" algn="l"/>
                        </a:tabLst>
                      </a:pPr>
                      <a:r>
                        <a:rPr lang="fr-FR" sz="1200" b="1" dirty="0">
                          <a:latin typeface="Arial"/>
                          <a:ea typeface="Times New Roman"/>
                          <a:cs typeface="Times New Roman"/>
                        </a:rPr>
                        <a:t>Conduite du chantier</a:t>
                      </a:r>
                      <a:endParaRPr lang="fr-FR" sz="12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215900" indent="-215900" algn="ctr">
                        <a:spcAft>
                          <a:spcPts val="0"/>
                        </a:spcAft>
                        <a:tabLst>
                          <a:tab pos="228600" algn="l"/>
                          <a:tab pos="311150" algn="l"/>
                          <a:tab pos="4229100" algn="l"/>
                          <a:tab pos="5220970" algn="l"/>
                        </a:tabLst>
                      </a:pPr>
                      <a:r>
                        <a:rPr lang="fr-FR" sz="1200" b="1" dirty="0">
                          <a:latin typeface="Arial"/>
                          <a:ea typeface="Times New Roman"/>
                          <a:cs typeface="Times New Roman"/>
                        </a:rPr>
                        <a:t>3. Pilotage et gestion d’un chantier</a:t>
                      </a:r>
                      <a:endParaRPr lang="fr-FR" sz="12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3.1 Contrôler et assurer l’avancement du chantier</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FF0000"/>
                          </a:solidFill>
                          <a:latin typeface="Arial"/>
                          <a:ea typeface="Times New Roman"/>
                          <a:cs typeface="Times New Roman"/>
                        </a:rPr>
                        <a:t>3.2 Implanter des ouvrages </a:t>
                      </a: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3.3 Établir des situations d’avancement de travaux</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3.4 Piloter les interventions des corps d’états secondaires (CES) et des corps d’états  techniques (CET)</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3.5 Animer une équipe</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3.6 Faire respecter la sécurité des biens et des personnes </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3.7 Organiser la collecte et la gestion des déchets</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3.8 Conduire une réunion de chantier</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3.9 Mettre à jour les différents documents (PPSPS, ..)</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FF0000"/>
                          </a:solidFill>
                          <a:latin typeface="Arial"/>
                          <a:ea typeface="Times New Roman"/>
                          <a:cs typeface="Times New Roman"/>
                        </a:rPr>
                        <a:t>3.10 Vérifier la conformité à la réglementation des équipements, matériaux et matériels livrés</a:t>
                      </a: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3.11 Organiser et gérer des moyens matériels et humains.</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3.12 Suivre le budget du chantier</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3.13 Gérer les différents contrats et conventions (prorata, sous-traitance, …)</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01">
                <a:tc vMerge="1">
                  <a:txBody>
                    <a:bodyPr/>
                    <a:lstStyle/>
                    <a:p>
                      <a:endParaRPr lang="fr-FR"/>
                    </a:p>
                  </a:txBody>
                  <a:tcPr/>
                </a:tc>
                <a:tc vMerge="1">
                  <a:txBody>
                    <a:bodyPr/>
                    <a:lstStyle/>
                    <a:p>
                      <a:endParaRPr lang="fr-FR"/>
                    </a:p>
                  </a:txBody>
                  <a:tcPr/>
                </a:tc>
                <a:tc>
                  <a:txBody>
                    <a:bodyPr/>
                    <a:lstStyle/>
                    <a:p>
                      <a:pPr marL="215900" indent="-215900">
                        <a:spcBef>
                          <a:spcPts val="200"/>
                        </a:spcBef>
                        <a:spcAft>
                          <a:spcPts val="200"/>
                        </a:spcAft>
                        <a:tabLst>
                          <a:tab pos="228600" algn="l"/>
                          <a:tab pos="4229100" algn="l"/>
                          <a:tab pos="5220970" algn="l"/>
                        </a:tabLst>
                      </a:pPr>
                      <a:r>
                        <a:rPr lang="fr-FR" sz="1400" dirty="0">
                          <a:solidFill>
                            <a:srgbClr val="000000"/>
                          </a:solidFill>
                          <a:latin typeface="Arial"/>
                          <a:ea typeface="Times New Roman"/>
                          <a:cs typeface="Times New Roman"/>
                        </a:rPr>
                        <a:t>3.14 Participer à la livraison de l’ouvrage </a:t>
                      </a:r>
                      <a:endParaRPr lang="fr-FR" sz="1400" dirty="0">
                        <a:latin typeface="Arial"/>
                        <a:ea typeface="Times New Roman"/>
                        <a:cs typeface="Times New Roman"/>
                      </a:endParaRPr>
                    </a:p>
                  </a:txBody>
                  <a:tcPr marL="29590" marR="295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0757" name="Rectangle 2"/>
          <p:cNvSpPr txBox="1">
            <a:spLocks noChangeArrowheads="1"/>
          </p:cNvSpPr>
          <p:nvPr/>
        </p:nvSpPr>
        <p:spPr bwMode="auto">
          <a:xfrm>
            <a:off x="215900" y="755650"/>
            <a:ext cx="2339975" cy="2520950"/>
          </a:xfrm>
          <a:prstGeom prst="rect">
            <a:avLst/>
          </a:prstGeom>
          <a:noFill/>
          <a:ln w="9525">
            <a:noFill/>
            <a:miter lim="800000"/>
            <a:headEnd/>
            <a:tailEnd/>
          </a:ln>
        </p:spPr>
        <p:txBody>
          <a:bodyPr/>
          <a:lstStyle/>
          <a:p>
            <a:pPr hangingPunct="0">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fr-FR" sz="2800" b="1">
                <a:solidFill>
                  <a:srgbClr val="FF0000"/>
                </a:solidFill>
                <a:ea typeface="Microsoft YaHei"/>
                <a:cs typeface="Arial" charset="0"/>
              </a:rPr>
              <a:t>Rappels </a:t>
            </a:r>
            <a:br>
              <a:rPr lang="fr-FR" sz="2800" b="1">
                <a:solidFill>
                  <a:srgbClr val="FF0000"/>
                </a:solidFill>
                <a:ea typeface="Microsoft YaHei"/>
                <a:cs typeface="Arial" charset="0"/>
              </a:rPr>
            </a:br>
            <a:r>
              <a:rPr lang="fr-FR" sz="2800" b="1">
                <a:solidFill>
                  <a:srgbClr val="FF0000"/>
                </a:solidFill>
                <a:ea typeface="Microsoft YaHei"/>
                <a:cs typeface="Arial" charset="0"/>
              </a:rPr>
              <a:t>des besoins exprimés par la profession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079500" y="1979613"/>
          <a:ext cx="8424863" cy="3024188"/>
        </p:xfrm>
        <a:graphic>
          <a:graphicData uri="http://schemas.openxmlformats.org/drawingml/2006/table">
            <a:tbl>
              <a:tblPr/>
              <a:tblGrid>
                <a:gridCol w="1639888"/>
                <a:gridCol w="6784975"/>
              </a:tblGrid>
              <a:tr h="852488">
                <a:tc gridSpan="2">
                  <a:txBody>
                    <a:bodyPr/>
                    <a:lstStyle/>
                    <a:p>
                      <a:pPr marL="71438" marR="0" lvl="0" indent="0" algn="ctr" defTabSz="914400" rtl="0" eaLnBrk="1" fontAlgn="base" latinLnBrk="0" hangingPunct="1">
                        <a:lnSpc>
                          <a:spcPct val="100000"/>
                        </a:lnSpc>
                        <a:spcBef>
                          <a:spcPct val="0"/>
                        </a:spcBef>
                        <a:spcAft>
                          <a:spcPct val="0"/>
                        </a:spcAft>
                        <a:buClrTx/>
                        <a:buSz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kumimoji="0" lang="fr-FR" sz="2400" b="1" i="0" u="none" strike="noStrike" cap="none" normalizeH="0" baseline="0" smtClean="0">
                          <a:ln>
                            <a:noFill/>
                          </a:ln>
                          <a:solidFill>
                            <a:srgbClr val="000000"/>
                          </a:solidFill>
                          <a:effectLst/>
                          <a:latin typeface="Arial" charset="0"/>
                          <a:ea typeface="Microsoft YaHei"/>
                          <a:cs typeface="Times New Roman" pitchFamily="18" charset="0"/>
                        </a:rPr>
                        <a:t>Compétences visées</a:t>
                      </a:r>
                      <a:endParaRPr kumimoji="0" lang="fr-FR" sz="2400" b="0" i="0" u="none" strike="noStrike" cap="none" normalizeH="0" baseline="0" smtClean="0">
                        <a:ln>
                          <a:noFill/>
                        </a:ln>
                        <a:solidFill>
                          <a:schemeClr val="tx1"/>
                        </a:solidFill>
                        <a:effectLst/>
                        <a:latin typeface="Arial" charset="0"/>
                        <a:ea typeface="Microsoft YaHei"/>
                        <a:cs typeface="Times New Roman" pitchFamily="18" charset="0"/>
                      </a:endParaRPr>
                    </a:p>
                  </a:txBody>
                  <a:tcPr marL="25913" marR="259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fr-FR"/>
                    </a:p>
                  </a:txBody>
                  <a:tcPr/>
                </a:tc>
              </a:tr>
              <a:tr h="116205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kumimoji="0" lang="fr-FR" sz="2800" b="1" i="0" u="none" strike="noStrike" cap="none" normalizeH="0" baseline="0" smtClean="0">
                          <a:ln>
                            <a:noFill/>
                          </a:ln>
                          <a:solidFill>
                            <a:schemeClr val="tx1"/>
                          </a:solidFill>
                          <a:effectLst/>
                          <a:latin typeface="Calibri" pitchFamily="34" charset="0"/>
                          <a:ea typeface="Microsoft YaHei"/>
                          <a:cs typeface="Mangal" pitchFamily="2"/>
                        </a:rPr>
                        <a:t>C17</a:t>
                      </a:r>
                      <a:endParaRPr kumimoji="0" lang="fr-FR" sz="2800" b="0" i="0" u="none" strike="noStrike" cap="none" normalizeH="0" baseline="0" smtClean="0">
                        <a:ln>
                          <a:noFill/>
                        </a:ln>
                        <a:solidFill>
                          <a:schemeClr val="tx1"/>
                        </a:solidFill>
                        <a:effectLst/>
                        <a:latin typeface="Calibri" pitchFamily="34" charset="0"/>
                        <a:ea typeface="Microsoft YaHei"/>
                        <a:cs typeface="Mangal" pitchFamily="2"/>
                      </a:endParaRPr>
                    </a:p>
                  </a:txBody>
                  <a:tcPr marL="25913" marR="259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kumimoji="0" lang="fr-FR" sz="2800" b="1" i="0" u="none" strike="noStrike" cap="none" normalizeH="0" baseline="0" smtClean="0">
                          <a:ln>
                            <a:noFill/>
                          </a:ln>
                          <a:solidFill>
                            <a:schemeClr val="tx1"/>
                          </a:solidFill>
                          <a:effectLst/>
                          <a:latin typeface="Calibri" pitchFamily="34" charset="0"/>
                          <a:ea typeface="Microsoft YaHei"/>
                          <a:cs typeface="Mangal" pitchFamily="2"/>
                        </a:rPr>
                        <a:t>Réaliser et contrôler une implantation</a:t>
                      </a:r>
                      <a:endParaRPr kumimoji="0" lang="fr-FR" sz="2800" b="0" i="0" u="none" strike="noStrike" cap="none" normalizeH="0" baseline="0" smtClean="0">
                        <a:ln>
                          <a:noFill/>
                        </a:ln>
                        <a:solidFill>
                          <a:schemeClr val="tx1"/>
                        </a:solidFill>
                        <a:effectLst/>
                        <a:latin typeface="Calibri" pitchFamily="34" charset="0"/>
                        <a:ea typeface="Microsoft YaHei"/>
                        <a:cs typeface="Mangal" pitchFamily="2"/>
                      </a:endParaRPr>
                    </a:p>
                  </a:txBody>
                  <a:tcPr marL="25913" marR="259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965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kumimoji="0" lang="fr-FR" sz="2800" b="1" i="0" u="none" strike="noStrike" cap="none" normalizeH="0" baseline="0" smtClean="0">
                          <a:ln>
                            <a:noFill/>
                          </a:ln>
                          <a:solidFill>
                            <a:schemeClr val="tx1"/>
                          </a:solidFill>
                          <a:effectLst/>
                          <a:latin typeface="Calibri" pitchFamily="34" charset="0"/>
                          <a:ea typeface="Microsoft YaHei"/>
                          <a:cs typeface="Mangal" pitchFamily="2"/>
                        </a:rPr>
                        <a:t>C19.</a:t>
                      </a:r>
                      <a:endParaRPr kumimoji="0" lang="fr-FR" sz="2800" b="0" i="0" u="none" strike="noStrike" cap="none" normalizeH="0" baseline="0" smtClean="0">
                        <a:ln>
                          <a:noFill/>
                        </a:ln>
                        <a:solidFill>
                          <a:schemeClr val="tx1"/>
                        </a:solidFill>
                        <a:effectLst/>
                        <a:latin typeface="Calibri" pitchFamily="34" charset="0"/>
                        <a:ea typeface="Microsoft YaHei"/>
                        <a:cs typeface="Mangal" pitchFamily="2"/>
                      </a:endParaRPr>
                    </a:p>
                  </a:txBody>
                  <a:tcPr marL="25913" marR="259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kumimoji="0" lang="fr-FR" sz="2800" b="1" i="0" u="none" strike="noStrike" cap="none" normalizeH="0" baseline="0" smtClean="0">
                          <a:ln>
                            <a:noFill/>
                          </a:ln>
                          <a:solidFill>
                            <a:schemeClr val="tx1"/>
                          </a:solidFill>
                          <a:effectLst/>
                          <a:latin typeface="Calibri" pitchFamily="34" charset="0"/>
                          <a:ea typeface="Microsoft YaHei"/>
                          <a:cs typeface="Mangal" pitchFamily="2"/>
                        </a:rPr>
                        <a:t>Réaliser des essais et interpréter les résultats </a:t>
                      </a:r>
                      <a:endParaRPr kumimoji="0" lang="fr-FR" sz="2800" b="0" i="0" u="none" strike="noStrike" cap="none" normalizeH="0" baseline="0" smtClean="0">
                        <a:ln>
                          <a:noFill/>
                        </a:ln>
                        <a:solidFill>
                          <a:schemeClr val="tx1"/>
                        </a:solidFill>
                        <a:effectLst/>
                        <a:latin typeface="Calibri" pitchFamily="34" charset="0"/>
                        <a:ea typeface="Microsoft YaHei"/>
                        <a:cs typeface="Mangal" pitchFamily="2"/>
                      </a:endParaRPr>
                    </a:p>
                  </a:txBody>
                  <a:tcPr marL="25913" marR="259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1758" name="Rectangle 2"/>
          <p:cNvSpPr>
            <a:spLocks noChangeArrowheads="1"/>
          </p:cNvSpPr>
          <p:nvPr/>
        </p:nvSpPr>
        <p:spPr bwMode="auto">
          <a:xfrm>
            <a:off x="4103688" y="179388"/>
            <a:ext cx="1933575" cy="369887"/>
          </a:xfrm>
          <a:prstGeom prst="rect">
            <a:avLst/>
          </a:prstGeom>
          <a:noFill/>
          <a:ln w="9525">
            <a:noFill/>
            <a:miter lim="800000"/>
            <a:headEnd/>
            <a:tailEnd/>
          </a:ln>
        </p:spPr>
        <p:txBody>
          <a:bodyPr wrap="none">
            <a:spAutoFit/>
          </a:bodyPr>
          <a:lstStyle/>
          <a:p>
            <a:pPr algn="ctr"/>
            <a:r>
              <a:rPr lang="fr-FR">
                <a:solidFill>
                  <a:srgbClr val="000000"/>
                </a:solidFill>
                <a:cs typeface="Times New Roman" pitchFamily="18" charset="0"/>
              </a:rPr>
              <a:t>CERTIFICATION</a:t>
            </a:r>
            <a:endParaRPr lang="fr-FR">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txBox="1">
            <a:spLocks noGrp="1"/>
          </p:cNvSpPr>
          <p:nvPr>
            <p:ph type="title"/>
          </p:nvPr>
        </p:nvSpPr>
        <p:spPr>
          <a:xfrm>
            <a:off x="3311525" y="250825"/>
            <a:ext cx="2127250" cy="563563"/>
          </a:xfrm>
        </p:spPr>
        <p:txBody>
          <a:bodyPr/>
          <a:lstStyle/>
          <a:p>
            <a:pPr eaLnBrk="1"/>
            <a:r>
              <a:rPr sz="3100" smtClean="0">
                <a:latin typeface="Verdana" pitchFamily="34" charset="0"/>
                <a:ea typeface="Microsoft YaHei"/>
              </a:rPr>
              <a:t>examen</a:t>
            </a:r>
          </a:p>
        </p:txBody>
      </p:sp>
      <p:sp>
        <p:nvSpPr>
          <p:cNvPr id="4" name="Espace réservé du pied de page 3"/>
          <p:cNvSpPr>
            <a:spLocks noGrp="1"/>
          </p:cNvSpPr>
          <p:nvPr>
            <p:ph type="ftr" sz="quarter" idx="10"/>
          </p:nvPr>
        </p:nvSpPr>
        <p:spPr/>
        <p:txBody>
          <a:bodyPr/>
          <a:lstStyle/>
          <a:p>
            <a:pPr>
              <a:defRPr/>
            </a:pPr>
            <a:r>
              <a:rPr>
                <a:latin typeface="Arial" pitchFamily="34" charset="0"/>
              </a:rPr>
              <a:t>Rénovation du BTS Bâtiment</a:t>
            </a:r>
            <a:endParaRPr>
              <a:solidFill>
                <a:schemeClr val="folHlink"/>
              </a:solidFill>
              <a:effectLst/>
              <a:latin typeface="Arial" pitchFamily="34" charset="0"/>
            </a:endParaRPr>
          </a:p>
        </p:txBody>
      </p:sp>
      <p:graphicFrame>
        <p:nvGraphicFramePr>
          <p:cNvPr id="38400" name="Group 1536"/>
          <p:cNvGraphicFramePr>
            <a:graphicFrameLocks noGrp="1"/>
          </p:cNvGraphicFramePr>
          <p:nvPr/>
        </p:nvGraphicFramePr>
        <p:xfrm>
          <a:off x="360363" y="900113"/>
          <a:ext cx="9485588" cy="3165616"/>
        </p:xfrm>
        <a:graphic>
          <a:graphicData uri="http://schemas.openxmlformats.org/drawingml/2006/table">
            <a:tbl>
              <a:tblPr/>
              <a:tblGrid>
                <a:gridCol w="2395899"/>
                <a:gridCol w="589786"/>
                <a:gridCol w="540784"/>
                <a:gridCol w="1247827"/>
                <a:gridCol w="997562"/>
                <a:gridCol w="1470091"/>
                <a:gridCol w="1254995"/>
                <a:gridCol w="988644"/>
              </a:tblGrid>
              <a:tr h="295738">
                <a:tc rowSpan="2" gridSpan="3">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1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ÉPREUVES</a:t>
                      </a:r>
                      <a:endParaRPr kumimoji="1" lang="fr-FR" sz="11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fr-FR"/>
                    </a:p>
                  </a:txBody>
                  <a:tcPr/>
                </a:tc>
                <a:tc rowSpan="2" hMerge="1">
                  <a:txBody>
                    <a:bodyPr/>
                    <a:lstStyle/>
                    <a:p>
                      <a:endParaRPr lang="fr-FR"/>
                    </a:p>
                  </a:txBody>
                  <a:tcPr/>
                </a:tc>
                <a:tc gridSpan="5">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Candidats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453396">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2">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Scolaires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(établissements publics ou privés sous contrat)</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Apprentis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(CFA  ou sections d'apprentissage habilités),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Formation professionnelle continue dans les établissements publics habilités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horzOverflow="overflow">
                    <a:lnL w="25400" cap="flat" cmpd="sng" algn="ctr">
                      <a:solidFill>
                        <a:srgbClr val="000000"/>
                      </a:solidFill>
                      <a:prstDash val="solid"/>
                      <a:round/>
                      <a:headEnd type="none" w="med" len="med"/>
                      <a:tailEnd type="none" w="med" len="med"/>
                    </a:lnL>
                    <a:lnR w="28575" cap="flat" cmpd="sng" algn="ctr">
                      <a:solidFill>
                        <a:schemeClr val="bg2"/>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Formation professionnelle continue</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(établissements publics habilités à pratiquer le CCF pour ce BTS)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horzOverflow="overflow">
                    <a:lnL w="28575" cap="flat" cmpd="sng" algn="ctr">
                      <a:solidFill>
                        <a:schemeClr val="bg2"/>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Scolaires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(établissements privés hors contrat),</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Apprentis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(CFA ou sections d'apprentissage non habilités),</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Formation professionnelle continue (établissement privé)</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Au titre de leur expérience professionnelle</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fr-FR" sz="1100" b="1" i="0" u="none" strike="noStrike" cap="none" normalizeH="0" baseline="0" smtClean="0">
                          <a:ln>
                            <a:noFill/>
                          </a:ln>
                          <a:solidFill>
                            <a:srgbClr val="000000"/>
                          </a:solidFill>
                          <a:effectLst/>
                          <a:latin typeface="Verdana" pitchFamily="34" charset="0"/>
                          <a:ea typeface="Times New Roman" pitchFamily="18" charset="0"/>
                          <a:cs typeface="Arial" pitchFamily="34" charset="0"/>
                        </a:rPr>
                        <a:t>Enseignement à distance</a:t>
                      </a:r>
                      <a:endParaRPr kumimoji="1" lang="fr-FR" sz="11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horzOverflow="overflow">
                    <a:lnL w="2857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r>
              <a:tr h="416482">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smtClean="0">
                          <a:ln>
                            <a:noFill/>
                          </a:ln>
                          <a:solidFill>
                            <a:srgbClr val="000000"/>
                          </a:solidFill>
                          <a:effectLst/>
                          <a:latin typeface="Verdana" pitchFamily="34" charset="0"/>
                          <a:ea typeface="Times New Roman" pitchFamily="18" charset="0"/>
                          <a:cs typeface="Arial" pitchFamily="34" charset="0"/>
                        </a:rPr>
                        <a:t>Nature des épreuves</a:t>
                      </a:r>
                      <a:endParaRPr kumimoji="1" lang="fr-FR" sz="10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smtClean="0">
                          <a:ln>
                            <a:noFill/>
                          </a:ln>
                          <a:solidFill>
                            <a:srgbClr val="000000"/>
                          </a:solidFill>
                          <a:effectLst/>
                          <a:latin typeface="Verdana" pitchFamily="34" charset="0"/>
                          <a:ea typeface="Times New Roman" pitchFamily="18" charset="0"/>
                          <a:cs typeface="Arial" pitchFamily="34" charset="0"/>
                        </a:rPr>
                        <a:t>Unité</a:t>
                      </a:r>
                      <a:endParaRPr kumimoji="1" lang="fr-FR" sz="10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smtClean="0">
                          <a:ln>
                            <a:noFill/>
                          </a:ln>
                          <a:solidFill>
                            <a:srgbClr val="000000"/>
                          </a:solidFill>
                          <a:effectLst/>
                          <a:latin typeface="Verdana" pitchFamily="34" charset="0"/>
                          <a:ea typeface="Times New Roman" pitchFamily="18" charset="0"/>
                          <a:cs typeface="Arial" pitchFamily="34" charset="0"/>
                        </a:rPr>
                        <a:t>Coef</a:t>
                      </a:r>
                      <a:endParaRPr kumimoji="1" lang="fr-FR" sz="10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smtClean="0">
                          <a:ln>
                            <a:noFill/>
                          </a:ln>
                          <a:solidFill>
                            <a:srgbClr val="000000"/>
                          </a:solidFill>
                          <a:effectLst/>
                          <a:latin typeface="Verdana" pitchFamily="34" charset="0"/>
                          <a:ea typeface="Times New Roman" pitchFamily="18" charset="0"/>
                          <a:cs typeface="Arial" pitchFamily="34" charset="0"/>
                        </a:rPr>
                        <a:t>Forme</a:t>
                      </a:r>
                      <a:endParaRPr kumimoji="1" lang="fr-FR" sz="10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smtClean="0">
                          <a:ln>
                            <a:noFill/>
                          </a:ln>
                          <a:solidFill>
                            <a:srgbClr val="000000"/>
                          </a:solidFill>
                          <a:effectLst/>
                          <a:latin typeface="Verdana" pitchFamily="34" charset="0"/>
                          <a:ea typeface="Times New Roman" pitchFamily="18" charset="0"/>
                          <a:cs typeface="Arial" pitchFamily="34" charset="0"/>
                        </a:rPr>
                        <a:t>Durée</a:t>
                      </a:r>
                      <a:endParaRPr kumimoji="1" lang="fr-FR" sz="10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12700" cap="flat" cmpd="sng" algn="ctr">
                      <a:solidFill>
                        <a:srgbClr val="000000"/>
                      </a:solidFill>
                      <a:prstDash val="solid"/>
                      <a:round/>
                      <a:headEnd type="none" w="med" len="med"/>
                      <a:tailEnd type="none" w="med" len="med"/>
                    </a:lnL>
                    <a:lnR w="28575" cap="flat" cmpd="sng" algn="ctr">
                      <a:solidFill>
                        <a:schemeClr val="bg2"/>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smtClean="0">
                          <a:ln>
                            <a:noFill/>
                          </a:ln>
                          <a:solidFill>
                            <a:srgbClr val="000000"/>
                          </a:solidFill>
                          <a:effectLst/>
                          <a:latin typeface="Verdana" pitchFamily="34" charset="0"/>
                          <a:ea typeface="Times New Roman" pitchFamily="18" charset="0"/>
                          <a:cs typeface="Arial" pitchFamily="34" charset="0"/>
                        </a:rPr>
                        <a:t>Forme</a:t>
                      </a:r>
                      <a:endParaRPr kumimoji="1" lang="fr-FR" sz="10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8575" cap="flat" cmpd="sng" algn="ctr">
                      <a:solidFill>
                        <a:schemeClr val="bg2"/>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smtClean="0">
                          <a:ln>
                            <a:noFill/>
                          </a:ln>
                          <a:solidFill>
                            <a:srgbClr val="000000"/>
                          </a:solidFill>
                          <a:effectLst/>
                          <a:latin typeface="Verdana" pitchFamily="34" charset="0"/>
                          <a:ea typeface="Times New Roman" pitchFamily="18" charset="0"/>
                          <a:cs typeface="Arial" pitchFamily="34" charset="0"/>
                        </a:rPr>
                        <a:t>Forme</a:t>
                      </a:r>
                      <a:endParaRPr kumimoji="1" lang="fr-FR" sz="10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Monotype Sorts" pitchFamily="2" charset="2"/>
                        <a:buNone/>
                        <a:tabLst/>
                      </a:pPr>
                      <a:r>
                        <a:rPr kumimoji="1" lang="fr-FR" sz="1000" b="1" i="1"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Durée</a:t>
                      </a:r>
                      <a:endParaRPr kumimoji="1" lang="fr-FR" sz="10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endParaRPr>
                    </a:p>
                  </a:txBody>
                  <a:tcPr marL="101506" marR="101506" marT="50748" marB="50748"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7" name="Tableau 6"/>
          <p:cNvGraphicFramePr>
            <a:graphicFrameLocks noGrp="1"/>
          </p:cNvGraphicFramePr>
          <p:nvPr/>
        </p:nvGraphicFramePr>
        <p:xfrm>
          <a:off x="360363" y="4140200"/>
          <a:ext cx="9433049" cy="2781069"/>
        </p:xfrm>
        <a:graphic>
          <a:graphicData uri="http://schemas.openxmlformats.org/drawingml/2006/table">
            <a:tbl>
              <a:tblPr/>
              <a:tblGrid>
                <a:gridCol w="2377435"/>
                <a:gridCol w="583561"/>
                <a:gridCol w="535959"/>
                <a:gridCol w="1327581"/>
                <a:gridCol w="901760"/>
                <a:gridCol w="1456256"/>
                <a:gridCol w="1314392"/>
                <a:gridCol w="936105"/>
              </a:tblGrid>
              <a:tr h="647469">
                <a:tc>
                  <a:txBody>
                    <a:bodyPr/>
                    <a:lstStyle/>
                    <a:p>
                      <a:pPr>
                        <a:spcAft>
                          <a:spcPts val="0"/>
                        </a:spcAft>
                        <a:tabLst>
                          <a:tab pos="449580" algn="l"/>
                        </a:tabLst>
                      </a:pPr>
                      <a:r>
                        <a:rPr lang="fr-FR" sz="2000" b="1" dirty="0">
                          <a:solidFill>
                            <a:srgbClr val="000000"/>
                          </a:solidFill>
                          <a:latin typeface="Arial"/>
                          <a:ea typeface="Times New Roman"/>
                          <a:cs typeface="Times New Roman"/>
                        </a:rPr>
                        <a:t>E6 – Conduite de</a:t>
                      </a:r>
                      <a:endParaRPr lang="fr-FR" sz="2000" dirty="0">
                        <a:latin typeface="Arial"/>
                        <a:ea typeface="Times New Roman"/>
                        <a:cs typeface="Times New Roman"/>
                      </a:endParaRPr>
                    </a:p>
                    <a:p>
                      <a:pPr>
                        <a:spcAft>
                          <a:spcPts val="0"/>
                        </a:spcAft>
                        <a:tabLst>
                          <a:tab pos="449580" algn="l"/>
                        </a:tabLst>
                      </a:pPr>
                      <a:r>
                        <a:rPr lang="fr-FR" sz="2000" b="1" dirty="0">
                          <a:solidFill>
                            <a:srgbClr val="000000"/>
                          </a:solidFill>
                          <a:latin typeface="Arial"/>
                          <a:ea typeface="Times New Roman"/>
                          <a:cs typeface="Times New Roman"/>
                        </a:rPr>
                        <a:t>       chantier</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dirty="0">
                          <a:solidFill>
                            <a:srgbClr val="000000"/>
                          </a:solidFill>
                          <a:latin typeface="Arial"/>
                          <a:ea typeface="Times New Roman"/>
                          <a:cs typeface="Times New Roman"/>
                        </a:rPr>
                        <a:t>6</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dirty="0">
                        <a:solidFill>
                          <a:srgbClr val="000000"/>
                        </a:solidFill>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dirty="0">
                        <a:solidFill>
                          <a:srgbClr val="000000"/>
                        </a:solidFill>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dirty="0">
                        <a:solidFill>
                          <a:srgbClr val="000000"/>
                        </a:solidFill>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49580" algn="l"/>
                        </a:tabLst>
                      </a:pPr>
                      <a:endParaRPr lang="fr-FR" sz="2000">
                        <a:solidFill>
                          <a:srgbClr val="000000"/>
                        </a:solidFill>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solidFill>
                          <a:srgbClr val="000000"/>
                        </a:solidFill>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469">
                <a:tc>
                  <a:txBody>
                    <a:bodyPr/>
                    <a:lstStyle/>
                    <a:p>
                      <a:pPr marL="204470">
                        <a:spcAft>
                          <a:spcPts val="0"/>
                        </a:spcAft>
                      </a:pPr>
                      <a:r>
                        <a:rPr lang="fr-FR" sz="2000" dirty="0">
                          <a:solidFill>
                            <a:srgbClr val="000000"/>
                          </a:solidFill>
                          <a:latin typeface="Arial"/>
                          <a:ea typeface="Times New Roman"/>
                          <a:cs typeface="Times New Roman"/>
                        </a:rPr>
                        <a:t>Sous épreuve E61 : </a:t>
                      </a:r>
                      <a:r>
                        <a:rPr lang="fr-FR" sz="2000" dirty="0" smtClean="0">
                          <a:solidFill>
                            <a:srgbClr val="000000"/>
                          </a:solidFill>
                          <a:latin typeface="Arial"/>
                          <a:ea typeface="Times New Roman"/>
                          <a:cs typeface="Times New Roman"/>
                        </a:rPr>
                        <a:t>Suivi </a:t>
                      </a:r>
                      <a:r>
                        <a:rPr lang="fr-FR" sz="2000" dirty="0">
                          <a:solidFill>
                            <a:srgbClr val="000000"/>
                          </a:solidFill>
                          <a:latin typeface="Arial"/>
                          <a:ea typeface="Times New Roman"/>
                          <a:cs typeface="Times New Roman"/>
                        </a:rPr>
                        <a:t>de chantier</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fr-FR" sz="2000" b="1" dirty="0">
                          <a:solidFill>
                            <a:srgbClr val="000000"/>
                          </a:solidFill>
                          <a:latin typeface="Arial"/>
                          <a:ea typeface="Times New Roman"/>
                          <a:cs typeface="Times New Roman"/>
                        </a:rPr>
                        <a:t>U61</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fr-FR" sz="2000">
                          <a:solidFill>
                            <a:srgbClr val="000000"/>
                          </a:solidFill>
                          <a:latin typeface="Arial"/>
                          <a:ea typeface="Times New Roman"/>
                          <a:cs typeface="Times New Roman"/>
                        </a:rPr>
                        <a:t>2</a:t>
                      </a:r>
                      <a:endParaRPr lang="fr-FR" sz="200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tabLst>
                          <a:tab pos="449580" algn="l"/>
                        </a:tabLst>
                      </a:pPr>
                      <a:r>
                        <a:rPr lang="fr-FR" sz="2000" dirty="0">
                          <a:solidFill>
                            <a:srgbClr val="000000"/>
                          </a:solidFill>
                          <a:latin typeface="Arial"/>
                          <a:ea typeface="Times New Roman"/>
                          <a:cs typeface="Times New Roman"/>
                        </a:rPr>
                        <a:t>Ponctuelle</a:t>
                      </a:r>
                      <a:endParaRPr lang="fr-FR" sz="2000" dirty="0">
                        <a:latin typeface="Arial"/>
                        <a:ea typeface="Times New Roman"/>
                        <a:cs typeface="Times New Roman"/>
                      </a:endParaRPr>
                    </a:p>
                    <a:p>
                      <a:pPr algn="ctr">
                        <a:spcAft>
                          <a:spcPts val="0"/>
                        </a:spcAft>
                      </a:pPr>
                      <a:r>
                        <a:rPr lang="fr-FR" sz="2000" dirty="0">
                          <a:solidFill>
                            <a:srgbClr val="000000"/>
                          </a:solidFill>
                          <a:latin typeface="Arial"/>
                          <a:ea typeface="Times New Roman"/>
                          <a:cs typeface="Times New Roman"/>
                        </a:rPr>
                        <a:t>Orale</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fr-FR" sz="2000" dirty="0">
                          <a:solidFill>
                            <a:srgbClr val="000000"/>
                          </a:solidFill>
                          <a:latin typeface="Arial"/>
                          <a:ea typeface="Times New Roman"/>
                          <a:cs typeface="Times New Roman"/>
                        </a:rPr>
                        <a:t>30 min</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fr-FR" sz="2000" dirty="0">
                          <a:solidFill>
                            <a:srgbClr val="000000"/>
                          </a:solidFill>
                          <a:latin typeface="Arial"/>
                          <a:ea typeface="Times New Roman"/>
                          <a:cs typeface="Times New Roman"/>
                        </a:rPr>
                        <a:t>CCF</a:t>
                      </a:r>
                      <a:endParaRPr lang="fr-FR" sz="2000" dirty="0">
                        <a:latin typeface="Arial"/>
                        <a:ea typeface="Times New Roman"/>
                        <a:cs typeface="Times New Roman"/>
                      </a:endParaRPr>
                    </a:p>
                    <a:p>
                      <a:pPr algn="ctr">
                        <a:spcAft>
                          <a:spcPts val="0"/>
                        </a:spcAft>
                      </a:pPr>
                      <a:r>
                        <a:rPr lang="fr-FR" sz="2000" dirty="0">
                          <a:solidFill>
                            <a:srgbClr val="000000"/>
                          </a:solidFill>
                          <a:latin typeface="Arial"/>
                          <a:ea typeface="Times New Roman"/>
                          <a:cs typeface="Times New Roman"/>
                        </a:rPr>
                        <a:t>1 situation</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tabLst>
                          <a:tab pos="449580" algn="l"/>
                        </a:tabLst>
                      </a:pPr>
                      <a:r>
                        <a:rPr lang="fr-FR" sz="2000" dirty="0">
                          <a:solidFill>
                            <a:srgbClr val="000000"/>
                          </a:solidFill>
                          <a:latin typeface="Arial"/>
                          <a:ea typeface="Times New Roman"/>
                          <a:cs typeface="Times New Roman"/>
                        </a:rPr>
                        <a:t>Ponctuelle</a:t>
                      </a:r>
                      <a:endParaRPr lang="fr-FR" sz="2000" dirty="0">
                        <a:latin typeface="Arial"/>
                        <a:ea typeface="Times New Roman"/>
                        <a:cs typeface="Times New Roman"/>
                      </a:endParaRPr>
                    </a:p>
                    <a:p>
                      <a:pPr algn="ctr">
                        <a:spcAft>
                          <a:spcPts val="0"/>
                        </a:spcAft>
                      </a:pPr>
                      <a:r>
                        <a:rPr lang="fr-FR" sz="2000" dirty="0">
                          <a:solidFill>
                            <a:srgbClr val="000000"/>
                          </a:solidFill>
                          <a:latin typeface="Arial"/>
                          <a:ea typeface="Times New Roman"/>
                          <a:cs typeface="Times New Roman"/>
                        </a:rPr>
                        <a:t>orale</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fr-FR" sz="2000" dirty="0">
                          <a:solidFill>
                            <a:srgbClr val="000000"/>
                          </a:solidFill>
                          <a:latin typeface="Arial"/>
                          <a:ea typeface="Times New Roman"/>
                          <a:cs typeface="Times New Roman"/>
                        </a:rPr>
                        <a:t>30 min</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793295">
                <a:tc>
                  <a:txBody>
                    <a:bodyPr/>
                    <a:lstStyle/>
                    <a:p>
                      <a:pPr marL="204470">
                        <a:spcAft>
                          <a:spcPts val="0"/>
                        </a:spcAft>
                      </a:pPr>
                      <a:r>
                        <a:rPr lang="fr-FR" sz="2000" dirty="0">
                          <a:solidFill>
                            <a:srgbClr val="000000"/>
                          </a:solidFill>
                          <a:latin typeface="Arial"/>
                          <a:ea typeface="Times New Roman"/>
                          <a:cs typeface="Times New Roman"/>
                        </a:rPr>
                        <a:t>Sous épreuve E62 : </a:t>
                      </a:r>
                      <a:r>
                        <a:rPr lang="fr-FR" sz="2000" dirty="0" smtClean="0">
                          <a:solidFill>
                            <a:srgbClr val="000000"/>
                          </a:solidFill>
                          <a:latin typeface="Arial"/>
                          <a:ea typeface="Times New Roman"/>
                          <a:cs typeface="Times New Roman"/>
                        </a:rPr>
                        <a:t>Implantation-Essais</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fr-FR" sz="2000" b="1" dirty="0">
                          <a:solidFill>
                            <a:srgbClr val="000000"/>
                          </a:solidFill>
                          <a:latin typeface="Arial"/>
                          <a:ea typeface="Times New Roman"/>
                          <a:cs typeface="Times New Roman"/>
                        </a:rPr>
                        <a:t>U62</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fr-FR" sz="2000" dirty="0">
                          <a:solidFill>
                            <a:srgbClr val="000000"/>
                          </a:solidFill>
                          <a:latin typeface="Arial"/>
                          <a:ea typeface="Times New Roman"/>
                          <a:cs typeface="Times New Roman"/>
                        </a:rPr>
                        <a:t>4</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fr-FR" sz="2000" dirty="0">
                          <a:solidFill>
                            <a:srgbClr val="000000"/>
                          </a:solidFill>
                          <a:latin typeface="Arial"/>
                          <a:ea typeface="Times New Roman"/>
                          <a:cs typeface="Times New Roman"/>
                        </a:rPr>
                        <a:t>CCF</a:t>
                      </a:r>
                      <a:endParaRPr lang="fr-FR" sz="2000" dirty="0">
                        <a:latin typeface="Arial"/>
                        <a:ea typeface="Times New Roman"/>
                        <a:cs typeface="Times New Roman"/>
                      </a:endParaRPr>
                    </a:p>
                    <a:p>
                      <a:pPr algn="ctr">
                        <a:spcAft>
                          <a:spcPts val="0"/>
                        </a:spcAft>
                      </a:pPr>
                      <a:r>
                        <a:rPr lang="fr-FR" sz="2000" dirty="0">
                          <a:solidFill>
                            <a:srgbClr val="000000"/>
                          </a:solidFill>
                          <a:latin typeface="Arial"/>
                          <a:ea typeface="Times New Roman"/>
                          <a:cs typeface="Times New Roman"/>
                        </a:rPr>
                        <a:t>2 situations</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endParaRPr lang="fr-FR" sz="2000" dirty="0">
                        <a:solidFill>
                          <a:srgbClr val="000000"/>
                        </a:solidFill>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fr-FR" sz="2000" dirty="0">
                          <a:solidFill>
                            <a:srgbClr val="000000"/>
                          </a:solidFill>
                          <a:latin typeface="Arial"/>
                          <a:ea typeface="Times New Roman"/>
                          <a:cs typeface="Times New Roman"/>
                        </a:rPr>
                        <a:t>CCF</a:t>
                      </a:r>
                      <a:endParaRPr lang="fr-FR" sz="2000" dirty="0">
                        <a:latin typeface="Arial"/>
                        <a:ea typeface="Times New Roman"/>
                        <a:cs typeface="Times New Roman"/>
                      </a:endParaRPr>
                    </a:p>
                    <a:p>
                      <a:pPr algn="ctr">
                        <a:spcAft>
                          <a:spcPts val="0"/>
                        </a:spcAft>
                      </a:pPr>
                      <a:r>
                        <a:rPr lang="fr-FR" sz="2000" dirty="0">
                          <a:solidFill>
                            <a:srgbClr val="000000"/>
                          </a:solidFill>
                          <a:latin typeface="Arial"/>
                          <a:ea typeface="Times New Roman"/>
                          <a:cs typeface="Times New Roman"/>
                        </a:rPr>
                        <a:t>2 situations</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449580" algn="l"/>
                        </a:tabLst>
                      </a:pPr>
                      <a:r>
                        <a:rPr lang="fr-FR" sz="2000" dirty="0">
                          <a:solidFill>
                            <a:srgbClr val="000000"/>
                          </a:solidFill>
                          <a:latin typeface="Arial"/>
                          <a:ea typeface="Times New Roman"/>
                          <a:cs typeface="Times New Roman"/>
                        </a:rPr>
                        <a:t>Ponctuelle</a:t>
                      </a:r>
                      <a:endParaRPr lang="fr-FR" sz="2000" dirty="0">
                        <a:latin typeface="Arial"/>
                        <a:ea typeface="Times New Roman"/>
                        <a:cs typeface="Times New Roman"/>
                      </a:endParaRPr>
                    </a:p>
                    <a:p>
                      <a:pPr algn="ctr">
                        <a:spcAft>
                          <a:spcPts val="0"/>
                        </a:spcAft>
                        <a:tabLst>
                          <a:tab pos="449580" algn="l"/>
                        </a:tabLst>
                      </a:pPr>
                      <a:r>
                        <a:rPr lang="fr-FR" sz="2000" dirty="0">
                          <a:solidFill>
                            <a:srgbClr val="000000"/>
                          </a:solidFill>
                          <a:latin typeface="Arial"/>
                          <a:ea typeface="Times New Roman"/>
                          <a:cs typeface="Times New Roman"/>
                        </a:rPr>
                        <a:t>pratique</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fr-FR" sz="2000" dirty="0">
                          <a:solidFill>
                            <a:srgbClr val="000000"/>
                          </a:solidFill>
                          <a:latin typeface="Arial"/>
                          <a:ea typeface="Times New Roman"/>
                          <a:cs typeface="Times New Roman"/>
                        </a:rPr>
                        <a:t>6 h</a:t>
                      </a:r>
                      <a:endParaRPr lang="fr-FR" sz="2000" dirty="0">
                        <a:latin typeface="Arial"/>
                        <a:ea typeface="Times New Roman"/>
                        <a:cs typeface="Times New Roman"/>
                      </a:endParaRPr>
                    </a:p>
                  </a:txBody>
                  <a:tcPr marL="43961" marR="43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txBox="1">
            <a:spLocks noGrp="1"/>
          </p:cNvSpPr>
          <p:nvPr>
            <p:ph type="body" idx="4294967295"/>
          </p:nvPr>
        </p:nvSpPr>
        <p:spPr>
          <a:xfrm>
            <a:off x="2016125" y="2087563"/>
            <a:ext cx="7775575" cy="4608512"/>
          </a:xfrm>
        </p:spPr>
        <p:txBody>
          <a:bodyPr/>
          <a:lstStyle>
            <a:defPPr marL="342720" marR="0" lvl="0" indent="-342720" algn="l" rtl="0" hangingPunct="0">
              <a:lnSpc>
                <a:spcPct val="100000"/>
              </a:lnSpc>
              <a:spcBef>
                <a:spcPts val="879"/>
              </a:spcBef>
              <a:spcAft>
                <a:spcPts val="0"/>
              </a:spcAft>
              <a:buClr>
                <a:srgbClr val="FF9966"/>
              </a:buClr>
              <a:buSzPct val="50000"/>
              <a:buFont typeface="Monotype Sorts" pitchFamily="2"/>
              <a:buNone/>
              <a:tabLst>
                <a:tab pos="571320" algn="l"/>
                <a:tab pos="1485719" algn="l"/>
                <a:tab pos="2400119" algn="l"/>
                <a:tab pos="3314519" algn="l"/>
                <a:tab pos="4228919" algn="l"/>
                <a:tab pos="5143320" algn="l"/>
                <a:tab pos="6057720" algn="l"/>
                <a:tab pos="6972120" algn="l"/>
                <a:tab pos="7886520" algn="l"/>
                <a:tab pos="8800920" algn="l"/>
                <a:tab pos="9715320" algn="l"/>
              </a:tabLst>
              <a:defRPr lang="fr-FR" sz="2600" b="1" i="0" u="none" strike="noStrike" kern="1200" baseline="0">
                <a:ln>
                  <a:noFill/>
                </a:ln>
                <a:solidFill>
                  <a:srgbClr val="F1CA69"/>
                </a:solidFill>
                <a:latin typeface="Arial Narrow" pitchFamily="34"/>
                <a:ea typeface="Microsoft YaHei" pitchFamily="2"/>
                <a:cs typeface="Mangal" pitchFamily="2"/>
              </a:defRPr>
            </a:defPPr>
            <a:lvl1pPr marL="342720" marR="0" lvl="0" indent="-342720" algn="l" rtl="0" hangingPunct="0">
              <a:lnSpc>
                <a:spcPct val="100000"/>
              </a:lnSpc>
              <a:spcBef>
                <a:spcPts val="879"/>
              </a:spcBef>
              <a:spcAft>
                <a:spcPts val="0"/>
              </a:spcAft>
              <a:buClr>
                <a:srgbClr val="FF9966"/>
              </a:buClr>
              <a:buSzPct val="50000"/>
              <a:buFont typeface="Monotype Sorts" pitchFamily="2"/>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fr-FR" sz="2600" b="1" i="0" u="none" strike="noStrike" kern="1200" baseline="0">
                <a:ln>
                  <a:noFill/>
                </a:ln>
                <a:solidFill>
                  <a:srgbClr val="F1CA69"/>
                </a:solidFill>
                <a:latin typeface="Arial Narrow" pitchFamily="34"/>
                <a:ea typeface="Microsoft YaHei" pitchFamily="2"/>
                <a:cs typeface="Mangal" pitchFamily="2"/>
              </a:defRPr>
            </a:lvl1pPr>
            <a:lvl2pPr marL="742680" marR="0" lvl="1" indent="-285480" algn="l" rtl="0" hangingPunct="0">
              <a:lnSpc>
                <a:spcPct val="100000"/>
              </a:lnSpc>
              <a:spcBef>
                <a:spcPts val="714"/>
              </a:spcBef>
              <a:spcAft>
                <a:spcPts val="0"/>
              </a:spcAft>
              <a:buClr>
                <a:srgbClr val="336699"/>
              </a:buClr>
              <a:buSzPct val="75000"/>
              <a:buFont typeface="Monotype Sorts" pitchFamily="2"/>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fr-FR" sz="2600" b="0" i="0" u="none" strike="noStrike" kern="1200" baseline="0">
                <a:ln>
                  <a:noFill/>
                </a:ln>
                <a:solidFill>
                  <a:srgbClr val="009999"/>
                </a:solidFill>
                <a:latin typeface="Arial" pitchFamily="34"/>
                <a:ea typeface="Microsoft YaHei" pitchFamily="2"/>
                <a:cs typeface="Mangal" pitchFamily="2"/>
              </a:defRPr>
            </a:lvl2pPr>
            <a:lvl3pPr marL="1143000" marR="0" lvl="2" indent="-228600" algn="l" rtl="0" hangingPunct="0">
              <a:lnSpc>
                <a:spcPct val="100000"/>
              </a:lnSpc>
              <a:spcBef>
                <a:spcPts val="658"/>
              </a:spcBef>
              <a:spcAft>
                <a:spcPts val="0"/>
              </a:spcAft>
              <a:buClr>
                <a:srgbClr val="FF9966"/>
              </a:buClr>
              <a:buSzPct val="65000"/>
              <a:buFont typeface="Monotype Sorts" pitchFamily="2"/>
              <a:buChar char=""/>
              <a:tabLst>
                <a:tab pos="685799" algn="l"/>
                <a:tab pos="1600200" algn="l"/>
                <a:tab pos="2514600" algn="l"/>
                <a:tab pos="3429000" algn="l"/>
                <a:tab pos="4343400" algn="l"/>
                <a:tab pos="5257800" algn="l"/>
                <a:tab pos="6172200" algn="l"/>
                <a:tab pos="7086600" algn="l"/>
                <a:tab pos="8000999" algn="l"/>
                <a:tab pos="8915399" algn="l"/>
              </a:tabLst>
              <a:defRPr lang="fr-FR" sz="2600" b="1" i="0" u="none" strike="noStrike" kern="1200" baseline="0">
                <a:ln>
                  <a:noFill/>
                </a:ln>
                <a:solidFill>
                  <a:srgbClr val="000099"/>
                </a:solidFill>
                <a:latin typeface="Arial Narrow" pitchFamily="34"/>
                <a:ea typeface="Microsoft YaHei" pitchFamily="2"/>
                <a:cs typeface="Mangal" pitchFamily="2"/>
              </a:defRPr>
            </a:lvl3pPr>
            <a:lvl4pPr marL="1600199" marR="0" lvl="3" indent="-228600" algn="l" rtl="0" hangingPunct="0">
              <a:lnSpc>
                <a:spcPct val="100000"/>
              </a:lnSpc>
              <a:spcBef>
                <a:spcPts val="547"/>
              </a:spcBef>
              <a:spcAft>
                <a:spcPts val="0"/>
              </a:spcAft>
              <a:buClr>
                <a:srgbClr val="336699"/>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fr-FR" sz="2210" b="0" i="0" u="none" strike="noStrike" kern="1200" baseline="0">
                <a:ln>
                  <a:noFill/>
                </a:ln>
                <a:solidFill>
                  <a:srgbClr val="009999"/>
                </a:solidFill>
                <a:latin typeface="Arial" pitchFamily="34"/>
                <a:ea typeface="Microsoft YaHei" pitchFamily="2"/>
                <a:cs typeface="Mangal" pitchFamily="2"/>
              </a:defRPr>
            </a:lvl4pPr>
            <a:lvl5pPr marL="2057400" marR="0" lvl="4" indent="-228600" algn="l" rtl="0" hangingPunct="0">
              <a:lnSpc>
                <a:spcPct val="100000"/>
              </a:lnSpc>
              <a:spcBef>
                <a:spcPts val="547"/>
              </a:spcBef>
              <a:spcAft>
                <a:spcPts val="0"/>
              </a:spcAft>
              <a:buClr>
                <a:srgbClr val="FF9966"/>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fr-FR" sz="2210" b="0" i="0" u="none" strike="noStrike" kern="1200" baseline="0">
                <a:ln>
                  <a:noFill/>
                </a:ln>
                <a:solidFill>
                  <a:srgbClr val="009999"/>
                </a:solidFill>
                <a:latin typeface="Arial" pitchFamily="34"/>
                <a:ea typeface="Microsoft YaHei" pitchFamily="2"/>
                <a:cs typeface="Mangal" pitchFamily="2"/>
              </a:defRPr>
            </a:lvl5pPr>
            <a:lvl6pPr marL="2057400" marR="0" lvl="5" indent="-228600" algn="l" rtl="0" hangingPunct="0">
              <a:lnSpc>
                <a:spcPct val="100000"/>
              </a:lnSpc>
              <a:spcBef>
                <a:spcPts val="547"/>
              </a:spcBef>
              <a:spcAft>
                <a:spcPts val="0"/>
              </a:spcAft>
              <a:buClr>
                <a:srgbClr val="FF9966"/>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fr-FR" sz="2210" b="0" i="0" u="none" strike="noStrike" kern="1200" baseline="0">
                <a:ln>
                  <a:noFill/>
                </a:ln>
                <a:solidFill>
                  <a:srgbClr val="009999"/>
                </a:solidFill>
                <a:latin typeface="Arial" pitchFamily="34"/>
                <a:ea typeface="Microsoft YaHei" pitchFamily="2"/>
                <a:cs typeface="Mangal" pitchFamily="2"/>
              </a:defRPr>
            </a:lvl6pPr>
            <a:lvl7pPr marL="2057400" marR="0" lvl="6" indent="-228600" algn="l" rtl="0" hangingPunct="0">
              <a:lnSpc>
                <a:spcPct val="100000"/>
              </a:lnSpc>
              <a:spcBef>
                <a:spcPts val="547"/>
              </a:spcBef>
              <a:spcAft>
                <a:spcPts val="0"/>
              </a:spcAft>
              <a:buClr>
                <a:srgbClr val="FF9966"/>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fr-FR" sz="2210" b="0" i="0" u="none" strike="noStrike" kern="1200" baseline="0">
                <a:ln>
                  <a:noFill/>
                </a:ln>
                <a:solidFill>
                  <a:srgbClr val="009999"/>
                </a:solidFill>
                <a:latin typeface="Arial" pitchFamily="34"/>
                <a:ea typeface="Microsoft YaHei" pitchFamily="2"/>
                <a:cs typeface="Mangal" pitchFamily="2"/>
              </a:defRPr>
            </a:lvl7pPr>
            <a:lvl8pPr marL="2057400" marR="0" lvl="7" indent="-228600" algn="l" rtl="0" hangingPunct="0">
              <a:lnSpc>
                <a:spcPct val="100000"/>
              </a:lnSpc>
              <a:spcBef>
                <a:spcPts val="547"/>
              </a:spcBef>
              <a:spcAft>
                <a:spcPts val="0"/>
              </a:spcAft>
              <a:buClr>
                <a:srgbClr val="FF9966"/>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fr-FR" sz="2210" b="0" i="0" u="none" strike="noStrike" kern="1200" baseline="0">
                <a:ln>
                  <a:noFill/>
                </a:ln>
                <a:solidFill>
                  <a:srgbClr val="009999"/>
                </a:solidFill>
                <a:latin typeface="Arial" pitchFamily="34"/>
                <a:ea typeface="Microsoft YaHei" pitchFamily="2"/>
                <a:cs typeface="Mangal" pitchFamily="2"/>
              </a:defRPr>
            </a:lvl8pPr>
            <a:lvl9pPr marL="2057400" marR="0" lvl="8" indent="-228600" algn="l" rtl="0" hangingPunct="0">
              <a:lnSpc>
                <a:spcPct val="100000"/>
              </a:lnSpc>
              <a:spcBef>
                <a:spcPts val="547"/>
              </a:spcBef>
              <a:spcAft>
                <a:spcPts val="0"/>
              </a:spcAft>
              <a:buClr>
                <a:srgbClr val="FF9966"/>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fr-FR" sz="2210" b="0" i="0" u="none" strike="noStrike" kern="1200" baseline="0">
                <a:ln>
                  <a:noFill/>
                </a:ln>
                <a:solidFill>
                  <a:srgbClr val="009999"/>
                </a:solidFill>
                <a:latin typeface="Arial" pitchFamily="34"/>
                <a:ea typeface="Microsoft YaHei" pitchFamily="2"/>
                <a:cs typeface="Mangal" pitchFamily="2"/>
              </a:defRPr>
            </a:lvl9pPr>
          </a:lstStyle>
          <a:p>
            <a:pPr eaLnBrk="1" fontAlgn="auto">
              <a:buFont typeface="Monotype Sorts" pitchFamily="2"/>
              <a:buNone/>
              <a:defRPr/>
            </a:pPr>
            <a:r>
              <a:rPr sz="3200" dirty="0" smtClean="0">
                <a:solidFill>
                  <a:srgbClr val="FF0000"/>
                </a:solidFill>
              </a:rPr>
              <a:t>Pour chaque candidat :</a:t>
            </a:r>
            <a:r>
              <a:rPr sz="3200" dirty="0" smtClean="0">
                <a:solidFill>
                  <a:srgbClr val="242CC6"/>
                </a:solidFill>
              </a:rPr>
              <a:t/>
            </a:r>
            <a:br>
              <a:rPr sz="3200" dirty="0" smtClean="0">
                <a:solidFill>
                  <a:srgbClr val="242CC6"/>
                </a:solidFill>
              </a:rPr>
            </a:br>
            <a:r>
              <a:rPr sz="3200" dirty="0" smtClean="0">
                <a:solidFill>
                  <a:srgbClr val="242CC6"/>
                </a:solidFill>
              </a:rPr>
              <a:t>Compétences évaluées une seule fois</a:t>
            </a:r>
            <a:br>
              <a:rPr sz="3200" dirty="0" smtClean="0">
                <a:solidFill>
                  <a:srgbClr val="242CC6"/>
                </a:solidFill>
              </a:rPr>
            </a:br>
            <a:r>
              <a:rPr sz="3200" dirty="0" smtClean="0">
                <a:solidFill>
                  <a:srgbClr val="242CC6"/>
                </a:solidFill>
              </a:rPr>
              <a:t>1 situation = 1 compétence</a:t>
            </a:r>
          </a:p>
          <a:p>
            <a:pPr eaLnBrk="1" fontAlgn="auto">
              <a:buFont typeface="Monotype Sorts" pitchFamily="2" charset="2"/>
              <a:buNone/>
              <a:defRPr/>
            </a:pPr>
            <a:endParaRPr sz="3200" dirty="0" smtClean="0">
              <a:solidFill>
                <a:schemeClr val="tx1"/>
              </a:solidFill>
            </a:endParaRPr>
          </a:p>
          <a:p>
            <a:pPr eaLnBrk="1" fontAlgn="auto">
              <a:buFont typeface="Monotype Sorts" pitchFamily="2" charset="2"/>
              <a:buNone/>
              <a:defRPr/>
            </a:pPr>
            <a:r>
              <a:rPr sz="3200" dirty="0" smtClean="0">
                <a:solidFill>
                  <a:schemeClr val="tx1"/>
                </a:solidFill>
              </a:rPr>
              <a:t>2 situations d'évaluation, d’égale pondération</a:t>
            </a:r>
          </a:p>
          <a:p>
            <a:pPr eaLnBrk="1" fontAlgn="auto">
              <a:buFont typeface="Wingdings" pitchFamily="2" charset="2"/>
              <a:buChar char="v"/>
              <a:defRPr/>
            </a:pPr>
            <a:r>
              <a:rPr sz="3200" dirty="0" smtClean="0">
                <a:solidFill>
                  <a:srgbClr val="FF3300"/>
                </a:solidFill>
              </a:rPr>
              <a:t>SITUATION </a:t>
            </a:r>
            <a:r>
              <a:rPr sz="3200" dirty="0" smtClean="0">
                <a:solidFill>
                  <a:srgbClr val="FF3300"/>
                </a:solidFill>
                <a:sym typeface="Wingdings 2" pitchFamily="18" charset="2"/>
              </a:rPr>
              <a:t></a:t>
            </a:r>
            <a:r>
              <a:rPr sz="2800" dirty="0" smtClean="0">
                <a:solidFill>
                  <a:srgbClr val="FF3300"/>
                </a:solidFill>
              </a:rPr>
              <a:t> :</a:t>
            </a:r>
            <a:r>
              <a:rPr sz="2800" dirty="0" smtClean="0">
                <a:solidFill>
                  <a:schemeClr val="bg2"/>
                </a:solidFill>
              </a:rPr>
              <a:t> </a:t>
            </a:r>
            <a:r>
              <a:rPr sz="2800" dirty="0" smtClean="0">
                <a:solidFill>
                  <a:srgbClr val="242CC6"/>
                </a:solidFill>
              </a:rPr>
              <a:t>TOPOGRAPHIE</a:t>
            </a:r>
            <a:endParaRPr sz="1800" dirty="0" smtClean="0">
              <a:solidFill>
                <a:srgbClr val="242CC6"/>
              </a:solidFill>
            </a:endParaRPr>
          </a:p>
          <a:p>
            <a:pPr eaLnBrk="1" fontAlgn="auto">
              <a:buFont typeface="Wingdings" pitchFamily="2" charset="2"/>
              <a:buChar char="v"/>
              <a:defRPr/>
            </a:pPr>
            <a:r>
              <a:rPr sz="3200" dirty="0" smtClean="0">
                <a:solidFill>
                  <a:srgbClr val="FF3300"/>
                </a:solidFill>
              </a:rPr>
              <a:t>SITUATION </a:t>
            </a:r>
            <a:r>
              <a:rPr sz="3200" dirty="0" smtClean="0">
                <a:solidFill>
                  <a:srgbClr val="FF3300"/>
                </a:solidFill>
                <a:sym typeface="Wingdings 2" pitchFamily="18" charset="2"/>
              </a:rPr>
              <a:t></a:t>
            </a:r>
            <a:r>
              <a:rPr sz="3200" dirty="0" smtClean="0">
                <a:solidFill>
                  <a:schemeClr val="bg2"/>
                </a:solidFill>
              </a:rPr>
              <a:t> </a:t>
            </a:r>
            <a:r>
              <a:rPr sz="2800" dirty="0" smtClean="0">
                <a:solidFill>
                  <a:srgbClr val="FF3300"/>
                </a:solidFill>
              </a:rPr>
              <a:t>:</a:t>
            </a:r>
            <a:r>
              <a:rPr sz="2800" dirty="0" smtClean="0">
                <a:solidFill>
                  <a:schemeClr val="bg2"/>
                </a:solidFill>
              </a:rPr>
              <a:t> </a:t>
            </a:r>
            <a:r>
              <a:rPr sz="2800" dirty="0" smtClean="0">
                <a:solidFill>
                  <a:srgbClr val="242CC6"/>
                </a:solidFill>
              </a:rPr>
              <a:t>LABORATOIRE</a:t>
            </a:r>
            <a:endParaRPr sz="1800" dirty="0" smtClean="0">
              <a:solidFill>
                <a:srgbClr val="242CC6"/>
              </a:solidFill>
            </a:endParaRPr>
          </a:p>
          <a:p>
            <a:pPr eaLnBrk="1" fontAlgn="auto">
              <a:buFont typeface="Monotype Sorts" pitchFamily="2"/>
              <a:buNone/>
              <a:defRPr/>
            </a:pPr>
            <a:endParaRPr sz="2400" kern="0" dirty="0" smtClean="0">
              <a:solidFill>
                <a:srgbClr val="000000"/>
              </a:solidFill>
              <a:latin typeface="Calibri" pitchFamily="34" charset="0"/>
              <a:cs typeface="Calibri" pitchFamily="34" charset="0"/>
            </a:endParaRPr>
          </a:p>
          <a:p>
            <a:pPr eaLnBrk="1" fontAlgn="auto">
              <a:buFont typeface="Monotype Sorts" pitchFamily="2"/>
              <a:buNone/>
              <a:defRPr/>
            </a:pPr>
            <a:endParaRPr sz="2000" b="0" kern="0" dirty="0">
              <a:solidFill>
                <a:srgbClr val="000000"/>
              </a:solidFill>
              <a:latin typeface="Calibri" pitchFamily="34" charset="0"/>
              <a:cs typeface="Calibri" pitchFamily="34" charset="0"/>
            </a:endParaRPr>
          </a:p>
        </p:txBody>
      </p:sp>
      <p:sp>
        <p:nvSpPr>
          <p:cNvPr id="35842" name="Rectangle 2"/>
          <p:cNvSpPr txBox="1">
            <a:spLocks noChangeArrowheads="1"/>
          </p:cNvSpPr>
          <p:nvPr/>
        </p:nvSpPr>
        <p:spPr bwMode="auto">
          <a:xfrm>
            <a:off x="1655763" y="684213"/>
            <a:ext cx="8655050" cy="1258887"/>
          </a:xfrm>
          <a:prstGeom prst="rect">
            <a:avLst/>
          </a:prstGeom>
          <a:noFill/>
          <a:ln w="9525">
            <a:noFill/>
            <a:miter lim="800000"/>
            <a:headEnd/>
            <a:tailEnd/>
          </a:ln>
        </p:spPr>
        <p:txBody>
          <a:bodyPr lIns="92160" tIns="46080" rIns="92160" bIns="46080" anchor="ctr"/>
          <a:lstStyle/>
          <a:p>
            <a:pPr hangingPunct="0">
              <a:lnSpc>
                <a:spcPct val="70000"/>
              </a:lnSpc>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fr-FR" sz="3600" b="1" i="1" dirty="0">
                <a:solidFill>
                  <a:srgbClr val="C00000"/>
                </a:solidFill>
                <a:latin typeface="Arial Narrow" pitchFamily="34" charset="0"/>
                <a:ea typeface="Microsoft YaHei"/>
                <a:cs typeface="Mangal" pitchFamily="2"/>
              </a:rPr>
              <a:t>Situations CCF et Compétences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069655" y="1187549"/>
            <a:ext cx="7344816" cy="5176802"/>
          </a:xfrm>
          <a:prstGeom prst="rect">
            <a:avLst/>
          </a:prstGeom>
          <a:noFill/>
        </p:spPr>
        <p:txBody>
          <a:bodyPr wrap="square" rtlCol="0">
            <a:spAutoFit/>
          </a:bodyPr>
          <a:lstStyle/>
          <a:p>
            <a:pPr hangingPunct="0">
              <a:lnSpc>
                <a:spcPct val="70000"/>
              </a:lnSpc>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fr-FR" sz="3600" b="1" i="1" dirty="0">
                <a:solidFill>
                  <a:srgbClr val="C00000"/>
                </a:solidFill>
                <a:latin typeface="Arial Narrow" pitchFamily="34" charset="0"/>
                <a:ea typeface="Microsoft YaHei"/>
                <a:cs typeface="Mangal" pitchFamily="2"/>
              </a:rPr>
              <a:t>Quelques rappels</a:t>
            </a:r>
            <a:r>
              <a:rPr lang="fr-FR" sz="3600" b="1" i="1" dirty="0" smtClean="0">
                <a:solidFill>
                  <a:srgbClr val="C00000"/>
                </a:solidFill>
                <a:latin typeface="Arial Narrow" pitchFamily="34" charset="0"/>
                <a:ea typeface="Microsoft YaHei"/>
                <a:cs typeface="Mangal" pitchFamily="2"/>
              </a:rPr>
              <a:t>!</a:t>
            </a:r>
          </a:p>
          <a:p>
            <a:pPr hangingPunct="0">
              <a:lnSpc>
                <a:spcPct val="70000"/>
              </a:lnSpc>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endParaRPr lang="fr-FR" sz="3600" b="1" i="1" dirty="0">
              <a:solidFill>
                <a:srgbClr val="C00000"/>
              </a:solidFill>
              <a:latin typeface="Arial Narrow" pitchFamily="34" charset="0"/>
              <a:ea typeface="Microsoft YaHei"/>
              <a:cs typeface="Mangal" pitchFamily="2"/>
            </a:endParaRPr>
          </a:p>
          <a:p>
            <a:pPr marL="457200" indent="-457200">
              <a:buFont typeface="Arial" pitchFamily="34" charset="0"/>
              <a:buChar char="•"/>
            </a:pPr>
            <a:r>
              <a:rPr lang="fr-FR" sz="2800" dirty="0" smtClean="0">
                <a:latin typeface="+mn-lt"/>
              </a:rPr>
              <a:t>L’équipe pédagogique </a:t>
            </a:r>
            <a:r>
              <a:rPr lang="fr-FR" sz="2800" u="sng" dirty="0" smtClean="0">
                <a:latin typeface="+mn-lt"/>
              </a:rPr>
              <a:t>propose</a:t>
            </a:r>
            <a:r>
              <a:rPr lang="fr-FR" sz="2800" dirty="0" smtClean="0">
                <a:latin typeface="+mn-lt"/>
              </a:rPr>
              <a:t> une note au jury de délibération.</a:t>
            </a:r>
          </a:p>
          <a:p>
            <a:pPr marL="457200" indent="-457200">
              <a:buFont typeface="Arial" pitchFamily="34" charset="0"/>
              <a:buChar char="•"/>
            </a:pPr>
            <a:endParaRPr lang="fr-FR" sz="2800" dirty="0" smtClean="0">
              <a:latin typeface="+mn-lt"/>
            </a:endParaRPr>
          </a:p>
          <a:p>
            <a:pPr marL="457200" indent="-457200">
              <a:buFont typeface="Arial" pitchFamily="34" charset="0"/>
              <a:buChar char="•"/>
            </a:pPr>
            <a:r>
              <a:rPr lang="fr-FR" sz="2800" dirty="0" smtClean="0">
                <a:latin typeface="+mn-lt"/>
              </a:rPr>
              <a:t>Cette proposition de note est </a:t>
            </a:r>
            <a:r>
              <a:rPr lang="fr-FR" sz="2800" u="sng" dirty="0" smtClean="0">
                <a:latin typeface="+mn-lt"/>
              </a:rPr>
              <a:t>formalisée dans une fiche nationale</a:t>
            </a:r>
            <a:r>
              <a:rPr lang="fr-FR" sz="2800" dirty="0" smtClean="0">
                <a:latin typeface="+mn-lt"/>
              </a:rPr>
              <a:t> diffusée par les DEC des rectorats</a:t>
            </a:r>
          </a:p>
          <a:p>
            <a:pPr marL="457200" indent="-457200">
              <a:buFont typeface="Arial" pitchFamily="34" charset="0"/>
              <a:buChar char="•"/>
            </a:pPr>
            <a:endParaRPr lang="fr-FR" sz="2800" dirty="0" smtClean="0">
              <a:latin typeface="+mn-lt"/>
            </a:endParaRPr>
          </a:p>
          <a:p>
            <a:pPr marL="457200" indent="-457200">
              <a:buFont typeface="Arial" pitchFamily="34" charset="0"/>
              <a:buChar char="•"/>
            </a:pPr>
            <a:r>
              <a:rPr lang="fr-FR" sz="2800" dirty="0" smtClean="0">
                <a:latin typeface="+mn-lt"/>
              </a:rPr>
              <a:t>La note définitive à l’épreuve est attribuée par le jury de délibération, sur la base de la proposition de l’équipe pédagogique</a:t>
            </a:r>
          </a:p>
        </p:txBody>
      </p:sp>
    </p:spTree>
    <p:extLst>
      <p:ext uri="{BB962C8B-B14F-4D97-AF65-F5344CB8AC3E}">
        <p14:creationId xmlns:p14="http://schemas.microsoft.com/office/powerpoint/2010/main" xmlns="" val="86834448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232000" y="971525"/>
            <a:ext cx="7056784" cy="5539978"/>
          </a:xfrm>
          <a:prstGeom prst="rect">
            <a:avLst/>
          </a:prstGeom>
          <a:noFill/>
        </p:spPr>
        <p:txBody>
          <a:bodyPr wrap="square" rtlCol="0">
            <a:spAutoFit/>
          </a:bodyPr>
          <a:lstStyle/>
          <a:p>
            <a:r>
              <a:rPr lang="fr-FR" sz="2800" dirty="0"/>
              <a:t>D’où l’importance de constituer un </a:t>
            </a:r>
            <a:r>
              <a:rPr lang="fr-FR" sz="2800" dirty="0" smtClean="0"/>
              <a:t>dossier, à destination du jury, comprenant </a:t>
            </a:r>
            <a:r>
              <a:rPr lang="fr-FR" sz="2800" dirty="0"/>
              <a:t>:</a:t>
            </a:r>
          </a:p>
          <a:p>
            <a:pPr marL="800100" lvl="1" indent="-342900">
              <a:buFont typeface="Arial" pitchFamily="34" charset="0"/>
              <a:buChar char="•"/>
            </a:pPr>
            <a:r>
              <a:rPr lang="fr-FR" sz="2800" dirty="0"/>
              <a:t>Les documents remis au </a:t>
            </a:r>
            <a:r>
              <a:rPr lang="fr-FR" sz="2800" dirty="0" smtClean="0"/>
              <a:t>candidat</a:t>
            </a:r>
          </a:p>
          <a:p>
            <a:pPr marL="800100" lvl="1" indent="-342900">
              <a:buFont typeface="Arial" pitchFamily="34" charset="0"/>
              <a:buChar char="•"/>
            </a:pPr>
            <a:endParaRPr lang="fr-FR" sz="2800" dirty="0"/>
          </a:p>
          <a:p>
            <a:pPr marL="800100" lvl="1" indent="-342900">
              <a:buFont typeface="Arial" pitchFamily="34" charset="0"/>
              <a:buChar char="•"/>
            </a:pPr>
            <a:r>
              <a:rPr lang="fr-FR" sz="2800" dirty="0"/>
              <a:t>La description des moyens matériels et du </a:t>
            </a:r>
            <a:r>
              <a:rPr lang="fr-FR" sz="2800" dirty="0" smtClean="0"/>
              <a:t>site</a:t>
            </a:r>
          </a:p>
          <a:p>
            <a:pPr marL="800100" lvl="1" indent="-342900">
              <a:buFont typeface="Arial" pitchFamily="34" charset="0"/>
              <a:buChar char="•"/>
            </a:pPr>
            <a:endParaRPr lang="fr-FR" sz="2800" dirty="0"/>
          </a:p>
          <a:p>
            <a:pPr marL="800100" lvl="1" indent="-342900">
              <a:buFont typeface="Arial" pitchFamily="34" charset="0"/>
              <a:buChar char="•"/>
            </a:pPr>
            <a:r>
              <a:rPr lang="fr-FR" sz="2800" dirty="0"/>
              <a:t>Les documents rédigés par le </a:t>
            </a:r>
            <a:r>
              <a:rPr lang="fr-FR" sz="2800" dirty="0" smtClean="0"/>
              <a:t>candidat</a:t>
            </a:r>
          </a:p>
          <a:p>
            <a:pPr marL="800100" lvl="1" indent="-342900">
              <a:buFont typeface="Arial" pitchFamily="34" charset="0"/>
              <a:buChar char="•"/>
            </a:pPr>
            <a:endParaRPr lang="fr-FR" sz="2800" dirty="0"/>
          </a:p>
          <a:p>
            <a:pPr marL="800100" lvl="1" indent="-342900">
              <a:buFont typeface="Arial" pitchFamily="34" charset="0"/>
              <a:buChar char="•"/>
            </a:pPr>
            <a:r>
              <a:rPr lang="fr-FR" sz="2800" dirty="0"/>
              <a:t>La fiche d’évaluation complétée par l’équipe pédagogique</a:t>
            </a:r>
          </a:p>
          <a:p>
            <a:endParaRPr lang="fr-FR" dirty="0"/>
          </a:p>
        </p:txBody>
      </p:sp>
    </p:spTree>
    <p:extLst>
      <p:ext uri="{BB962C8B-B14F-4D97-AF65-F5344CB8AC3E}">
        <p14:creationId xmlns:p14="http://schemas.microsoft.com/office/powerpoint/2010/main" xmlns="" val="209283229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087563" y="2347913"/>
            <a:ext cx="7632700" cy="4094162"/>
          </a:xfrm>
          <a:prstGeom prst="rect">
            <a:avLst/>
          </a:prstGeom>
          <a:noFill/>
          <a:ln w="9525">
            <a:noFill/>
            <a:miter lim="800000"/>
            <a:headEnd/>
            <a:tailEnd/>
          </a:ln>
        </p:spPr>
        <p:txBody>
          <a:bodyPr>
            <a:spAutoFit/>
          </a:bodyPr>
          <a:lstStyle/>
          <a:p>
            <a:r>
              <a:rPr lang="fr-FR" sz="2800" b="1" dirty="0">
                <a:latin typeface="Calibri" pitchFamily="34" charset="0"/>
              </a:rPr>
              <a:t>2 binômes en CCF soit 4 étudiants évalués par séance :</a:t>
            </a:r>
            <a:endParaRPr lang="fr-FR" sz="2800" dirty="0">
              <a:latin typeface="Calibri" pitchFamily="34" charset="0"/>
            </a:endParaRPr>
          </a:p>
          <a:p>
            <a:r>
              <a:rPr lang="fr-FR" sz="2800" b="1" dirty="0">
                <a:latin typeface="Calibri" pitchFamily="34" charset="0"/>
              </a:rPr>
              <a:t>4 séances de CCF sont nécessaires</a:t>
            </a:r>
            <a:endParaRPr lang="fr-FR" sz="2800" dirty="0">
              <a:latin typeface="Calibri" pitchFamily="34" charset="0"/>
            </a:endParaRPr>
          </a:p>
          <a:p>
            <a:r>
              <a:rPr lang="fr-FR" sz="2800" dirty="0">
                <a:latin typeface="Calibri" pitchFamily="34" charset="0"/>
              </a:rPr>
              <a:t/>
            </a:r>
            <a:br>
              <a:rPr lang="fr-FR" sz="2800" dirty="0">
                <a:latin typeface="Calibri" pitchFamily="34" charset="0"/>
              </a:rPr>
            </a:br>
            <a:r>
              <a:rPr lang="fr-FR" sz="2800" dirty="0">
                <a:latin typeface="Calibri" pitchFamily="34" charset="0"/>
              </a:rPr>
              <a:t>au début de la séance:</a:t>
            </a:r>
          </a:p>
          <a:p>
            <a:r>
              <a:rPr lang="fr-FR" sz="2800" dirty="0">
                <a:latin typeface="Calibri" pitchFamily="34" charset="0"/>
              </a:rPr>
              <a:t>Tirage au sort binômes et sujets</a:t>
            </a:r>
          </a:p>
          <a:p>
            <a:endParaRPr lang="fr-FR" sz="2800" dirty="0">
              <a:latin typeface="Calibri" pitchFamily="34" charset="0"/>
            </a:endParaRPr>
          </a:p>
          <a:p>
            <a:r>
              <a:rPr lang="fr-FR" sz="2800" dirty="0">
                <a:latin typeface="Calibri" pitchFamily="34" charset="0"/>
              </a:rPr>
              <a:t>Pour 15 étudiants, il faut prévoir 7 ou 8 sujets :</a:t>
            </a:r>
          </a:p>
          <a:p>
            <a:r>
              <a:rPr lang="fr-FR" dirty="0">
                <a:latin typeface="Calibri" pitchFamily="34" charset="0"/>
              </a:rPr>
              <a:t/>
            </a:r>
            <a:br>
              <a:rPr lang="fr-FR" dirty="0">
                <a:latin typeface="Calibri" pitchFamily="34" charset="0"/>
              </a:rPr>
            </a:br>
            <a:endParaRPr lang="fr-FR" dirty="0">
              <a:latin typeface="Calibri"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679575" y="1852613"/>
          <a:ext cx="7896710" cy="4736171"/>
        </p:xfrm>
        <a:graphic>
          <a:graphicData uri="http://schemas.openxmlformats.org/drawingml/2006/table">
            <a:tbl>
              <a:tblPr/>
              <a:tblGrid>
                <a:gridCol w="1127959"/>
                <a:gridCol w="1440160"/>
                <a:gridCol w="1728192"/>
                <a:gridCol w="1656184"/>
                <a:gridCol w="1944215"/>
              </a:tblGrid>
              <a:tr h="430561">
                <a:tc>
                  <a:txBody>
                    <a:bodyPr/>
                    <a:lstStyle/>
                    <a:p>
                      <a:pPr rtl="0"/>
                      <a:r>
                        <a:rPr lang="fr-FR" b="1"/>
                        <a:t>étudiants</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Séance 1</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Séance 2</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Séance 3</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Séance 4</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1,2 et 3</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CCF</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 1</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2</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4</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CCF</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2</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5 et 6</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TP1</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CCF</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 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2</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7</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1</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CCF</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 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8</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2</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b="1"/>
                        <a:t>CCF</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 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9</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2</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CCF</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 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10</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2</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CCF</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 1</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11 et 12</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CCF</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c>
                  <a:txBody>
                    <a:bodyPr/>
                    <a:lstStyle/>
                    <a:p>
                      <a:pPr rtl="0"/>
                      <a:r>
                        <a:rPr lang="fr-FR"/>
                        <a:t>TP 1</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30561">
                <a:tc>
                  <a:txBody>
                    <a:bodyPr/>
                    <a:lstStyle/>
                    <a:p>
                      <a:pPr rtl="0"/>
                      <a:r>
                        <a:rPr lang="fr-FR" b="1"/>
                        <a:t>13</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3</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1</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CCF</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r>
              <a:tr h="430561">
                <a:tc>
                  <a:txBody>
                    <a:bodyPr/>
                    <a:lstStyle/>
                    <a:p>
                      <a:pPr rtl="0"/>
                      <a:r>
                        <a:rPr lang="fr-FR" b="1"/>
                        <a:t>14 et 15</a:t>
                      </a:r>
                      <a:endParaRPr lang="fr-F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4</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2</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a:t>TP 1</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a:r>
                        <a:rPr lang="fr-FR" dirty="0"/>
                        <a:t>CCF</a:t>
                      </a:r>
                    </a:p>
                  </a:txBody>
                  <a:tcPr marL="38100" marR="38100" marT="38100" marB="381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CCCCC"/>
                    </a:solidFill>
                  </a:tcPr>
                </a:tc>
              </a:tr>
            </a:tbl>
          </a:graphicData>
        </a:graphic>
      </p:graphicFrame>
      <p:sp>
        <p:nvSpPr>
          <p:cNvPr id="38987" name="Rectangle 1"/>
          <p:cNvSpPr>
            <a:spLocks noChangeArrowheads="1"/>
          </p:cNvSpPr>
          <p:nvPr/>
        </p:nvSpPr>
        <p:spPr bwMode="auto">
          <a:xfrm>
            <a:off x="503238" y="900113"/>
            <a:ext cx="9072562" cy="460375"/>
          </a:xfrm>
          <a:prstGeom prst="rect">
            <a:avLst/>
          </a:prstGeom>
          <a:noFill/>
          <a:ln w="9525">
            <a:noFill/>
            <a:miter lim="800000"/>
            <a:headEnd/>
            <a:tailEnd/>
          </a:ln>
        </p:spPr>
        <p:txBody>
          <a:bodyPr anchor="ctr">
            <a:spAutoFit/>
          </a:bodyPr>
          <a:lstStyle/>
          <a:p>
            <a:r>
              <a:rPr lang="fr-FR" sz="2400">
                <a:solidFill>
                  <a:srgbClr val="C00000"/>
                </a:solidFill>
                <a:cs typeface="Arial" charset="0"/>
              </a:rPr>
              <a:t>Organisation séances pour des groupes de 15 étudiants :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r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984</Words>
  <Application>Microsoft Office PowerPoint</Application>
  <PresentationFormat>Personnalisé</PresentationFormat>
  <Paragraphs>218</Paragraphs>
  <Slides>15</Slides>
  <Notes>11</Notes>
  <HiddenSlides>0</HiddenSlides>
  <MMClips>0</MMClips>
  <ScaleCrop>false</ScaleCrop>
  <HeadingPairs>
    <vt:vector size="6" baseType="variant">
      <vt:variant>
        <vt:lpstr>Thème</vt:lpstr>
      </vt:variant>
      <vt:variant>
        <vt:i4>2</vt:i4>
      </vt:variant>
      <vt:variant>
        <vt:lpstr>Serveurs OLE incorporés</vt:lpstr>
      </vt:variant>
      <vt:variant>
        <vt:i4>1</vt:i4>
      </vt:variant>
      <vt:variant>
        <vt:lpstr>Titres des diapositives</vt:lpstr>
      </vt:variant>
      <vt:variant>
        <vt:i4>15</vt:i4>
      </vt:variant>
    </vt:vector>
  </HeadingPairs>
  <TitlesOfParts>
    <vt:vector size="18" baseType="lpstr">
      <vt:lpstr>Standard</vt:lpstr>
      <vt:lpstr>Titre1</vt:lpstr>
      <vt:lpstr>Texte OpenDocument</vt:lpstr>
      <vt:lpstr>Un nouvel élan ….</vt:lpstr>
      <vt:lpstr>Diapositive 2</vt:lpstr>
      <vt:lpstr>Diapositive 3</vt:lpstr>
      <vt:lpstr>examen</vt:lpstr>
      <vt:lpstr>Diapositive 5</vt:lpstr>
      <vt:lpstr>Diapositive 6</vt:lpstr>
      <vt:lpstr>Diapositive 7</vt:lpstr>
      <vt:lpstr>Diapositive 8</vt:lpstr>
      <vt:lpstr>Diapositive 9</vt:lpstr>
      <vt:lpstr>Laboratoire</vt:lpstr>
      <vt:lpstr>Diapositive 11</vt:lpstr>
      <vt:lpstr>Diapositive 12</vt:lpstr>
      <vt:lpstr>TOPOGRAPHIE</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nouvel élan ….</dc:title>
  <dc:creator>mcpl po</dc:creator>
  <cp:lastModifiedBy>KESSENHEIMER Thierry</cp:lastModifiedBy>
  <cp:revision>49</cp:revision>
  <dcterms:created xsi:type="dcterms:W3CDTF">2012-03-14T16:58:17Z</dcterms:created>
  <dcterms:modified xsi:type="dcterms:W3CDTF">2012-04-04T09:29:34Z</dcterms:modified>
</cp:coreProperties>
</file>