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12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22"/>
  </p:notesMasterIdLst>
  <p:handoutMasterIdLst>
    <p:handoutMasterId r:id="rId23"/>
  </p:handoutMasterIdLst>
  <p:sldIdLst>
    <p:sldId id="260" r:id="rId2"/>
    <p:sldId id="261" r:id="rId3"/>
    <p:sldId id="262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8" r:id="rId13"/>
    <p:sldId id="279" r:id="rId14"/>
    <p:sldId id="272" r:id="rId15"/>
    <p:sldId id="273" r:id="rId16"/>
    <p:sldId id="274" r:id="rId17"/>
    <p:sldId id="275" r:id="rId18"/>
    <p:sldId id="276" r:id="rId19"/>
    <p:sldId id="277" r:id="rId20"/>
    <p:sldId id="28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Font typeface="Monotype Sorts" pitchFamily="2" charset="2"/>
      <a:buChar char="•"/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Font typeface="Monotype Sorts" pitchFamily="2" charset="2"/>
      <a:buChar char="•"/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Font typeface="Monotype Sorts" pitchFamily="2" charset="2"/>
      <a:buChar char="•"/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Font typeface="Monotype Sorts" pitchFamily="2" charset="2"/>
      <a:buChar char="•"/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Font typeface="Monotype Sorts" pitchFamily="2" charset="2"/>
      <a:buChar char="•"/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1400" b="1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87C"/>
    <a:srgbClr val="F5BE65"/>
    <a:srgbClr val="FF9933"/>
    <a:srgbClr val="33CCFF"/>
    <a:srgbClr val="000099"/>
    <a:srgbClr val="F1CA69"/>
    <a:srgbClr val="F4B95A"/>
    <a:srgbClr val="F2AB3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48" autoAdjust="0"/>
  </p:normalViewPr>
  <p:slideViewPr>
    <p:cSldViewPr>
      <p:cViewPr>
        <p:scale>
          <a:sx n="100" d="100"/>
          <a:sy n="100" d="100"/>
        </p:scale>
        <p:origin x="-101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94A19B-8D46-4D5F-945D-38B0D93B0EE1}" type="doc">
      <dgm:prSet loTypeId="urn:microsoft.com/office/officeart/2005/8/layout/process2" loCatId="process" qsTypeId="urn:microsoft.com/office/officeart/2005/8/quickstyle/simple2" qsCatId="simple" csTypeId="urn:microsoft.com/office/officeart/2005/8/colors/colorful1" csCatId="colorful" phldr="1"/>
      <dgm:spPr/>
    </dgm:pt>
    <dgm:pt modelId="{2C76DA0A-B819-472B-A125-7F8BB18068D5}">
      <dgm:prSet phldrT="[Texte]" custT="1"/>
      <dgm:spPr/>
      <dgm:t>
        <a:bodyPr/>
        <a:lstStyle/>
        <a:p>
          <a:r>
            <a:rPr lang="fr-FR" sz="1800" dirty="0" smtClean="0">
              <a:solidFill>
                <a:schemeClr val="tx1"/>
              </a:solidFill>
            </a:rPr>
            <a:t>Définition des fonctions</a:t>
          </a:r>
          <a:endParaRPr lang="fr-FR" sz="1800" dirty="0">
            <a:solidFill>
              <a:schemeClr val="tx1"/>
            </a:solidFill>
          </a:endParaRPr>
        </a:p>
      </dgm:t>
    </dgm:pt>
    <dgm:pt modelId="{AEFE3EB6-772B-4B32-BAB2-B4780636381A}" type="parTrans" cxnId="{DD4D0E57-8E36-4BA7-B0D5-95221E845347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3F5F04B-5786-42E2-B8D5-0B4D7AF39AAC}" type="sibTrans" cxnId="{DD4D0E57-8E36-4BA7-B0D5-95221E845347}">
      <dgm:prSet/>
      <dgm:spPr/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2F2EB981-34BC-4D19-A6D5-B2B476C79C4A}">
      <dgm:prSet phldrT="[Texte]" custT="1"/>
      <dgm:spPr/>
      <dgm:t>
        <a:bodyPr/>
        <a:lstStyle/>
        <a:p>
          <a:r>
            <a:rPr lang="fr-FR" sz="1800" dirty="0" smtClean="0">
              <a:solidFill>
                <a:schemeClr val="tx1"/>
              </a:solidFill>
            </a:rPr>
            <a:t>Identification des activités professionnelles</a:t>
          </a:r>
          <a:endParaRPr lang="fr-FR" sz="1800" dirty="0">
            <a:solidFill>
              <a:schemeClr val="tx1"/>
            </a:solidFill>
          </a:endParaRPr>
        </a:p>
      </dgm:t>
    </dgm:pt>
    <dgm:pt modelId="{B154106C-1F93-46BE-B734-EA9501E16241}" type="parTrans" cxnId="{A1BB0BCA-89E7-4A01-B0C9-16CD8F1DEA2C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84641A6-A91A-40C8-8194-B3E400DEADD4}" type="sibTrans" cxnId="{A1BB0BCA-89E7-4A01-B0C9-16CD8F1DEA2C}">
      <dgm:prSet/>
      <dgm:spPr/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618D8AA4-C9D2-43B2-827C-5B915E244AE3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Description des tâches</a:t>
          </a:r>
          <a:endParaRPr lang="fr-FR" dirty="0">
            <a:solidFill>
              <a:schemeClr val="tx1"/>
            </a:solidFill>
          </a:endParaRPr>
        </a:p>
      </dgm:t>
    </dgm:pt>
    <dgm:pt modelId="{9DD80FB7-26B6-4F52-A299-A4C8626B5FAD}" type="parTrans" cxnId="{192119B8-1523-4871-A636-F18EA5A06DDC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A3DFCD68-2FF4-4357-BC7C-3B8CA444CF08}" type="sibTrans" cxnId="{192119B8-1523-4871-A636-F18EA5A06DDC}">
      <dgm:prSet/>
      <dgm:spPr/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F7BBEF58-CBE0-4918-AD23-B1EBC0C43324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Identification des compétences</a:t>
          </a:r>
          <a:endParaRPr lang="fr-FR" dirty="0">
            <a:solidFill>
              <a:schemeClr val="tx1"/>
            </a:solidFill>
          </a:endParaRPr>
        </a:p>
      </dgm:t>
    </dgm:pt>
    <dgm:pt modelId="{DC38A9BF-4A79-416E-863C-EDFBCBAEF3F1}" type="parTrans" cxnId="{46805EF8-5D3B-4806-A787-0DB4D94DE1A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27A7C369-2D64-4131-989E-A3E0EDC15324}" type="sibTrans" cxnId="{46805EF8-5D3B-4806-A787-0DB4D94DE1AE}">
      <dgm:prSet/>
      <dgm:spPr/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C4F8668D-9476-4834-AC00-A5398ABB6447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Création des unités de certification</a:t>
          </a:r>
          <a:endParaRPr lang="fr-FR" dirty="0">
            <a:solidFill>
              <a:schemeClr val="tx1"/>
            </a:solidFill>
          </a:endParaRPr>
        </a:p>
      </dgm:t>
    </dgm:pt>
    <dgm:pt modelId="{02A3F198-A0D5-4C82-96EC-2E252FE0C0A4}" type="parTrans" cxnId="{38AF7036-24C6-4F14-833C-5E2817B9130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99C1FE05-C75C-4BF3-96A6-1AABD4B43883}" type="sibTrans" cxnId="{38AF7036-24C6-4F14-833C-5E2817B91309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A8C35B0-1C78-4B12-B167-3FAA3F508395}">
      <dgm:prSet phldrT="[Texte]"/>
      <dgm:spPr/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Ecriture des savoirs associés</a:t>
          </a:r>
          <a:endParaRPr lang="fr-FR" dirty="0">
            <a:solidFill>
              <a:schemeClr val="tx1"/>
            </a:solidFill>
          </a:endParaRPr>
        </a:p>
      </dgm:t>
    </dgm:pt>
    <dgm:pt modelId="{DB3765B1-E0AD-4E32-9A64-973C529C4AFE}" type="parTrans" cxnId="{0643E0D3-8E29-4498-8DD6-5770098EF543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5743B38A-A4F7-448B-8A82-C7CEA76B6B87}" type="sibTrans" cxnId="{0643E0D3-8E29-4498-8DD6-5770098EF543}">
      <dgm:prSet/>
      <dgm:spPr/>
      <dgm:t>
        <a:bodyPr/>
        <a:lstStyle/>
        <a:p>
          <a:endParaRPr lang="fr-FR" dirty="0">
            <a:solidFill>
              <a:schemeClr val="tx1"/>
            </a:solidFill>
          </a:endParaRPr>
        </a:p>
      </dgm:t>
    </dgm:pt>
    <dgm:pt modelId="{8BC7ED48-E518-4A1D-B20C-0DE7B5965B5B}" type="pres">
      <dgm:prSet presAssocID="{3894A19B-8D46-4D5F-945D-38B0D93B0EE1}" presName="linearFlow" presStyleCnt="0">
        <dgm:presLayoutVars>
          <dgm:resizeHandles val="exact"/>
        </dgm:presLayoutVars>
      </dgm:prSet>
      <dgm:spPr/>
    </dgm:pt>
    <dgm:pt modelId="{BE56C6D9-AFCE-4040-B106-35B27BE71A50}" type="pres">
      <dgm:prSet presAssocID="{2C76DA0A-B819-472B-A125-7F8BB18068D5}" presName="node" presStyleLbl="node1" presStyleIdx="0" presStyleCnt="6" custScaleX="195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A691552-259D-4C30-8C47-4469DA7DD7DC}" type="pres">
      <dgm:prSet presAssocID="{93F5F04B-5786-42E2-B8D5-0B4D7AF39AAC}" presName="sibTrans" presStyleLbl="sibTrans2D1" presStyleIdx="0" presStyleCnt="5"/>
      <dgm:spPr/>
      <dgm:t>
        <a:bodyPr/>
        <a:lstStyle/>
        <a:p>
          <a:endParaRPr lang="fr-FR"/>
        </a:p>
      </dgm:t>
    </dgm:pt>
    <dgm:pt modelId="{A832B599-2357-4D81-8C72-F6ED410B2A75}" type="pres">
      <dgm:prSet presAssocID="{93F5F04B-5786-42E2-B8D5-0B4D7AF39AAC}" presName="connectorText" presStyleLbl="sibTrans2D1" presStyleIdx="0" presStyleCnt="5"/>
      <dgm:spPr/>
      <dgm:t>
        <a:bodyPr/>
        <a:lstStyle/>
        <a:p>
          <a:endParaRPr lang="fr-FR"/>
        </a:p>
      </dgm:t>
    </dgm:pt>
    <dgm:pt modelId="{C2CBD6FA-A2FE-4D5E-95F0-77D60E359C8F}" type="pres">
      <dgm:prSet presAssocID="{2F2EB981-34BC-4D19-A6D5-B2B476C79C4A}" presName="node" presStyleLbl="node1" presStyleIdx="1" presStyleCnt="6" custScaleX="195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04A3CD-7E94-43E1-A6B2-2F697531855D}" type="pres">
      <dgm:prSet presAssocID="{384641A6-A91A-40C8-8194-B3E400DEADD4}" presName="sibTrans" presStyleLbl="sibTrans2D1" presStyleIdx="1" presStyleCnt="5"/>
      <dgm:spPr/>
      <dgm:t>
        <a:bodyPr/>
        <a:lstStyle/>
        <a:p>
          <a:endParaRPr lang="fr-FR"/>
        </a:p>
      </dgm:t>
    </dgm:pt>
    <dgm:pt modelId="{81B02435-577B-4F4F-AC80-BE0CC95146C4}" type="pres">
      <dgm:prSet presAssocID="{384641A6-A91A-40C8-8194-B3E400DEADD4}" presName="connectorText" presStyleLbl="sibTrans2D1" presStyleIdx="1" presStyleCnt="5"/>
      <dgm:spPr/>
      <dgm:t>
        <a:bodyPr/>
        <a:lstStyle/>
        <a:p>
          <a:endParaRPr lang="fr-FR"/>
        </a:p>
      </dgm:t>
    </dgm:pt>
    <dgm:pt modelId="{62DC46CF-3097-473C-B553-571049A0CC1E}" type="pres">
      <dgm:prSet presAssocID="{618D8AA4-C9D2-43B2-827C-5B915E244AE3}" presName="node" presStyleLbl="node1" presStyleIdx="2" presStyleCnt="6" custScaleX="195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2D82EF9-EB1D-4EC6-AB64-D296E605384B}" type="pres">
      <dgm:prSet presAssocID="{A3DFCD68-2FF4-4357-BC7C-3B8CA444CF08}" presName="sibTrans" presStyleLbl="sibTrans2D1" presStyleIdx="2" presStyleCnt="5"/>
      <dgm:spPr/>
      <dgm:t>
        <a:bodyPr/>
        <a:lstStyle/>
        <a:p>
          <a:endParaRPr lang="fr-FR"/>
        </a:p>
      </dgm:t>
    </dgm:pt>
    <dgm:pt modelId="{2EE42040-F768-4282-8751-208CC3B64365}" type="pres">
      <dgm:prSet presAssocID="{A3DFCD68-2FF4-4357-BC7C-3B8CA444CF08}" presName="connectorText" presStyleLbl="sibTrans2D1" presStyleIdx="2" presStyleCnt="5"/>
      <dgm:spPr/>
      <dgm:t>
        <a:bodyPr/>
        <a:lstStyle/>
        <a:p>
          <a:endParaRPr lang="fr-FR"/>
        </a:p>
      </dgm:t>
    </dgm:pt>
    <dgm:pt modelId="{36EF7F53-C349-4861-A155-7B8D1B5A2E34}" type="pres">
      <dgm:prSet presAssocID="{F7BBEF58-CBE0-4918-AD23-B1EBC0C43324}" presName="node" presStyleLbl="node1" presStyleIdx="3" presStyleCnt="6" custScaleX="19538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4D06EF-01E7-40C4-A16E-66969ED5B7D6}" type="pres">
      <dgm:prSet presAssocID="{27A7C369-2D64-4131-989E-A3E0EDC15324}" presName="sibTrans" presStyleLbl="sibTrans2D1" presStyleIdx="3" presStyleCnt="5"/>
      <dgm:spPr/>
      <dgm:t>
        <a:bodyPr/>
        <a:lstStyle/>
        <a:p>
          <a:endParaRPr lang="fr-FR"/>
        </a:p>
      </dgm:t>
    </dgm:pt>
    <dgm:pt modelId="{C5E3921E-BE19-42E0-AABD-B46C6886C055}" type="pres">
      <dgm:prSet presAssocID="{27A7C369-2D64-4131-989E-A3E0EDC15324}" presName="connectorText" presStyleLbl="sibTrans2D1" presStyleIdx="3" presStyleCnt="5"/>
      <dgm:spPr/>
      <dgm:t>
        <a:bodyPr/>
        <a:lstStyle/>
        <a:p>
          <a:endParaRPr lang="fr-FR"/>
        </a:p>
      </dgm:t>
    </dgm:pt>
    <dgm:pt modelId="{FB51DAB4-C65D-4FD5-A2CA-920B486CC401}" type="pres">
      <dgm:prSet presAssocID="{3A8C35B0-1C78-4B12-B167-3FAA3F508395}" presName="node" presStyleLbl="node1" presStyleIdx="4" presStyleCnt="6" custScaleX="2012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D29F806-A833-4761-96C3-B10693B3EB9D}" type="pres">
      <dgm:prSet presAssocID="{5743B38A-A4F7-448B-8A82-C7CEA76B6B87}" presName="sibTrans" presStyleLbl="sibTrans2D1" presStyleIdx="4" presStyleCnt="5"/>
      <dgm:spPr/>
      <dgm:t>
        <a:bodyPr/>
        <a:lstStyle/>
        <a:p>
          <a:endParaRPr lang="fr-FR"/>
        </a:p>
      </dgm:t>
    </dgm:pt>
    <dgm:pt modelId="{4B04D9D6-CC57-4D37-AED0-5268A8D917D0}" type="pres">
      <dgm:prSet presAssocID="{5743B38A-A4F7-448B-8A82-C7CEA76B6B87}" presName="connectorText" presStyleLbl="sibTrans2D1" presStyleIdx="4" presStyleCnt="5"/>
      <dgm:spPr/>
      <dgm:t>
        <a:bodyPr/>
        <a:lstStyle/>
        <a:p>
          <a:endParaRPr lang="fr-FR"/>
        </a:p>
      </dgm:t>
    </dgm:pt>
    <dgm:pt modelId="{7DDDBCA2-2360-4C34-86A2-720D65584261}" type="pres">
      <dgm:prSet presAssocID="{C4F8668D-9476-4834-AC00-A5398ABB6447}" presName="node" presStyleLbl="node1" presStyleIdx="5" presStyleCnt="6" custScaleX="2012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0BE8E85-A075-42D6-8504-55CB35344B15}" type="presOf" srcId="{27A7C369-2D64-4131-989E-A3E0EDC15324}" destId="{284D06EF-01E7-40C4-A16E-66969ED5B7D6}" srcOrd="0" destOrd="0" presId="urn:microsoft.com/office/officeart/2005/8/layout/process2"/>
    <dgm:cxn modelId="{9C661014-2384-4707-AE56-0D77E272E647}" type="presOf" srcId="{384641A6-A91A-40C8-8194-B3E400DEADD4}" destId="{0104A3CD-7E94-43E1-A6B2-2F697531855D}" srcOrd="0" destOrd="0" presId="urn:microsoft.com/office/officeart/2005/8/layout/process2"/>
    <dgm:cxn modelId="{3BD69050-2DE4-48FA-8D6D-B54EF941BDC3}" type="presOf" srcId="{27A7C369-2D64-4131-989E-A3E0EDC15324}" destId="{C5E3921E-BE19-42E0-AABD-B46C6886C055}" srcOrd="1" destOrd="0" presId="urn:microsoft.com/office/officeart/2005/8/layout/process2"/>
    <dgm:cxn modelId="{763B82E1-B570-4038-921F-F3758566AB54}" type="presOf" srcId="{384641A6-A91A-40C8-8194-B3E400DEADD4}" destId="{81B02435-577B-4F4F-AC80-BE0CC95146C4}" srcOrd="1" destOrd="0" presId="urn:microsoft.com/office/officeart/2005/8/layout/process2"/>
    <dgm:cxn modelId="{9BBA2B6C-520E-46F9-8EB0-49BFF56301DE}" type="presOf" srcId="{C4F8668D-9476-4834-AC00-A5398ABB6447}" destId="{7DDDBCA2-2360-4C34-86A2-720D65584261}" srcOrd="0" destOrd="0" presId="urn:microsoft.com/office/officeart/2005/8/layout/process2"/>
    <dgm:cxn modelId="{EB8AA050-C6E5-4814-A5CA-205CB8AF6F34}" type="presOf" srcId="{618D8AA4-C9D2-43B2-827C-5B915E244AE3}" destId="{62DC46CF-3097-473C-B553-571049A0CC1E}" srcOrd="0" destOrd="0" presId="urn:microsoft.com/office/officeart/2005/8/layout/process2"/>
    <dgm:cxn modelId="{38AF7036-24C6-4F14-833C-5E2817B91309}" srcId="{3894A19B-8D46-4D5F-945D-38B0D93B0EE1}" destId="{C4F8668D-9476-4834-AC00-A5398ABB6447}" srcOrd="5" destOrd="0" parTransId="{02A3F198-A0D5-4C82-96EC-2E252FE0C0A4}" sibTransId="{99C1FE05-C75C-4BF3-96A6-1AABD4B43883}"/>
    <dgm:cxn modelId="{237AC5FA-A35D-41A1-8DE3-943C67C2B98F}" type="presOf" srcId="{93F5F04B-5786-42E2-B8D5-0B4D7AF39AAC}" destId="{2A691552-259D-4C30-8C47-4469DA7DD7DC}" srcOrd="0" destOrd="0" presId="urn:microsoft.com/office/officeart/2005/8/layout/process2"/>
    <dgm:cxn modelId="{9569C5A8-7535-4D6C-84B6-48CFBF17C85E}" type="presOf" srcId="{3A8C35B0-1C78-4B12-B167-3FAA3F508395}" destId="{FB51DAB4-C65D-4FD5-A2CA-920B486CC401}" srcOrd="0" destOrd="0" presId="urn:microsoft.com/office/officeart/2005/8/layout/process2"/>
    <dgm:cxn modelId="{A53D9526-0DBE-40B9-88D0-3E7BD8D52AF5}" type="presOf" srcId="{2F2EB981-34BC-4D19-A6D5-B2B476C79C4A}" destId="{C2CBD6FA-A2FE-4D5E-95F0-77D60E359C8F}" srcOrd="0" destOrd="0" presId="urn:microsoft.com/office/officeart/2005/8/layout/process2"/>
    <dgm:cxn modelId="{589EB3A8-12C8-4A49-835E-AC8BD81156A1}" type="presOf" srcId="{F7BBEF58-CBE0-4918-AD23-B1EBC0C43324}" destId="{36EF7F53-C349-4861-A155-7B8D1B5A2E34}" srcOrd="0" destOrd="0" presId="urn:microsoft.com/office/officeart/2005/8/layout/process2"/>
    <dgm:cxn modelId="{46805EF8-5D3B-4806-A787-0DB4D94DE1AE}" srcId="{3894A19B-8D46-4D5F-945D-38B0D93B0EE1}" destId="{F7BBEF58-CBE0-4918-AD23-B1EBC0C43324}" srcOrd="3" destOrd="0" parTransId="{DC38A9BF-4A79-416E-863C-EDFBCBAEF3F1}" sibTransId="{27A7C369-2D64-4131-989E-A3E0EDC15324}"/>
    <dgm:cxn modelId="{A1BB0BCA-89E7-4A01-B0C9-16CD8F1DEA2C}" srcId="{3894A19B-8D46-4D5F-945D-38B0D93B0EE1}" destId="{2F2EB981-34BC-4D19-A6D5-B2B476C79C4A}" srcOrd="1" destOrd="0" parTransId="{B154106C-1F93-46BE-B734-EA9501E16241}" sibTransId="{384641A6-A91A-40C8-8194-B3E400DEADD4}"/>
    <dgm:cxn modelId="{067FAE7B-09D6-49CA-AC18-E1F52B308EC9}" type="presOf" srcId="{3894A19B-8D46-4D5F-945D-38B0D93B0EE1}" destId="{8BC7ED48-E518-4A1D-B20C-0DE7B5965B5B}" srcOrd="0" destOrd="0" presId="urn:microsoft.com/office/officeart/2005/8/layout/process2"/>
    <dgm:cxn modelId="{0643E0D3-8E29-4498-8DD6-5770098EF543}" srcId="{3894A19B-8D46-4D5F-945D-38B0D93B0EE1}" destId="{3A8C35B0-1C78-4B12-B167-3FAA3F508395}" srcOrd="4" destOrd="0" parTransId="{DB3765B1-E0AD-4E32-9A64-973C529C4AFE}" sibTransId="{5743B38A-A4F7-448B-8A82-C7CEA76B6B87}"/>
    <dgm:cxn modelId="{CF3C8EC4-5A11-437D-B7D6-847A0298836A}" type="presOf" srcId="{2C76DA0A-B819-472B-A125-7F8BB18068D5}" destId="{BE56C6D9-AFCE-4040-B106-35B27BE71A50}" srcOrd="0" destOrd="0" presId="urn:microsoft.com/office/officeart/2005/8/layout/process2"/>
    <dgm:cxn modelId="{EB8BA84B-D9A3-4D8F-A597-A9F9780F2FC2}" type="presOf" srcId="{5743B38A-A4F7-448B-8A82-C7CEA76B6B87}" destId="{BD29F806-A833-4761-96C3-B10693B3EB9D}" srcOrd="0" destOrd="0" presId="urn:microsoft.com/office/officeart/2005/8/layout/process2"/>
    <dgm:cxn modelId="{DD4D0E57-8E36-4BA7-B0D5-95221E845347}" srcId="{3894A19B-8D46-4D5F-945D-38B0D93B0EE1}" destId="{2C76DA0A-B819-472B-A125-7F8BB18068D5}" srcOrd="0" destOrd="0" parTransId="{AEFE3EB6-772B-4B32-BAB2-B4780636381A}" sibTransId="{93F5F04B-5786-42E2-B8D5-0B4D7AF39AAC}"/>
    <dgm:cxn modelId="{0A9EBDD7-412B-44C7-92B6-7173633014B4}" type="presOf" srcId="{5743B38A-A4F7-448B-8A82-C7CEA76B6B87}" destId="{4B04D9D6-CC57-4D37-AED0-5268A8D917D0}" srcOrd="1" destOrd="0" presId="urn:microsoft.com/office/officeart/2005/8/layout/process2"/>
    <dgm:cxn modelId="{192119B8-1523-4871-A636-F18EA5A06DDC}" srcId="{3894A19B-8D46-4D5F-945D-38B0D93B0EE1}" destId="{618D8AA4-C9D2-43B2-827C-5B915E244AE3}" srcOrd="2" destOrd="0" parTransId="{9DD80FB7-26B6-4F52-A299-A4C8626B5FAD}" sibTransId="{A3DFCD68-2FF4-4357-BC7C-3B8CA444CF08}"/>
    <dgm:cxn modelId="{53C072DB-3D2D-4D27-9574-F0E79AB1B63B}" type="presOf" srcId="{A3DFCD68-2FF4-4357-BC7C-3B8CA444CF08}" destId="{F2D82EF9-EB1D-4EC6-AB64-D296E605384B}" srcOrd="0" destOrd="0" presId="urn:microsoft.com/office/officeart/2005/8/layout/process2"/>
    <dgm:cxn modelId="{8B27E307-362A-4B8C-BF8F-509104A5F215}" type="presOf" srcId="{93F5F04B-5786-42E2-B8D5-0B4D7AF39AAC}" destId="{A832B599-2357-4D81-8C72-F6ED410B2A75}" srcOrd="1" destOrd="0" presId="urn:microsoft.com/office/officeart/2005/8/layout/process2"/>
    <dgm:cxn modelId="{B5920390-5561-4207-8564-AADD2A859816}" type="presOf" srcId="{A3DFCD68-2FF4-4357-BC7C-3B8CA444CF08}" destId="{2EE42040-F768-4282-8751-208CC3B64365}" srcOrd="1" destOrd="0" presId="urn:microsoft.com/office/officeart/2005/8/layout/process2"/>
    <dgm:cxn modelId="{8BAB261C-70BA-4241-84A2-9CBA4E4DF72C}" type="presParOf" srcId="{8BC7ED48-E518-4A1D-B20C-0DE7B5965B5B}" destId="{BE56C6D9-AFCE-4040-B106-35B27BE71A50}" srcOrd="0" destOrd="0" presId="urn:microsoft.com/office/officeart/2005/8/layout/process2"/>
    <dgm:cxn modelId="{B560AE5D-F766-4A49-9EF5-C9A05A321FA8}" type="presParOf" srcId="{8BC7ED48-E518-4A1D-B20C-0DE7B5965B5B}" destId="{2A691552-259D-4C30-8C47-4469DA7DD7DC}" srcOrd="1" destOrd="0" presId="urn:microsoft.com/office/officeart/2005/8/layout/process2"/>
    <dgm:cxn modelId="{A678048B-C97B-4702-9725-F3387D59F21F}" type="presParOf" srcId="{2A691552-259D-4C30-8C47-4469DA7DD7DC}" destId="{A832B599-2357-4D81-8C72-F6ED410B2A75}" srcOrd="0" destOrd="0" presId="urn:microsoft.com/office/officeart/2005/8/layout/process2"/>
    <dgm:cxn modelId="{4F499C0C-0AE7-4077-9EE9-5F7FD29EEC86}" type="presParOf" srcId="{8BC7ED48-E518-4A1D-B20C-0DE7B5965B5B}" destId="{C2CBD6FA-A2FE-4D5E-95F0-77D60E359C8F}" srcOrd="2" destOrd="0" presId="urn:microsoft.com/office/officeart/2005/8/layout/process2"/>
    <dgm:cxn modelId="{6D6EE992-2A78-4F64-8456-08E649CAF01D}" type="presParOf" srcId="{8BC7ED48-E518-4A1D-B20C-0DE7B5965B5B}" destId="{0104A3CD-7E94-43E1-A6B2-2F697531855D}" srcOrd="3" destOrd="0" presId="urn:microsoft.com/office/officeart/2005/8/layout/process2"/>
    <dgm:cxn modelId="{C96BE041-06FD-4B9A-813B-C45BDFA16AFF}" type="presParOf" srcId="{0104A3CD-7E94-43E1-A6B2-2F697531855D}" destId="{81B02435-577B-4F4F-AC80-BE0CC95146C4}" srcOrd="0" destOrd="0" presId="urn:microsoft.com/office/officeart/2005/8/layout/process2"/>
    <dgm:cxn modelId="{DB650F5A-7B33-4FE4-9331-CC4654E947E9}" type="presParOf" srcId="{8BC7ED48-E518-4A1D-B20C-0DE7B5965B5B}" destId="{62DC46CF-3097-473C-B553-571049A0CC1E}" srcOrd="4" destOrd="0" presId="urn:microsoft.com/office/officeart/2005/8/layout/process2"/>
    <dgm:cxn modelId="{F8DE8DFF-9E05-433B-B263-9DDFD040BD12}" type="presParOf" srcId="{8BC7ED48-E518-4A1D-B20C-0DE7B5965B5B}" destId="{F2D82EF9-EB1D-4EC6-AB64-D296E605384B}" srcOrd="5" destOrd="0" presId="urn:microsoft.com/office/officeart/2005/8/layout/process2"/>
    <dgm:cxn modelId="{90B50E30-DA7A-4664-80ED-B6D9CE2FA182}" type="presParOf" srcId="{F2D82EF9-EB1D-4EC6-AB64-D296E605384B}" destId="{2EE42040-F768-4282-8751-208CC3B64365}" srcOrd="0" destOrd="0" presId="urn:microsoft.com/office/officeart/2005/8/layout/process2"/>
    <dgm:cxn modelId="{63DDCEBA-6BCF-4166-A89E-76C0D137F655}" type="presParOf" srcId="{8BC7ED48-E518-4A1D-B20C-0DE7B5965B5B}" destId="{36EF7F53-C349-4861-A155-7B8D1B5A2E34}" srcOrd="6" destOrd="0" presId="urn:microsoft.com/office/officeart/2005/8/layout/process2"/>
    <dgm:cxn modelId="{E895DB12-8F37-4709-9FCB-ACFCDC5965D5}" type="presParOf" srcId="{8BC7ED48-E518-4A1D-B20C-0DE7B5965B5B}" destId="{284D06EF-01E7-40C4-A16E-66969ED5B7D6}" srcOrd="7" destOrd="0" presId="urn:microsoft.com/office/officeart/2005/8/layout/process2"/>
    <dgm:cxn modelId="{132C084D-5CCB-421B-84C4-9ED2D5AE13C5}" type="presParOf" srcId="{284D06EF-01E7-40C4-A16E-66969ED5B7D6}" destId="{C5E3921E-BE19-42E0-AABD-B46C6886C055}" srcOrd="0" destOrd="0" presId="urn:microsoft.com/office/officeart/2005/8/layout/process2"/>
    <dgm:cxn modelId="{EBE5AD05-6C12-4ED1-9647-8D3B98BE0B04}" type="presParOf" srcId="{8BC7ED48-E518-4A1D-B20C-0DE7B5965B5B}" destId="{FB51DAB4-C65D-4FD5-A2CA-920B486CC401}" srcOrd="8" destOrd="0" presId="urn:microsoft.com/office/officeart/2005/8/layout/process2"/>
    <dgm:cxn modelId="{36BF3E22-57C2-4A47-BBAE-83462C6A2AB2}" type="presParOf" srcId="{8BC7ED48-E518-4A1D-B20C-0DE7B5965B5B}" destId="{BD29F806-A833-4761-96C3-B10693B3EB9D}" srcOrd="9" destOrd="0" presId="urn:microsoft.com/office/officeart/2005/8/layout/process2"/>
    <dgm:cxn modelId="{DBC70FBA-4FA5-43C5-8A71-AEB454E87B1A}" type="presParOf" srcId="{BD29F806-A833-4761-96C3-B10693B3EB9D}" destId="{4B04D9D6-CC57-4D37-AED0-5268A8D917D0}" srcOrd="0" destOrd="0" presId="urn:microsoft.com/office/officeart/2005/8/layout/process2"/>
    <dgm:cxn modelId="{44F4006A-AC79-47D6-A6B2-8A2CF4E9E403}" type="presParOf" srcId="{8BC7ED48-E518-4A1D-B20C-0DE7B5965B5B}" destId="{7DDDBCA2-2360-4C34-86A2-720D65584261}" srcOrd="1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B53195-DFB8-4743-A441-ECF7AA90E813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708616-C231-4DF8-A90E-DDC1ED4D01F8}">
      <dgm:prSet phldrT="[Texte]"/>
      <dgm:spPr/>
      <dgm:t>
        <a:bodyPr/>
        <a:lstStyle/>
        <a:p>
          <a:r>
            <a:rPr lang="fr-FR" dirty="0" smtClean="0"/>
            <a:t>E1 Culture générale est expression</a:t>
          </a:r>
          <a:endParaRPr lang="fr-FR" dirty="0"/>
        </a:p>
      </dgm:t>
    </dgm:pt>
    <dgm:pt modelId="{5A09F21B-BB3E-4A23-9DDE-6879848C719F}" type="parTrans" cxnId="{274B3793-5EAA-4DA7-A345-1C08599477D6}">
      <dgm:prSet/>
      <dgm:spPr/>
      <dgm:t>
        <a:bodyPr/>
        <a:lstStyle/>
        <a:p>
          <a:endParaRPr lang="fr-FR"/>
        </a:p>
      </dgm:t>
    </dgm:pt>
    <dgm:pt modelId="{A31BC823-D1E9-40E8-AC0B-53D553F33EA3}" type="sibTrans" cxnId="{274B3793-5EAA-4DA7-A345-1C08599477D6}">
      <dgm:prSet/>
      <dgm:spPr/>
      <dgm:t>
        <a:bodyPr/>
        <a:lstStyle/>
        <a:p>
          <a:endParaRPr lang="fr-FR"/>
        </a:p>
      </dgm:t>
    </dgm:pt>
    <dgm:pt modelId="{EF75ECF0-EBA8-4EC1-AD99-A85A30272E2A}">
      <dgm:prSet phldrT="[Texte]"/>
      <dgm:spPr/>
      <dgm:t>
        <a:bodyPr/>
        <a:lstStyle/>
        <a:p>
          <a:r>
            <a:rPr lang="fr-FR" dirty="0" smtClean="0"/>
            <a:t>Ecrite ponctuelle</a:t>
          </a:r>
          <a:endParaRPr lang="fr-FR" dirty="0"/>
        </a:p>
      </dgm:t>
    </dgm:pt>
    <dgm:pt modelId="{083EB7A4-AE81-44D2-A5EB-AC2116092AD8}" type="parTrans" cxnId="{4D88E06B-588B-4D20-BDB2-D96170B291F8}">
      <dgm:prSet/>
      <dgm:spPr/>
      <dgm:t>
        <a:bodyPr/>
        <a:lstStyle/>
        <a:p>
          <a:endParaRPr lang="fr-FR" dirty="0"/>
        </a:p>
      </dgm:t>
    </dgm:pt>
    <dgm:pt modelId="{4AAB7A52-8888-49B8-9963-715F5B4B7E3F}" type="sibTrans" cxnId="{4D88E06B-588B-4D20-BDB2-D96170B291F8}">
      <dgm:prSet/>
      <dgm:spPr/>
      <dgm:t>
        <a:bodyPr/>
        <a:lstStyle/>
        <a:p>
          <a:endParaRPr lang="fr-FR"/>
        </a:p>
      </dgm:t>
    </dgm:pt>
    <dgm:pt modelId="{26B800AA-19CD-4D9F-BB05-CBEEF5702834}">
      <dgm:prSet phldrT="[Texte]"/>
      <dgm:spPr/>
      <dgm:t>
        <a:bodyPr/>
        <a:lstStyle/>
        <a:p>
          <a:r>
            <a:rPr lang="fr-FR" dirty="0" smtClean="0"/>
            <a:t>4h</a:t>
          </a:r>
        </a:p>
      </dgm:t>
    </dgm:pt>
    <dgm:pt modelId="{E0D6E522-2F00-43A8-A43D-19EF18EB16A5}" type="parTrans" cxnId="{FB5E5E3F-94CE-472B-BA9B-D0424728CDBB}">
      <dgm:prSet/>
      <dgm:spPr/>
      <dgm:t>
        <a:bodyPr/>
        <a:lstStyle/>
        <a:p>
          <a:endParaRPr lang="fr-FR" dirty="0"/>
        </a:p>
      </dgm:t>
    </dgm:pt>
    <dgm:pt modelId="{6B29CA4A-0E61-463C-8695-7E9F8687E312}" type="sibTrans" cxnId="{FB5E5E3F-94CE-472B-BA9B-D0424728CDBB}">
      <dgm:prSet/>
      <dgm:spPr/>
      <dgm:t>
        <a:bodyPr/>
        <a:lstStyle/>
        <a:p>
          <a:endParaRPr lang="fr-FR"/>
        </a:p>
      </dgm:t>
    </dgm:pt>
    <dgm:pt modelId="{5F815659-2A8B-4137-A81B-B3618AC44D45}">
      <dgm:prSet phldrT="[Texte]"/>
      <dgm:spPr/>
      <dgm:t>
        <a:bodyPr/>
        <a:lstStyle/>
        <a:p>
          <a:r>
            <a:rPr lang="fr-FR" dirty="0" smtClean="0"/>
            <a:t>E2 Anglais</a:t>
          </a:r>
          <a:endParaRPr lang="fr-FR" dirty="0"/>
        </a:p>
      </dgm:t>
    </dgm:pt>
    <dgm:pt modelId="{9F32CAA8-A475-4810-BFE6-98AC9530A5EE}" type="parTrans" cxnId="{5B1B7C1A-60A1-4E00-B7A8-3AF39C1DC8A9}">
      <dgm:prSet/>
      <dgm:spPr/>
      <dgm:t>
        <a:bodyPr/>
        <a:lstStyle/>
        <a:p>
          <a:endParaRPr lang="fr-FR"/>
        </a:p>
      </dgm:t>
    </dgm:pt>
    <dgm:pt modelId="{605F4FC0-2429-4801-AB89-450F61B1D288}" type="sibTrans" cxnId="{5B1B7C1A-60A1-4E00-B7A8-3AF39C1DC8A9}">
      <dgm:prSet/>
      <dgm:spPr/>
      <dgm:t>
        <a:bodyPr/>
        <a:lstStyle/>
        <a:p>
          <a:endParaRPr lang="fr-FR"/>
        </a:p>
      </dgm:t>
    </dgm:pt>
    <dgm:pt modelId="{B70B38BC-5E08-4CDE-A662-4EFD74C46259}">
      <dgm:prSet phldrT="[Texte]"/>
      <dgm:spPr/>
      <dgm:t>
        <a:bodyPr/>
        <a:lstStyle/>
        <a:p>
          <a:r>
            <a:rPr lang="fr-FR" dirty="0" smtClean="0"/>
            <a:t>CCF - oral </a:t>
          </a:r>
          <a:endParaRPr lang="fr-FR" dirty="0"/>
        </a:p>
      </dgm:t>
    </dgm:pt>
    <dgm:pt modelId="{DFB5CF65-01C8-4E41-90CF-AA1F2F399B0B}" type="parTrans" cxnId="{1F40A5A0-57D0-4F3D-89F6-F77998EC49D7}">
      <dgm:prSet/>
      <dgm:spPr/>
      <dgm:t>
        <a:bodyPr/>
        <a:lstStyle/>
        <a:p>
          <a:endParaRPr lang="fr-FR" dirty="0"/>
        </a:p>
      </dgm:t>
    </dgm:pt>
    <dgm:pt modelId="{035F5C12-E989-4E03-9FA1-D1776DD41D81}" type="sibTrans" cxnId="{1F40A5A0-57D0-4F3D-89F6-F77998EC49D7}">
      <dgm:prSet/>
      <dgm:spPr/>
      <dgm:t>
        <a:bodyPr/>
        <a:lstStyle/>
        <a:p>
          <a:endParaRPr lang="fr-FR"/>
        </a:p>
      </dgm:t>
    </dgm:pt>
    <dgm:pt modelId="{09948DF7-E8EB-454D-BB77-A3C8CCC0B436}">
      <dgm:prSet phldrT="[Texte]"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7A90CE89-3C0F-4499-BF94-B09086992893}" type="parTrans" cxnId="{14D3C696-4CA8-4323-B835-A71BE709AA5D}">
      <dgm:prSet/>
      <dgm:spPr/>
      <dgm:t>
        <a:bodyPr/>
        <a:lstStyle/>
        <a:p>
          <a:endParaRPr lang="fr-FR" dirty="0"/>
        </a:p>
      </dgm:t>
    </dgm:pt>
    <dgm:pt modelId="{E7FB8A61-1DC0-4A53-8254-A744CFA049AD}" type="sibTrans" cxnId="{14D3C696-4CA8-4323-B835-A71BE709AA5D}">
      <dgm:prSet/>
      <dgm:spPr/>
      <dgm:t>
        <a:bodyPr/>
        <a:lstStyle/>
        <a:p>
          <a:endParaRPr lang="fr-FR"/>
        </a:p>
      </dgm:t>
    </dgm:pt>
    <dgm:pt modelId="{79E9205C-8349-445B-A3B3-6EB68B0A79D5}">
      <dgm:prSet phldrT="[Texte]"/>
      <dgm:spPr/>
      <dgm:t>
        <a:bodyPr/>
        <a:lstStyle/>
        <a:p>
          <a:r>
            <a:rPr lang="fr-FR" dirty="0" smtClean="0"/>
            <a:t>Coefficient  4</a:t>
          </a:r>
        </a:p>
      </dgm:t>
    </dgm:pt>
    <dgm:pt modelId="{A8C2920B-6C8C-4B41-B7E5-557060209C65}" type="parTrans" cxnId="{A965E003-AFAB-49E4-8407-E9C542005609}">
      <dgm:prSet/>
      <dgm:spPr/>
      <dgm:t>
        <a:bodyPr/>
        <a:lstStyle/>
        <a:p>
          <a:endParaRPr lang="fr-FR" dirty="0"/>
        </a:p>
      </dgm:t>
    </dgm:pt>
    <dgm:pt modelId="{2A113F5C-BAE7-4DA0-8392-3EAA44188C24}" type="sibTrans" cxnId="{A965E003-AFAB-49E4-8407-E9C542005609}">
      <dgm:prSet/>
      <dgm:spPr/>
      <dgm:t>
        <a:bodyPr/>
        <a:lstStyle/>
        <a:p>
          <a:endParaRPr lang="fr-FR"/>
        </a:p>
      </dgm:t>
    </dgm:pt>
    <dgm:pt modelId="{3010AF83-F776-4993-91F6-3F4B2E84D56D}">
      <dgm:prSet phldrT="[Texte]"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4DBE29F6-6F31-4FBF-9655-66A2D484C19A}" type="parTrans" cxnId="{0A603850-0556-4759-BC4E-65D97A951C70}">
      <dgm:prSet/>
      <dgm:spPr/>
      <dgm:t>
        <a:bodyPr/>
        <a:lstStyle/>
        <a:p>
          <a:endParaRPr lang="fr-FR" dirty="0"/>
        </a:p>
      </dgm:t>
    </dgm:pt>
    <dgm:pt modelId="{4693CA6C-35E9-4B09-AD3B-0220B6E1974D}" type="sibTrans" cxnId="{0A603850-0556-4759-BC4E-65D97A951C70}">
      <dgm:prSet/>
      <dgm:spPr/>
      <dgm:t>
        <a:bodyPr/>
        <a:lstStyle/>
        <a:p>
          <a:endParaRPr lang="fr-FR"/>
        </a:p>
      </dgm:t>
    </dgm:pt>
    <dgm:pt modelId="{EE267EB2-FCC9-4626-91F4-FFDC577F8259}">
      <dgm:prSet phldrT="[Texte]"/>
      <dgm:spPr/>
      <dgm:t>
        <a:bodyPr/>
        <a:lstStyle/>
        <a:p>
          <a:r>
            <a:rPr lang="fr-FR" dirty="0" smtClean="0"/>
            <a:t>U31 Mathématiques </a:t>
          </a:r>
          <a:endParaRPr lang="fr-FR" dirty="0"/>
        </a:p>
      </dgm:t>
    </dgm:pt>
    <dgm:pt modelId="{E643667D-A91A-46BE-84A3-A89935C3A1FC}" type="parTrans" cxnId="{F62F2595-0845-473E-BDF5-7051CB92CC78}">
      <dgm:prSet/>
      <dgm:spPr/>
      <dgm:t>
        <a:bodyPr/>
        <a:lstStyle/>
        <a:p>
          <a:endParaRPr lang="fr-FR"/>
        </a:p>
      </dgm:t>
    </dgm:pt>
    <dgm:pt modelId="{39BD81A1-063F-4471-B723-FA2E62EFB16B}" type="sibTrans" cxnId="{F62F2595-0845-473E-BDF5-7051CB92CC78}">
      <dgm:prSet/>
      <dgm:spPr/>
      <dgm:t>
        <a:bodyPr/>
        <a:lstStyle/>
        <a:p>
          <a:endParaRPr lang="fr-FR"/>
        </a:p>
      </dgm:t>
    </dgm:pt>
    <dgm:pt modelId="{CDB3F031-5B50-4165-A01D-D82F347EC9A0}">
      <dgm:prSet/>
      <dgm:spPr/>
      <dgm:t>
        <a:bodyPr/>
        <a:lstStyle/>
        <a:p>
          <a:r>
            <a:rPr lang="fr-FR" dirty="0" smtClean="0"/>
            <a:t>CCF - écrite</a:t>
          </a:r>
          <a:endParaRPr lang="fr-FR" dirty="0"/>
        </a:p>
      </dgm:t>
    </dgm:pt>
    <dgm:pt modelId="{C3C26A3B-1220-4825-BE68-D80AF74A4D60}" type="parTrans" cxnId="{46E5F691-29F9-4F08-B16F-638843695CED}">
      <dgm:prSet/>
      <dgm:spPr/>
      <dgm:t>
        <a:bodyPr/>
        <a:lstStyle/>
        <a:p>
          <a:endParaRPr lang="fr-FR" dirty="0"/>
        </a:p>
      </dgm:t>
    </dgm:pt>
    <dgm:pt modelId="{3EC41C42-7881-4906-B18D-2C942192672C}" type="sibTrans" cxnId="{46E5F691-29F9-4F08-B16F-638843695CED}">
      <dgm:prSet/>
      <dgm:spPr/>
      <dgm:t>
        <a:bodyPr/>
        <a:lstStyle/>
        <a:p>
          <a:endParaRPr lang="fr-FR"/>
        </a:p>
      </dgm:t>
    </dgm:pt>
    <dgm:pt modelId="{7CAE8CDE-196E-418C-91CB-A22E54C289C6}">
      <dgm:prSet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C9FB6F50-7880-4AE6-BE72-BE10D74D3785}" type="parTrans" cxnId="{E58517B0-BF64-4C62-8070-80591441EDAE}">
      <dgm:prSet/>
      <dgm:spPr/>
      <dgm:t>
        <a:bodyPr/>
        <a:lstStyle/>
        <a:p>
          <a:endParaRPr lang="fr-FR" dirty="0"/>
        </a:p>
      </dgm:t>
    </dgm:pt>
    <dgm:pt modelId="{CBB420E4-F724-4DCA-AB53-BF39ACC4983E}" type="sibTrans" cxnId="{E58517B0-BF64-4C62-8070-80591441EDAE}">
      <dgm:prSet/>
      <dgm:spPr/>
      <dgm:t>
        <a:bodyPr/>
        <a:lstStyle/>
        <a:p>
          <a:endParaRPr lang="fr-FR"/>
        </a:p>
      </dgm:t>
    </dgm:pt>
    <dgm:pt modelId="{DBCA5543-6CBF-435E-89D7-0E73AC8AF78B}">
      <dgm:prSet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23688AA6-80EE-4541-B63A-D0372955AC9C}" type="parTrans" cxnId="{5CBE8735-17CD-4B1C-A9E5-4D83BA37D028}">
      <dgm:prSet/>
      <dgm:spPr/>
      <dgm:t>
        <a:bodyPr/>
        <a:lstStyle/>
        <a:p>
          <a:endParaRPr lang="fr-FR" dirty="0"/>
        </a:p>
      </dgm:t>
    </dgm:pt>
    <dgm:pt modelId="{C108E966-6822-4002-9F13-2DCBB8E95A95}" type="sibTrans" cxnId="{5CBE8735-17CD-4B1C-A9E5-4D83BA37D028}">
      <dgm:prSet/>
      <dgm:spPr/>
      <dgm:t>
        <a:bodyPr/>
        <a:lstStyle/>
        <a:p>
          <a:endParaRPr lang="fr-FR"/>
        </a:p>
      </dgm:t>
    </dgm:pt>
    <dgm:pt modelId="{5CE346B1-40E5-4E83-96C1-ED78CE801BC6}">
      <dgm:prSet/>
      <dgm:spPr/>
      <dgm:t>
        <a:bodyPr/>
        <a:lstStyle/>
        <a:p>
          <a:r>
            <a:rPr lang="fr-FR" dirty="0" smtClean="0"/>
            <a:t>U32 Sciences Physiques Appliquées</a:t>
          </a:r>
          <a:endParaRPr lang="fr-FR" dirty="0"/>
        </a:p>
      </dgm:t>
    </dgm:pt>
    <dgm:pt modelId="{87347B79-CB5A-49F5-B6C9-95E768F9F913}" type="parTrans" cxnId="{215569EA-8131-4BFE-B6C4-13FCF4D529F0}">
      <dgm:prSet/>
      <dgm:spPr/>
      <dgm:t>
        <a:bodyPr/>
        <a:lstStyle/>
        <a:p>
          <a:endParaRPr lang="fr-FR"/>
        </a:p>
      </dgm:t>
    </dgm:pt>
    <dgm:pt modelId="{73E255C1-58B0-41E0-8D76-E6609FBD4C6D}" type="sibTrans" cxnId="{215569EA-8131-4BFE-B6C4-13FCF4D529F0}">
      <dgm:prSet/>
      <dgm:spPr/>
      <dgm:t>
        <a:bodyPr/>
        <a:lstStyle/>
        <a:p>
          <a:endParaRPr lang="fr-FR"/>
        </a:p>
      </dgm:t>
    </dgm:pt>
    <dgm:pt modelId="{30FFA82A-D264-437F-9A20-230539350D23}">
      <dgm:prSet/>
      <dgm:spPr/>
      <dgm:t>
        <a:bodyPr/>
        <a:lstStyle/>
        <a:p>
          <a:r>
            <a:rPr lang="fr-FR" dirty="0" smtClean="0"/>
            <a:t>CCF - expérimentale</a:t>
          </a:r>
          <a:endParaRPr lang="fr-FR" dirty="0"/>
        </a:p>
      </dgm:t>
    </dgm:pt>
    <dgm:pt modelId="{868612F4-6EC0-416B-B8EE-8671F6E6F560}" type="parTrans" cxnId="{D5CA32B4-CC39-4459-9A2A-3EBBDF7209EC}">
      <dgm:prSet/>
      <dgm:spPr/>
      <dgm:t>
        <a:bodyPr/>
        <a:lstStyle/>
        <a:p>
          <a:endParaRPr lang="fr-FR" dirty="0"/>
        </a:p>
      </dgm:t>
    </dgm:pt>
    <dgm:pt modelId="{EAF0627A-F98B-45F9-91B8-895A4FBEE9A7}" type="sibTrans" cxnId="{D5CA32B4-CC39-4459-9A2A-3EBBDF7209EC}">
      <dgm:prSet/>
      <dgm:spPr/>
      <dgm:t>
        <a:bodyPr/>
        <a:lstStyle/>
        <a:p>
          <a:endParaRPr lang="fr-FR"/>
        </a:p>
      </dgm:t>
    </dgm:pt>
    <dgm:pt modelId="{4ED52D8C-8849-45F2-BB96-D456049A8018}">
      <dgm:prSet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6C659C13-60BF-4A94-9E35-3D298418632C}" type="parTrans" cxnId="{5C88F277-1B4D-42DB-A958-F98A9CFDD4C9}">
      <dgm:prSet/>
      <dgm:spPr/>
      <dgm:t>
        <a:bodyPr/>
        <a:lstStyle/>
        <a:p>
          <a:endParaRPr lang="fr-FR" dirty="0"/>
        </a:p>
      </dgm:t>
    </dgm:pt>
    <dgm:pt modelId="{5748A0B6-E977-4E56-BFDA-801324F7203E}" type="sibTrans" cxnId="{5C88F277-1B4D-42DB-A958-F98A9CFDD4C9}">
      <dgm:prSet/>
      <dgm:spPr/>
      <dgm:t>
        <a:bodyPr/>
        <a:lstStyle/>
        <a:p>
          <a:endParaRPr lang="fr-FR"/>
        </a:p>
      </dgm:t>
    </dgm:pt>
    <dgm:pt modelId="{28539561-22CE-4EB7-99E7-12A72EA88E25}">
      <dgm:prSet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8CD0E7F3-B393-4332-BF17-C3D23BFE5BFA}" type="parTrans" cxnId="{47AFBFE0-7298-4A1D-9C68-6ED0D13C98AF}">
      <dgm:prSet/>
      <dgm:spPr/>
      <dgm:t>
        <a:bodyPr/>
        <a:lstStyle/>
        <a:p>
          <a:endParaRPr lang="fr-FR" dirty="0"/>
        </a:p>
      </dgm:t>
    </dgm:pt>
    <dgm:pt modelId="{192D92C2-FFD5-44A1-BC75-97A55E004F94}" type="sibTrans" cxnId="{47AFBFE0-7298-4A1D-9C68-6ED0D13C98AF}">
      <dgm:prSet/>
      <dgm:spPr/>
      <dgm:t>
        <a:bodyPr/>
        <a:lstStyle/>
        <a:p>
          <a:endParaRPr lang="fr-FR"/>
        </a:p>
      </dgm:t>
    </dgm:pt>
    <dgm:pt modelId="{DD5254CF-730C-4268-BB21-1A6F81457A94}" type="pres">
      <dgm:prSet presAssocID="{69B53195-DFB8-4743-A441-ECF7AA90E8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6CF2E52-C58D-4942-A57D-CB9ED863C91C}" type="pres">
      <dgm:prSet presAssocID="{12708616-C231-4DF8-A90E-DDC1ED4D01F8}" presName="root" presStyleCnt="0"/>
      <dgm:spPr/>
    </dgm:pt>
    <dgm:pt modelId="{FF4E0EE6-C393-4E84-9387-FADC606B7086}" type="pres">
      <dgm:prSet presAssocID="{12708616-C231-4DF8-A90E-DDC1ED4D01F8}" presName="rootComposite" presStyleCnt="0"/>
      <dgm:spPr/>
    </dgm:pt>
    <dgm:pt modelId="{77E0DB01-F182-46FE-98C8-0211245A0235}" type="pres">
      <dgm:prSet presAssocID="{12708616-C231-4DF8-A90E-DDC1ED4D01F8}" presName="rootText" presStyleLbl="node1" presStyleIdx="0" presStyleCnt="4"/>
      <dgm:spPr/>
      <dgm:t>
        <a:bodyPr/>
        <a:lstStyle/>
        <a:p>
          <a:endParaRPr lang="fr-FR"/>
        </a:p>
      </dgm:t>
    </dgm:pt>
    <dgm:pt modelId="{2B435CBB-1B03-47DE-91F5-501C29B28DF5}" type="pres">
      <dgm:prSet presAssocID="{12708616-C231-4DF8-A90E-DDC1ED4D01F8}" presName="rootConnector" presStyleLbl="node1" presStyleIdx="0" presStyleCnt="4"/>
      <dgm:spPr/>
      <dgm:t>
        <a:bodyPr/>
        <a:lstStyle/>
        <a:p>
          <a:endParaRPr lang="fr-FR"/>
        </a:p>
      </dgm:t>
    </dgm:pt>
    <dgm:pt modelId="{0FE4C461-8159-4C1B-AED8-3238ACD7022A}" type="pres">
      <dgm:prSet presAssocID="{12708616-C231-4DF8-A90E-DDC1ED4D01F8}" presName="childShape" presStyleCnt="0"/>
      <dgm:spPr/>
    </dgm:pt>
    <dgm:pt modelId="{00347504-0FAD-481A-82E4-A84374A3BED8}" type="pres">
      <dgm:prSet presAssocID="{083EB7A4-AE81-44D2-A5EB-AC2116092AD8}" presName="Name13" presStyleLbl="parChTrans1D2" presStyleIdx="0" presStyleCnt="12"/>
      <dgm:spPr/>
      <dgm:t>
        <a:bodyPr/>
        <a:lstStyle/>
        <a:p>
          <a:endParaRPr lang="fr-FR"/>
        </a:p>
      </dgm:t>
    </dgm:pt>
    <dgm:pt modelId="{0FD72997-6202-48EB-8779-97E2DE63281B}" type="pres">
      <dgm:prSet presAssocID="{EF75ECF0-EBA8-4EC1-AD99-A85A30272E2A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CF24EE-13C2-4F01-AD3B-0BA41626F8E2}" type="pres">
      <dgm:prSet presAssocID="{E0D6E522-2F00-43A8-A43D-19EF18EB16A5}" presName="Name13" presStyleLbl="parChTrans1D2" presStyleIdx="1" presStyleCnt="12"/>
      <dgm:spPr/>
      <dgm:t>
        <a:bodyPr/>
        <a:lstStyle/>
        <a:p>
          <a:endParaRPr lang="fr-FR"/>
        </a:p>
      </dgm:t>
    </dgm:pt>
    <dgm:pt modelId="{0F89DE52-2C82-4720-ABC4-E48C435D1BE8}" type="pres">
      <dgm:prSet presAssocID="{26B800AA-19CD-4D9F-BB05-CBEEF5702834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C3A129-3FCE-4298-B0A3-A60D7FA2C0E7}" type="pres">
      <dgm:prSet presAssocID="{A8C2920B-6C8C-4B41-B7E5-557060209C65}" presName="Name13" presStyleLbl="parChTrans1D2" presStyleIdx="2" presStyleCnt="12"/>
      <dgm:spPr/>
      <dgm:t>
        <a:bodyPr/>
        <a:lstStyle/>
        <a:p>
          <a:endParaRPr lang="fr-FR"/>
        </a:p>
      </dgm:t>
    </dgm:pt>
    <dgm:pt modelId="{EE676C2A-9168-4E0E-9668-609A3D0AA26E}" type="pres">
      <dgm:prSet presAssocID="{79E9205C-8349-445B-A3B3-6EB68B0A79D5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5A09F-3F11-4FCA-9EF4-2E8C9A24FB5B}" type="pres">
      <dgm:prSet presAssocID="{5F815659-2A8B-4137-A81B-B3618AC44D45}" presName="root" presStyleCnt="0"/>
      <dgm:spPr/>
    </dgm:pt>
    <dgm:pt modelId="{178E26E6-8447-40E2-A368-71F590FCF1CD}" type="pres">
      <dgm:prSet presAssocID="{5F815659-2A8B-4137-A81B-B3618AC44D45}" presName="rootComposite" presStyleCnt="0"/>
      <dgm:spPr/>
    </dgm:pt>
    <dgm:pt modelId="{AEB02739-8994-4F95-B399-24510A197CAE}" type="pres">
      <dgm:prSet presAssocID="{5F815659-2A8B-4137-A81B-B3618AC44D45}" presName="rootText" presStyleLbl="node1" presStyleIdx="1" presStyleCnt="4"/>
      <dgm:spPr/>
      <dgm:t>
        <a:bodyPr/>
        <a:lstStyle/>
        <a:p>
          <a:endParaRPr lang="fr-FR"/>
        </a:p>
      </dgm:t>
    </dgm:pt>
    <dgm:pt modelId="{98725C6C-C699-47B4-8686-21B059578162}" type="pres">
      <dgm:prSet presAssocID="{5F815659-2A8B-4137-A81B-B3618AC44D45}" presName="rootConnector" presStyleLbl="node1" presStyleIdx="1" presStyleCnt="4"/>
      <dgm:spPr/>
      <dgm:t>
        <a:bodyPr/>
        <a:lstStyle/>
        <a:p>
          <a:endParaRPr lang="fr-FR"/>
        </a:p>
      </dgm:t>
    </dgm:pt>
    <dgm:pt modelId="{53B2737A-748F-4360-B858-C0D41266BFBA}" type="pres">
      <dgm:prSet presAssocID="{5F815659-2A8B-4137-A81B-B3618AC44D45}" presName="childShape" presStyleCnt="0"/>
      <dgm:spPr/>
    </dgm:pt>
    <dgm:pt modelId="{F4B22DE0-262B-4FA2-930D-ECF45B0F9F78}" type="pres">
      <dgm:prSet presAssocID="{DFB5CF65-01C8-4E41-90CF-AA1F2F399B0B}" presName="Name13" presStyleLbl="parChTrans1D2" presStyleIdx="3" presStyleCnt="12"/>
      <dgm:spPr/>
      <dgm:t>
        <a:bodyPr/>
        <a:lstStyle/>
        <a:p>
          <a:endParaRPr lang="fr-FR"/>
        </a:p>
      </dgm:t>
    </dgm:pt>
    <dgm:pt modelId="{FE2E6AC0-5BD7-4BF6-8431-98835F561A6D}" type="pres">
      <dgm:prSet presAssocID="{B70B38BC-5E08-4CDE-A662-4EFD74C46259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A4B0FE-B622-4633-9E70-D33D414E6347}" type="pres">
      <dgm:prSet presAssocID="{7A90CE89-3C0F-4499-BF94-B09086992893}" presName="Name13" presStyleLbl="parChTrans1D2" presStyleIdx="4" presStyleCnt="12"/>
      <dgm:spPr/>
      <dgm:t>
        <a:bodyPr/>
        <a:lstStyle/>
        <a:p>
          <a:endParaRPr lang="fr-FR"/>
        </a:p>
      </dgm:t>
    </dgm:pt>
    <dgm:pt modelId="{16D8A053-B316-4A0F-89D1-CDA2646B5E38}" type="pres">
      <dgm:prSet presAssocID="{09948DF7-E8EB-454D-BB77-A3C8CCC0B436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55E068-271E-42DD-9FCC-76F0BB55DB1C}" type="pres">
      <dgm:prSet presAssocID="{4DBE29F6-6F31-4FBF-9655-66A2D484C19A}" presName="Name13" presStyleLbl="parChTrans1D2" presStyleIdx="5" presStyleCnt="12"/>
      <dgm:spPr/>
      <dgm:t>
        <a:bodyPr/>
        <a:lstStyle/>
        <a:p>
          <a:endParaRPr lang="fr-FR"/>
        </a:p>
      </dgm:t>
    </dgm:pt>
    <dgm:pt modelId="{01DEEC15-6988-4549-A7CB-0B0EAC7F19E6}" type="pres">
      <dgm:prSet presAssocID="{3010AF83-F776-4993-91F6-3F4B2E84D56D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07E2D2-A9F2-4813-BFAA-36D662507917}" type="pres">
      <dgm:prSet presAssocID="{EE267EB2-FCC9-4626-91F4-FFDC577F8259}" presName="root" presStyleCnt="0"/>
      <dgm:spPr/>
    </dgm:pt>
    <dgm:pt modelId="{9857C890-684E-4396-B9B6-AE5E485E96E1}" type="pres">
      <dgm:prSet presAssocID="{EE267EB2-FCC9-4626-91F4-FFDC577F8259}" presName="rootComposite" presStyleCnt="0"/>
      <dgm:spPr/>
    </dgm:pt>
    <dgm:pt modelId="{C6A1FDB7-825F-4705-93D2-0C6856520819}" type="pres">
      <dgm:prSet presAssocID="{EE267EB2-FCC9-4626-91F4-FFDC577F8259}" presName="rootText" presStyleLbl="node1" presStyleIdx="2" presStyleCnt="4"/>
      <dgm:spPr/>
      <dgm:t>
        <a:bodyPr/>
        <a:lstStyle/>
        <a:p>
          <a:endParaRPr lang="fr-FR"/>
        </a:p>
      </dgm:t>
    </dgm:pt>
    <dgm:pt modelId="{9E86CE38-74CB-4C5C-B3A9-B4F15BF11C7C}" type="pres">
      <dgm:prSet presAssocID="{EE267EB2-FCC9-4626-91F4-FFDC577F8259}" presName="rootConnector" presStyleLbl="node1" presStyleIdx="2" presStyleCnt="4"/>
      <dgm:spPr/>
      <dgm:t>
        <a:bodyPr/>
        <a:lstStyle/>
        <a:p>
          <a:endParaRPr lang="fr-FR"/>
        </a:p>
      </dgm:t>
    </dgm:pt>
    <dgm:pt modelId="{90BF4CD2-F146-4767-8398-687E9ACB3E09}" type="pres">
      <dgm:prSet presAssocID="{EE267EB2-FCC9-4626-91F4-FFDC577F8259}" presName="childShape" presStyleCnt="0"/>
      <dgm:spPr/>
    </dgm:pt>
    <dgm:pt modelId="{57F77C43-A512-48D9-928E-B4C938BB5E3F}" type="pres">
      <dgm:prSet presAssocID="{C3C26A3B-1220-4825-BE68-D80AF74A4D60}" presName="Name13" presStyleLbl="parChTrans1D2" presStyleIdx="6" presStyleCnt="12"/>
      <dgm:spPr/>
      <dgm:t>
        <a:bodyPr/>
        <a:lstStyle/>
        <a:p>
          <a:endParaRPr lang="fr-FR"/>
        </a:p>
      </dgm:t>
    </dgm:pt>
    <dgm:pt modelId="{0542A34D-6B48-40CE-B927-DC15F51D2DC9}" type="pres">
      <dgm:prSet presAssocID="{CDB3F031-5B50-4165-A01D-D82F347EC9A0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B3BAFF-B83D-4BB7-AF75-858F0BFFDB5F}" type="pres">
      <dgm:prSet presAssocID="{C9FB6F50-7880-4AE6-BE72-BE10D74D3785}" presName="Name13" presStyleLbl="parChTrans1D2" presStyleIdx="7" presStyleCnt="12"/>
      <dgm:spPr/>
      <dgm:t>
        <a:bodyPr/>
        <a:lstStyle/>
        <a:p>
          <a:endParaRPr lang="fr-FR"/>
        </a:p>
      </dgm:t>
    </dgm:pt>
    <dgm:pt modelId="{88264EF9-D3CB-465B-A5E5-3B6B45D49172}" type="pres">
      <dgm:prSet presAssocID="{7CAE8CDE-196E-418C-91CB-A22E54C289C6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5C09FD-7668-4873-AB58-70BBB09970C2}" type="pres">
      <dgm:prSet presAssocID="{23688AA6-80EE-4541-B63A-D0372955AC9C}" presName="Name13" presStyleLbl="parChTrans1D2" presStyleIdx="8" presStyleCnt="12"/>
      <dgm:spPr/>
      <dgm:t>
        <a:bodyPr/>
        <a:lstStyle/>
        <a:p>
          <a:endParaRPr lang="fr-FR"/>
        </a:p>
      </dgm:t>
    </dgm:pt>
    <dgm:pt modelId="{7B926929-5EC3-4F72-BA31-2D7B7F69F9FE}" type="pres">
      <dgm:prSet presAssocID="{DBCA5543-6CBF-435E-89D7-0E73AC8AF78B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4538F7-0289-43C4-BA67-1F65915869A6}" type="pres">
      <dgm:prSet presAssocID="{5CE346B1-40E5-4E83-96C1-ED78CE801BC6}" presName="root" presStyleCnt="0"/>
      <dgm:spPr/>
    </dgm:pt>
    <dgm:pt modelId="{8D20D76B-7D5A-4421-A833-FCEE0F7C4D10}" type="pres">
      <dgm:prSet presAssocID="{5CE346B1-40E5-4E83-96C1-ED78CE801BC6}" presName="rootComposite" presStyleCnt="0"/>
      <dgm:spPr/>
    </dgm:pt>
    <dgm:pt modelId="{4144A46C-0997-4790-B620-05E8B84ED368}" type="pres">
      <dgm:prSet presAssocID="{5CE346B1-40E5-4E83-96C1-ED78CE801BC6}" presName="rootText" presStyleLbl="node1" presStyleIdx="3" presStyleCnt="4"/>
      <dgm:spPr/>
      <dgm:t>
        <a:bodyPr/>
        <a:lstStyle/>
        <a:p>
          <a:endParaRPr lang="fr-FR"/>
        </a:p>
      </dgm:t>
    </dgm:pt>
    <dgm:pt modelId="{362F501F-85D8-4672-8265-B57ECFAFF9E5}" type="pres">
      <dgm:prSet presAssocID="{5CE346B1-40E5-4E83-96C1-ED78CE801BC6}" presName="rootConnector" presStyleLbl="node1" presStyleIdx="3" presStyleCnt="4"/>
      <dgm:spPr/>
      <dgm:t>
        <a:bodyPr/>
        <a:lstStyle/>
        <a:p>
          <a:endParaRPr lang="fr-FR"/>
        </a:p>
      </dgm:t>
    </dgm:pt>
    <dgm:pt modelId="{4FC52DC7-365B-4727-BF42-96DB5193D465}" type="pres">
      <dgm:prSet presAssocID="{5CE346B1-40E5-4E83-96C1-ED78CE801BC6}" presName="childShape" presStyleCnt="0"/>
      <dgm:spPr/>
    </dgm:pt>
    <dgm:pt modelId="{C47564F5-2A82-4B26-AE65-36A0D8CEAA33}" type="pres">
      <dgm:prSet presAssocID="{868612F4-6EC0-416B-B8EE-8671F6E6F560}" presName="Name13" presStyleLbl="parChTrans1D2" presStyleIdx="9" presStyleCnt="12"/>
      <dgm:spPr/>
      <dgm:t>
        <a:bodyPr/>
        <a:lstStyle/>
        <a:p>
          <a:endParaRPr lang="fr-FR"/>
        </a:p>
      </dgm:t>
    </dgm:pt>
    <dgm:pt modelId="{3FAD4EC2-60E4-4EA1-BA8E-4211F7587518}" type="pres">
      <dgm:prSet presAssocID="{30FFA82A-D264-437F-9A20-230539350D23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E1384E-2B6E-43ED-9CC4-58466E65E296}" type="pres">
      <dgm:prSet presAssocID="{6C659C13-60BF-4A94-9E35-3D298418632C}" presName="Name13" presStyleLbl="parChTrans1D2" presStyleIdx="10" presStyleCnt="12"/>
      <dgm:spPr/>
      <dgm:t>
        <a:bodyPr/>
        <a:lstStyle/>
        <a:p>
          <a:endParaRPr lang="fr-FR"/>
        </a:p>
      </dgm:t>
    </dgm:pt>
    <dgm:pt modelId="{49452BE3-1636-4032-A402-F2393913B271}" type="pres">
      <dgm:prSet presAssocID="{4ED52D8C-8849-45F2-BB96-D456049A8018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EF52A3-EC39-47CE-8183-25BC1CA6695D}" type="pres">
      <dgm:prSet presAssocID="{8CD0E7F3-B393-4332-BF17-C3D23BFE5BFA}" presName="Name13" presStyleLbl="parChTrans1D2" presStyleIdx="11" presStyleCnt="12"/>
      <dgm:spPr/>
      <dgm:t>
        <a:bodyPr/>
        <a:lstStyle/>
        <a:p>
          <a:endParaRPr lang="fr-FR"/>
        </a:p>
      </dgm:t>
    </dgm:pt>
    <dgm:pt modelId="{324B7D90-2D9C-4818-8A93-F44A8E3A8E39}" type="pres">
      <dgm:prSet presAssocID="{28539561-22CE-4EB7-99E7-12A72EA88E25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D88E06B-588B-4D20-BDB2-D96170B291F8}" srcId="{12708616-C231-4DF8-A90E-DDC1ED4D01F8}" destId="{EF75ECF0-EBA8-4EC1-AD99-A85A30272E2A}" srcOrd="0" destOrd="0" parTransId="{083EB7A4-AE81-44D2-A5EB-AC2116092AD8}" sibTransId="{4AAB7A52-8888-49B8-9963-715F5B4B7E3F}"/>
    <dgm:cxn modelId="{46E5F691-29F9-4F08-B16F-638843695CED}" srcId="{EE267EB2-FCC9-4626-91F4-FFDC577F8259}" destId="{CDB3F031-5B50-4165-A01D-D82F347EC9A0}" srcOrd="0" destOrd="0" parTransId="{C3C26A3B-1220-4825-BE68-D80AF74A4D60}" sibTransId="{3EC41C42-7881-4906-B18D-2C942192672C}"/>
    <dgm:cxn modelId="{1F40A5A0-57D0-4F3D-89F6-F77998EC49D7}" srcId="{5F815659-2A8B-4137-A81B-B3618AC44D45}" destId="{B70B38BC-5E08-4CDE-A662-4EFD74C46259}" srcOrd="0" destOrd="0" parTransId="{DFB5CF65-01C8-4E41-90CF-AA1F2F399B0B}" sibTransId="{035F5C12-E989-4E03-9FA1-D1776DD41D81}"/>
    <dgm:cxn modelId="{A105DA79-BB1F-4197-8D71-EF71CACC5CBB}" type="presOf" srcId="{083EB7A4-AE81-44D2-A5EB-AC2116092AD8}" destId="{00347504-0FAD-481A-82E4-A84374A3BED8}" srcOrd="0" destOrd="0" presId="urn:microsoft.com/office/officeart/2005/8/layout/hierarchy3"/>
    <dgm:cxn modelId="{BCFF3CE1-0E38-4E15-88C4-E5B0206F0C3E}" type="presOf" srcId="{5F815659-2A8B-4137-A81B-B3618AC44D45}" destId="{AEB02739-8994-4F95-B399-24510A197CAE}" srcOrd="0" destOrd="0" presId="urn:microsoft.com/office/officeart/2005/8/layout/hierarchy3"/>
    <dgm:cxn modelId="{BDC5BBFF-68E8-4FE2-A8AD-CF74209C9C89}" type="presOf" srcId="{868612F4-6EC0-416B-B8EE-8671F6E6F560}" destId="{C47564F5-2A82-4B26-AE65-36A0D8CEAA33}" srcOrd="0" destOrd="0" presId="urn:microsoft.com/office/officeart/2005/8/layout/hierarchy3"/>
    <dgm:cxn modelId="{12FAE606-9212-4878-B36B-B08A0EDB47EC}" type="presOf" srcId="{A8C2920B-6C8C-4B41-B7E5-557060209C65}" destId="{60C3A129-3FCE-4298-B0A3-A60D7FA2C0E7}" srcOrd="0" destOrd="0" presId="urn:microsoft.com/office/officeart/2005/8/layout/hierarchy3"/>
    <dgm:cxn modelId="{805716A3-B8FB-4126-AF03-787061457CC4}" type="presOf" srcId="{CDB3F031-5B50-4165-A01D-D82F347EC9A0}" destId="{0542A34D-6B48-40CE-B927-DC15F51D2DC9}" srcOrd="0" destOrd="0" presId="urn:microsoft.com/office/officeart/2005/8/layout/hierarchy3"/>
    <dgm:cxn modelId="{97C3D43C-5631-49F5-B962-B52C1A1906C6}" type="presOf" srcId="{4ED52D8C-8849-45F2-BB96-D456049A8018}" destId="{49452BE3-1636-4032-A402-F2393913B271}" srcOrd="0" destOrd="0" presId="urn:microsoft.com/office/officeart/2005/8/layout/hierarchy3"/>
    <dgm:cxn modelId="{F62F2595-0845-473E-BDF5-7051CB92CC78}" srcId="{69B53195-DFB8-4743-A441-ECF7AA90E813}" destId="{EE267EB2-FCC9-4626-91F4-FFDC577F8259}" srcOrd="2" destOrd="0" parTransId="{E643667D-A91A-46BE-84A3-A89935C3A1FC}" sibTransId="{39BD81A1-063F-4471-B723-FA2E62EFB16B}"/>
    <dgm:cxn modelId="{5D5190D5-7A8A-4E73-863E-1FC8C2FF1D10}" type="presOf" srcId="{09948DF7-E8EB-454D-BB77-A3C8CCC0B436}" destId="{16D8A053-B316-4A0F-89D1-CDA2646B5E38}" srcOrd="0" destOrd="0" presId="urn:microsoft.com/office/officeart/2005/8/layout/hierarchy3"/>
    <dgm:cxn modelId="{54621BD9-789C-4D4B-8382-AE0F4A3404D1}" type="presOf" srcId="{23688AA6-80EE-4541-B63A-D0372955AC9C}" destId="{435C09FD-7668-4873-AB58-70BBB09970C2}" srcOrd="0" destOrd="0" presId="urn:microsoft.com/office/officeart/2005/8/layout/hierarchy3"/>
    <dgm:cxn modelId="{FB5E5E3F-94CE-472B-BA9B-D0424728CDBB}" srcId="{12708616-C231-4DF8-A90E-DDC1ED4D01F8}" destId="{26B800AA-19CD-4D9F-BB05-CBEEF5702834}" srcOrd="1" destOrd="0" parTransId="{E0D6E522-2F00-43A8-A43D-19EF18EB16A5}" sibTransId="{6B29CA4A-0E61-463C-8695-7E9F8687E312}"/>
    <dgm:cxn modelId="{436C52A2-03DF-4F03-80FD-1D2D896277F3}" type="presOf" srcId="{28539561-22CE-4EB7-99E7-12A72EA88E25}" destId="{324B7D90-2D9C-4818-8A93-F44A8E3A8E39}" srcOrd="0" destOrd="0" presId="urn:microsoft.com/office/officeart/2005/8/layout/hierarchy3"/>
    <dgm:cxn modelId="{0ECBC008-7609-43CE-A4BA-64B7B0E8747F}" type="presOf" srcId="{8CD0E7F3-B393-4332-BF17-C3D23BFE5BFA}" destId="{F3EF52A3-EC39-47CE-8183-25BC1CA6695D}" srcOrd="0" destOrd="0" presId="urn:microsoft.com/office/officeart/2005/8/layout/hierarchy3"/>
    <dgm:cxn modelId="{37797D5B-1F5B-48FA-9919-EC6E66A41B21}" type="presOf" srcId="{DFB5CF65-01C8-4E41-90CF-AA1F2F399B0B}" destId="{F4B22DE0-262B-4FA2-930D-ECF45B0F9F78}" srcOrd="0" destOrd="0" presId="urn:microsoft.com/office/officeart/2005/8/layout/hierarchy3"/>
    <dgm:cxn modelId="{2C262D0F-014E-4C13-BC0D-F1BCE910305F}" type="presOf" srcId="{E0D6E522-2F00-43A8-A43D-19EF18EB16A5}" destId="{6ACF24EE-13C2-4F01-AD3B-0BA41626F8E2}" srcOrd="0" destOrd="0" presId="urn:microsoft.com/office/officeart/2005/8/layout/hierarchy3"/>
    <dgm:cxn modelId="{5CBE8735-17CD-4B1C-A9E5-4D83BA37D028}" srcId="{EE267EB2-FCC9-4626-91F4-FFDC577F8259}" destId="{DBCA5543-6CBF-435E-89D7-0E73AC8AF78B}" srcOrd="2" destOrd="0" parTransId="{23688AA6-80EE-4541-B63A-D0372955AC9C}" sibTransId="{C108E966-6822-4002-9F13-2DCBB8E95A95}"/>
    <dgm:cxn modelId="{8B8B395D-C8B8-4DF8-B8EE-238EFEA26337}" type="presOf" srcId="{5F815659-2A8B-4137-A81B-B3618AC44D45}" destId="{98725C6C-C699-47B4-8686-21B059578162}" srcOrd="1" destOrd="0" presId="urn:microsoft.com/office/officeart/2005/8/layout/hierarchy3"/>
    <dgm:cxn modelId="{EF4FEAFD-EEB9-4CED-919A-BC6BE221613D}" type="presOf" srcId="{5CE346B1-40E5-4E83-96C1-ED78CE801BC6}" destId="{362F501F-85D8-4672-8265-B57ECFAFF9E5}" srcOrd="1" destOrd="0" presId="urn:microsoft.com/office/officeart/2005/8/layout/hierarchy3"/>
    <dgm:cxn modelId="{ACE04575-21EA-40E4-8209-35BAAA057ADB}" type="presOf" srcId="{DBCA5543-6CBF-435E-89D7-0E73AC8AF78B}" destId="{7B926929-5EC3-4F72-BA31-2D7B7F69F9FE}" srcOrd="0" destOrd="0" presId="urn:microsoft.com/office/officeart/2005/8/layout/hierarchy3"/>
    <dgm:cxn modelId="{5836E1F7-E068-41E1-B086-F99616D3A82D}" type="presOf" srcId="{4DBE29F6-6F31-4FBF-9655-66A2D484C19A}" destId="{8C55E068-271E-42DD-9FCC-76F0BB55DB1C}" srcOrd="0" destOrd="0" presId="urn:microsoft.com/office/officeart/2005/8/layout/hierarchy3"/>
    <dgm:cxn modelId="{274B3793-5EAA-4DA7-A345-1C08599477D6}" srcId="{69B53195-DFB8-4743-A441-ECF7AA90E813}" destId="{12708616-C231-4DF8-A90E-DDC1ED4D01F8}" srcOrd="0" destOrd="0" parTransId="{5A09F21B-BB3E-4A23-9DDE-6879848C719F}" sibTransId="{A31BC823-D1E9-40E8-AC0B-53D553F33EA3}"/>
    <dgm:cxn modelId="{CAB7A37A-F0A9-4038-8822-87C03FB91C97}" type="presOf" srcId="{79E9205C-8349-445B-A3B3-6EB68B0A79D5}" destId="{EE676C2A-9168-4E0E-9668-609A3D0AA26E}" srcOrd="0" destOrd="0" presId="urn:microsoft.com/office/officeart/2005/8/layout/hierarchy3"/>
    <dgm:cxn modelId="{5C88F277-1B4D-42DB-A958-F98A9CFDD4C9}" srcId="{5CE346B1-40E5-4E83-96C1-ED78CE801BC6}" destId="{4ED52D8C-8849-45F2-BB96-D456049A8018}" srcOrd="1" destOrd="0" parTransId="{6C659C13-60BF-4A94-9E35-3D298418632C}" sibTransId="{5748A0B6-E977-4E56-BFDA-801324F7203E}"/>
    <dgm:cxn modelId="{D1FD4A7C-85F1-432C-901B-C9690844E7DB}" type="presOf" srcId="{EE267EB2-FCC9-4626-91F4-FFDC577F8259}" destId="{9E86CE38-74CB-4C5C-B3A9-B4F15BF11C7C}" srcOrd="1" destOrd="0" presId="urn:microsoft.com/office/officeart/2005/8/layout/hierarchy3"/>
    <dgm:cxn modelId="{587B924B-7D96-41D3-86D6-C356805A43E1}" type="presOf" srcId="{3010AF83-F776-4993-91F6-3F4B2E84D56D}" destId="{01DEEC15-6988-4549-A7CB-0B0EAC7F19E6}" srcOrd="0" destOrd="0" presId="urn:microsoft.com/office/officeart/2005/8/layout/hierarchy3"/>
    <dgm:cxn modelId="{276CF09E-7085-4538-9DF1-8CB2A6874D31}" type="presOf" srcId="{30FFA82A-D264-437F-9A20-230539350D23}" destId="{3FAD4EC2-60E4-4EA1-BA8E-4211F7587518}" srcOrd="0" destOrd="0" presId="urn:microsoft.com/office/officeart/2005/8/layout/hierarchy3"/>
    <dgm:cxn modelId="{0CD26B17-19D2-4B40-9FBD-C63BB019EC50}" type="presOf" srcId="{C3C26A3B-1220-4825-BE68-D80AF74A4D60}" destId="{57F77C43-A512-48D9-928E-B4C938BB5E3F}" srcOrd="0" destOrd="0" presId="urn:microsoft.com/office/officeart/2005/8/layout/hierarchy3"/>
    <dgm:cxn modelId="{5B1B7C1A-60A1-4E00-B7A8-3AF39C1DC8A9}" srcId="{69B53195-DFB8-4743-A441-ECF7AA90E813}" destId="{5F815659-2A8B-4137-A81B-B3618AC44D45}" srcOrd="1" destOrd="0" parTransId="{9F32CAA8-A475-4810-BFE6-98AC9530A5EE}" sibTransId="{605F4FC0-2429-4801-AB89-450F61B1D288}"/>
    <dgm:cxn modelId="{45F82D37-97D1-4079-B340-1DAE2D520C00}" type="presOf" srcId="{69B53195-DFB8-4743-A441-ECF7AA90E813}" destId="{DD5254CF-730C-4268-BB21-1A6F81457A94}" srcOrd="0" destOrd="0" presId="urn:microsoft.com/office/officeart/2005/8/layout/hierarchy3"/>
    <dgm:cxn modelId="{14D3C696-4CA8-4323-B835-A71BE709AA5D}" srcId="{5F815659-2A8B-4137-A81B-B3618AC44D45}" destId="{09948DF7-E8EB-454D-BB77-A3C8CCC0B436}" srcOrd="1" destOrd="0" parTransId="{7A90CE89-3C0F-4499-BF94-B09086992893}" sibTransId="{E7FB8A61-1DC0-4A53-8254-A744CFA049AD}"/>
    <dgm:cxn modelId="{9AF7A3A2-B073-43DC-A961-B45334AC2628}" type="presOf" srcId="{26B800AA-19CD-4D9F-BB05-CBEEF5702834}" destId="{0F89DE52-2C82-4720-ABC4-E48C435D1BE8}" srcOrd="0" destOrd="0" presId="urn:microsoft.com/office/officeart/2005/8/layout/hierarchy3"/>
    <dgm:cxn modelId="{44BE0846-71CF-4F4C-8534-29623A1F7221}" type="presOf" srcId="{5CE346B1-40E5-4E83-96C1-ED78CE801BC6}" destId="{4144A46C-0997-4790-B620-05E8B84ED368}" srcOrd="0" destOrd="0" presId="urn:microsoft.com/office/officeart/2005/8/layout/hierarchy3"/>
    <dgm:cxn modelId="{678EB90F-590B-4F44-BECF-7AA9B9B00FE6}" type="presOf" srcId="{12708616-C231-4DF8-A90E-DDC1ED4D01F8}" destId="{2B435CBB-1B03-47DE-91F5-501C29B28DF5}" srcOrd="1" destOrd="0" presId="urn:microsoft.com/office/officeart/2005/8/layout/hierarchy3"/>
    <dgm:cxn modelId="{215569EA-8131-4BFE-B6C4-13FCF4D529F0}" srcId="{69B53195-DFB8-4743-A441-ECF7AA90E813}" destId="{5CE346B1-40E5-4E83-96C1-ED78CE801BC6}" srcOrd="3" destOrd="0" parTransId="{87347B79-CB5A-49F5-B6C9-95E768F9F913}" sibTransId="{73E255C1-58B0-41E0-8D76-E6609FBD4C6D}"/>
    <dgm:cxn modelId="{D5CA32B4-CC39-4459-9A2A-3EBBDF7209EC}" srcId="{5CE346B1-40E5-4E83-96C1-ED78CE801BC6}" destId="{30FFA82A-D264-437F-9A20-230539350D23}" srcOrd="0" destOrd="0" parTransId="{868612F4-6EC0-416B-B8EE-8671F6E6F560}" sibTransId="{EAF0627A-F98B-45F9-91B8-895A4FBEE9A7}"/>
    <dgm:cxn modelId="{47AFBFE0-7298-4A1D-9C68-6ED0D13C98AF}" srcId="{5CE346B1-40E5-4E83-96C1-ED78CE801BC6}" destId="{28539561-22CE-4EB7-99E7-12A72EA88E25}" srcOrd="2" destOrd="0" parTransId="{8CD0E7F3-B393-4332-BF17-C3D23BFE5BFA}" sibTransId="{192D92C2-FFD5-44A1-BC75-97A55E004F94}"/>
    <dgm:cxn modelId="{E8A2A4ED-1D78-4A0E-9DCC-8B3FECA3A4D1}" type="presOf" srcId="{B70B38BC-5E08-4CDE-A662-4EFD74C46259}" destId="{FE2E6AC0-5BD7-4BF6-8431-98835F561A6D}" srcOrd="0" destOrd="0" presId="urn:microsoft.com/office/officeart/2005/8/layout/hierarchy3"/>
    <dgm:cxn modelId="{F6EF2D7A-B569-4CD2-A269-7B60C600FAB6}" type="presOf" srcId="{7A90CE89-3C0F-4499-BF94-B09086992893}" destId="{76A4B0FE-B622-4633-9E70-D33D414E6347}" srcOrd="0" destOrd="0" presId="urn:microsoft.com/office/officeart/2005/8/layout/hierarchy3"/>
    <dgm:cxn modelId="{E58517B0-BF64-4C62-8070-80591441EDAE}" srcId="{EE267EB2-FCC9-4626-91F4-FFDC577F8259}" destId="{7CAE8CDE-196E-418C-91CB-A22E54C289C6}" srcOrd="1" destOrd="0" parTransId="{C9FB6F50-7880-4AE6-BE72-BE10D74D3785}" sibTransId="{CBB420E4-F724-4DCA-AB53-BF39ACC4983E}"/>
    <dgm:cxn modelId="{C351DF86-5A30-40F4-AC9B-B373D623F7EA}" type="presOf" srcId="{6C659C13-60BF-4A94-9E35-3D298418632C}" destId="{D6E1384E-2B6E-43ED-9CC4-58466E65E296}" srcOrd="0" destOrd="0" presId="urn:microsoft.com/office/officeart/2005/8/layout/hierarchy3"/>
    <dgm:cxn modelId="{0A603850-0556-4759-BC4E-65D97A951C70}" srcId="{5F815659-2A8B-4137-A81B-B3618AC44D45}" destId="{3010AF83-F776-4993-91F6-3F4B2E84D56D}" srcOrd="2" destOrd="0" parTransId="{4DBE29F6-6F31-4FBF-9655-66A2D484C19A}" sibTransId="{4693CA6C-35E9-4B09-AD3B-0220B6E1974D}"/>
    <dgm:cxn modelId="{2C902F49-360E-47A5-8DB1-3AF9C511D693}" type="presOf" srcId="{EF75ECF0-EBA8-4EC1-AD99-A85A30272E2A}" destId="{0FD72997-6202-48EB-8779-97E2DE63281B}" srcOrd="0" destOrd="0" presId="urn:microsoft.com/office/officeart/2005/8/layout/hierarchy3"/>
    <dgm:cxn modelId="{71157EE4-AB43-421A-AC05-58B6EC4B6550}" type="presOf" srcId="{7CAE8CDE-196E-418C-91CB-A22E54C289C6}" destId="{88264EF9-D3CB-465B-A5E5-3B6B45D49172}" srcOrd="0" destOrd="0" presId="urn:microsoft.com/office/officeart/2005/8/layout/hierarchy3"/>
    <dgm:cxn modelId="{D79DFF8A-7283-4C6E-9B9A-BB1BCA58F061}" type="presOf" srcId="{12708616-C231-4DF8-A90E-DDC1ED4D01F8}" destId="{77E0DB01-F182-46FE-98C8-0211245A0235}" srcOrd="0" destOrd="0" presId="urn:microsoft.com/office/officeart/2005/8/layout/hierarchy3"/>
    <dgm:cxn modelId="{8E8DEE9E-E1F6-4892-AF7F-EF2765541512}" type="presOf" srcId="{C9FB6F50-7880-4AE6-BE72-BE10D74D3785}" destId="{B7B3BAFF-B83D-4BB7-AF75-858F0BFFDB5F}" srcOrd="0" destOrd="0" presId="urn:microsoft.com/office/officeart/2005/8/layout/hierarchy3"/>
    <dgm:cxn modelId="{EFF789F7-7AE6-4A3D-9494-D1228AD69084}" type="presOf" srcId="{EE267EB2-FCC9-4626-91F4-FFDC577F8259}" destId="{C6A1FDB7-825F-4705-93D2-0C6856520819}" srcOrd="0" destOrd="0" presId="urn:microsoft.com/office/officeart/2005/8/layout/hierarchy3"/>
    <dgm:cxn modelId="{A965E003-AFAB-49E4-8407-E9C542005609}" srcId="{12708616-C231-4DF8-A90E-DDC1ED4D01F8}" destId="{79E9205C-8349-445B-A3B3-6EB68B0A79D5}" srcOrd="2" destOrd="0" parTransId="{A8C2920B-6C8C-4B41-B7E5-557060209C65}" sibTransId="{2A113F5C-BAE7-4DA0-8392-3EAA44188C24}"/>
    <dgm:cxn modelId="{FDE3B2E9-B5C8-4E8F-AAFF-855653941B50}" type="presParOf" srcId="{DD5254CF-730C-4268-BB21-1A6F81457A94}" destId="{06CF2E52-C58D-4942-A57D-CB9ED863C91C}" srcOrd="0" destOrd="0" presId="urn:microsoft.com/office/officeart/2005/8/layout/hierarchy3"/>
    <dgm:cxn modelId="{CE4CD647-66AC-430E-8C98-74095A0D88D1}" type="presParOf" srcId="{06CF2E52-C58D-4942-A57D-CB9ED863C91C}" destId="{FF4E0EE6-C393-4E84-9387-FADC606B7086}" srcOrd="0" destOrd="0" presId="urn:microsoft.com/office/officeart/2005/8/layout/hierarchy3"/>
    <dgm:cxn modelId="{54F97FAF-1981-49FA-A09F-E08DDAB2C8F0}" type="presParOf" srcId="{FF4E0EE6-C393-4E84-9387-FADC606B7086}" destId="{77E0DB01-F182-46FE-98C8-0211245A0235}" srcOrd="0" destOrd="0" presId="urn:microsoft.com/office/officeart/2005/8/layout/hierarchy3"/>
    <dgm:cxn modelId="{0310D54E-11EB-4455-945A-339B463BC5B1}" type="presParOf" srcId="{FF4E0EE6-C393-4E84-9387-FADC606B7086}" destId="{2B435CBB-1B03-47DE-91F5-501C29B28DF5}" srcOrd="1" destOrd="0" presId="urn:microsoft.com/office/officeart/2005/8/layout/hierarchy3"/>
    <dgm:cxn modelId="{EB326887-A4D6-4C9E-8D9C-37F1D39BEE69}" type="presParOf" srcId="{06CF2E52-C58D-4942-A57D-CB9ED863C91C}" destId="{0FE4C461-8159-4C1B-AED8-3238ACD7022A}" srcOrd="1" destOrd="0" presId="urn:microsoft.com/office/officeart/2005/8/layout/hierarchy3"/>
    <dgm:cxn modelId="{DE9A7EB4-FA27-4BAF-8325-C3106D50022F}" type="presParOf" srcId="{0FE4C461-8159-4C1B-AED8-3238ACD7022A}" destId="{00347504-0FAD-481A-82E4-A84374A3BED8}" srcOrd="0" destOrd="0" presId="urn:microsoft.com/office/officeart/2005/8/layout/hierarchy3"/>
    <dgm:cxn modelId="{444777F8-7BAD-4E8E-9BF2-F09A0E0B9EF8}" type="presParOf" srcId="{0FE4C461-8159-4C1B-AED8-3238ACD7022A}" destId="{0FD72997-6202-48EB-8779-97E2DE63281B}" srcOrd="1" destOrd="0" presId="urn:microsoft.com/office/officeart/2005/8/layout/hierarchy3"/>
    <dgm:cxn modelId="{FF2BE733-1165-40B2-BCEF-5633C4D9CF78}" type="presParOf" srcId="{0FE4C461-8159-4C1B-AED8-3238ACD7022A}" destId="{6ACF24EE-13C2-4F01-AD3B-0BA41626F8E2}" srcOrd="2" destOrd="0" presId="urn:microsoft.com/office/officeart/2005/8/layout/hierarchy3"/>
    <dgm:cxn modelId="{34BB72A9-1EC1-4A87-96FF-A96517F801FF}" type="presParOf" srcId="{0FE4C461-8159-4C1B-AED8-3238ACD7022A}" destId="{0F89DE52-2C82-4720-ABC4-E48C435D1BE8}" srcOrd="3" destOrd="0" presId="urn:microsoft.com/office/officeart/2005/8/layout/hierarchy3"/>
    <dgm:cxn modelId="{54B38FB8-0D0F-49AB-8C4C-E8FD1FC906AC}" type="presParOf" srcId="{0FE4C461-8159-4C1B-AED8-3238ACD7022A}" destId="{60C3A129-3FCE-4298-B0A3-A60D7FA2C0E7}" srcOrd="4" destOrd="0" presId="urn:microsoft.com/office/officeart/2005/8/layout/hierarchy3"/>
    <dgm:cxn modelId="{06636E77-135B-4269-A91A-F9F9CD44BADB}" type="presParOf" srcId="{0FE4C461-8159-4C1B-AED8-3238ACD7022A}" destId="{EE676C2A-9168-4E0E-9668-609A3D0AA26E}" srcOrd="5" destOrd="0" presId="urn:microsoft.com/office/officeart/2005/8/layout/hierarchy3"/>
    <dgm:cxn modelId="{FD038364-A4A8-4868-A729-F7FF21C7D8B5}" type="presParOf" srcId="{DD5254CF-730C-4268-BB21-1A6F81457A94}" destId="{F505A09F-3F11-4FCA-9EF4-2E8C9A24FB5B}" srcOrd="1" destOrd="0" presId="urn:microsoft.com/office/officeart/2005/8/layout/hierarchy3"/>
    <dgm:cxn modelId="{A2E70304-9E92-491D-8F25-CC222B03757C}" type="presParOf" srcId="{F505A09F-3F11-4FCA-9EF4-2E8C9A24FB5B}" destId="{178E26E6-8447-40E2-A368-71F590FCF1CD}" srcOrd="0" destOrd="0" presId="urn:microsoft.com/office/officeart/2005/8/layout/hierarchy3"/>
    <dgm:cxn modelId="{CF11081D-F18A-4EE0-AAA2-21B3A3481F31}" type="presParOf" srcId="{178E26E6-8447-40E2-A368-71F590FCF1CD}" destId="{AEB02739-8994-4F95-B399-24510A197CAE}" srcOrd="0" destOrd="0" presId="urn:microsoft.com/office/officeart/2005/8/layout/hierarchy3"/>
    <dgm:cxn modelId="{78E116B1-A718-45B8-904F-2FD1B843F6D6}" type="presParOf" srcId="{178E26E6-8447-40E2-A368-71F590FCF1CD}" destId="{98725C6C-C699-47B4-8686-21B059578162}" srcOrd="1" destOrd="0" presId="urn:microsoft.com/office/officeart/2005/8/layout/hierarchy3"/>
    <dgm:cxn modelId="{5A0E858C-4D0A-44B8-9751-E690D9ACA774}" type="presParOf" srcId="{F505A09F-3F11-4FCA-9EF4-2E8C9A24FB5B}" destId="{53B2737A-748F-4360-B858-C0D41266BFBA}" srcOrd="1" destOrd="0" presId="urn:microsoft.com/office/officeart/2005/8/layout/hierarchy3"/>
    <dgm:cxn modelId="{FFF61ACB-3C65-4F28-B0A1-35E697199AA2}" type="presParOf" srcId="{53B2737A-748F-4360-B858-C0D41266BFBA}" destId="{F4B22DE0-262B-4FA2-930D-ECF45B0F9F78}" srcOrd="0" destOrd="0" presId="urn:microsoft.com/office/officeart/2005/8/layout/hierarchy3"/>
    <dgm:cxn modelId="{BCCB648F-8A52-48A6-8A28-095D8C89E4AD}" type="presParOf" srcId="{53B2737A-748F-4360-B858-C0D41266BFBA}" destId="{FE2E6AC0-5BD7-4BF6-8431-98835F561A6D}" srcOrd="1" destOrd="0" presId="urn:microsoft.com/office/officeart/2005/8/layout/hierarchy3"/>
    <dgm:cxn modelId="{6E23441C-83AC-42DD-B778-A7396492408C}" type="presParOf" srcId="{53B2737A-748F-4360-B858-C0D41266BFBA}" destId="{76A4B0FE-B622-4633-9E70-D33D414E6347}" srcOrd="2" destOrd="0" presId="urn:microsoft.com/office/officeart/2005/8/layout/hierarchy3"/>
    <dgm:cxn modelId="{97A0D65C-BAC7-4A89-BA59-1A754F8F84EB}" type="presParOf" srcId="{53B2737A-748F-4360-B858-C0D41266BFBA}" destId="{16D8A053-B316-4A0F-89D1-CDA2646B5E38}" srcOrd="3" destOrd="0" presId="urn:microsoft.com/office/officeart/2005/8/layout/hierarchy3"/>
    <dgm:cxn modelId="{9DFCE65B-CDB7-4372-9867-C22E35E7CBFE}" type="presParOf" srcId="{53B2737A-748F-4360-B858-C0D41266BFBA}" destId="{8C55E068-271E-42DD-9FCC-76F0BB55DB1C}" srcOrd="4" destOrd="0" presId="urn:microsoft.com/office/officeart/2005/8/layout/hierarchy3"/>
    <dgm:cxn modelId="{0F042241-9839-4AAF-9738-70282AEEA3E6}" type="presParOf" srcId="{53B2737A-748F-4360-B858-C0D41266BFBA}" destId="{01DEEC15-6988-4549-A7CB-0B0EAC7F19E6}" srcOrd="5" destOrd="0" presId="urn:microsoft.com/office/officeart/2005/8/layout/hierarchy3"/>
    <dgm:cxn modelId="{D76EE89D-39DC-421F-93CD-88F5985BCA77}" type="presParOf" srcId="{DD5254CF-730C-4268-BB21-1A6F81457A94}" destId="{A007E2D2-A9F2-4813-BFAA-36D662507917}" srcOrd="2" destOrd="0" presId="urn:microsoft.com/office/officeart/2005/8/layout/hierarchy3"/>
    <dgm:cxn modelId="{EFE4545F-61DA-41A3-9FB8-FA0B17615A92}" type="presParOf" srcId="{A007E2D2-A9F2-4813-BFAA-36D662507917}" destId="{9857C890-684E-4396-B9B6-AE5E485E96E1}" srcOrd="0" destOrd="0" presId="urn:microsoft.com/office/officeart/2005/8/layout/hierarchy3"/>
    <dgm:cxn modelId="{582B30B7-F703-4063-812C-36298ED27BDC}" type="presParOf" srcId="{9857C890-684E-4396-B9B6-AE5E485E96E1}" destId="{C6A1FDB7-825F-4705-93D2-0C6856520819}" srcOrd="0" destOrd="0" presId="urn:microsoft.com/office/officeart/2005/8/layout/hierarchy3"/>
    <dgm:cxn modelId="{53E8DEA0-0971-4141-8B4B-2712D75D217B}" type="presParOf" srcId="{9857C890-684E-4396-B9B6-AE5E485E96E1}" destId="{9E86CE38-74CB-4C5C-B3A9-B4F15BF11C7C}" srcOrd="1" destOrd="0" presId="urn:microsoft.com/office/officeart/2005/8/layout/hierarchy3"/>
    <dgm:cxn modelId="{D2C2AA78-40B6-4F13-B9FE-BA9009AC1E9E}" type="presParOf" srcId="{A007E2D2-A9F2-4813-BFAA-36D662507917}" destId="{90BF4CD2-F146-4767-8398-687E9ACB3E09}" srcOrd="1" destOrd="0" presId="urn:microsoft.com/office/officeart/2005/8/layout/hierarchy3"/>
    <dgm:cxn modelId="{D371C5D1-9675-46EE-910C-A332DF412D1A}" type="presParOf" srcId="{90BF4CD2-F146-4767-8398-687E9ACB3E09}" destId="{57F77C43-A512-48D9-928E-B4C938BB5E3F}" srcOrd="0" destOrd="0" presId="urn:microsoft.com/office/officeart/2005/8/layout/hierarchy3"/>
    <dgm:cxn modelId="{8682D732-71D0-4836-804E-3A820E1D1645}" type="presParOf" srcId="{90BF4CD2-F146-4767-8398-687E9ACB3E09}" destId="{0542A34D-6B48-40CE-B927-DC15F51D2DC9}" srcOrd="1" destOrd="0" presId="urn:microsoft.com/office/officeart/2005/8/layout/hierarchy3"/>
    <dgm:cxn modelId="{0D3A591C-44C5-45EE-95BD-CB7419A9773B}" type="presParOf" srcId="{90BF4CD2-F146-4767-8398-687E9ACB3E09}" destId="{B7B3BAFF-B83D-4BB7-AF75-858F0BFFDB5F}" srcOrd="2" destOrd="0" presId="urn:microsoft.com/office/officeart/2005/8/layout/hierarchy3"/>
    <dgm:cxn modelId="{58D06DDF-1D02-4D98-8D17-5140366219FA}" type="presParOf" srcId="{90BF4CD2-F146-4767-8398-687E9ACB3E09}" destId="{88264EF9-D3CB-465B-A5E5-3B6B45D49172}" srcOrd="3" destOrd="0" presId="urn:microsoft.com/office/officeart/2005/8/layout/hierarchy3"/>
    <dgm:cxn modelId="{DFC115C4-F04A-4CCD-A17B-C90B69552056}" type="presParOf" srcId="{90BF4CD2-F146-4767-8398-687E9ACB3E09}" destId="{435C09FD-7668-4873-AB58-70BBB09970C2}" srcOrd="4" destOrd="0" presId="urn:microsoft.com/office/officeart/2005/8/layout/hierarchy3"/>
    <dgm:cxn modelId="{FB777BA2-CA26-4EFA-8FDB-02F9AC41F8A1}" type="presParOf" srcId="{90BF4CD2-F146-4767-8398-687E9ACB3E09}" destId="{7B926929-5EC3-4F72-BA31-2D7B7F69F9FE}" srcOrd="5" destOrd="0" presId="urn:microsoft.com/office/officeart/2005/8/layout/hierarchy3"/>
    <dgm:cxn modelId="{DF19FA00-5BCF-4949-8AAB-FC57E47A841E}" type="presParOf" srcId="{DD5254CF-730C-4268-BB21-1A6F81457A94}" destId="{454538F7-0289-43C4-BA67-1F65915869A6}" srcOrd="3" destOrd="0" presId="urn:microsoft.com/office/officeart/2005/8/layout/hierarchy3"/>
    <dgm:cxn modelId="{CB91E72B-B9CF-43E9-AD31-C0C5E8208504}" type="presParOf" srcId="{454538F7-0289-43C4-BA67-1F65915869A6}" destId="{8D20D76B-7D5A-4421-A833-FCEE0F7C4D10}" srcOrd="0" destOrd="0" presId="urn:microsoft.com/office/officeart/2005/8/layout/hierarchy3"/>
    <dgm:cxn modelId="{8294DC9B-32B4-4A4D-8CC5-C572EC8D009C}" type="presParOf" srcId="{8D20D76B-7D5A-4421-A833-FCEE0F7C4D10}" destId="{4144A46C-0997-4790-B620-05E8B84ED368}" srcOrd="0" destOrd="0" presId="urn:microsoft.com/office/officeart/2005/8/layout/hierarchy3"/>
    <dgm:cxn modelId="{A52E534A-6B5F-4D18-9975-2AD4BA2BC89B}" type="presParOf" srcId="{8D20D76B-7D5A-4421-A833-FCEE0F7C4D10}" destId="{362F501F-85D8-4672-8265-B57ECFAFF9E5}" srcOrd="1" destOrd="0" presId="urn:microsoft.com/office/officeart/2005/8/layout/hierarchy3"/>
    <dgm:cxn modelId="{58A1F0CB-85C7-48CB-AFE4-35FB8EF51200}" type="presParOf" srcId="{454538F7-0289-43C4-BA67-1F65915869A6}" destId="{4FC52DC7-365B-4727-BF42-96DB5193D465}" srcOrd="1" destOrd="0" presId="urn:microsoft.com/office/officeart/2005/8/layout/hierarchy3"/>
    <dgm:cxn modelId="{BE47D2F3-CF76-441E-8AAE-5101F2FCBE09}" type="presParOf" srcId="{4FC52DC7-365B-4727-BF42-96DB5193D465}" destId="{C47564F5-2A82-4B26-AE65-36A0D8CEAA33}" srcOrd="0" destOrd="0" presId="urn:microsoft.com/office/officeart/2005/8/layout/hierarchy3"/>
    <dgm:cxn modelId="{ACCA142E-89FE-41C1-94B9-1A8F25613E98}" type="presParOf" srcId="{4FC52DC7-365B-4727-BF42-96DB5193D465}" destId="{3FAD4EC2-60E4-4EA1-BA8E-4211F7587518}" srcOrd="1" destOrd="0" presId="urn:microsoft.com/office/officeart/2005/8/layout/hierarchy3"/>
    <dgm:cxn modelId="{A3AED1D4-659C-48F6-8A1E-5DF9FAC0C7DE}" type="presParOf" srcId="{4FC52DC7-365B-4727-BF42-96DB5193D465}" destId="{D6E1384E-2B6E-43ED-9CC4-58466E65E296}" srcOrd="2" destOrd="0" presId="urn:microsoft.com/office/officeart/2005/8/layout/hierarchy3"/>
    <dgm:cxn modelId="{2CD7BFF2-9406-49C4-BEC3-CC150BEB14B1}" type="presParOf" srcId="{4FC52DC7-365B-4727-BF42-96DB5193D465}" destId="{49452BE3-1636-4032-A402-F2393913B271}" srcOrd="3" destOrd="0" presId="urn:microsoft.com/office/officeart/2005/8/layout/hierarchy3"/>
    <dgm:cxn modelId="{F41898EF-EB12-41CE-A001-D835C7017A1A}" type="presParOf" srcId="{4FC52DC7-365B-4727-BF42-96DB5193D465}" destId="{F3EF52A3-EC39-47CE-8183-25BC1CA6695D}" srcOrd="4" destOrd="0" presId="urn:microsoft.com/office/officeart/2005/8/layout/hierarchy3"/>
    <dgm:cxn modelId="{F1A345E5-C569-420D-9B8B-476318805B7E}" type="presParOf" srcId="{4FC52DC7-365B-4727-BF42-96DB5193D465}" destId="{324B7D90-2D9C-4818-8A93-F44A8E3A8E3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B53195-DFB8-4743-A441-ECF7AA90E813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708616-C231-4DF8-A90E-DDC1ED4D01F8}">
      <dgm:prSet phldrT="[Texte]"/>
      <dgm:spPr/>
      <dgm:t>
        <a:bodyPr/>
        <a:lstStyle/>
        <a:p>
          <a:r>
            <a:rPr lang="fr-FR" dirty="0" smtClean="0"/>
            <a:t>U41 Dimensionnement et vérification des ouvrages</a:t>
          </a:r>
          <a:endParaRPr lang="fr-FR" dirty="0"/>
        </a:p>
      </dgm:t>
    </dgm:pt>
    <dgm:pt modelId="{5A09F21B-BB3E-4A23-9DDE-6879848C719F}" type="parTrans" cxnId="{274B3793-5EAA-4DA7-A345-1C08599477D6}">
      <dgm:prSet/>
      <dgm:spPr/>
      <dgm:t>
        <a:bodyPr/>
        <a:lstStyle/>
        <a:p>
          <a:endParaRPr lang="fr-FR"/>
        </a:p>
      </dgm:t>
    </dgm:pt>
    <dgm:pt modelId="{A31BC823-D1E9-40E8-AC0B-53D553F33EA3}" type="sibTrans" cxnId="{274B3793-5EAA-4DA7-A345-1C08599477D6}">
      <dgm:prSet/>
      <dgm:spPr/>
      <dgm:t>
        <a:bodyPr/>
        <a:lstStyle/>
        <a:p>
          <a:endParaRPr lang="fr-FR"/>
        </a:p>
      </dgm:t>
    </dgm:pt>
    <dgm:pt modelId="{EF75ECF0-EBA8-4EC1-AD99-A85A30272E2A}">
      <dgm:prSet phldrT="[Texte]"/>
      <dgm:spPr/>
      <dgm:t>
        <a:bodyPr/>
        <a:lstStyle/>
        <a:p>
          <a:r>
            <a:rPr lang="fr-FR" dirty="0" smtClean="0"/>
            <a:t>Ecrite ponctuelle</a:t>
          </a:r>
          <a:endParaRPr lang="fr-FR" dirty="0"/>
        </a:p>
      </dgm:t>
    </dgm:pt>
    <dgm:pt modelId="{083EB7A4-AE81-44D2-A5EB-AC2116092AD8}" type="parTrans" cxnId="{4D88E06B-588B-4D20-BDB2-D96170B291F8}">
      <dgm:prSet/>
      <dgm:spPr/>
      <dgm:t>
        <a:bodyPr/>
        <a:lstStyle/>
        <a:p>
          <a:endParaRPr lang="fr-FR" dirty="0"/>
        </a:p>
      </dgm:t>
    </dgm:pt>
    <dgm:pt modelId="{4AAB7A52-8888-49B8-9963-715F5B4B7E3F}" type="sibTrans" cxnId="{4D88E06B-588B-4D20-BDB2-D96170B291F8}">
      <dgm:prSet/>
      <dgm:spPr/>
      <dgm:t>
        <a:bodyPr/>
        <a:lstStyle/>
        <a:p>
          <a:endParaRPr lang="fr-FR"/>
        </a:p>
      </dgm:t>
    </dgm:pt>
    <dgm:pt modelId="{26B800AA-19CD-4D9F-BB05-CBEEF5702834}">
      <dgm:prSet phldrT="[Texte]"/>
      <dgm:spPr/>
      <dgm:t>
        <a:bodyPr/>
        <a:lstStyle/>
        <a:p>
          <a:r>
            <a:rPr lang="fr-FR" dirty="0" smtClean="0"/>
            <a:t>4h</a:t>
          </a:r>
        </a:p>
      </dgm:t>
    </dgm:pt>
    <dgm:pt modelId="{E0D6E522-2F00-43A8-A43D-19EF18EB16A5}" type="parTrans" cxnId="{FB5E5E3F-94CE-472B-BA9B-D0424728CDBB}">
      <dgm:prSet/>
      <dgm:spPr/>
      <dgm:t>
        <a:bodyPr/>
        <a:lstStyle/>
        <a:p>
          <a:endParaRPr lang="fr-FR" dirty="0"/>
        </a:p>
      </dgm:t>
    </dgm:pt>
    <dgm:pt modelId="{6B29CA4A-0E61-463C-8695-7E9F8687E312}" type="sibTrans" cxnId="{FB5E5E3F-94CE-472B-BA9B-D0424728CDBB}">
      <dgm:prSet/>
      <dgm:spPr/>
      <dgm:t>
        <a:bodyPr/>
        <a:lstStyle/>
        <a:p>
          <a:endParaRPr lang="fr-FR"/>
        </a:p>
      </dgm:t>
    </dgm:pt>
    <dgm:pt modelId="{5F815659-2A8B-4137-A81B-B3618AC44D45}">
      <dgm:prSet phldrT="[Texte]"/>
      <dgm:spPr/>
      <dgm:t>
        <a:bodyPr/>
        <a:lstStyle/>
        <a:p>
          <a:r>
            <a:rPr lang="fr-FR" dirty="0" smtClean="0"/>
            <a:t>U42 Conception d’ouvrage de bâtiment</a:t>
          </a:r>
          <a:endParaRPr lang="fr-FR" dirty="0"/>
        </a:p>
      </dgm:t>
    </dgm:pt>
    <dgm:pt modelId="{9F32CAA8-A475-4810-BFE6-98AC9530A5EE}" type="parTrans" cxnId="{5B1B7C1A-60A1-4E00-B7A8-3AF39C1DC8A9}">
      <dgm:prSet/>
      <dgm:spPr/>
      <dgm:t>
        <a:bodyPr/>
        <a:lstStyle/>
        <a:p>
          <a:endParaRPr lang="fr-FR"/>
        </a:p>
      </dgm:t>
    </dgm:pt>
    <dgm:pt modelId="{605F4FC0-2429-4801-AB89-450F61B1D288}" type="sibTrans" cxnId="{5B1B7C1A-60A1-4E00-B7A8-3AF39C1DC8A9}">
      <dgm:prSet/>
      <dgm:spPr/>
      <dgm:t>
        <a:bodyPr/>
        <a:lstStyle/>
        <a:p>
          <a:endParaRPr lang="fr-FR"/>
        </a:p>
      </dgm:t>
    </dgm:pt>
    <dgm:pt modelId="{B70B38BC-5E08-4CDE-A662-4EFD74C46259}">
      <dgm:prSet phldrT="[Texte]"/>
      <dgm:spPr/>
      <dgm:t>
        <a:bodyPr/>
        <a:lstStyle/>
        <a:p>
          <a:r>
            <a:rPr lang="fr-FR" dirty="0" smtClean="0"/>
            <a:t>Ponctuelle orale</a:t>
          </a:r>
          <a:endParaRPr lang="fr-FR" dirty="0"/>
        </a:p>
      </dgm:t>
    </dgm:pt>
    <dgm:pt modelId="{DFB5CF65-01C8-4E41-90CF-AA1F2F399B0B}" type="parTrans" cxnId="{1F40A5A0-57D0-4F3D-89F6-F77998EC49D7}">
      <dgm:prSet/>
      <dgm:spPr/>
      <dgm:t>
        <a:bodyPr/>
        <a:lstStyle/>
        <a:p>
          <a:endParaRPr lang="fr-FR" dirty="0"/>
        </a:p>
      </dgm:t>
    </dgm:pt>
    <dgm:pt modelId="{035F5C12-E989-4E03-9FA1-D1776DD41D81}" type="sibTrans" cxnId="{1F40A5A0-57D0-4F3D-89F6-F77998EC49D7}">
      <dgm:prSet/>
      <dgm:spPr/>
      <dgm:t>
        <a:bodyPr/>
        <a:lstStyle/>
        <a:p>
          <a:endParaRPr lang="fr-FR"/>
        </a:p>
      </dgm:t>
    </dgm:pt>
    <dgm:pt modelId="{09948DF7-E8EB-454D-BB77-A3C8CCC0B436}">
      <dgm:prSet phldrT="[Texte]"/>
      <dgm:spPr/>
      <dgm:t>
        <a:bodyPr/>
        <a:lstStyle/>
        <a:p>
          <a:r>
            <a:rPr lang="fr-FR" dirty="0" smtClean="0"/>
            <a:t>45 minutes</a:t>
          </a:r>
          <a:endParaRPr lang="fr-FR" dirty="0"/>
        </a:p>
      </dgm:t>
    </dgm:pt>
    <dgm:pt modelId="{7A90CE89-3C0F-4499-BF94-B09086992893}" type="parTrans" cxnId="{14D3C696-4CA8-4323-B835-A71BE709AA5D}">
      <dgm:prSet/>
      <dgm:spPr/>
      <dgm:t>
        <a:bodyPr/>
        <a:lstStyle/>
        <a:p>
          <a:endParaRPr lang="fr-FR" dirty="0"/>
        </a:p>
      </dgm:t>
    </dgm:pt>
    <dgm:pt modelId="{E7FB8A61-1DC0-4A53-8254-A744CFA049AD}" type="sibTrans" cxnId="{14D3C696-4CA8-4323-B835-A71BE709AA5D}">
      <dgm:prSet/>
      <dgm:spPr/>
      <dgm:t>
        <a:bodyPr/>
        <a:lstStyle/>
        <a:p>
          <a:endParaRPr lang="fr-FR"/>
        </a:p>
      </dgm:t>
    </dgm:pt>
    <dgm:pt modelId="{79E9205C-8349-445B-A3B3-6EB68B0A79D5}">
      <dgm:prSet phldrT="[Texte]"/>
      <dgm:spPr/>
      <dgm:t>
        <a:bodyPr/>
        <a:lstStyle/>
        <a:p>
          <a:r>
            <a:rPr lang="fr-FR" dirty="0" smtClean="0"/>
            <a:t>Coefficient  2</a:t>
          </a:r>
        </a:p>
      </dgm:t>
    </dgm:pt>
    <dgm:pt modelId="{A8C2920B-6C8C-4B41-B7E5-557060209C65}" type="parTrans" cxnId="{A965E003-AFAB-49E4-8407-E9C542005609}">
      <dgm:prSet/>
      <dgm:spPr/>
      <dgm:t>
        <a:bodyPr/>
        <a:lstStyle/>
        <a:p>
          <a:endParaRPr lang="fr-FR" dirty="0"/>
        </a:p>
      </dgm:t>
    </dgm:pt>
    <dgm:pt modelId="{2A113F5C-BAE7-4DA0-8392-3EAA44188C24}" type="sibTrans" cxnId="{A965E003-AFAB-49E4-8407-E9C542005609}">
      <dgm:prSet/>
      <dgm:spPr/>
      <dgm:t>
        <a:bodyPr/>
        <a:lstStyle/>
        <a:p>
          <a:endParaRPr lang="fr-FR"/>
        </a:p>
      </dgm:t>
    </dgm:pt>
    <dgm:pt modelId="{3010AF83-F776-4993-91F6-3F4B2E84D56D}">
      <dgm:prSet phldrT="[Texte]"/>
      <dgm:spPr/>
      <dgm:t>
        <a:bodyPr/>
        <a:lstStyle/>
        <a:p>
          <a:r>
            <a:rPr lang="fr-FR" dirty="0" smtClean="0"/>
            <a:t>Coefficient 4</a:t>
          </a:r>
          <a:endParaRPr lang="fr-FR" dirty="0"/>
        </a:p>
      </dgm:t>
    </dgm:pt>
    <dgm:pt modelId="{4DBE29F6-6F31-4FBF-9655-66A2D484C19A}" type="parTrans" cxnId="{0A603850-0556-4759-BC4E-65D97A951C70}">
      <dgm:prSet/>
      <dgm:spPr/>
      <dgm:t>
        <a:bodyPr/>
        <a:lstStyle/>
        <a:p>
          <a:endParaRPr lang="fr-FR" dirty="0"/>
        </a:p>
      </dgm:t>
    </dgm:pt>
    <dgm:pt modelId="{4693CA6C-35E9-4B09-AD3B-0220B6E1974D}" type="sibTrans" cxnId="{0A603850-0556-4759-BC4E-65D97A951C70}">
      <dgm:prSet/>
      <dgm:spPr/>
      <dgm:t>
        <a:bodyPr/>
        <a:lstStyle/>
        <a:p>
          <a:endParaRPr lang="fr-FR"/>
        </a:p>
      </dgm:t>
    </dgm:pt>
    <dgm:pt modelId="{EE267EB2-FCC9-4626-91F4-FFDC577F8259}">
      <dgm:prSet phldrT="[Texte]"/>
      <dgm:spPr/>
      <dgm:t>
        <a:bodyPr/>
        <a:lstStyle/>
        <a:p>
          <a:r>
            <a:rPr lang="fr-FR" dirty="0" smtClean="0"/>
            <a:t>E5 Etude économique et préparation de chantier </a:t>
          </a:r>
          <a:endParaRPr lang="fr-FR" dirty="0"/>
        </a:p>
      </dgm:t>
    </dgm:pt>
    <dgm:pt modelId="{E643667D-A91A-46BE-84A3-A89935C3A1FC}" type="parTrans" cxnId="{F62F2595-0845-473E-BDF5-7051CB92CC78}">
      <dgm:prSet/>
      <dgm:spPr/>
      <dgm:t>
        <a:bodyPr/>
        <a:lstStyle/>
        <a:p>
          <a:endParaRPr lang="fr-FR"/>
        </a:p>
      </dgm:t>
    </dgm:pt>
    <dgm:pt modelId="{39BD81A1-063F-4471-B723-FA2E62EFB16B}" type="sibTrans" cxnId="{F62F2595-0845-473E-BDF5-7051CB92CC78}">
      <dgm:prSet/>
      <dgm:spPr/>
      <dgm:t>
        <a:bodyPr/>
        <a:lstStyle/>
        <a:p>
          <a:endParaRPr lang="fr-FR"/>
        </a:p>
      </dgm:t>
    </dgm:pt>
    <dgm:pt modelId="{CDB3F031-5B50-4165-A01D-D82F347EC9A0}">
      <dgm:prSet/>
      <dgm:spPr/>
      <dgm:t>
        <a:bodyPr/>
        <a:lstStyle/>
        <a:p>
          <a:r>
            <a:rPr lang="fr-FR" dirty="0" smtClean="0"/>
            <a:t>Ponctuelle orale</a:t>
          </a:r>
          <a:endParaRPr lang="fr-FR" dirty="0"/>
        </a:p>
      </dgm:t>
    </dgm:pt>
    <dgm:pt modelId="{C3C26A3B-1220-4825-BE68-D80AF74A4D60}" type="parTrans" cxnId="{46E5F691-29F9-4F08-B16F-638843695CED}">
      <dgm:prSet/>
      <dgm:spPr/>
      <dgm:t>
        <a:bodyPr/>
        <a:lstStyle/>
        <a:p>
          <a:endParaRPr lang="fr-FR"/>
        </a:p>
      </dgm:t>
    </dgm:pt>
    <dgm:pt modelId="{3EC41C42-7881-4906-B18D-2C942192672C}" type="sibTrans" cxnId="{46E5F691-29F9-4F08-B16F-638843695CED}">
      <dgm:prSet/>
      <dgm:spPr/>
      <dgm:t>
        <a:bodyPr/>
        <a:lstStyle/>
        <a:p>
          <a:endParaRPr lang="fr-FR"/>
        </a:p>
      </dgm:t>
    </dgm:pt>
    <dgm:pt modelId="{7CAE8CDE-196E-418C-91CB-A22E54C289C6}">
      <dgm:prSet/>
      <dgm:spPr/>
      <dgm:t>
        <a:bodyPr/>
        <a:lstStyle/>
        <a:p>
          <a:r>
            <a:rPr lang="fr-FR" dirty="0" smtClean="0"/>
            <a:t>1 heure</a:t>
          </a:r>
          <a:endParaRPr lang="fr-FR" dirty="0"/>
        </a:p>
      </dgm:t>
    </dgm:pt>
    <dgm:pt modelId="{C9FB6F50-7880-4AE6-BE72-BE10D74D3785}" type="parTrans" cxnId="{E58517B0-BF64-4C62-8070-80591441EDAE}">
      <dgm:prSet/>
      <dgm:spPr/>
      <dgm:t>
        <a:bodyPr/>
        <a:lstStyle/>
        <a:p>
          <a:endParaRPr lang="fr-FR"/>
        </a:p>
      </dgm:t>
    </dgm:pt>
    <dgm:pt modelId="{CBB420E4-F724-4DCA-AB53-BF39ACC4983E}" type="sibTrans" cxnId="{E58517B0-BF64-4C62-8070-80591441EDAE}">
      <dgm:prSet/>
      <dgm:spPr/>
      <dgm:t>
        <a:bodyPr/>
        <a:lstStyle/>
        <a:p>
          <a:endParaRPr lang="fr-FR"/>
        </a:p>
      </dgm:t>
    </dgm:pt>
    <dgm:pt modelId="{DBCA5543-6CBF-435E-89D7-0E73AC8AF78B}">
      <dgm:prSet/>
      <dgm:spPr/>
      <dgm:t>
        <a:bodyPr/>
        <a:lstStyle/>
        <a:p>
          <a:r>
            <a:rPr lang="fr-FR" dirty="0" smtClean="0"/>
            <a:t>Coefficient 6</a:t>
          </a:r>
          <a:endParaRPr lang="fr-FR" dirty="0"/>
        </a:p>
      </dgm:t>
    </dgm:pt>
    <dgm:pt modelId="{23688AA6-80EE-4541-B63A-D0372955AC9C}" type="parTrans" cxnId="{5CBE8735-17CD-4B1C-A9E5-4D83BA37D028}">
      <dgm:prSet/>
      <dgm:spPr/>
      <dgm:t>
        <a:bodyPr/>
        <a:lstStyle/>
        <a:p>
          <a:endParaRPr lang="fr-FR"/>
        </a:p>
      </dgm:t>
    </dgm:pt>
    <dgm:pt modelId="{C108E966-6822-4002-9F13-2DCBB8E95A95}" type="sibTrans" cxnId="{5CBE8735-17CD-4B1C-A9E5-4D83BA37D028}">
      <dgm:prSet/>
      <dgm:spPr/>
      <dgm:t>
        <a:bodyPr/>
        <a:lstStyle/>
        <a:p>
          <a:endParaRPr lang="fr-FR"/>
        </a:p>
      </dgm:t>
    </dgm:pt>
    <dgm:pt modelId="{5CE346B1-40E5-4E83-96C1-ED78CE801BC6}">
      <dgm:prSet/>
      <dgm:spPr/>
      <dgm:t>
        <a:bodyPr/>
        <a:lstStyle/>
        <a:p>
          <a:r>
            <a:rPr lang="fr-FR" dirty="0" smtClean="0"/>
            <a:t>U61 Suivi de chantier</a:t>
          </a:r>
          <a:endParaRPr lang="fr-FR" dirty="0"/>
        </a:p>
      </dgm:t>
    </dgm:pt>
    <dgm:pt modelId="{87347B79-CB5A-49F5-B6C9-95E768F9F913}" type="parTrans" cxnId="{215569EA-8131-4BFE-B6C4-13FCF4D529F0}">
      <dgm:prSet/>
      <dgm:spPr/>
      <dgm:t>
        <a:bodyPr/>
        <a:lstStyle/>
        <a:p>
          <a:endParaRPr lang="fr-FR"/>
        </a:p>
      </dgm:t>
    </dgm:pt>
    <dgm:pt modelId="{73E255C1-58B0-41E0-8D76-E6609FBD4C6D}" type="sibTrans" cxnId="{215569EA-8131-4BFE-B6C4-13FCF4D529F0}">
      <dgm:prSet/>
      <dgm:spPr/>
      <dgm:t>
        <a:bodyPr/>
        <a:lstStyle/>
        <a:p>
          <a:endParaRPr lang="fr-FR"/>
        </a:p>
      </dgm:t>
    </dgm:pt>
    <dgm:pt modelId="{30FFA82A-D264-437F-9A20-230539350D23}">
      <dgm:prSet/>
      <dgm:spPr/>
      <dgm:t>
        <a:bodyPr/>
        <a:lstStyle/>
        <a:p>
          <a:r>
            <a:rPr lang="fr-FR" dirty="0" smtClean="0"/>
            <a:t>Ponctuelle orale</a:t>
          </a:r>
          <a:endParaRPr lang="fr-FR" dirty="0"/>
        </a:p>
      </dgm:t>
    </dgm:pt>
    <dgm:pt modelId="{868612F4-6EC0-416B-B8EE-8671F6E6F560}" type="parTrans" cxnId="{D5CA32B4-CC39-4459-9A2A-3EBBDF7209EC}">
      <dgm:prSet/>
      <dgm:spPr/>
      <dgm:t>
        <a:bodyPr/>
        <a:lstStyle/>
        <a:p>
          <a:endParaRPr lang="fr-FR"/>
        </a:p>
      </dgm:t>
    </dgm:pt>
    <dgm:pt modelId="{EAF0627A-F98B-45F9-91B8-895A4FBEE9A7}" type="sibTrans" cxnId="{D5CA32B4-CC39-4459-9A2A-3EBBDF7209EC}">
      <dgm:prSet/>
      <dgm:spPr/>
      <dgm:t>
        <a:bodyPr/>
        <a:lstStyle/>
        <a:p>
          <a:endParaRPr lang="fr-FR"/>
        </a:p>
      </dgm:t>
    </dgm:pt>
    <dgm:pt modelId="{4ED52D8C-8849-45F2-BB96-D456049A8018}">
      <dgm:prSet/>
      <dgm:spPr/>
      <dgm:t>
        <a:bodyPr/>
        <a:lstStyle/>
        <a:p>
          <a:r>
            <a:rPr lang="fr-FR" dirty="0" smtClean="0"/>
            <a:t>30 minutes</a:t>
          </a:r>
          <a:endParaRPr lang="fr-FR" dirty="0"/>
        </a:p>
      </dgm:t>
    </dgm:pt>
    <dgm:pt modelId="{6C659C13-60BF-4A94-9E35-3D298418632C}" type="parTrans" cxnId="{5C88F277-1B4D-42DB-A958-F98A9CFDD4C9}">
      <dgm:prSet/>
      <dgm:spPr/>
      <dgm:t>
        <a:bodyPr/>
        <a:lstStyle/>
        <a:p>
          <a:endParaRPr lang="fr-FR"/>
        </a:p>
      </dgm:t>
    </dgm:pt>
    <dgm:pt modelId="{5748A0B6-E977-4E56-BFDA-801324F7203E}" type="sibTrans" cxnId="{5C88F277-1B4D-42DB-A958-F98A9CFDD4C9}">
      <dgm:prSet/>
      <dgm:spPr/>
      <dgm:t>
        <a:bodyPr/>
        <a:lstStyle/>
        <a:p>
          <a:endParaRPr lang="fr-FR"/>
        </a:p>
      </dgm:t>
    </dgm:pt>
    <dgm:pt modelId="{28539561-22CE-4EB7-99E7-12A72EA88E25}">
      <dgm:prSet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8CD0E7F3-B393-4332-BF17-C3D23BFE5BFA}" type="parTrans" cxnId="{47AFBFE0-7298-4A1D-9C68-6ED0D13C98AF}">
      <dgm:prSet/>
      <dgm:spPr/>
      <dgm:t>
        <a:bodyPr/>
        <a:lstStyle/>
        <a:p>
          <a:endParaRPr lang="fr-FR"/>
        </a:p>
      </dgm:t>
    </dgm:pt>
    <dgm:pt modelId="{192D92C2-FFD5-44A1-BC75-97A55E004F94}" type="sibTrans" cxnId="{47AFBFE0-7298-4A1D-9C68-6ED0D13C98AF}">
      <dgm:prSet/>
      <dgm:spPr/>
      <dgm:t>
        <a:bodyPr/>
        <a:lstStyle/>
        <a:p>
          <a:endParaRPr lang="fr-FR"/>
        </a:p>
      </dgm:t>
    </dgm:pt>
    <dgm:pt modelId="{777B924A-1BC1-42CE-9A29-09E8979580D0}">
      <dgm:prSet/>
      <dgm:spPr/>
      <dgm:t>
        <a:bodyPr/>
        <a:lstStyle/>
        <a:p>
          <a:r>
            <a:rPr lang="fr-FR" dirty="0" smtClean="0"/>
            <a:t>U62 Implantations - essais</a:t>
          </a:r>
          <a:endParaRPr lang="fr-FR" dirty="0"/>
        </a:p>
      </dgm:t>
    </dgm:pt>
    <dgm:pt modelId="{6D9D541C-3223-4020-A0CE-89F0D26B1A9E}" type="parTrans" cxnId="{AB6D2B4F-C9E0-4AF5-9D47-4BD7537D426C}">
      <dgm:prSet/>
      <dgm:spPr/>
      <dgm:t>
        <a:bodyPr/>
        <a:lstStyle/>
        <a:p>
          <a:endParaRPr lang="fr-FR"/>
        </a:p>
      </dgm:t>
    </dgm:pt>
    <dgm:pt modelId="{952AAA53-2CEB-4853-A4EE-53FE08293347}" type="sibTrans" cxnId="{AB6D2B4F-C9E0-4AF5-9D47-4BD7537D426C}">
      <dgm:prSet/>
      <dgm:spPr/>
      <dgm:t>
        <a:bodyPr/>
        <a:lstStyle/>
        <a:p>
          <a:endParaRPr lang="fr-FR"/>
        </a:p>
      </dgm:t>
    </dgm:pt>
    <dgm:pt modelId="{431874D8-F175-47D9-A9AD-ABEECC469024}">
      <dgm:prSet/>
      <dgm:spPr/>
      <dgm:t>
        <a:bodyPr/>
        <a:lstStyle/>
        <a:p>
          <a:r>
            <a:rPr lang="fr-FR" dirty="0" smtClean="0"/>
            <a:t>CCF - pratique</a:t>
          </a:r>
          <a:endParaRPr lang="fr-FR" dirty="0"/>
        </a:p>
      </dgm:t>
    </dgm:pt>
    <dgm:pt modelId="{0C50E330-163B-4A7C-8398-90694AB7A3ED}" type="parTrans" cxnId="{BD7A6321-34F3-4D8C-AE02-4D43E0A276B7}">
      <dgm:prSet/>
      <dgm:spPr/>
      <dgm:t>
        <a:bodyPr/>
        <a:lstStyle/>
        <a:p>
          <a:endParaRPr lang="fr-FR"/>
        </a:p>
      </dgm:t>
    </dgm:pt>
    <dgm:pt modelId="{CD22D183-0FCB-403B-8D51-FEA572A45B2F}" type="sibTrans" cxnId="{BD7A6321-34F3-4D8C-AE02-4D43E0A276B7}">
      <dgm:prSet/>
      <dgm:spPr/>
      <dgm:t>
        <a:bodyPr/>
        <a:lstStyle/>
        <a:p>
          <a:endParaRPr lang="fr-FR"/>
        </a:p>
      </dgm:t>
    </dgm:pt>
    <dgm:pt modelId="{2DF0218E-2C70-4E40-A89A-0226E46F1631}">
      <dgm:prSet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5A06C288-07CE-43FD-91D7-B170B2EE616A}" type="parTrans" cxnId="{98DD7A67-AAAE-485D-B5C2-28971F8D61CB}">
      <dgm:prSet/>
      <dgm:spPr/>
      <dgm:t>
        <a:bodyPr/>
        <a:lstStyle/>
        <a:p>
          <a:endParaRPr lang="fr-FR"/>
        </a:p>
      </dgm:t>
    </dgm:pt>
    <dgm:pt modelId="{8A238417-256F-4DF4-8170-FC3DE4402C35}" type="sibTrans" cxnId="{98DD7A67-AAAE-485D-B5C2-28971F8D61CB}">
      <dgm:prSet/>
      <dgm:spPr/>
      <dgm:t>
        <a:bodyPr/>
        <a:lstStyle/>
        <a:p>
          <a:endParaRPr lang="fr-FR"/>
        </a:p>
      </dgm:t>
    </dgm:pt>
    <dgm:pt modelId="{8B208635-CF49-4249-8375-1D3C3DDA676A}">
      <dgm:prSet/>
      <dgm:spPr/>
      <dgm:t>
        <a:bodyPr/>
        <a:lstStyle/>
        <a:p>
          <a:r>
            <a:rPr lang="fr-FR" dirty="0" smtClean="0"/>
            <a:t>Coefficient 4</a:t>
          </a:r>
          <a:endParaRPr lang="fr-FR" dirty="0"/>
        </a:p>
      </dgm:t>
    </dgm:pt>
    <dgm:pt modelId="{20C41A52-558A-4976-8D1A-DB7A609487F4}" type="parTrans" cxnId="{EFEE5AD7-DAB4-4A17-BE7F-046178E2C3CB}">
      <dgm:prSet/>
      <dgm:spPr/>
      <dgm:t>
        <a:bodyPr/>
        <a:lstStyle/>
        <a:p>
          <a:endParaRPr lang="fr-FR"/>
        </a:p>
      </dgm:t>
    </dgm:pt>
    <dgm:pt modelId="{BEE167B0-7A71-4FE6-8157-6084BCD128A4}" type="sibTrans" cxnId="{EFEE5AD7-DAB4-4A17-BE7F-046178E2C3CB}">
      <dgm:prSet/>
      <dgm:spPr/>
      <dgm:t>
        <a:bodyPr/>
        <a:lstStyle/>
        <a:p>
          <a:endParaRPr lang="fr-FR"/>
        </a:p>
      </dgm:t>
    </dgm:pt>
    <dgm:pt modelId="{DD5254CF-730C-4268-BB21-1A6F81457A94}" type="pres">
      <dgm:prSet presAssocID="{69B53195-DFB8-4743-A441-ECF7AA90E8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6CF2E52-C58D-4942-A57D-CB9ED863C91C}" type="pres">
      <dgm:prSet presAssocID="{12708616-C231-4DF8-A90E-DDC1ED4D01F8}" presName="root" presStyleCnt="0"/>
      <dgm:spPr/>
    </dgm:pt>
    <dgm:pt modelId="{FF4E0EE6-C393-4E84-9387-FADC606B7086}" type="pres">
      <dgm:prSet presAssocID="{12708616-C231-4DF8-A90E-DDC1ED4D01F8}" presName="rootComposite" presStyleCnt="0"/>
      <dgm:spPr/>
    </dgm:pt>
    <dgm:pt modelId="{77E0DB01-F182-46FE-98C8-0211245A0235}" type="pres">
      <dgm:prSet presAssocID="{12708616-C231-4DF8-A90E-DDC1ED4D01F8}" presName="rootText" presStyleLbl="node1" presStyleIdx="0" presStyleCnt="5"/>
      <dgm:spPr/>
      <dgm:t>
        <a:bodyPr/>
        <a:lstStyle/>
        <a:p>
          <a:endParaRPr lang="fr-FR"/>
        </a:p>
      </dgm:t>
    </dgm:pt>
    <dgm:pt modelId="{2B435CBB-1B03-47DE-91F5-501C29B28DF5}" type="pres">
      <dgm:prSet presAssocID="{12708616-C231-4DF8-A90E-DDC1ED4D01F8}" presName="rootConnector" presStyleLbl="node1" presStyleIdx="0" presStyleCnt="5"/>
      <dgm:spPr/>
      <dgm:t>
        <a:bodyPr/>
        <a:lstStyle/>
        <a:p>
          <a:endParaRPr lang="fr-FR"/>
        </a:p>
      </dgm:t>
    </dgm:pt>
    <dgm:pt modelId="{0FE4C461-8159-4C1B-AED8-3238ACD7022A}" type="pres">
      <dgm:prSet presAssocID="{12708616-C231-4DF8-A90E-DDC1ED4D01F8}" presName="childShape" presStyleCnt="0"/>
      <dgm:spPr/>
    </dgm:pt>
    <dgm:pt modelId="{00347504-0FAD-481A-82E4-A84374A3BED8}" type="pres">
      <dgm:prSet presAssocID="{083EB7A4-AE81-44D2-A5EB-AC2116092AD8}" presName="Name13" presStyleLbl="parChTrans1D2" presStyleIdx="0" presStyleCnt="15"/>
      <dgm:spPr/>
      <dgm:t>
        <a:bodyPr/>
        <a:lstStyle/>
        <a:p>
          <a:endParaRPr lang="fr-FR"/>
        </a:p>
      </dgm:t>
    </dgm:pt>
    <dgm:pt modelId="{0FD72997-6202-48EB-8779-97E2DE63281B}" type="pres">
      <dgm:prSet presAssocID="{EF75ECF0-EBA8-4EC1-AD99-A85A30272E2A}" presName="childText" presStyleLbl="bgAcc1" presStyleIdx="0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CF24EE-13C2-4F01-AD3B-0BA41626F8E2}" type="pres">
      <dgm:prSet presAssocID="{E0D6E522-2F00-43A8-A43D-19EF18EB16A5}" presName="Name13" presStyleLbl="parChTrans1D2" presStyleIdx="1" presStyleCnt="15"/>
      <dgm:spPr/>
      <dgm:t>
        <a:bodyPr/>
        <a:lstStyle/>
        <a:p>
          <a:endParaRPr lang="fr-FR"/>
        </a:p>
      </dgm:t>
    </dgm:pt>
    <dgm:pt modelId="{0F89DE52-2C82-4720-ABC4-E48C435D1BE8}" type="pres">
      <dgm:prSet presAssocID="{26B800AA-19CD-4D9F-BB05-CBEEF5702834}" presName="childText" presStyleLbl="bgAcc1" presStyleIdx="1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C3A129-3FCE-4298-B0A3-A60D7FA2C0E7}" type="pres">
      <dgm:prSet presAssocID="{A8C2920B-6C8C-4B41-B7E5-557060209C65}" presName="Name13" presStyleLbl="parChTrans1D2" presStyleIdx="2" presStyleCnt="15"/>
      <dgm:spPr/>
      <dgm:t>
        <a:bodyPr/>
        <a:lstStyle/>
        <a:p>
          <a:endParaRPr lang="fr-FR"/>
        </a:p>
      </dgm:t>
    </dgm:pt>
    <dgm:pt modelId="{EE676C2A-9168-4E0E-9668-609A3D0AA26E}" type="pres">
      <dgm:prSet presAssocID="{79E9205C-8349-445B-A3B3-6EB68B0A79D5}" presName="childText" presStyleLbl="bgAcc1" presStyleIdx="2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5A09F-3F11-4FCA-9EF4-2E8C9A24FB5B}" type="pres">
      <dgm:prSet presAssocID="{5F815659-2A8B-4137-A81B-B3618AC44D45}" presName="root" presStyleCnt="0"/>
      <dgm:spPr/>
    </dgm:pt>
    <dgm:pt modelId="{178E26E6-8447-40E2-A368-71F590FCF1CD}" type="pres">
      <dgm:prSet presAssocID="{5F815659-2A8B-4137-A81B-B3618AC44D45}" presName="rootComposite" presStyleCnt="0"/>
      <dgm:spPr/>
    </dgm:pt>
    <dgm:pt modelId="{AEB02739-8994-4F95-B399-24510A197CAE}" type="pres">
      <dgm:prSet presAssocID="{5F815659-2A8B-4137-A81B-B3618AC44D45}" presName="rootText" presStyleLbl="node1" presStyleIdx="1" presStyleCnt="5"/>
      <dgm:spPr/>
      <dgm:t>
        <a:bodyPr/>
        <a:lstStyle/>
        <a:p>
          <a:endParaRPr lang="fr-FR"/>
        </a:p>
      </dgm:t>
    </dgm:pt>
    <dgm:pt modelId="{98725C6C-C699-47B4-8686-21B059578162}" type="pres">
      <dgm:prSet presAssocID="{5F815659-2A8B-4137-A81B-B3618AC44D45}" presName="rootConnector" presStyleLbl="node1" presStyleIdx="1" presStyleCnt="5"/>
      <dgm:spPr/>
      <dgm:t>
        <a:bodyPr/>
        <a:lstStyle/>
        <a:p>
          <a:endParaRPr lang="fr-FR"/>
        </a:p>
      </dgm:t>
    </dgm:pt>
    <dgm:pt modelId="{53B2737A-748F-4360-B858-C0D41266BFBA}" type="pres">
      <dgm:prSet presAssocID="{5F815659-2A8B-4137-A81B-B3618AC44D45}" presName="childShape" presStyleCnt="0"/>
      <dgm:spPr/>
    </dgm:pt>
    <dgm:pt modelId="{F4B22DE0-262B-4FA2-930D-ECF45B0F9F78}" type="pres">
      <dgm:prSet presAssocID="{DFB5CF65-01C8-4E41-90CF-AA1F2F399B0B}" presName="Name13" presStyleLbl="parChTrans1D2" presStyleIdx="3" presStyleCnt="15"/>
      <dgm:spPr/>
      <dgm:t>
        <a:bodyPr/>
        <a:lstStyle/>
        <a:p>
          <a:endParaRPr lang="fr-FR"/>
        </a:p>
      </dgm:t>
    </dgm:pt>
    <dgm:pt modelId="{FE2E6AC0-5BD7-4BF6-8431-98835F561A6D}" type="pres">
      <dgm:prSet presAssocID="{B70B38BC-5E08-4CDE-A662-4EFD74C46259}" presName="childText" presStyleLbl="bgAcc1" presStyleIdx="3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A4B0FE-B622-4633-9E70-D33D414E6347}" type="pres">
      <dgm:prSet presAssocID="{7A90CE89-3C0F-4499-BF94-B09086992893}" presName="Name13" presStyleLbl="parChTrans1D2" presStyleIdx="4" presStyleCnt="15"/>
      <dgm:spPr/>
      <dgm:t>
        <a:bodyPr/>
        <a:lstStyle/>
        <a:p>
          <a:endParaRPr lang="fr-FR"/>
        </a:p>
      </dgm:t>
    </dgm:pt>
    <dgm:pt modelId="{16D8A053-B316-4A0F-89D1-CDA2646B5E38}" type="pres">
      <dgm:prSet presAssocID="{09948DF7-E8EB-454D-BB77-A3C8CCC0B436}" presName="childText" presStyleLbl="bgAcc1" presStyleIdx="4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55E068-271E-42DD-9FCC-76F0BB55DB1C}" type="pres">
      <dgm:prSet presAssocID="{4DBE29F6-6F31-4FBF-9655-66A2D484C19A}" presName="Name13" presStyleLbl="parChTrans1D2" presStyleIdx="5" presStyleCnt="15"/>
      <dgm:spPr/>
      <dgm:t>
        <a:bodyPr/>
        <a:lstStyle/>
        <a:p>
          <a:endParaRPr lang="fr-FR"/>
        </a:p>
      </dgm:t>
    </dgm:pt>
    <dgm:pt modelId="{01DEEC15-6988-4549-A7CB-0B0EAC7F19E6}" type="pres">
      <dgm:prSet presAssocID="{3010AF83-F776-4993-91F6-3F4B2E84D56D}" presName="childText" presStyleLbl="bgAcc1" presStyleIdx="5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07E2D2-A9F2-4813-BFAA-36D662507917}" type="pres">
      <dgm:prSet presAssocID="{EE267EB2-FCC9-4626-91F4-FFDC577F8259}" presName="root" presStyleCnt="0"/>
      <dgm:spPr/>
    </dgm:pt>
    <dgm:pt modelId="{9857C890-684E-4396-B9B6-AE5E485E96E1}" type="pres">
      <dgm:prSet presAssocID="{EE267EB2-FCC9-4626-91F4-FFDC577F8259}" presName="rootComposite" presStyleCnt="0"/>
      <dgm:spPr/>
    </dgm:pt>
    <dgm:pt modelId="{C6A1FDB7-825F-4705-93D2-0C6856520819}" type="pres">
      <dgm:prSet presAssocID="{EE267EB2-FCC9-4626-91F4-FFDC577F8259}" presName="rootText" presStyleLbl="node1" presStyleIdx="2" presStyleCnt="5"/>
      <dgm:spPr/>
      <dgm:t>
        <a:bodyPr/>
        <a:lstStyle/>
        <a:p>
          <a:endParaRPr lang="fr-FR"/>
        </a:p>
      </dgm:t>
    </dgm:pt>
    <dgm:pt modelId="{9E86CE38-74CB-4C5C-B3A9-B4F15BF11C7C}" type="pres">
      <dgm:prSet presAssocID="{EE267EB2-FCC9-4626-91F4-FFDC577F8259}" presName="rootConnector" presStyleLbl="node1" presStyleIdx="2" presStyleCnt="5"/>
      <dgm:spPr/>
      <dgm:t>
        <a:bodyPr/>
        <a:lstStyle/>
        <a:p>
          <a:endParaRPr lang="fr-FR"/>
        </a:p>
      </dgm:t>
    </dgm:pt>
    <dgm:pt modelId="{90BF4CD2-F146-4767-8398-687E9ACB3E09}" type="pres">
      <dgm:prSet presAssocID="{EE267EB2-FCC9-4626-91F4-FFDC577F8259}" presName="childShape" presStyleCnt="0"/>
      <dgm:spPr/>
    </dgm:pt>
    <dgm:pt modelId="{57F77C43-A512-48D9-928E-B4C938BB5E3F}" type="pres">
      <dgm:prSet presAssocID="{C3C26A3B-1220-4825-BE68-D80AF74A4D60}" presName="Name13" presStyleLbl="parChTrans1D2" presStyleIdx="6" presStyleCnt="15"/>
      <dgm:spPr/>
      <dgm:t>
        <a:bodyPr/>
        <a:lstStyle/>
        <a:p>
          <a:endParaRPr lang="fr-FR"/>
        </a:p>
      </dgm:t>
    </dgm:pt>
    <dgm:pt modelId="{0542A34D-6B48-40CE-B927-DC15F51D2DC9}" type="pres">
      <dgm:prSet presAssocID="{CDB3F031-5B50-4165-A01D-D82F347EC9A0}" presName="childText" presStyleLbl="bgAcc1" presStyleIdx="6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B3BAFF-B83D-4BB7-AF75-858F0BFFDB5F}" type="pres">
      <dgm:prSet presAssocID="{C9FB6F50-7880-4AE6-BE72-BE10D74D3785}" presName="Name13" presStyleLbl="parChTrans1D2" presStyleIdx="7" presStyleCnt="15"/>
      <dgm:spPr/>
      <dgm:t>
        <a:bodyPr/>
        <a:lstStyle/>
        <a:p>
          <a:endParaRPr lang="fr-FR"/>
        </a:p>
      </dgm:t>
    </dgm:pt>
    <dgm:pt modelId="{88264EF9-D3CB-465B-A5E5-3B6B45D49172}" type="pres">
      <dgm:prSet presAssocID="{7CAE8CDE-196E-418C-91CB-A22E54C289C6}" presName="childText" presStyleLbl="bgAcc1" presStyleIdx="7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5C09FD-7668-4873-AB58-70BBB09970C2}" type="pres">
      <dgm:prSet presAssocID="{23688AA6-80EE-4541-B63A-D0372955AC9C}" presName="Name13" presStyleLbl="parChTrans1D2" presStyleIdx="8" presStyleCnt="15"/>
      <dgm:spPr/>
      <dgm:t>
        <a:bodyPr/>
        <a:lstStyle/>
        <a:p>
          <a:endParaRPr lang="fr-FR"/>
        </a:p>
      </dgm:t>
    </dgm:pt>
    <dgm:pt modelId="{7B926929-5EC3-4F72-BA31-2D7B7F69F9FE}" type="pres">
      <dgm:prSet presAssocID="{DBCA5543-6CBF-435E-89D7-0E73AC8AF78B}" presName="childText" presStyleLbl="bgAcc1" presStyleIdx="8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4538F7-0289-43C4-BA67-1F65915869A6}" type="pres">
      <dgm:prSet presAssocID="{5CE346B1-40E5-4E83-96C1-ED78CE801BC6}" presName="root" presStyleCnt="0"/>
      <dgm:spPr/>
    </dgm:pt>
    <dgm:pt modelId="{8D20D76B-7D5A-4421-A833-FCEE0F7C4D10}" type="pres">
      <dgm:prSet presAssocID="{5CE346B1-40E5-4E83-96C1-ED78CE801BC6}" presName="rootComposite" presStyleCnt="0"/>
      <dgm:spPr/>
    </dgm:pt>
    <dgm:pt modelId="{4144A46C-0997-4790-B620-05E8B84ED368}" type="pres">
      <dgm:prSet presAssocID="{5CE346B1-40E5-4E83-96C1-ED78CE801BC6}" presName="rootText" presStyleLbl="node1" presStyleIdx="3" presStyleCnt="5"/>
      <dgm:spPr/>
      <dgm:t>
        <a:bodyPr/>
        <a:lstStyle/>
        <a:p>
          <a:endParaRPr lang="fr-FR"/>
        </a:p>
      </dgm:t>
    </dgm:pt>
    <dgm:pt modelId="{362F501F-85D8-4672-8265-B57ECFAFF9E5}" type="pres">
      <dgm:prSet presAssocID="{5CE346B1-40E5-4E83-96C1-ED78CE801BC6}" presName="rootConnector" presStyleLbl="node1" presStyleIdx="3" presStyleCnt="5"/>
      <dgm:spPr/>
      <dgm:t>
        <a:bodyPr/>
        <a:lstStyle/>
        <a:p>
          <a:endParaRPr lang="fr-FR"/>
        </a:p>
      </dgm:t>
    </dgm:pt>
    <dgm:pt modelId="{4FC52DC7-365B-4727-BF42-96DB5193D465}" type="pres">
      <dgm:prSet presAssocID="{5CE346B1-40E5-4E83-96C1-ED78CE801BC6}" presName="childShape" presStyleCnt="0"/>
      <dgm:spPr/>
    </dgm:pt>
    <dgm:pt modelId="{C47564F5-2A82-4B26-AE65-36A0D8CEAA33}" type="pres">
      <dgm:prSet presAssocID="{868612F4-6EC0-416B-B8EE-8671F6E6F560}" presName="Name13" presStyleLbl="parChTrans1D2" presStyleIdx="9" presStyleCnt="15"/>
      <dgm:spPr/>
      <dgm:t>
        <a:bodyPr/>
        <a:lstStyle/>
        <a:p>
          <a:endParaRPr lang="fr-FR"/>
        </a:p>
      </dgm:t>
    </dgm:pt>
    <dgm:pt modelId="{3FAD4EC2-60E4-4EA1-BA8E-4211F7587518}" type="pres">
      <dgm:prSet presAssocID="{30FFA82A-D264-437F-9A20-230539350D23}" presName="childText" presStyleLbl="bgAcc1" presStyleIdx="9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E1384E-2B6E-43ED-9CC4-58466E65E296}" type="pres">
      <dgm:prSet presAssocID="{6C659C13-60BF-4A94-9E35-3D298418632C}" presName="Name13" presStyleLbl="parChTrans1D2" presStyleIdx="10" presStyleCnt="15"/>
      <dgm:spPr/>
      <dgm:t>
        <a:bodyPr/>
        <a:lstStyle/>
        <a:p>
          <a:endParaRPr lang="fr-FR"/>
        </a:p>
      </dgm:t>
    </dgm:pt>
    <dgm:pt modelId="{49452BE3-1636-4032-A402-F2393913B271}" type="pres">
      <dgm:prSet presAssocID="{4ED52D8C-8849-45F2-BB96-D456049A8018}" presName="childText" presStyleLbl="bgAcc1" presStyleIdx="10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EF52A3-EC39-47CE-8183-25BC1CA6695D}" type="pres">
      <dgm:prSet presAssocID="{8CD0E7F3-B393-4332-BF17-C3D23BFE5BFA}" presName="Name13" presStyleLbl="parChTrans1D2" presStyleIdx="11" presStyleCnt="15"/>
      <dgm:spPr/>
      <dgm:t>
        <a:bodyPr/>
        <a:lstStyle/>
        <a:p>
          <a:endParaRPr lang="fr-FR"/>
        </a:p>
      </dgm:t>
    </dgm:pt>
    <dgm:pt modelId="{324B7D90-2D9C-4818-8A93-F44A8E3A8E39}" type="pres">
      <dgm:prSet presAssocID="{28539561-22CE-4EB7-99E7-12A72EA88E25}" presName="childText" presStyleLbl="bgAcc1" presStyleIdx="11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C6CEC1-8CC9-4153-B80D-E6435A7F3455}" type="pres">
      <dgm:prSet presAssocID="{777B924A-1BC1-42CE-9A29-09E8979580D0}" presName="root" presStyleCnt="0"/>
      <dgm:spPr/>
    </dgm:pt>
    <dgm:pt modelId="{57D178D9-E290-4E01-A830-F51EAE2EDD74}" type="pres">
      <dgm:prSet presAssocID="{777B924A-1BC1-42CE-9A29-09E8979580D0}" presName="rootComposite" presStyleCnt="0"/>
      <dgm:spPr/>
    </dgm:pt>
    <dgm:pt modelId="{EC54C2C8-9B3D-440B-9979-78932EB4226D}" type="pres">
      <dgm:prSet presAssocID="{777B924A-1BC1-42CE-9A29-09E8979580D0}" presName="rootText" presStyleLbl="node1" presStyleIdx="4" presStyleCnt="5"/>
      <dgm:spPr/>
      <dgm:t>
        <a:bodyPr/>
        <a:lstStyle/>
        <a:p>
          <a:endParaRPr lang="fr-FR"/>
        </a:p>
      </dgm:t>
    </dgm:pt>
    <dgm:pt modelId="{581E6565-7165-432D-9ABC-2565E7088AD6}" type="pres">
      <dgm:prSet presAssocID="{777B924A-1BC1-42CE-9A29-09E8979580D0}" presName="rootConnector" presStyleLbl="node1" presStyleIdx="4" presStyleCnt="5"/>
      <dgm:spPr/>
      <dgm:t>
        <a:bodyPr/>
        <a:lstStyle/>
        <a:p>
          <a:endParaRPr lang="fr-FR"/>
        </a:p>
      </dgm:t>
    </dgm:pt>
    <dgm:pt modelId="{E443E5B9-8A0F-4AD1-8175-8A7C47F7CFD6}" type="pres">
      <dgm:prSet presAssocID="{777B924A-1BC1-42CE-9A29-09E8979580D0}" presName="childShape" presStyleCnt="0"/>
      <dgm:spPr/>
    </dgm:pt>
    <dgm:pt modelId="{2EBA1906-2C1B-44F8-AF28-A311F360AFA6}" type="pres">
      <dgm:prSet presAssocID="{0C50E330-163B-4A7C-8398-90694AB7A3ED}" presName="Name13" presStyleLbl="parChTrans1D2" presStyleIdx="12" presStyleCnt="15"/>
      <dgm:spPr/>
      <dgm:t>
        <a:bodyPr/>
        <a:lstStyle/>
        <a:p>
          <a:endParaRPr lang="fr-FR"/>
        </a:p>
      </dgm:t>
    </dgm:pt>
    <dgm:pt modelId="{BB7C77BF-8FBF-432C-B6A0-3920819107E6}" type="pres">
      <dgm:prSet presAssocID="{431874D8-F175-47D9-A9AD-ABEECC469024}" presName="childText" presStyleLbl="bgAcc1" presStyleIdx="12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3D959E-F4DB-43F4-AF87-FBB136085574}" type="pres">
      <dgm:prSet presAssocID="{5A06C288-07CE-43FD-91D7-B170B2EE616A}" presName="Name13" presStyleLbl="parChTrans1D2" presStyleIdx="13" presStyleCnt="15"/>
      <dgm:spPr/>
      <dgm:t>
        <a:bodyPr/>
        <a:lstStyle/>
        <a:p>
          <a:endParaRPr lang="fr-FR"/>
        </a:p>
      </dgm:t>
    </dgm:pt>
    <dgm:pt modelId="{F3FFC978-D6F6-45B8-A43D-E9D25A81B1C0}" type="pres">
      <dgm:prSet presAssocID="{2DF0218E-2C70-4E40-A89A-0226E46F1631}" presName="childText" presStyleLbl="bgAcc1" presStyleIdx="13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112A9-4154-4E9C-A410-AE6309BF3437}" type="pres">
      <dgm:prSet presAssocID="{20C41A52-558A-4976-8D1A-DB7A609487F4}" presName="Name13" presStyleLbl="parChTrans1D2" presStyleIdx="14" presStyleCnt="15"/>
      <dgm:spPr/>
      <dgm:t>
        <a:bodyPr/>
        <a:lstStyle/>
        <a:p>
          <a:endParaRPr lang="fr-FR"/>
        </a:p>
      </dgm:t>
    </dgm:pt>
    <dgm:pt modelId="{14269713-7C13-4A36-BEF7-D93106BB8183}" type="pres">
      <dgm:prSet presAssocID="{8B208635-CF49-4249-8375-1D3C3DDA676A}" presName="childText" presStyleLbl="bgAcc1" presStyleIdx="14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A5D9B01-18AC-43EE-A735-B64CF5D6A9A1}" type="presOf" srcId="{C3C26A3B-1220-4825-BE68-D80AF74A4D60}" destId="{57F77C43-A512-48D9-928E-B4C938BB5E3F}" srcOrd="0" destOrd="0" presId="urn:microsoft.com/office/officeart/2005/8/layout/hierarchy3"/>
    <dgm:cxn modelId="{38E37C36-22DD-42F6-86C6-61F9305DA9EB}" type="presOf" srcId="{2DF0218E-2C70-4E40-A89A-0226E46F1631}" destId="{F3FFC978-D6F6-45B8-A43D-E9D25A81B1C0}" srcOrd="0" destOrd="0" presId="urn:microsoft.com/office/officeart/2005/8/layout/hierarchy3"/>
    <dgm:cxn modelId="{5D60AF3A-113C-44DA-A8E1-7DB297333BDE}" type="presOf" srcId="{8CD0E7F3-B393-4332-BF17-C3D23BFE5BFA}" destId="{F3EF52A3-EC39-47CE-8183-25BC1CA6695D}" srcOrd="0" destOrd="0" presId="urn:microsoft.com/office/officeart/2005/8/layout/hierarchy3"/>
    <dgm:cxn modelId="{6C53A48D-5448-4898-9E79-A3FC8582F721}" type="presOf" srcId="{12708616-C231-4DF8-A90E-DDC1ED4D01F8}" destId="{2B435CBB-1B03-47DE-91F5-501C29B28DF5}" srcOrd="1" destOrd="0" presId="urn:microsoft.com/office/officeart/2005/8/layout/hierarchy3"/>
    <dgm:cxn modelId="{1C798833-52F6-4967-A755-60F7BDF88B09}" type="presOf" srcId="{5CE346B1-40E5-4E83-96C1-ED78CE801BC6}" destId="{4144A46C-0997-4790-B620-05E8B84ED368}" srcOrd="0" destOrd="0" presId="urn:microsoft.com/office/officeart/2005/8/layout/hierarchy3"/>
    <dgm:cxn modelId="{972053A9-7AB4-4A94-AB9B-A2144E7709F3}" type="presOf" srcId="{EE267EB2-FCC9-4626-91F4-FFDC577F8259}" destId="{C6A1FDB7-825F-4705-93D2-0C6856520819}" srcOrd="0" destOrd="0" presId="urn:microsoft.com/office/officeart/2005/8/layout/hierarchy3"/>
    <dgm:cxn modelId="{0A603850-0556-4759-BC4E-65D97A951C70}" srcId="{5F815659-2A8B-4137-A81B-B3618AC44D45}" destId="{3010AF83-F776-4993-91F6-3F4B2E84D56D}" srcOrd="2" destOrd="0" parTransId="{4DBE29F6-6F31-4FBF-9655-66A2D484C19A}" sibTransId="{4693CA6C-35E9-4B09-AD3B-0220B6E1974D}"/>
    <dgm:cxn modelId="{535A9C54-E280-4E3E-8D94-40F60A300DB7}" type="presOf" srcId="{5F815659-2A8B-4137-A81B-B3618AC44D45}" destId="{98725C6C-C699-47B4-8686-21B059578162}" srcOrd="1" destOrd="0" presId="urn:microsoft.com/office/officeart/2005/8/layout/hierarchy3"/>
    <dgm:cxn modelId="{53D0D488-B481-4450-A643-52CCFF8D3950}" type="presOf" srcId="{8B208635-CF49-4249-8375-1D3C3DDA676A}" destId="{14269713-7C13-4A36-BEF7-D93106BB8183}" srcOrd="0" destOrd="0" presId="urn:microsoft.com/office/officeart/2005/8/layout/hierarchy3"/>
    <dgm:cxn modelId="{14D3C696-4CA8-4323-B835-A71BE709AA5D}" srcId="{5F815659-2A8B-4137-A81B-B3618AC44D45}" destId="{09948DF7-E8EB-454D-BB77-A3C8CCC0B436}" srcOrd="1" destOrd="0" parTransId="{7A90CE89-3C0F-4499-BF94-B09086992893}" sibTransId="{E7FB8A61-1DC0-4A53-8254-A744CFA049AD}"/>
    <dgm:cxn modelId="{40D5E965-EC2C-4B0C-B5CE-ED1E947EDCE3}" type="presOf" srcId="{4ED52D8C-8849-45F2-BB96-D456049A8018}" destId="{49452BE3-1636-4032-A402-F2393913B271}" srcOrd="0" destOrd="0" presId="urn:microsoft.com/office/officeart/2005/8/layout/hierarchy3"/>
    <dgm:cxn modelId="{3DE88500-79C3-43FD-804D-397DDCFE69B2}" type="presOf" srcId="{5CE346B1-40E5-4E83-96C1-ED78CE801BC6}" destId="{362F501F-85D8-4672-8265-B57ECFAFF9E5}" srcOrd="1" destOrd="0" presId="urn:microsoft.com/office/officeart/2005/8/layout/hierarchy3"/>
    <dgm:cxn modelId="{215569EA-8131-4BFE-B6C4-13FCF4D529F0}" srcId="{69B53195-DFB8-4743-A441-ECF7AA90E813}" destId="{5CE346B1-40E5-4E83-96C1-ED78CE801BC6}" srcOrd="3" destOrd="0" parTransId="{87347B79-CB5A-49F5-B6C9-95E768F9F913}" sibTransId="{73E255C1-58B0-41E0-8D76-E6609FBD4C6D}"/>
    <dgm:cxn modelId="{98DD7A67-AAAE-485D-B5C2-28971F8D61CB}" srcId="{777B924A-1BC1-42CE-9A29-09E8979580D0}" destId="{2DF0218E-2C70-4E40-A89A-0226E46F1631}" srcOrd="1" destOrd="0" parTransId="{5A06C288-07CE-43FD-91D7-B170B2EE616A}" sibTransId="{8A238417-256F-4DF4-8170-FC3DE4402C35}"/>
    <dgm:cxn modelId="{E00BBDEE-503F-49D6-BC90-C7C1D64AFE9E}" type="presOf" srcId="{431874D8-F175-47D9-A9AD-ABEECC469024}" destId="{BB7C77BF-8FBF-432C-B6A0-3920819107E6}" srcOrd="0" destOrd="0" presId="urn:microsoft.com/office/officeart/2005/8/layout/hierarchy3"/>
    <dgm:cxn modelId="{6B4874BC-04DA-4DB7-A02F-6A3B0B8956EE}" type="presOf" srcId="{083EB7A4-AE81-44D2-A5EB-AC2116092AD8}" destId="{00347504-0FAD-481A-82E4-A84374A3BED8}" srcOrd="0" destOrd="0" presId="urn:microsoft.com/office/officeart/2005/8/layout/hierarchy3"/>
    <dgm:cxn modelId="{5CBE8735-17CD-4B1C-A9E5-4D83BA37D028}" srcId="{EE267EB2-FCC9-4626-91F4-FFDC577F8259}" destId="{DBCA5543-6CBF-435E-89D7-0E73AC8AF78B}" srcOrd="2" destOrd="0" parTransId="{23688AA6-80EE-4541-B63A-D0372955AC9C}" sibTransId="{C108E966-6822-4002-9F13-2DCBB8E95A95}"/>
    <dgm:cxn modelId="{4C4AB136-C4B8-4186-842A-0CE21E333139}" type="presOf" srcId="{EF75ECF0-EBA8-4EC1-AD99-A85A30272E2A}" destId="{0FD72997-6202-48EB-8779-97E2DE63281B}" srcOrd="0" destOrd="0" presId="urn:microsoft.com/office/officeart/2005/8/layout/hierarchy3"/>
    <dgm:cxn modelId="{A5F3BF24-F52E-407D-BDE2-1B590190ECBE}" type="presOf" srcId="{20C41A52-558A-4976-8D1A-DB7A609487F4}" destId="{F50112A9-4154-4E9C-A410-AE6309BF3437}" srcOrd="0" destOrd="0" presId="urn:microsoft.com/office/officeart/2005/8/layout/hierarchy3"/>
    <dgm:cxn modelId="{ECF4065A-DAD2-4D08-B1B7-74AB4901D6A6}" type="presOf" srcId="{A8C2920B-6C8C-4B41-B7E5-557060209C65}" destId="{60C3A129-3FCE-4298-B0A3-A60D7FA2C0E7}" srcOrd="0" destOrd="0" presId="urn:microsoft.com/office/officeart/2005/8/layout/hierarchy3"/>
    <dgm:cxn modelId="{E58517B0-BF64-4C62-8070-80591441EDAE}" srcId="{EE267EB2-FCC9-4626-91F4-FFDC577F8259}" destId="{7CAE8CDE-196E-418C-91CB-A22E54C289C6}" srcOrd="1" destOrd="0" parTransId="{C9FB6F50-7880-4AE6-BE72-BE10D74D3785}" sibTransId="{CBB420E4-F724-4DCA-AB53-BF39ACC4983E}"/>
    <dgm:cxn modelId="{A965E003-AFAB-49E4-8407-E9C542005609}" srcId="{12708616-C231-4DF8-A90E-DDC1ED4D01F8}" destId="{79E9205C-8349-445B-A3B3-6EB68B0A79D5}" srcOrd="2" destOrd="0" parTransId="{A8C2920B-6C8C-4B41-B7E5-557060209C65}" sibTransId="{2A113F5C-BAE7-4DA0-8392-3EAA44188C24}"/>
    <dgm:cxn modelId="{9475F247-FC65-46F6-8AB6-CFC4334BCC76}" type="presOf" srcId="{28539561-22CE-4EB7-99E7-12A72EA88E25}" destId="{324B7D90-2D9C-4818-8A93-F44A8E3A8E39}" srcOrd="0" destOrd="0" presId="urn:microsoft.com/office/officeart/2005/8/layout/hierarchy3"/>
    <dgm:cxn modelId="{812F2912-E1CA-4C5F-B734-5014E81552CE}" type="presOf" srcId="{C9FB6F50-7880-4AE6-BE72-BE10D74D3785}" destId="{B7B3BAFF-B83D-4BB7-AF75-858F0BFFDB5F}" srcOrd="0" destOrd="0" presId="urn:microsoft.com/office/officeart/2005/8/layout/hierarchy3"/>
    <dgm:cxn modelId="{9D55FEEA-FB11-4F2D-9E12-C97EB6F69029}" type="presOf" srcId="{DBCA5543-6CBF-435E-89D7-0E73AC8AF78B}" destId="{7B926929-5EC3-4F72-BA31-2D7B7F69F9FE}" srcOrd="0" destOrd="0" presId="urn:microsoft.com/office/officeart/2005/8/layout/hierarchy3"/>
    <dgm:cxn modelId="{10686DB4-C9D3-4726-A98F-5644A74FC326}" type="presOf" srcId="{7CAE8CDE-196E-418C-91CB-A22E54C289C6}" destId="{88264EF9-D3CB-465B-A5E5-3B6B45D49172}" srcOrd="0" destOrd="0" presId="urn:microsoft.com/office/officeart/2005/8/layout/hierarchy3"/>
    <dgm:cxn modelId="{D7BFFAFD-99C5-44D0-AAD5-A451AD87E605}" type="presOf" srcId="{7A90CE89-3C0F-4499-BF94-B09086992893}" destId="{76A4B0FE-B622-4633-9E70-D33D414E6347}" srcOrd="0" destOrd="0" presId="urn:microsoft.com/office/officeart/2005/8/layout/hierarchy3"/>
    <dgm:cxn modelId="{C0B06B16-7209-44DC-B996-89147B121192}" type="presOf" srcId="{777B924A-1BC1-42CE-9A29-09E8979580D0}" destId="{581E6565-7165-432D-9ABC-2565E7088AD6}" srcOrd="1" destOrd="0" presId="urn:microsoft.com/office/officeart/2005/8/layout/hierarchy3"/>
    <dgm:cxn modelId="{4D88E06B-588B-4D20-BDB2-D96170B291F8}" srcId="{12708616-C231-4DF8-A90E-DDC1ED4D01F8}" destId="{EF75ECF0-EBA8-4EC1-AD99-A85A30272E2A}" srcOrd="0" destOrd="0" parTransId="{083EB7A4-AE81-44D2-A5EB-AC2116092AD8}" sibTransId="{4AAB7A52-8888-49B8-9963-715F5B4B7E3F}"/>
    <dgm:cxn modelId="{AB6D2B4F-C9E0-4AF5-9D47-4BD7537D426C}" srcId="{69B53195-DFB8-4743-A441-ECF7AA90E813}" destId="{777B924A-1BC1-42CE-9A29-09E8979580D0}" srcOrd="4" destOrd="0" parTransId="{6D9D541C-3223-4020-A0CE-89F0D26B1A9E}" sibTransId="{952AAA53-2CEB-4853-A4EE-53FE08293347}"/>
    <dgm:cxn modelId="{F225D5DE-9574-47B8-B39D-94177FA4F050}" type="presOf" srcId="{12708616-C231-4DF8-A90E-DDC1ED4D01F8}" destId="{77E0DB01-F182-46FE-98C8-0211245A0235}" srcOrd="0" destOrd="0" presId="urn:microsoft.com/office/officeart/2005/8/layout/hierarchy3"/>
    <dgm:cxn modelId="{6019FED6-BB25-497B-8AC2-B177A1C4EC50}" type="presOf" srcId="{E0D6E522-2F00-43A8-A43D-19EF18EB16A5}" destId="{6ACF24EE-13C2-4F01-AD3B-0BA41626F8E2}" srcOrd="0" destOrd="0" presId="urn:microsoft.com/office/officeart/2005/8/layout/hierarchy3"/>
    <dgm:cxn modelId="{052664B6-2C5C-4D75-ACD3-7AA4F4A75C09}" type="presOf" srcId="{777B924A-1BC1-42CE-9A29-09E8979580D0}" destId="{EC54C2C8-9B3D-440B-9979-78932EB4226D}" srcOrd="0" destOrd="0" presId="urn:microsoft.com/office/officeart/2005/8/layout/hierarchy3"/>
    <dgm:cxn modelId="{FDA68C17-C8FE-43DA-B122-F46E561851C1}" type="presOf" srcId="{DFB5CF65-01C8-4E41-90CF-AA1F2F399B0B}" destId="{F4B22DE0-262B-4FA2-930D-ECF45B0F9F78}" srcOrd="0" destOrd="0" presId="urn:microsoft.com/office/officeart/2005/8/layout/hierarchy3"/>
    <dgm:cxn modelId="{BD7A6321-34F3-4D8C-AE02-4D43E0A276B7}" srcId="{777B924A-1BC1-42CE-9A29-09E8979580D0}" destId="{431874D8-F175-47D9-A9AD-ABEECC469024}" srcOrd="0" destOrd="0" parTransId="{0C50E330-163B-4A7C-8398-90694AB7A3ED}" sibTransId="{CD22D183-0FCB-403B-8D51-FEA572A45B2F}"/>
    <dgm:cxn modelId="{7BC63E4E-ED61-4725-9286-954D1B0903B9}" type="presOf" srcId="{09948DF7-E8EB-454D-BB77-A3C8CCC0B436}" destId="{16D8A053-B316-4A0F-89D1-CDA2646B5E38}" srcOrd="0" destOrd="0" presId="urn:microsoft.com/office/officeart/2005/8/layout/hierarchy3"/>
    <dgm:cxn modelId="{3D4406C6-9C3A-4E81-9B0B-891F5FCCDE45}" type="presOf" srcId="{30FFA82A-D264-437F-9A20-230539350D23}" destId="{3FAD4EC2-60E4-4EA1-BA8E-4211F7587518}" srcOrd="0" destOrd="0" presId="urn:microsoft.com/office/officeart/2005/8/layout/hierarchy3"/>
    <dgm:cxn modelId="{46E5F691-29F9-4F08-B16F-638843695CED}" srcId="{EE267EB2-FCC9-4626-91F4-FFDC577F8259}" destId="{CDB3F031-5B50-4165-A01D-D82F347EC9A0}" srcOrd="0" destOrd="0" parTransId="{C3C26A3B-1220-4825-BE68-D80AF74A4D60}" sibTransId="{3EC41C42-7881-4906-B18D-2C942192672C}"/>
    <dgm:cxn modelId="{0DB830A2-D37B-4FA2-A29B-94617CDFA33C}" type="presOf" srcId="{26B800AA-19CD-4D9F-BB05-CBEEF5702834}" destId="{0F89DE52-2C82-4720-ABC4-E48C435D1BE8}" srcOrd="0" destOrd="0" presId="urn:microsoft.com/office/officeart/2005/8/layout/hierarchy3"/>
    <dgm:cxn modelId="{EFEE5AD7-DAB4-4A17-BE7F-046178E2C3CB}" srcId="{777B924A-1BC1-42CE-9A29-09E8979580D0}" destId="{8B208635-CF49-4249-8375-1D3C3DDA676A}" srcOrd="2" destOrd="0" parTransId="{20C41A52-558A-4976-8D1A-DB7A609487F4}" sibTransId="{BEE167B0-7A71-4FE6-8157-6084BCD128A4}"/>
    <dgm:cxn modelId="{B26A038A-27BD-4C7B-9DCD-7BB56BA12244}" type="presOf" srcId="{EE267EB2-FCC9-4626-91F4-FFDC577F8259}" destId="{9E86CE38-74CB-4C5C-B3A9-B4F15BF11C7C}" srcOrd="1" destOrd="0" presId="urn:microsoft.com/office/officeart/2005/8/layout/hierarchy3"/>
    <dgm:cxn modelId="{562CC1ED-4CF9-4276-B06B-D378BF39BF54}" type="presOf" srcId="{0C50E330-163B-4A7C-8398-90694AB7A3ED}" destId="{2EBA1906-2C1B-44F8-AF28-A311F360AFA6}" srcOrd="0" destOrd="0" presId="urn:microsoft.com/office/officeart/2005/8/layout/hierarchy3"/>
    <dgm:cxn modelId="{548B9BCC-0B0D-4AB7-AD7B-12F55C38DF5B}" type="presOf" srcId="{CDB3F031-5B50-4165-A01D-D82F347EC9A0}" destId="{0542A34D-6B48-40CE-B927-DC15F51D2DC9}" srcOrd="0" destOrd="0" presId="urn:microsoft.com/office/officeart/2005/8/layout/hierarchy3"/>
    <dgm:cxn modelId="{F62F2595-0845-473E-BDF5-7051CB92CC78}" srcId="{69B53195-DFB8-4743-A441-ECF7AA90E813}" destId="{EE267EB2-FCC9-4626-91F4-FFDC577F8259}" srcOrd="2" destOrd="0" parTransId="{E643667D-A91A-46BE-84A3-A89935C3A1FC}" sibTransId="{39BD81A1-063F-4471-B723-FA2E62EFB16B}"/>
    <dgm:cxn modelId="{B566BD13-6B0B-4BA3-B5F6-376E34F0E0A4}" type="presOf" srcId="{3010AF83-F776-4993-91F6-3F4B2E84D56D}" destId="{01DEEC15-6988-4549-A7CB-0B0EAC7F19E6}" srcOrd="0" destOrd="0" presId="urn:microsoft.com/office/officeart/2005/8/layout/hierarchy3"/>
    <dgm:cxn modelId="{5B1B7C1A-60A1-4E00-B7A8-3AF39C1DC8A9}" srcId="{69B53195-DFB8-4743-A441-ECF7AA90E813}" destId="{5F815659-2A8B-4137-A81B-B3618AC44D45}" srcOrd="1" destOrd="0" parTransId="{9F32CAA8-A475-4810-BFE6-98AC9530A5EE}" sibTransId="{605F4FC0-2429-4801-AB89-450F61B1D288}"/>
    <dgm:cxn modelId="{FB5E5E3F-94CE-472B-BA9B-D0424728CDBB}" srcId="{12708616-C231-4DF8-A90E-DDC1ED4D01F8}" destId="{26B800AA-19CD-4D9F-BB05-CBEEF5702834}" srcOrd="1" destOrd="0" parTransId="{E0D6E522-2F00-43A8-A43D-19EF18EB16A5}" sibTransId="{6B29CA4A-0E61-463C-8695-7E9F8687E312}"/>
    <dgm:cxn modelId="{47AFBFE0-7298-4A1D-9C68-6ED0D13C98AF}" srcId="{5CE346B1-40E5-4E83-96C1-ED78CE801BC6}" destId="{28539561-22CE-4EB7-99E7-12A72EA88E25}" srcOrd="2" destOrd="0" parTransId="{8CD0E7F3-B393-4332-BF17-C3D23BFE5BFA}" sibTransId="{192D92C2-FFD5-44A1-BC75-97A55E004F94}"/>
    <dgm:cxn modelId="{2DEDFFB9-18B2-416A-A8E7-DCF6DF0C16AD}" type="presOf" srcId="{868612F4-6EC0-416B-B8EE-8671F6E6F560}" destId="{C47564F5-2A82-4B26-AE65-36A0D8CEAA33}" srcOrd="0" destOrd="0" presId="urn:microsoft.com/office/officeart/2005/8/layout/hierarchy3"/>
    <dgm:cxn modelId="{0A511327-7F2F-4DB9-916E-C0339C6C3791}" type="presOf" srcId="{4DBE29F6-6F31-4FBF-9655-66A2D484C19A}" destId="{8C55E068-271E-42DD-9FCC-76F0BB55DB1C}" srcOrd="0" destOrd="0" presId="urn:microsoft.com/office/officeart/2005/8/layout/hierarchy3"/>
    <dgm:cxn modelId="{3606C50E-D3C6-4B30-945D-BAA0B70BAE53}" type="presOf" srcId="{69B53195-DFB8-4743-A441-ECF7AA90E813}" destId="{DD5254CF-730C-4268-BB21-1A6F81457A94}" srcOrd="0" destOrd="0" presId="urn:microsoft.com/office/officeart/2005/8/layout/hierarchy3"/>
    <dgm:cxn modelId="{F67AE373-3D6C-467F-85FB-B8E41A746E8C}" type="presOf" srcId="{6C659C13-60BF-4A94-9E35-3D298418632C}" destId="{D6E1384E-2B6E-43ED-9CC4-58466E65E296}" srcOrd="0" destOrd="0" presId="urn:microsoft.com/office/officeart/2005/8/layout/hierarchy3"/>
    <dgm:cxn modelId="{1F40A5A0-57D0-4F3D-89F6-F77998EC49D7}" srcId="{5F815659-2A8B-4137-A81B-B3618AC44D45}" destId="{B70B38BC-5E08-4CDE-A662-4EFD74C46259}" srcOrd="0" destOrd="0" parTransId="{DFB5CF65-01C8-4E41-90CF-AA1F2F399B0B}" sibTransId="{035F5C12-E989-4E03-9FA1-D1776DD41D81}"/>
    <dgm:cxn modelId="{5C88F277-1B4D-42DB-A958-F98A9CFDD4C9}" srcId="{5CE346B1-40E5-4E83-96C1-ED78CE801BC6}" destId="{4ED52D8C-8849-45F2-BB96-D456049A8018}" srcOrd="1" destOrd="0" parTransId="{6C659C13-60BF-4A94-9E35-3D298418632C}" sibTransId="{5748A0B6-E977-4E56-BFDA-801324F7203E}"/>
    <dgm:cxn modelId="{274B3793-5EAA-4DA7-A345-1C08599477D6}" srcId="{69B53195-DFB8-4743-A441-ECF7AA90E813}" destId="{12708616-C231-4DF8-A90E-DDC1ED4D01F8}" srcOrd="0" destOrd="0" parTransId="{5A09F21B-BB3E-4A23-9DDE-6879848C719F}" sibTransId="{A31BC823-D1E9-40E8-AC0B-53D553F33EA3}"/>
    <dgm:cxn modelId="{D679C7BD-C306-409C-8152-4F3F1709B124}" type="presOf" srcId="{79E9205C-8349-445B-A3B3-6EB68B0A79D5}" destId="{EE676C2A-9168-4E0E-9668-609A3D0AA26E}" srcOrd="0" destOrd="0" presId="urn:microsoft.com/office/officeart/2005/8/layout/hierarchy3"/>
    <dgm:cxn modelId="{79936013-5757-4673-ACEB-207519CFED9C}" type="presOf" srcId="{5A06C288-07CE-43FD-91D7-B170B2EE616A}" destId="{103D959E-F4DB-43F4-AF87-FBB136085574}" srcOrd="0" destOrd="0" presId="urn:microsoft.com/office/officeart/2005/8/layout/hierarchy3"/>
    <dgm:cxn modelId="{B15267C8-0439-406B-A214-2EAC1D8CB41C}" type="presOf" srcId="{23688AA6-80EE-4541-B63A-D0372955AC9C}" destId="{435C09FD-7668-4873-AB58-70BBB09970C2}" srcOrd="0" destOrd="0" presId="urn:microsoft.com/office/officeart/2005/8/layout/hierarchy3"/>
    <dgm:cxn modelId="{73589549-EE1E-4B18-9BA9-0F0F75A6F82D}" type="presOf" srcId="{B70B38BC-5E08-4CDE-A662-4EFD74C46259}" destId="{FE2E6AC0-5BD7-4BF6-8431-98835F561A6D}" srcOrd="0" destOrd="0" presId="urn:microsoft.com/office/officeart/2005/8/layout/hierarchy3"/>
    <dgm:cxn modelId="{7E7E759B-DC6C-41A0-9012-06168E354858}" type="presOf" srcId="{5F815659-2A8B-4137-A81B-B3618AC44D45}" destId="{AEB02739-8994-4F95-B399-24510A197CAE}" srcOrd="0" destOrd="0" presId="urn:microsoft.com/office/officeart/2005/8/layout/hierarchy3"/>
    <dgm:cxn modelId="{D5CA32B4-CC39-4459-9A2A-3EBBDF7209EC}" srcId="{5CE346B1-40E5-4E83-96C1-ED78CE801BC6}" destId="{30FFA82A-D264-437F-9A20-230539350D23}" srcOrd="0" destOrd="0" parTransId="{868612F4-6EC0-416B-B8EE-8671F6E6F560}" sibTransId="{EAF0627A-F98B-45F9-91B8-895A4FBEE9A7}"/>
    <dgm:cxn modelId="{D1F4013E-D5B6-4E2D-93D2-7370FFD80755}" type="presParOf" srcId="{DD5254CF-730C-4268-BB21-1A6F81457A94}" destId="{06CF2E52-C58D-4942-A57D-CB9ED863C91C}" srcOrd="0" destOrd="0" presId="urn:microsoft.com/office/officeart/2005/8/layout/hierarchy3"/>
    <dgm:cxn modelId="{8F29AD94-5F6C-4B28-9A06-E7B1C09867E2}" type="presParOf" srcId="{06CF2E52-C58D-4942-A57D-CB9ED863C91C}" destId="{FF4E0EE6-C393-4E84-9387-FADC606B7086}" srcOrd="0" destOrd="0" presId="urn:microsoft.com/office/officeart/2005/8/layout/hierarchy3"/>
    <dgm:cxn modelId="{46F3F8E4-851F-41F2-90F0-D42DFB137AC6}" type="presParOf" srcId="{FF4E0EE6-C393-4E84-9387-FADC606B7086}" destId="{77E0DB01-F182-46FE-98C8-0211245A0235}" srcOrd="0" destOrd="0" presId="urn:microsoft.com/office/officeart/2005/8/layout/hierarchy3"/>
    <dgm:cxn modelId="{867B9A84-4AAE-4E89-BDFC-030574A9FACE}" type="presParOf" srcId="{FF4E0EE6-C393-4E84-9387-FADC606B7086}" destId="{2B435CBB-1B03-47DE-91F5-501C29B28DF5}" srcOrd="1" destOrd="0" presId="urn:microsoft.com/office/officeart/2005/8/layout/hierarchy3"/>
    <dgm:cxn modelId="{9DF33B25-DF89-4DC4-900B-3F21810A42D4}" type="presParOf" srcId="{06CF2E52-C58D-4942-A57D-CB9ED863C91C}" destId="{0FE4C461-8159-4C1B-AED8-3238ACD7022A}" srcOrd="1" destOrd="0" presId="urn:microsoft.com/office/officeart/2005/8/layout/hierarchy3"/>
    <dgm:cxn modelId="{4A2116EB-2C57-47EF-98DC-0201ECBC454F}" type="presParOf" srcId="{0FE4C461-8159-4C1B-AED8-3238ACD7022A}" destId="{00347504-0FAD-481A-82E4-A84374A3BED8}" srcOrd="0" destOrd="0" presId="urn:microsoft.com/office/officeart/2005/8/layout/hierarchy3"/>
    <dgm:cxn modelId="{FE077E21-E65A-4C89-91A1-C4FC19AA03CC}" type="presParOf" srcId="{0FE4C461-8159-4C1B-AED8-3238ACD7022A}" destId="{0FD72997-6202-48EB-8779-97E2DE63281B}" srcOrd="1" destOrd="0" presId="urn:microsoft.com/office/officeart/2005/8/layout/hierarchy3"/>
    <dgm:cxn modelId="{22B98536-DA3E-4750-881C-4201DB345463}" type="presParOf" srcId="{0FE4C461-8159-4C1B-AED8-3238ACD7022A}" destId="{6ACF24EE-13C2-4F01-AD3B-0BA41626F8E2}" srcOrd="2" destOrd="0" presId="urn:microsoft.com/office/officeart/2005/8/layout/hierarchy3"/>
    <dgm:cxn modelId="{B8EF3B4B-ADF0-48FC-B844-39B27771F762}" type="presParOf" srcId="{0FE4C461-8159-4C1B-AED8-3238ACD7022A}" destId="{0F89DE52-2C82-4720-ABC4-E48C435D1BE8}" srcOrd="3" destOrd="0" presId="urn:microsoft.com/office/officeart/2005/8/layout/hierarchy3"/>
    <dgm:cxn modelId="{CD58917D-8DA5-414F-89A8-F5A7AD00CEEF}" type="presParOf" srcId="{0FE4C461-8159-4C1B-AED8-3238ACD7022A}" destId="{60C3A129-3FCE-4298-B0A3-A60D7FA2C0E7}" srcOrd="4" destOrd="0" presId="urn:microsoft.com/office/officeart/2005/8/layout/hierarchy3"/>
    <dgm:cxn modelId="{50897025-5C2D-4DC8-8990-059B2780F7A8}" type="presParOf" srcId="{0FE4C461-8159-4C1B-AED8-3238ACD7022A}" destId="{EE676C2A-9168-4E0E-9668-609A3D0AA26E}" srcOrd="5" destOrd="0" presId="urn:microsoft.com/office/officeart/2005/8/layout/hierarchy3"/>
    <dgm:cxn modelId="{6FE68157-8CFB-4305-A842-C432206C3A27}" type="presParOf" srcId="{DD5254CF-730C-4268-BB21-1A6F81457A94}" destId="{F505A09F-3F11-4FCA-9EF4-2E8C9A24FB5B}" srcOrd="1" destOrd="0" presId="urn:microsoft.com/office/officeart/2005/8/layout/hierarchy3"/>
    <dgm:cxn modelId="{574BA582-4F40-48AD-A966-DB15C607B802}" type="presParOf" srcId="{F505A09F-3F11-4FCA-9EF4-2E8C9A24FB5B}" destId="{178E26E6-8447-40E2-A368-71F590FCF1CD}" srcOrd="0" destOrd="0" presId="urn:microsoft.com/office/officeart/2005/8/layout/hierarchy3"/>
    <dgm:cxn modelId="{4A124EED-0C94-425D-9882-6C8BC5A758DB}" type="presParOf" srcId="{178E26E6-8447-40E2-A368-71F590FCF1CD}" destId="{AEB02739-8994-4F95-B399-24510A197CAE}" srcOrd="0" destOrd="0" presId="urn:microsoft.com/office/officeart/2005/8/layout/hierarchy3"/>
    <dgm:cxn modelId="{6028B8A6-7848-4AEC-8D5B-9F393BA05276}" type="presParOf" srcId="{178E26E6-8447-40E2-A368-71F590FCF1CD}" destId="{98725C6C-C699-47B4-8686-21B059578162}" srcOrd="1" destOrd="0" presId="urn:microsoft.com/office/officeart/2005/8/layout/hierarchy3"/>
    <dgm:cxn modelId="{E1817A5B-CB1C-499A-AB94-3FC3D98845AE}" type="presParOf" srcId="{F505A09F-3F11-4FCA-9EF4-2E8C9A24FB5B}" destId="{53B2737A-748F-4360-B858-C0D41266BFBA}" srcOrd="1" destOrd="0" presId="urn:microsoft.com/office/officeart/2005/8/layout/hierarchy3"/>
    <dgm:cxn modelId="{C45A6DAB-01B8-467D-B532-5E60C4A79FDC}" type="presParOf" srcId="{53B2737A-748F-4360-B858-C0D41266BFBA}" destId="{F4B22DE0-262B-4FA2-930D-ECF45B0F9F78}" srcOrd="0" destOrd="0" presId="urn:microsoft.com/office/officeart/2005/8/layout/hierarchy3"/>
    <dgm:cxn modelId="{460F94E6-1E22-4231-BAF0-DBA69BD60FDD}" type="presParOf" srcId="{53B2737A-748F-4360-B858-C0D41266BFBA}" destId="{FE2E6AC0-5BD7-4BF6-8431-98835F561A6D}" srcOrd="1" destOrd="0" presId="urn:microsoft.com/office/officeart/2005/8/layout/hierarchy3"/>
    <dgm:cxn modelId="{D4279D2C-02CE-4AB1-B28B-689D86700C09}" type="presParOf" srcId="{53B2737A-748F-4360-B858-C0D41266BFBA}" destId="{76A4B0FE-B622-4633-9E70-D33D414E6347}" srcOrd="2" destOrd="0" presId="urn:microsoft.com/office/officeart/2005/8/layout/hierarchy3"/>
    <dgm:cxn modelId="{9840A00D-4ED4-4C93-9F4C-B33EEB458A5E}" type="presParOf" srcId="{53B2737A-748F-4360-B858-C0D41266BFBA}" destId="{16D8A053-B316-4A0F-89D1-CDA2646B5E38}" srcOrd="3" destOrd="0" presId="urn:microsoft.com/office/officeart/2005/8/layout/hierarchy3"/>
    <dgm:cxn modelId="{A3A4A9BF-3A00-4F32-A22B-0612AC8A7D55}" type="presParOf" srcId="{53B2737A-748F-4360-B858-C0D41266BFBA}" destId="{8C55E068-271E-42DD-9FCC-76F0BB55DB1C}" srcOrd="4" destOrd="0" presId="urn:microsoft.com/office/officeart/2005/8/layout/hierarchy3"/>
    <dgm:cxn modelId="{3D431F30-CEDD-4672-9285-E9CD31E6ED89}" type="presParOf" srcId="{53B2737A-748F-4360-B858-C0D41266BFBA}" destId="{01DEEC15-6988-4549-A7CB-0B0EAC7F19E6}" srcOrd="5" destOrd="0" presId="urn:microsoft.com/office/officeart/2005/8/layout/hierarchy3"/>
    <dgm:cxn modelId="{5E8BD1EE-AE02-4999-AD85-57CCDE271A1A}" type="presParOf" srcId="{DD5254CF-730C-4268-BB21-1A6F81457A94}" destId="{A007E2D2-A9F2-4813-BFAA-36D662507917}" srcOrd="2" destOrd="0" presId="urn:microsoft.com/office/officeart/2005/8/layout/hierarchy3"/>
    <dgm:cxn modelId="{FC5A3CF4-769B-4577-9D38-77F675D5FC46}" type="presParOf" srcId="{A007E2D2-A9F2-4813-BFAA-36D662507917}" destId="{9857C890-684E-4396-B9B6-AE5E485E96E1}" srcOrd="0" destOrd="0" presId="urn:microsoft.com/office/officeart/2005/8/layout/hierarchy3"/>
    <dgm:cxn modelId="{2B92E7A0-4D21-415A-9CB4-6165B05EC21E}" type="presParOf" srcId="{9857C890-684E-4396-B9B6-AE5E485E96E1}" destId="{C6A1FDB7-825F-4705-93D2-0C6856520819}" srcOrd="0" destOrd="0" presId="urn:microsoft.com/office/officeart/2005/8/layout/hierarchy3"/>
    <dgm:cxn modelId="{EE6D571E-0FDA-4207-B299-771BB22DEC11}" type="presParOf" srcId="{9857C890-684E-4396-B9B6-AE5E485E96E1}" destId="{9E86CE38-74CB-4C5C-B3A9-B4F15BF11C7C}" srcOrd="1" destOrd="0" presId="urn:microsoft.com/office/officeart/2005/8/layout/hierarchy3"/>
    <dgm:cxn modelId="{FA8D2357-F100-4E33-B9BE-6AA39CDEF36D}" type="presParOf" srcId="{A007E2D2-A9F2-4813-BFAA-36D662507917}" destId="{90BF4CD2-F146-4767-8398-687E9ACB3E09}" srcOrd="1" destOrd="0" presId="urn:microsoft.com/office/officeart/2005/8/layout/hierarchy3"/>
    <dgm:cxn modelId="{11B5A8E9-C7EA-4A3A-9E86-F920913FF9C8}" type="presParOf" srcId="{90BF4CD2-F146-4767-8398-687E9ACB3E09}" destId="{57F77C43-A512-48D9-928E-B4C938BB5E3F}" srcOrd="0" destOrd="0" presId="urn:microsoft.com/office/officeart/2005/8/layout/hierarchy3"/>
    <dgm:cxn modelId="{606348CF-4E07-4DFD-9F72-9A56C905382B}" type="presParOf" srcId="{90BF4CD2-F146-4767-8398-687E9ACB3E09}" destId="{0542A34D-6B48-40CE-B927-DC15F51D2DC9}" srcOrd="1" destOrd="0" presId="urn:microsoft.com/office/officeart/2005/8/layout/hierarchy3"/>
    <dgm:cxn modelId="{AD2DB434-F971-4E10-869B-206D1FF9C722}" type="presParOf" srcId="{90BF4CD2-F146-4767-8398-687E9ACB3E09}" destId="{B7B3BAFF-B83D-4BB7-AF75-858F0BFFDB5F}" srcOrd="2" destOrd="0" presId="urn:microsoft.com/office/officeart/2005/8/layout/hierarchy3"/>
    <dgm:cxn modelId="{3FC27DE3-1C05-41DA-8B27-0DC7A37E0A4E}" type="presParOf" srcId="{90BF4CD2-F146-4767-8398-687E9ACB3E09}" destId="{88264EF9-D3CB-465B-A5E5-3B6B45D49172}" srcOrd="3" destOrd="0" presId="urn:microsoft.com/office/officeart/2005/8/layout/hierarchy3"/>
    <dgm:cxn modelId="{DC7D00E6-3D77-4C0E-A180-64DE60136718}" type="presParOf" srcId="{90BF4CD2-F146-4767-8398-687E9ACB3E09}" destId="{435C09FD-7668-4873-AB58-70BBB09970C2}" srcOrd="4" destOrd="0" presId="urn:microsoft.com/office/officeart/2005/8/layout/hierarchy3"/>
    <dgm:cxn modelId="{70E7B8FF-9A28-4F40-92D1-D8349B7F761E}" type="presParOf" srcId="{90BF4CD2-F146-4767-8398-687E9ACB3E09}" destId="{7B926929-5EC3-4F72-BA31-2D7B7F69F9FE}" srcOrd="5" destOrd="0" presId="urn:microsoft.com/office/officeart/2005/8/layout/hierarchy3"/>
    <dgm:cxn modelId="{A81F4217-EAFC-4DF9-8D72-10E77B63A04B}" type="presParOf" srcId="{DD5254CF-730C-4268-BB21-1A6F81457A94}" destId="{454538F7-0289-43C4-BA67-1F65915869A6}" srcOrd="3" destOrd="0" presId="urn:microsoft.com/office/officeart/2005/8/layout/hierarchy3"/>
    <dgm:cxn modelId="{623B1560-BC2A-4AE7-8E29-4B8DF2805685}" type="presParOf" srcId="{454538F7-0289-43C4-BA67-1F65915869A6}" destId="{8D20D76B-7D5A-4421-A833-FCEE0F7C4D10}" srcOrd="0" destOrd="0" presId="urn:microsoft.com/office/officeart/2005/8/layout/hierarchy3"/>
    <dgm:cxn modelId="{90F8590C-4C52-4467-9D7C-764F15B7828E}" type="presParOf" srcId="{8D20D76B-7D5A-4421-A833-FCEE0F7C4D10}" destId="{4144A46C-0997-4790-B620-05E8B84ED368}" srcOrd="0" destOrd="0" presId="urn:microsoft.com/office/officeart/2005/8/layout/hierarchy3"/>
    <dgm:cxn modelId="{A6D062AF-47A2-46EC-99DE-1446E987388A}" type="presParOf" srcId="{8D20D76B-7D5A-4421-A833-FCEE0F7C4D10}" destId="{362F501F-85D8-4672-8265-B57ECFAFF9E5}" srcOrd="1" destOrd="0" presId="urn:microsoft.com/office/officeart/2005/8/layout/hierarchy3"/>
    <dgm:cxn modelId="{B938D244-F452-4FF5-A2E3-77D265E01EC1}" type="presParOf" srcId="{454538F7-0289-43C4-BA67-1F65915869A6}" destId="{4FC52DC7-365B-4727-BF42-96DB5193D465}" srcOrd="1" destOrd="0" presId="urn:microsoft.com/office/officeart/2005/8/layout/hierarchy3"/>
    <dgm:cxn modelId="{8A5C9486-10CE-48E1-9992-CAC62E985251}" type="presParOf" srcId="{4FC52DC7-365B-4727-BF42-96DB5193D465}" destId="{C47564F5-2A82-4B26-AE65-36A0D8CEAA33}" srcOrd="0" destOrd="0" presId="urn:microsoft.com/office/officeart/2005/8/layout/hierarchy3"/>
    <dgm:cxn modelId="{96B58A3F-DB2D-4BE5-A15F-0D4621926C07}" type="presParOf" srcId="{4FC52DC7-365B-4727-BF42-96DB5193D465}" destId="{3FAD4EC2-60E4-4EA1-BA8E-4211F7587518}" srcOrd="1" destOrd="0" presId="urn:microsoft.com/office/officeart/2005/8/layout/hierarchy3"/>
    <dgm:cxn modelId="{3626EAF8-EA94-49C0-BC81-5C647705C420}" type="presParOf" srcId="{4FC52DC7-365B-4727-BF42-96DB5193D465}" destId="{D6E1384E-2B6E-43ED-9CC4-58466E65E296}" srcOrd="2" destOrd="0" presId="urn:microsoft.com/office/officeart/2005/8/layout/hierarchy3"/>
    <dgm:cxn modelId="{65BE25AE-0FF0-42DC-AF4F-3465E4F27AD6}" type="presParOf" srcId="{4FC52DC7-365B-4727-BF42-96DB5193D465}" destId="{49452BE3-1636-4032-A402-F2393913B271}" srcOrd="3" destOrd="0" presId="urn:microsoft.com/office/officeart/2005/8/layout/hierarchy3"/>
    <dgm:cxn modelId="{4E0D79AB-B58B-42EA-A828-DAFE145DF15E}" type="presParOf" srcId="{4FC52DC7-365B-4727-BF42-96DB5193D465}" destId="{F3EF52A3-EC39-47CE-8183-25BC1CA6695D}" srcOrd="4" destOrd="0" presId="urn:microsoft.com/office/officeart/2005/8/layout/hierarchy3"/>
    <dgm:cxn modelId="{F60BCF13-5350-4FB4-BCA3-808598C0A6C2}" type="presParOf" srcId="{4FC52DC7-365B-4727-BF42-96DB5193D465}" destId="{324B7D90-2D9C-4818-8A93-F44A8E3A8E39}" srcOrd="5" destOrd="0" presId="urn:microsoft.com/office/officeart/2005/8/layout/hierarchy3"/>
    <dgm:cxn modelId="{3076C4C0-4DC3-4F7C-A8F5-914F488F8CB6}" type="presParOf" srcId="{DD5254CF-730C-4268-BB21-1A6F81457A94}" destId="{B3C6CEC1-8CC9-4153-B80D-E6435A7F3455}" srcOrd="4" destOrd="0" presId="urn:microsoft.com/office/officeart/2005/8/layout/hierarchy3"/>
    <dgm:cxn modelId="{4102146A-F8D2-4D5D-8CC8-07589158D11C}" type="presParOf" srcId="{B3C6CEC1-8CC9-4153-B80D-E6435A7F3455}" destId="{57D178D9-E290-4E01-A830-F51EAE2EDD74}" srcOrd="0" destOrd="0" presId="urn:microsoft.com/office/officeart/2005/8/layout/hierarchy3"/>
    <dgm:cxn modelId="{E78B3CC5-7A79-41CB-854F-DFFD3434AB98}" type="presParOf" srcId="{57D178D9-E290-4E01-A830-F51EAE2EDD74}" destId="{EC54C2C8-9B3D-440B-9979-78932EB4226D}" srcOrd="0" destOrd="0" presId="urn:microsoft.com/office/officeart/2005/8/layout/hierarchy3"/>
    <dgm:cxn modelId="{285FA68A-9CFD-4E4B-887F-98D4A6D2F9A1}" type="presParOf" srcId="{57D178D9-E290-4E01-A830-F51EAE2EDD74}" destId="{581E6565-7165-432D-9ABC-2565E7088AD6}" srcOrd="1" destOrd="0" presId="urn:microsoft.com/office/officeart/2005/8/layout/hierarchy3"/>
    <dgm:cxn modelId="{08C270C8-BAAF-4441-A9BB-CE76F94255BE}" type="presParOf" srcId="{B3C6CEC1-8CC9-4153-B80D-E6435A7F3455}" destId="{E443E5B9-8A0F-4AD1-8175-8A7C47F7CFD6}" srcOrd="1" destOrd="0" presId="urn:microsoft.com/office/officeart/2005/8/layout/hierarchy3"/>
    <dgm:cxn modelId="{4830F059-9A0C-4659-ABAE-6CA1CA25BA63}" type="presParOf" srcId="{E443E5B9-8A0F-4AD1-8175-8A7C47F7CFD6}" destId="{2EBA1906-2C1B-44F8-AF28-A311F360AFA6}" srcOrd="0" destOrd="0" presId="urn:microsoft.com/office/officeart/2005/8/layout/hierarchy3"/>
    <dgm:cxn modelId="{B9C872F0-1AEB-4F3E-AF7A-1D07903E8960}" type="presParOf" srcId="{E443E5B9-8A0F-4AD1-8175-8A7C47F7CFD6}" destId="{BB7C77BF-8FBF-432C-B6A0-3920819107E6}" srcOrd="1" destOrd="0" presId="urn:microsoft.com/office/officeart/2005/8/layout/hierarchy3"/>
    <dgm:cxn modelId="{713F7185-BE6E-4333-9427-C7ADD58D0AF1}" type="presParOf" srcId="{E443E5B9-8A0F-4AD1-8175-8A7C47F7CFD6}" destId="{103D959E-F4DB-43F4-AF87-FBB136085574}" srcOrd="2" destOrd="0" presId="urn:microsoft.com/office/officeart/2005/8/layout/hierarchy3"/>
    <dgm:cxn modelId="{CC84218D-F67B-42DE-9F65-E42D992DE884}" type="presParOf" srcId="{E443E5B9-8A0F-4AD1-8175-8A7C47F7CFD6}" destId="{F3FFC978-D6F6-45B8-A43D-E9D25A81B1C0}" srcOrd="3" destOrd="0" presId="urn:microsoft.com/office/officeart/2005/8/layout/hierarchy3"/>
    <dgm:cxn modelId="{2A8B0599-B21E-46DF-8DBB-B5448F791764}" type="presParOf" srcId="{E443E5B9-8A0F-4AD1-8175-8A7C47F7CFD6}" destId="{F50112A9-4154-4E9C-A410-AE6309BF3437}" srcOrd="4" destOrd="0" presId="urn:microsoft.com/office/officeart/2005/8/layout/hierarchy3"/>
    <dgm:cxn modelId="{13B937A0-388D-42EC-A973-B23FECF61E7B}" type="presParOf" srcId="{E443E5B9-8A0F-4AD1-8175-8A7C47F7CFD6}" destId="{14269713-7C13-4A36-BEF7-D93106BB818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9B53195-DFB8-4743-A441-ECF7AA90E813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708616-C231-4DF8-A90E-DDC1ED4D01F8}">
      <dgm:prSet phldrT="[Texte]"/>
      <dgm:spPr/>
      <dgm:t>
        <a:bodyPr/>
        <a:lstStyle/>
        <a:p>
          <a:r>
            <a:rPr lang="fr-FR" dirty="0" smtClean="0"/>
            <a:t>E1 Culture générale est expression</a:t>
          </a:r>
          <a:endParaRPr lang="fr-FR" dirty="0"/>
        </a:p>
      </dgm:t>
    </dgm:pt>
    <dgm:pt modelId="{5A09F21B-BB3E-4A23-9DDE-6879848C719F}" type="parTrans" cxnId="{274B3793-5EAA-4DA7-A345-1C08599477D6}">
      <dgm:prSet/>
      <dgm:spPr/>
      <dgm:t>
        <a:bodyPr/>
        <a:lstStyle/>
        <a:p>
          <a:endParaRPr lang="fr-FR"/>
        </a:p>
      </dgm:t>
    </dgm:pt>
    <dgm:pt modelId="{A31BC823-D1E9-40E8-AC0B-53D553F33EA3}" type="sibTrans" cxnId="{274B3793-5EAA-4DA7-A345-1C08599477D6}">
      <dgm:prSet/>
      <dgm:spPr/>
      <dgm:t>
        <a:bodyPr/>
        <a:lstStyle/>
        <a:p>
          <a:endParaRPr lang="fr-FR"/>
        </a:p>
      </dgm:t>
    </dgm:pt>
    <dgm:pt modelId="{EF75ECF0-EBA8-4EC1-AD99-A85A30272E2A}">
      <dgm:prSet phldrT="[Texte]"/>
      <dgm:spPr/>
      <dgm:t>
        <a:bodyPr/>
        <a:lstStyle/>
        <a:p>
          <a:r>
            <a:rPr lang="fr-FR" dirty="0" smtClean="0"/>
            <a:t>Ecrite ponctuelle</a:t>
          </a:r>
          <a:endParaRPr lang="fr-FR" dirty="0"/>
        </a:p>
      </dgm:t>
    </dgm:pt>
    <dgm:pt modelId="{083EB7A4-AE81-44D2-A5EB-AC2116092AD8}" type="parTrans" cxnId="{4D88E06B-588B-4D20-BDB2-D96170B291F8}">
      <dgm:prSet/>
      <dgm:spPr/>
      <dgm:t>
        <a:bodyPr/>
        <a:lstStyle/>
        <a:p>
          <a:endParaRPr lang="fr-FR" dirty="0"/>
        </a:p>
      </dgm:t>
    </dgm:pt>
    <dgm:pt modelId="{4AAB7A52-8888-49B8-9963-715F5B4B7E3F}" type="sibTrans" cxnId="{4D88E06B-588B-4D20-BDB2-D96170B291F8}">
      <dgm:prSet/>
      <dgm:spPr/>
      <dgm:t>
        <a:bodyPr/>
        <a:lstStyle/>
        <a:p>
          <a:endParaRPr lang="fr-FR"/>
        </a:p>
      </dgm:t>
    </dgm:pt>
    <dgm:pt modelId="{26B800AA-19CD-4D9F-BB05-CBEEF5702834}">
      <dgm:prSet phldrT="[Texte]"/>
      <dgm:spPr/>
      <dgm:t>
        <a:bodyPr/>
        <a:lstStyle/>
        <a:p>
          <a:r>
            <a:rPr lang="fr-FR" dirty="0" smtClean="0"/>
            <a:t>4h</a:t>
          </a:r>
        </a:p>
      </dgm:t>
    </dgm:pt>
    <dgm:pt modelId="{E0D6E522-2F00-43A8-A43D-19EF18EB16A5}" type="parTrans" cxnId="{FB5E5E3F-94CE-472B-BA9B-D0424728CDBB}">
      <dgm:prSet/>
      <dgm:spPr/>
      <dgm:t>
        <a:bodyPr/>
        <a:lstStyle/>
        <a:p>
          <a:endParaRPr lang="fr-FR" dirty="0"/>
        </a:p>
      </dgm:t>
    </dgm:pt>
    <dgm:pt modelId="{6B29CA4A-0E61-463C-8695-7E9F8687E312}" type="sibTrans" cxnId="{FB5E5E3F-94CE-472B-BA9B-D0424728CDBB}">
      <dgm:prSet/>
      <dgm:spPr/>
      <dgm:t>
        <a:bodyPr/>
        <a:lstStyle/>
        <a:p>
          <a:endParaRPr lang="fr-FR"/>
        </a:p>
      </dgm:t>
    </dgm:pt>
    <dgm:pt modelId="{5F815659-2A8B-4137-A81B-B3618AC44D45}">
      <dgm:prSet phldrT="[Texte]"/>
      <dgm:spPr/>
      <dgm:t>
        <a:bodyPr/>
        <a:lstStyle/>
        <a:p>
          <a:r>
            <a:rPr lang="fr-FR" dirty="0" smtClean="0"/>
            <a:t>E2 Anglais</a:t>
          </a:r>
          <a:endParaRPr lang="fr-FR" dirty="0"/>
        </a:p>
      </dgm:t>
    </dgm:pt>
    <dgm:pt modelId="{9F32CAA8-A475-4810-BFE6-98AC9530A5EE}" type="parTrans" cxnId="{5B1B7C1A-60A1-4E00-B7A8-3AF39C1DC8A9}">
      <dgm:prSet/>
      <dgm:spPr/>
      <dgm:t>
        <a:bodyPr/>
        <a:lstStyle/>
        <a:p>
          <a:endParaRPr lang="fr-FR"/>
        </a:p>
      </dgm:t>
    </dgm:pt>
    <dgm:pt modelId="{605F4FC0-2429-4801-AB89-450F61B1D288}" type="sibTrans" cxnId="{5B1B7C1A-60A1-4E00-B7A8-3AF39C1DC8A9}">
      <dgm:prSet/>
      <dgm:spPr/>
      <dgm:t>
        <a:bodyPr/>
        <a:lstStyle/>
        <a:p>
          <a:endParaRPr lang="fr-FR"/>
        </a:p>
      </dgm:t>
    </dgm:pt>
    <dgm:pt modelId="{B70B38BC-5E08-4CDE-A662-4EFD74C46259}">
      <dgm:prSet phldrT="[Texte]"/>
      <dgm:spPr/>
      <dgm:t>
        <a:bodyPr/>
        <a:lstStyle/>
        <a:p>
          <a:r>
            <a:rPr lang="fr-FR" dirty="0" smtClean="0"/>
            <a:t>CCF - oral </a:t>
          </a:r>
          <a:endParaRPr lang="fr-FR" dirty="0"/>
        </a:p>
      </dgm:t>
    </dgm:pt>
    <dgm:pt modelId="{DFB5CF65-01C8-4E41-90CF-AA1F2F399B0B}" type="parTrans" cxnId="{1F40A5A0-57D0-4F3D-89F6-F77998EC49D7}">
      <dgm:prSet/>
      <dgm:spPr/>
      <dgm:t>
        <a:bodyPr/>
        <a:lstStyle/>
        <a:p>
          <a:endParaRPr lang="fr-FR" dirty="0"/>
        </a:p>
      </dgm:t>
    </dgm:pt>
    <dgm:pt modelId="{035F5C12-E989-4E03-9FA1-D1776DD41D81}" type="sibTrans" cxnId="{1F40A5A0-57D0-4F3D-89F6-F77998EC49D7}">
      <dgm:prSet/>
      <dgm:spPr/>
      <dgm:t>
        <a:bodyPr/>
        <a:lstStyle/>
        <a:p>
          <a:endParaRPr lang="fr-FR"/>
        </a:p>
      </dgm:t>
    </dgm:pt>
    <dgm:pt modelId="{09948DF7-E8EB-454D-BB77-A3C8CCC0B436}">
      <dgm:prSet phldrT="[Texte]"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7A90CE89-3C0F-4499-BF94-B09086992893}" type="parTrans" cxnId="{14D3C696-4CA8-4323-B835-A71BE709AA5D}">
      <dgm:prSet/>
      <dgm:spPr/>
      <dgm:t>
        <a:bodyPr/>
        <a:lstStyle/>
        <a:p>
          <a:endParaRPr lang="fr-FR" dirty="0"/>
        </a:p>
      </dgm:t>
    </dgm:pt>
    <dgm:pt modelId="{E7FB8A61-1DC0-4A53-8254-A744CFA049AD}" type="sibTrans" cxnId="{14D3C696-4CA8-4323-B835-A71BE709AA5D}">
      <dgm:prSet/>
      <dgm:spPr/>
      <dgm:t>
        <a:bodyPr/>
        <a:lstStyle/>
        <a:p>
          <a:endParaRPr lang="fr-FR"/>
        </a:p>
      </dgm:t>
    </dgm:pt>
    <dgm:pt modelId="{79E9205C-8349-445B-A3B3-6EB68B0A79D5}">
      <dgm:prSet phldrT="[Texte]"/>
      <dgm:spPr/>
      <dgm:t>
        <a:bodyPr/>
        <a:lstStyle/>
        <a:p>
          <a:r>
            <a:rPr lang="fr-FR" dirty="0" smtClean="0"/>
            <a:t>Coefficient  4</a:t>
          </a:r>
        </a:p>
      </dgm:t>
    </dgm:pt>
    <dgm:pt modelId="{A8C2920B-6C8C-4B41-B7E5-557060209C65}" type="parTrans" cxnId="{A965E003-AFAB-49E4-8407-E9C542005609}">
      <dgm:prSet/>
      <dgm:spPr/>
      <dgm:t>
        <a:bodyPr/>
        <a:lstStyle/>
        <a:p>
          <a:endParaRPr lang="fr-FR" dirty="0"/>
        </a:p>
      </dgm:t>
    </dgm:pt>
    <dgm:pt modelId="{2A113F5C-BAE7-4DA0-8392-3EAA44188C24}" type="sibTrans" cxnId="{A965E003-AFAB-49E4-8407-E9C542005609}">
      <dgm:prSet/>
      <dgm:spPr/>
      <dgm:t>
        <a:bodyPr/>
        <a:lstStyle/>
        <a:p>
          <a:endParaRPr lang="fr-FR"/>
        </a:p>
      </dgm:t>
    </dgm:pt>
    <dgm:pt modelId="{3010AF83-F776-4993-91F6-3F4B2E84D56D}">
      <dgm:prSet phldrT="[Texte]"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4DBE29F6-6F31-4FBF-9655-66A2D484C19A}" type="parTrans" cxnId="{0A603850-0556-4759-BC4E-65D97A951C70}">
      <dgm:prSet/>
      <dgm:spPr/>
      <dgm:t>
        <a:bodyPr/>
        <a:lstStyle/>
        <a:p>
          <a:endParaRPr lang="fr-FR" dirty="0"/>
        </a:p>
      </dgm:t>
    </dgm:pt>
    <dgm:pt modelId="{4693CA6C-35E9-4B09-AD3B-0220B6E1974D}" type="sibTrans" cxnId="{0A603850-0556-4759-BC4E-65D97A951C70}">
      <dgm:prSet/>
      <dgm:spPr/>
      <dgm:t>
        <a:bodyPr/>
        <a:lstStyle/>
        <a:p>
          <a:endParaRPr lang="fr-FR"/>
        </a:p>
      </dgm:t>
    </dgm:pt>
    <dgm:pt modelId="{EE267EB2-FCC9-4626-91F4-FFDC577F8259}">
      <dgm:prSet phldrT="[Texte]"/>
      <dgm:spPr/>
      <dgm:t>
        <a:bodyPr/>
        <a:lstStyle/>
        <a:p>
          <a:r>
            <a:rPr lang="fr-FR" dirty="0" smtClean="0"/>
            <a:t>U31 Mathématiques </a:t>
          </a:r>
          <a:endParaRPr lang="fr-FR" dirty="0"/>
        </a:p>
      </dgm:t>
    </dgm:pt>
    <dgm:pt modelId="{E643667D-A91A-46BE-84A3-A89935C3A1FC}" type="parTrans" cxnId="{F62F2595-0845-473E-BDF5-7051CB92CC78}">
      <dgm:prSet/>
      <dgm:spPr/>
      <dgm:t>
        <a:bodyPr/>
        <a:lstStyle/>
        <a:p>
          <a:endParaRPr lang="fr-FR"/>
        </a:p>
      </dgm:t>
    </dgm:pt>
    <dgm:pt modelId="{39BD81A1-063F-4471-B723-FA2E62EFB16B}" type="sibTrans" cxnId="{F62F2595-0845-473E-BDF5-7051CB92CC78}">
      <dgm:prSet/>
      <dgm:spPr/>
      <dgm:t>
        <a:bodyPr/>
        <a:lstStyle/>
        <a:p>
          <a:endParaRPr lang="fr-FR"/>
        </a:p>
      </dgm:t>
    </dgm:pt>
    <dgm:pt modelId="{CDB3F031-5B50-4165-A01D-D82F347EC9A0}">
      <dgm:prSet/>
      <dgm:spPr/>
      <dgm:t>
        <a:bodyPr/>
        <a:lstStyle/>
        <a:p>
          <a:r>
            <a:rPr lang="fr-FR" dirty="0" smtClean="0"/>
            <a:t>CCF - écrite</a:t>
          </a:r>
          <a:endParaRPr lang="fr-FR" dirty="0"/>
        </a:p>
      </dgm:t>
    </dgm:pt>
    <dgm:pt modelId="{C3C26A3B-1220-4825-BE68-D80AF74A4D60}" type="parTrans" cxnId="{46E5F691-29F9-4F08-B16F-638843695CED}">
      <dgm:prSet/>
      <dgm:spPr/>
      <dgm:t>
        <a:bodyPr/>
        <a:lstStyle/>
        <a:p>
          <a:endParaRPr lang="fr-FR" dirty="0"/>
        </a:p>
      </dgm:t>
    </dgm:pt>
    <dgm:pt modelId="{3EC41C42-7881-4906-B18D-2C942192672C}" type="sibTrans" cxnId="{46E5F691-29F9-4F08-B16F-638843695CED}">
      <dgm:prSet/>
      <dgm:spPr/>
      <dgm:t>
        <a:bodyPr/>
        <a:lstStyle/>
        <a:p>
          <a:endParaRPr lang="fr-FR"/>
        </a:p>
      </dgm:t>
    </dgm:pt>
    <dgm:pt modelId="{7CAE8CDE-196E-418C-91CB-A22E54C289C6}">
      <dgm:prSet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C9FB6F50-7880-4AE6-BE72-BE10D74D3785}" type="parTrans" cxnId="{E58517B0-BF64-4C62-8070-80591441EDAE}">
      <dgm:prSet/>
      <dgm:spPr/>
      <dgm:t>
        <a:bodyPr/>
        <a:lstStyle/>
        <a:p>
          <a:endParaRPr lang="fr-FR" dirty="0"/>
        </a:p>
      </dgm:t>
    </dgm:pt>
    <dgm:pt modelId="{CBB420E4-F724-4DCA-AB53-BF39ACC4983E}" type="sibTrans" cxnId="{E58517B0-BF64-4C62-8070-80591441EDAE}">
      <dgm:prSet/>
      <dgm:spPr/>
      <dgm:t>
        <a:bodyPr/>
        <a:lstStyle/>
        <a:p>
          <a:endParaRPr lang="fr-FR"/>
        </a:p>
      </dgm:t>
    </dgm:pt>
    <dgm:pt modelId="{DBCA5543-6CBF-435E-89D7-0E73AC8AF78B}">
      <dgm:prSet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23688AA6-80EE-4541-B63A-D0372955AC9C}" type="parTrans" cxnId="{5CBE8735-17CD-4B1C-A9E5-4D83BA37D028}">
      <dgm:prSet/>
      <dgm:spPr/>
      <dgm:t>
        <a:bodyPr/>
        <a:lstStyle/>
        <a:p>
          <a:endParaRPr lang="fr-FR" dirty="0"/>
        </a:p>
      </dgm:t>
    </dgm:pt>
    <dgm:pt modelId="{C108E966-6822-4002-9F13-2DCBB8E95A95}" type="sibTrans" cxnId="{5CBE8735-17CD-4B1C-A9E5-4D83BA37D028}">
      <dgm:prSet/>
      <dgm:spPr/>
      <dgm:t>
        <a:bodyPr/>
        <a:lstStyle/>
        <a:p>
          <a:endParaRPr lang="fr-FR"/>
        </a:p>
      </dgm:t>
    </dgm:pt>
    <dgm:pt modelId="{5CE346B1-40E5-4E83-96C1-ED78CE801BC6}">
      <dgm:prSet/>
      <dgm:spPr/>
      <dgm:t>
        <a:bodyPr/>
        <a:lstStyle/>
        <a:p>
          <a:r>
            <a:rPr lang="fr-FR" dirty="0" smtClean="0"/>
            <a:t>U32 Sciences Physiques Appliquées</a:t>
          </a:r>
          <a:endParaRPr lang="fr-FR" dirty="0"/>
        </a:p>
      </dgm:t>
    </dgm:pt>
    <dgm:pt modelId="{87347B79-CB5A-49F5-B6C9-95E768F9F913}" type="parTrans" cxnId="{215569EA-8131-4BFE-B6C4-13FCF4D529F0}">
      <dgm:prSet/>
      <dgm:spPr/>
      <dgm:t>
        <a:bodyPr/>
        <a:lstStyle/>
        <a:p>
          <a:endParaRPr lang="fr-FR"/>
        </a:p>
      </dgm:t>
    </dgm:pt>
    <dgm:pt modelId="{73E255C1-58B0-41E0-8D76-E6609FBD4C6D}" type="sibTrans" cxnId="{215569EA-8131-4BFE-B6C4-13FCF4D529F0}">
      <dgm:prSet/>
      <dgm:spPr/>
      <dgm:t>
        <a:bodyPr/>
        <a:lstStyle/>
        <a:p>
          <a:endParaRPr lang="fr-FR"/>
        </a:p>
      </dgm:t>
    </dgm:pt>
    <dgm:pt modelId="{30FFA82A-D264-437F-9A20-230539350D23}">
      <dgm:prSet/>
      <dgm:spPr/>
      <dgm:t>
        <a:bodyPr/>
        <a:lstStyle/>
        <a:p>
          <a:r>
            <a:rPr lang="fr-FR" dirty="0" smtClean="0"/>
            <a:t>CCF - expérimentale</a:t>
          </a:r>
          <a:endParaRPr lang="fr-FR" dirty="0"/>
        </a:p>
      </dgm:t>
    </dgm:pt>
    <dgm:pt modelId="{868612F4-6EC0-416B-B8EE-8671F6E6F560}" type="parTrans" cxnId="{D5CA32B4-CC39-4459-9A2A-3EBBDF7209EC}">
      <dgm:prSet/>
      <dgm:spPr/>
      <dgm:t>
        <a:bodyPr/>
        <a:lstStyle/>
        <a:p>
          <a:endParaRPr lang="fr-FR" dirty="0"/>
        </a:p>
      </dgm:t>
    </dgm:pt>
    <dgm:pt modelId="{EAF0627A-F98B-45F9-91B8-895A4FBEE9A7}" type="sibTrans" cxnId="{D5CA32B4-CC39-4459-9A2A-3EBBDF7209EC}">
      <dgm:prSet/>
      <dgm:spPr/>
      <dgm:t>
        <a:bodyPr/>
        <a:lstStyle/>
        <a:p>
          <a:endParaRPr lang="fr-FR"/>
        </a:p>
      </dgm:t>
    </dgm:pt>
    <dgm:pt modelId="{4ED52D8C-8849-45F2-BB96-D456049A8018}">
      <dgm:prSet/>
      <dgm:spPr/>
      <dgm:t>
        <a:bodyPr/>
        <a:lstStyle/>
        <a:p>
          <a:r>
            <a:rPr lang="fr-FR" dirty="0" smtClean="0"/>
            <a:t>2 situations</a:t>
          </a:r>
          <a:endParaRPr lang="fr-FR" dirty="0"/>
        </a:p>
      </dgm:t>
    </dgm:pt>
    <dgm:pt modelId="{6C659C13-60BF-4A94-9E35-3D298418632C}" type="parTrans" cxnId="{5C88F277-1B4D-42DB-A958-F98A9CFDD4C9}">
      <dgm:prSet/>
      <dgm:spPr/>
      <dgm:t>
        <a:bodyPr/>
        <a:lstStyle/>
        <a:p>
          <a:endParaRPr lang="fr-FR" dirty="0"/>
        </a:p>
      </dgm:t>
    </dgm:pt>
    <dgm:pt modelId="{5748A0B6-E977-4E56-BFDA-801324F7203E}" type="sibTrans" cxnId="{5C88F277-1B4D-42DB-A958-F98A9CFDD4C9}">
      <dgm:prSet/>
      <dgm:spPr/>
      <dgm:t>
        <a:bodyPr/>
        <a:lstStyle/>
        <a:p>
          <a:endParaRPr lang="fr-FR"/>
        </a:p>
      </dgm:t>
    </dgm:pt>
    <dgm:pt modelId="{28539561-22CE-4EB7-99E7-12A72EA88E25}">
      <dgm:prSet/>
      <dgm:spPr/>
      <dgm:t>
        <a:bodyPr/>
        <a:lstStyle/>
        <a:p>
          <a:r>
            <a:rPr lang="fr-FR" dirty="0" smtClean="0"/>
            <a:t>Coefficient 2</a:t>
          </a:r>
          <a:endParaRPr lang="fr-FR" dirty="0"/>
        </a:p>
      </dgm:t>
    </dgm:pt>
    <dgm:pt modelId="{8CD0E7F3-B393-4332-BF17-C3D23BFE5BFA}" type="parTrans" cxnId="{47AFBFE0-7298-4A1D-9C68-6ED0D13C98AF}">
      <dgm:prSet/>
      <dgm:spPr/>
      <dgm:t>
        <a:bodyPr/>
        <a:lstStyle/>
        <a:p>
          <a:endParaRPr lang="fr-FR" dirty="0"/>
        </a:p>
      </dgm:t>
    </dgm:pt>
    <dgm:pt modelId="{192D92C2-FFD5-44A1-BC75-97A55E004F94}" type="sibTrans" cxnId="{47AFBFE0-7298-4A1D-9C68-6ED0D13C98AF}">
      <dgm:prSet/>
      <dgm:spPr/>
      <dgm:t>
        <a:bodyPr/>
        <a:lstStyle/>
        <a:p>
          <a:endParaRPr lang="fr-FR"/>
        </a:p>
      </dgm:t>
    </dgm:pt>
    <dgm:pt modelId="{DD5254CF-730C-4268-BB21-1A6F81457A94}" type="pres">
      <dgm:prSet presAssocID="{69B53195-DFB8-4743-A441-ECF7AA90E8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6CF2E52-C58D-4942-A57D-CB9ED863C91C}" type="pres">
      <dgm:prSet presAssocID="{12708616-C231-4DF8-A90E-DDC1ED4D01F8}" presName="root" presStyleCnt="0"/>
      <dgm:spPr/>
    </dgm:pt>
    <dgm:pt modelId="{FF4E0EE6-C393-4E84-9387-FADC606B7086}" type="pres">
      <dgm:prSet presAssocID="{12708616-C231-4DF8-A90E-DDC1ED4D01F8}" presName="rootComposite" presStyleCnt="0"/>
      <dgm:spPr/>
    </dgm:pt>
    <dgm:pt modelId="{77E0DB01-F182-46FE-98C8-0211245A0235}" type="pres">
      <dgm:prSet presAssocID="{12708616-C231-4DF8-A90E-DDC1ED4D01F8}" presName="rootText" presStyleLbl="node1" presStyleIdx="0" presStyleCnt="4"/>
      <dgm:spPr/>
      <dgm:t>
        <a:bodyPr/>
        <a:lstStyle/>
        <a:p>
          <a:endParaRPr lang="fr-FR"/>
        </a:p>
      </dgm:t>
    </dgm:pt>
    <dgm:pt modelId="{2B435CBB-1B03-47DE-91F5-501C29B28DF5}" type="pres">
      <dgm:prSet presAssocID="{12708616-C231-4DF8-A90E-DDC1ED4D01F8}" presName="rootConnector" presStyleLbl="node1" presStyleIdx="0" presStyleCnt="4"/>
      <dgm:spPr/>
      <dgm:t>
        <a:bodyPr/>
        <a:lstStyle/>
        <a:p>
          <a:endParaRPr lang="fr-FR"/>
        </a:p>
      </dgm:t>
    </dgm:pt>
    <dgm:pt modelId="{0FE4C461-8159-4C1B-AED8-3238ACD7022A}" type="pres">
      <dgm:prSet presAssocID="{12708616-C231-4DF8-A90E-DDC1ED4D01F8}" presName="childShape" presStyleCnt="0"/>
      <dgm:spPr/>
    </dgm:pt>
    <dgm:pt modelId="{00347504-0FAD-481A-82E4-A84374A3BED8}" type="pres">
      <dgm:prSet presAssocID="{083EB7A4-AE81-44D2-A5EB-AC2116092AD8}" presName="Name13" presStyleLbl="parChTrans1D2" presStyleIdx="0" presStyleCnt="12"/>
      <dgm:spPr/>
      <dgm:t>
        <a:bodyPr/>
        <a:lstStyle/>
        <a:p>
          <a:endParaRPr lang="fr-FR"/>
        </a:p>
      </dgm:t>
    </dgm:pt>
    <dgm:pt modelId="{0FD72997-6202-48EB-8779-97E2DE63281B}" type="pres">
      <dgm:prSet presAssocID="{EF75ECF0-EBA8-4EC1-AD99-A85A30272E2A}" presName="childText" presStyleLbl="bgAcc1" presStyleIdx="0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CF24EE-13C2-4F01-AD3B-0BA41626F8E2}" type="pres">
      <dgm:prSet presAssocID="{E0D6E522-2F00-43A8-A43D-19EF18EB16A5}" presName="Name13" presStyleLbl="parChTrans1D2" presStyleIdx="1" presStyleCnt="12"/>
      <dgm:spPr/>
      <dgm:t>
        <a:bodyPr/>
        <a:lstStyle/>
        <a:p>
          <a:endParaRPr lang="fr-FR"/>
        </a:p>
      </dgm:t>
    </dgm:pt>
    <dgm:pt modelId="{0F89DE52-2C82-4720-ABC4-E48C435D1BE8}" type="pres">
      <dgm:prSet presAssocID="{26B800AA-19CD-4D9F-BB05-CBEEF5702834}" presName="childText" presStyleLbl="bgAcc1" presStyleIdx="1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C3A129-3FCE-4298-B0A3-A60D7FA2C0E7}" type="pres">
      <dgm:prSet presAssocID="{A8C2920B-6C8C-4B41-B7E5-557060209C65}" presName="Name13" presStyleLbl="parChTrans1D2" presStyleIdx="2" presStyleCnt="12"/>
      <dgm:spPr/>
      <dgm:t>
        <a:bodyPr/>
        <a:lstStyle/>
        <a:p>
          <a:endParaRPr lang="fr-FR"/>
        </a:p>
      </dgm:t>
    </dgm:pt>
    <dgm:pt modelId="{EE676C2A-9168-4E0E-9668-609A3D0AA26E}" type="pres">
      <dgm:prSet presAssocID="{79E9205C-8349-445B-A3B3-6EB68B0A79D5}" presName="childText" presStyleLbl="bgAcc1" presStyleIdx="2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5A09F-3F11-4FCA-9EF4-2E8C9A24FB5B}" type="pres">
      <dgm:prSet presAssocID="{5F815659-2A8B-4137-A81B-B3618AC44D45}" presName="root" presStyleCnt="0"/>
      <dgm:spPr/>
    </dgm:pt>
    <dgm:pt modelId="{178E26E6-8447-40E2-A368-71F590FCF1CD}" type="pres">
      <dgm:prSet presAssocID="{5F815659-2A8B-4137-A81B-B3618AC44D45}" presName="rootComposite" presStyleCnt="0"/>
      <dgm:spPr/>
    </dgm:pt>
    <dgm:pt modelId="{AEB02739-8994-4F95-B399-24510A197CAE}" type="pres">
      <dgm:prSet presAssocID="{5F815659-2A8B-4137-A81B-B3618AC44D45}" presName="rootText" presStyleLbl="node1" presStyleIdx="1" presStyleCnt="4"/>
      <dgm:spPr/>
      <dgm:t>
        <a:bodyPr/>
        <a:lstStyle/>
        <a:p>
          <a:endParaRPr lang="fr-FR"/>
        </a:p>
      </dgm:t>
    </dgm:pt>
    <dgm:pt modelId="{98725C6C-C699-47B4-8686-21B059578162}" type="pres">
      <dgm:prSet presAssocID="{5F815659-2A8B-4137-A81B-B3618AC44D45}" presName="rootConnector" presStyleLbl="node1" presStyleIdx="1" presStyleCnt="4"/>
      <dgm:spPr/>
      <dgm:t>
        <a:bodyPr/>
        <a:lstStyle/>
        <a:p>
          <a:endParaRPr lang="fr-FR"/>
        </a:p>
      </dgm:t>
    </dgm:pt>
    <dgm:pt modelId="{53B2737A-748F-4360-B858-C0D41266BFBA}" type="pres">
      <dgm:prSet presAssocID="{5F815659-2A8B-4137-A81B-B3618AC44D45}" presName="childShape" presStyleCnt="0"/>
      <dgm:spPr/>
    </dgm:pt>
    <dgm:pt modelId="{F4B22DE0-262B-4FA2-930D-ECF45B0F9F78}" type="pres">
      <dgm:prSet presAssocID="{DFB5CF65-01C8-4E41-90CF-AA1F2F399B0B}" presName="Name13" presStyleLbl="parChTrans1D2" presStyleIdx="3" presStyleCnt="12"/>
      <dgm:spPr/>
      <dgm:t>
        <a:bodyPr/>
        <a:lstStyle/>
        <a:p>
          <a:endParaRPr lang="fr-FR"/>
        </a:p>
      </dgm:t>
    </dgm:pt>
    <dgm:pt modelId="{FE2E6AC0-5BD7-4BF6-8431-98835F561A6D}" type="pres">
      <dgm:prSet presAssocID="{B70B38BC-5E08-4CDE-A662-4EFD74C46259}" presName="childText" presStyleLbl="bgAcc1" presStyleIdx="3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A4B0FE-B622-4633-9E70-D33D414E6347}" type="pres">
      <dgm:prSet presAssocID="{7A90CE89-3C0F-4499-BF94-B09086992893}" presName="Name13" presStyleLbl="parChTrans1D2" presStyleIdx="4" presStyleCnt="12"/>
      <dgm:spPr/>
      <dgm:t>
        <a:bodyPr/>
        <a:lstStyle/>
        <a:p>
          <a:endParaRPr lang="fr-FR"/>
        </a:p>
      </dgm:t>
    </dgm:pt>
    <dgm:pt modelId="{16D8A053-B316-4A0F-89D1-CDA2646B5E38}" type="pres">
      <dgm:prSet presAssocID="{09948DF7-E8EB-454D-BB77-A3C8CCC0B436}" presName="childText" presStyleLbl="bgAcc1" presStyleIdx="4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55E068-271E-42DD-9FCC-76F0BB55DB1C}" type="pres">
      <dgm:prSet presAssocID="{4DBE29F6-6F31-4FBF-9655-66A2D484C19A}" presName="Name13" presStyleLbl="parChTrans1D2" presStyleIdx="5" presStyleCnt="12"/>
      <dgm:spPr/>
      <dgm:t>
        <a:bodyPr/>
        <a:lstStyle/>
        <a:p>
          <a:endParaRPr lang="fr-FR"/>
        </a:p>
      </dgm:t>
    </dgm:pt>
    <dgm:pt modelId="{01DEEC15-6988-4549-A7CB-0B0EAC7F19E6}" type="pres">
      <dgm:prSet presAssocID="{3010AF83-F776-4993-91F6-3F4B2E84D56D}" presName="childText" presStyleLbl="bgAcc1" presStyleIdx="5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07E2D2-A9F2-4813-BFAA-36D662507917}" type="pres">
      <dgm:prSet presAssocID="{EE267EB2-FCC9-4626-91F4-FFDC577F8259}" presName="root" presStyleCnt="0"/>
      <dgm:spPr/>
    </dgm:pt>
    <dgm:pt modelId="{9857C890-684E-4396-B9B6-AE5E485E96E1}" type="pres">
      <dgm:prSet presAssocID="{EE267EB2-FCC9-4626-91F4-FFDC577F8259}" presName="rootComposite" presStyleCnt="0"/>
      <dgm:spPr/>
    </dgm:pt>
    <dgm:pt modelId="{C6A1FDB7-825F-4705-93D2-0C6856520819}" type="pres">
      <dgm:prSet presAssocID="{EE267EB2-FCC9-4626-91F4-FFDC577F8259}" presName="rootText" presStyleLbl="node1" presStyleIdx="2" presStyleCnt="4"/>
      <dgm:spPr/>
      <dgm:t>
        <a:bodyPr/>
        <a:lstStyle/>
        <a:p>
          <a:endParaRPr lang="fr-FR"/>
        </a:p>
      </dgm:t>
    </dgm:pt>
    <dgm:pt modelId="{9E86CE38-74CB-4C5C-B3A9-B4F15BF11C7C}" type="pres">
      <dgm:prSet presAssocID="{EE267EB2-FCC9-4626-91F4-FFDC577F8259}" presName="rootConnector" presStyleLbl="node1" presStyleIdx="2" presStyleCnt="4"/>
      <dgm:spPr/>
      <dgm:t>
        <a:bodyPr/>
        <a:lstStyle/>
        <a:p>
          <a:endParaRPr lang="fr-FR"/>
        </a:p>
      </dgm:t>
    </dgm:pt>
    <dgm:pt modelId="{90BF4CD2-F146-4767-8398-687E9ACB3E09}" type="pres">
      <dgm:prSet presAssocID="{EE267EB2-FCC9-4626-91F4-FFDC577F8259}" presName="childShape" presStyleCnt="0"/>
      <dgm:spPr/>
    </dgm:pt>
    <dgm:pt modelId="{57F77C43-A512-48D9-928E-B4C938BB5E3F}" type="pres">
      <dgm:prSet presAssocID="{C3C26A3B-1220-4825-BE68-D80AF74A4D60}" presName="Name13" presStyleLbl="parChTrans1D2" presStyleIdx="6" presStyleCnt="12"/>
      <dgm:spPr/>
      <dgm:t>
        <a:bodyPr/>
        <a:lstStyle/>
        <a:p>
          <a:endParaRPr lang="fr-FR"/>
        </a:p>
      </dgm:t>
    </dgm:pt>
    <dgm:pt modelId="{0542A34D-6B48-40CE-B927-DC15F51D2DC9}" type="pres">
      <dgm:prSet presAssocID="{CDB3F031-5B50-4165-A01D-D82F347EC9A0}" presName="childText" presStyleLbl="bgAcc1" presStyleIdx="6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B3BAFF-B83D-4BB7-AF75-858F0BFFDB5F}" type="pres">
      <dgm:prSet presAssocID="{C9FB6F50-7880-4AE6-BE72-BE10D74D3785}" presName="Name13" presStyleLbl="parChTrans1D2" presStyleIdx="7" presStyleCnt="12"/>
      <dgm:spPr/>
      <dgm:t>
        <a:bodyPr/>
        <a:lstStyle/>
        <a:p>
          <a:endParaRPr lang="fr-FR"/>
        </a:p>
      </dgm:t>
    </dgm:pt>
    <dgm:pt modelId="{88264EF9-D3CB-465B-A5E5-3B6B45D49172}" type="pres">
      <dgm:prSet presAssocID="{7CAE8CDE-196E-418C-91CB-A22E54C289C6}" presName="childText" presStyleLbl="bgAcc1" presStyleIdx="7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5C09FD-7668-4873-AB58-70BBB09970C2}" type="pres">
      <dgm:prSet presAssocID="{23688AA6-80EE-4541-B63A-D0372955AC9C}" presName="Name13" presStyleLbl="parChTrans1D2" presStyleIdx="8" presStyleCnt="12"/>
      <dgm:spPr/>
      <dgm:t>
        <a:bodyPr/>
        <a:lstStyle/>
        <a:p>
          <a:endParaRPr lang="fr-FR"/>
        </a:p>
      </dgm:t>
    </dgm:pt>
    <dgm:pt modelId="{7B926929-5EC3-4F72-BA31-2D7B7F69F9FE}" type="pres">
      <dgm:prSet presAssocID="{DBCA5543-6CBF-435E-89D7-0E73AC8AF78B}" presName="childText" presStyleLbl="bgAcc1" presStyleIdx="8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4538F7-0289-43C4-BA67-1F65915869A6}" type="pres">
      <dgm:prSet presAssocID="{5CE346B1-40E5-4E83-96C1-ED78CE801BC6}" presName="root" presStyleCnt="0"/>
      <dgm:spPr/>
    </dgm:pt>
    <dgm:pt modelId="{8D20D76B-7D5A-4421-A833-FCEE0F7C4D10}" type="pres">
      <dgm:prSet presAssocID="{5CE346B1-40E5-4E83-96C1-ED78CE801BC6}" presName="rootComposite" presStyleCnt="0"/>
      <dgm:spPr/>
    </dgm:pt>
    <dgm:pt modelId="{4144A46C-0997-4790-B620-05E8B84ED368}" type="pres">
      <dgm:prSet presAssocID="{5CE346B1-40E5-4E83-96C1-ED78CE801BC6}" presName="rootText" presStyleLbl="node1" presStyleIdx="3" presStyleCnt="4"/>
      <dgm:spPr/>
      <dgm:t>
        <a:bodyPr/>
        <a:lstStyle/>
        <a:p>
          <a:endParaRPr lang="fr-FR"/>
        </a:p>
      </dgm:t>
    </dgm:pt>
    <dgm:pt modelId="{362F501F-85D8-4672-8265-B57ECFAFF9E5}" type="pres">
      <dgm:prSet presAssocID="{5CE346B1-40E5-4E83-96C1-ED78CE801BC6}" presName="rootConnector" presStyleLbl="node1" presStyleIdx="3" presStyleCnt="4"/>
      <dgm:spPr/>
      <dgm:t>
        <a:bodyPr/>
        <a:lstStyle/>
        <a:p>
          <a:endParaRPr lang="fr-FR"/>
        </a:p>
      </dgm:t>
    </dgm:pt>
    <dgm:pt modelId="{4FC52DC7-365B-4727-BF42-96DB5193D465}" type="pres">
      <dgm:prSet presAssocID="{5CE346B1-40E5-4E83-96C1-ED78CE801BC6}" presName="childShape" presStyleCnt="0"/>
      <dgm:spPr/>
    </dgm:pt>
    <dgm:pt modelId="{C47564F5-2A82-4B26-AE65-36A0D8CEAA33}" type="pres">
      <dgm:prSet presAssocID="{868612F4-6EC0-416B-B8EE-8671F6E6F560}" presName="Name13" presStyleLbl="parChTrans1D2" presStyleIdx="9" presStyleCnt="12"/>
      <dgm:spPr/>
      <dgm:t>
        <a:bodyPr/>
        <a:lstStyle/>
        <a:p>
          <a:endParaRPr lang="fr-FR"/>
        </a:p>
      </dgm:t>
    </dgm:pt>
    <dgm:pt modelId="{3FAD4EC2-60E4-4EA1-BA8E-4211F7587518}" type="pres">
      <dgm:prSet presAssocID="{30FFA82A-D264-437F-9A20-230539350D23}" presName="childText" presStyleLbl="bgAcc1" presStyleIdx="9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E1384E-2B6E-43ED-9CC4-58466E65E296}" type="pres">
      <dgm:prSet presAssocID="{6C659C13-60BF-4A94-9E35-3D298418632C}" presName="Name13" presStyleLbl="parChTrans1D2" presStyleIdx="10" presStyleCnt="12"/>
      <dgm:spPr/>
      <dgm:t>
        <a:bodyPr/>
        <a:lstStyle/>
        <a:p>
          <a:endParaRPr lang="fr-FR"/>
        </a:p>
      </dgm:t>
    </dgm:pt>
    <dgm:pt modelId="{49452BE3-1636-4032-A402-F2393913B271}" type="pres">
      <dgm:prSet presAssocID="{4ED52D8C-8849-45F2-BB96-D456049A8018}" presName="childText" presStyleLbl="bgAcc1" presStyleIdx="10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EF52A3-EC39-47CE-8183-25BC1CA6695D}" type="pres">
      <dgm:prSet presAssocID="{8CD0E7F3-B393-4332-BF17-C3D23BFE5BFA}" presName="Name13" presStyleLbl="parChTrans1D2" presStyleIdx="11" presStyleCnt="12"/>
      <dgm:spPr/>
      <dgm:t>
        <a:bodyPr/>
        <a:lstStyle/>
        <a:p>
          <a:endParaRPr lang="fr-FR"/>
        </a:p>
      </dgm:t>
    </dgm:pt>
    <dgm:pt modelId="{324B7D90-2D9C-4818-8A93-F44A8E3A8E39}" type="pres">
      <dgm:prSet presAssocID="{28539561-22CE-4EB7-99E7-12A72EA88E25}" presName="childText" presStyleLbl="bgAcc1" presStyleIdx="11" presStyleCnt="1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4EF56A-787A-40E8-A777-1B41E83418EE}" type="presOf" srcId="{A8C2920B-6C8C-4B41-B7E5-557060209C65}" destId="{60C3A129-3FCE-4298-B0A3-A60D7FA2C0E7}" srcOrd="0" destOrd="0" presId="urn:microsoft.com/office/officeart/2005/8/layout/hierarchy3"/>
    <dgm:cxn modelId="{876E7DA7-58B0-449D-93C1-DDF361E98768}" type="presOf" srcId="{79E9205C-8349-445B-A3B3-6EB68B0A79D5}" destId="{EE676C2A-9168-4E0E-9668-609A3D0AA26E}" srcOrd="0" destOrd="0" presId="urn:microsoft.com/office/officeart/2005/8/layout/hierarchy3"/>
    <dgm:cxn modelId="{0ACF7737-463A-453F-9756-F6F7CF09B281}" type="presOf" srcId="{B70B38BC-5E08-4CDE-A662-4EFD74C46259}" destId="{FE2E6AC0-5BD7-4BF6-8431-98835F561A6D}" srcOrd="0" destOrd="0" presId="urn:microsoft.com/office/officeart/2005/8/layout/hierarchy3"/>
    <dgm:cxn modelId="{054E1608-D0C1-4947-A893-AC4E266F6021}" type="presOf" srcId="{12708616-C231-4DF8-A90E-DDC1ED4D01F8}" destId="{77E0DB01-F182-46FE-98C8-0211245A0235}" srcOrd="0" destOrd="0" presId="urn:microsoft.com/office/officeart/2005/8/layout/hierarchy3"/>
    <dgm:cxn modelId="{B3F42CD1-74BD-4C97-87F6-37DE329F1069}" type="presOf" srcId="{28539561-22CE-4EB7-99E7-12A72EA88E25}" destId="{324B7D90-2D9C-4818-8A93-F44A8E3A8E39}" srcOrd="0" destOrd="0" presId="urn:microsoft.com/office/officeart/2005/8/layout/hierarchy3"/>
    <dgm:cxn modelId="{D5CA32B4-CC39-4459-9A2A-3EBBDF7209EC}" srcId="{5CE346B1-40E5-4E83-96C1-ED78CE801BC6}" destId="{30FFA82A-D264-437F-9A20-230539350D23}" srcOrd="0" destOrd="0" parTransId="{868612F4-6EC0-416B-B8EE-8671F6E6F560}" sibTransId="{EAF0627A-F98B-45F9-91B8-895A4FBEE9A7}"/>
    <dgm:cxn modelId="{707AE031-F389-44D2-9953-27A5C3C537F1}" type="presOf" srcId="{4ED52D8C-8849-45F2-BB96-D456049A8018}" destId="{49452BE3-1636-4032-A402-F2393913B271}" srcOrd="0" destOrd="0" presId="urn:microsoft.com/office/officeart/2005/8/layout/hierarchy3"/>
    <dgm:cxn modelId="{1F40A5A0-57D0-4F3D-89F6-F77998EC49D7}" srcId="{5F815659-2A8B-4137-A81B-B3618AC44D45}" destId="{B70B38BC-5E08-4CDE-A662-4EFD74C46259}" srcOrd="0" destOrd="0" parTransId="{DFB5CF65-01C8-4E41-90CF-AA1F2F399B0B}" sibTransId="{035F5C12-E989-4E03-9FA1-D1776DD41D81}"/>
    <dgm:cxn modelId="{4D88E06B-588B-4D20-BDB2-D96170B291F8}" srcId="{12708616-C231-4DF8-A90E-DDC1ED4D01F8}" destId="{EF75ECF0-EBA8-4EC1-AD99-A85A30272E2A}" srcOrd="0" destOrd="0" parTransId="{083EB7A4-AE81-44D2-A5EB-AC2116092AD8}" sibTransId="{4AAB7A52-8888-49B8-9963-715F5B4B7E3F}"/>
    <dgm:cxn modelId="{274B3793-5EAA-4DA7-A345-1C08599477D6}" srcId="{69B53195-DFB8-4743-A441-ECF7AA90E813}" destId="{12708616-C231-4DF8-A90E-DDC1ED4D01F8}" srcOrd="0" destOrd="0" parTransId="{5A09F21B-BB3E-4A23-9DDE-6879848C719F}" sibTransId="{A31BC823-D1E9-40E8-AC0B-53D553F33EA3}"/>
    <dgm:cxn modelId="{215569EA-8131-4BFE-B6C4-13FCF4D529F0}" srcId="{69B53195-DFB8-4743-A441-ECF7AA90E813}" destId="{5CE346B1-40E5-4E83-96C1-ED78CE801BC6}" srcOrd="3" destOrd="0" parTransId="{87347B79-CB5A-49F5-B6C9-95E768F9F913}" sibTransId="{73E255C1-58B0-41E0-8D76-E6609FBD4C6D}"/>
    <dgm:cxn modelId="{A965E003-AFAB-49E4-8407-E9C542005609}" srcId="{12708616-C231-4DF8-A90E-DDC1ED4D01F8}" destId="{79E9205C-8349-445B-A3B3-6EB68B0A79D5}" srcOrd="2" destOrd="0" parTransId="{A8C2920B-6C8C-4B41-B7E5-557060209C65}" sibTransId="{2A113F5C-BAE7-4DA0-8392-3EAA44188C24}"/>
    <dgm:cxn modelId="{9C69D95E-A242-407F-BCE8-940765B754B0}" type="presOf" srcId="{CDB3F031-5B50-4165-A01D-D82F347EC9A0}" destId="{0542A34D-6B48-40CE-B927-DC15F51D2DC9}" srcOrd="0" destOrd="0" presId="urn:microsoft.com/office/officeart/2005/8/layout/hierarchy3"/>
    <dgm:cxn modelId="{14D3C696-4CA8-4323-B835-A71BE709AA5D}" srcId="{5F815659-2A8B-4137-A81B-B3618AC44D45}" destId="{09948DF7-E8EB-454D-BB77-A3C8CCC0B436}" srcOrd="1" destOrd="0" parTransId="{7A90CE89-3C0F-4499-BF94-B09086992893}" sibTransId="{E7FB8A61-1DC0-4A53-8254-A744CFA049AD}"/>
    <dgm:cxn modelId="{FB5E5E3F-94CE-472B-BA9B-D0424728CDBB}" srcId="{12708616-C231-4DF8-A90E-DDC1ED4D01F8}" destId="{26B800AA-19CD-4D9F-BB05-CBEEF5702834}" srcOrd="1" destOrd="0" parTransId="{E0D6E522-2F00-43A8-A43D-19EF18EB16A5}" sibTransId="{6B29CA4A-0E61-463C-8695-7E9F8687E312}"/>
    <dgm:cxn modelId="{31836150-9E35-4CBF-8BBB-9E3AD1E94A12}" type="presOf" srcId="{C3C26A3B-1220-4825-BE68-D80AF74A4D60}" destId="{57F77C43-A512-48D9-928E-B4C938BB5E3F}" srcOrd="0" destOrd="0" presId="urn:microsoft.com/office/officeart/2005/8/layout/hierarchy3"/>
    <dgm:cxn modelId="{96CAB568-27BF-444E-914A-9C85DE9499F8}" type="presOf" srcId="{5CE346B1-40E5-4E83-96C1-ED78CE801BC6}" destId="{362F501F-85D8-4672-8265-B57ECFAFF9E5}" srcOrd="1" destOrd="0" presId="urn:microsoft.com/office/officeart/2005/8/layout/hierarchy3"/>
    <dgm:cxn modelId="{DD4B6E72-11C3-45FB-84D9-E519D1365A84}" type="presOf" srcId="{8CD0E7F3-B393-4332-BF17-C3D23BFE5BFA}" destId="{F3EF52A3-EC39-47CE-8183-25BC1CA6695D}" srcOrd="0" destOrd="0" presId="urn:microsoft.com/office/officeart/2005/8/layout/hierarchy3"/>
    <dgm:cxn modelId="{C228B958-57BB-4957-B543-A01676AA82C9}" type="presOf" srcId="{26B800AA-19CD-4D9F-BB05-CBEEF5702834}" destId="{0F89DE52-2C82-4720-ABC4-E48C435D1BE8}" srcOrd="0" destOrd="0" presId="urn:microsoft.com/office/officeart/2005/8/layout/hierarchy3"/>
    <dgm:cxn modelId="{E58517B0-BF64-4C62-8070-80591441EDAE}" srcId="{EE267EB2-FCC9-4626-91F4-FFDC577F8259}" destId="{7CAE8CDE-196E-418C-91CB-A22E54C289C6}" srcOrd="1" destOrd="0" parTransId="{C9FB6F50-7880-4AE6-BE72-BE10D74D3785}" sibTransId="{CBB420E4-F724-4DCA-AB53-BF39ACC4983E}"/>
    <dgm:cxn modelId="{AA2BFB12-71C8-44F1-8060-9C4DE55BE832}" type="presOf" srcId="{09948DF7-E8EB-454D-BB77-A3C8CCC0B436}" destId="{16D8A053-B316-4A0F-89D1-CDA2646B5E38}" srcOrd="0" destOrd="0" presId="urn:microsoft.com/office/officeart/2005/8/layout/hierarchy3"/>
    <dgm:cxn modelId="{05A29E8D-08AF-4ECB-BC43-0882D246FF6D}" type="presOf" srcId="{EE267EB2-FCC9-4626-91F4-FFDC577F8259}" destId="{9E86CE38-74CB-4C5C-B3A9-B4F15BF11C7C}" srcOrd="1" destOrd="0" presId="urn:microsoft.com/office/officeart/2005/8/layout/hierarchy3"/>
    <dgm:cxn modelId="{47AFBFE0-7298-4A1D-9C68-6ED0D13C98AF}" srcId="{5CE346B1-40E5-4E83-96C1-ED78CE801BC6}" destId="{28539561-22CE-4EB7-99E7-12A72EA88E25}" srcOrd="2" destOrd="0" parTransId="{8CD0E7F3-B393-4332-BF17-C3D23BFE5BFA}" sibTransId="{192D92C2-FFD5-44A1-BC75-97A55E004F94}"/>
    <dgm:cxn modelId="{F38B1304-053D-4FAA-8BEC-E3ED76FD45D9}" type="presOf" srcId="{083EB7A4-AE81-44D2-A5EB-AC2116092AD8}" destId="{00347504-0FAD-481A-82E4-A84374A3BED8}" srcOrd="0" destOrd="0" presId="urn:microsoft.com/office/officeart/2005/8/layout/hierarchy3"/>
    <dgm:cxn modelId="{4F48474E-5394-4EC5-BD36-48970928358A}" type="presOf" srcId="{EF75ECF0-EBA8-4EC1-AD99-A85A30272E2A}" destId="{0FD72997-6202-48EB-8779-97E2DE63281B}" srcOrd="0" destOrd="0" presId="urn:microsoft.com/office/officeart/2005/8/layout/hierarchy3"/>
    <dgm:cxn modelId="{7F98EC30-EF0E-43C8-9CEE-A703F986D20A}" type="presOf" srcId="{6C659C13-60BF-4A94-9E35-3D298418632C}" destId="{D6E1384E-2B6E-43ED-9CC4-58466E65E296}" srcOrd="0" destOrd="0" presId="urn:microsoft.com/office/officeart/2005/8/layout/hierarchy3"/>
    <dgm:cxn modelId="{F62F2595-0845-473E-BDF5-7051CB92CC78}" srcId="{69B53195-DFB8-4743-A441-ECF7AA90E813}" destId="{EE267EB2-FCC9-4626-91F4-FFDC577F8259}" srcOrd="2" destOrd="0" parTransId="{E643667D-A91A-46BE-84A3-A89935C3A1FC}" sibTransId="{39BD81A1-063F-4471-B723-FA2E62EFB16B}"/>
    <dgm:cxn modelId="{3DFF56E2-5E86-484E-9776-2A28384BEF01}" type="presOf" srcId="{5F815659-2A8B-4137-A81B-B3618AC44D45}" destId="{98725C6C-C699-47B4-8686-21B059578162}" srcOrd="1" destOrd="0" presId="urn:microsoft.com/office/officeart/2005/8/layout/hierarchy3"/>
    <dgm:cxn modelId="{4B4E60F7-D48E-4126-B70E-5709B92C7A14}" type="presOf" srcId="{EE267EB2-FCC9-4626-91F4-FFDC577F8259}" destId="{C6A1FDB7-825F-4705-93D2-0C6856520819}" srcOrd="0" destOrd="0" presId="urn:microsoft.com/office/officeart/2005/8/layout/hierarchy3"/>
    <dgm:cxn modelId="{82F59236-EF73-446A-95B0-316540B4DE4B}" type="presOf" srcId="{4DBE29F6-6F31-4FBF-9655-66A2D484C19A}" destId="{8C55E068-271E-42DD-9FCC-76F0BB55DB1C}" srcOrd="0" destOrd="0" presId="urn:microsoft.com/office/officeart/2005/8/layout/hierarchy3"/>
    <dgm:cxn modelId="{3CD6CE65-51BB-4BF8-B120-A78DA66A40A5}" type="presOf" srcId="{23688AA6-80EE-4541-B63A-D0372955AC9C}" destId="{435C09FD-7668-4873-AB58-70BBB09970C2}" srcOrd="0" destOrd="0" presId="urn:microsoft.com/office/officeart/2005/8/layout/hierarchy3"/>
    <dgm:cxn modelId="{BF3952A3-E8AD-474B-B1DD-8F9C14686D1C}" type="presOf" srcId="{E0D6E522-2F00-43A8-A43D-19EF18EB16A5}" destId="{6ACF24EE-13C2-4F01-AD3B-0BA41626F8E2}" srcOrd="0" destOrd="0" presId="urn:microsoft.com/office/officeart/2005/8/layout/hierarchy3"/>
    <dgm:cxn modelId="{5B1B7C1A-60A1-4E00-B7A8-3AF39C1DC8A9}" srcId="{69B53195-DFB8-4743-A441-ECF7AA90E813}" destId="{5F815659-2A8B-4137-A81B-B3618AC44D45}" srcOrd="1" destOrd="0" parTransId="{9F32CAA8-A475-4810-BFE6-98AC9530A5EE}" sibTransId="{605F4FC0-2429-4801-AB89-450F61B1D288}"/>
    <dgm:cxn modelId="{5AF28D5B-5974-47C0-A474-4B468CEF82E2}" type="presOf" srcId="{7A90CE89-3C0F-4499-BF94-B09086992893}" destId="{76A4B0FE-B622-4633-9E70-D33D414E6347}" srcOrd="0" destOrd="0" presId="urn:microsoft.com/office/officeart/2005/8/layout/hierarchy3"/>
    <dgm:cxn modelId="{5C88F277-1B4D-42DB-A958-F98A9CFDD4C9}" srcId="{5CE346B1-40E5-4E83-96C1-ED78CE801BC6}" destId="{4ED52D8C-8849-45F2-BB96-D456049A8018}" srcOrd="1" destOrd="0" parTransId="{6C659C13-60BF-4A94-9E35-3D298418632C}" sibTransId="{5748A0B6-E977-4E56-BFDA-801324F7203E}"/>
    <dgm:cxn modelId="{720B890F-5977-412D-A095-8BC274DBB4BE}" type="presOf" srcId="{DBCA5543-6CBF-435E-89D7-0E73AC8AF78B}" destId="{7B926929-5EC3-4F72-BA31-2D7B7F69F9FE}" srcOrd="0" destOrd="0" presId="urn:microsoft.com/office/officeart/2005/8/layout/hierarchy3"/>
    <dgm:cxn modelId="{D716D8F0-B008-4DFE-B233-5B9CB5ACE6C7}" type="presOf" srcId="{C9FB6F50-7880-4AE6-BE72-BE10D74D3785}" destId="{B7B3BAFF-B83D-4BB7-AF75-858F0BFFDB5F}" srcOrd="0" destOrd="0" presId="urn:microsoft.com/office/officeart/2005/8/layout/hierarchy3"/>
    <dgm:cxn modelId="{8BEAAFEE-2181-444D-B0E6-EDD1A177F062}" type="presOf" srcId="{DFB5CF65-01C8-4E41-90CF-AA1F2F399B0B}" destId="{F4B22DE0-262B-4FA2-930D-ECF45B0F9F78}" srcOrd="0" destOrd="0" presId="urn:microsoft.com/office/officeart/2005/8/layout/hierarchy3"/>
    <dgm:cxn modelId="{F75B5E5D-8FCA-4F21-9069-69A6BE88120B}" type="presOf" srcId="{5CE346B1-40E5-4E83-96C1-ED78CE801BC6}" destId="{4144A46C-0997-4790-B620-05E8B84ED368}" srcOrd="0" destOrd="0" presId="urn:microsoft.com/office/officeart/2005/8/layout/hierarchy3"/>
    <dgm:cxn modelId="{69D7F9D1-5A02-4389-A628-5785DD345E22}" type="presOf" srcId="{3010AF83-F776-4993-91F6-3F4B2E84D56D}" destId="{01DEEC15-6988-4549-A7CB-0B0EAC7F19E6}" srcOrd="0" destOrd="0" presId="urn:microsoft.com/office/officeart/2005/8/layout/hierarchy3"/>
    <dgm:cxn modelId="{8953281B-9221-4209-86FC-7BA0D190F456}" type="presOf" srcId="{7CAE8CDE-196E-418C-91CB-A22E54C289C6}" destId="{88264EF9-D3CB-465B-A5E5-3B6B45D49172}" srcOrd="0" destOrd="0" presId="urn:microsoft.com/office/officeart/2005/8/layout/hierarchy3"/>
    <dgm:cxn modelId="{0302C07B-6B59-47F2-A0D8-4C90694958FD}" type="presOf" srcId="{30FFA82A-D264-437F-9A20-230539350D23}" destId="{3FAD4EC2-60E4-4EA1-BA8E-4211F7587518}" srcOrd="0" destOrd="0" presId="urn:microsoft.com/office/officeart/2005/8/layout/hierarchy3"/>
    <dgm:cxn modelId="{5CBE8735-17CD-4B1C-A9E5-4D83BA37D028}" srcId="{EE267EB2-FCC9-4626-91F4-FFDC577F8259}" destId="{DBCA5543-6CBF-435E-89D7-0E73AC8AF78B}" srcOrd="2" destOrd="0" parTransId="{23688AA6-80EE-4541-B63A-D0372955AC9C}" sibTransId="{C108E966-6822-4002-9F13-2DCBB8E95A95}"/>
    <dgm:cxn modelId="{A64BD45B-EE06-44C5-8883-0580574E3FAC}" type="presOf" srcId="{12708616-C231-4DF8-A90E-DDC1ED4D01F8}" destId="{2B435CBB-1B03-47DE-91F5-501C29B28DF5}" srcOrd="1" destOrd="0" presId="urn:microsoft.com/office/officeart/2005/8/layout/hierarchy3"/>
    <dgm:cxn modelId="{E37993A0-03BE-4E03-BB7C-C2A508942C56}" type="presOf" srcId="{69B53195-DFB8-4743-A441-ECF7AA90E813}" destId="{DD5254CF-730C-4268-BB21-1A6F81457A94}" srcOrd="0" destOrd="0" presId="urn:microsoft.com/office/officeart/2005/8/layout/hierarchy3"/>
    <dgm:cxn modelId="{0A603850-0556-4759-BC4E-65D97A951C70}" srcId="{5F815659-2A8B-4137-A81B-B3618AC44D45}" destId="{3010AF83-F776-4993-91F6-3F4B2E84D56D}" srcOrd="2" destOrd="0" parTransId="{4DBE29F6-6F31-4FBF-9655-66A2D484C19A}" sibTransId="{4693CA6C-35E9-4B09-AD3B-0220B6E1974D}"/>
    <dgm:cxn modelId="{46E5F691-29F9-4F08-B16F-638843695CED}" srcId="{EE267EB2-FCC9-4626-91F4-FFDC577F8259}" destId="{CDB3F031-5B50-4165-A01D-D82F347EC9A0}" srcOrd="0" destOrd="0" parTransId="{C3C26A3B-1220-4825-BE68-D80AF74A4D60}" sibTransId="{3EC41C42-7881-4906-B18D-2C942192672C}"/>
    <dgm:cxn modelId="{D4218607-694D-4FF7-AB27-077F40F530A6}" type="presOf" srcId="{868612F4-6EC0-416B-B8EE-8671F6E6F560}" destId="{C47564F5-2A82-4B26-AE65-36A0D8CEAA33}" srcOrd="0" destOrd="0" presId="urn:microsoft.com/office/officeart/2005/8/layout/hierarchy3"/>
    <dgm:cxn modelId="{25B59F2C-2924-48D8-A3E6-939FBAFCEDB6}" type="presOf" srcId="{5F815659-2A8B-4137-A81B-B3618AC44D45}" destId="{AEB02739-8994-4F95-B399-24510A197CAE}" srcOrd="0" destOrd="0" presId="urn:microsoft.com/office/officeart/2005/8/layout/hierarchy3"/>
    <dgm:cxn modelId="{12AFD1FF-22EB-44D9-9C6D-149436985D54}" type="presParOf" srcId="{DD5254CF-730C-4268-BB21-1A6F81457A94}" destId="{06CF2E52-C58D-4942-A57D-CB9ED863C91C}" srcOrd="0" destOrd="0" presId="urn:microsoft.com/office/officeart/2005/8/layout/hierarchy3"/>
    <dgm:cxn modelId="{E24EC29A-2E02-4B6A-A567-C8F817503A67}" type="presParOf" srcId="{06CF2E52-C58D-4942-A57D-CB9ED863C91C}" destId="{FF4E0EE6-C393-4E84-9387-FADC606B7086}" srcOrd="0" destOrd="0" presId="urn:microsoft.com/office/officeart/2005/8/layout/hierarchy3"/>
    <dgm:cxn modelId="{6E791DD9-477A-475C-9648-553084FE6895}" type="presParOf" srcId="{FF4E0EE6-C393-4E84-9387-FADC606B7086}" destId="{77E0DB01-F182-46FE-98C8-0211245A0235}" srcOrd="0" destOrd="0" presId="urn:microsoft.com/office/officeart/2005/8/layout/hierarchy3"/>
    <dgm:cxn modelId="{2D603909-99FA-488F-AE22-2409442BC64D}" type="presParOf" srcId="{FF4E0EE6-C393-4E84-9387-FADC606B7086}" destId="{2B435CBB-1B03-47DE-91F5-501C29B28DF5}" srcOrd="1" destOrd="0" presId="urn:microsoft.com/office/officeart/2005/8/layout/hierarchy3"/>
    <dgm:cxn modelId="{648B47DC-427E-41CA-B6F9-6F110018987A}" type="presParOf" srcId="{06CF2E52-C58D-4942-A57D-CB9ED863C91C}" destId="{0FE4C461-8159-4C1B-AED8-3238ACD7022A}" srcOrd="1" destOrd="0" presId="urn:microsoft.com/office/officeart/2005/8/layout/hierarchy3"/>
    <dgm:cxn modelId="{CA7E12B3-9262-4B6C-9F21-B62AEEC151A1}" type="presParOf" srcId="{0FE4C461-8159-4C1B-AED8-3238ACD7022A}" destId="{00347504-0FAD-481A-82E4-A84374A3BED8}" srcOrd="0" destOrd="0" presId="urn:microsoft.com/office/officeart/2005/8/layout/hierarchy3"/>
    <dgm:cxn modelId="{489B5EC9-EBF7-4D36-97E3-1B1248ADCF21}" type="presParOf" srcId="{0FE4C461-8159-4C1B-AED8-3238ACD7022A}" destId="{0FD72997-6202-48EB-8779-97E2DE63281B}" srcOrd="1" destOrd="0" presId="urn:microsoft.com/office/officeart/2005/8/layout/hierarchy3"/>
    <dgm:cxn modelId="{2FA0B537-2469-47EB-B870-465E7EBC3896}" type="presParOf" srcId="{0FE4C461-8159-4C1B-AED8-3238ACD7022A}" destId="{6ACF24EE-13C2-4F01-AD3B-0BA41626F8E2}" srcOrd="2" destOrd="0" presId="urn:microsoft.com/office/officeart/2005/8/layout/hierarchy3"/>
    <dgm:cxn modelId="{0D69792B-B88A-400C-8F8B-C9C8188DD8CC}" type="presParOf" srcId="{0FE4C461-8159-4C1B-AED8-3238ACD7022A}" destId="{0F89DE52-2C82-4720-ABC4-E48C435D1BE8}" srcOrd="3" destOrd="0" presId="urn:microsoft.com/office/officeart/2005/8/layout/hierarchy3"/>
    <dgm:cxn modelId="{802856F8-1396-4000-B7EF-E878EC4DA6D6}" type="presParOf" srcId="{0FE4C461-8159-4C1B-AED8-3238ACD7022A}" destId="{60C3A129-3FCE-4298-B0A3-A60D7FA2C0E7}" srcOrd="4" destOrd="0" presId="urn:microsoft.com/office/officeart/2005/8/layout/hierarchy3"/>
    <dgm:cxn modelId="{D64BDFC5-F7FC-4CFD-ADD6-64E09969DD4F}" type="presParOf" srcId="{0FE4C461-8159-4C1B-AED8-3238ACD7022A}" destId="{EE676C2A-9168-4E0E-9668-609A3D0AA26E}" srcOrd="5" destOrd="0" presId="urn:microsoft.com/office/officeart/2005/8/layout/hierarchy3"/>
    <dgm:cxn modelId="{99A68762-78FC-4CCB-88F7-F6966CEC2C39}" type="presParOf" srcId="{DD5254CF-730C-4268-BB21-1A6F81457A94}" destId="{F505A09F-3F11-4FCA-9EF4-2E8C9A24FB5B}" srcOrd="1" destOrd="0" presId="urn:microsoft.com/office/officeart/2005/8/layout/hierarchy3"/>
    <dgm:cxn modelId="{12AE2078-0175-42EA-A159-5C39A067F127}" type="presParOf" srcId="{F505A09F-3F11-4FCA-9EF4-2E8C9A24FB5B}" destId="{178E26E6-8447-40E2-A368-71F590FCF1CD}" srcOrd="0" destOrd="0" presId="urn:microsoft.com/office/officeart/2005/8/layout/hierarchy3"/>
    <dgm:cxn modelId="{BB442174-457F-4385-9504-7FC3B1778BE5}" type="presParOf" srcId="{178E26E6-8447-40E2-A368-71F590FCF1CD}" destId="{AEB02739-8994-4F95-B399-24510A197CAE}" srcOrd="0" destOrd="0" presId="urn:microsoft.com/office/officeart/2005/8/layout/hierarchy3"/>
    <dgm:cxn modelId="{6AD9413E-98FA-4964-A799-5B49BA177AAB}" type="presParOf" srcId="{178E26E6-8447-40E2-A368-71F590FCF1CD}" destId="{98725C6C-C699-47B4-8686-21B059578162}" srcOrd="1" destOrd="0" presId="urn:microsoft.com/office/officeart/2005/8/layout/hierarchy3"/>
    <dgm:cxn modelId="{783ECF0E-5AF5-4C14-956B-4DBF0F5B7D22}" type="presParOf" srcId="{F505A09F-3F11-4FCA-9EF4-2E8C9A24FB5B}" destId="{53B2737A-748F-4360-B858-C0D41266BFBA}" srcOrd="1" destOrd="0" presId="urn:microsoft.com/office/officeart/2005/8/layout/hierarchy3"/>
    <dgm:cxn modelId="{82D4D3AB-8DB0-4E80-91C2-6F75E23F2436}" type="presParOf" srcId="{53B2737A-748F-4360-B858-C0D41266BFBA}" destId="{F4B22DE0-262B-4FA2-930D-ECF45B0F9F78}" srcOrd="0" destOrd="0" presId="urn:microsoft.com/office/officeart/2005/8/layout/hierarchy3"/>
    <dgm:cxn modelId="{973BD002-50BD-4CAD-9F79-7BDA86C4485D}" type="presParOf" srcId="{53B2737A-748F-4360-B858-C0D41266BFBA}" destId="{FE2E6AC0-5BD7-4BF6-8431-98835F561A6D}" srcOrd="1" destOrd="0" presId="urn:microsoft.com/office/officeart/2005/8/layout/hierarchy3"/>
    <dgm:cxn modelId="{7BD8BB9E-6D9B-4C4C-BD78-FDE97D4D94C6}" type="presParOf" srcId="{53B2737A-748F-4360-B858-C0D41266BFBA}" destId="{76A4B0FE-B622-4633-9E70-D33D414E6347}" srcOrd="2" destOrd="0" presId="urn:microsoft.com/office/officeart/2005/8/layout/hierarchy3"/>
    <dgm:cxn modelId="{9BB5D412-3B7C-4ACE-B7F2-4A278D97F431}" type="presParOf" srcId="{53B2737A-748F-4360-B858-C0D41266BFBA}" destId="{16D8A053-B316-4A0F-89D1-CDA2646B5E38}" srcOrd="3" destOrd="0" presId="urn:microsoft.com/office/officeart/2005/8/layout/hierarchy3"/>
    <dgm:cxn modelId="{508A8073-FACC-4B7C-B3E9-13B5529DC05A}" type="presParOf" srcId="{53B2737A-748F-4360-B858-C0D41266BFBA}" destId="{8C55E068-271E-42DD-9FCC-76F0BB55DB1C}" srcOrd="4" destOrd="0" presId="urn:microsoft.com/office/officeart/2005/8/layout/hierarchy3"/>
    <dgm:cxn modelId="{CE3F97DC-91B4-4B0A-8411-032B9AC51976}" type="presParOf" srcId="{53B2737A-748F-4360-B858-C0D41266BFBA}" destId="{01DEEC15-6988-4549-A7CB-0B0EAC7F19E6}" srcOrd="5" destOrd="0" presId="urn:microsoft.com/office/officeart/2005/8/layout/hierarchy3"/>
    <dgm:cxn modelId="{9CEF7431-9602-45EE-824F-11C0A3A0C5AD}" type="presParOf" srcId="{DD5254CF-730C-4268-BB21-1A6F81457A94}" destId="{A007E2D2-A9F2-4813-BFAA-36D662507917}" srcOrd="2" destOrd="0" presId="urn:microsoft.com/office/officeart/2005/8/layout/hierarchy3"/>
    <dgm:cxn modelId="{3FB08D30-9F95-462A-8FF4-4B0518992B3C}" type="presParOf" srcId="{A007E2D2-A9F2-4813-BFAA-36D662507917}" destId="{9857C890-684E-4396-B9B6-AE5E485E96E1}" srcOrd="0" destOrd="0" presId="urn:microsoft.com/office/officeart/2005/8/layout/hierarchy3"/>
    <dgm:cxn modelId="{18E7CCBA-D1EF-40A8-9414-EE764D65E630}" type="presParOf" srcId="{9857C890-684E-4396-B9B6-AE5E485E96E1}" destId="{C6A1FDB7-825F-4705-93D2-0C6856520819}" srcOrd="0" destOrd="0" presId="urn:microsoft.com/office/officeart/2005/8/layout/hierarchy3"/>
    <dgm:cxn modelId="{8FFC7DE4-FD76-4FFA-AC36-CE0AE0D1EDB1}" type="presParOf" srcId="{9857C890-684E-4396-B9B6-AE5E485E96E1}" destId="{9E86CE38-74CB-4C5C-B3A9-B4F15BF11C7C}" srcOrd="1" destOrd="0" presId="urn:microsoft.com/office/officeart/2005/8/layout/hierarchy3"/>
    <dgm:cxn modelId="{4E7A162C-AD15-4B86-BE33-CF2509B28DF1}" type="presParOf" srcId="{A007E2D2-A9F2-4813-BFAA-36D662507917}" destId="{90BF4CD2-F146-4767-8398-687E9ACB3E09}" srcOrd="1" destOrd="0" presId="urn:microsoft.com/office/officeart/2005/8/layout/hierarchy3"/>
    <dgm:cxn modelId="{C1BE17DF-FB09-4FAF-8A30-EEC036CCB34F}" type="presParOf" srcId="{90BF4CD2-F146-4767-8398-687E9ACB3E09}" destId="{57F77C43-A512-48D9-928E-B4C938BB5E3F}" srcOrd="0" destOrd="0" presId="urn:microsoft.com/office/officeart/2005/8/layout/hierarchy3"/>
    <dgm:cxn modelId="{784EE1EF-8261-41CB-88BD-73E48F41BD0A}" type="presParOf" srcId="{90BF4CD2-F146-4767-8398-687E9ACB3E09}" destId="{0542A34D-6B48-40CE-B927-DC15F51D2DC9}" srcOrd="1" destOrd="0" presId="urn:microsoft.com/office/officeart/2005/8/layout/hierarchy3"/>
    <dgm:cxn modelId="{63E4011C-0687-4CC7-93D0-81C474277B5B}" type="presParOf" srcId="{90BF4CD2-F146-4767-8398-687E9ACB3E09}" destId="{B7B3BAFF-B83D-4BB7-AF75-858F0BFFDB5F}" srcOrd="2" destOrd="0" presId="urn:microsoft.com/office/officeart/2005/8/layout/hierarchy3"/>
    <dgm:cxn modelId="{D7648E64-E354-45CF-9DEF-4D59C44EFAD2}" type="presParOf" srcId="{90BF4CD2-F146-4767-8398-687E9ACB3E09}" destId="{88264EF9-D3CB-465B-A5E5-3B6B45D49172}" srcOrd="3" destOrd="0" presId="urn:microsoft.com/office/officeart/2005/8/layout/hierarchy3"/>
    <dgm:cxn modelId="{6BFD7E4E-9066-4E04-AE10-9078B966FAB1}" type="presParOf" srcId="{90BF4CD2-F146-4767-8398-687E9ACB3E09}" destId="{435C09FD-7668-4873-AB58-70BBB09970C2}" srcOrd="4" destOrd="0" presId="urn:microsoft.com/office/officeart/2005/8/layout/hierarchy3"/>
    <dgm:cxn modelId="{9CE9B1E8-1542-4E35-87A7-BCF880CAE53E}" type="presParOf" srcId="{90BF4CD2-F146-4767-8398-687E9ACB3E09}" destId="{7B926929-5EC3-4F72-BA31-2D7B7F69F9FE}" srcOrd="5" destOrd="0" presId="urn:microsoft.com/office/officeart/2005/8/layout/hierarchy3"/>
    <dgm:cxn modelId="{93FD8B24-CB06-4D46-88C7-148200380837}" type="presParOf" srcId="{DD5254CF-730C-4268-BB21-1A6F81457A94}" destId="{454538F7-0289-43C4-BA67-1F65915869A6}" srcOrd="3" destOrd="0" presId="urn:microsoft.com/office/officeart/2005/8/layout/hierarchy3"/>
    <dgm:cxn modelId="{0BC7A388-C440-4105-A3CE-F8E14A2EC79A}" type="presParOf" srcId="{454538F7-0289-43C4-BA67-1F65915869A6}" destId="{8D20D76B-7D5A-4421-A833-FCEE0F7C4D10}" srcOrd="0" destOrd="0" presId="urn:microsoft.com/office/officeart/2005/8/layout/hierarchy3"/>
    <dgm:cxn modelId="{BCF89E17-6B7B-4E42-AE41-28793AE32203}" type="presParOf" srcId="{8D20D76B-7D5A-4421-A833-FCEE0F7C4D10}" destId="{4144A46C-0997-4790-B620-05E8B84ED368}" srcOrd="0" destOrd="0" presId="urn:microsoft.com/office/officeart/2005/8/layout/hierarchy3"/>
    <dgm:cxn modelId="{20B8DEC0-909B-4DB8-BFAE-CAFCC0800C15}" type="presParOf" srcId="{8D20D76B-7D5A-4421-A833-FCEE0F7C4D10}" destId="{362F501F-85D8-4672-8265-B57ECFAFF9E5}" srcOrd="1" destOrd="0" presId="urn:microsoft.com/office/officeart/2005/8/layout/hierarchy3"/>
    <dgm:cxn modelId="{D2E0A6DA-8847-4398-AB77-4235A79B133D}" type="presParOf" srcId="{454538F7-0289-43C4-BA67-1F65915869A6}" destId="{4FC52DC7-365B-4727-BF42-96DB5193D465}" srcOrd="1" destOrd="0" presId="urn:microsoft.com/office/officeart/2005/8/layout/hierarchy3"/>
    <dgm:cxn modelId="{3E566CEF-1CD1-4DDD-BA88-0393AC63711F}" type="presParOf" srcId="{4FC52DC7-365B-4727-BF42-96DB5193D465}" destId="{C47564F5-2A82-4B26-AE65-36A0D8CEAA33}" srcOrd="0" destOrd="0" presId="urn:microsoft.com/office/officeart/2005/8/layout/hierarchy3"/>
    <dgm:cxn modelId="{1AF0EBC8-AA2F-49DF-AF56-0F0F219D5C33}" type="presParOf" srcId="{4FC52DC7-365B-4727-BF42-96DB5193D465}" destId="{3FAD4EC2-60E4-4EA1-BA8E-4211F7587518}" srcOrd="1" destOrd="0" presId="urn:microsoft.com/office/officeart/2005/8/layout/hierarchy3"/>
    <dgm:cxn modelId="{783A4D0A-C675-46E0-800F-83235D1FC32E}" type="presParOf" srcId="{4FC52DC7-365B-4727-BF42-96DB5193D465}" destId="{D6E1384E-2B6E-43ED-9CC4-58466E65E296}" srcOrd="2" destOrd="0" presId="urn:microsoft.com/office/officeart/2005/8/layout/hierarchy3"/>
    <dgm:cxn modelId="{AEE570F8-5E00-404E-B1FB-B8C66FDC3645}" type="presParOf" srcId="{4FC52DC7-365B-4727-BF42-96DB5193D465}" destId="{49452BE3-1636-4032-A402-F2393913B271}" srcOrd="3" destOrd="0" presId="urn:microsoft.com/office/officeart/2005/8/layout/hierarchy3"/>
    <dgm:cxn modelId="{A3712DD3-961F-49C7-946C-B05D8679AA12}" type="presParOf" srcId="{4FC52DC7-365B-4727-BF42-96DB5193D465}" destId="{F3EF52A3-EC39-47CE-8183-25BC1CA6695D}" srcOrd="4" destOrd="0" presId="urn:microsoft.com/office/officeart/2005/8/layout/hierarchy3"/>
    <dgm:cxn modelId="{4918EB8B-2949-4011-8578-3C4668473369}" type="presParOf" srcId="{4FC52DC7-365B-4727-BF42-96DB5193D465}" destId="{324B7D90-2D9C-4818-8A93-F44A8E3A8E3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B53195-DFB8-4743-A441-ECF7AA90E813}" type="doc">
      <dgm:prSet loTypeId="urn:microsoft.com/office/officeart/2005/8/layout/hierarchy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2708616-C231-4DF8-A90E-DDC1ED4D01F8}">
      <dgm:prSet phldrT="[Texte]"/>
      <dgm:spPr/>
      <dgm:t>
        <a:bodyPr/>
        <a:lstStyle/>
        <a:p>
          <a:r>
            <a:rPr lang="fr-FR" dirty="0" smtClean="0"/>
            <a:t>U41 Etudes de conception et de réalisation en maitrise d’œuvre</a:t>
          </a:r>
          <a:endParaRPr lang="fr-FR" dirty="0"/>
        </a:p>
      </dgm:t>
    </dgm:pt>
    <dgm:pt modelId="{5A09F21B-BB3E-4A23-9DDE-6879848C719F}" type="parTrans" cxnId="{274B3793-5EAA-4DA7-A345-1C08599477D6}">
      <dgm:prSet/>
      <dgm:spPr/>
      <dgm:t>
        <a:bodyPr/>
        <a:lstStyle/>
        <a:p>
          <a:endParaRPr lang="fr-FR"/>
        </a:p>
      </dgm:t>
    </dgm:pt>
    <dgm:pt modelId="{A31BC823-D1E9-40E8-AC0B-53D553F33EA3}" type="sibTrans" cxnId="{274B3793-5EAA-4DA7-A345-1C08599477D6}">
      <dgm:prSet/>
      <dgm:spPr/>
      <dgm:t>
        <a:bodyPr/>
        <a:lstStyle/>
        <a:p>
          <a:endParaRPr lang="fr-FR"/>
        </a:p>
      </dgm:t>
    </dgm:pt>
    <dgm:pt modelId="{EF75ECF0-EBA8-4EC1-AD99-A85A30272E2A}">
      <dgm:prSet phldrT="[Texte]"/>
      <dgm:spPr/>
      <dgm:t>
        <a:bodyPr/>
        <a:lstStyle/>
        <a:p>
          <a:r>
            <a:rPr lang="fr-FR" dirty="0" smtClean="0"/>
            <a:t>Ecrite ponctuelle</a:t>
          </a:r>
          <a:endParaRPr lang="fr-FR" dirty="0"/>
        </a:p>
      </dgm:t>
    </dgm:pt>
    <dgm:pt modelId="{083EB7A4-AE81-44D2-A5EB-AC2116092AD8}" type="parTrans" cxnId="{4D88E06B-588B-4D20-BDB2-D96170B291F8}">
      <dgm:prSet/>
      <dgm:spPr/>
      <dgm:t>
        <a:bodyPr/>
        <a:lstStyle/>
        <a:p>
          <a:endParaRPr lang="fr-FR" dirty="0"/>
        </a:p>
      </dgm:t>
    </dgm:pt>
    <dgm:pt modelId="{4AAB7A52-8888-49B8-9963-715F5B4B7E3F}" type="sibTrans" cxnId="{4D88E06B-588B-4D20-BDB2-D96170B291F8}">
      <dgm:prSet/>
      <dgm:spPr/>
      <dgm:t>
        <a:bodyPr/>
        <a:lstStyle/>
        <a:p>
          <a:endParaRPr lang="fr-FR"/>
        </a:p>
      </dgm:t>
    </dgm:pt>
    <dgm:pt modelId="{26B800AA-19CD-4D9F-BB05-CBEEF5702834}">
      <dgm:prSet phldrT="[Texte]"/>
      <dgm:spPr/>
      <dgm:t>
        <a:bodyPr/>
        <a:lstStyle/>
        <a:p>
          <a:r>
            <a:rPr lang="fr-FR" dirty="0" smtClean="0"/>
            <a:t>6h</a:t>
          </a:r>
        </a:p>
      </dgm:t>
    </dgm:pt>
    <dgm:pt modelId="{E0D6E522-2F00-43A8-A43D-19EF18EB16A5}" type="parTrans" cxnId="{FB5E5E3F-94CE-472B-BA9B-D0424728CDBB}">
      <dgm:prSet/>
      <dgm:spPr/>
      <dgm:t>
        <a:bodyPr/>
        <a:lstStyle/>
        <a:p>
          <a:endParaRPr lang="fr-FR" dirty="0"/>
        </a:p>
      </dgm:t>
    </dgm:pt>
    <dgm:pt modelId="{6B29CA4A-0E61-463C-8695-7E9F8687E312}" type="sibTrans" cxnId="{FB5E5E3F-94CE-472B-BA9B-D0424728CDBB}">
      <dgm:prSet/>
      <dgm:spPr/>
      <dgm:t>
        <a:bodyPr/>
        <a:lstStyle/>
        <a:p>
          <a:endParaRPr lang="fr-FR"/>
        </a:p>
      </dgm:t>
    </dgm:pt>
    <dgm:pt modelId="{5F815659-2A8B-4137-A81B-B3618AC44D45}">
      <dgm:prSet phldrT="[Texte]"/>
      <dgm:spPr/>
      <dgm:t>
        <a:bodyPr/>
        <a:lstStyle/>
        <a:p>
          <a:r>
            <a:rPr lang="fr-FR" dirty="0" smtClean="0"/>
            <a:t>U42 Etudes de prix, de méthodes et d’exécution</a:t>
          </a:r>
          <a:endParaRPr lang="fr-FR" dirty="0"/>
        </a:p>
      </dgm:t>
    </dgm:pt>
    <dgm:pt modelId="{9F32CAA8-A475-4810-BFE6-98AC9530A5EE}" type="parTrans" cxnId="{5B1B7C1A-60A1-4E00-B7A8-3AF39C1DC8A9}">
      <dgm:prSet/>
      <dgm:spPr/>
      <dgm:t>
        <a:bodyPr/>
        <a:lstStyle/>
        <a:p>
          <a:endParaRPr lang="fr-FR"/>
        </a:p>
      </dgm:t>
    </dgm:pt>
    <dgm:pt modelId="{605F4FC0-2429-4801-AB89-450F61B1D288}" type="sibTrans" cxnId="{5B1B7C1A-60A1-4E00-B7A8-3AF39C1DC8A9}">
      <dgm:prSet/>
      <dgm:spPr/>
      <dgm:t>
        <a:bodyPr/>
        <a:lstStyle/>
        <a:p>
          <a:endParaRPr lang="fr-FR"/>
        </a:p>
      </dgm:t>
    </dgm:pt>
    <dgm:pt modelId="{B70B38BC-5E08-4CDE-A662-4EFD74C46259}">
      <dgm:prSet phldrT="[Texte]"/>
      <dgm:spPr/>
      <dgm:t>
        <a:bodyPr/>
        <a:lstStyle/>
        <a:p>
          <a:r>
            <a:rPr lang="fr-FR" dirty="0" smtClean="0"/>
            <a:t>Ponctuelle orale</a:t>
          </a:r>
          <a:endParaRPr lang="fr-FR" dirty="0"/>
        </a:p>
      </dgm:t>
    </dgm:pt>
    <dgm:pt modelId="{DFB5CF65-01C8-4E41-90CF-AA1F2F399B0B}" type="parTrans" cxnId="{1F40A5A0-57D0-4F3D-89F6-F77998EC49D7}">
      <dgm:prSet/>
      <dgm:spPr/>
      <dgm:t>
        <a:bodyPr/>
        <a:lstStyle/>
        <a:p>
          <a:endParaRPr lang="fr-FR" dirty="0"/>
        </a:p>
      </dgm:t>
    </dgm:pt>
    <dgm:pt modelId="{035F5C12-E989-4E03-9FA1-D1776DD41D81}" type="sibTrans" cxnId="{1F40A5A0-57D0-4F3D-89F6-F77998EC49D7}">
      <dgm:prSet/>
      <dgm:spPr/>
      <dgm:t>
        <a:bodyPr/>
        <a:lstStyle/>
        <a:p>
          <a:endParaRPr lang="fr-FR"/>
        </a:p>
      </dgm:t>
    </dgm:pt>
    <dgm:pt modelId="{09948DF7-E8EB-454D-BB77-A3C8CCC0B436}">
      <dgm:prSet phldrT="[Texte]"/>
      <dgm:spPr/>
      <dgm:t>
        <a:bodyPr/>
        <a:lstStyle/>
        <a:p>
          <a:r>
            <a:rPr lang="fr-FR" dirty="0" smtClean="0"/>
            <a:t>45 minutes</a:t>
          </a:r>
          <a:endParaRPr lang="fr-FR" dirty="0"/>
        </a:p>
      </dgm:t>
    </dgm:pt>
    <dgm:pt modelId="{7A90CE89-3C0F-4499-BF94-B09086992893}" type="parTrans" cxnId="{14D3C696-4CA8-4323-B835-A71BE709AA5D}">
      <dgm:prSet/>
      <dgm:spPr/>
      <dgm:t>
        <a:bodyPr/>
        <a:lstStyle/>
        <a:p>
          <a:endParaRPr lang="fr-FR" dirty="0"/>
        </a:p>
      </dgm:t>
    </dgm:pt>
    <dgm:pt modelId="{E7FB8A61-1DC0-4A53-8254-A744CFA049AD}" type="sibTrans" cxnId="{14D3C696-4CA8-4323-B835-A71BE709AA5D}">
      <dgm:prSet/>
      <dgm:spPr/>
      <dgm:t>
        <a:bodyPr/>
        <a:lstStyle/>
        <a:p>
          <a:endParaRPr lang="fr-FR"/>
        </a:p>
      </dgm:t>
    </dgm:pt>
    <dgm:pt modelId="{79E9205C-8349-445B-A3B3-6EB68B0A79D5}">
      <dgm:prSet phldrT="[Texte]"/>
      <dgm:spPr/>
      <dgm:t>
        <a:bodyPr/>
        <a:lstStyle/>
        <a:p>
          <a:r>
            <a:rPr lang="fr-FR" dirty="0" smtClean="0"/>
            <a:t>Coefficient  3</a:t>
          </a:r>
        </a:p>
      </dgm:t>
    </dgm:pt>
    <dgm:pt modelId="{A8C2920B-6C8C-4B41-B7E5-557060209C65}" type="parTrans" cxnId="{A965E003-AFAB-49E4-8407-E9C542005609}">
      <dgm:prSet/>
      <dgm:spPr/>
      <dgm:t>
        <a:bodyPr/>
        <a:lstStyle/>
        <a:p>
          <a:endParaRPr lang="fr-FR" dirty="0"/>
        </a:p>
      </dgm:t>
    </dgm:pt>
    <dgm:pt modelId="{2A113F5C-BAE7-4DA0-8392-3EAA44188C24}" type="sibTrans" cxnId="{A965E003-AFAB-49E4-8407-E9C542005609}">
      <dgm:prSet/>
      <dgm:spPr/>
      <dgm:t>
        <a:bodyPr/>
        <a:lstStyle/>
        <a:p>
          <a:endParaRPr lang="fr-FR"/>
        </a:p>
      </dgm:t>
    </dgm:pt>
    <dgm:pt modelId="{3010AF83-F776-4993-91F6-3F4B2E84D56D}">
      <dgm:prSet phldrT="[Texte]"/>
      <dgm:spPr/>
      <dgm:t>
        <a:bodyPr/>
        <a:lstStyle/>
        <a:p>
          <a:r>
            <a:rPr lang="fr-FR" dirty="0" smtClean="0"/>
            <a:t>Coefficient 3</a:t>
          </a:r>
          <a:endParaRPr lang="fr-FR" dirty="0"/>
        </a:p>
      </dgm:t>
    </dgm:pt>
    <dgm:pt modelId="{4DBE29F6-6F31-4FBF-9655-66A2D484C19A}" type="parTrans" cxnId="{0A603850-0556-4759-BC4E-65D97A951C70}">
      <dgm:prSet/>
      <dgm:spPr/>
      <dgm:t>
        <a:bodyPr/>
        <a:lstStyle/>
        <a:p>
          <a:endParaRPr lang="fr-FR" dirty="0"/>
        </a:p>
      </dgm:t>
    </dgm:pt>
    <dgm:pt modelId="{4693CA6C-35E9-4B09-AD3B-0220B6E1974D}" type="sibTrans" cxnId="{0A603850-0556-4759-BC4E-65D97A951C70}">
      <dgm:prSet/>
      <dgm:spPr/>
      <dgm:t>
        <a:bodyPr/>
        <a:lstStyle/>
        <a:p>
          <a:endParaRPr lang="fr-FR"/>
        </a:p>
      </dgm:t>
    </dgm:pt>
    <dgm:pt modelId="{EE267EB2-FCC9-4626-91F4-FFDC577F8259}">
      <dgm:prSet phldrT="[Texte]"/>
      <dgm:spPr/>
      <dgm:t>
        <a:bodyPr/>
        <a:lstStyle/>
        <a:p>
          <a:r>
            <a:rPr lang="fr-FR" dirty="0" smtClean="0"/>
            <a:t>E5 Préparation de chantier </a:t>
          </a:r>
          <a:endParaRPr lang="fr-FR" dirty="0"/>
        </a:p>
      </dgm:t>
    </dgm:pt>
    <dgm:pt modelId="{E643667D-A91A-46BE-84A3-A89935C3A1FC}" type="parTrans" cxnId="{F62F2595-0845-473E-BDF5-7051CB92CC78}">
      <dgm:prSet/>
      <dgm:spPr/>
      <dgm:t>
        <a:bodyPr/>
        <a:lstStyle/>
        <a:p>
          <a:endParaRPr lang="fr-FR"/>
        </a:p>
      </dgm:t>
    </dgm:pt>
    <dgm:pt modelId="{39BD81A1-063F-4471-B723-FA2E62EFB16B}" type="sibTrans" cxnId="{F62F2595-0845-473E-BDF5-7051CB92CC78}">
      <dgm:prSet/>
      <dgm:spPr/>
      <dgm:t>
        <a:bodyPr/>
        <a:lstStyle/>
        <a:p>
          <a:endParaRPr lang="fr-FR"/>
        </a:p>
      </dgm:t>
    </dgm:pt>
    <dgm:pt modelId="{CDB3F031-5B50-4165-A01D-D82F347EC9A0}">
      <dgm:prSet/>
      <dgm:spPr/>
      <dgm:t>
        <a:bodyPr/>
        <a:lstStyle/>
        <a:p>
          <a:r>
            <a:rPr lang="fr-FR" dirty="0" smtClean="0"/>
            <a:t>Ponctuelle orale</a:t>
          </a:r>
          <a:endParaRPr lang="fr-FR" dirty="0"/>
        </a:p>
      </dgm:t>
    </dgm:pt>
    <dgm:pt modelId="{C3C26A3B-1220-4825-BE68-D80AF74A4D60}" type="parTrans" cxnId="{46E5F691-29F9-4F08-B16F-638843695CED}">
      <dgm:prSet/>
      <dgm:spPr/>
      <dgm:t>
        <a:bodyPr/>
        <a:lstStyle/>
        <a:p>
          <a:endParaRPr lang="fr-FR" dirty="0"/>
        </a:p>
      </dgm:t>
    </dgm:pt>
    <dgm:pt modelId="{3EC41C42-7881-4906-B18D-2C942192672C}" type="sibTrans" cxnId="{46E5F691-29F9-4F08-B16F-638843695CED}">
      <dgm:prSet/>
      <dgm:spPr/>
      <dgm:t>
        <a:bodyPr/>
        <a:lstStyle/>
        <a:p>
          <a:endParaRPr lang="fr-FR"/>
        </a:p>
      </dgm:t>
    </dgm:pt>
    <dgm:pt modelId="{7CAE8CDE-196E-418C-91CB-A22E54C289C6}">
      <dgm:prSet/>
      <dgm:spPr/>
      <dgm:t>
        <a:bodyPr/>
        <a:lstStyle/>
        <a:p>
          <a:r>
            <a:rPr lang="fr-FR" dirty="0" smtClean="0"/>
            <a:t>50 minutes</a:t>
          </a:r>
          <a:endParaRPr lang="fr-FR" dirty="0"/>
        </a:p>
      </dgm:t>
    </dgm:pt>
    <dgm:pt modelId="{C9FB6F50-7880-4AE6-BE72-BE10D74D3785}" type="parTrans" cxnId="{E58517B0-BF64-4C62-8070-80591441EDAE}">
      <dgm:prSet/>
      <dgm:spPr/>
      <dgm:t>
        <a:bodyPr/>
        <a:lstStyle/>
        <a:p>
          <a:endParaRPr lang="fr-FR" dirty="0"/>
        </a:p>
      </dgm:t>
    </dgm:pt>
    <dgm:pt modelId="{CBB420E4-F724-4DCA-AB53-BF39ACC4983E}" type="sibTrans" cxnId="{E58517B0-BF64-4C62-8070-80591441EDAE}">
      <dgm:prSet/>
      <dgm:spPr/>
      <dgm:t>
        <a:bodyPr/>
        <a:lstStyle/>
        <a:p>
          <a:endParaRPr lang="fr-FR"/>
        </a:p>
      </dgm:t>
    </dgm:pt>
    <dgm:pt modelId="{DBCA5543-6CBF-435E-89D7-0E73AC8AF78B}">
      <dgm:prSet/>
      <dgm:spPr/>
      <dgm:t>
        <a:bodyPr/>
        <a:lstStyle/>
        <a:p>
          <a:r>
            <a:rPr lang="fr-FR" dirty="0" smtClean="0"/>
            <a:t>Coefficient 4</a:t>
          </a:r>
          <a:endParaRPr lang="fr-FR" dirty="0"/>
        </a:p>
      </dgm:t>
    </dgm:pt>
    <dgm:pt modelId="{23688AA6-80EE-4541-B63A-D0372955AC9C}" type="parTrans" cxnId="{5CBE8735-17CD-4B1C-A9E5-4D83BA37D028}">
      <dgm:prSet/>
      <dgm:spPr/>
      <dgm:t>
        <a:bodyPr/>
        <a:lstStyle/>
        <a:p>
          <a:endParaRPr lang="fr-FR" dirty="0"/>
        </a:p>
      </dgm:t>
    </dgm:pt>
    <dgm:pt modelId="{C108E966-6822-4002-9F13-2DCBB8E95A95}" type="sibTrans" cxnId="{5CBE8735-17CD-4B1C-A9E5-4D83BA37D028}">
      <dgm:prSet/>
      <dgm:spPr/>
      <dgm:t>
        <a:bodyPr/>
        <a:lstStyle/>
        <a:p>
          <a:endParaRPr lang="fr-FR"/>
        </a:p>
      </dgm:t>
    </dgm:pt>
    <dgm:pt modelId="{5CE346B1-40E5-4E83-96C1-ED78CE801BC6}">
      <dgm:prSet/>
      <dgm:spPr/>
      <dgm:t>
        <a:bodyPr/>
        <a:lstStyle/>
        <a:p>
          <a:r>
            <a:rPr lang="fr-FR" dirty="0" smtClean="0"/>
            <a:t>U61 Suivi de chantier</a:t>
          </a:r>
          <a:endParaRPr lang="fr-FR" dirty="0"/>
        </a:p>
      </dgm:t>
    </dgm:pt>
    <dgm:pt modelId="{87347B79-CB5A-49F5-B6C9-95E768F9F913}" type="parTrans" cxnId="{215569EA-8131-4BFE-B6C4-13FCF4D529F0}">
      <dgm:prSet/>
      <dgm:spPr/>
      <dgm:t>
        <a:bodyPr/>
        <a:lstStyle/>
        <a:p>
          <a:endParaRPr lang="fr-FR"/>
        </a:p>
      </dgm:t>
    </dgm:pt>
    <dgm:pt modelId="{73E255C1-58B0-41E0-8D76-E6609FBD4C6D}" type="sibTrans" cxnId="{215569EA-8131-4BFE-B6C4-13FCF4D529F0}">
      <dgm:prSet/>
      <dgm:spPr/>
      <dgm:t>
        <a:bodyPr/>
        <a:lstStyle/>
        <a:p>
          <a:endParaRPr lang="fr-FR"/>
        </a:p>
      </dgm:t>
    </dgm:pt>
    <dgm:pt modelId="{30FFA82A-D264-437F-9A20-230539350D23}">
      <dgm:prSet/>
      <dgm:spPr/>
      <dgm:t>
        <a:bodyPr/>
        <a:lstStyle/>
        <a:p>
          <a:r>
            <a:rPr lang="fr-FR" dirty="0" smtClean="0"/>
            <a:t>Ponctuelle orale</a:t>
          </a:r>
          <a:endParaRPr lang="fr-FR" dirty="0"/>
        </a:p>
      </dgm:t>
    </dgm:pt>
    <dgm:pt modelId="{868612F4-6EC0-416B-B8EE-8671F6E6F560}" type="parTrans" cxnId="{D5CA32B4-CC39-4459-9A2A-3EBBDF7209EC}">
      <dgm:prSet/>
      <dgm:spPr/>
      <dgm:t>
        <a:bodyPr/>
        <a:lstStyle/>
        <a:p>
          <a:endParaRPr lang="fr-FR" dirty="0"/>
        </a:p>
      </dgm:t>
    </dgm:pt>
    <dgm:pt modelId="{EAF0627A-F98B-45F9-91B8-895A4FBEE9A7}" type="sibTrans" cxnId="{D5CA32B4-CC39-4459-9A2A-3EBBDF7209EC}">
      <dgm:prSet/>
      <dgm:spPr/>
      <dgm:t>
        <a:bodyPr/>
        <a:lstStyle/>
        <a:p>
          <a:endParaRPr lang="fr-FR"/>
        </a:p>
      </dgm:t>
    </dgm:pt>
    <dgm:pt modelId="{4ED52D8C-8849-45F2-BB96-D456049A8018}">
      <dgm:prSet/>
      <dgm:spPr/>
      <dgm:t>
        <a:bodyPr/>
        <a:lstStyle/>
        <a:p>
          <a:r>
            <a:rPr lang="fr-FR" dirty="0" smtClean="0"/>
            <a:t>30 minutes</a:t>
          </a:r>
          <a:endParaRPr lang="fr-FR" dirty="0"/>
        </a:p>
      </dgm:t>
    </dgm:pt>
    <dgm:pt modelId="{6C659C13-60BF-4A94-9E35-3D298418632C}" type="parTrans" cxnId="{5C88F277-1B4D-42DB-A958-F98A9CFDD4C9}">
      <dgm:prSet/>
      <dgm:spPr/>
      <dgm:t>
        <a:bodyPr/>
        <a:lstStyle/>
        <a:p>
          <a:endParaRPr lang="fr-FR" dirty="0"/>
        </a:p>
      </dgm:t>
    </dgm:pt>
    <dgm:pt modelId="{5748A0B6-E977-4E56-BFDA-801324F7203E}" type="sibTrans" cxnId="{5C88F277-1B4D-42DB-A958-F98A9CFDD4C9}">
      <dgm:prSet/>
      <dgm:spPr/>
      <dgm:t>
        <a:bodyPr/>
        <a:lstStyle/>
        <a:p>
          <a:endParaRPr lang="fr-FR"/>
        </a:p>
      </dgm:t>
    </dgm:pt>
    <dgm:pt modelId="{28539561-22CE-4EB7-99E7-12A72EA88E25}">
      <dgm:prSet/>
      <dgm:spPr/>
      <dgm:t>
        <a:bodyPr/>
        <a:lstStyle/>
        <a:p>
          <a:r>
            <a:rPr lang="fr-FR" dirty="0" smtClean="0"/>
            <a:t>Coefficient 3</a:t>
          </a:r>
          <a:endParaRPr lang="fr-FR" dirty="0"/>
        </a:p>
      </dgm:t>
    </dgm:pt>
    <dgm:pt modelId="{8CD0E7F3-B393-4332-BF17-C3D23BFE5BFA}" type="parTrans" cxnId="{47AFBFE0-7298-4A1D-9C68-6ED0D13C98AF}">
      <dgm:prSet/>
      <dgm:spPr/>
      <dgm:t>
        <a:bodyPr/>
        <a:lstStyle/>
        <a:p>
          <a:endParaRPr lang="fr-FR" dirty="0"/>
        </a:p>
      </dgm:t>
    </dgm:pt>
    <dgm:pt modelId="{192D92C2-FFD5-44A1-BC75-97A55E004F94}" type="sibTrans" cxnId="{47AFBFE0-7298-4A1D-9C68-6ED0D13C98AF}">
      <dgm:prSet/>
      <dgm:spPr/>
      <dgm:t>
        <a:bodyPr/>
        <a:lstStyle/>
        <a:p>
          <a:endParaRPr lang="fr-FR"/>
        </a:p>
      </dgm:t>
    </dgm:pt>
    <dgm:pt modelId="{777B924A-1BC1-42CE-9A29-09E8979580D0}">
      <dgm:prSet/>
      <dgm:spPr/>
      <dgm:t>
        <a:bodyPr/>
        <a:lstStyle/>
        <a:p>
          <a:r>
            <a:rPr lang="fr-FR" dirty="0" smtClean="0"/>
            <a:t>U62 Implantations - essais</a:t>
          </a:r>
          <a:endParaRPr lang="fr-FR" dirty="0"/>
        </a:p>
      </dgm:t>
    </dgm:pt>
    <dgm:pt modelId="{6D9D541C-3223-4020-A0CE-89F0D26B1A9E}" type="parTrans" cxnId="{AB6D2B4F-C9E0-4AF5-9D47-4BD7537D426C}">
      <dgm:prSet/>
      <dgm:spPr/>
      <dgm:t>
        <a:bodyPr/>
        <a:lstStyle/>
        <a:p>
          <a:endParaRPr lang="fr-FR"/>
        </a:p>
      </dgm:t>
    </dgm:pt>
    <dgm:pt modelId="{952AAA53-2CEB-4853-A4EE-53FE08293347}" type="sibTrans" cxnId="{AB6D2B4F-C9E0-4AF5-9D47-4BD7537D426C}">
      <dgm:prSet/>
      <dgm:spPr/>
      <dgm:t>
        <a:bodyPr/>
        <a:lstStyle/>
        <a:p>
          <a:endParaRPr lang="fr-FR"/>
        </a:p>
      </dgm:t>
    </dgm:pt>
    <dgm:pt modelId="{431874D8-F175-47D9-A9AD-ABEECC469024}">
      <dgm:prSet/>
      <dgm:spPr/>
      <dgm:t>
        <a:bodyPr/>
        <a:lstStyle/>
        <a:p>
          <a:r>
            <a:rPr lang="fr-FR" dirty="0" smtClean="0"/>
            <a:t>CCF - pratique</a:t>
          </a:r>
          <a:endParaRPr lang="fr-FR" dirty="0"/>
        </a:p>
      </dgm:t>
    </dgm:pt>
    <dgm:pt modelId="{0C50E330-163B-4A7C-8398-90694AB7A3ED}" type="parTrans" cxnId="{BD7A6321-34F3-4D8C-AE02-4D43E0A276B7}">
      <dgm:prSet/>
      <dgm:spPr/>
      <dgm:t>
        <a:bodyPr/>
        <a:lstStyle/>
        <a:p>
          <a:endParaRPr lang="fr-FR" dirty="0"/>
        </a:p>
      </dgm:t>
    </dgm:pt>
    <dgm:pt modelId="{CD22D183-0FCB-403B-8D51-FEA572A45B2F}" type="sibTrans" cxnId="{BD7A6321-34F3-4D8C-AE02-4D43E0A276B7}">
      <dgm:prSet/>
      <dgm:spPr/>
      <dgm:t>
        <a:bodyPr/>
        <a:lstStyle/>
        <a:p>
          <a:endParaRPr lang="fr-FR"/>
        </a:p>
      </dgm:t>
    </dgm:pt>
    <dgm:pt modelId="{2DF0218E-2C70-4E40-A89A-0226E46F1631}">
      <dgm:prSet/>
      <dgm:spPr/>
      <dgm:t>
        <a:bodyPr/>
        <a:lstStyle/>
        <a:p>
          <a:r>
            <a:rPr lang="fr-FR" dirty="0" smtClean="0"/>
            <a:t>3 situations</a:t>
          </a:r>
          <a:endParaRPr lang="fr-FR" dirty="0"/>
        </a:p>
      </dgm:t>
    </dgm:pt>
    <dgm:pt modelId="{5A06C288-07CE-43FD-91D7-B170B2EE616A}" type="parTrans" cxnId="{98DD7A67-AAAE-485D-B5C2-28971F8D61CB}">
      <dgm:prSet/>
      <dgm:spPr/>
      <dgm:t>
        <a:bodyPr/>
        <a:lstStyle/>
        <a:p>
          <a:endParaRPr lang="fr-FR" dirty="0"/>
        </a:p>
      </dgm:t>
    </dgm:pt>
    <dgm:pt modelId="{8A238417-256F-4DF4-8170-FC3DE4402C35}" type="sibTrans" cxnId="{98DD7A67-AAAE-485D-B5C2-28971F8D61CB}">
      <dgm:prSet/>
      <dgm:spPr/>
      <dgm:t>
        <a:bodyPr/>
        <a:lstStyle/>
        <a:p>
          <a:endParaRPr lang="fr-FR"/>
        </a:p>
      </dgm:t>
    </dgm:pt>
    <dgm:pt modelId="{8B208635-CF49-4249-8375-1D3C3DDA676A}">
      <dgm:prSet/>
      <dgm:spPr/>
      <dgm:t>
        <a:bodyPr/>
        <a:lstStyle/>
        <a:p>
          <a:r>
            <a:rPr lang="fr-FR" dirty="0" smtClean="0"/>
            <a:t>Coefficient 3</a:t>
          </a:r>
          <a:endParaRPr lang="fr-FR" dirty="0"/>
        </a:p>
      </dgm:t>
    </dgm:pt>
    <dgm:pt modelId="{20C41A52-558A-4976-8D1A-DB7A609487F4}" type="parTrans" cxnId="{EFEE5AD7-DAB4-4A17-BE7F-046178E2C3CB}">
      <dgm:prSet/>
      <dgm:spPr/>
      <dgm:t>
        <a:bodyPr/>
        <a:lstStyle/>
        <a:p>
          <a:endParaRPr lang="fr-FR" dirty="0"/>
        </a:p>
      </dgm:t>
    </dgm:pt>
    <dgm:pt modelId="{BEE167B0-7A71-4FE6-8157-6084BCD128A4}" type="sibTrans" cxnId="{EFEE5AD7-DAB4-4A17-BE7F-046178E2C3CB}">
      <dgm:prSet/>
      <dgm:spPr/>
      <dgm:t>
        <a:bodyPr/>
        <a:lstStyle/>
        <a:p>
          <a:endParaRPr lang="fr-FR"/>
        </a:p>
      </dgm:t>
    </dgm:pt>
    <dgm:pt modelId="{DD5254CF-730C-4268-BB21-1A6F81457A94}" type="pres">
      <dgm:prSet presAssocID="{69B53195-DFB8-4743-A441-ECF7AA90E81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06CF2E52-C58D-4942-A57D-CB9ED863C91C}" type="pres">
      <dgm:prSet presAssocID="{12708616-C231-4DF8-A90E-DDC1ED4D01F8}" presName="root" presStyleCnt="0"/>
      <dgm:spPr/>
    </dgm:pt>
    <dgm:pt modelId="{FF4E0EE6-C393-4E84-9387-FADC606B7086}" type="pres">
      <dgm:prSet presAssocID="{12708616-C231-4DF8-A90E-DDC1ED4D01F8}" presName="rootComposite" presStyleCnt="0"/>
      <dgm:spPr/>
    </dgm:pt>
    <dgm:pt modelId="{77E0DB01-F182-46FE-98C8-0211245A0235}" type="pres">
      <dgm:prSet presAssocID="{12708616-C231-4DF8-A90E-DDC1ED4D01F8}" presName="rootText" presStyleLbl="node1" presStyleIdx="0" presStyleCnt="5"/>
      <dgm:spPr/>
      <dgm:t>
        <a:bodyPr/>
        <a:lstStyle/>
        <a:p>
          <a:endParaRPr lang="fr-FR"/>
        </a:p>
      </dgm:t>
    </dgm:pt>
    <dgm:pt modelId="{2B435CBB-1B03-47DE-91F5-501C29B28DF5}" type="pres">
      <dgm:prSet presAssocID="{12708616-C231-4DF8-A90E-DDC1ED4D01F8}" presName="rootConnector" presStyleLbl="node1" presStyleIdx="0" presStyleCnt="5"/>
      <dgm:spPr/>
      <dgm:t>
        <a:bodyPr/>
        <a:lstStyle/>
        <a:p>
          <a:endParaRPr lang="fr-FR"/>
        </a:p>
      </dgm:t>
    </dgm:pt>
    <dgm:pt modelId="{0FE4C461-8159-4C1B-AED8-3238ACD7022A}" type="pres">
      <dgm:prSet presAssocID="{12708616-C231-4DF8-A90E-DDC1ED4D01F8}" presName="childShape" presStyleCnt="0"/>
      <dgm:spPr/>
    </dgm:pt>
    <dgm:pt modelId="{00347504-0FAD-481A-82E4-A84374A3BED8}" type="pres">
      <dgm:prSet presAssocID="{083EB7A4-AE81-44D2-A5EB-AC2116092AD8}" presName="Name13" presStyleLbl="parChTrans1D2" presStyleIdx="0" presStyleCnt="15"/>
      <dgm:spPr/>
      <dgm:t>
        <a:bodyPr/>
        <a:lstStyle/>
        <a:p>
          <a:endParaRPr lang="fr-FR"/>
        </a:p>
      </dgm:t>
    </dgm:pt>
    <dgm:pt modelId="{0FD72997-6202-48EB-8779-97E2DE63281B}" type="pres">
      <dgm:prSet presAssocID="{EF75ECF0-EBA8-4EC1-AD99-A85A30272E2A}" presName="childText" presStyleLbl="bgAcc1" presStyleIdx="0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CF24EE-13C2-4F01-AD3B-0BA41626F8E2}" type="pres">
      <dgm:prSet presAssocID="{E0D6E522-2F00-43A8-A43D-19EF18EB16A5}" presName="Name13" presStyleLbl="parChTrans1D2" presStyleIdx="1" presStyleCnt="15"/>
      <dgm:spPr/>
      <dgm:t>
        <a:bodyPr/>
        <a:lstStyle/>
        <a:p>
          <a:endParaRPr lang="fr-FR"/>
        </a:p>
      </dgm:t>
    </dgm:pt>
    <dgm:pt modelId="{0F89DE52-2C82-4720-ABC4-E48C435D1BE8}" type="pres">
      <dgm:prSet presAssocID="{26B800AA-19CD-4D9F-BB05-CBEEF5702834}" presName="childText" presStyleLbl="bgAcc1" presStyleIdx="1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C3A129-3FCE-4298-B0A3-A60D7FA2C0E7}" type="pres">
      <dgm:prSet presAssocID="{A8C2920B-6C8C-4B41-B7E5-557060209C65}" presName="Name13" presStyleLbl="parChTrans1D2" presStyleIdx="2" presStyleCnt="15"/>
      <dgm:spPr/>
      <dgm:t>
        <a:bodyPr/>
        <a:lstStyle/>
        <a:p>
          <a:endParaRPr lang="fr-FR"/>
        </a:p>
      </dgm:t>
    </dgm:pt>
    <dgm:pt modelId="{EE676C2A-9168-4E0E-9668-609A3D0AA26E}" type="pres">
      <dgm:prSet presAssocID="{79E9205C-8349-445B-A3B3-6EB68B0A79D5}" presName="childText" presStyleLbl="bgAcc1" presStyleIdx="2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5A09F-3F11-4FCA-9EF4-2E8C9A24FB5B}" type="pres">
      <dgm:prSet presAssocID="{5F815659-2A8B-4137-A81B-B3618AC44D45}" presName="root" presStyleCnt="0"/>
      <dgm:spPr/>
    </dgm:pt>
    <dgm:pt modelId="{178E26E6-8447-40E2-A368-71F590FCF1CD}" type="pres">
      <dgm:prSet presAssocID="{5F815659-2A8B-4137-A81B-B3618AC44D45}" presName="rootComposite" presStyleCnt="0"/>
      <dgm:spPr/>
    </dgm:pt>
    <dgm:pt modelId="{AEB02739-8994-4F95-B399-24510A197CAE}" type="pres">
      <dgm:prSet presAssocID="{5F815659-2A8B-4137-A81B-B3618AC44D45}" presName="rootText" presStyleLbl="node1" presStyleIdx="1" presStyleCnt="5"/>
      <dgm:spPr/>
      <dgm:t>
        <a:bodyPr/>
        <a:lstStyle/>
        <a:p>
          <a:endParaRPr lang="fr-FR"/>
        </a:p>
      </dgm:t>
    </dgm:pt>
    <dgm:pt modelId="{98725C6C-C699-47B4-8686-21B059578162}" type="pres">
      <dgm:prSet presAssocID="{5F815659-2A8B-4137-A81B-B3618AC44D45}" presName="rootConnector" presStyleLbl="node1" presStyleIdx="1" presStyleCnt="5"/>
      <dgm:spPr/>
      <dgm:t>
        <a:bodyPr/>
        <a:lstStyle/>
        <a:p>
          <a:endParaRPr lang="fr-FR"/>
        </a:p>
      </dgm:t>
    </dgm:pt>
    <dgm:pt modelId="{53B2737A-748F-4360-B858-C0D41266BFBA}" type="pres">
      <dgm:prSet presAssocID="{5F815659-2A8B-4137-A81B-B3618AC44D45}" presName="childShape" presStyleCnt="0"/>
      <dgm:spPr/>
    </dgm:pt>
    <dgm:pt modelId="{F4B22DE0-262B-4FA2-930D-ECF45B0F9F78}" type="pres">
      <dgm:prSet presAssocID="{DFB5CF65-01C8-4E41-90CF-AA1F2F399B0B}" presName="Name13" presStyleLbl="parChTrans1D2" presStyleIdx="3" presStyleCnt="15"/>
      <dgm:spPr/>
      <dgm:t>
        <a:bodyPr/>
        <a:lstStyle/>
        <a:p>
          <a:endParaRPr lang="fr-FR"/>
        </a:p>
      </dgm:t>
    </dgm:pt>
    <dgm:pt modelId="{FE2E6AC0-5BD7-4BF6-8431-98835F561A6D}" type="pres">
      <dgm:prSet presAssocID="{B70B38BC-5E08-4CDE-A662-4EFD74C46259}" presName="childText" presStyleLbl="bgAcc1" presStyleIdx="3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6A4B0FE-B622-4633-9E70-D33D414E6347}" type="pres">
      <dgm:prSet presAssocID="{7A90CE89-3C0F-4499-BF94-B09086992893}" presName="Name13" presStyleLbl="parChTrans1D2" presStyleIdx="4" presStyleCnt="15"/>
      <dgm:spPr/>
      <dgm:t>
        <a:bodyPr/>
        <a:lstStyle/>
        <a:p>
          <a:endParaRPr lang="fr-FR"/>
        </a:p>
      </dgm:t>
    </dgm:pt>
    <dgm:pt modelId="{16D8A053-B316-4A0F-89D1-CDA2646B5E38}" type="pres">
      <dgm:prSet presAssocID="{09948DF7-E8EB-454D-BB77-A3C8CCC0B436}" presName="childText" presStyleLbl="bgAcc1" presStyleIdx="4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55E068-271E-42DD-9FCC-76F0BB55DB1C}" type="pres">
      <dgm:prSet presAssocID="{4DBE29F6-6F31-4FBF-9655-66A2D484C19A}" presName="Name13" presStyleLbl="parChTrans1D2" presStyleIdx="5" presStyleCnt="15"/>
      <dgm:spPr/>
      <dgm:t>
        <a:bodyPr/>
        <a:lstStyle/>
        <a:p>
          <a:endParaRPr lang="fr-FR"/>
        </a:p>
      </dgm:t>
    </dgm:pt>
    <dgm:pt modelId="{01DEEC15-6988-4549-A7CB-0B0EAC7F19E6}" type="pres">
      <dgm:prSet presAssocID="{3010AF83-F776-4993-91F6-3F4B2E84D56D}" presName="childText" presStyleLbl="bgAcc1" presStyleIdx="5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07E2D2-A9F2-4813-BFAA-36D662507917}" type="pres">
      <dgm:prSet presAssocID="{EE267EB2-FCC9-4626-91F4-FFDC577F8259}" presName="root" presStyleCnt="0"/>
      <dgm:spPr/>
    </dgm:pt>
    <dgm:pt modelId="{9857C890-684E-4396-B9B6-AE5E485E96E1}" type="pres">
      <dgm:prSet presAssocID="{EE267EB2-FCC9-4626-91F4-FFDC577F8259}" presName="rootComposite" presStyleCnt="0"/>
      <dgm:spPr/>
    </dgm:pt>
    <dgm:pt modelId="{C6A1FDB7-825F-4705-93D2-0C6856520819}" type="pres">
      <dgm:prSet presAssocID="{EE267EB2-FCC9-4626-91F4-FFDC577F8259}" presName="rootText" presStyleLbl="node1" presStyleIdx="2" presStyleCnt="5"/>
      <dgm:spPr/>
      <dgm:t>
        <a:bodyPr/>
        <a:lstStyle/>
        <a:p>
          <a:endParaRPr lang="fr-FR"/>
        </a:p>
      </dgm:t>
    </dgm:pt>
    <dgm:pt modelId="{9E86CE38-74CB-4C5C-B3A9-B4F15BF11C7C}" type="pres">
      <dgm:prSet presAssocID="{EE267EB2-FCC9-4626-91F4-FFDC577F8259}" presName="rootConnector" presStyleLbl="node1" presStyleIdx="2" presStyleCnt="5"/>
      <dgm:spPr/>
      <dgm:t>
        <a:bodyPr/>
        <a:lstStyle/>
        <a:p>
          <a:endParaRPr lang="fr-FR"/>
        </a:p>
      </dgm:t>
    </dgm:pt>
    <dgm:pt modelId="{90BF4CD2-F146-4767-8398-687E9ACB3E09}" type="pres">
      <dgm:prSet presAssocID="{EE267EB2-FCC9-4626-91F4-FFDC577F8259}" presName="childShape" presStyleCnt="0"/>
      <dgm:spPr/>
    </dgm:pt>
    <dgm:pt modelId="{57F77C43-A512-48D9-928E-B4C938BB5E3F}" type="pres">
      <dgm:prSet presAssocID="{C3C26A3B-1220-4825-BE68-D80AF74A4D60}" presName="Name13" presStyleLbl="parChTrans1D2" presStyleIdx="6" presStyleCnt="15"/>
      <dgm:spPr/>
      <dgm:t>
        <a:bodyPr/>
        <a:lstStyle/>
        <a:p>
          <a:endParaRPr lang="fr-FR"/>
        </a:p>
      </dgm:t>
    </dgm:pt>
    <dgm:pt modelId="{0542A34D-6B48-40CE-B927-DC15F51D2DC9}" type="pres">
      <dgm:prSet presAssocID="{CDB3F031-5B50-4165-A01D-D82F347EC9A0}" presName="childText" presStyleLbl="bgAcc1" presStyleIdx="6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B3BAFF-B83D-4BB7-AF75-858F0BFFDB5F}" type="pres">
      <dgm:prSet presAssocID="{C9FB6F50-7880-4AE6-BE72-BE10D74D3785}" presName="Name13" presStyleLbl="parChTrans1D2" presStyleIdx="7" presStyleCnt="15"/>
      <dgm:spPr/>
      <dgm:t>
        <a:bodyPr/>
        <a:lstStyle/>
        <a:p>
          <a:endParaRPr lang="fr-FR"/>
        </a:p>
      </dgm:t>
    </dgm:pt>
    <dgm:pt modelId="{88264EF9-D3CB-465B-A5E5-3B6B45D49172}" type="pres">
      <dgm:prSet presAssocID="{7CAE8CDE-196E-418C-91CB-A22E54C289C6}" presName="childText" presStyleLbl="bgAcc1" presStyleIdx="7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5C09FD-7668-4873-AB58-70BBB09970C2}" type="pres">
      <dgm:prSet presAssocID="{23688AA6-80EE-4541-B63A-D0372955AC9C}" presName="Name13" presStyleLbl="parChTrans1D2" presStyleIdx="8" presStyleCnt="15"/>
      <dgm:spPr/>
      <dgm:t>
        <a:bodyPr/>
        <a:lstStyle/>
        <a:p>
          <a:endParaRPr lang="fr-FR"/>
        </a:p>
      </dgm:t>
    </dgm:pt>
    <dgm:pt modelId="{7B926929-5EC3-4F72-BA31-2D7B7F69F9FE}" type="pres">
      <dgm:prSet presAssocID="{DBCA5543-6CBF-435E-89D7-0E73AC8AF78B}" presName="childText" presStyleLbl="bgAcc1" presStyleIdx="8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54538F7-0289-43C4-BA67-1F65915869A6}" type="pres">
      <dgm:prSet presAssocID="{5CE346B1-40E5-4E83-96C1-ED78CE801BC6}" presName="root" presStyleCnt="0"/>
      <dgm:spPr/>
    </dgm:pt>
    <dgm:pt modelId="{8D20D76B-7D5A-4421-A833-FCEE0F7C4D10}" type="pres">
      <dgm:prSet presAssocID="{5CE346B1-40E5-4E83-96C1-ED78CE801BC6}" presName="rootComposite" presStyleCnt="0"/>
      <dgm:spPr/>
    </dgm:pt>
    <dgm:pt modelId="{4144A46C-0997-4790-B620-05E8B84ED368}" type="pres">
      <dgm:prSet presAssocID="{5CE346B1-40E5-4E83-96C1-ED78CE801BC6}" presName="rootText" presStyleLbl="node1" presStyleIdx="3" presStyleCnt="5"/>
      <dgm:spPr/>
      <dgm:t>
        <a:bodyPr/>
        <a:lstStyle/>
        <a:p>
          <a:endParaRPr lang="fr-FR"/>
        </a:p>
      </dgm:t>
    </dgm:pt>
    <dgm:pt modelId="{362F501F-85D8-4672-8265-B57ECFAFF9E5}" type="pres">
      <dgm:prSet presAssocID="{5CE346B1-40E5-4E83-96C1-ED78CE801BC6}" presName="rootConnector" presStyleLbl="node1" presStyleIdx="3" presStyleCnt="5"/>
      <dgm:spPr/>
      <dgm:t>
        <a:bodyPr/>
        <a:lstStyle/>
        <a:p>
          <a:endParaRPr lang="fr-FR"/>
        </a:p>
      </dgm:t>
    </dgm:pt>
    <dgm:pt modelId="{4FC52DC7-365B-4727-BF42-96DB5193D465}" type="pres">
      <dgm:prSet presAssocID="{5CE346B1-40E5-4E83-96C1-ED78CE801BC6}" presName="childShape" presStyleCnt="0"/>
      <dgm:spPr/>
    </dgm:pt>
    <dgm:pt modelId="{C47564F5-2A82-4B26-AE65-36A0D8CEAA33}" type="pres">
      <dgm:prSet presAssocID="{868612F4-6EC0-416B-B8EE-8671F6E6F560}" presName="Name13" presStyleLbl="parChTrans1D2" presStyleIdx="9" presStyleCnt="15"/>
      <dgm:spPr/>
      <dgm:t>
        <a:bodyPr/>
        <a:lstStyle/>
        <a:p>
          <a:endParaRPr lang="fr-FR"/>
        </a:p>
      </dgm:t>
    </dgm:pt>
    <dgm:pt modelId="{3FAD4EC2-60E4-4EA1-BA8E-4211F7587518}" type="pres">
      <dgm:prSet presAssocID="{30FFA82A-D264-437F-9A20-230539350D23}" presName="childText" presStyleLbl="bgAcc1" presStyleIdx="9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E1384E-2B6E-43ED-9CC4-58466E65E296}" type="pres">
      <dgm:prSet presAssocID="{6C659C13-60BF-4A94-9E35-3D298418632C}" presName="Name13" presStyleLbl="parChTrans1D2" presStyleIdx="10" presStyleCnt="15"/>
      <dgm:spPr/>
      <dgm:t>
        <a:bodyPr/>
        <a:lstStyle/>
        <a:p>
          <a:endParaRPr lang="fr-FR"/>
        </a:p>
      </dgm:t>
    </dgm:pt>
    <dgm:pt modelId="{49452BE3-1636-4032-A402-F2393913B271}" type="pres">
      <dgm:prSet presAssocID="{4ED52D8C-8849-45F2-BB96-D456049A8018}" presName="childText" presStyleLbl="bgAcc1" presStyleIdx="10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EF52A3-EC39-47CE-8183-25BC1CA6695D}" type="pres">
      <dgm:prSet presAssocID="{8CD0E7F3-B393-4332-BF17-C3D23BFE5BFA}" presName="Name13" presStyleLbl="parChTrans1D2" presStyleIdx="11" presStyleCnt="15"/>
      <dgm:spPr/>
      <dgm:t>
        <a:bodyPr/>
        <a:lstStyle/>
        <a:p>
          <a:endParaRPr lang="fr-FR"/>
        </a:p>
      </dgm:t>
    </dgm:pt>
    <dgm:pt modelId="{324B7D90-2D9C-4818-8A93-F44A8E3A8E39}" type="pres">
      <dgm:prSet presAssocID="{28539561-22CE-4EB7-99E7-12A72EA88E25}" presName="childText" presStyleLbl="bgAcc1" presStyleIdx="11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3C6CEC1-8CC9-4153-B80D-E6435A7F3455}" type="pres">
      <dgm:prSet presAssocID="{777B924A-1BC1-42CE-9A29-09E8979580D0}" presName="root" presStyleCnt="0"/>
      <dgm:spPr/>
    </dgm:pt>
    <dgm:pt modelId="{57D178D9-E290-4E01-A830-F51EAE2EDD74}" type="pres">
      <dgm:prSet presAssocID="{777B924A-1BC1-42CE-9A29-09E8979580D0}" presName="rootComposite" presStyleCnt="0"/>
      <dgm:spPr/>
    </dgm:pt>
    <dgm:pt modelId="{EC54C2C8-9B3D-440B-9979-78932EB4226D}" type="pres">
      <dgm:prSet presAssocID="{777B924A-1BC1-42CE-9A29-09E8979580D0}" presName="rootText" presStyleLbl="node1" presStyleIdx="4" presStyleCnt="5"/>
      <dgm:spPr/>
      <dgm:t>
        <a:bodyPr/>
        <a:lstStyle/>
        <a:p>
          <a:endParaRPr lang="fr-FR"/>
        </a:p>
      </dgm:t>
    </dgm:pt>
    <dgm:pt modelId="{581E6565-7165-432D-9ABC-2565E7088AD6}" type="pres">
      <dgm:prSet presAssocID="{777B924A-1BC1-42CE-9A29-09E8979580D0}" presName="rootConnector" presStyleLbl="node1" presStyleIdx="4" presStyleCnt="5"/>
      <dgm:spPr/>
      <dgm:t>
        <a:bodyPr/>
        <a:lstStyle/>
        <a:p>
          <a:endParaRPr lang="fr-FR"/>
        </a:p>
      </dgm:t>
    </dgm:pt>
    <dgm:pt modelId="{E443E5B9-8A0F-4AD1-8175-8A7C47F7CFD6}" type="pres">
      <dgm:prSet presAssocID="{777B924A-1BC1-42CE-9A29-09E8979580D0}" presName="childShape" presStyleCnt="0"/>
      <dgm:spPr/>
    </dgm:pt>
    <dgm:pt modelId="{2EBA1906-2C1B-44F8-AF28-A311F360AFA6}" type="pres">
      <dgm:prSet presAssocID="{0C50E330-163B-4A7C-8398-90694AB7A3ED}" presName="Name13" presStyleLbl="parChTrans1D2" presStyleIdx="12" presStyleCnt="15"/>
      <dgm:spPr/>
      <dgm:t>
        <a:bodyPr/>
        <a:lstStyle/>
        <a:p>
          <a:endParaRPr lang="fr-FR"/>
        </a:p>
      </dgm:t>
    </dgm:pt>
    <dgm:pt modelId="{BB7C77BF-8FBF-432C-B6A0-3920819107E6}" type="pres">
      <dgm:prSet presAssocID="{431874D8-F175-47D9-A9AD-ABEECC469024}" presName="childText" presStyleLbl="bgAcc1" presStyleIdx="12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3D959E-F4DB-43F4-AF87-FBB136085574}" type="pres">
      <dgm:prSet presAssocID="{5A06C288-07CE-43FD-91D7-B170B2EE616A}" presName="Name13" presStyleLbl="parChTrans1D2" presStyleIdx="13" presStyleCnt="15"/>
      <dgm:spPr/>
      <dgm:t>
        <a:bodyPr/>
        <a:lstStyle/>
        <a:p>
          <a:endParaRPr lang="fr-FR"/>
        </a:p>
      </dgm:t>
    </dgm:pt>
    <dgm:pt modelId="{F3FFC978-D6F6-45B8-A43D-E9D25A81B1C0}" type="pres">
      <dgm:prSet presAssocID="{2DF0218E-2C70-4E40-A89A-0226E46F1631}" presName="childText" presStyleLbl="bgAcc1" presStyleIdx="13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0112A9-4154-4E9C-A410-AE6309BF3437}" type="pres">
      <dgm:prSet presAssocID="{20C41A52-558A-4976-8D1A-DB7A609487F4}" presName="Name13" presStyleLbl="parChTrans1D2" presStyleIdx="14" presStyleCnt="15"/>
      <dgm:spPr/>
      <dgm:t>
        <a:bodyPr/>
        <a:lstStyle/>
        <a:p>
          <a:endParaRPr lang="fr-FR"/>
        </a:p>
      </dgm:t>
    </dgm:pt>
    <dgm:pt modelId="{14269713-7C13-4A36-BEF7-D93106BB8183}" type="pres">
      <dgm:prSet presAssocID="{8B208635-CF49-4249-8375-1D3C3DDA676A}" presName="childText" presStyleLbl="bgAcc1" presStyleIdx="14" presStyleCnt="1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0072E02-4FB4-4B0C-9520-BD85333BAFA8}" type="presOf" srcId="{DFB5CF65-01C8-4E41-90CF-AA1F2F399B0B}" destId="{F4B22DE0-262B-4FA2-930D-ECF45B0F9F78}" srcOrd="0" destOrd="0" presId="urn:microsoft.com/office/officeart/2005/8/layout/hierarchy3"/>
    <dgm:cxn modelId="{FFDFCED8-845D-43E6-903C-FD39DBBABAC5}" type="presOf" srcId="{5CE346B1-40E5-4E83-96C1-ED78CE801BC6}" destId="{4144A46C-0997-4790-B620-05E8B84ED368}" srcOrd="0" destOrd="0" presId="urn:microsoft.com/office/officeart/2005/8/layout/hierarchy3"/>
    <dgm:cxn modelId="{FAF977CA-C849-495B-935D-C3BF3B5542FF}" type="presOf" srcId="{EE267EB2-FCC9-4626-91F4-FFDC577F8259}" destId="{9E86CE38-74CB-4C5C-B3A9-B4F15BF11C7C}" srcOrd="1" destOrd="0" presId="urn:microsoft.com/office/officeart/2005/8/layout/hierarchy3"/>
    <dgm:cxn modelId="{21A9DE15-9F47-4B5A-A08A-EA43FC8598D9}" type="presOf" srcId="{E0D6E522-2F00-43A8-A43D-19EF18EB16A5}" destId="{6ACF24EE-13C2-4F01-AD3B-0BA41626F8E2}" srcOrd="0" destOrd="0" presId="urn:microsoft.com/office/officeart/2005/8/layout/hierarchy3"/>
    <dgm:cxn modelId="{052B1607-D54A-47FA-8266-239432E5ED0C}" type="presOf" srcId="{EF75ECF0-EBA8-4EC1-AD99-A85A30272E2A}" destId="{0FD72997-6202-48EB-8779-97E2DE63281B}" srcOrd="0" destOrd="0" presId="urn:microsoft.com/office/officeart/2005/8/layout/hierarchy3"/>
    <dgm:cxn modelId="{26E00B3D-DF1C-43A6-8F39-ECA512C2C367}" type="presOf" srcId="{69B53195-DFB8-4743-A441-ECF7AA90E813}" destId="{DD5254CF-730C-4268-BB21-1A6F81457A94}" srcOrd="0" destOrd="0" presId="urn:microsoft.com/office/officeart/2005/8/layout/hierarchy3"/>
    <dgm:cxn modelId="{F02E70E3-88C2-4DBD-9A06-B89CDB599D81}" type="presOf" srcId="{083EB7A4-AE81-44D2-A5EB-AC2116092AD8}" destId="{00347504-0FAD-481A-82E4-A84374A3BED8}" srcOrd="0" destOrd="0" presId="urn:microsoft.com/office/officeart/2005/8/layout/hierarchy3"/>
    <dgm:cxn modelId="{4ACB204D-5018-4052-92D4-0AFF354F8B77}" type="presOf" srcId="{23688AA6-80EE-4541-B63A-D0372955AC9C}" destId="{435C09FD-7668-4873-AB58-70BBB09970C2}" srcOrd="0" destOrd="0" presId="urn:microsoft.com/office/officeart/2005/8/layout/hierarchy3"/>
    <dgm:cxn modelId="{0A603850-0556-4759-BC4E-65D97A951C70}" srcId="{5F815659-2A8B-4137-A81B-B3618AC44D45}" destId="{3010AF83-F776-4993-91F6-3F4B2E84D56D}" srcOrd="2" destOrd="0" parTransId="{4DBE29F6-6F31-4FBF-9655-66A2D484C19A}" sibTransId="{4693CA6C-35E9-4B09-AD3B-0220B6E1974D}"/>
    <dgm:cxn modelId="{BEEE32F4-D33B-4629-B178-E39E2B6C1215}" type="presOf" srcId="{7CAE8CDE-196E-418C-91CB-A22E54C289C6}" destId="{88264EF9-D3CB-465B-A5E5-3B6B45D49172}" srcOrd="0" destOrd="0" presId="urn:microsoft.com/office/officeart/2005/8/layout/hierarchy3"/>
    <dgm:cxn modelId="{4A3DF9D5-D97E-40A9-927D-8A52F7FD17CF}" type="presOf" srcId="{5F815659-2A8B-4137-A81B-B3618AC44D45}" destId="{98725C6C-C699-47B4-8686-21B059578162}" srcOrd="1" destOrd="0" presId="urn:microsoft.com/office/officeart/2005/8/layout/hierarchy3"/>
    <dgm:cxn modelId="{14D3C696-4CA8-4323-B835-A71BE709AA5D}" srcId="{5F815659-2A8B-4137-A81B-B3618AC44D45}" destId="{09948DF7-E8EB-454D-BB77-A3C8CCC0B436}" srcOrd="1" destOrd="0" parTransId="{7A90CE89-3C0F-4499-BF94-B09086992893}" sibTransId="{E7FB8A61-1DC0-4A53-8254-A744CFA049AD}"/>
    <dgm:cxn modelId="{792624E9-7327-4FF4-9815-EC79BC6491CE}" type="presOf" srcId="{5A06C288-07CE-43FD-91D7-B170B2EE616A}" destId="{103D959E-F4DB-43F4-AF87-FBB136085574}" srcOrd="0" destOrd="0" presId="urn:microsoft.com/office/officeart/2005/8/layout/hierarchy3"/>
    <dgm:cxn modelId="{215569EA-8131-4BFE-B6C4-13FCF4D529F0}" srcId="{69B53195-DFB8-4743-A441-ECF7AA90E813}" destId="{5CE346B1-40E5-4E83-96C1-ED78CE801BC6}" srcOrd="3" destOrd="0" parTransId="{87347B79-CB5A-49F5-B6C9-95E768F9F913}" sibTransId="{73E255C1-58B0-41E0-8D76-E6609FBD4C6D}"/>
    <dgm:cxn modelId="{3FB24AC1-7BB3-4B64-A02A-BC36762B7630}" type="presOf" srcId="{12708616-C231-4DF8-A90E-DDC1ED4D01F8}" destId="{77E0DB01-F182-46FE-98C8-0211245A0235}" srcOrd="0" destOrd="0" presId="urn:microsoft.com/office/officeart/2005/8/layout/hierarchy3"/>
    <dgm:cxn modelId="{98DD7A67-AAAE-485D-B5C2-28971F8D61CB}" srcId="{777B924A-1BC1-42CE-9A29-09E8979580D0}" destId="{2DF0218E-2C70-4E40-A89A-0226E46F1631}" srcOrd="1" destOrd="0" parTransId="{5A06C288-07CE-43FD-91D7-B170B2EE616A}" sibTransId="{8A238417-256F-4DF4-8170-FC3DE4402C35}"/>
    <dgm:cxn modelId="{49909666-2AC1-47A0-A35A-E08E95CCED5C}" type="presOf" srcId="{6C659C13-60BF-4A94-9E35-3D298418632C}" destId="{D6E1384E-2B6E-43ED-9CC4-58466E65E296}" srcOrd="0" destOrd="0" presId="urn:microsoft.com/office/officeart/2005/8/layout/hierarchy3"/>
    <dgm:cxn modelId="{A340837A-696C-43B2-BA48-69D49E7E0870}" type="presOf" srcId="{30FFA82A-D264-437F-9A20-230539350D23}" destId="{3FAD4EC2-60E4-4EA1-BA8E-4211F7587518}" srcOrd="0" destOrd="0" presId="urn:microsoft.com/office/officeart/2005/8/layout/hierarchy3"/>
    <dgm:cxn modelId="{9186086A-BF91-41A1-B1FE-312F02D408F8}" type="presOf" srcId="{868612F4-6EC0-416B-B8EE-8671F6E6F560}" destId="{C47564F5-2A82-4B26-AE65-36A0D8CEAA33}" srcOrd="0" destOrd="0" presId="urn:microsoft.com/office/officeart/2005/8/layout/hierarchy3"/>
    <dgm:cxn modelId="{5CBE8735-17CD-4B1C-A9E5-4D83BA37D028}" srcId="{EE267EB2-FCC9-4626-91F4-FFDC577F8259}" destId="{DBCA5543-6CBF-435E-89D7-0E73AC8AF78B}" srcOrd="2" destOrd="0" parTransId="{23688AA6-80EE-4541-B63A-D0372955AC9C}" sibTransId="{C108E966-6822-4002-9F13-2DCBB8E95A95}"/>
    <dgm:cxn modelId="{9BFF5912-6510-43A8-A82E-8C60117F3EA3}" type="presOf" srcId="{28539561-22CE-4EB7-99E7-12A72EA88E25}" destId="{324B7D90-2D9C-4818-8A93-F44A8E3A8E39}" srcOrd="0" destOrd="0" presId="urn:microsoft.com/office/officeart/2005/8/layout/hierarchy3"/>
    <dgm:cxn modelId="{E58517B0-BF64-4C62-8070-80591441EDAE}" srcId="{EE267EB2-FCC9-4626-91F4-FFDC577F8259}" destId="{7CAE8CDE-196E-418C-91CB-A22E54C289C6}" srcOrd="1" destOrd="0" parTransId="{C9FB6F50-7880-4AE6-BE72-BE10D74D3785}" sibTransId="{CBB420E4-F724-4DCA-AB53-BF39ACC4983E}"/>
    <dgm:cxn modelId="{E001FF1C-A18F-40CA-A4F1-81BC8A0AF535}" type="presOf" srcId="{C3C26A3B-1220-4825-BE68-D80AF74A4D60}" destId="{57F77C43-A512-48D9-928E-B4C938BB5E3F}" srcOrd="0" destOrd="0" presId="urn:microsoft.com/office/officeart/2005/8/layout/hierarchy3"/>
    <dgm:cxn modelId="{A965E003-AFAB-49E4-8407-E9C542005609}" srcId="{12708616-C231-4DF8-A90E-DDC1ED4D01F8}" destId="{79E9205C-8349-445B-A3B3-6EB68B0A79D5}" srcOrd="2" destOrd="0" parTransId="{A8C2920B-6C8C-4B41-B7E5-557060209C65}" sibTransId="{2A113F5C-BAE7-4DA0-8392-3EAA44188C24}"/>
    <dgm:cxn modelId="{6044B62E-E895-4AA3-8F85-F48DBC407746}" type="presOf" srcId="{777B924A-1BC1-42CE-9A29-09E8979580D0}" destId="{581E6565-7165-432D-9ABC-2565E7088AD6}" srcOrd="1" destOrd="0" presId="urn:microsoft.com/office/officeart/2005/8/layout/hierarchy3"/>
    <dgm:cxn modelId="{C50FA109-F9A2-45D1-AF84-F074346894DA}" type="presOf" srcId="{777B924A-1BC1-42CE-9A29-09E8979580D0}" destId="{EC54C2C8-9B3D-440B-9979-78932EB4226D}" srcOrd="0" destOrd="0" presId="urn:microsoft.com/office/officeart/2005/8/layout/hierarchy3"/>
    <dgm:cxn modelId="{4D88E06B-588B-4D20-BDB2-D96170B291F8}" srcId="{12708616-C231-4DF8-A90E-DDC1ED4D01F8}" destId="{EF75ECF0-EBA8-4EC1-AD99-A85A30272E2A}" srcOrd="0" destOrd="0" parTransId="{083EB7A4-AE81-44D2-A5EB-AC2116092AD8}" sibTransId="{4AAB7A52-8888-49B8-9963-715F5B4B7E3F}"/>
    <dgm:cxn modelId="{AB6D2B4F-C9E0-4AF5-9D47-4BD7537D426C}" srcId="{69B53195-DFB8-4743-A441-ECF7AA90E813}" destId="{777B924A-1BC1-42CE-9A29-09E8979580D0}" srcOrd="4" destOrd="0" parTransId="{6D9D541C-3223-4020-A0CE-89F0D26B1A9E}" sibTransId="{952AAA53-2CEB-4853-A4EE-53FE08293347}"/>
    <dgm:cxn modelId="{93A9BB7D-C5E8-4534-8405-AB4E28574000}" type="presOf" srcId="{8CD0E7F3-B393-4332-BF17-C3D23BFE5BFA}" destId="{F3EF52A3-EC39-47CE-8183-25BC1CA6695D}" srcOrd="0" destOrd="0" presId="urn:microsoft.com/office/officeart/2005/8/layout/hierarchy3"/>
    <dgm:cxn modelId="{F17E1A7C-838F-44F9-BC64-8950E4D2335E}" type="presOf" srcId="{5CE346B1-40E5-4E83-96C1-ED78CE801BC6}" destId="{362F501F-85D8-4672-8265-B57ECFAFF9E5}" srcOrd="1" destOrd="0" presId="urn:microsoft.com/office/officeart/2005/8/layout/hierarchy3"/>
    <dgm:cxn modelId="{6DFEBFD4-46C6-4E06-8CC4-5A4AD151E7C0}" type="presOf" srcId="{2DF0218E-2C70-4E40-A89A-0226E46F1631}" destId="{F3FFC978-D6F6-45B8-A43D-E9D25A81B1C0}" srcOrd="0" destOrd="0" presId="urn:microsoft.com/office/officeart/2005/8/layout/hierarchy3"/>
    <dgm:cxn modelId="{E3A3B326-9C3E-4D35-B8DB-ABA8A24E265C}" type="presOf" srcId="{B70B38BC-5E08-4CDE-A662-4EFD74C46259}" destId="{FE2E6AC0-5BD7-4BF6-8431-98835F561A6D}" srcOrd="0" destOrd="0" presId="urn:microsoft.com/office/officeart/2005/8/layout/hierarchy3"/>
    <dgm:cxn modelId="{BD7A6321-34F3-4D8C-AE02-4D43E0A276B7}" srcId="{777B924A-1BC1-42CE-9A29-09E8979580D0}" destId="{431874D8-F175-47D9-A9AD-ABEECC469024}" srcOrd="0" destOrd="0" parTransId="{0C50E330-163B-4A7C-8398-90694AB7A3ED}" sibTransId="{CD22D183-0FCB-403B-8D51-FEA572A45B2F}"/>
    <dgm:cxn modelId="{A1A2C59C-ECF0-4D0B-A46A-D0CDCA8F8820}" type="presOf" srcId="{C9FB6F50-7880-4AE6-BE72-BE10D74D3785}" destId="{B7B3BAFF-B83D-4BB7-AF75-858F0BFFDB5F}" srcOrd="0" destOrd="0" presId="urn:microsoft.com/office/officeart/2005/8/layout/hierarchy3"/>
    <dgm:cxn modelId="{F12E83F6-1F86-490C-84EB-8FFACDD509AD}" type="presOf" srcId="{09948DF7-E8EB-454D-BB77-A3C8CCC0B436}" destId="{16D8A053-B316-4A0F-89D1-CDA2646B5E38}" srcOrd="0" destOrd="0" presId="urn:microsoft.com/office/officeart/2005/8/layout/hierarchy3"/>
    <dgm:cxn modelId="{3FB7436B-F1CF-4839-9BEA-D3F8C8FFDA4C}" type="presOf" srcId="{4ED52D8C-8849-45F2-BB96-D456049A8018}" destId="{49452BE3-1636-4032-A402-F2393913B271}" srcOrd="0" destOrd="0" presId="urn:microsoft.com/office/officeart/2005/8/layout/hierarchy3"/>
    <dgm:cxn modelId="{46E5F691-29F9-4F08-B16F-638843695CED}" srcId="{EE267EB2-FCC9-4626-91F4-FFDC577F8259}" destId="{CDB3F031-5B50-4165-A01D-D82F347EC9A0}" srcOrd="0" destOrd="0" parTransId="{C3C26A3B-1220-4825-BE68-D80AF74A4D60}" sibTransId="{3EC41C42-7881-4906-B18D-2C942192672C}"/>
    <dgm:cxn modelId="{F9B0548D-C305-4D64-859C-F3AA5F8B7391}" type="presOf" srcId="{0C50E330-163B-4A7C-8398-90694AB7A3ED}" destId="{2EBA1906-2C1B-44F8-AF28-A311F360AFA6}" srcOrd="0" destOrd="0" presId="urn:microsoft.com/office/officeart/2005/8/layout/hierarchy3"/>
    <dgm:cxn modelId="{EFEE5AD7-DAB4-4A17-BE7F-046178E2C3CB}" srcId="{777B924A-1BC1-42CE-9A29-09E8979580D0}" destId="{8B208635-CF49-4249-8375-1D3C3DDA676A}" srcOrd="2" destOrd="0" parTransId="{20C41A52-558A-4976-8D1A-DB7A609487F4}" sibTransId="{BEE167B0-7A71-4FE6-8157-6084BCD128A4}"/>
    <dgm:cxn modelId="{B3A0518E-8C84-4EC2-ABE5-EDBB840CCE41}" type="presOf" srcId="{431874D8-F175-47D9-A9AD-ABEECC469024}" destId="{BB7C77BF-8FBF-432C-B6A0-3920819107E6}" srcOrd="0" destOrd="0" presId="urn:microsoft.com/office/officeart/2005/8/layout/hierarchy3"/>
    <dgm:cxn modelId="{F62F2595-0845-473E-BDF5-7051CB92CC78}" srcId="{69B53195-DFB8-4743-A441-ECF7AA90E813}" destId="{EE267EB2-FCC9-4626-91F4-FFDC577F8259}" srcOrd="2" destOrd="0" parTransId="{E643667D-A91A-46BE-84A3-A89935C3A1FC}" sibTransId="{39BD81A1-063F-4471-B723-FA2E62EFB16B}"/>
    <dgm:cxn modelId="{5B1B7C1A-60A1-4E00-B7A8-3AF39C1DC8A9}" srcId="{69B53195-DFB8-4743-A441-ECF7AA90E813}" destId="{5F815659-2A8B-4137-A81B-B3618AC44D45}" srcOrd="1" destOrd="0" parTransId="{9F32CAA8-A475-4810-BFE6-98AC9530A5EE}" sibTransId="{605F4FC0-2429-4801-AB89-450F61B1D288}"/>
    <dgm:cxn modelId="{639D81C3-BAC5-4911-963D-1D10888FC41A}" type="presOf" srcId="{EE267EB2-FCC9-4626-91F4-FFDC577F8259}" destId="{C6A1FDB7-825F-4705-93D2-0C6856520819}" srcOrd="0" destOrd="0" presId="urn:microsoft.com/office/officeart/2005/8/layout/hierarchy3"/>
    <dgm:cxn modelId="{27B54B34-1F04-473B-90BA-AE6D0B63E2A6}" type="presOf" srcId="{26B800AA-19CD-4D9F-BB05-CBEEF5702834}" destId="{0F89DE52-2C82-4720-ABC4-E48C435D1BE8}" srcOrd="0" destOrd="0" presId="urn:microsoft.com/office/officeart/2005/8/layout/hierarchy3"/>
    <dgm:cxn modelId="{FB5E5E3F-94CE-472B-BA9B-D0424728CDBB}" srcId="{12708616-C231-4DF8-A90E-DDC1ED4D01F8}" destId="{26B800AA-19CD-4D9F-BB05-CBEEF5702834}" srcOrd="1" destOrd="0" parTransId="{E0D6E522-2F00-43A8-A43D-19EF18EB16A5}" sibTransId="{6B29CA4A-0E61-463C-8695-7E9F8687E312}"/>
    <dgm:cxn modelId="{47AFBFE0-7298-4A1D-9C68-6ED0D13C98AF}" srcId="{5CE346B1-40E5-4E83-96C1-ED78CE801BC6}" destId="{28539561-22CE-4EB7-99E7-12A72EA88E25}" srcOrd="2" destOrd="0" parTransId="{8CD0E7F3-B393-4332-BF17-C3D23BFE5BFA}" sibTransId="{192D92C2-FFD5-44A1-BC75-97A55E004F94}"/>
    <dgm:cxn modelId="{92AEFA93-3A90-4DA4-9DB1-56F2D65107D9}" type="presOf" srcId="{12708616-C231-4DF8-A90E-DDC1ED4D01F8}" destId="{2B435CBB-1B03-47DE-91F5-501C29B28DF5}" srcOrd="1" destOrd="0" presId="urn:microsoft.com/office/officeart/2005/8/layout/hierarchy3"/>
    <dgm:cxn modelId="{2366B0CA-77EA-4E3E-BE44-CE3840123665}" type="presOf" srcId="{3010AF83-F776-4993-91F6-3F4B2E84D56D}" destId="{01DEEC15-6988-4549-A7CB-0B0EAC7F19E6}" srcOrd="0" destOrd="0" presId="urn:microsoft.com/office/officeart/2005/8/layout/hierarchy3"/>
    <dgm:cxn modelId="{6B65A1AB-9297-4194-ADE5-3B25B128459A}" type="presOf" srcId="{A8C2920B-6C8C-4B41-B7E5-557060209C65}" destId="{60C3A129-3FCE-4298-B0A3-A60D7FA2C0E7}" srcOrd="0" destOrd="0" presId="urn:microsoft.com/office/officeart/2005/8/layout/hierarchy3"/>
    <dgm:cxn modelId="{1F40A5A0-57D0-4F3D-89F6-F77998EC49D7}" srcId="{5F815659-2A8B-4137-A81B-B3618AC44D45}" destId="{B70B38BC-5E08-4CDE-A662-4EFD74C46259}" srcOrd="0" destOrd="0" parTransId="{DFB5CF65-01C8-4E41-90CF-AA1F2F399B0B}" sibTransId="{035F5C12-E989-4E03-9FA1-D1776DD41D81}"/>
    <dgm:cxn modelId="{5C88F277-1B4D-42DB-A958-F98A9CFDD4C9}" srcId="{5CE346B1-40E5-4E83-96C1-ED78CE801BC6}" destId="{4ED52D8C-8849-45F2-BB96-D456049A8018}" srcOrd="1" destOrd="0" parTransId="{6C659C13-60BF-4A94-9E35-3D298418632C}" sibTransId="{5748A0B6-E977-4E56-BFDA-801324F7203E}"/>
    <dgm:cxn modelId="{274B3793-5EAA-4DA7-A345-1C08599477D6}" srcId="{69B53195-DFB8-4743-A441-ECF7AA90E813}" destId="{12708616-C231-4DF8-A90E-DDC1ED4D01F8}" srcOrd="0" destOrd="0" parTransId="{5A09F21B-BB3E-4A23-9DDE-6879848C719F}" sibTransId="{A31BC823-D1E9-40E8-AC0B-53D553F33EA3}"/>
    <dgm:cxn modelId="{CAB3D01A-44CE-444F-94C0-F6562F3ACFE4}" type="presOf" srcId="{5F815659-2A8B-4137-A81B-B3618AC44D45}" destId="{AEB02739-8994-4F95-B399-24510A197CAE}" srcOrd="0" destOrd="0" presId="urn:microsoft.com/office/officeart/2005/8/layout/hierarchy3"/>
    <dgm:cxn modelId="{E1434148-9B28-469D-AE5F-CC28DD1B9FCD}" type="presOf" srcId="{DBCA5543-6CBF-435E-89D7-0E73AC8AF78B}" destId="{7B926929-5EC3-4F72-BA31-2D7B7F69F9FE}" srcOrd="0" destOrd="0" presId="urn:microsoft.com/office/officeart/2005/8/layout/hierarchy3"/>
    <dgm:cxn modelId="{1D560E0F-1BC8-4A28-B095-9D904BAB4AB6}" type="presOf" srcId="{20C41A52-558A-4976-8D1A-DB7A609487F4}" destId="{F50112A9-4154-4E9C-A410-AE6309BF3437}" srcOrd="0" destOrd="0" presId="urn:microsoft.com/office/officeart/2005/8/layout/hierarchy3"/>
    <dgm:cxn modelId="{4757B26E-1638-4985-BFAD-145059EEE56C}" type="presOf" srcId="{4DBE29F6-6F31-4FBF-9655-66A2D484C19A}" destId="{8C55E068-271E-42DD-9FCC-76F0BB55DB1C}" srcOrd="0" destOrd="0" presId="urn:microsoft.com/office/officeart/2005/8/layout/hierarchy3"/>
    <dgm:cxn modelId="{04A8E268-AD38-4C6E-91DA-CD599D4DCE35}" type="presOf" srcId="{CDB3F031-5B50-4165-A01D-D82F347EC9A0}" destId="{0542A34D-6B48-40CE-B927-DC15F51D2DC9}" srcOrd="0" destOrd="0" presId="urn:microsoft.com/office/officeart/2005/8/layout/hierarchy3"/>
    <dgm:cxn modelId="{F62829C3-C4BD-4911-84AD-DC42DDF7B88B}" type="presOf" srcId="{8B208635-CF49-4249-8375-1D3C3DDA676A}" destId="{14269713-7C13-4A36-BEF7-D93106BB8183}" srcOrd="0" destOrd="0" presId="urn:microsoft.com/office/officeart/2005/8/layout/hierarchy3"/>
    <dgm:cxn modelId="{838112AD-4462-427A-A301-7ED545FCE3D4}" type="presOf" srcId="{7A90CE89-3C0F-4499-BF94-B09086992893}" destId="{76A4B0FE-B622-4633-9E70-D33D414E6347}" srcOrd="0" destOrd="0" presId="urn:microsoft.com/office/officeart/2005/8/layout/hierarchy3"/>
    <dgm:cxn modelId="{69746788-F409-40A3-998E-6FB1138C40C0}" type="presOf" srcId="{79E9205C-8349-445B-A3B3-6EB68B0A79D5}" destId="{EE676C2A-9168-4E0E-9668-609A3D0AA26E}" srcOrd="0" destOrd="0" presId="urn:microsoft.com/office/officeart/2005/8/layout/hierarchy3"/>
    <dgm:cxn modelId="{D5CA32B4-CC39-4459-9A2A-3EBBDF7209EC}" srcId="{5CE346B1-40E5-4E83-96C1-ED78CE801BC6}" destId="{30FFA82A-D264-437F-9A20-230539350D23}" srcOrd="0" destOrd="0" parTransId="{868612F4-6EC0-416B-B8EE-8671F6E6F560}" sibTransId="{EAF0627A-F98B-45F9-91B8-895A4FBEE9A7}"/>
    <dgm:cxn modelId="{416B221F-075A-431B-A85D-D3E5A68ED591}" type="presParOf" srcId="{DD5254CF-730C-4268-BB21-1A6F81457A94}" destId="{06CF2E52-C58D-4942-A57D-CB9ED863C91C}" srcOrd="0" destOrd="0" presId="urn:microsoft.com/office/officeart/2005/8/layout/hierarchy3"/>
    <dgm:cxn modelId="{BF302402-C18C-4B1A-8A72-073DCAA04F8B}" type="presParOf" srcId="{06CF2E52-C58D-4942-A57D-CB9ED863C91C}" destId="{FF4E0EE6-C393-4E84-9387-FADC606B7086}" srcOrd="0" destOrd="0" presId="urn:microsoft.com/office/officeart/2005/8/layout/hierarchy3"/>
    <dgm:cxn modelId="{0390C072-A986-428C-8413-9EF60CDB21C2}" type="presParOf" srcId="{FF4E0EE6-C393-4E84-9387-FADC606B7086}" destId="{77E0DB01-F182-46FE-98C8-0211245A0235}" srcOrd="0" destOrd="0" presId="urn:microsoft.com/office/officeart/2005/8/layout/hierarchy3"/>
    <dgm:cxn modelId="{EB2482E5-8FFC-4A09-9161-4B8DE355866F}" type="presParOf" srcId="{FF4E0EE6-C393-4E84-9387-FADC606B7086}" destId="{2B435CBB-1B03-47DE-91F5-501C29B28DF5}" srcOrd="1" destOrd="0" presId="urn:microsoft.com/office/officeart/2005/8/layout/hierarchy3"/>
    <dgm:cxn modelId="{AA8E3C53-9DE6-4078-9EAC-F2F4914A2C89}" type="presParOf" srcId="{06CF2E52-C58D-4942-A57D-CB9ED863C91C}" destId="{0FE4C461-8159-4C1B-AED8-3238ACD7022A}" srcOrd="1" destOrd="0" presId="urn:microsoft.com/office/officeart/2005/8/layout/hierarchy3"/>
    <dgm:cxn modelId="{DB2B0661-DB60-46C0-9344-DDA3BC83B07D}" type="presParOf" srcId="{0FE4C461-8159-4C1B-AED8-3238ACD7022A}" destId="{00347504-0FAD-481A-82E4-A84374A3BED8}" srcOrd="0" destOrd="0" presId="urn:microsoft.com/office/officeart/2005/8/layout/hierarchy3"/>
    <dgm:cxn modelId="{1DAEACF1-74C9-4D74-AF0B-DE437DCF1DD6}" type="presParOf" srcId="{0FE4C461-8159-4C1B-AED8-3238ACD7022A}" destId="{0FD72997-6202-48EB-8779-97E2DE63281B}" srcOrd="1" destOrd="0" presId="urn:microsoft.com/office/officeart/2005/8/layout/hierarchy3"/>
    <dgm:cxn modelId="{E610C546-DF92-4E33-B49A-16F863E81794}" type="presParOf" srcId="{0FE4C461-8159-4C1B-AED8-3238ACD7022A}" destId="{6ACF24EE-13C2-4F01-AD3B-0BA41626F8E2}" srcOrd="2" destOrd="0" presId="urn:microsoft.com/office/officeart/2005/8/layout/hierarchy3"/>
    <dgm:cxn modelId="{8F31C080-BF2B-4A05-9047-8B875936CBCC}" type="presParOf" srcId="{0FE4C461-8159-4C1B-AED8-3238ACD7022A}" destId="{0F89DE52-2C82-4720-ABC4-E48C435D1BE8}" srcOrd="3" destOrd="0" presId="urn:microsoft.com/office/officeart/2005/8/layout/hierarchy3"/>
    <dgm:cxn modelId="{C914F9D4-E032-40C1-8D9C-30895ADE1C89}" type="presParOf" srcId="{0FE4C461-8159-4C1B-AED8-3238ACD7022A}" destId="{60C3A129-3FCE-4298-B0A3-A60D7FA2C0E7}" srcOrd="4" destOrd="0" presId="urn:microsoft.com/office/officeart/2005/8/layout/hierarchy3"/>
    <dgm:cxn modelId="{7676C82A-DD5A-4B1E-8B54-1893BBFC2F89}" type="presParOf" srcId="{0FE4C461-8159-4C1B-AED8-3238ACD7022A}" destId="{EE676C2A-9168-4E0E-9668-609A3D0AA26E}" srcOrd="5" destOrd="0" presId="urn:microsoft.com/office/officeart/2005/8/layout/hierarchy3"/>
    <dgm:cxn modelId="{4D78676A-8AEE-4CA2-9922-10E37A21CFBD}" type="presParOf" srcId="{DD5254CF-730C-4268-BB21-1A6F81457A94}" destId="{F505A09F-3F11-4FCA-9EF4-2E8C9A24FB5B}" srcOrd="1" destOrd="0" presId="urn:microsoft.com/office/officeart/2005/8/layout/hierarchy3"/>
    <dgm:cxn modelId="{26B75F63-6FE2-4206-8FE4-042F6C64861A}" type="presParOf" srcId="{F505A09F-3F11-4FCA-9EF4-2E8C9A24FB5B}" destId="{178E26E6-8447-40E2-A368-71F590FCF1CD}" srcOrd="0" destOrd="0" presId="urn:microsoft.com/office/officeart/2005/8/layout/hierarchy3"/>
    <dgm:cxn modelId="{82745B34-0D23-4869-8596-6E3C25B00C85}" type="presParOf" srcId="{178E26E6-8447-40E2-A368-71F590FCF1CD}" destId="{AEB02739-8994-4F95-B399-24510A197CAE}" srcOrd="0" destOrd="0" presId="urn:microsoft.com/office/officeart/2005/8/layout/hierarchy3"/>
    <dgm:cxn modelId="{8392B7AE-BD2F-431B-B196-31D8DCE2CE67}" type="presParOf" srcId="{178E26E6-8447-40E2-A368-71F590FCF1CD}" destId="{98725C6C-C699-47B4-8686-21B059578162}" srcOrd="1" destOrd="0" presId="urn:microsoft.com/office/officeart/2005/8/layout/hierarchy3"/>
    <dgm:cxn modelId="{D1ABD67D-550F-4D8C-B3C0-5A470A977EF1}" type="presParOf" srcId="{F505A09F-3F11-4FCA-9EF4-2E8C9A24FB5B}" destId="{53B2737A-748F-4360-B858-C0D41266BFBA}" srcOrd="1" destOrd="0" presId="urn:microsoft.com/office/officeart/2005/8/layout/hierarchy3"/>
    <dgm:cxn modelId="{A18D43DB-5E2C-4DB5-A7E6-DDCA97EA05C4}" type="presParOf" srcId="{53B2737A-748F-4360-B858-C0D41266BFBA}" destId="{F4B22DE0-262B-4FA2-930D-ECF45B0F9F78}" srcOrd="0" destOrd="0" presId="urn:microsoft.com/office/officeart/2005/8/layout/hierarchy3"/>
    <dgm:cxn modelId="{EA1E28C8-5228-4404-8619-23FAD11ADED2}" type="presParOf" srcId="{53B2737A-748F-4360-B858-C0D41266BFBA}" destId="{FE2E6AC0-5BD7-4BF6-8431-98835F561A6D}" srcOrd="1" destOrd="0" presId="urn:microsoft.com/office/officeart/2005/8/layout/hierarchy3"/>
    <dgm:cxn modelId="{15644296-6DFD-4839-AE87-F61E812AB5C3}" type="presParOf" srcId="{53B2737A-748F-4360-B858-C0D41266BFBA}" destId="{76A4B0FE-B622-4633-9E70-D33D414E6347}" srcOrd="2" destOrd="0" presId="urn:microsoft.com/office/officeart/2005/8/layout/hierarchy3"/>
    <dgm:cxn modelId="{DB657D08-8967-4936-BCE1-FEC3DFFE0360}" type="presParOf" srcId="{53B2737A-748F-4360-B858-C0D41266BFBA}" destId="{16D8A053-B316-4A0F-89D1-CDA2646B5E38}" srcOrd="3" destOrd="0" presId="urn:microsoft.com/office/officeart/2005/8/layout/hierarchy3"/>
    <dgm:cxn modelId="{82CFAD2A-C2BA-4B66-83B7-4CC39CFCEA1B}" type="presParOf" srcId="{53B2737A-748F-4360-B858-C0D41266BFBA}" destId="{8C55E068-271E-42DD-9FCC-76F0BB55DB1C}" srcOrd="4" destOrd="0" presId="urn:microsoft.com/office/officeart/2005/8/layout/hierarchy3"/>
    <dgm:cxn modelId="{FA41BCFB-85FC-4AAE-BBA7-BFC85A5D7666}" type="presParOf" srcId="{53B2737A-748F-4360-B858-C0D41266BFBA}" destId="{01DEEC15-6988-4549-A7CB-0B0EAC7F19E6}" srcOrd="5" destOrd="0" presId="urn:microsoft.com/office/officeart/2005/8/layout/hierarchy3"/>
    <dgm:cxn modelId="{8D582C3F-E869-4D51-8699-CD1E23DF345F}" type="presParOf" srcId="{DD5254CF-730C-4268-BB21-1A6F81457A94}" destId="{A007E2D2-A9F2-4813-BFAA-36D662507917}" srcOrd="2" destOrd="0" presId="urn:microsoft.com/office/officeart/2005/8/layout/hierarchy3"/>
    <dgm:cxn modelId="{68AA7947-1805-4FFE-92BF-7B52C11F178E}" type="presParOf" srcId="{A007E2D2-A9F2-4813-BFAA-36D662507917}" destId="{9857C890-684E-4396-B9B6-AE5E485E96E1}" srcOrd="0" destOrd="0" presId="urn:microsoft.com/office/officeart/2005/8/layout/hierarchy3"/>
    <dgm:cxn modelId="{7C214EF1-A437-4E93-8280-112D8DC23BE8}" type="presParOf" srcId="{9857C890-684E-4396-B9B6-AE5E485E96E1}" destId="{C6A1FDB7-825F-4705-93D2-0C6856520819}" srcOrd="0" destOrd="0" presId="urn:microsoft.com/office/officeart/2005/8/layout/hierarchy3"/>
    <dgm:cxn modelId="{CBB74D90-EB3C-4B8B-95F0-6D9E91B0E0E1}" type="presParOf" srcId="{9857C890-684E-4396-B9B6-AE5E485E96E1}" destId="{9E86CE38-74CB-4C5C-B3A9-B4F15BF11C7C}" srcOrd="1" destOrd="0" presId="urn:microsoft.com/office/officeart/2005/8/layout/hierarchy3"/>
    <dgm:cxn modelId="{6F8B898D-F769-4BE5-A6E4-317E532184D4}" type="presParOf" srcId="{A007E2D2-A9F2-4813-BFAA-36D662507917}" destId="{90BF4CD2-F146-4767-8398-687E9ACB3E09}" srcOrd="1" destOrd="0" presId="urn:microsoft.com/office/officeart/2005/8/layout/hierarchy3"/>
    <dgm:cxn modelId="{8B6FC194-FC1C-4A6A-A88C-7683EF61CDBC}" type="presParOf" srcId="{90BF4CD2-F146-4767-8398-687E9ACB3E09}" destId="{57F77C43-A512-48D9-928E-B4C938BB5E3F}" srcOrd="0" destOrd="0" presId="urn:microsoft.com/office/officeart/2005/8/layout/hierarchy3"/>
    <dgm:cxn modelId="{67EBFA4D-549A-46B8-BFFD-FDD06CED3690}" type="presParOf" srcId="{90BF4CD2-F146-4767-8398-687E9ACB3E09}" destId="{0542A34D-6B48-40CE-B927-DC15F51D2DC9}" srcOrd="1" destOrd="0" presId="urn:microsoft.com/office/officeart/2005/8/layout/hierarchy3"/>
    <dgm:cxn modelId="{46C42F67-EAC1-4324-B32D-CE7B9B424C6A}" type="presParOf" srcId="{90BF4CD2-F146-4767-8398-687E9ACB3E09}" destId="{B7B3BAFF-B83D-4BB7-AF75-858F0BFFDB5F}" srcOrd="2" destOrd="0" presId="urn:microsoft.com/office/officeart/2005/8/layout/hierarchy3"/>
    <dgm:cxn modelId="{EAF257CE-69FB-41CD-939F-A8F3044C6720}" type="presParOf" srcId="{90BF4CD2-F146-4767-8398-687E9ACB3E09}" destId="{88264EF9-D3CB-465B-A5E5-3B6B45D49172}" srcOrd="3" destOrd="0" presId="urn:microsoft.com/office/officeart/2005/8/layout/hierarchy3"/>
    <dgm:cxn modelId="{2C100B92-8ECC-41B6-9D75-324DD8E8E99E}" type="presParOf" srcId="{90BF4CD2-F146-4767-8398-687E9ACB3E09}" destId="{435C09FD-7668-4873-AB58-70BBB09970C2}" srcOrd="4" destOrd="0" presId="urn:microsoft.com/office/officeart/2005/8/layout/hierarchy3"/>
    <dgm:cxn modelId="{5547ED12-E40F-4B1E-833D-0198BA9B4798}" type="presParOf" srcId="{90BF4CD2-F146-4767-8398-687E9ACB3E09}" destId="{7B926929-5EC3-4F72-BA31-2D7B7F69F9FE}" srcOrd="5" destOrd="0" presId="urn:microsoft.com/office/officeart/2005/8/layout/hierarchy3"/>
    <dgm:cxn modelId="{3B0BFC38-C171-460E-A488-90CE85510319}" type="presParOf" srcId="{DD5254CF-730C-4268-BB21-1A6F81457A94}" destId="{454538F7-0289-43C4-BA67-1F65915869A6}" srcOrd="3" destOrd="0" presId="urn:microsoft.com/office/officeart/2005/8/layout/hierarchy3"/>
    <dgm:cxn modelId="{4BFEAB9D-FE04-43FF-BDE0-84B35D10A45D}" type="presParOf" srcId="{454538F7-0289-43C4-BA67-1F65915869A6}" destId="{8D20D76B-7D5A-4421-A833-FCEE0F7C4D10}" srcOrd="0" destOrd="0" presId="urn:microsoft.com/office/officeart/2005/8/layout/hierarchy3"/>
    <dgm:cxn modelId="{3469278C-A7FD-476C-9D07-4413F09D92E8}" type="presParOf" srcId="{8D20D76B-7D5A-4421-A833-FCEE0F7C4D10}" destId="{4144A46C-0997-4790-B620-05E8B84ED368}" srcOrd="0" destOrd="0" presId="urn:microsoft.com/office/officeart/2005/8/layout/hierarchy3"/>
    <dgm:cxn modelId="{CC648C8A-D08A-4018-801A-9CCB26812BCB}" type="presParOf" srcId="{8D20D76B-7D5A-4421-A833-FCEE0F7C4D10}" destId="{362F501F-85D8-4672-8265-B57ECFAFF9E5}" srcOrd="1" destOrd="0" presId="urn:microsoft.com/office/officeart/2005/8/layout/hierarchy3"/>
    <dgm:cxn modelId="{BCC45BD5-CD3E-4655-9B3C-C5A11C085B4D}" type="presParOf" srcId="{454538F7-0289-43C4-BA67-1F65915869A6}" destId="{4FC52DC7-365B-4727-BF42-96DB5193D465}" srcOrd="1" destOrd="0" presId="urn:microsoft.com/office/officeart/2005/8/layout/hierarchy3"/>
    <dgm:cxn modelId="{2F6DA462-9927-4AA6-90F1-D5B1D4D6FCAE}" type="presParOf" srcId="{4FC52DC7-365B-4727-BF42-96DB5193D465}" destId="{C47564F5-2A82-4B26-AE65-36A0D8CEAA33}" srcOrd="0" destOrd="0" presId="urn:microsoft.com/office/officeart/2005/8/layout/hierarchy3"/>
    <dgm:cxn modelId="{53A660C9-D720-499B-A219-FC55246EC1BF}" type="presParOf" srcId="{4FC52DC7-365B-4727-BF42-96DB5193D465}" destId="{3FAD4EC2-60E4-4EA1-BA8E-4211F7587518}" srcOrd="1" destOrd="0" presId="urn:microsoft.com/office/officeart/2005/8/layout/hierarchy3"/>
    <dgm:cxn modelId="{62B23117-6356-4453-B678-BA66789759DB}" type="presParOf" srcId="{4FC52DC7-365B-4727-BF42-96DB5193D465}" destId="{D6E1384E-2B6E-43ED-9CC4-58466E65E296}" srcOrd="2" destOrd="0" presId="urn:microsoft.com/office/officeart/2005/8/layout/hierarchy3"/>
    <dgm:cxn modelId="{7912317D-4EC1-477A-8761-376A0C66BBFB}" type="presParOf" srcId="{4FC52DC7-365B-4727-BF42-96DB5193D465}" destId="{49452BE3-1636-4032-A402-F2393913B271}" srcOrd="3" destOrd="0" presId="urn:microsoft.com/office/officeart/2005/8/layout/hierarchy3"/>
    <dgm:cxn modelId="{C03165A2-62F8-4397-A1BF-9D09771333DC}" type="presParOf" srcId="{4FC52DC7-365B-4727-BF42-96DB5193D465}" destId="{F3EF52A3-EC39-47CE-8183-25BC1CA6695D}" srcOrd="4" destOrd="0" presId="urn:microsoft.com/office/officeart/2005/8/layout/hierarchy3"/>
    <dgm:cxn modelId="{512F90FA-93FB-4276-AAD4-43ADC5E214DF}" type="presParOf" srcId="{4FC52DC7-365B-4727-BF42-96DB5193D465}" destId="{324B7D90-2D9C-4818-8A93-F44A8E3A8E39}" srcOrd="5" destOrd="0" presId="urn:microsoft.com/office/officeart/2005/8/layout/hierarchy3"/>
    <dgm:cxn modelId="{195320B9-FBEF-4143-B87A-8BBFC817F4BB}" type="presParOf" srcId="{DD5254CF-730C-4268-BB21-1A6F81457A94}" destId="{B3C6CEC1-8CC9-4153-B80D-E6435A7F3455}" srcOrd="4" destOrd="0" presId="urn:microsoft.com/office/officeart/2005/8/layout/hierarchy3"/>
    <dgm:cxn modelId="{C32EC50D-28D6-4E34-A50E-1AE8CE9CE3A0}" type="presParOf" srcId="{B3C6CEC1-8CC9-4153-B80D-E6435A7F3455}" destId="{57D178D9-E290-4E01-A830-F51EAE2EDD74}" srcOrd="0" destOrd="0" presId="urn:microsoft.com/office/officeart/2005/8/layout/hierarchy3"/>
    <dgm:cxn modelId="{2702AB90-1373-4A24-92C0-1045CBED45E2}" type="presParOf" srcId="{57D178D9-E290-4E01-A830-F51EAE2EDD74}" destId="{EC54C2C8-9B3D-440B-9979-78932EB4226D}" srcOrd="0" destOrd="0" presId="urn:microsoft.com/office/officeart/2005/8/layout/hierarchy3"/>
    <dgm:cxn modelId="{ED91743F-99D4-4B4B-89FD-FA1C6BCAE506}" type="presParOf" srcId="{57D178D9-E290-4E01-A830-F51EAE2EDD74}" destId="{581E6565-7165-432D-9ABC-2565E7088AD6}" srcOrd="1" destOrd="0" presId="urn:microsoft.com/office/officeart/2005/8/layout/hierarchy3"/>
    <dgm:cxn modelId="{143BF2A6-CA4F-441C-9E92-A3508381C916}" type="presParOf" srcId="{B3C6CEC1-8CC9-4153-B80D-E6435A7F3455}" destId="{E443E5B9-8A0F-4AD1-8175-8A7C47F7CFD6}" srcOrd="1" destOrd="0" presId="urn:microsoft.com/office/officeart/2005/8/layout/hierarchy3"/>
    <dgm:cxn modelId="{BA92AB9C-B2B8-478F-AA78-F69DBD48845D}" type="presParOf" srcId="{E443E5B9-8A0F-4AD1-8175-8A7C47F7CFD6}" destId="{2EBA1906-2C1B-44F8-AF28-A311F360AFA6}" srcOrd="0" destOrd="0" presId="urn:microsoft.com/office/officeart/2005/8/layout/hierarchy3"/>
    <dgm:cxn modelId="{7324E3BD-214D-4998-AB98-4AE276EC7796}" type="presParOf" srcId="{E443E5B9-8A0F-4AD1-8175-8A7C47F7CFD6}" destId="{BB7C77BF-8FBF-432C-B6A0-3920819107E6}" srcOrd="1" destOrd="0" presId="urn:microsoft.com/office/officeart/2005/8/layout/hierarchy3"/>
    <dgm:cxn modelId="{0D6D9075-F571-41BB-8ABF-89A763031E0F}" type="presParOf" srcId="{E443E5B9-8A0F-4AD1-8175-8A7C47F7CFD6}" destId="{103D959E-F4DB-43F4-AF87-FBB136085574}" srcOrd="2" destOrd="0" presId="urn:microsoft.com/office/officeart/2005/8/layout/hierarchy3"/>
    <dgm:cxn modelId="{A7AD5AB2-5B3C-4D1C-9979-9F3AD4972153}" type="presParOf" srcId="{E443E5B9-8A0F-4AD1-8175-8A7C47F7CFD6}" destId="{F3FFC978-D6F6-45B8-A43D-E9D25A81B1C0}" srcOrd="3" destOrd="0" presId="urn:microsoft.com/office/officeart/2005/8/layout/hierarchy3"/>
    <dgm:cxn modelId="{53710ED0-F826-4ED0-8744-A28CF526D6D8}" type="presParOf" srcId="{E443E5B9-8A0F-4AD1-8175-8A7C47F7CFD6}" destId="{F50112A9-4154-4E9C-A410-AE6309BF3437}" srcOrd="4" destOrd="0" presId="urn:microsoft.com/office/officeart/2005/8/layout/hierarchy3"/>
    <dgm:cxn modelId="{E681F699-2B64-4709-8029-12D80FC64699}" type="presParOf" srcId="{E443E5B9-8A0F-4AD1-8175-8A7C47F7CFD6}" destId="{14269713-7C13-4A36-BEF7-D93106BB818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56C6D9-AFCE-4040-B106-35B27BE71A50}">
      <dsp:nvSpPr>
        <dsp:cNvPr id="0" name=""/>
        <dsp:cNvSpPr/>
      </dsp:nvSpPr>
      <dsp:spPr>
        <a:xfrm>
          <a:off x="1800199" y="4650"/>
          <a:ext cx="4824537" cy="6173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tx1"/>
              </a:solidFill>
            </a:rPr>
            <a:t>Définition des fonctions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800199" y="4650"/>
        <a:ext cx="4824537" cy="617327"/>
      </dsp:txXfrm>
    </dsp:sp>
    <dsp:sp modelId="{2A691552-259D-4C30-8C47-4469DA7DD7DC}">
      <dsp:nvSpPr>
        <dsp:cNvPr id="0" name=""/>
        <dsp:cNvSpPr/>
      </dsp:nvSpPr>
      <dsp:spPr>
        <a:xfrm rot="5400000">
          <a:off x="4096719" y="637410"/>
          <a:ext cx="231497" cy="277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096719" y="637410"/>
        <a:ext cx="231497" cy="277797"/>
      </dsp:txXfrm>
    </dsp:sp>
    <dsp:sp modelId="{C2CBD6FA-A2FE-4D5E-95F0-77D60E359C8F}">
      <dsp:nvSpPr>
        <dsp:cNvPr id="0" name=""/>
        <dsp:cNvSpPr/>
      </dsp:nvSpPr>
      <dsp:spPr>
        <a:xfrm>
          <a:off x="1800199" y="930641"/>
          <a:ext cx="4824537" cy="6173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tx1"/>
              </a:solidFill>
            </a:rPr>
            <a:t>Identification des activités professionnelles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800199" y="930641"/>
        <a:ext cx="4824537" cy="617327"/>
      </dsp:txXfrm>
    </dsp:sp>
    <dsp:sp modelId="{0104A3CD-7E94-43E1-A6B2-2F697531855D}">
      <dsp:nvSpPr>
        <dsp:cNvPr id="0" name=""/>
        <dsp:cNvSpPr/>
      </dsp:nvSpPr>
      <dsp:spPr>
        <a:xfrm rot="5400000">
          <a:off x="4096719" y="1563402"/>
          <a:ext cx="231497" cy="277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096719" y="1563402"/>
        <a:ext cx="231497" cy="277797"/>
      </dsp:txXfrm>
    </dsp:sp>
    <dsp:sp modelId="{62DC46CF-3097-473C-B553-571049A0CC1E}">
      <dsp:nvSpPr>
        <dsp:cNvPr id="0" name=""/>
        <dsp:cNvSpPr/>
      </dsp:nvSpPr>
      <dsp:spPr>
        <a:xfrm>
          <a:off x="1800199" y="1856632"/>
          <a:ext cx="4824537" cy="617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tx1"/>
              </a:solidFill>
            </a:rPr>
            <a:t>Description des tâches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800199" y="1856632"/>
        <a:ext cx="4824537" cy="617327"/>
      </dsp:txXfrm>
    </dsp:sp>
    <dsp:sp modelId="{F2D82EF9-EB1D-4EC6-AB64-D296E605384B}">
      <dsp:nvSpPr>
        <dsp:cNvPr id="0" name=""/>
        <dsp:cNvSpPr/>
      </dsp:nvSpPr>
      <dsp:spPr>
        <a:xfrm rot="5400000">
          <a:off x="4096719" y="2489393"/>
          <a:ext cx="231497" cy="277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096719" y="2489393"/>
        <a:ext cx="231497" cy="277797"/>
      </dsp:txXfrm>
    </dsp:sp>
    <dsp:sp modelId="{36EF7F53-C349-4861-A155-7B8D1B5A2E34}">
      <dsp:nvSpPr>
        <dsp:cNvPr id="0" name=""/>
        <dsp:cNvSpPr/>
      </dsp:nvSpPr>
      <dsp:spPr>
        <a:xfrm>
          <a:off x="1800199" y="2782623"/>
          <a:ext cx="4824537" cy="6173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tx1"/>
              </a:solidFill>
            </a:rPr>
            <a:t>Identification des compétences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800199" y="2782623"/>
        <a:ext cx="4824537" cy="617327"/>
      </dsp:txXfrm>
    </dsp:sp>
    <dsp:sp modelId="{284D06EF-01E7-40C4-A16E-66969ED5B7D6}">
      <dsp:nvSpPr>
        <dsp:cNvPr id="0" name=""/>
        <dsp:cNvSpPr/>
      </dsp:nvSpPr>
      <dsp:spPr>
        <a:xfrm rot="5400000">
          <a:off x="4096719" y="3415384"/>
          <a:ext cx="231497" cy="277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096719" y="3415384"/>
        <a:ext cx="231497" cy="277797"/>
      </dsp:txXfrm>
    </dsp:sp>
    <dsp:sp modelId="{FB51DAB4-C65D-4FD5-A2CA-920B486CC401}">
      <dsp:nvSpPr>
        <dsp:cNvPr id="0" name=""/>
        <dsp:cNvSpPr/>
      </dsp:nvSpPr>
      <dsp:spPr>
        <a:xfrm>
          <a:off x="1728193" y="3708615"/>
          <a:ext cx="4968548" cy="61732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tx1"/>
              </a:solidFill>
            </a:rPr>
            <a:t>Ecriture des savoirs associés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728193" y="3708615"/>
        <a:ext cx="4968548" cy="617327"/>
      </dsp:txXfrm>
    </dsp:sp>
    <dsp:sp modelId="{BD29F806-A833-4761-96C3-B10693B3EB9D}">
      <dsp:nvSpPr>
        <dsp:cNvPr id="0" name=""/>
        <dsp:cNvSpPr/>
      </dsp:nvSpPr>
      <dsp:spPr>
        <a:xfrm rot="5400000">
          <a:off x="4096719" y="4341375"/>
          <a:ext cx="231497" cy="2777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>
            <a:solidFill>
              <a:schemeClr val="tx1"/>
            </a:solidFill>
          </a:endParaRPr>
        </a:p>
      </dsp:txBody>
      <dsp:txXfrm rot="5400000">
        <a:off x="4096719" y="4341375"/>
        <a:ext cx="231497" cy="277797"/>
      </dsp:txXfrm>
    </dsp:sp>
    <dsp:sp modelId="{7DDDBCA2-2360-4C34-86A2-720D65584261}">
      <dsp:nvSpPr>
        <dsp:cNvPr id="0" name=""/>
        <dsp:cNvSpPr/>
      </dsp:nvSpPr>
      <dsp:spPr>
        <a:xfrm>
          <a:off x="1728193" y="4634606"/>
          <a:ext cx="4968548" cy="6173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>
              <a:solidFill>
                <a:schemeClr val="tx1"/>
              </a:solidFill>
            </a:rPr>
            <a:t>Création des unités de certification</a:t>
          </a:r>
          <a:endParaRPr lang="fr-FR" sz="1800" kern="1200" dirty="0">
            <a:solidFill>
              <a:schemeClr val="tx1"/>
            </a:solidFill>
          </a:endParaRPr>
        </a:p>
      </dsp:txBody>
      <dsp:txXfrm>
        <a:off x="1728193" y="4634606"/>
        <a:ext cx="4968548" cy="61732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E0DB01-F182-46FE-98C8-0211245A0235}">
      <dsp:nvSpPr>
        <dsp:cNvPr id="0" name=""/>
        <dsp:cNvSpPr/>
      </dsp:nvSpPr>
      <dsp:spPr>
        <a:xfrm>
          <a:off x="1280" y="534412"/>
          <a:ext cx="1472117" cy="736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E1 Culture générale est expression</a:t>
          </a:r>
          <a:endParaRPr lang="fr-FR" sz="1500" kern="1200" dirty="0"/>
        </a:p>
      </dsp:txBody>
      <dsp:txXfrm>
        <a:off x="1280" y="534412"/>
        <a:ext cx="1472117" cy="736058"/>
      </dsp:txXfrm>
    </dsp:sp>
    <dsp:sp modelId="{00347504-0FAD-481A-82E4-A84374A3BED8}">
      <dsp:nvSpPr>
        <dsp:cNvPr id="0" name=""/>
        <dsp:cNvSpPr/>
      </dsp:nvSpPr>
      <dsp:spPr>
        <a:xfrm>
          <a:off x="148492" y="1270471"/>
          <a:ext cx="147211" cy="55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044"/>
              </a:lnTo>
              <a:lnTo>
                <a:pt x="147211" y="5520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72997-6202-48EB-8779-97E2DE63281B}">
      <dsp:nvSpPr>
        <dsp:cNvPr id="0" name=""/>
        <dsp:cNvSpPr/>
      </dsp:nvSpPr>
      <dsp:spPr>
        <a:xfrm>
          <a:off x="295704" y="1454485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Ecrite ponctuelle</a:t>
          </a:r>
          <a:endParaRPr lang="fr-FR" sz="1400" kern="1200" dirty="0"/>
        </a:p>
      </dsp:txBody>
      <dsp:txXfrm>
        <a:off x="295704" y="1454485"/>
        <a:ext cx="1177694" cy="736058"/>
      </dsp:txXfrm>
    </dsp:sp>
    <dsp:sp modelId="{6ACF24EE-13C2-4F01-AD3B-0BA41626F8E2}">
      <dsp:nvSpPr>
        <dsp:cNvPr id="0" name=""/>
        <dsp:cNvSpPr/>
      </dsp:nvSpPr>
      <dsp:spPr>
        <a:xfrm>
          <a:off x="148492" y="1270471"/>
          <a:ext cx="147211" cy="147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2117"/>
              </a:lnTo>
              <a:lnTo>
                <a:pt x="147211" y="14721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9DE52-2C82-4720-ABC4-E48C435D1BE8}">
      <dsp:nvSpPr>
        <dsp:cNvPr id="0" name=""/>
        <dsp:cNvSpPr/>
      </dsp:nvSpPr>
      <dsp:spPr>
        <a:xfrm>
          <a:off x="295704" y="2374559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4h</a:t>
          </a:r>
        </a:p>
      </dsp:txBody>
      <dsp:txXfrm>
        <a:off x="295704" y="2374559"/>
        <a:ext cx="1177694" cy="736058"/>
      </dsp:txXfrm>
    </dsp:sp>
    <dsp:sp modelId="{60C3A129-3FCE-4298-B0A3-A60D7FA2C0E7}">
      <dsp:nvSpPr>
        <dsp:cNvPr id="0" name=""/>
        <dsp:cNvSpPr/>
      </dsp:nvSpPr>
      <dsp:spPr>
        <a:xfrm>
          <a:off x="148492" y="1270471"/>
          <a:ext cx="147211" cy="2392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191"/>
              </a:lnTo>
              <a:lnTo>
                <a:pt x="147211" y="2392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76C2A-9168-4E0E-9668-609A3D0AA26E}">
      <dsp:nvSpPr>
        <dsp:cNvPr id="0" name=""/>
        <dsp:cNvSpPr/>
      </dsp:nvSpPr>
      <dsp:spPr>
        <a:xfrm>
          <a:off x="295704" y="3294632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Coefficient  4</a:t>
          </a:r>
        </a:p>
      </dsp:txBody>
      <dsp:txXfrm>
        <a:off x="295704" y="3294632"/>
        <a:ext cx="1177694" cy="736058"/>
      </dsp:txXfrm>
    </dsp:sp>
    <dsp:sp modelId="{AEB02739-8994-4F95-B399-24510A197CAE}">
      <dsp:nvSpPr>
        <dsp:cNvPr id="0" name=""/>
        <dsp:cNvSpPr/>
      </dsp:nvSpPr>
      <dsp:spPr>
        <a:xfrm>
          <a:off x="1841427" y="534412"/>
          <a:ext cx="1472117" cy="736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E2 Anglais</a:t>
          </a:r>
          <a:endParaRPr lang="fr-FR" sz="1500" kern="1200" dirty="0"/>
        </a:p>
      </dsp:txBody>
      <dsp:txXfrm>
        <a:off x="1841427" y="534412"/>
        <a:ext cx="1472117" cy="736058"/>
      </dsp:txXfrm>
    </dsp:sp>
    <dsp:sp modelId="{F4B22DE0-262B-4FA2-930D-ECF45B0F9F78}">
      <dsp:nvSpPr>
        <dsp:cNvPr id="0" name=""/>
        <dsp:cNvSpPr/>
      </dsp:nvSpPr>
      <dsp:spPr>
        <a:xfrm>
          <a:off x="1988639" y="1270471"/>
          <a:ext cx="147211" cy="55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044"/>
              </a:lnTo>
              <a:lnTo>
                <a:pt x="147211" y="5520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E6AC0-5BD7-4BF6-8431-98835F561A6D}">
      <dsp:nvSpPr>
        <dsp:cNvPr id="0" name=""/>
        <dsp:cNvSpPr/>
      </dsp:nvSpPr>
      <dsp:spPr>
        <a:xfrm>
          <a:off x="2135851" y="1454485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CCF - oral </a:t>
          </a:r>
          <a:endParaRPr lang="fr-FR" sz="1400" kern="1200" dirty="0"/>
        </a:p>
      </dsp:txBody>
      <dsp:txXfrm>
        <a:off x="2135851" y="1454485"/>
        <a:ext cx="1177694" cy="736058"/>
      </dsp:txXfrm>
    </dsp:sp>
    <dsp:sp modelId="{76A4B0FE-B622-4633-9E70-D33D414E6347}">
      <dsp:nvSpPr>
        <dsp:cNvPr id="0" name=""/>
        <dsp:cNvSpPr/>
      </dsp:nvSpPr>
      <dsp:spPr>
        <a:xfrm>
          <a:off x="1988639" y="1270471"/>
          <a:ext cx="147211" cy="147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2117"/>
              </a:lnTo>
              <a:lnTo>
                <a:pt x="147211" y="14721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8A053-B316-4A0F-89D1-CDA2646B5E38}">
      <dsp:nvSpPr>
        <dsp:cNvPr id="0" name=""/>
        <dsp:cNvSpPr/>
      </dsp:nvSpPr>
      <dsp:spPr>
        <a:xfrm>
          <a:off x="2135851" y="2374559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 situations</a:t>
          </a:r>
          <a:endParaRPr lang="fr-FR" sz="1400" kern="1200" dirty="0"/>
        </a:p>
      </dsp:txBody>
      <dsp:txXfrm>
        <a:off x="2135851" y="2374559"/>
        <a:ext cx="1177694" cy="736058"/>
      </dsp:txXfrm>
    </dsp:sp>
    <dsp:sp modelId="{8C55E068-271E-42DD-9FCC-76F0BB55DB1C}">
      <dsp:nvSpPr>
        <dsp:cNvPr id="0" name=""/>
        <dsp:cNvSpPr/>
      </dsp:nvSpPr>
      <dsp:spPr>
        <a:xfrm>
          <a:off x="1988639" y="1270471"/>
          <a:ext cx="147211" cy="2392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191"/>
              </a:lnTo>
              <a:lnTo>
                <a:pt x="147211" y="2392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EEC15-6988-4549-A7CB-0B0EAC7F19E6}">
      <dsp:nvSpPr>
        <dsp:cNvPr id="0" name=""/>
        <dsp:cNvSpPr/>
      </dsp:nvSpPr>
      <dsp:spPr>
        <a:xfrm>
          <a:off x="2135851" y="3294632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Coefficient 2</a:t>
          </a:r>
          <a:endParaRPr lang="fr-FR" sz="1400" kern="1200" dirty="0"/>
        </a:p>
      </dsp:txBody>
      <dsp:txXfrm>
        <a:off x="2135851" y="3294632"/>
        <a:ext cx="1177694" cy="736058"/>
      </dsp:txXfrm>
    </dsp:sp>
    <dsp:sp modelId="{C6A1FDB7-825F-4705-93D2-0C6856520819}">
      <dsp:nvSpPr>
        <dsp:cNvPr id="0" name=""/>
        <dsp:cNvSpPr/>
      </dsp:nvSpPr>
      <dsp:spPr>
        <a:xfrm>
          <a:off x="3681574" y="534412"/>
          <a:ext cx="1472117" cy="736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U31 Mathématiques </a:t>
          </a:r>
          <a:endParaRPr lang="fr-FR" sz="1500" kern="1200" dirty="0"/>
        </a:p>
      </dsp:txBody>
      <dsp:txXfrm>
        <a:off x="3681574" y="534412"/>
        <a:ext cx="1472117" cy="736058"/>
      </dsp:txXfrm>
    </dsp:sp>
    <dsp:sp modelId="{57F77C43-A512-48D9-928E-B4C938BB5E3F}">
      <dsp:nvSpPr>
        <dsp:cNvPr id="0" name=""/>
        <dsp:cNvSpPr/>
      </dsp:nvSpPr>
      <dsp:spPr>
        <a:xfrm>
          <a:off x="3828786" y="1270471"/>
          <a:ext cx="147211" cy="55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044"/>
              </a:lnTo>
              <a:lnTo>
                <a:pt x="147211" y="5520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2A34D-6B48-40CE-B927-DC15F51D2DC9}">
      <dsp:nvSpPr>
        <dsp:cNvPr id="0" name=""/>
        <dsp:cNvSpPr/>
      </dsp:nvSpPr>
      <dsp:spPr>
        <a:xfrm>
          <a:off x="3975998" y="1454485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CCF - écrite</a:t>
          </a:r>
          <a:endParaRPr lang="fr-FR" sz="1400" kern="1200" dirty="0"/>
        </a:p>
      </dsp:txBody>
      <dsp:txXfrm>
        <a:off x="3975998" y="1454485"/>
        <a:ext cx="1177694" cy="736058"/>
      </dsp:txXfrm>
    </dsp:sp>
    <dsp:sp modelId="{B7B3BAFF-B83D-4BB7-AF75-858F0BFFDB5F}">
      <dsp:nvSpPr>
        <dsp:cNvPr id="0" name=""/>
        <dsp:cNvSpPr/>
      </dsp:nvSpPr>
      <dsp:spPr>
        <a:xfrm>
          <a:off x="3828786" y="1270471"/>
          <a:ext cx="147211" cy="147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2117"/>
              </a:lnTo>
              <a:lnTo>
                <a:pt x="147211" y="14721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64EF9-D3CB-465B-A5E5-3B6B45D49172}">
      <dsp:nvSpPr>
        <dsp:cNvPr id="0" name=""/>
        <dsp:cNvSpPr/>
      </dsp:nvSpPr>
      <dsp:spPr>
        <a:xfrm>
          <a:off x="3975998" y="2374559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 situations</a:t>
          </a:r>
          <a:endParaRPr lang="fr-FR" sz="1400" kern="1200" dirty="0"/>
        </a:p>
      </dsp:txBody>
      <dsp:txXfrm>
        <a:off x="3975998" y="2374559"/>
        <a:ext cx="1177694" cy="736058"/>
      </dsp:txXfrm>
    </dsp:sp>
    <dsp:sp modelId="{435C09FD-7668-4873-AB58-70BBB09970C2}">
      <dsp:nvSpPr>
        <dsp:cNvPr id="0" name=""/>
        <dsp:cNvSpPr/>
      </dsp:nvSpPr>
      <dsp:spPr>
        <a:xfrm>
          <a:off x="3828786" y="1270471"/>
          <a:ext cx="147211" cy="2392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191"/>
              </a:lnTo>
              <a:lnTo>
                <a:pt x="147211" y="2392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26929-5EC3-4F72-BA31-2D7B7F69F9FE}">
      <dsp:nvSpPr>
        <dsp:cNvPr id="0" name=""/>
        <dsp:cNvSpPr/>
      </dsp:nvSpPr>
      <dsp:spPr>
        <a:xfrm>
          <a:off x="3975998" y="3294632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Coefficient 2</a:t>
          </a:r>
          <a:endParaRPr lang="fr-FR" sz="1400" kern="1200" dirty="0"/>
        </a:p>
      </dsp:txBody>
      <dsp:txXfrm>
        <a:off x="3975998" y="3294632"/>
        <a:ext cx="1177694" cy="736058"/>
      </dsp:txXfrm>
    </dsp:sp>
    <dsp:sp modelId="{4144A46C-0997-4790-B620-05E8B84ED368}">
      <dsp:nvSpPr>
        <dsp:cNvPr id="0" name=""/>
        <dsp:cNvSpPr/>
      </dsp:nvSpPr>
      <dsp:spPr>
        <a:xfrm>
          <a:off x="5521721" y="534412"/>
          <a:ext cx="1472117" cy="7360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U32 Sciences Physiques Appliquées</a:t>
          </a:r>
          <a:endParaRPr lang="fr-FR" sz="1500" kern="1200" dirty="0"/>
        </a:p>
      </dsp:txBody>
      <dsp:txXfrm>
        <a:off x="5521721" y="534412"/>
        <a:ext cx="1472117" cy="736058"/>
      </dsp:txXfrm>
    </dsp:sp>
    <dsp:sp modelId="{C47564F5-2A82-4B26-AE65-36A0D8CEAA33}">
      <dsp:nvSpPr>
        <dsp:cNvPr id="0" name=""/>
        <dsp:cNvSpPr/>
      </dsp:nvSpPr>
      <dsp:spPr>
        <a:xfrm>
          <a:off x="5668933" y="1270471"/>
          <a:ext cx="147211" cy="5520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2044"/>
              </a:lnTo>
              <a:lnTo>
                <a:pt x="147211" y="5520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D4EC2-60E4-4EA1-BA8E-4211F7587518}">
      <dsp:nvSpPr>
        <dsp:cNvPr id="0" name=""/>
        <dsp:cNvSpPr/>
      </dsp:nvSpPr>
      <dsp:spPr>
        <a:xfrm>
          <a:off x="5816145" y="1454485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CCF - expérimentale</a:t>
          </a:r>
          <a:endParaRPr lang="fr-FR" sz="1400" kern="1200" dirty="0"/>
        </a:p>
      </dsp:txBody>
      <dsp:txXfrm>
        <a:off x="5816145" y="1454485"/>
        <a:ext cx="1177694" cy="736058"/>
      </dsp:txXfrm>
    </dsp:sp>
    <dsp:sp modelId="{D6E1384E-2B6E-43ED-9CC4-58466E65E296}">
      <dsp:nvSpPr>
        <dsp:cNvPr id="0" name=""/>
        <dsp:cNvSpPr/>
      </dsp:nvSpPr>
      <dsp:spPr>
        <a:xfrm>
          <a:off x="5668933" y="1270471"/>
          <a:ext cx="147211" cy="147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2117"/>
              </a:lnTo>
              <a:lnTo>
                <a:pt x="147211" y="14721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52BE3-1636-4032-A402-F2393913B271}">
      <dsp:nvSpPr>
        <dsp:cNvPr id="0" name=""/>
        <dsp:cNvSpPr/>
      </dsp:nvSpPr>
      <dsp:spPr>
        <a:xfrm>
          <a:off x="5816145" y="2374559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2 situations</a:t>
          </a:r>
          <a:endParaRPr lang="fr-FR" sz="1400" kern="1200" dirty="0"/>
        </a:p>
      </dsp:txBody>
      <dsp:txXfrm>
        <a:off x="5816145" y="2374559"/>
        <a:ext cx="1177694" cy="736058"/>
      </dsp:txXfrm>
    </dsp:sp>
    <dsp:sp modelId="{F3EF52A3-EC39-47CE-8183-25BC1CA6695D}">
      <dsp:nvSpPr>
        <dsp:cNvPr id="0" name=""/>
        <dsp:cNvSpPr/>
      </dsp:nvSpPr>
      <dsp:spPr>
        <a:xfrm>
          <a:off x="5668933" y="1270471"/>
          <a:ext cx="147211" cy="2392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2191"/>
              </a:lnTo>
              <a:lnTo>
                <a:pt x="147211" y="23921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B7D90-2D9C-4818-8A93-F44A8E3A8E39}">
      <dsp:nvSpPr>
        <dsp:cNvPr id="0" name=""/>
        <dsp:cNvSpPr/>
      </dsp:nvSpPr>
      <dsp:spPr>
        <a:xfrm>
          <a:off x="5816145" y="3294632"/>
          <a:ext cx="1177694" cy="73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Coefficient 2</a:t>
          </a:r>
          <a:endParaRPr lang="fr-FR" sz="1400" kern="1200" dirty="0"/>
        </a:p>
      </dsp:txBody>
      <dsp:txXfrm>
        <a:off x="5816145" y="3294632"/>
        <a:ext cx="1177694" cy="73605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E0DB01-F182-46FE-98C8-0211245A0235}">
      <dsp:nvSpPr>
        <dsp:cNvPr id="0" name=""/>
        <dsp:cNvSpPr/>
      </dsp:nvSpPr>
      <dsp:spPr>
        <a:xfrm>
          <a:off x="3586" y="960026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U41 Dimensionnement et vérification des ouvrages</a:t>
          </a:r>
          <a:endParaRPr lang="fr-FR" sz="900" kern="1200" dirty="0"/>
        </a:p>
      </dsp:txBody>
      <dsp:txXfrm>
        <a:off x="3586" y="960026"/>
        <a:ext cx="1222940" cy="611470"/>
      </dsp:txXfrm>
    </dsp:sp>
    <dsp:sp modelId="{00347504-0FAD-481A-82E4-A84374A3BED8}">
      <dsp:nvSpPr>
        <dsp:cNvPr id="0" name=""/>
        <dsp:cNvSpPr/>
      </dsp:nvSpPr>
      <dsp:spPr>
        <a:xfrm>
          <a:off x="125880" y="1571496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72997-6202-48EB-8779-97E2DE63281B}">
      <dsp:nvSpPr>
        <dsp:cNvPr id="0" name=""/>
        <dsp:cNvSpPr/>
      </dsp:nvSpPr>
      <dsp:spPr>
        <a:xfrm>
          <a:off x="248174" y="172436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Ecrite ponctuelle</a:t>
          </a:r>
          <a:endParaRPr lang="fr-FR" sz="1500" kern="1200" dirty="0"/>
        </a:p>
      </dsp:txBody>
      <dsp:txXfrm>
        <a:off x="248174" y="1724363"/>
        <a:ext cx="978352" cy="611470"/>
      </dsp:txXfrm>
    </dsp:sp>
    <dsp:sp modelId="{6ACF24EE-13C2-4F01-AD3B-0BA41626F8E2}">
      <dsp:nvSpPr>
        <dsp:cNvPr id="0" name=""/>
        <dsp:cNvSpPr/>
      </dsp:nvSpPr>
      <dsp:spPr>
        <a:xfrm>
          <a:off x="125880" y="1571496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9DE52-2C82-4720-ABC4-E48C435D1BE8}">
      <dsp:nvSpPr>
        <dsp:cNvPr id="0" name=""/>
        <dsp:cNvSpPr/>
      </dsp:nvSpPr>
      <dsp:spPr>
        <a:xfrm>
          <a:off x="248174" y="248870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4h</a:t>
          </a:r>
        </a:p>
      </dsp:txBody>
      <dsp:txXfrm>
        <a:off x="248174" y="2488701"/>
        <a:ext cx="978352" cy="611470"/>
      </dsp:txXfrm>
    </dsp:sp>
    <dsp:sp modelId="{60C3A129-3FCE-4298-B0A3-A60D7FA2C0E7}">
      <dsp:nvSpPr>
        <dsp:cNvPr id="0" name=""/>
        <dsp:cNvSpPr/>
      </dsp:nvSpPr>
      <dsp:spPr>
        <a:xfrm>
          <a:off x="125880" y="1571496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76C2A-9168-4E0E-9668-609A3D0AA26E}">
      <dsp:nvSpPr>
        <dsp:cNvPr id="0" name=""/>
        <dsp:cNvSpPr/>
      </dsp:nvSpPr>
      <dsp:spPr>
        <a:xfrm>
          <a:off x="248174" y="3253039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 2</a:t>
          </a:r>
        </a:p>
      </dsp:txBody>
      <dsp:txXfrm>
        <a:off x="248174" y="3253039"/>
        <a:ext cx="978352" cy="611470"/>
      </dsp:txXfrm>
    </dsp:sp>
    <dsp:sp modelId="{AEB02739-8994-4F95-B399-24510A197CAE}">
      <dsp:nvSpPr>
        <dsp:cNvPr id="0" name=""/>
        <dsp:cNvSpPr/>
      </dsp:nvSpPr>
      <dsp:spPr>
        <a:xfrm>
          <a:off x="1532262" y="960026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U42 Conception d’ouvrage de bâtiment</a:t>
          </a:r>
          <a:endParaRPr lang="fr-FR" sz="900" kern="1200" dirty="0"/>
        </a:p>
      </dsp:txBody>
      <dsp:txXfrm>
        <a:off x="1532262" y="960026"/>
        <a:ext cx="1222940" cy="611470"/>
      </dsp:txXfrm>
    </dsp:sp>
    <dsp:sp modelId="{F4B22DE0-262B-4FA2-930D-ECF45B0F9F78}">
      <dsp:nvSpPr>
        <dsp:cNvPr id="0" name=""/>
        <dsp:cNvSpPr/>
      </dsp:nvSpPr>
      <dsp:spPr>
        <a:xfrm>
          <a:off x="1654556" y="1571496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E6AC0-5BD7-4BF6-8431-98835F561A6D}">
      <dsp:nvSpPr>
        <dsp:cNvPr id="0" name=""/>
        <dsp:cNvSpPr/>
      </dsp:nvSpPr>
      <dsp:spPr>
        <a:xfrm>
          <a:off x="1776850" y="172436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Ponctuelle orale</a:t>
          </a:r>
          <a:endParaRPr lang="fr-FR" sz="1500" kern="1200" dirty="0"/>
        </a:p>
      </dsp:txBody>
      <dsp:txXfrm>
        <a:off x="1776850" y="1724363"/>
        <a:ext cx="978352" cy="611470"/>
      </dsp:txXfrm>
    </dsp:sp>
    <dsp:sp modelId="{76A4B0FE-B622-4633-9E70-D33D414E6347}">
      <dsp:nvSpPr>
        <dsp:cNvPr id="0" name=""/>
        <dsp:cNvSpPr/>
      </dsp:nvSpPr>
      <dsp:spPr>
        <a:xfrm>
          <a:off x="1654556" y="1571496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8A053-B316-4A0F-89D1-CDA2646B5E38}">
      <dsp:nvSpPr>
        <dsp:cNvPr id="0" name=""/>
        <dsp:cNvSpPr/>
      </dsp:nvSpPr>
      <dsp:spPr>
        <a:xfrm>
          <a:off x="1776850" y="248870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45 minutes</a:t>
          </a:r>
          <a:endParaRPr lang="fr-FR" sz="1500" kern="1200" dirty="0"/>
        </a:p>
      </dsp:txBody>
      <dsp:txXfrm>
        <a:off x="1776850" y="2488701"/>
        <a:ext cx="978352" cy="611470"/>
      </dsp:txXfrm>
    </dsp:sp>
    <dsp:sp modelId="{8C55E068-271E-42DD-9FCC-76F0BB55DB1C}">
      <dsp:nvSpPr>
        <dsp:cNvPr id="0" name=""/>
        <dsp:cNvSpPr/>
      </dsp:nvSpPr>
      <dsp:spPr>
        <a:xfrm>
          <a:off x="1654556" y="1571496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EEC15-6988-4549-A7CB-0B0EAC7F19E6}">
      <dsp:nvSpPr>
        <dsp:cNvPr id="0" name=""/>
        <dsp:cNvSpPr/>
      </dsp:nvSpPr>
      <dsp:spPr>
        <a:xfrm>
          <a:off x="1776850" y="3253039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4</a:t>
          </a:r>
          <a:endParaRPr lang="fr-FR" sz="1500" kern="1200" dirty="0"/>
        </a:p>
      </dsp:txBody>
      <dsp:txXfrm>
        <a:off x="1776850" y="3253039"/>
        <a:ext cx="978352" cy="611470"/>
      </dsp:txXfrm>
    </dsp:sp>
    <dsp:sp modelId="{C6A1FDB7-825F-4705-93D2-0C6856520819}">
      <dsp:nvSpPr>
        <dsp:cNvPr id="0" name=""/>
        <dsp:cNvSpPr/>
      </dsp:nvSpPr>
      <dsp:spPr>
        <a:xfrm>
          <a:off x="3060937" y="960026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E5 Etude économique et préparation de chantier </a:t>
          </a:r>
          <a:endParaRPr lang="fr-FR" sz="900" kern="1200" dirty="0"/>
        </a:p>
      </dsp:txBody>
      <dsp:txXfrm>
        <a:off x="3060937" y="960026"/>
        <a:ext cx="1222940" cy="611470"/>
      </dsp:txXfrm>
    </dsp:sp>
    <dsp:sp modelId="{57F77C43-A512-48D9-928E-B4C938BB5E3F}">
      <dsp:nvSpPr>
        <dsp:cNvPr id="0" name=""/>
        <dsp:cNvSpPr/>
      </dsp:nvSpPr>
      <dsp:spPr>
        <a:xfrm>
          <a:off x="3183231" y="1571496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2A34D-6B48-40CE-B927-DC15F51D2DC9}">
      <dsp:nvSpPr>
        <dsp:cNvPr id="0" name=""/>
        <dsp:cNvSpPr/>
      </dsp:nvSpPr>
      <dsp:spPr>
        <a:xfrm>
          <a:off x="3305525" y="172436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Ponctuelle orale</a:t>
          </a:r>
          <a:endParaRPr lang="fr-FR" sz="1500" kern="1200" dirty="0"/>
        </a:p>
      </dsp:txBody>
      <dsp:txXfrm>
        <a:off x="3305525" y="1724363"/>
        <a:ext cx="978352" cy="611470"/>
      </dsp:txXfrm>
    </dsp:sp>
    <dsp:sp modelId="{B7B3BAFF-B83D-4BB7-AF75-858F0BFFDB5F}">
      <dsp:nvSpPr>
        <dsp:cNvPr id="0" name=""/>
        <dsp:cNvSpPr/>
      </dsp:nvSpPr>
      <dsp:spPr>
        <a:xfrm>
          <a:off x="3183231" y="1571496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64EF9-D3CB-465B-A5E5-3B6B45D49172}">
      <dsp:nvSpPr>
        <dsp:cNvPr id="0" name=""/>
        <dsp:cNvSpPr/>
      </dsp:nvSpPr>
      <dsp:spPr>
        <a:xfrm>
          <a:off x="3305525" y="248870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1 heure</a:t>
          </a:r>
          <a:endParaRPr lang="fr-FR" sz="1500" kern="1200" dirty="0"/>
        </a:p>
      </dsp:txBody>
      <dsp:txXfrm>
        <a:off x="3305525" y="2488701"/>
        <a:ext cx="978352" cy="611470"/>
      </dsp:txXfrm>
    </dsp:sp>
    <dsp:sp modelId="{435C09FD-7668-4873-AB58-70BBB09970C2}">
      <dsp:nvSpPr>
        <dsp:cNvPr id="0" name=""/>
        <dsp:cNvSpPr/>
      </dsp:nvSpPr>
      <dsp:spPr>
        <a:xfrm>
          <a:off x="3183231" y="1571496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26929-5EC3-4F72-BA31-2D7B7F69F9FE}">
      <dsp:nvSpPr>
        <dsp:cNvPr id="0" name=""/>
        <dsp:cNvSpPr/>
      </dsp:nvSpPr>
      <dsp:spPr>
        <a:xfrm>
          <a:off x="3305525" y="3253039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6</a:t>
          </a:r>
          <a:endParaRPr lang="fr-FR" sz="1500" kern="1200" dirty="0"/>
        </a:p>
      </dsp:txBody>
      <dsp:txXfrm>
        <a:off x="3305525" y="3253039"/>
        <a:ext cx="978352" cy="611470"/>
      </dsp:txXfrm>
    </dsp:sp>
    <dsp:sp modelId="{4144A46C-0997-4790-B620-05E8B84ED368}">
      <dsp:nvSpPr>
        <dsp:cNvPr id="0" name=""/>
        <dsp:cNvSpPr/>
      </dsp:nvSpPr>
      <dsp:spPr>
        <a:xfrm>
          <a:off x="4589613" y="960026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U61 Suivi de chantier</a:t>
          </a:r>
          <a:endParaRPr lang="fr-FR" sz="900" kern="1200" dirty="0"/>
        </a:p>
      </dsp:txBody>
      <dsp:txXfrm>
        <a:off x="4589613" y="960026"/>
        <a:ext cx="1222940" cy="611470"/>
      </dsp:txXfrm>
    </dsp:sp>
    <dsp:sp modelId="{C47564F5-2A82-4B26-AE65-36A0D8CEAA33}">
      <dsp:nvSpPr>
        <dsp:cNvPr id="0" name=""/>
        <dsp:cNvSpPr/>
      </dsp:nvSpPr>
      <dsp:spPr>
        <a:xfrm>
          <a:off x="4711907" y="1571496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D4EC2-60E4-4EA1-BA8E-4211F7587518}">
      <dsp:nvSpPr>
        <dsp:cNvPr id="0" name=""/>
        <dsp:cNvSpPr/>
      </dsp:nvSpPr>
      <dsp:spPr>
        <a:xfrm>
          <a:off x="4834201" y="172436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Ponctuelle orale</a:t>
          </a:r>
          <a:endParaRPr lang="fr-FR" sz="1500" kern="1200" dirty="0"/>
        </a:p>
      </dsp:txBody>
      <dsp:txXfrm>
        <a:off x="4834201" y="1724363"/>
        <a:ext cx="978352" cy="611470"/>
      </dsp:txXfrm>
    </dsp:sp>
    <dsp:sp modelId="{D6E1384E-2B6E-43ED-9CC4-58466E65E296}">
      <dsp:nvSpPr>
        <dsp:cNvPr id="0" name=""/>
        <dsp:cNvSpPr/>
      </dsp:nvSpPr>
      <dsp:spPr>
        <a:xfrm>
          <a:off x="4711907" y="1571496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52BE3-1636-4032-A402-F2393913B271}">
      <dsp:nvSpPr>
        <dsp:cNvPr id="0" name=""/>
        <dsp:cNvSpPr/>
      </dsp:nvSpPr>
      <dsp:spPr>
        <a:xfrm>
          <a:off x="4834201" y="248870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30 minutes</a:t>
          </a:r>
          <a:endParaRPr lang="fr-FR" sz="1500" kern="1200" dirty="0"/>
        </a:p>
      </dsp:txBody>
      <dsp:txXfrm>
        <a:off x="4834201" y="2488701"/>
        <a:ext cx="978352" cy="611470"/>
      </dsp:txXfrm>
    </dsp:sp>
    <dsp:sp modelId="{F3EF52A3-EC39-47CE-8183-25BC1CA6695D}">
      <dsp:nvSpPr>
        <dsp:cNvPr id="0" name=""/>
        <dsp:cNvSpPr/>
      </dsp:nvSpPr>
      <dsp:spPr>
        <a:xfrm>
          <a:off x="4711907" y="1571496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B7D90-2D9C-4818-8A93-F44A8E3A8E39}">
      <dsp:nvSpPr>
        <dsp:cNvPr id="0" name=""/>
        <dsp:cNvSpPr/>
      </dsp:nvSpPr>
      <dsp:spPr>
        <a:xfrm>
          <a:off x="4834201" y="3253039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2</a:t>
          </a:r>
          <a:endParaRPr lang="fr-FR" sz="1500" kern="1200" dirty="0"/>
        </a:p>
      </dsp:txBody>
      <dsp:txXfrm>
        <a:off x="4834201" y="3253039"/>
        <a:ext cx="978352" cy="611470"/>
      </dsp:txXfrm>
    </dsp:sp>
    <dsp:sp modelId="{EC54C2C8-9B3D-440B-9979-78932EB4226D}">
      <dsp:nvSpPr>
        <dsp:cNvPr id="0" name=""/>
        <dsp:cNvSpPr/>
      </dsp:nvSpPr>
      <dsp:spPr>
        <a:xfrm>
          <a:off x="6118289" y="960026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U62 Implantations - essais</a:t>
          </a:r>
          <a:endParaRPr lang="fr-FR" sz="900" kern="1200" dirty="0"/>
        </a:p>
      </dsp:txBody>
      <dsp:txXfrm>
        <a:off x="6118289" y="960026"/>
        <a:ext cx="1222940" cy="611470"/>
      </dsp:txXfrm>
    </dsp:sp>
    <dsp:sp modelId="{2EBA1906-2C1B-44F8-AF28-A311F360AFA6}">
      <dsp:nvSpPr>
        <dsp:cNvPr id="0" name=""/>
        <dsp:cNvSpPr/>
      </dsp:nvSpPr>
      <dsp:spPr>
        <a:xfrm>
          <a:off x="6240583" y="1571496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C77BF-8FBF-432C-B6A0-3920819107E6}">
      <dsp:nvSpPr>
        <dsp:cNvPr id="0" name=""/>
        <dsp:cNvSpPr/>
      </dsp:nvSpPr>
      <dsp:spPr>
        <a:xfrm>
          <a:off x="6362877" y="172436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CCF - pratique</a:t>
          </a:r>
          <a:endParaRPr lang="fr-FR" sz="1500" kern="1200" dirty="0"/>
        </a:p>
      </dsp:txBody>
      <dsp:txXfrm>
        <a:off x="6362877" y="1724363"/>
        <a:ext cx="978352" cy="611470"/>
      </dsp:txXfrm>
    </dsp:sp>
    <dsp:sp modelId="{103D959E-F4DB-43F4-AF87-FBB136085574}">
      <dsp:nvSpPr>
        <dsp:cNvPr id="0" name=""/>
        <dsp:cNvSpPr/>
      </dsp:nvSpPr>
      <dsp:spPr>
        <a:xfrm>
          <a:off x="6240583" y="1571496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FC978-D6F6-45B8-A43D-E9D25A81B1C0}">
      <dsp:nvSpPr>
        <dsp:cNvPr id="0" name=""/>
        <dsp:cNvSpPr/>
      </dsp:nvSpPr>
      <dsp:spPr>
        <a:xfrm>
          <a:off x="6362877" y="248870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2 situations</a:t>
          </a:r>
          <a:endParaRPr lang="fr-FR" sz="1500" kern="1200" dirty="0"/>
        </a:p>
      </dsp:txBody>
      <dsp:txXfrm>
        <a:off x="6362877" y="2488701"/>
        <a:ext cx="978352" cy="611470"/>
      </dsp:txXfrm>
    </dsp:sp>
    <dsp:sp modelId="{F50112A9-4154-4E9C-A410-AE6309BF3437}">
      <dsp:nvSpPr>
        <dsp:cNvPr id="0" name=""/>
        <dsp:cNvSpPr/>
      </dsp:nvSpPr>
      <dsp:spPr>
        <a:xfrm>
          <a:off x="6240583" y="1571496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69713-7C13-4A36-BEF7-D93106BB8183}">
      <dsp:nvSpPr>
        <dsp:cNvPr id="0" name=""/>
        <dsp:cNvSpPr/>
      </dsp:nvSpPr>
      <dsp:spPr>
        <a:xfrm>
          <a:off x="6362877" y="3253039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4</a:t>
          </a:r>
          <a:endParaRPr lang="fr-FR" sz="1500" kern="1200" dirty="0"/>
        </a:p>
      </dsp:txBody>
      <dsp:txXfrm>
        <a:off x="6362877" y="3253039"/>
        <a:ext cx="978352" cy="61147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E0DB01-F182-46FE-98C8-0211245A0235}">
      <dsp:nvSpPr>
        <dsp:cNvPr id="0" name=""/>
        <dsp:cNvSpPr/>
      </dsp:nvSpPr>
      <dsp:spPr>
        <a:xfrm>
          <a:off x="1371" y="447033"/>
          <a:ext cx="1576018" cy="7880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E1 Culture générale est expression</a:t>
          </a:r>
          <a:endParaRPr lang="fr-FR" sz="1600" kern="1200" dirty="0"/>
        </a:p>
      </dsp:txBody>
      <dsp:txXfrm>
        <a:off x="1371" y="447033"/>
        <a:ext cx="1576018" cy="788009"/>
      </dsp:txXfrm>
    </dsp:sp>
    <dsp:sp modelId="{00347504-0FAD-481A-82E4-A84374A3BED8}">
      <dsp:nvSpPr>
        <dsp:cNvPr id="0" name=""/>
        <dsp:cNvSpPr/>
      </dsp:nvSpPr>
      <dsp:spPr>
        <a:xfrm>
          <a:off x="158973" y="1235043"/>
          <a:ext cx="157601" cy="59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007"/>
              </a:lnTo>
              <a:lnTo>
                <a:pt x="157601" y="591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72997-6202-48EB-8779-97E2DE63281B}">
      <dsp:nvSpPr>
        <dsp:cNvPr id="0" name=""/>
        <dsp:cNvSpPr/>
      </dsp:nvSpPr>
      <dsp:spPr>
        <a:xfrm>
          <a:off x="316575" y="1432045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Ecrite ponctuelle</a:t>
          </a:r>
          <a:endParaRPr lang="fr-FR" sz="1500" kern="1200" dirty="0"/>
        </a:p>
      </dsp:txBody>
      <dsp:txXfrm>
        <a:off x="316575" y="1432045"/>
        <a:ext cx="1260815" cy="788009"/>
      </dsp:txXfrm>
    </dsp:sp>
    <dsp:sp modelId="{6ACF24EE-13C2-4F01-AD3B-0BA41626F8E2}">
      <dsp:nvSpPr>
        <dsp:cNvPr id="0" name=""/>
        <dsp:cNvSpPr/>
      </dsp:nvSpPr>
      <dsp:spPr>
        <a:xfrm>
          <a:off x="158973" y="1235043"/>
          <a:ext cx="157601" cy="1576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018"/>
              </a:lnTo>
              <a:lnTo>
                <a:pt x="157601" y="1576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9DE52-2C82-4720-ABC4-E48C435D1BE8}">
      <dsp:nvSpPr>
        <dsp:cNvPr id="0" name=""/>
        <dsp:cNvSpPr/>
      </dsp:nvSpPr>
      <dsp:spPr>
        <a:xfrm>
          <a:off x="316575" y="2417057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4h</a:t>
          </a:r>
        </a:p>
      </dsp:txBody>
      <dsp:txXfrm>
        <a:off x="316575" y="2417057"/>
        <a:ext cx="1260815" cy="788009"/>
      </dsp:txXfrm>
    </dsp:sp>
    <dsp:sp modelId="{60C3A129-3FCE-4298-B0A3-A60D7FA2C0E7}">
      <dsp:nvSpPr>
        <dsp:cNvPr id="0" name=""/>
        <dsp:cNvSpPr/>
      </dsp:nvSpPr>
      <dsp:spPr>
        <a:xfrm>
          <a:off x="158973" y="1235043"/>
          <a:ext cx="157601" cy="2561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030"/>
              </a:lnTo>
              <a:lnTo>
                <a:pt x="157601" y="256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76C2A-9168-4E0E-9668-609A3D0AA26E}">
      <dsp:nvSpPr>
        <dsp:cNvPr id="0" name=""/>
        <dsp:cNvSpPr/>
      </dsp:nvSpPr>
      <dsp:spPr>
        <a:xfrm>
          <a:off x="316575" y="3402068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 4</a:t>
          </a:r>
        </a:p>
      </dsp:txBody>
      <dsp:txXfrm>
        <a:off x="316575" y="3402068"/>
        <a:ext cx="1260815" cy="788009"/>
      </dsp:txXfrm>
    </dsp:sp>
    <dsp:sp modelId="{AEB02739-8994-4F95-B399-24510A197CAE}">
      <dsp:nvSpPr>
        <dsp:cNvPr id="0" name=""/>
        <dsp:cNvSpPr/>
      </dsp:nvSpPr>
      <dsp:spPr>
        <a:xfrm>
          <a:off x="1971394" y="447033"/>
          <a:ext cx="1576018" cy="7880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E2 Anglais</a:t>
          </a:r>
          <a:endParaRPr lang="fr-FR" sz="1600" kern="1200" dirty="0"/>
        </a:p>
      </dsp:txBody>
      <dsp:txXfrm>
        <a:off x="1971394" y="447033"/>
        <a:ext cx="1576018" cy="788009"/>
      </dsp:txXfrm>
    </dsp:sp>
    <dsp:sp modelId="{F4B22DE0-262B-4FA2-930D-ECF45B0F9F78}">
      <dsp:nvSpPr>
        <dsp:cNvPr id="0" name=""/>
        <dsp:cNvSpPr/>
      </dsp:nvSpPr>
      <dsp:spPr>
        <a:xfrm>
          <a:off x="2128996" y="1235043"/>
          <a:ext cx="157601" cy="59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007"/>
              </a:lnTo>
              <a:lnTo>
                <a:pt x="157601" y="591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E6AC0-5BD7-4BF6-8431-98835F561A6D}">
      <dsp:nvSpPr>
        <dsp:cNvPr id="0" name=""/>
        <dsp:cNvSpPr/>
      </dsp:nvSpPr>
      <dsp:spPr>
        <a:xfrm>
          <a:off x="2286598" y="1432045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CCF - oral </a:t>
          </a:r>
          <a:endParaRPr lang="fr-FR" sz="1500" kern="1200" dirty="0"/>
        </a:p>
      </dsp:txBody>
      <dsp:txXfrm>
        <a:off x="2286598" y="1432045"/>
        <a:ext cx="1260815" cy="788009"/>
      </dsp:txXfrm>
    </dsp:sp>
    <dsp:sp modelId="{76A4B0FE-B622-4633-9E70-D33D414E6347}">
      <dsp:nvSpPr>
        <dsp:cNvPr id="0" name=""/>
        <dsp:cNvSpPr/>
      </dsp:nvSpPr>
      <dsp:spPr>
        <a:xfrm>
          <a:off x="2128996" y="1235043"/>
          <a:ext cx="157601" cy="1576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018"/>
              </a:lnTo>
              <a:lnTo>
                <a:pt x="157601" y="1576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8A053-B316-4A0F-89D1-CDA2646B5E38}">
      <dsp:nvSpPr>
        <dsp:cNvPr id="0" name=""/>
        <dsp:cNvSpPr/>
      </dsp:nvSpPr>
      <dsp:spPr>
        <a:xfrm>
          <a:off x="2286598" y="2417057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2 situations</a:t>
          </a:r>
          <a:endParaRPr lang="fr-FR" sz="1500" kern="1200" dirty="0"/>
        </a:p>
      </dsp:txBody>
      <dsp:txXfrm>
        <a:off x="2286598" y="2417057"/>
        <a:ext cx="1260815" cy="788009"/>
      </dsp:txXfrm>
    </dsp:sp>
    <dsp:sp modelId="{8C55E068-271E-42DD-9FCC-76F0BB55DB1C}">
      <dsp:nvSpPr>
        <dsp:cNvPr id="0" name=""/>
        <dsp:cNvSpPr/>
      </dsp:nvSpPr>
      <dsp:spPr>
        <a:xfrm>
          <a:off x="2128996" y="1235043"/>
          <a:ext cx="157601" cy="2561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030"/>
              </a:lnTo>
              <a:lnTo>
                <a:pt x="157601" y="256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EEC15-6988-4549-A7CB-0B0EAC7F19E6}">
      <dsp:nvSpPr>
        <dsp:cNvPr id="0" name=""/>
        <dsp:cNvSpPr/>
      </dsp:nvSpPr>
      <dsp:spPr>
        <a:xfrm>
          <a:off x="2286598" y="3402068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2</a:t>
          </a:r>
          <a:endParaRPr lang="fr-FR" sz="1500" kern="1200" dirty="0"/>
        </a:p>
      </dsp:txBody>
      <dsp:txXfrm>
        <a:off x="2286598" y="3402068"/>
        <a:ext cx="1260815" cy="788009"/>
      </dsp:txXfrm>
    </dsp:sp>
    <dsp:sp modelId="{C6A1FDB7-825F-4705-93D2-0C6856520819}">
      <dsp:nvSpPr>
        <dsp:cNvPr id="0" name=""/>
        <dsp:cNvSpPr/>
      </dsp:nvSpPr>
      <dsp:spPr>
        <a:xfrm>
          <a:off x="3941418" y="447033"/>
          <a:ext cx="1576018" cy="7880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U31 Mathématiques </a:t>
          </a:r>
          <a:endParaRPr lang="fr-FR" sz="1600" kern="1200" dirty="0"/>
        </a:p>
      </dsp:txBody>
      <dsp:txXfrm>
        <a:off x="3941418" y="447033"/>
        <a:ext cx="1576018" cy="788009"/>
      </dsp:txXfrm>
    </dsp:sp>
    <dsp:sp modelId="{57F77C43-A512-48D9-928E-B4C938BB5E3F}">
      <dsp:nvSpPr>
        <dsp:cNvPr id="0" name=""/>
        <dsp:cNvSpPr/>
      </dsp:nvSpPr>
      <dsp:spPr>
        <a:xfrm>
          <a:off x="4099020" y="1235043"/>
          <a:ext cx="157601" cy="59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007"/>
              </a:lnTo>
              <a:lnTo>
                <a:pt x="157601" y="591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2A34D-6B48-40CE-B927-DC15F51D2DC9}">
      <dsp:nvSpPr>
        <dsp:cNvPr id="0" name=""/>
        <dsp:cNvSpPr/>
      </dsp:nvSpPr>
      <dsp:spPr>
        <a:xfrm>
          <a:off x="4256622" y="1432045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CCF - écrite</a:t>
          </a:r>
          <a:endParaRPr lang="fr-FR" sz="1500" kern="1200" dirty="0"/>
        </a:p>
      </dsp:txBody>
      <dsp:txXfrm>
        <a:off x="4256622" y="1432045"/>
        <a:ext cx="1260815" cy="788009"/>
      </dsp:txXfrm>
    </dsp:sp>
    <dsp:sp modelId="{B7B3BAFF-B83D-4BB7-AF75-858F0BFFDB5F}">
      <dsp:nvSpPr>
        <dsp:cNvPr id="0" name=""/>
        <dsp:cNvSpPr/>
      </dsp:nvSpPr>
      <dsp:spPr>
        <a:xfrm>
          <a:off x="4099020" y="1235043"/>
          <a:ext cx="157601" cy="1576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018"/>
              </a:lnTo>
              <a:lnTo>
                <a:pt x="157601" y="1576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64EF9-D3CB-465B-A5E5-3B6B45D49172}">
      <dsp:nvSpPr>
        <dsp:cNvPr id="0" name=""/>
        <dsp:cNvSpPr/>
      </dsp:nvSpPr>
      <dsp:spPr>
        <a:xfrm>
          <a:off x="4256622" y="2417057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2 situations</a:t>
          </a:r>
          <a:endParaRPr lang="fr-FR" sz="1500" kern="1200" dirty="0"/>
        </a:p>
      </dsp:txBody>
      <dsp:txXfrm>
        <a:off x="4256622" y="2417057"/>
        <a:ext cx="1260815" cy="788009"/>
      </dsp:txXfrm>
    </dsp:sp>
    <dsp:sp modelId="{435C09FD-7668-4873-AB58-70BBB09970C2}">
      <dsp:nvSpPr>
        <dsp:cNvPr id="0" name=""/>
        <dsp:cNvSpPr/>
      </dsp:nvSpPr>
      <dsp:spPr>
        <a:xfrm>
          <a:off x="4099020" y="1235043"/>
          <a:ext cx="157601" cy="2561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030"/>
              </a:lnTo>
              <a:lnTo>
                <a:pt x="157601" y="256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26929-5EC3-4F72-BA31-2D7B7F69F9FE}">
      <dsp:nvSpPr>
        <dsp:cNvPr id="0" name=""/>
        <dsp:cNvSpPr/>
      </dsp:nvSpPr>
      <dsp:spPr>
        <a:xfrm>
          <a:off x="4256622" y="3402068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2</a:t>
          </a:r>
          <a:endParaRPr lang="fr-FR" sz="1500" kern="1200" dirty="0"/>
        </a:p>
      </dsp:txBody>
      <dsp:txXfrm>
        <a:off x="4256622" y="3402068"/>
        <a:ext cx="1260815" cy="788009"/>
      </dsp:txXfrm>
    </dsp:sp>
    <dsp:sp modelId="{4144A46C-0997-4790-B620-05E8B84ED368}">
      <dsp:nvSpPr>
        <dsp:cNvPr id="0" name=""/>
        <dsp:cNvSpPr/>
      </dsp:nvSpPr>
      <dsp:spPr>
        <a:xfrm>
          <a:off x="5911441" y="447033"/>
          <a:ext cx="1576018" cy="7880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kern="1200" dirty="0" smtClean="0"/>
            <a:t>U32 Sciences Physiques Appliquées</a:t>
          </a:r>
          <a:endParaRPr lang="fr-FR" sz="1600" kern="1200" dirty="0"/>
        </a:p>
      </dsp:txBody>
      <dsp:txXfrm>
        <a:off x="5911441" y="447033"/>
        <a:ext cx="1576018" cy="788009"/>
      </dsp:txXfrm>
    </dsp:sp>
    <dsp:sp modelId="{C47564F5-2A82-4B26-AE65-36A0D8CEAA33}">
      <dsp:nvSpPr>
        <dsp:cNvPr id="0" name=""/>
        <dsp:cNvSpPr/>
      </dsp:nvSpPr>
      <dsp:spPr>
        <a:xfrm>
          <a:off x="6069043" y="1235043"/>
          <a:ext cx="157601" cy="591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1007"/>
              </a:lnTo>
              <a:lnTo>
                <a:pt x="157601" y="59100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D4EC2-60E4-4EA1-BA8E-4211F7587518}">
      <dsp:nvSpPr>
        <dsp:cNvPr id="0" name=""/>
        <dsp:cNvSpPr/>
      </dsp:nvSpPr>
      <dsp:spPr>
        <a:xfrm>
          <a:off x="6226645" y="1432045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CCF - expérimentale</a:t>
          </a:r>
          <a:endParaRPr lang="fr-FR" sz="1500" kern="1200" dirty="0"/>
        </a:p>
      </dsp:txBody>
      <dsp:txXfrm>
        <a:off x="6226645" y="1432045"/>
        <a:ext cx="1260815" cy="788009"/>
      </dsp:txXfrm>
    </dsp:sp>
    <dsp:sp modelId="{D6E1384E-2B6E-43ED-9CC4-58466E65E296}">
      <dsp:nvSpPr>
        <dsp:cNvPr id="0" name=""/>
        <dsp:cNvSpPr/>
      </dsp:nvSpPr>
      <dsp:spPr>
        <a:xfrm>
          <a:off x="6069043" y="1235043"/>
          <a:ext cx="157601" cy="15760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018"/>
              </a:lnTo>
              <a:lnTo>
                <a:pt x="157601" y="15760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52BE3-1636-4032-A402-F2393913B271}">
      <dsp:nvSpPr>
        <dsp:cNvPr id="0" name=""/>
        <dsp:cNvSpPr/>
      </dsp:nvSpPr>
      <dsp:spPr>
        <a:xfrm>
          <a:off x="6226645" y="2417057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2 situations</a:t>
          </a:r>
          <a:endParaRPr lang="fr-FR" sz="1500" kern="1200" dirty="0"/>
        </a:p>
      </dsp:txBody>
      <dsp:txXfrm>
        <a:off x="6226645" y="2417057"/>
        <a:ext cx="1260815" cy="788009"/>
      </dsp:txXfrm>
    </dsp:sp>
    <dsp:sp modelId="{F3EF52A3-EC39-47CE-8183-25BC1CA6695D}">
      <dsp:nvSpPr>
        <dsp:cNvPr id="0" name=""/>
        <dsp:cNvSpPr/>
      </dsp:nvSpPr>
      <dsp:spPr>
        <a:xfrm>
          <a:off x="6069043" y="1235043"/>
          <a:ext cx="157601" cy="2561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1030"/>
              </a:lnTo>
              <a:lnTo>
                <a:pt x="157601" y="25610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B7D90-2D9C-4818-8A93-F44A8E3A8E39}">
      <dsp:nvSpPr>
        <dsp:cNvPr id="0" name=""/>
        <dsp:cNvSpPr/>
      </dsp:nvSpPr>
      <dsp:spPr>
        <a:xfrm>
          <a:off x="6226645" y="3402068"/>
          <a:ext cx="1260815" cy="7880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2</a:t>
          </a:r>
          <a:endParaRPr lang="fr-FR" sz="1500" kern="1200" dirty="0"/>
        </a:p>
      </dsp:txBody>
      <dsp:txXfrm>
        <a:off x="6226645" y="3402068"/>
        <a:ext cx="1260815" cy="78800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E0DB01-F182-46FE-98C8-0211245A0235}">
      <dsp:nvSpPr>
        <dsp:cNvPr id="0" name=""/>
        <dsp:cNvSpPr/>
      </dsp:nvSpPr>
      <dsp:spPr>
        <a:xfrm>
          <a:off x="3586" y="902318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U41 Etudes de conception et de réalisation en maitrise d’œuvre</a:t>
          </a:r>
          <a:endParaRPr lang="fr-FR" sz="900" kern="1200" dirty="0"/>
        </a:p>
      </dsp:txBody>
      <dsp:txXfrm>
        <a:off x="3586" y="902318"/>
        <a:ext cx="1222940" cy="611470"/>
      </dsp:txXfrm>
    </dsp:sp>
    <dsp:sp modelId="{00347504-0FAD-481A-82E4-A84374A3BED8}">
      <dsp:nvSpPr>
        <dsp:cNvPr id="0" name=""/>
        <dsp:cNvSpPr/>
      </dsp:nvSpPr>
      <dsp:spPr>
        <a:xfrm>
          <a:off x="125880" y="1513788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72997-6202-48EB-8779-97E2DE63281B}">
      <dsp:nvSpPr>
        <dsp:cNvPr id="0" name=""/>
        <dsp:cNvSpPr/>
      </dsp:nvSpPr>
      <dsp:spPr>
        <a:xfrm>
          <a:off x="248174" y="1666655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Ecrite ponctuelle</a:t>
          </a:r>
          <a:endParaRPr lang="fr-FR" sz="1500" kern="1200" dirty="0"/>
        </a:p>
      </dsp:txBody>
      <dsp:txXfrm>
        <a:off x="248174" y="1666655"/>
        <a:ext cx="978352" cy="611470"/>
      </dsp:txXfrm>
    </dsp:sp>
    <dsp:sp modelId="{6ACF24EE-13C2-4F01-AD3B-0BA41626F8E2}">
      <dsp:nvSpPr>
        <dsp:cNvPr id="0" name=""/>
        <dsp:cNvSpPr/>
      </dsp:nvSpPr>
      <dsp:spPr>
        <a:xfrm>
          <a:off x="125880" y="1513788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9DE52-2C82-4720-ABC4-E48C435D1BE8}">
      <dsp:nvSpPr>
        <dsp:cNvPr id="0" name=""/>
        <dsp:cNvSpPr/>
      </dsp:nvSpPr>
      <dsp:spPr>
        <a:xfrm>
          <a:off x="248174" y="243099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6h</a:t>
          </a:r>
        </a:p>
      </dsp:txBody>
      <dsp:txXfrm>
        <a:off x="248174" y="2430993"/>
        <a:ext cx="978352" cy="611470"/>
      </dsp:txXfrm>
    </dsp:sp>
    <dsp:sp modelId="{60C3A129-3FCE-4298-B0A3-A60D7FA2C0E7}">
      <dsp:nvSpPr>
        <dsp:cNvPr id="0" name=""/>
        <dsp:cNvSpPr/>
      </dsp:nvSpPr>
      <dsp:spPr>
        <a:xfrm>
          <a:off x="125880" y="1513788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76C2A-9168-4E0E-9668-609A3D0AA26E}">
      <dsp:nvSpPr>
        <dsp:cNvPr id="0" name=""/>
        <dsp:cNvSpPr/>
      </dsp:nvSpPr>
      <dsp:spPr>
        <a:xfrm>
          <a:off x="248174" y="319533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 3</a:t>
          </a:r>
        </a:p>
      </dsp:txBody>
      <dsp:txXfrm>
        <a:off x="248174" y="3195331"/>
        <a:ext cx="978352" cy="611470"/>
      </dsp:txXfrm>
    </dsp:sp>
    <dsp:sp modelId="{AEB02739-8994-4F95-B399-24510A197CAE}">
      <dsp:nvSpPr>
        <dsp:cNvPr id="0" name=""/>
        <dsp:cNvSpPr/>
      </dsp:nvSpPr>
      <dsp:spPr>
        <a:xfrm>
          <a:off x="1532262" y="902318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U42 Etudes de prix, de méthodes et d’exécution</a:t>
          </a:r>
          <a:endParaRPr lang="fr-FR" sz="900" kern="1200" dirty="0"/>
        </a:p>
      </dsp:txBody>
      <dsp:txXfrm>
        <a:off x="1532262" y="902318"/>
        <a:ext cx="1222940" cy="611470"/>
      </dsp:txXfrm>
    </dsp:sp>
    <dsp:sp modelId="{F4B22DE0-262B-4FA2-930D-ECF45B0F9F78}">
      <dsp:nvSpPr>
        <dsp:cNvPr id="0" name=""/>
        <dsp:cNvSpPr/>
      </dsp:nvSpPr>
      <dsp:spPr>
        <a:xfrm>
          <a:off x="1654556" y="1513788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2E6AC0-5BD7-4BF6-8431-98835F561A6D}">
      <dsp:nvSpPr>
        <dsp:cNvPr id="0" name=""/>
        <dsp:cNvSpPr/>
      </dsp:nvSpPr>
      <dsp:spPr>
        <a:xfrm>
          <a:off x="1776850" y="1666655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Ponctuelle orale</a:t>
          </a:r>
          <a:endParaRPr lang="fr-FR" sz="1500" kern="1200" dirty="0"/>
        </a:p>
      </dsp:txBody>
      <dsp:txXfrm>
        <a:off x="1776850" y="1666655"/>
        <a:ext cx="978352" cy="611470"/>
      </dsp:txXfrm>
    </dsp:sp>
    <dsp:sp modelId="{76A4B0FE-B622-4633-9E70-D33D414E6347}">
      <dsp:nvSpPr>
        <dsp:cNvPr id="0" name=""/>
        <dsp:cNvSpPr/>
      </dsp:nvSpPr>
      <dsp:spPr>
        <a:xfrm>
          <a:off x="1654556" y="1513788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D8A053-B316-4A0F-89D1-CDA2646B5E38}">
      <dsp:nvSpPr>
        <dsp:cNvPr id="0" name=""/>
        <dsp:cNvSpPr/>
      </dsp:nvSpPr>
      <dsp:spPr>
        <a:xfrm>
          <a:off x="1776850" y="243099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45 minutes</a:t>
          </a:r>
          <a:endParaRPr lang="fr-FR" sz="1500" kern="1200" dirty="0"/>
        </a:p>
      </dsp:txBody>
      <dsp:txXfrm>
        <a:off x="1776850" y="2430993"/>
        <a:ext cx="978352" cy="611470"/>
      </dsp:txXfrm>
    </dsp:sp>
    <dsp:sp modelId="{8C55E068-271E-42DD-9FCC-76F0BB55DB1C}">
      <dsp:nvSpPr>
        <dsp:cNvPr id="0" name=""/>
        <dsp:cNvSpPr/>
      </dsp:nvSpPr>
      <dsp:spPr>
        <a:xfrm>
          <a:off x="1654556" y="1513788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DEEC15-6988-4549-A7CB-0B0EAC7F19E6}">
      <dsp:nvSpPr>
        <dsp:cNvPr id="0" name=""/>
        <dsp:cNvSpPr/>
      </dsp:nvSpPr>
      <dsp:spPr>
        <a:xfrm>
          <a:off x="1776850" y="319533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3</a:t>
          </a:r>
          <a:endParaRPr lang="fr-FR" sz="1500" kern="1200" dirty="0"/>
        </a:p>
      </dsp:txBody>
      <dsp:txXfrm>
        <a:off x="1776850" y="3195331"/>
        <a:ext cx="978352" cy="611470"/>
      </dsp:txXfrm>
    </dsp:sp>
    <dsp:sp modelId="{C6A1FDB7-825F-4705-93D2-0C6856520819}">
      <dsp:nvSpPr>
        <dsp:cNvPr id="0" name=""/>
        <dsp:cNvSpPr/>
      </dsp:nvSpPr>
      <dsp:spPr>
        <a:xfrm>
          <a:off x="3060937" y="902318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E5 Préparation de chantier </a:t>
          </a:r>
          <a:endParaRPr lang="fr-FR" sz="900" kern="1200" dirty="0"/>
        </a:p>
      </dsp:txBody>
      <dsp:txXfrm>
        <a:off x="3060937" y="902318"/>
        <a:ext cx="1222940" cy="611470"/>
      </dsp:txXfrm>
    </dsp:sp>
    <dsp:sp modelId="{57F77C43-A512-48D9-928E-B4C938BB5E3F}">
      <dsp:nvSpPr>
        <dsp:cNvPr id="0" name=""/>
        <dsp:cNvSpPr/>
      </dsp:nvSpPr>
      <dsp:spPr>
        <a:xfrm>
          <a:off x="3183231" y="1513788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2A34D-6B48-40CE-B927-DC15F51D2DC9}">
      <dsp:nvSpPr>
        <dsp:cNvPr id="0" name=""/>
        <dsp:cNvSpPr/>
      </dsp:nvSpPr>
      <dsp:spPr>
        <a:xfrm>
          <a:off x="3305525" y="1666655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Ponctuelle orale</a:t>
          </a:r>
          <a:endParaRPr lang="fr-FR" sz="1500" kern="1200" dirty="0"/>
        </a:p>
      </dsp:txBody>
      <dsp:txXfrm>
        <a:off x="3305525" y="1666655"/>
        <a:ext cx="978352" cy="611470"/>
      </dsp:txXfrm>
    </dsp:sp>
    <dsp:sp modelId="{B7B3BAFF-B83D-4BB7-AF75-858F0BFFDB5F}">
      <dsp:nvSpPr>
        <dsp:cNvPr id="0" name=""/>
        <dsp:cNvSpPr/>
      </dsp:nvSpPr>
      <dsp:spPr>
        <a:xfrm>
          <a:off x="3183231" y="1513788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64EF9-D3CB-465B-A5E5-3B6B45D49172}">
      <dsp:nvSpPr>
        <dsp:cNvPr id="0" name=""/>
        <dsp:cNvSpPr/>
      </dsp:nvSpPr>
      <dsp:spPr>
        <a:xfrm>
          <a:off x="3305525" y="243099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50 minutes</a:t>
          </a:r>
          <a:endParaRPr lang="fr-FR" sz="1500" kern="1200" dirty="0"/>
        </a:p>
      </dsp:txBody>
      <dsp:txXfrm>
        <a:off x="3305525" y="2430993"/>
        <a:ext cx="978352" cy="611470"/>
      </dsp:txXfrm>
    </dsp:sp>
    <dsp:sp modelId="{435C09FD-7668-4873-AB58-70BBB09970C2}">
      <dsp:nvSpPr>
        <dsp:cNvPr id="0" name=""/>
        <dsp:cNvSpPr/>
      </dsp:nvSpPr>
      <dsp:spPr>
        <a:xfrm>
          <a:off x="3183231" y="1513788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26929-5EC3-4F72-BA31-2D7B7F69F9FE}">
      <dsp:nvSpPr>
        <dsp:cNvPr id="0" name=""/>
        <dsp:cNvSpPr/>
      </dsp:nvSpPr>
      <dsp:spPr>
        <a:xfrm>
          <a:off x="3305525" y="319533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4</a:t>
          </a:r>
          <a:endParaRPr lang="fr-FR" sz="1500" kern="1200" dirty="0"/>
        </a:p>
      </dsp:txBody>
      <dsp:txXfrm>
        <a:off x="3305525" y="3195331"/>
        <a:ext cx="978352" cy="611470"/>
      </dsp:txXfrm>
    </dsp:sp>
    <dsp:sp modelId="{4144A46C-0997-4790-B620-05E8B84ED368}">
      <dsp:nvSpPr>
        <dsp:cNvPr id="0" name=""/>
        <dsp:cNvSpPr/>
      </dsp:nvSpPr>
      <dsp:spPr>
        <a:xfrm>
          <a:off x="4589613" y="902318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U61 Suivi de chantier</a:t>
          </a:r>
          <a:endParaRPr lang="fr-FR" sz="900" kern="1200" dirty="0"/>
        </a:p>
      </dsp:txBody>
      <dsp:txXfrm>
        <a:off x="4589613" y="902318"/>
        <a:ext cx="1222940" cy="611470"/>
      </dsp:txXfrm>
    </dsp:sp>
    <dsp:sp modelId="{C47564F5-2A82-4B26-AE65-36A0D8CEAA33}">
      <dsp:nvSpPr>
        <dsp:cNvPr id="0" name=""/>
        <dsp:cNvSpPr/>
      </dsp:nvSpPr>
      <dsp:spPr>
        <a:xfrm>
          <a:off x="4711907" y="1513788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D4EC2-60E4-4EA1-BA8E-4211F7587518}">
      <dsp:nvSpPr>
        <dsp:cNvPr id="0" name=""/>
        <dsp:cNvSpPr/>
      </dsp:nvSpPr>
      <dsp:spPr>
        <a:xfrm>
          <a:off x="4834201" y="1666655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Ponctuelle orale</a:t>
          </a:r>
          <a:endParaRPr lang="fr-FR" sz="1500" kern="1200" dirty="0"/>
        </a:p>
      </dsp:txBody>
      <dsp:txXfrm>
        <a:off x="4834201" y="1666655"/>
        <a:ext cx="978352" cy="611470"/>
      </dsp:txXfrm>
    </dsp:sp>
    <dsp:sp modelId="{D6E1384E-2B6E-43ED-9CC4-58466E65E296}">
      <dsp:nvSpPr>
        <dsp:cNvPr id="0" name=""/>
        <dsp:cNvSpPr/>
      </dsp:nvSpPr>
      <dsp:spPr>
        <a:xfrm>
          <a:off x="4711907" y="1513788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52BE3-1636-4032-A402-F2393913B271}">
      <dsp:nvSpPr>
        <dsp:cNvPr id="0" name=""/>
        <dsp:cNvSpPr/>
      </dsp:nvSpPr>
      <dsp:spPr>
        <a:xfrm>
          <a:off x="4834201" y="243099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30 minutes</a:t>
          </a:r>
          <a:endParaRPr lang="fr-FR" sz="1500" kern="1200" dirty="0"/>
        </a:p>
      </dsp:txBody>
      <dsp:txXfrm>
        <a:off x="4834201" y="2430993"/>
        <a:ext cx="978352" cy="611470"/>
      </dsp:txXfrm>
    </dsp:sp>
    <dsp:sp modelId="{F3EF52A3-EC39-47CE-8183-25BC1CA6695D}">
      <dsp:nvSpPr>
        <dsp:cNvPr id="0" name=""/>
        <dsp:cNvSpPr/>
      </dsp:nvSpPr>
      <dsp:spPr>
        <a:xfrm>
          <a:off x="4711907" y="1513788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B7D90-2D9C-4818-8A93-F44A8E3A8E39}">
      <dsp:nvSpPr>
        <dsp:cNvPr id="0" name=""/>
        <dsp:cNvSpPr/>
      </dsp:nvSpPr>
      <dsp:spPr>
        <a:xfrm>
          <a:off x="4834201" y="319533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3</a:t>
          </a:r>
          <a:endParaRPr lang="fr-FR" sz="1500" kern="1200" dirty="0"/>
        </a:p>
      </dsp:txBody>
      <dsp:txXfrm>
        <a:off x="4834201" y="3195331"/>
        <a:ext cx="978352" cy="611470"/>
      </dsp:txXfrm>
    </dsp:sp>
    <dsp:sp modelId="{EC54C2C8-9B3D-440B-9979-78932EB4226D}">
      <dsp:nvSpPr>
        <dsp:cNvPr id="0" name=""/>
        <dsp:cNvSpPr/>
      </dsp:nvSpPr>
      <dsp:spPr>
        <a:xfrm>
          <a:off x="6118289" y="902318"/>
          <a:ext cx="1222940" cy="6114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900" kern="1200" dirty="0" smtClean="0"/>
            <a:t>U62 Implantations - essais</a:t>
          </a:r>
          <a:endParaRPr lang="fr-FR" sz="900" kern="1200" dirty="0"/>
        </a:p>
      </dsp:txBody>
      <dsp:txXfrm>
        <a:off x="6118289" y="902318"/>
        <a:ext cx="1222940" cy="611470"/>
      </dsp:txXfrm>
    </dsp:sp>
    <dsp:sp modelId="{2EBA1906-2C1B-44F8-AF28-A311F360AFA6}">
      <dsp:nvSpPr>
        <dsp:cNvPr id="0" name=""/>
        <dsp:cNvSpPr/>
      </dsp:nvSpPr>
      <dsp:spPr>
        <a:xfrm>
          <a:off x="6240583" y="1513788"/>
          <a:ext cx="122294" cy="45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602"/>
              </a:lnTo>
              <a:lnTo>
                <a:pt x="122294" y="4586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C77BF-8FBF-432C-B6A0-3920819107E6}">
      <dsp:nvSpPr>
        <dsp:cNvPr id="0" name=""/>
        <dsp:cNvSpPr/>
      </dsp:nvSpPr>
      <dsp:spPr>
        <a:xfrm>
          <a:off x="6362877" y="1666655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CCF - pratique</a:t>
          </a:r>
          <a:endParaRPr lang="fr-FR" sz="1500" kern="1200" dirty="0"/>
        </a:p>
      </dsp:txBody>
      <dsp:txXfrm>
        <a:off x="6362877" y="1666655"/>
        <a:ext cx="978352" cy="611470"/>
      </dsp:txXfrm>
    </dsp:sp>
    <dsp:sp modelId="{103D959E-F4DB-43F4-AF87-FBB136085574}">
      <dsp:nvSpPr>
        <dsp:cNvPr id="0" name=""/>
        <dsp:cNvSpPr/>
      </dsp:nvSpPr>
      <dsp:spPr>
        <a:xfrm>
          <a:off x="6240583" y="1513788"/>
          <a:ext cx="122294" cy="1222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2940"/>
              </a:lnTo>
              <a:lnTo>
                <a:pt x="122294" y="12229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FC978-D6F6-45B8-A43D-E9D25A81B1C0}">
      <dsp:nvSpPr>
        <dsp:cNvPr id="0" name=""/>
        <dsp:cNvSpPr/>
      </dsp:nvSpPr>
      <dsp:spPr>
        <a:xfrm>
          <a:off x="6362877" y="2430993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3 situations</a:t>
          </a:r>
          <a:endParaRPr lang="fr-FR" sz="1500" kern="1200" dirty="0"/>
        </a:p>
      </dsp:txBody>
      <dsp:txXfrm>
        <a:off x="6362877" y="2430993"/>
        <a:ext cx="978352" cy="611470"/>
      </dsp:txXfrm>
    </dsp:sp>
    <dsp:sp modelId="{F50112A9-4154-4E9C-A410-AE6309BF3437}">
      <dsp:nvSpPr>
        <dsp:cNvPr id="0" name=""/>
        <dsp:cNvSpPr/>
      </dsp:nvSpPr>
      <dsp:spPr>
        <a:xfrm>
          <a:off x="6240583" y="1513788"/>
          <a:ext cx="122294" cy="1987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7278"/>
              </a:lnTo>
              <a:lnTo>
                <a:pt x="122294" y="1987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269713-7C13-4A36-BEF7-D93106BB8183}">
      <dsp:nvSpPr>
        <dsp:cNvPr id="0" name=""/>
        <dsp:cNvSpPr/>
      </dsp:nvSpPr>
      <dsp:spPr>
        <a:xfrm>
          <a:off x="6362877" y="3195331"/>
          <a:ext cx="978352" cy="6114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Coefficient 3</a:t>
          </a:r>
          <a:endParaRPr lang="fr-FR" sz="1500" kern="1200" dirty="0"/>
        </a:p>
      </dsp:txBody>
      <dsp:txXfrm>
        <a:off x="6362877" y="3195331"/>
        <a:ext cx="978352" cy="611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33C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33C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33C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fr-FR"/>
              <a:t>Rénovation du BTS Technico-commercial  - Séminaire de Paris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>
                <a:solidFill>
                  <a:srgbClr val="33C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BE04E82-ECFD-4C2B-B037-CD103BA536C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62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fr-FR"/>
              <a:t>Rénovation du BTS Technico-commercial  - Séminaire de Paris</a:t>
            </a:r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C529A3B-22BD-42E9-A27E-EA877A768C5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27652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27653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124E4-B062-43C7-85C2-8139510E6555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Anglais obligatoire</a:t>
            </a:r>
          </a:p>
        </p:txBody>
      </p:sp>
      <p:sp>
        <p:nvSpPr>
          <p:cNvPr id="36868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6869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0053A1-EF09-46D6-A8EC-7E812CCDADBE}" type="slidenum">
              <a:rPr lang="fr-FR" smtClean="0"/>
              <a:pPr/>
              <a:t>15</a:t>
            </a:fld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Anglais obligatoire</a:t>
            </a:r>
          </a:p>
        </p:txBody>
      </p:sp>
      <p:sp>
        <p:nvSpPr>
          <p:cNvPr id="37892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7893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BB67DD-92B0-418E-94AC-7B7646AD3707}" type="slidenum">
              <a:rPr lang="fr-FR" smtClean="0"/>
              <a:pPr/>
              <a:t>18</a:t>
            </a:fld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Répartition dans les deux salles et respect des horaires</a:t>
            </a:r>
          </a:p>
        </p:txBody>
      </p:sp>
      <p:sp>
        <p:nvSpPr>
          <p:cNvPr id="38916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8917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3A1D6-49A9-4AB1-9A0E-D291154DE759}" type="slidenum">
              <a:rPr lang="fr-FR" smtClean="0"/>
              <a:pPr/>
              <a:t>20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Modifications pour laisser plus de temps à la discussion sur les modules</a:t>
            </a:r>
          </a:p>
          <a:p>
            <a:r>
              <a:rPr lang="fr-FR" smtClean="0"/>
              <a:t>Les diaporamas seront en ligne ainsi que les sujets complets</a:t>
            </a:r>
          </a:p>
        </p:txBody>
      </p:sp>
      <p:sp>
        <p:nvSpPr>
          <p:cNvPr id="28676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28677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F122F-5903-414A-875B-E44E5F612F6E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29700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29701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BDF64D-8040-49BF-A73F-DE9B058C2864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30724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0725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B9478-E6D6-46B5-83AE-3F96BA732D61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Remerciements à :</a:t>
            </a:r>
          </a:p>
          <a:p>
            <a:r>
              <a:rPr lang="fr-FR" smtClean="0"/>
              <a:t>Fernand KREMER</a:t>
            </a:r>
          </a:p>
          <a:p>
            <a:r>
              <a:rPr lang="fr-FR" smtClean="0"/>
              <a:t>Patrick BET</a:t>
            </a:r>
          </a:p>
          <a:p>
            <a:r>
              <a:rPr lang="fr-FR" smtClean="0"/>
              <a:t>Noel RICHET</a:t>
            </a:r>
          </a:p>
        </p:txBody>
      </p:sp>
      <p:sp>
        <p:nvSpPr>
          <p:cNvPr id="31748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1749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5FED78-50A4-47DE-ADDC-2BFFE8D9A217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L’éco-gestion est complètement intégré dans les enseignements techniques et professionnels.</a:t>
            </a:r>
          </a:p>
          <a:p>
            <a:r>
              <a:rPr lang="fr-FR" smtClean="0"/>
              <a:t>Les volumes cours TD et TP se retrouvent dans les modules</a:t>
            </a:r>
          </a:p>
          <a:p>
            <a:r>
              <a:rPr lang="fr-FR" smtClean="0"/>
              <a:t>La notion de TD n’existait pas dans les anciens refs</a:t>
            </a:r>
          </a:p>
          <a:p>
            <a:r>
              <a:rPr lang="fr-FR" smtClean="0"/>
              <a:t>Le TP peut être du projet (est-ce bien pertinent tout le temps ?), du labo, de la topo, de la mise en œuvre !</a:t>
            </a:r>
          </a:p>
        </p:txBody>
      </p:sp>
      <p:sp>
        <p:nvSpPr>
          <p:cNvPr id="32772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2773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512AB-6B84-4A22-BE31-496D6A194DEE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smtClean="0"/>
              <a:t>L’éco-gestion est complètement intégré dans les enseignements techniques et professionnels.</a:t>
            </a:r>
          </a:p>
          <a:p>
            <a:r>
              <a:rPr lang="fr-FR" smtClean="0"/>
              <a:t>Les volumes cours TD et TP se retrouvent dans les modules</a:t>
            </a:r>
          </a:p>
          <a:p>
            <a:r>
              <a:rPr lang="fr-FR" smtClean="0"/>
              <a:t>La notion de TD n’existait pas dans les anciens refs</a:t>
            </a:r>
          </a:p>
          <a:p>
            <a:r>
              <a:rPr lang="fr-FR" smtClean="0"/>
              <a:t>Le TP peut être du projet (est-ce bien pertinent tout le temps ?), du labo, de la topo, de la mise en œuvre !</a:t>
            </a:r>
          </a:p>
          <a:p>
            <a:endParaRPr lang="fr-FR" smtClean="0"/>
          </a:p>
        </p:txBody>
      </p:sp>
      <p:sp>
        <p:nvSpPr>
          <p:cNvPr id="33796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3797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92FC0E-CC2F-49D0-9B11-33665992A8FD}" type="slidenum">
              <a:rPr lang="fr-FR" smtClean="0"/>
              <a:pPr/>
              <a:t>8</a:t>
            </a:fld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34820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4821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BC2F7-82F6-4A37-B6FA-8BF98466FEBC}" type="slidenum">
              <a:rPr lang="fr-FR" smtClean="0"/>
              <a:pPr/>
              <a:t>10</a:t>
            </a:fld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/>
          </a:p>
        </p:txBody>
      </p:sp>
      <p:sp>
        <p:nvSpPr>
          <p:cNvPr id="35844" name="Espace réservé du pied de page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fr-FR" smtClean="0"/>
              <a:t>Rénovation du BTS Technico-commercial  - Séminaire de Paris</a:t>
            </a:r>
          </a:p>
        </p:txBody>
      </p:sp>
      <p:sp>
        <p:nvSpPr>
          <p:cNvPr id="35845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5A6C32-3850-4493-A2AC-91994C224669}" type="slidenum">
              <a:rPr lang="fr-FR" smtClean="0"/>
              <a:pPr/>
              <a:t>12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Office_Word_97_-_20032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Office_Word_97_-_20033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382588" y="4876800"/>
          <a:ext cx="1195387" cy="1333500"/>
        </p:xfrm>
        <a:graphic>
          <a:graphicData uri="http://schemas.openxmlformats.org/presentationml/2006/ole">
            <p:oleObj spid="_x0000_s50178" name="Document" r:id="rId3" imgW="1121400" imgH="1182240" progId="Word.Document.8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5AB62-B95D-43CA-A779-33ECDEC06563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89615-600C-446F-9023-92A3C12E0DC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 userDrawn="1">
            <p:ph type="ftr" sz="quarter" idx="12"/>
          </p:nvPr>
        </p:nvSpPr>
        <p:spPr>
          <a:xfrm>
            <a:off x="2843213" y="6356350"/>
            <a:ext cx="3816350" cy="365125"/>
          </a:xfrm>
        </p:spPr>
        <p:txBody>
          <a:bodyPr/>
          <a:lstStyle>
            <a:lvl1pPr>
              <a:buFont typeface="Monotype Sorts" pitchFamily="2" charset="2"/>
              <a:buNone/>
              <a:defRPr/>
            </a:lvl1pPr>
          </a:lstStyle>
          <a:p>
            <a:pPr>
              <a:defRPr/>
            </a:pPr>
            <a:r>
              <a:rPr lang="fr-FR"/>
              <a:t>Rénovation </a:t>
            </a:r>
            <a:r>
              <a:rPr lang="fr-FR" smtClean="0">
                <a:solidFill>
                  <a:srgbClr val="FF0000"/>
                </a:solidFill>
              </a:rPr>
              <a:t>des</a:t>
            </a:r>
            <a:r>
              <a:rPr lang="fr-FR" smtClean="0"/>
              <a:t> BTS </a:t>
            </a:r>
            <a:r>
              <a:rPr lang="fr-FR"/>
              <a:t>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C003-F079-4639-AD08-1588363F565D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78093-5C22-4A4C-919A-B4C2997DFCE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FAB2C-8164-4699-AFC3-7169574A0026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4702-1378-4230-935C-B5FA3D469FB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382588" y="4876800"/>
          <a:ext cx="1195387" cy="1333500"/>
        </p:xfrm>
        <a:graphic>
          <a:graphicData uri="http://schemas.openxmlformats.org/presentationml/2006/ole">
            <p:oleObj spid="_x0000_s51202" name="Document" r:id="rId3" imgW="1121400" imgH="1182240" progId="Word.Document.8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3AE74-5093-4C4C-B111-541929C1C26C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5A409-C293-4999-9FE5-8B766AB1F24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 userDrawn="1">
            <p:ph type="ftr" sz="quarter" idx="12"/>
          </p:nvPr>
        </p:nvSpPr>
        <p:spPr>
          <a:xfrm>
            <a:off x="2987675" y="6356350"/>
            <a:ext cx="3313113" cy="365125"/>
          </a:xfrm>
        </p:spPr>
        <p:txBody>
          <a:bodyPr/>
          <a:lstStyle>
            <a:lvl1pPr>
              <a:buFont typeface="Monotype Sorts" pitchFamily="2" charset="2"/>
              <a:buNone/>
              <a:defRPr/>
            </a:lvl1pPr>
          </a:lstStyle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9DBB3-C567-48BE-854F-ECC88F09D405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11258-1165-41DD-BC8D-5CCCABA24B5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9B31D-DED8-4B1C-89B7-2D02008FF83D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DB602-5B4B-4967-A014-F9C971B53B5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B597-590E-4A1F-999F-7CFEB9E2C2B5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258DA-A3BE-4DE7-9D24-F50A2F9B0EB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64D2-A58A-43E6-8265-5D43AB75E377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6F735-73EB-4A1D-BB9D-A6A3242C3C5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0C838-DA99-40FC-8F74-2448DDC1EB08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51DD-A68C-4521-BD92-D472BB81DA9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351C9-8129-4F05-8152-1C93638F5355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9F9A8-2FBF-4BB5-A0CE-34F5DB9B0D7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A1AC5-C66A-4C7A-A7AC-B1F31AE732D7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A29C-7305-4031-BDB0-C8391057B60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Document_Microsoft_Office_Word_97_-_20031.doc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9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5E4974-4176-47CC-9151-BFCD90EC1E5C}" type="datetime1">
              <a:rPr lang="fr-FR"/>
              <a:pPr>
                <a:defRPr/>
              </a:pPr>
              <a:t>04/04/2012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Rénovation du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1EF579-0EE1-4F7B-AE32-C74363670CA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382588" y="4876800"/>
          <a:ext cx="1195387" cy="1333500"/>
        </p:xfrm>
        <a:graphic>
          <a:graphicData uri="http://schemas.openxmlformats.org/presentationml/2006/ole">
            <p:oleObj spid="_x0000_s1026" name="Document" r:id="rId14" imgW="1121400" imgH="1182240" progId="Word.Document.8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Rénovation des </a:t>
            </a:r>
            <a:br>
              <a:rPr lang="fr-FR" smtClean="0"/>
            </a:br>
            <a:r>
              <a:rPr lang="fr-FR" smtClean="0"/>
              <a:t>BTS Bâtiment et Travaux Publics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dirty="0" smtClean="0"/>
              <a:t>Introduction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</a:t>
            </a:r>
            <a:r>
              <a:rPr lang="fr-FR" smtClean="0"/>
              <a:t>des BTS </a:t>
            </a:r>
            <a:r>
              <a:rPr lang="fr-FR"/>
              <a:t>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Ecriture des diplômes</a:t>
            </a:r>
          </a:p>
        </p:txBody>
      </p:sp>
      <p:graphicFrame>
        <p:nvGraphicFramePr>
          <p:cNvPr id="50" name="Diagramme 49"/>
          <p:cNvGraphicFramePr/>
          <p:nvPr/>
        </p:nvGraphicFramePr>
        <p:xfrm>
          <a:off x="251520" y="1196752"/>
          <a:ext cx="842493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059113" y="6453188"/>
            <a:ext cx="3536950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079500"/>
          </a:xfrm>
        </p:spPr>
        <p:txBody>
          <a:bodyPr/>
          <a:lstStyle/>
          <a:p>
            <a:pPr eaLnBrk="1" hangingPunct="1"/>
            <a:r>
              <a:rPr lang="fr-FR" smtClean="0"/>
              <a:t>Compétences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713" y="1600200"/>
            <a:ext cx="6923087" cy="44926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Chaque unité de certification valide un certain nombre de compétences.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Ces compétences sont associées de manière cohérente par rapport aux activités du titulaire du BTS.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Chaque compétence n’est validée qu’une seule fois!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Chaque compétence est décrite sous forme de sous-compétences en précisant les éléments fournis et les attendus de validation.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Liens certification - compétences</a:t>
            </a: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2703513"/>
            <a:ext cx="9186863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/>
            <a:r>
              <a:rPr lang="fr-FR" smtClean="0"/>
              <a:t>Détails d’écriture d’une compétence</a:t>
            </a:r>
          </a:p>
        </p:txBody>
      </p:sp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684213" y="1268413"/>
          <a:ext cx="7848600" cy="4895850"/>
        </p:xfrm>
        <a:graphic>
          <a:graphicData uri="http://schemas.openxmlformats.org/drawingml/2006/table">
            <a:tbl>
              <a:tblPr/>
              <a:tblGrid>
                <a:gridCol w="2302759"/>
                <a:gridCol w="2773057"/>
                <a:gridCol w="2773057"/>
              </a:tblGrid>
              <a:tr h="272029">
                <a:tc gridSpan="3">
                  <a:txBody>
                    <a:bodyPr/>
                    <a:lstStyle/>
                    <a:p>
                      <a:pPr marL="288290" indent="-288290" algn="just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28600" algn="l"/>
                          <a:tab pos="294640" algn="l"/>
                          <a:tab pos="5220970" algn="l"/>
                        </a:tabLs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C7. </a:t>
                      </a:r>
                      <a:r>
                        <a:rPr lang="fr-FR" sz="1400" b="1" dirty="0">
                          <a:latin typeface="Arial"/>
                          <a:ea typeface="Times New Roman"/>
                        </a:rPr>
                        <a:t>Planifier les travaux</a:t>
                      </a:r>
                      <a:endParaRPr lang="fr-FR" sz="1400" dirty="0">
                        <a:latin typeface="Arial"/>
                        <a:ea typeface="Times New Roman"/>
                      </a:endParaRPr>
                    </a:p>
                  </a:txBody>
                  <a:tcPr marL="43632" marR="43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4061">
                <a:tc>
                  <a:txBody>
                    <a:bodyPr/>
                    <a:lstStyle/>
                    <a:p>
                      <a:pPr marL="215900" indent="-2159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fr-FR" sz="1400" b="1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Données</a:t>
                      </a:r>
                      <a:endParaRPr lang="fr-FR" sz="1400" dirty="0">
                        <a:latin typeface="Arial"/>
                        <a:ea typeface="Times New Roman"/>
                      </a:endParaRPr>
                    </a:p>
                  </a:txBody>
                  <a:tcPr marL="43632" marR="43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fr-FR" sz="1400" b="1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Compétences détaillées</a:t>
                      </a: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43632" marR="43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fr-FR" sz="1400" b="1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Critères et/ou indicateurs de performance</a:t>
                      </a: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43632" marR="43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15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Le dossier marché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La synthèse de l’analyse du dossier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L’étude de prix interne à l’entreprise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Les moyens disponibles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Les retours d’expérience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Le mode opératoire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 </a:t>
                      </a:r>
                    </a:p>
                  </a:txBody>
                  <a:tcPr marL="43632" marR="43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0" indent="-2159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fr-FR" sz="1400" b="1" dirty="0">
                          <a:latin typeface="Arial"/>
                          <a:ea typeface="Times New Roman"/>
                        </a:rPr>
                        <a:t>Définir</a:t>
                      </a:r>
                      <a:r>
                        <a:rPr lang="fr-FR" sz="1400" dirty="0">
                          <a:latin typeface="Arial"/>
                          <a:ea typeface="Times New Roman"/>
                        </a:rPr>
                        <a:t> des cadences, des ratios, des rendements</a:t>
                      </a:r>
                    </a:p>
                  </a:txBody>
                  <a:tcPr marL="43632" marR="43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400">
                        <a:latin typeface="Arial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latin typeface="Arial"/>
                          <a:ea typeface="Times New Roman"/>
                        </a:rPr>
                        <a:t>Les quantitatifs nécessaires sont clairement présentés.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>
                          <a:latin typeface="Arial"/>
                          <a:ea typeface="Times New Roman"/>
                        </a:rPr>
                        <a:t>Les cadences, ratios, rendements retenus sont justifiés et argumentés.</a:t>
                      </a:r>
                    </a:p>
                  </a:txBody>
                  <a:tcPr marL="43632" marR="43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030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15900" indent="-21590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  <a:tab pos="5220970" algn="l"/>
                        </a:tabLst>
                      </a:pPr>
                      <a:r>
                        <a:rPr lang="fr-FR" sz="1400" b="1" dirty="0">
                          <a:latin typeface="Arial"/>
                          <a:ea typeface="Times New Roman"/>
                        </a:rPr>
                        <a:t>Elaborer</a:t>
                      </a:r>
                      <a:r>
                        <a:rPr lang="fr-FR" sz="1400" dirty="0">
                          <a:latin typeface="Arial"/>
                          <a:ea typeface="Times New Roman"/>
                        </a:rPr>
                        <a:t>  le calendrier prévisionnel d’exécution</a:t>
                      </a:r>
                    </a:p>
                  </a:txBody>
                  <a:tcPr marL="43632" marR="43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fr-FR" sz="1400" dirty="0">
                        <a:latin typeface="Arial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L’enclenchement des tâches est justifié.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Le planning est précis, légendé et exploitable ; il est en cohérence avec les hypothèses  retenues.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Arial"/>
                          <a:ea typeface="Times New Roman"/>
                        </a:rPr>
                        <a:t>L’occupation dans le temps de la main d’œuvre et des matériels est précisée et optimisée.</a:t>
                      </a:r>
                    </a:p>
                  </a:txBody>
                  <a:tcPr marL="43632" marR="43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BTS Bâtiment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La certification</a:t>
            </a:r>
            <a:endParaRPr lang="fr-FR" dirty="0"/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</a:t>
            </a:r>
            <a:r>
              <a:rPr lang="fr-FR" smtClean="0"/>
              <a:t>des BTS </a:t>
            </a:r>
            <a:r>
              <a:rPr lang="fr-FR"/>
              <a:t>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Enseignements généraux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691680" y="1600200"/>
          <a:ext cx="6995120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 smtClean="0"/>
              <a:t>Enseignements techniques </a:t>
            </a:r>
            <a:br>
              <a:rPr lang="fr-FR" dirty="0" smtClean="0"/>
            </a:br>
            <a:r>
              <a:rPr lang="fr-FR" dirty="0" smtClean="0"/>
              <a:t>et professionnels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691680" y="1484784"/>
          <a:ext cx="73448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BTS Travaux Publics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 smtClean="0"/>
              <a:t>La certification</a:t>
            </a:r>
            <a:endParaRPr lang="fr-FR" dirty="0"/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</a:t>
            </a:r>
            <a:r>
              <a:rPr lang="fr-FR" smtClean="0"/>
              <a:t>des BTS </a:t>
            </a:r>
            <a:r>
              <a:rPr lang="fr-FR"/>
              <a:t>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Enseignements généraux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547664" y="1600200"/>
          <a:ext cx="7488832" cy="4637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fr-FR" dirty="0" smtClean="0"/>
              <a:t>Enseignements techniques </a:t>
            </a:r>
            <a:br>
              <a:rPr lang="fr-FR" dirty="0" smtClean="0"/>
            </a:br>
            <a:r>
              <a:rPr lang="fr-FR" dirty="0" smtClean="0"/>
              <a:t>et professionnels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691680" y="1268760"/>
          <a:ext cx="7344816" cy="4709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Programme du séminaire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1476375" y="1341438"/>
          <a:ext cx="7200801" cy="424530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45574"/>
                <a:gridCol w="4903644"/>
                <a:gridCol w="1151583"/>
              </a:tblGrid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Horaires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Contenus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Modalités</a:t>
                      </a:r>
                      <a:endParaRPr lang="fr-FR" dirty="0"/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9h30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Accueil</a:t>
                      </a:r>
                      <a:r>
                        <a:rPr lang="fr-FR" baseline="0" dirty="0" smtClean="0"/>
                        <a:t> / introduction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Plénière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évolutions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Groupe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10h30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L’épreuve</a:t>
                      </a:r>
                      <a:r>
                        <a:rPr lang="fr-FR" baseline="0" dirty="0" smtClean="0"/>
                        <a:t> U41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Groupe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épreuves U42 &amp; U5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Groupe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12h15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CCF et les épreuves U62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13h15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Pause déjeuner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14h00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 stage en entreprise et l’épreuve U61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14h45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modularisation: principe et exemples d’organisation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16h30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Clôture</a:t>
                      </a:r>
                      <a:r>
                        <a:rPr lang="fr-FR" baseline="0" dirty="0" smtClean="0"/>
                        <a:t> du séminaire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Programme du séminaire</a:t>
            </a:r>
          </a:p>
        </p:txBody>
      </p:sp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  <p:graphicFrame>
        <p:nvGraphicFramePr>
          <p:cNvPr id="7" name="Espace réservé du contenu 4"/>
          <p:cNvGraphicFramePr>
            <a:graphicFrameLocks/>
          </p:cNvGraphicFramePr>
          <p:nvPr/>
        </p:nvGraphicFramePr>
        <p:xfrm>
          <a:off x="971600" y="1484784"/>
          <a:ext cx="7200801" cy="424530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45574"/>
                <a:gridCol w="4903644"/>
                <a:gridCol w="1151583"/>
              </a:tblGrid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Horaires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Contenus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Modalités</a:t>
                      </a:r>
                      <a:endParaRPr lang="fr-FR" dirty="0"/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9h30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Accueil</a:t>
                      </a:r>
                      <a:r>
                        <a:rPr lang="fr-FR" baseline="0" dirty="0" smtClean="0"/>
                        <a:t> / introduction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Plénière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évolutions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Groupe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10h30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L’épreuve</a:t>
                      </a:r>
                      <a:r>
                        <a:rPr lang="fr-FR" baseline="0" dirty="0" smtClean="0"/>
                        <a:t> U41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Groupe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11h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épreuves U42 &amp; U5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Groupe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12h15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</a:t>
                      </a:r>
                      <a:r>
                        <a:rPr lang="fr-FR" baseline="0" dirty="0" smtClean="0"/>
                        <a:t> CCF et les épreuves U62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13h15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Pause déjeuner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14h00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 stage en entreprise et l’épreuve U61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14h45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La</a:t>
                      </a:r>
                      <a:r>
                        <a:rPr lang="fr-FR" baseline="0" dirty="0" smtClean="0"/>
                        <a:t> modularisation: principe et exemples d’organisation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  <a:tr h="400581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16h30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Clôture</a:t>
                      </a:r>
                      <a:r>
                        <a:rPr lang="fr-FR" baseline="0" dirty="0" smtClean="0"/>
                        <a:t> du séminaire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Plénière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Groupe de travail </a:t>
            </a:r>
            <a:r>
              <a:rPr lang="fr-FR" i="1" smtClean="0"/>
              <a:t>Bâtiment</a:t>
            </a:r>
          </a:p>
        </p:txBody>
      </p:sp>
      <p:sp>
        <p:nvSpPr>
          <p:cNvPr id="8195" name="Rectangle 149"/>
          <p:cNvSpPr>
            <a:spLocks noChangeArrowheads="1"/>
          </p:cNvSpPr>
          <p:nvPr/>
        </p:nvSpPr>
        <p:spPr bwMode="auto">
          <a:xfrm>
            <a:off x="2268538" y="1262063"/>
            <a:ext cx="6767512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fr-FR" sz="1600" u="sng">
                <a:solidFill>
                  <a:schemeClr val="tx1"/>
                </a:solidFill>
              </a:rPr>
              <a:t>Représentants de la profession: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Philippe BAZZOLI 		Entreprise de maçonnerie	Bordeaux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Patrick BUSSY		Presance			Tours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Bernard COILLOT		CGT 			Nancy-Metz 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Sabine CUVELIER		Ramery 			Lille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Denis DUFOSSE 		Nord France Construction	Lille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Anne HOFFEROTE 		Ingénierie			Strasbourg 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Jacques-Yves INGLART 	Eiffage			Lille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Patrick LE HUEROU		Legendre ouest 		Rennes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François MABILLOT 		Syntec Ingénierie 		Paris 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Alain POPINET		Cer 3i 			Bordeaux 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Thierry RAFFAELLI 		GTM Bâtiment 		Versailles 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Christian SCHIEBER 		Funeraires Schneider		Strasbourg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Gilles SIMANDOUX		GTM Bâtiment		Versailles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Eric SZYMSIAK		Enbatra			Grenoble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Olivier WEBER		Capeb			Paris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Groupe de travail </a:t>
            </a:r>
            <a:r>
              <a:rPr lang="fr-FR" i="1" smtClean="0"/>
              <a:t>Bâtiment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331913" y="1141413"/>
            <a:ext cx="7812087" cy="388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 u="sng">
                <a:solidFill>
                  <a:schemeClr val="tx1"/>
                </a:solidFill>
              </a:rPr>
              <a:t>Education Nationale: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Agnès JARRY-LACOMBE	DGESCO			Paris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Yasmina HEURTEL		DGESCO			Paris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Fernand KREMER		IGEN STI			Paris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Charles DUBOIS		IA-IPR-STI		Rennes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Patrick BET		IEN ET STI		Toulouse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Frédéric PINOCHE 		Professeur Génie Civil 	Lille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Christian POUSTYNNIKOFF 	Professeur Génie Civil	Rennes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Gérard ROQUIER		Professeur Génie Civil 	Orléans Tours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Didier DENIS		Professeur Génie Civil	Paris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Philippe VERAEGHE		Professeur Génie Civil	Paris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Christian JOURDAN		Professeur Génie Civil 	Créteil</a:t>
            </a:r>
          </a:p>
          <a:p>
            <a:pPr>
              <a:buFont typeface="Monotype Sorts" pitchFamily="2" charset="2"/>
              <a:buNone/>
              <a:tabLst>
                <a:tab pos="1971675" algn="l"/>
                <a:tab pos="3771900" algn="l"/>
              </a:tabLst>
            </a:pPr>
            <a:r>
              <a:rPr lang="fr-FR" sz="1600">
                <a:solidFill>
                  <a:schemeClr val="tx1"/>
                </a:solidFill>
              </a:rPr>
              <a:t>M. POLI		FFB –SA POLI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Groupe de travail </a:t>
            </a:r>
            <a:r>
              <a:rPr lang="fr-FR" i="1" smtClean="0"/>
              <a:t>Travaux Publics</a:t>
            </a:r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1763713" y="908050"/>
            <a:ext cx="7200900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 u="sng">
                <a:solidFill>
                  <a:schemeClr val="tx1"/>
                </a:solidFill>
              </a:rPr>
              <a:t>Représentants de la profession</a:t>
            </a:r>
            <a:r>
              <a:rPr lang="fr-FR" sz="1600">
                <a:solidFill>
                  <a:schemeClr val="tx1"/>
                </a:solidFill>
              </a:rPr>
              <a:t>: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Sandrine CLEMENT	FAYAT	Bordeaux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Bernard COILLOT	CGT 	Nancy-Metz 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Anne Claude COUDEVYLLE 	FNTP 	Paris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Stéphanie DECHELETTE	BOUYGUES TP	Versailles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Christian DECHEPY	FNTP	Nantes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Patrick HERAULT	Deluermoz	Lyon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Emmy JEANGUYOT	EUROVIA	Versailles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Gilles LAMARE	FNTP	Rennes 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François MABILLOT 	Syntec Ingénierie 	Paris 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Patrick MINVIELLE	FNTP	Versailles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Michel MOUSSARD	ARCADIS	Versailles 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Minh NGUYEN	Sade CGTH 	Paris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Luc NOGRIX	COLAS	Versailles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Gérard RAVEL	COLAS 	Versailles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Jean-Claude RIO	VINCI TP	Bordeaux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Jacques ROUQUETTE	CNATP	Paris</a:t>
            </a:r>
          </a:p>
          <a:p>
            <a:pPr>
              <a:buFont typeface="Monotype Sorts" pitchFamily="2" charset="2"/>
              <a:buNone/>
              <a:tabLst>
                <a:tab pos="2514600" algn="l"/>
                <a:tab pos="4667250" algn="l"/>
              </a:tabLst>
            </a:pPr>
            <a:r>
              <a:rPr lang="fr-FR" sz="1600">
                <a:solidFill>
                  <a:schemeClr val="tx1"/>
                </a:solidFill>
              </a:rPr>
              <a:t>François TONETTI	CNATP	Grenoble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Groupe de travail </a:t>
            </a:r>
            <a:r>
              <a:rPr lang="fr-FR" i="1" smtClean="0"/>
              <a:t>Travaux Publics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979613" y="1273175"/>
            <a:ext cx="6913562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Monotype Sorts" pitchFamily="2" charset="2"/>
              <a:buNone/>
            </a:pPr>
            <a:r>
              <a:rPr lang="fr-FR" sz="1600" u="sng">
                <a:solidFill>
                  <a:schemeClr val="tx1"/>
                </a:solidFill>
              </a:rPr>
              <a:t>Education Nationale: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Agnès JARRY-LACOMBE	DGESCO			Paris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Yasmina HEURTEL		DGESCO			Paris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Fernand KREMER		IGEN			Paris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Thierry KESSENHEIMER	IA-IPR-STI			Bordeaux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Noël RICHET		IA-IPR STI			Paris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Patrick BET		IEN ET			Toulouse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Alain BURON		Professeur Génie Civil		Egletons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Jean Marc CASTEL		Professeur Génie Civil		Castelnaudary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Jean Claude CHARLES	Professeur Génie Civil		Provins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Jean DRABENT		Professeur Génie Civil		St Brieuc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Jean Marie GOETZ		Professeur Génie Civil		Paris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Jean Michel GOURRAT		Professeur Génie Civil		Anglet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Michel LE BRAZIDEC		Professeur Génie Civil		Paris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Jean LEJEUNE		Professeur Génie Civil		St Brieuc</a:t>
            </a:r>
          </a:p>
          <a:p>
            <a:pPr>
              <a:buFont typeface="Monotype Sorts" pitchFamily="2" charset="2"/>
              <a:buNone/>
            </a:pPr>
            <a:r>
              <a:rPr lang="fr-FR" sz="1600">
                <a:solidFill>
                  <a:schemeClr val="tx1"/>
                </a:solidFill>
              </a:rPr>
              <a:t>Eric MARCHISONE		Professeur Génie Civil		Castelnaudary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fr-FR" smtClean="0"/>
              <a:t>Horaires BTS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619250" y="1052513"/>
          <a:ext cx="7057308" cy="4922118"/>
        </p:xfrm>
        <a:graphic>
          <a:graphicData uri="http://schemas.openxmlformats.org/drawingml/2006/table">
            <a:tbl>
              <a:tblPr/>
              <a:tblGrid>
                <a:gridCol w="2224196"/>
                <a:gridCol w="817769"/>
                <a:gridCol w="817769"/>
                <a:gridCol w="761485"/>
                <a:gridCol w="852863"/>
                <a:gridCol w="852863"/>
                <a:gridCol w="730363"/>
              </a:tblGrid>
              <a:tr h="398472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Horaire de 1</a:t>
                      </a:r>
                      <a:r>
                        <a:rPr lang="fr-FR" sz="1100" b="1" kern="150" baseline="3000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ère</a:t>
                      </a:r>
                      <a:r>
                        <a:rPr lang="fr-FR" sz="11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année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1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Horaire de 2</a:t>
                      </a:r>
                      <a:r>
                        <a:rPr lang="fr-FR" sz="1100" b="1" kern="150" baseline="3000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ème</a:t>
                      </a:r>
                      <a:r>
                        <a:rPr lang="fr-FR" sz="11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année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010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Semaine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a + b + </a:t>
                      </a: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c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Année 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Semaine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a + b + </a:t>
                      </a: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c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Année 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1. Culture générale et expression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 + 0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90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 + 0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90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2. Anglais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 + 1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 + 1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3. Mathématiques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 + 1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90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 + 1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90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4. Sciences physiques appliquées  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0 + 0 + 2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0 + 0 + 2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5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5. Enseignements techniques et </a:t>
                      </a: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professionnels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Bâtiment: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 </a:t>
                      </a: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+ 4 + </a:t>
                      </a: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Travaux Publics: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 + 5 +11</a:t>
                      </a: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22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Bâtiment: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 + 4 + 12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Travaux Publics: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 + 5 +11</a:t>
                      </a: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7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6. Accompagnement </a:t>
                      </a: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personnalisé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kern="150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kern="150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 kern="150" dirty="0">
                        <a:solidFill>
                          <a:srgbClr val="000000"/>
                        </a:solidFill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60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57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1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Total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32 h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12</a:t>
                      </a:r>
                      <a:r>
                        <a:rPr lang="fr-FR" sz="9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+ 6 +</a:t>
                      </a:r>
                      <a:r>
                        <a:rPr lang="fr-FR" sz="9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14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1020</a:t>
                      </a: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h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32 h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12</a:t>
                      </a:r>
                      <a:r>
                        <a:rPr lang="fr-FR" sz="9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+ 6 +</a:t>
                      </a:r>
                      <a:r>
                        <a:rPr lang="fr-FR" sz="9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14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1020</a:t>
                      </a:r>
                      <a:r>
                        <a:rPr lang="fr-FR" sz="1000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 smtClean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 </a:t>
                      </a: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h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48453" marB="48453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000" b="1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Langue vivante facultative (autre que l’anglais)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 + 0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1 + 0 + 0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kern="150" dirty="0">
                          <a:solidFill>
                            <a:srgbClr val="000000"/>
                          </a:solidFill>
                          <a:latin typeface="Arial"/>
                          <a:ea typeface="SimSun"/>
                          <a:cs typeface="Tahoma"/>
                        </a:rPr>
                        <a:t>30</a:t>
                      </a:r>
                      <a:endParaRPr lang="fr-FR" sz="1100" kern="150" dirty="0">
                        <a:latin typeface="Arial"/>
                        <a:ea typeface="SimSun"/>
                        <a:cs typeface="Tahoma"/>
                      </a:endParaRPr>
                    </a:p>
                  </a:txBody>
                  <a:tcPr marL="48453" marR="48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Commentaires sur les horaires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1908175" y="1196975"/>
            <a:ext cx="6778625" cy="4824413"/>
          </a:xfrm>
        </p:spPr>
        <p:txBody>
          <a:bodyPr/>
          <a:lstStyle/>
          <a:p>
            <a:pPr eaLnBrk="1" hangingPunct="1"/>
            <a:r>
              <a:rPr lang="fr-FR" smtClean="0"/>
              <a:t>Répartition donnée à titre indicatif :</a:t>
            </a:r>
          </a:p>
          <a:p>
            <a:pPr lvl="1" eaLnBrk="1" hangingPunct="1"/>
            <a:r>
              <a:rPr lang="fr-FR" smtClean="0"/>
              <a:t>a : cours en division entière,</a:t>
            </a:r>
          </a:p>
          <a:p>
            <a:pPr lvl="1" eaLnBrk="1" hangingPunct="1"/>
            <a:r>
              <a:rPr lang="fr-FR" smtClean="0"/>
              <a:t>b : travaux dirigés en groupe à effectif réduit,</a:t>
            </a:r>
          </a:p>
          <a:p>
            <a:pPr lvl="1" eaLnBrk="1" hangingPunct="1"/>
            <a:r>
              <a:rPr lang="fr-FR" smtClean="0"/>
              <a:t>c : travaux pratiques par groupes d’atelier, de topographie ou de laboratoire.</a:t>
            </a:r>
          </a:p>
          <a:p>
            <a:pPr eaLnBrk="1" hangingPunct="1"/>
            <a:r>
              <a:rPr lang="fr-FR" smtClean="0"/>
              <a:t>Les horaires d’enseignements technologiques et professionnels sont globalisés</a:t>
            </a:r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L’accompagnement personnalisé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713" y="1600200"/>
            <a:ext cx="7272337" cy="4637088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60 h par année, globalisées ou non;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Elles répondent à des besoins identifiés: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Accueil d’élèves titulaires d’un bac professionnel;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Accueil d’élèves non titulaires d’un bac génie civil;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Préparation à la poursuite d’étude;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Aides méthodologiques;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Mise à niveau en anglais;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dirty="0" smtClean="0"/>
              <a:t>…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/>
              <a:t>Elles ne concernent pas systématiquement tous les étudiants.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fr-FR" dirty="0" smtClean="0"/>
          </a:p>
        </p:txBody>
      </p:sp>
      <p:sp>
        <p:nvSpPr>
          <p:cNvPr id="5" name="Espace réservé du pied de page 6"/>
          <p:cNvSpPr>
            <a:spLocks noGrp="1"/>
          </p:cNvSpPr>
          <p:nvPr>
            <p:ph type="ftr" sz="quarter" idx="12"/>
          </p:nvPr>
        </p:nvSpPr>
        <p:spPr>
          <a:xfrm>
            <a:off x="3124200" y="6356350"/>
            <a:ext cx="3535363" cy="365125"/>
          </a:xfrm>
        </p:spPr>
        <p:txBody>
          <a:bodyPr/>
          <a:lstStyle/>
          <a:p>
            <a:pPr>
              <a:defRPr/>
            </a:pPr>
            <a:r>
              <a:rPr lang="fr-FR"/>
              <a:t>Rénovation des BTS Bâtiment et Travaux Publics</a:t>
            </a:r>
            <a:endParaRPr lang="fr-FR" b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1214</Words>
  <Application>Microsoft Office PowerPoint</Application>
  <PresentationFormat>Affichage à l'écran (4:3)</PresentationFormat>
  <Paragraphs>390</Paragraphs>
  <Slides>20</Slides>
  <Notes>12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 Narrow</vt:lpstr>
      <vt:lpstr>Monotype Sorts</vt:lpstr>
      <vt:lpstr>Calibri</vt:lpstr>
      <vt:lpstr>Arial</vt:lpstr>
      <vt:lpstr>Times New Roman</vt:lpstr>
      <vt:lpstr>SimSun</vt:lpstr>
      <vt:lpstr>Tahoma</vt:lpstr>
      <vt:lpstr>Thème Office</vt:lpstr>
      <vt:lpstr>Document Microsoft Word</vt:lpstr>
      <vt:lpstr>Rénovation des  BTS Bâtiment et Travaux Publics</vt:lpstr>
      <vt:lpstr>Programme du séminaire</vt:lpstr>
      <vt:lpstr>Groupe de travail Bâtiment</vt:lpstr>
      <vt:lpstr>Groupe de travail Bâtiment</vt:lpstr>
      <vt:lpstr>Groupe de travail Travaux Publics</vt:lpstr>
      <vt:lpstr>Groupe de travail Travaux Publics</vt:lpstr>
      <vt:lpstr>Horaires BTS</vt:lpstr>
      <vt:lpstr>Commentaires sur les horaires</vt:lpstr>
      <vt:lpstr>L’accompagnement personnalisé</vt:lpstr>
      <vt:lpstr>Ecriture des diplômes</vt:lpstr>
      <vt:lpstr>Compétences</vt:lpstr>
      <vt:lpstr>Liens certification - compétences</vt:lpstr>
      <vt:lpstr>Détails d’écriture d’une compétence</vt:lpstr>
      <vt:lpstr>BTS Bâtiment</vt:lpstr>
      <vt:lpstr>Enseignements généraux</vt:lpstr>
      <vt:lpstr>Enseignements techniques  et professionnels</vt:lpstr>
      <vt:lpstr>BTS Travaux Publics</vt:lpstr>
      <vt:lpstr>Enseignements généraux</vt:lpstr>
      <vt:lpstr>Enseignements techniques  et professionnels</vt:lpstr>
      <vt:lpstr>Programme du séminaire</vt:lpstr>
    </vt:vector>
  </TitlesOfParts>
  <Company>Personnel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nouvel élan….</dc:title>
  <dc:creator>m</dc:creator>
  <cp:lastModifiedBy>KESSENHEIMER Thierry</cp:lastModifiedBy>
  <cp:revision>52</cp:revision>
  <cp:lastPrinted>1601-01-01T00:00:00Z</cp:lastPrinted>
  <dcterms:created xsi:type="dcterms:W3CDTF">2005-02-03T16:30:50Z</dcterms:created>
  <dcterms:modified xsi:type="dcterms:W3CDTF">2012-04-04T08:38:44Z</dcterms:modified>
</cp:coreProperties>
</file>