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2"/>
  </p:notesMasterIdLst>
  <p:sldIdLst>
    <p:sldId id="256" r:id="rId3"/>
    <p:sldId id="261" r:id="rId4"/>
    <p:sldId id="258" r:id="rId5"/>
    <p:sldId id="263" r:id="rId6"/>
    <p:sldId id="268" r:id="rId7"/>
    <p:sldId id="257" r:id="rId8"/>
    <p:sldId id="264" r:id="rId9"/>
    <p:sldId id="270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4" autoAdjust="0"/>
    <p:restoredTop sz="88406" autoAdjust="0"/>
  </p:normalViewPr>
  <p:slideViewPr>
    <p:cSldViewPr>
      <p:cViewPr>
        <p:scale>
          <a:sx n="100" d="100"/>
          <a:sy n="100" d="100"/>
        </p:scale>
        <p:origin x="-113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9D9107-200A-4823-963E-7A7F8C97D974}" type="doc">
      <dgm:prSet loTypeId="urn:microsoft.com/office/officeart/2005/8/layout/b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392B6F00-3F29-45FB-A06D-CB67FCD23A14}">
      <dgm:prSet phldrT="[Texte]"/>
      <dgm:spPr/>
      <dgm:t>
        <a:bodyPr/>
        <a:lstStyle/>
        <a:p>
          <a:r>
            <a:rPr lang="fr-FR" dirty="0" smtClean="0"/>
            <a:t>Genèse du BIM dans l’établissement</a:t>
          </a:r>
          <a:endParaRPr lang="fr-FR" dirty="0"/>
        </a:p>
      </dgm:t>
    </dgm:pt>
    <dgm:pt modelId="{096ED631-D215-40C9-9EC6-577CA138F3B7}" type="parTrans" cxnId="{8AEB05DF-DB20-496E-BACA-B724641F8990}">
      <dgm:prSet/>
      <dgm:spPr/>
      <dgm:t>
        <a:bodyPr/>
        <a:lstStyle/>
        <a:p>
          <a:endParaRPr lang="fr-FR"/>
        </a:p>
      </dgm:t>
    </dgm:pt>
    <dgm:pt modelId="{C01B4B0B-2A1B-49BF-8FF5-A50A7EBA2A8B}" type="sibTrans" cxnId="{8AEB05DF-DB20-496E-BACA-B724641F8990}">
      <dgm:prSet/>
      <dgm:spPr/>
      <dgm:t>
        <a:bodyPr/>
        <a:lstStyle/>
        <a:p>
          <a:endParaRPr lang="fr-FR"/>
        </a:p>
      </dgm:t>
    </dgm:pt>
    <dgm:pt modelId="{F40949AA-CD8C-4A60-B1C2-08294D14472D}">
      <dgm:prSet phldrT="[Texte]"/>
      <dgm:spPr/>
      <dgm:t>
        <a:bodyPr/>
        <a:lstStyle/>
        <a:p>
          <a:r>
            <a:rPr lang="fr-FR" dirty="0" smtClean="0"/>
            <a:t>Bts Bâtiment, bac STI Génie civil, Bac STI2D AC</a:t>
          </a:r>
          <a:endParaRPr lang="fr-FR" dirty="0"/>
        </a:p>
      </dgm:t>
    </dgm:pt>
    <dgm:pt modelId="{2FF9359A-DEEC-4667-8544-2CA9FE362399}" type="parTrans" cxnId="{13925BC6-5EF4-4043-8A3F-F0A0BE81308C}">
      <dgm:prSet/>
      <dgm:spPr/>
      <dgm:t>
        <a:bodyPr/>
        <a:lstStyle/>
        <a:p>
          <a:endParaRPr lang="fr-FR"/>
        </a:p>
      </dgm:t>
    </dgm:pt>
    <dgm:pt modelId="{5A0B1638-0349-491B-88EC-253CCA691686}" type="sibTrans" cxnId="{13925BC6-5EF4-4043-8A3F-F0A0BE81308C}">
      <dgm:prSet/>
      <dgm:spPr/>
      <dgm:t>
        <a:bodyPr/>
        <a:lstStyle/>
        <a:p>
          <a:endParaRPr lang="fr-FR"/>
        </a:p>
      </dgm:t>
    </dgm:pt>
    <dgm:pt modelId="{C6FB4AB2-C718-4554-968F-91741AE97A3F}">
      <dgm:prSet phldrT="[Texte]"/>
      <dgm:spPr/>
      <dgm:t>
        <a:bodyPr/>
        <a:lstStyle/>
        <a:p>
          <a:r>
            <a:rPr lang="fr-FR" dirty="0" smtClean="0"/>
            <a:t>Relation du BIM avec le </a:t>
          </a:r>
          <a:r>
            <a:rPr lang="fr-FR" err="1" smtClean="0"/>
            <a:t>Cnam</a:t>
          </a:r>
          <a:r>
            <a:rPr lang="fr-FR" smtClean="0"/>
            <a:t> </a:t>
          </a:r>
          <a:endParaRPr lang="fr-FR" dirty="0"/>
        </a:p>
      </dgm:t>
    </dgm:pt>
    <dgm:pt modelId="{7F455419-0FDA-4CD0-B9EA-F1FFC38E0CA3}" type="sibTrans" cxnId="{D3711165-707A-4008-BB43-2628850C37D3}">
      <dgm:prSet/>
      <dgm:spPr/>
      <dgm:t>
        <a:bodyPr/>
        <a:lstStyle/>
        <a:p>
          <a:endParaRPr lang="fr-FR"/>
        </a:p>
      </dgm:t>
    </dgm:pt>
    <dgm:pt modelId="{F4D16678-4D24-46A9-9F04-73E0D612F18A}" type="parTrans" cxnId="{D3711165-707A-4008-BB43-2628850C37D3}">
      <dgm:prSet/>
      <dgm:spPr/>
      <dgm:t>
        <a:bodyPr/>
        <a:lstStyle/>
        <a:p>
          <a:endParaRPr lang="fr-FR"/>
        </a:p>
      </dgm:t>
    </dgm:pt>
    <dgm:pt modelId="{E2D06880-A68E-494D-B433-7EC085FACD5A}">
      <dgm:prSet phldrT="[Texte]"/>
      <dgm:spPr/>
      <dgm:t>
        <a:bodyPr/>
        <a:lstStyle/>
        <a:p>
          <a:r>
            <a:rPr lang="fr-FR" dirty="0" smtClean="0"/>
            <a:t>Projet de coopération avec Madagascar</a:t>
          </a:r>
          <a:endParaRPr lang="fr-FR" dirty="0"/>
        </a:p>
      </dgm:t>
    </dgm:pt>
    <dgm:pt modelId="{10ABA2C9-6076-48E6-85AA-73DFB90C7EF0}" type="parTrans" cxnId="{38E503C6-F53B-49D1-9AF7-2A7B36619F48}">
      <dgm:prSet/>
      <dgm:spPr/>
      <dgm:t>
        <a:bodyPr/>
        <a:lstStyle/>
        <a:p>
          <a:endParaRPr lang="fr-FR"/>
        </a:p>
      </dgm:t>
    </dgm:pt>
    <dgm:pt modelId="{B41229A1-FA9F-43D5-BFCC-E3D895C93022}" type="sibTrans" cxnId="{38E503C6-F53B-49D1-9AF7-2A7B36619F48}">
      <dgm:prSet/>
      <dgm:spPr/>
      <dgm:t>
        <a:bodyPr/>
        <a:lstStyle/>
        <a:p>
          <a:endParaRPr lang="fr-FR"/>
        </a:p>
      </dgm:t>
    </dgm:pt>
    <dgm:pt modelId="{948B1022-91C4-42A9-9E2B-04883E75CCA2}" type="pres">
      <dgm:prSet presAssocID="{359D9107-200A-4823-963E-7A7F8C97D97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32F8908-FF39-4FEB-B6DE-41BD95171F4F}" type="pres">
      <dgm:prSet presAssocID="{392B6F00-3F29-45FB-A06D-CB67FCD23A14}" presName="compNode" presStyleCnt="0"/>
      <dgm:spPr/>
      <dgm:t>
        <a:bodyPr/>
        <a:lstStyle/>
        <a:p>
          <a:endParaRPr lang="fr-FR"/>
        </a:p>
      </dgm:t>
    </dgm:pt>
    <dgm:pt modelId="{672893D0-72E0-4609-97B8-4E68A7343EAF}" type="pres">
      <dgm:prSet presAssocID="{392B6F00-3F29-45FB-A06D-CB67FCD23A14}" presName="childRect" presStyleLbl="bgAcc1" presStyleIdx="0" presStyleCnt="4" custLinFactNeighborX="-232" custLinFactNeighborY="64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8EE13E-0072-48CD-AA99-0884D4857460}" type="pres">
      <dgm:prSet presAssocID="{392B6F00-3F29-45FB-A06D-CB67FCD23A1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F2C9031-BE65-4A90-9AD7-CAC631EFA500}" type="pres">
      <dgm:prSet presAssocID="{392B6F00-3F29-45FB-A06D-CB67FCD23A14}" presName="parentRect" presStyleLbl="alignNode1" presStyleIdx="0" presStyleCnt="4" custLinFactNeighborX="-232" custLinFactNeighborY="8388"/>
      <dgm:spPr/>
      <dgm:t>
        <a:bodyPr/>
        <a:lstStyle/>
        <a:p>
          <a:endParaRPr lang="fr-FR"/>
        </a:p>
      </dgm:t>
    </dgm:pt>
    <dgm:pt modelId="{47F73C7D-B6E6-41ED-9B47-0A752583E64C}" type="pres">
      <dgm:prSet presAssocID="{392B6F00-3F29-45FB-A06D-CB67FCD23A14}" presName="adorn" presStyleLbl="fgAccFollowNode1" presStyleIdx="0" presStyleCnt="4"/>
      <dgm:spPr/>
      <dgm:t>
        <a:bodyPr/>
        <a:lstStyle/>
        <a:p>
          <a:endParaRPr lang="fr-FR"/>
        </a:p>
      </dgm:t>
    </dgm:pt>
    <dgm:pt modelId="{575B6C57-AC24-4C4A-91D7-B1F38F7E8142}" type="pres">
      <dgm:prSet presAssocID="{C01B4B0B-2A1B-49BF-8FF5-A50A7EBA2A8B}" presName="sibTrans" presStyleLbl="sibTrans2D1" presStyleIdx="0" presStyleCnt="0"/>
      <dgm:spPr/>
      <dgm:t>
        <a:bodyPr/>
        <a:lstStyle/>
        <a:p>
          <a:endParaRPr lang="fr-FR"/>
        </a:p>
      </dgm:t>
    </dgm:pt>
    <dgm:pt modelId="{D86A9EC9-E4AA-4725-9CCE-0EDCC14B1C44}" type="pres">
      <dgm:prSet presAssocID="{F40949AA-CD8C-4A60-B1C2-08294D14472D}" presName="compNode" presStyleCnt="0"/>
      <dgm:spPr/>
      <dgm:t>
        <a:bodyPr/>
        <a:lstStyle/>
        <a:p>
          <a:endParaRPr lang="fr-FR"/>
        </a:p>
      </dgm:t>
    </dgm:pt>
    <dgm:pt modelId="{FCFA8BD5-F790-44C4-9BD8-6200FA5AF79E}" type="pres">
      <dgm:prSet presAssocID="{F40949AA-CD8C-4A60-B1C2-08294D14472D}" presName="childRect" presStyleLbl="bgAcc1" presStyleIdx="1" presStyleCnt="4" custLinFactNeighborX="638" custLinFactNeighborY="9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85960C-90B2-4AB8-BC1F-C9524C6763A4}" type="pres">
      <dgm:prSet presAssocID="{F40949AA-CD8C-4A60-B1C2-08294D14472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7410AB-871F-46D7-8635-160444BA7988}" type="pres">
      <dgm:prSet presAssocID="{F40949AA-CD8C-4A60-B1C2-08294D14472D}" presName="parentRect" presStyleLbl="alignNode1" presStyleIdx="1" presStyleCnt="4"/>
      <dgm:spPr/>
      <dgm:t>
        <a:bodyPr/>
        <a:lstStyle/>
        <a:p>
          <a:endParaRPr lang="fr-FR"/>
        </a:p>
      </dgm:t>
    </dgm:pt>
    <dgm:pt modelId="{399CAF31-5549-4E64-B748-4582D22C4EF0}" type="pres">
      <dgm:prSet presAssocID="{F40949AA-CD8C-4A60-B1C2-08294D14472D}" presName="adorn" presStyleLbl="fgAccFollowNode1" presStyleIdx="1" presStyleCnt="4"/>
      <dgm:spPr/>
      <dgm:t>
        <a:bodyPr/>
        <a:lstStyle/>
        <a:p>
          <a:endParaRPr lang="fr-FR"/>
        </a:p>
      </dgm:t>
    </dgm:pt>
    <dgm:pt modelId="{04844D6D-BF80-4D3D-8146-3D561AF1005A}" type="pres">
      <dgm:prSet presAssocID="{5A0B1638-0349-491B-88EC-253CCA691686}" presName="sibTrans" presStyleLbl="sibTrans2D1" presStyleIdx="0" presStyleCnt="0"/>
      <dgm:spPr/>
      <dgm:t>
        <a:bodyPr/>
        <a:lstStyle/>
        <a:p>
          <a:endParaRPr lang="fr-FR"/>
        </a:p>
      </dgm:t>
    </dgm:pt>
    <dgm:pt modelId="{CE779EFD-0E34-41B5-BA66-3D58845951B7}" type="pres">
      <dgm:prSet presAssocID="{C6FB4AB2-C718-4554-968F-91741AE97A3F}" presName="compNode" presStyleCnt="0"/>
      <dgm:spPr/>
      <dgm:t>
        <a:bodyPr/>
        <a:lstStyle/>
        <a:p>
          <a:endParaRPr lang="fr-FR"/>
        </a:p>
      </dgm:t>
    </dgm:pt>
    <dgm:pt modelId="{F4122931-7426-4D04-B615-8FE0085C961D}" type="pres">
      <dgm:prSet presAssocID="{C6FB4AB2-C718-4554-968F-91741AE97A3F}" presName="childRect" presStyleLbl="bgAcc1" presStyleIdx="2" presStyleCnt="4" custLinFactNeighborX="153" custLinFactNeighborY="64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BCAEC83-84DF-40E8-A36A-1FC57A0A3D48}" type="pres">
      <dgm:prSet presAssocID="{C6FB4AB2-C718-4554-968F-91741AE97A3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CFFD4CF-E93A-499A-933B-798B8FFF09EB}" type="pres">
      <dgm:prSet presAssocID="{C6FB4AB2-C718-4554-968F-91741AE97A3F}" presName="parentRect" presStyleLbl="alignNode1" presStyleIdx="2" presStyleCnt="4"/>
      <dgm:spPr/>
      <dgm:t>
        <a:bodyPr/>
        <a:lstStyle/>
        <a:p>
          <a:endParaRPr lang="fr-FR"/>
        </a:p>
      </dgm:t>
    </dgm:pt>
    <dgm:pt modelId="{B5C24573-3986-40F6-A45B-E5750C7847D4}" type="pres">
      <dgm:prSet presAssocID="{C6FB4AB2-C718-4554-968F-91741AE97A3F}" presName="adorn" presStyleLbl="fgAccFollowNode1" presStyleIdx="2" presStyleCnt="4"/>
      <dgm:spPr/>
      <dgm:t>
        <a:bodyPr/>
        <a:lstStyle/>
        <a:p>
          <a:endParaRPr lang="fr-FR"/>
        </a:p>
      </dgm:t>
    </dgm:pt>
    <dgm:pt modelId="{D13E5E32-C644-44CF-855B-5724C51F7752}" type="pres">
      <dgm:prSet presAssocID="{7F455419-0FDA-4CD0-B9EA-F1FFC38E0CA3}" presName="sibTrans" presStyleLbl="sibTrans2D1" presStyleIdx="0" presStyleCnt="0"/>
      <dgm:spPr/>
      <dgm:t>
        <a:bodyPr/>
        <a:lstStyle/>
        <a:p>
          <a:endParaRPr lang="fr-FR"/>
        </a:p>
      </dgm:t>
    </dgm:pt>
    <dgm:pt modelId="{C4E6CDBF-B9AF-44B5-9200-08E0EADC6389}" type="pres">
      <dgm:prSet presAssocID="{E2D06880-A68E-494D-B433-7EC085FACD5A}" presName="compNode" presStyleCnt="0"/>
      <dgm:spPr/>
      <dgm:t>
        <a:bodyPr/>
        <a:lstStyle/>
        <a:p>
          <a:endParaRPr lang="fr-FR"/>
        </a:p>
      </dgm:t>
    </dgm:pt>
    <dgm:pt modelId="{FEDF90BB-B0DB-4431-A62E-89441F413D05}" type="pres">
      <dgm:prSet presAssocID="{E2D06880-A68E-494D-B433-7EC085FACD5A}" presName="childRec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431167-D340-4D21-B3E2-2FACE38FCBE9}" type="pres">
      <dgm:prSet presAssocID="{E2D06880-A68E-494D-B433-7EC085FACD5A}" presName="parentText" presStyleLbl="node1" presStyleIdx="0" presStyleCnt="0" custLinFactNeighborX="-232" custLinFactNeighborY="8388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2A8D72-37BF-4E0D-9B5C-681B94497236}" type="pres">
      <dgm:prSet presAssocID="{E2D06880-A68E-494D-B433-7EC085FACD5A}" presName="parentRect" presStyleLbl="alignNode1" presStyleIdx="3" presStyleCnt="4"/>
      <dgm:spPr/>
      <dgm:t>
        <a:bodyPr/>
        <a:lstStyle/>
        <a:p>
          <a:endParaRPr lang="fr-FR"/>
        </a:p>
      </dgm:t>
    </dgm:pt>
    <dgm:pt modelId="{CFCD5DF3-2E47-41C8-9882-271447BF0016}" type="pres">
      <dgm:prSet presAssocID="{E2D06880-A68E-494D-B433-7EC085FACD5A}" presName="adorn" presStyleLbl="fgAccFollowNode1" presStyleIdx="3" presStyleCnt="4"/>
      <dgm:spPr/>
      <dgm:t>
        <a:bodyPr/>
        <a:lstStyle/>
        <a:p>
          <a:endParaRPr lang="fr-FR"/>
        </a:p>
      </dgm:t>
    </dgm:pt>
  </dgm:ptLst>
  <dgm:cxnLst>
    <dgm:cxn modelId="{19ECA510-6C77-440B-A0E7-4DC4424C993E}" type="presOf" srcId="{359D9107-200A-4823-963E-7A7F8C97D974}" destId="{948B1022-91C4-42A9-9E2B-04883E75CCA2}" srcOrd="0" destOrd="0" presId="urn:microsoft.com/office/officeart/2005/8/layout/bList2"/>
    <dgm:cxn modelId="{DA04F235-7201-4EF6-A794-C9FCA04AAE15}" type="presOf" srcId="{E2D06880-A68E-494D-B433-7EC085FACD5A}" destId="{F12A8D72-37BF-4E0D-9B5C-681B94497236}" srcOrd="1" destOrd="0" presId="urn:microsoft.com/office/officeart/2005/8/layout/bList2"/>
    <dgm:cxn modelId="{138C38E7-8491-4746-A822-129F5E047DF4}" type="presOf" srcId="{F40949AA-CD8C-4A60-B1C2-08294D14472D}" destId="{CE7410AB-871F-46D7-8635-160444BA7988}" srcOrd="1" destOrd="0" presId="urn:microsoft.com/office/officeart/2005/8/layout/bList2"/>
    <dgm:cxn modelId="{954F92C8-544D-40B6-ABB2-15E639D74F80}" type="presOf" srcId="{392B6F00-3F29-45FB-A06D-CB67FCD23A14}" destId="{0D8EE13E-0072-48CD-AA99-0884D4857460}" srcOrd="0" destOrd="0" presId="urn:microsoft.com/office/officeart/2005/8/layout/bList2"/>
    <dgm:cxn modelId="{858E88F2-DC30-45D0-A5F3-B10D5A01FE46}" type="presOf" srcId="{5A0B1638-0349-491B-88EC-253CCA691686}" destId="{04844D6D-BF80-4D3D-8146-3D561AF1005A}" srcOrd="0" destOrd="0" presId="urn:microsoft.com/office/officeart/2005/8/layout/bList2"/>
    <dgm:cxn modelId="{24C8A414-8F00-4673-8742-D6A1266D6D93}" type="presOf" srcId="{E2D06880-A68E-494D-B433-7EC085FACD5A}" destId="{74431167-D340-4D21-B3E2-2FACE38FCBE9}" srcOrd="0" destOrd="0" presId="urn:microsoft.com/office/officeart/2005/8/layout/bList2"/>
    <dgm:cxn modelId="{CDBE562A-1865-46D8-A41E-741C68D26DEF}" type="presOf" srcId="{C01B4B0B-2A1B-49BF-8FF5-A50A7EBA2A8B}" destId="{575B6C57-AC24-4C4A-91D7-B1F38F7E8142}" srcOrd="0" destOrd="0" presId="urn:microsoft.com/office/officeart/2005/8/layout/bList2"/>
    <dgm:cxn modelId="{13925BC6-5EF4-4043-8A3F-F0A0BE81308C}" srcId="{359D9107-200A-4823-963E-7A7F8C97D974}" destId="{F40949AA-CD8C-4A60-B1C2-08294D14472D}" srcOrd="1" destOrd="0" parTransId="{2FF9359A-DEEC-4667-8544-2CA9FE362399}" sibTransId="{5A0B1638-0349-491B-88EC-253CCA691686}"/>
    <dgm:cxn modelId="{D3711165-707A-4008-BB43-2628850C37D3}" srcId="{359D9107-200A-4823-963E-7A7F8C97D974}" destId="{C6FB4AB2-C718-4554-968F-91741AE97A3F}" srcOrd="2" destOrd="0" parTransId="{F4D16678-4D24-46A9-9F04-73E0D612F18A}" sibTransId="{7F455419-0FDA-4CD0-B9EA-F1FFC38E0CA3}"/>
    <dgm:cxn modelId="{258E925A-350A-4B19-B63B-A1651CB4F504}" type="presOf" srcId="{F40949AA-CD8C-4A60-B1C2-08294D14472D}" destId="{5B85960C-90B2-4AB8-BC1F-C9524C6763A4}" srcOrd="0" destOrd="0" presId="urn:microsoft.com/office/officeart/2005/8/layout/bList2"/>
    <dgm:cxn modelId="{8AEB05DF-DB20-496E-BACA-B724641F8990}" srcId="{359D9107-200A-4823-963E-7A7F8C97D974}" destId="{392B6F00-3F29-45FB-A06D-CB67FCD23A14}" srcOrd="0" destOrd="0" parTransId="{096ED631-D215-40C9-9EC6-577CA138F3B7}" sibTransId="{C01B4B0B-2A1B-49BF-8FF5-A50A7EBA2A8B}"/>
    <dgm:cxn modelId="{9FBB1231-B6EC-4037-9CE3-388B5AADF32E}" type="presOf" srcId="{7F455419-0FDA-4CD0-B9EA-F1FFC38E0CA3}" destId="{D13E5E32-C644-44CF-855B-5724C51F7752}" srcOrd="0" destOrd="0" presId="urn:microsoft.com/office/officeart/2005/8/layout/bList2"/>
    <dgm:cxn modelId="{FFED9808-1FF4-4949-B0DE-45F54BA8D292}" type="presOf" srcId="{C6FB4AB2-C718-4554-968F-91741AE97A3F}" destId="{ACFFD4CF-E93A-499A-933B-798B8FFF09EB}" srcOrd="1" destOrd="0" presId="urn:microsoft.com/office/officeart/2005/8/layout/bList2"/>
    <dgm:cxn modelId="{38338812-0898-4BD8-BBB6-C2B040E5D3D8}" type="presOf" srcId="{392B6F00-3F29-45FB-A06D-CB67FCD23A14}" destId="{3F2C9031-BE65-4A90-9AD7-CAC631EFA500}" srcOrd="1" destOrd="0" presId="urn:microsoft.com/office/officeart/2005/8/layout/bList2"/>
    <dgm:cxn modelId="{440D4C03-3F78-47FC-B48A-48479C7B978E}" type="presOf" srcId="{C6FB4AB2-C718-4554-968F-91741AE97A3F}" destId="{0BCAEC83-84DF-40E8-A36A-1FC57A0A3D48}" srcOrd="0" destOrd="0" presId="urn:microsoft.com/office/officeart/2005/8/layout/bList2"/>
    <dgm:cxn modelId="{38E503C6-F53B-49D1-9AF7-2A7B36619F48}" srcId="{359D9107-200A-4823-963E-7A7F8C97D974}" destId="{E2D06880-A68E-494D-B433-7EC085FACD5A}" srcOrd="3" destOrd="0" parTransId="{10ABA2C9-6076-48E6-85AA-73DFB90C7EF0}" sibTransId="{B41229A1-FA9F-43D5-BFCC-E3D895C93022}"/>
    <dgm:cxn modelId="{80612800-C0DB-4BB4-B8E5-A3FF394729DB}" type="presParOf" srcId="{948B1022-91C4-42A9-9E2B-04883E75CCA2}" destId="{632F8908-FF39-4FEB-B6DE-41BD95171F4F}" srcOrd="0" destOrd="0" presId="urn:microsoft.com/office/officeart/2005/8/layout/bList2"/>
    <dgm:cxn modelId="{5976E412-A97F-449B-8511-13080DA91656}" type="presParOf" srcId="{632F8908-FF39-4FEB-B6DE-41BD95171F4F}" destId="{672893D0-72E0-4609-97B8-4E68A7343EAF}" srcOrd="0" destOrd="0" presId="urn:microsoft.com/office/officeart/2005/8/layout/bList2"/>
    <dgm:cxn modelId="{3FDAE14C-DA2C-4315-940B-FB2A8869B83D}" type="presParOf" srcId="{632F8908-FF39-4FEB-B6DE-41BD95171F4F}" destId="{0D8EE13E-0072-48CD-AA99-0884D4857460}" srcOrd="1" destOrd="0" presId="urn:microsoft.com/office/officeart/2005/8/layout/bList2"/>
    <dgm:cxn modelId="{48E87631-BF2A-44FA-B483-1B9AD50E29E6}" type="presParOf" srcId="{632F8908-FF39-4FEB-B6DE-41BD95171F4F}" destId="{3F2C9031-BE65-4A90-9AD7-CAC631EFA500}" srcOrd="2" destOrd="0" presId="urn:microsoft.com/office/officeart/2005/8/layout/bList2"/>
    <dgm:cxn modelId="{4A9F0103-9E60-42CB-97D3-994EE7AFEC2E}" type="presParOf" srcId="{632F8908-FF39-4FEB-B6DE-41BD95171F4F}" destId="{47F73C7D-B6E6-41ED-9B47-0A752583E64C}" srcOrd="3" destOrd="0" presId="urn:microsoft.com/office/officeart/2005/8/layout/bList2"/>
    <dgm:cxn modelId="{AA47BC4E-AF91-4562-AE45-69BCA870DE88}" type="presParOf" srcId="{948B1022-91C4-42A9-9E2B-04883E75CCA2}" destId="{575B6C57-AC24-4C4A-91D7-B1F38F7E8142}" srcOrd="1" destOrd="0" presId="urn:microsoft.com/office/officeart/2005/8/layout/bList2"/>
    <dgm:cxn modelId="{EBFBE763-6512-4C9E-AB4B-34D0B86A0DD1}" type="presParOf" srcId="{948B1022-91C4-42A9-9E2B-04883E75CCA2}" destId="{D86A9EC9-E4AA-4725-9CCE-0EDCC14B1C44}" srcOrd="2" destOrd="0" presId="urn:microsoft.com/office/officeart/2005/8/layout/bList2"/>
    <dgm:cxn modelId="{AD950406-398E-48FF-A107-DC33AD2A99EB}" type="presParOf" srcId="{D86A9EC9-E4AA-4725-9CCE-0EDCC14B1C44}" destId="{FCFA8BD5-F790-44C4-9BD8-6200FA5AF79E}" srcOrd="0" destOrd="0" presId="urn:microsoft.com/office/officeart/2005/8/layout/bList2"/>
    <dgm:cxn modelId="{144D7F9A-9696-48CE-BADC-9FD0D52C25C2}" type="presParOf" srcId="{D86A9EC9-E4AA-4725-9CCE-0EDCC14B1C44}" destId="{5B85960C-90B2-4AB8-BC1F-C9524C6763A4}" srcOrd="1" destOrd="0" presId="urn:microsoft.com/office/officeart/2005/8/layout/bList2"/>
    <dgm:cxn modelId="{93A7B0C1-C944-4119-A416-392D30DEAF79}" type="presParOf" srcId="{D86A9EC9-E4AA-4725-9CCE-0EDCC14B1C44}" destId="{CE7410AB-871F-46D7-8635-160444BA7988}" srcOrd="2" destOrd="0" presId="urn:microsoft.com/office/officeart/2005/8/layout/bList2"/>
    <dgm:cxn modelId="{C0801B5C-67DB-423A-837E-B340A780FF47}" type="presParOf" srcId="{D86A9EC9-E4AA-4725-9CCE-0EDCC14B1C44}" destId="{399CAF31-5549-4E64-B748-4582D22C4EF0}" srcOrd="3" destOrd="0" presId="urn:microsoft.com/office/officeart/2005/8/layout/bList2"/>
    <dgm:cxn modelId="{DF4B37ED-12A1-4D69-B4FC-A41E4E6A7B27}" type="presParOf" srcId="{948B1022-91C4-42A9-9E2B-04883E75CCA2}" destId="{04844D6D-BF80-4D3D-8146-3D561AF1005A}" srcOrd="3" destOrd="0" presId="urn:microsoft.com/office/officeart/2005/8/layout/bList2"/>
    <dgm:cxn modelId="{81D675D9-A83A-414F-9ECA-24D32E098BBB}" type="presParOf" srcId="{948B1022-91C4-42A9-9E2B-04883E75CCA2}" destId="{CE779EFD-0E34-41B5-BA66-3D58845951B7}" srcOrd="4" destOrd="0" presId="urn:microsoft.com/office/officeart/2005/8/layout/bList2"/>
    <dgm:cxn modelId="{5E0516AB-1E9C-4574-8222-C0E9161762D1}" type="presParOf" srcId="{CE779EFD-0E34-41B5-BA66-3D58845951B7}" destId="{F4122931-7426-4D04-B615-8FE0085C961D}" srcOrd="0" destOrd="0" presId="urn:microsoft.com/office/officeart/2005/8/layout/bList2"/>
    <dgm:cxn modelId="{495F51D0-336E-42D1-8C6A-782F80839224}" type="presParOf" srcId="{CE779EFD-0E34-41B5-BA66-3D58845951B7}" destId="{0BCAEC83-84DF-40E8-A36A-1FC57A0A3D48}" srcOrd="1" destOrd="0" presId="urn:microsoft.com/office/officeart/2005/8/layout/bList2"/>
    <dgm:cxn modelId="{739EC127-D58A-442E-B7DA-DF40934B36CE}" type="presParOf" srcId="{CE779EFD-0E34-41B5-BA66-3D58845951B7}" destId="{ACFFD4CF-E93A-499A-933B-798B8FFF09EB}" srcOrd="2" destOrd="0" presId="urn:microsoft.com/office/officeart/2005/8/layout/bList2"/>
    <dgm:cxn modelId="{1FB33C4B-A3E1-457B-9636-9C8C566D4BE4}" type="presParOf" srcId="{CE779EFD-0E34-41B5-BA66-3D58845951B7}" destId="{B5C24573-3986-40F6-A45B-E5750C7847D4}" srcOrd="3" destOrd="0" presId="urn:microsoft.com/office/officeart/2005/8/layout/bList2"/>
    <dgm:cxn modelId="{AB1E970F-1C01-4903-882B-06304CB8B72D}" type="presParOf" srcId="{948B1022-91C4-42A9-9E2B-04883E75CCA2}" destId="{D13E5E32-C644-44CF-855B-5724C51F7752}" srcOrd="5" destOrd="0" presId="urn:microsoft.com/office/officeart/2005/8/layout/bList2"/>
    <dgm:cxn modelId="{D9A20004-767F-4DF5-BFCD-908AABE9FAE4}" type="presParOf" srcId="{948B1022-91C4-42A9-9E2B-04883E75CCA2}" destId="{C4E6CDBF-B9AF-44B5-9200-08E0EADC6389}" srcOrd="6" destOrd="0" presId="urn:microsoft.com/office/officeart/2005/8/layout/bList2"/>
    <dgm:cxn modelId="{A443849B-EEEC-43DF-9EAE-BF2F0A1791A4}" type="presParOf" srcId="{C4E6CDBF-B9AF-44B5-9200-08E0EADC6389}" destId="{FEDF90BB-B0DB-4431-A62E-89441F413D05}" srcOrd="0" destOrd="0" presId="urn:microsoft.com/office/officeart/2005/8/layout/bList2"/>
    <dgm:cxn modelId="{6E3F70B1-90C6-4410-BB56-39525EBDE267}" type="presParOf" srcId="{C4E6CDBF-B9AF-44B5-9200-08E0EADC6389}" destId="{74431167-D340-4D21-B3E2-2FACE38FCBE9}" srcOrd="1" destOrd="0" presId="urn:microsoft.com/office/officeart/2005/8/layout/bList2"/>
    <dgm:cxn modelId="{376C11F6-6B5A-4D18-86B7-486B42C915DE}" type="presParOf" srcId="{C4E6CDBF-B9AF-44B5-9200-08E0EADC6389}" destId="{F12A8D72-37BF-4E0D-9B5C-681B94497236}" srcOrd="2" destOrd="0" presId="urn:microsoft.com/office/officeart/2005/8/layout/bList2"/>
    <dgm:cxn modelId="{7F96CF97-A800-43A6-BE4D-9450CBDF8A1A}" type="presParOf" srcId="{C4E6CDBF-B9AF-44B5-9200-08E0EADC6389}" destId="{CFCD5DF3-2E47-41C8-9882-271447BF0016}" srcOrd="3" destOrd="0" presId="urn:microsoft.com/office/officeart/2005/8/layout/b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9D9107-200A-4823-963E-7A7F8C97D974}" type="doc">
      <dgm:prSet loTypeId="urn:microsoft.com/office/officeart/2005/8/layout/b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392B6F00-3F29-45FB-A06D-CB67FCD23A14}">
      <dgm:prSet phldrT="[Texte]"/>
      <dgm:spPr/>
      <dgm:t>
        <a:bodyPr/>
        <a:lstStyle/>
        <a:p>
          <a:r>
            <a:rPr lang="fr-FR" dirty="0" smtClean="0"/>
            <a:t>Genèse du BIM dans l’établissement</a:t>
          </a:r>
          <a:endParaRPr lang="fr-FR" dirty="0"/>
        </a:p>
      </dgm:t>
    </dgm:pt>
    <dgm:pt modelId="{096ED631-D215-40C9-9EC6-577CA138F3B7}" type="parTrans" cxnId="{8AEB05DF-DB20-496E-BACA-B724641F8990}">
      <dgm:prSet/>
      <dgm:spPr/>
      <dgm:t>
        <a:bodyPr/>
        <a:lstStyle/>
        <a:p>
          <a:endParaRPr lang="fr-FR"/>
        </a:p>
      </dgm:t>
    </dgm:pt>
    <dgm:pt modelId="{C01B4B0B-2A1B-49BF-8FF5-A50A7EBA2A8B}" type="sibTrans" cxnId="{8AEB05DF-DB20-496E-BACA-B724641F8990}">
      <dgm:prSet/>
      <dgm:spPr/>
      <dgm:t>
        <a:bodyPr/>
        <a:lstStyle/>
        <a:p>
          <a:endParaRPr lang="fr-FR"/>
        </a:p>
      </dgm:t>
    </dgm:pt>
    <dgm:pt modelId="{F40949AA-CD8C-4A60-B1C2-08294D14472D}">
      <dgm:prSet phldrT="[Texte]"/>
      <dgm:spPr/>
      <dgm:t>
        <a:bodyPr/>
        <a:lstStyle/>
        <a:p>
          <a:r>
            <a:rPr lang="fr-FR" dirty="0" smtClean="0"/>
            <a:t>Bts Bâtiment, bac STI Génie civil, Bac STI2D AC</a:t>
          </a:r>
          <a:endParaRPr lang="fr-FR" dirty="0"/>
        </a:p>
      </dgm:t>
    </dgm:pt>
    <dgm:pt modelId="{2FF9359A-DEEC-4667-8544-2CA9FE362399}" type="parTrans" cxnId="{13925BC6-5EF4-4043-8A3F-F0A0BE81308C}">
      <dgm:prSet/>
      <dgm:spPr/>
      <dgm:t>
        <a:bodyPr/>
        <a:lstStyle/>
        <a:p>
          <a:endParaRPr lang="fr-FR"/>
        </a:p>
      </dgm:t>
    </dgm:pt>
    <dgm:pt modelId="{5A0B1638-0349-491B-88EC-253CCA691686}" type="sibTrans" cxnId="{13925BC6-5EF4-4043-8A3F-F0A0BE81308C}">
      <dgm:prSet/>
      <dgm:spPr/>
      <dgm:t>
        <a:bodyPr/>
        <a:lstStyle/>
        <a:p>
          <a:endParaRPr lang="fr-FR"/>
        </a:p>
      </dgm:t>
    </dgm:pt>
    <dgm:pt modelId="{C6FB4AB2-C718-4554-968F-91741AE97A3F}">
      <dgm:prSet phldrT="[Texte]"/>
      <dgm:spPr/>
      <dgm:t>
        <a:bodyPr/>
        <a:lstStyle/>
        <a:p>
          <a:r>
            <a:rPr lang="fr-FR" dirty="0" smtClean="0"/>
            <a:t>Relation du BIM avec le </a:t>
          </a:r>
          <a:r>
            <a:rPr lang="fr-FR" dirty="0" err="1" smtClean="0"/>
            <a:t>Cnam</a:t>
          </a:r>
          <a:r>
            <a:rPr lang="fr-FR" dirty="0" smtClean="0"/>
            <a:t> </a:t>
          </a:r>
          <a:endParaRPr lang="fr-FR" dirty="0"/>
        </a:p>
      </dgm:t>
    </dgm:pt>
    <dgm:pt modelId="{7F455419-0FDA-4CD0-B9EA-F1FFC38E0CA3}" type="sibTrans" cxnId="{D3711165-707A-4008-BB43-2628850C37D3}">
      <dgm:prSet/>
      <dgm:spPr/>
      <dgm:t>
        <a:bodyPr/>
        <a:lstStyle/>
        <a:p>
          <a:endParaRPr lang="fr-FR"/>
        </a:p>
      </dgm:t>
    </dgm:pt>
    <dgm:pt modelId="{F4D16678-4D24-46A9-9F04-73E0D612F18A}" type="parTrans" cxnId="{D3711165-707A-4008-BB43-2628850C37D3}">
      <dgm:prSet/>
      <dgm:spPr/>
      <dgm:t>
        <a:bodyPr/>
        <a:lstStyle/>
        <a:p>
          <a:endParaRPr lang="fr-FR"/>
        </a:p>
      </dgm:t>
    </dgm:pt>
    <dgm:pt modelId="{E2D06880-A68E-494D-B433-7EC085FACD5A}">
      <dgm:prSet phldrT="[Texte]"/>
      <dgm:spPr/>
      <dgm:t>
        <a:bodyPr/>
        <a:lstStyle/>
        <a:p>
          <a:r>
            <a:rPr lang="fr-FR" dirty="0" smtClean="0"/>
            <a:t>Projet de coopération avec Madagascar</a:t>
          </a:r>
          <a:endParaRPr lang="fr-FR" dirty="0"/>
        </a:p>
      </dgm:t>
    </dgm:pt>
    <dgm:pt modelId="{10ABA2C9-6076-48E6-85AA-73DFB90C7EF0}" type="parTrans" cxnId="{38E503C6-F53B-49D1-9AF7-2A7B36619F48}">
      <dgm:prSet/>
      <dgm:spPr/>
      <dgm:t>
        <a:bodyPr/>
        <a:lstStyle/>
        <a:p>
          <a:endParaRPr lang="fr-FR"/>
        </a:p>
      </dgm:t>
    </dgm:pt>
    <dgm:pt modelId="{B41229A1-FA9F-43D5-BFCC-E3D895C93022}" type="sibTrans" cxnId="{38E503C6-F53B-49D1-9AF7-2A7B36619F48}">
      <dgm:prSet/>
      <dgm:spPr/>
      <dgm:t>
        <a:bodyPr/>
        <a:lstStyle/>
        <a:p>
          <a:endParaRPr lang="fr-FR"/>
        </a:p>
      </dgm:t>
    </dgm:pt>
    <dgm:pt modelId="{948B1022-91C4-42A9-9E2B-04883E75CCA2}" type="pres">
      <dgm:prSet presAssocID="{359D9107-200A-4823-963E-7A7F8C97D97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32F8908-FF39-4FEB-B6DE-41BD95171F4F}" type="pres">
      <dgm:prSet presAssocID="{392B6F00-3F29-45FB-A06D-CB67FCD23A14}" presName="compNode" presStyleCnt="0"/>
      <dgm:spPr/>
      <dgm:t>
        <a:bodyPr/>
        <a:lstStyle/>
        <a:p>
          <a:endParaRPr lang="fr-FR"/>
        </a:p>
      </dgm:t>
    </dgm:pt>
    <dgm:pt modelId="{672893D0-72E0-4609-97B8-4E68A7343EAF}" type="pres">
      <dgm:prSet presAssocID="{392B6F00-3F29-45FB-A06D-CB67FCD23A14}" presName="childRect" presStyleLbl="bgAcc1" presStyleIdx="0" presStyleCnt="4" custLinFactNeighborX="-232" custLinFactNeighborY="64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8EE13E-0072-48CD-AA99-0884D4857460}" type="pres">
      <dgm:prSet presAssocID="{392B6F00-3F29-45FB-A06D-CB67FCD23A1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F2C9031-BE65-4A90-9AD7-CAC631EFA500}" type="pres">
      <dgm:prSet presAssocID="{392B6F00-3F29-45FB-A06D-CB67FCD23A14}" presName="parentRect" presStyleLbl="alignNode1" presStyleIdx="0" presStyleCnt="4" custLinFactNeighborX="-232" custLinFactNeighborY="8388"/>
      <dgm:spPr/>
      <dgm:t>
        <a:bodyPr/>
        <a:lstStyle/>
        <a:p>
          <a:endParaRPr lang="fr-FR"/>
        </a:p>
      </dgm:t>
    </dgm:pt>
    <dgm:pt modelId="{47F73C7D-B6E6-41ED-9B47-0A752583E64C}" type="pres">
      <dgm:prSet presAssocID="{392B6F00-3F29-45FB-A06D-CB67FCD23A14}" presName="adorn" presStyleLbl="fgAccFollowNode1" presStyleIdx="0" presStyleCnt="4"/>
      <dgm:spPr/>
      <dgm:t>
        <a:bodyPr/>
        <a:lstStyle/>
        <a:p>
          <a:endParaRPr lang="fr-FR"/>
        </a:p>
      </dgm:t>
    </dgm:pt>
    <dgm:pt modelId="{575B6C57-AC24-4C4A-91D7-B1F38F7E8142}" type="pres">
      <dgm:prSet presAssocID="{C01B4B0B-2A1B-49BF-8FF5-A50A7EBA2A8B}" presName="sibTrans" presStyleLbl="sibTrans2D1" presStyleIdx="0" presStyleCnt="0"/>
      <dgm:spPr/>
      <dgm:t>
        <a:bodyPr/>
        <a:lstStyle/>
        <a:p>
          <a:endParaRPr lang="fr-FR"/>
        </a:p>
      </dgm:t>
    </dgm:pt>
    <dgm:pt modelId="{D86A9EC9-E4AA-4725-9CCE-0EDCC14B1C44}" type="pres">
      <dgm:prSet presAssocID="{F40949AA-CD8C-4A60-B1C2-08294D14472D}" presName="compNode" presStyleCnt="0"/>
      <dgm:spPr/>
      <dgm:t>
        <a:bodyPr/>
        <a:lstStyle/>
        <a:p>
          <a:endParaRPr lang="fr-FR"/>
        </a:p>
      </dgm:t>
    </dgm:pt>
    <dgm:pt modelId="{FCFA8BD5-F790-44C4-9BD8-6200FA5AF79E}" type="pres">
      <dgm:prSet presAssocID="{F40949AA-CD8C-4A60-B1C2-08294D14472D}" presName="childRect" presStyleLbl="bgAcc1" presStyleIdx="1" presStyleCnt="4" custLinFactNeighborX="638" custLinFactNeighborY="9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85960C-90B2-4AB8-BC1F-C9524C6763A4}" type="pres">
      <dgm:prSet presAssocID="{F40949AA-CD8C-4A60-B1C2-08294D14472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7410AB-871F-46D7-8635-160444BA7988}" type="pres">
      <dgm:prSet presAssocID="{F40949AA-CD8C-4A60-B1C2-08294D14472D}" presName="parentRect" presStyleLbl="alignNode1" presStyleIdx="1" presStyleCnt="4"/>
      <dgm:spPr/>
      <dgm:t>
        <a:bodyPr/>
        <a:lstStyle/>
        <a:p>
          <a:endParaRPr lang="fr-FR"/>
        </a:p>
      </dgm:t>
    </dgm:pt>
    <dgm:pt modelId="{399CAF31-5549-4E64-B748-4582D22C4EF0}" type="pres">
      <dgm:prSet presAssocID="{F40949AA-CD8C-4A60-B1C2-08294D14472D}" presName="adorn" presStyleLbl="fgAccFollowNode1" presStyleIdx="1" presStyleCnt="4"/>
      <dgm:spPr/>
      <dgm:t>
        <a:bodyPr/>
        <a:lstStyle/>
        <a:p>
          <a:endParaRPr lang="fr-FR"/>
        </a:p>
      </dgm:t>
    </dgm:pt>
    <dgm:pt modelId="{04844D6D-BF80-4D3D-8146-3D561AF1005A}" type="pres">
      <dgm:prSet presAssocID="{5A0B1638-0349-491B-88EC-253CCA691686}" presName="sibTrans" presStyleLbl="sibTrans2D1" presStyleIdx="0" presStyleCnt="0"/>
      <dgm:spPr/>
      <dgm:t>
        <a:bodyPr/>
        <a:lstStyle/>
        <a:p>
          <a:endParaRPr lang="fr-FR"/>
        </a:p>
      </dgm:t>
    </dgm:pt>
    <dgm:pt modelId="{CE779EFD-0E34-41B5-BA66-3D58845951B7}" type="pres">
      <dgm:prSet presAssocID="{C6FB4AB2-C718-4554-968F-91741AE97A3F}" presName="compNode" presStyleCnt="0"/>
      <dgm:spPr/>
      <dgm:t>
        <a:bodyPr/>
        <a:lstStyle/>
        <a:p>
          <a:endParaRPr lang="fr-FR"/>
        </a:p>
      </dgm:t>
    </dgm:pt>
    <dgm:pt modelId="{F4122931-7426-4D04-B615-8FE0085C961D}" type="pres">
      <dgm:prSet presAssocID="{C6FB4AB2-C718-4554-968F-91741AE97A3F}" presName="childRect" presStyleLbl="bgAcc1" presStyleIdx="2" presStyleCnt="4" custLinFactNeighborX="153" custLinFactNeighborY="64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BCAEC83-84DF-40E8-A36A-1FC57A0A3D48}" type="pres">
      <dgm:prSet presAssocID="{C6FB4AB2-C718-4554-968F-91741AE97A3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CFFD4CF-E93A-499A-933B-798B8FFF09EB}" type="pres">
      <dgm:prSet presAssocID="{C6FB4AB2-C718-4554-968F-91741AE97A3F}" presName="parentRect" presStyleLbl="alignNode1" presStyleIdx="2" presStyleCnt="4"/>
      <dgm:spPr/>
      <dgm:t>
        <a:bodyPr/>
        <a:lstStyle/>
        <a:p>
          <a:endParaRPr lang="fr-FR"/>
        </a:p>
      </dgm:t>
    </dgm:pt>
    <dgm:pt modelId="{B5C24573-3986-40F6-A45B-E5750C7847D4}" type="pres">
      <dgm:prSet presAssocID="{C6FB4AB2-C718-4554-968F-91741AE97A3F}" presName="adorn" presStyleLbl="fgAccFollowNode1" presStyleIdx="2" presStyleCnt="4"/>
      <dgm:spPr/>
      <dgm:t>
        <a:bodyPr/>
        <a:lstStyle/>
        <a:p>
          <a:endParaRPr lang="fr-FR"/>
        </a:p>
      </dgm:t>
    </dgm:pt>
    <dgm:pt modelId="{D13E5E32-C644-44CF-855B-5724C51F7752}" type="pres">
      <dgm:prSet presAssocID="{7F455419-0FDA-4CD0-B9EA-F1FFC38E0CA3}" presName="sibTrans" presStyleLbl="sibTrans2D1" presStyleIdx="0" presStyleCnt="0"/>
      <dgm:spPr/>
      <dgm:t>
        <a:bodyPr/>
        <a:lstStyle/>
        <a:p>
          <a:endParaRPr lang="fr-FR"/>
        </a:p>
      </dgm:t>
    </dgm:pt>
    <dgm:pt modelId="{C4E6CDBF-B9AF-44B5-9200-08E0EADC6389}" type="pres">
      <dgm:prSet presAssocID="{E2D06880-A68E-494D-B433-7EC085FACD5A}" presName="compNode" presStyleCnt="0"/>
      <dgm:spPr/>
      <dgm:t>
        <a:bodyPr/>
        <a:lstStyle/>
        <a:p>
          <a:endParaRPr lang="fr-FR"/>
        </a:p>
      </dgm:t>
    </dgm:pt>
    <dgm:pt modelId="{FEDF90BB-B0DB-4431-A62E-89441F413D05}" type="pres">
      <dgm:prSet presAssocID="{E2D06880-A68E-494D-B433-7EC085FACD5A}" presName="childRec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431167-D340-4D21-B3E2-2FACE38FCBE9}" type="pres">
      <dgm:prSet presAssocID="{E2D06880-A68E-494D-B433-7EC085FACD5A}" presName="parentText" presStyleLbl="node1" presStyleIdx="0" presStyleCnt="0" custLinFactNeighborX="-232" custLinFactNeighborY="8388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2A8D72-37BF-4E0D-9B5C-681B94497236}" type="pres">
      <dgm:prSet presAssocID="{E2D06880-A68E-494D-B433-7EC085FACD5A}" presName="parentRect" presStyleLbl="alignNode1" presStyleIdx="3" presStyleCnt="4"/>
      <dgm:spPr/>
      <dgm:t>
        <a:bodyPr/>
        <a:lstStyle/>
        <a:p>
          <a:endParaRPr lang="fr-FR"/>
        </a:p>
      </dgm:t>
    </dgm:pt>
    <dgm:pt modelId="{CFCD5DF3-2E47-41C8-9882-271447BF0016}" type="pres">
      <dgm:prSet presAssocID="{E2D06880-A68E-494D-B433-7EC085FACD5A}" presName="adorn" presStyleLbl="fgAccFollowNode1" presStyleIdx="3" presStyleCnt="4"/>
      <dgm:spPr/>
      <dgm:t>
        <a:bodyPr/>
        <a:lstStyle/>
        <a:p>
          <a:endParaRPr lang="fr-FR"/>
        </a:p>
      </dgm:t>
    </dgm:pt>
  </dgm:ptLst>
  <dgm:cxnLst>
    <dgm:cxn modelId="{94817889-1E2E-4B58-89C5-501D952BBD97}" type="presOf" srcId="{C6FB4AB2-C718-4554-968F-91741AE97A3F}" destId="{ACFFD4CF-E93A-499A-933B-798B8FFF09EB}" srcOrd="1" destOrd="0" presId="urn:microsoft.com/office/officeart/2005/8/layout/bList2"/>
    <dgm:cxn modelId="{E1500CFF-1190-4E22-9275-025A168A0AB6}" type="presOf" srcId="{F40949AA-CD8C-4A60-B1C2-08294D14472D}" destId="{CE7410AB-871F-46D7-8635-160444BA7988}" srcOrd="1" destOrd="0" presId="urn:microsoft.com/office/officeart/2005/8/layout/bList2"/>
    <dgm:cxn modelId="{671B5498-FE22-4094-AA48-466FFD4F54D6}" type="presOf" srcId="{C01B4B0B-2A1B-49BF-8FF5-A50A7EBA2A8B}" destId="{575B6C57-AC24-4C4A-91D7-B1F38F7E8142}" srcOrd="0" destOrd="0" presId="urn:microsoft.com/office/officeart/2005/8/layout/bList2"/>
    <dgm:cxn modelId="{097D24FA-8870-432F-9DCC-9ACB7917A449}" type="presOf" srcId="{392B6F00-3F29-45FB-A06D-CB67FCD23A14}" destId="{0D8EE13E-0072-48CD-AA99-0884D4857460}" srcOrd="0" destOrd="0" presId="urn:microsoft.com/office/officeart/2005/8/layout/bList2"/>
    <dgm:cxn modelId="{764A634B-E0D3-441C-9600-A5826738B8A3}" type="presOf" srcId="{5A0B1638-0349-491B-88EC-253CCA691686}" destId="{04844D6D-BF80-4D3D-8146-3D561AF1005A}" srcOrd="0" destOrd="0" presId="urn:microsoft.com/office/officeart/2005/8/layout/bList2"/>
    <dgm:cxn modelId="{A79ECC33-8225-4D6F-B5AA-C0E615F26831}" type="presOf" srcId="{392B6F00-3F29-45FB-A06D-CB67FCD23A14}" destId="{3F2C9031-BE65-4A90-9AD7-CAC631EFA500}" srcOrd="1" destOrd="0" presId="urn:microsoft.com/office/officeart/2005/8/layout/bList2"/>
    <dgm:cxn modelId="{13925BC6-5EF4-4043-8A3F-F0A0BE81308C}" srcId="{359D9107-200A-4823-963E-7A7F8C97D974}" destId="{F40949AA-CD8C-4A60-B1C2-08294D14472D}" srcOrd="1" destOrd="0" parTransId="{2FF9359A-DEEC-4667-8544-2CA9FE362399}" sibTransId="{5A0B1638-0349-491B-88EC-253CCA691686}"/>
    <dgm:cxn modelId="{D3711165-707A-4008-BB43-2628850C37D3}" srcId="{359D9107-200A-4823-963E-7A7F8C97D974}" destId="{C6FB4AB2-C718-4554-968F-91741AE97A3F}" srcOrd="2" destOrd="0" parTransId="{F4D16678-4D24-46A9-9F04-73E0D612F18A}" sibTransId="{7F455419-0FDA-4CD0-B9EA-F1FFC38E0CA3}"/>
    <dgm:cxn modelId="{40DDEA3E-2915-4072-9630-A227BDE6DAF5}" type="presOf" srcId="{F40949AA-CD8C-4A60-B1C2-08294D14472D}" destId="{5B85960C-90B2-4AB8-BC1F-C9524C6763A4}" srcOrd="0" destOrd="0" presId="urn:microsoft.com/office/officeart/2005/8/layout/bList2"/>
    <dgm:cxn modelId="{8AEB05DF-DB20-496E-BACA-B724641F8990}" srcId="{359D9107-200A-4823-963E-7A7F8C97D974}" destId="{392B6F00-3F29-45FB-A06D-CB67FCD23A14}" srcOrd="0" destOrd="0" parTransId="{096ED631-D215-40C9-9EC6-577CA138F3B7}" sibTransId="{C01B4B0B-2A1B-49BF-8FF5-A50A7EBA2A8B}"/>
    <dgm:cxn modelId="{AD12C987-91E9-435F-BAE0-5FA4D821921E}" type="presOf" srcId="{359D9107-200A-4823-963E-7A7F8C97D974}" destId="{948B1022-91C4-42A9-9E2B-04883E75CCA2}" srcOrd="0" destOrd="0" presId="urn:microsoft.com/office/officeart/2005/8/layout/bList2"/>
    <dgm:cxn modelId="{ACE80FA8-62B1-4354-A67B-DA3E2289C4AF}" type="presOf" srcId="{E2D06880-A68E-494D-B433-7EC085FACD5A}" destId="{74431167-D340-4D21-B3E2-2FACE38FCBE9}" srcOrd="0" destOrd="0" presId="urn:microsoft.com/office/officeart/2005/8/layout/bList2"/>
    <dgm:cxn modelId="{F9CD15DF-B3A3-473D-A3BE-66E2C4FA9CA4}" type="presOf" srcId="{E2D06880-A68E-494D-B433-7EC085FACD5A}" destId="{F12A8D72-37BF-4E0D-9B5C-681B94497236}" srcOrd="1" destOrd="0" presId="urn:microsoft.com/office/officeart/2005/8/layout/bList2"/>
    <dgm:cxn modelId="{B60225A2-C91D-48AC-A263-9760C028F1F2}" type="presOf" srcId="{C6FB4AB2-C718-4554-968F-91741AE97A3F}" destId="{0BCAEC83-84DF-40E8-A36A-1FC57A0A3D48}" srcOrd="0" destOrd="0" presId="urn:microsoft.com/office/officeart/2005/8/layout/bList2"/>
    <dgm:cxn modelId="{55ED4CAB-A855-4742-AA47-CD7F60A91CB2}" type="presOf" srcId="{7F455419-0FDA-4CD0-B9EA-F1FFC38E0CA3}" destId="{D13E5E32-C644-44CF-855B-5724C51F7752}" srcOrd="0" destOrd="0" presId="urn:microsoft.com/office/officeart/2005/8/layout/bList2"/>
    <dgm:cxn modelId="{38E503C6-F53B-49D1-9AF7-2A7B36619F48}" srcId="{359D9107-200A-4823-963E-7A7F8C97D974}" destId="{E2D06880-A68E-494D-B433-7EC085FACD5A}" srcOrd="3" destOrd="0" parTransId="{10ABA2C9-6076-48E6-85AA-73DFB90C7EF0}" sibTransId="{B41229A1-FA9F-43D5-BFCC-E3D895C93022}"/>
    <dgm:cxn modelId="{A3539C5F-C8CA-4795-AFB1-C7D0A4F58309}" type="presParOf" srcId="{948B1022-91C4-42A9-9E2B-04883E75CCA2}" destId="{632F8908-FF39-4FEB-B6DE-41BD95171F4F}" srcOrd="0" destOrd="0" presId="urn:microsoft.com/office/officeart/2005/8/layout/bList2"/>
    <dgm:cxn modelId="{4DD1AD9F-AD76-4995-BBAD-84E8C013A24A}" type="presParOf" srcId="{632F8908-FF39-4FEB-B6DE-41BD95171F4F}" destId="{672893D0-72E0-4609-97B8-4E68A7343EAF}" srcOrd="0" destOrd="0" presId="urn:microsoft.com/office/officeart/2005/8/layout/bList2"/>
    <dgm:cxn modelId="{42B3B9C2-77A4-493A-B7D8-1E74F43054D3}" type="presParOf" srcId="{632F8908-FF39-4FEB-B6DE-41BD95171F4F}" destId="{0D8EE13E-0072-48CD-AA99-0884D4857460}" srcOrd="1" destOrd="0" presId="urn:microsoft.com/office/officeart/2005/8/layout/bList2"/>
    <dgm:cxn modelId="{1AFACEC5-35F7-4A83-9F4C-EA2EB6144D63}" type="presParOf" srcId="{632F8908-FF39-4FEB-B6DE-41BD95171F4F}" destId="{3F2C9031-BE65-4A90-9AD7-CAC631EFA500}" srcOrd="2" destOrd="0" presId="urn:microsoft.com/office/officeart/2005/8/layout/bList2"/>
    <dgm:cxn modelId="{36BC5355-90EA-4B1D-B8E2-FDEB5EB1B5EE}" type="presParOf" srcId="{632F8908-FF39-4FEB-B6DE-41BD95171F4F}" destId="{47F73C7D-B6E6-41ED-9B47-0A752583E64C}" srcOrd="3" destOrd="0" presId="urn:microsoft.com/office/officeart/2005/8/layout/bList2"/>
    <dgm:cxn modelId="{0898F084-1BDA-4A8B-9B2A-2A62BB97AD7A}" type="presParOf" srcId="{948B1022-91C4-42A9-9E2B-04883E75CCA2}" destId="{575B6C57-AC24-4C4A-91D7-B1F38F7E8142}" srcOrd="1" destOrd="0" presId="urn:microsoft.com/office/officeart/2005/8/layout/bList2"/>
    <dgm:cxn modelId="{F381CE25-6BC7-403A-AA12-C8C49EB45467}" type="presParOf" srcId="{948B1022-91C4-42A9-9E2B-04883E75CCA2}" destId="{D86A9EC9-E4AA-4725-9CCE-0EDCC14B1C44}" srcOrd="2" destOrd="0" presId="urn:microsoft.com/office/officeart/2005/8/layout/bList2"/>
    <dgm:cxn modelId="{C981DDDC-C0EB-4DB2-BE9F-347F25BE9A38}" type="presParOf" srcId="{D86A9EC9-E4AA-4725-9CCE-0EDCC14B1C44}" destId="{FCFA8BD5-F790-44C4-9BD8-6200FA5AF79E}" srcOrd="0" destOrd="0" presId="urn:microsoft.com/office/officeart/2005/8/layout/bList2"/>
    <dgm:cxn modelId="{E2AAEB48-7666-40E4-B3A0-EF384229F5A4}" type="presParOf" srcId="{D86A9EC9-E4AA-4725-9CCE-0EDCC14B1C44}" destId="{5B85960C-90B2-4AB8-BC1F-C9524C6763A4}" srcOrd="1" destOrd="0" presId="urn:microsoft.com/office/officeart/2005/8/layout/bList2"/>
    <dgm:cxn modelId="{76C27616-3B8C-4CFF-A54C-69D51AB679C3}" type="presParOf" srcId="{D86A9EC9-E4AA-4725-9CCE-0EDCC14B1C44}" destId="{CE7410AB-871F-46D7-8635-160444BA7988}" srcOrd="2" destOrd="0" presId="urn:microsoft.com/office/officeart/2005/8/layout/bList2"/>
    <dgm:cxn modelId="{5B8489C0-D88F-4F4C-9E8D-9BD27BB27255}" type="presParOf" srcId="{D86A9EC9-E4AA-4725-9CCE-0EDCC14B1C44}" destId="{399CAF31-5549-4E64-B748-4582D22C4EF0}" srcOrd="3" destOrd="0" presId="urn:microsoft.com/office/officeart/2005/8/layout/bList2"/>
    <dgm:cxn modelId="{F8B110C9-E499-4B1A-949E-BBE7FC7EE5EA}" type="presParOf" srcId="{948B1022-91C4-42A9-9E2B-04883E75CCA2}" destId="{04844D6D-BF80-4D3D-8146-3D561AF1005A}" srcOrd="3" destOrd="0" presId="urn:microsoft.com/office/officeart/2005/8/layout/bList2"/>
    <dgm:cxn modelId="{57E8544F-4261-4376-AFCF-215A6B2E936C}" type="presParOf" srcId="{948B1022-91C4-42A9-9E2B-04883E75CCA2}" destId="{CE779EFD-0E34-41B5-BA66-3D58845951B7}" srcOrd="4" destOrd="0" presId="urn:microsoft.com/office/officeart/2005/8/layout/bList2"/>
    <dgm:cxn modelId="{60F202C0-122E-4841-ACCA-55D04A0D423A}" type="presParOf" srcId="{CE779EFD-0E34-41B5-BA66-3D58845951B7}" destId="{F4122931-7426-4D04-B615-8FE0085C961D}" srcOrd="0" destOrd="0" presId="urn:microsoft.com/office/officeart/2005/8/layout/bList2"/>
    <dgm:cxn modelId="{3D1B1510-BD1B-4491-BEAD-BBA6999C4159}" type="presParOf" srcId="{CE779EFD-0E34-41B5-BA66-3D58845951B7}" destId="{0BCAEC83-84DF-40E8-A36A-1FC57A0A3D48}" srcOrd="1" destOrd="0" presId="urn:microsoft.com/office/officeart/2005/8/layout/bList2"/>
    <dgm:cxn modelId="{5CFCB2FB-8580-40A5-8CA5-F3D49B1BD050}" type="presParOf" srcId="{CE779EFD-0E34-41B5-BA66-3D58845951B7}" destId="{ACFFD4CF-E93A-499A-933B-798B8FFF09EB}" srcOrd="2" destOrd="0" presId="urn:microsoft.com/office/officeart/2005/8/layout/bList2"/>
    <dgm:cxn modelId="{90AC2ABE-5216-41D6-B220-B9DD01951929}" type="presParOf" srcId="{CE779EFD-0E34-41B5-BA66-3D58845951B7}" destId="{B5C24573-3986-40F6-A45B-E5750C7847D4}" srcOrd="3" destOrd="0" presId="urn:microsoft.com/office/officeart/2005/8/layout/bList2"/>
    <dgm:cxn modelId="{76A281E8-D954-481B-9389-2122E67C2B05}" type="presParOf" srcId="{948B1022-91C4-42A9-9E2B-04883E75CCA2}" destId="{D13E5E32-C644-44CF-855B-5724C51F7752}" srcOrd="5" destOrd="0" presId="urn:microsoft.com/office/officeart/2005/8/layout/bList2"/>
    <dgm:cxn modelId="{676CB51E-930E-4AF3-A100-5840E7C74FFC}" type="presParOf" srcId="{948B1022-91C4-42A9-9E2B-04883E75CCA2}" destId="{C4E6CDBF-B9AF-44B5-9200-08E0EADC6389}" srcOrd="6" destOrd="0" presId="urn:microsoft.com/office/officeart/2005/8/layout/bList2"/>
    <dgm:cxn modelId="{5895D7A6-455C-4C29-B44A-29B6450327B1}" type="presParOf" srcId="{C4E6CDBF-B9AF-44B5-9200-08E0EADC6389}" destId="{FEDF90BB-B0DB-4431-A62E-89441F413D05}" srcOrd="0" destOrd="0" presId="urn:microsoft.com/office/officeart/2005/8/layout/bList2"/>
    <dgm:cxn modelId="{01998509-E1D1-4AC4-B53F-5D0716F88E6D}" type="presParOf" srcId="{C4E6CDBF-B9AF-44B5-9200-08E0EADC6389}" destId="{74431167-D340-4D21-B3E2-2FACE38FCBE9}" srcOrd="1" destOrd="0" presId="urn:microsoft.com/office/officeart/2005/8/layout/bList2"/>
    <dgm:cxn modelId="{07E49865-F433-4807-AC78-AB0AD3911E35}" type="presParOf" srcId="{C4E6CDBF-B9AF-44B5-9200-08E0EADC6389}" destId="{F12A8D72-37BF-4E0D-9B5C-681B94497236}" srcOrd="2" destOrd="0" presId="urn:microsoft.com/office/officeart/2005/8/layout/bList2"/>
    <dgm:cxn modelId="{85716C45-B079-4582-BAFA-F6DC776FE570}" type="presParOf" srcId="{C4E6CDBF-B9AF-44B5-9200-08E0EADC6389}" destId="{CFCD5DF3-2E47-41C8-9882-271447BF0016}" srcOrd="3" destOrd="0" presId="urn:microsoft.com/office/officeart/2005/8/layout/bList2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DFE38-9B61-443E-A093-65C36C2907A7}">
      <dsp:nvSpPr>
        <dsp:cNvPr id="0" name=""/>
        <dsp:cNvSpPr/>
      </dsp:nvSpPr>
      <dsp:spPr>
        <a:xfrm>
          <a:off x="853176" y="289"/>
          <a:ext cx="2038460" cy="14044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C3E70D-5F82-4925-85A9-0F355EB37A72}">
      <dsp:nvSpPr>
        <dsp:cNvPr id="0" name=""/>
        <dsp:cNvSpPr/>
      </dsp:nvSpPr>
      <dsp:spPr>
        <a:xfrm>
          <a:off x="853176" y="1404788"/>
          <a:ext cx="2038460" cy="756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/>
            <a:t>Assurances maladie/soins dentaires</a:t>
          </a:r>
        </a:p>
      </dsp:txBody>
      <dsp:txXfrm>
        <a:off x="853176" y="1404788"/>
        <a:ext cx="2038460" cy="756268"/>
      </dsp:txXfrm>
    </dsp:sp>
    <dsp:sp modelId="{2D6ECCCF-4D7D-4DA1-97C0-C11B2648A02E}">
      <dsp:nvSpPr>
        <dsp:cNvPr id="0" name=""/>
        <dsp:cNvSpPr/>
      </dsp:nvSpPr>
      <dsp:spPr>
        <a:xfrm>
          <a:off x="3095569" y="289"/>
          <a:ext cx="2038460" cy="14044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39E4EB-22D0-462D-9340-1BBB8D4BBC2E}">
      <dsp:nvSpPr>
        <dsp:cNvPr id="0" name=""/>
        <dsp:cNvSpPr/>
      </dsp:nvSpPr>
      <dsp:spPr>
        <a:xfrm>
          <a:off x="3095569" y="1404788"/>
          <a:ext cx="2038460" cy="756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/>
            <a:t>Vacances/congés maladie/congés</a:t>
          </a:r>
        </a:p>
      </dsp:txBody>
      <dsp:txXfrm>
        <a:off x="3095569" y="1404788"/>
        <a:ext cx="2038460" cy="756268"/>
      </dsp:txXfrm>
    </dsp:sp>
    <dsp:sp modelId="{FA1BB2C2-C26C-4FA5-A9A5-8812A8212B83}">
      <dsp:nvSpPr>
        <dsp:cNvPr id="0" name=""/>
        <dsp:cNvSpPr/>
      </dsp:nvSpPr>
      <dsp:spPr>
        <a:xfrm>
          <a:off x="5337962" y="289"/>
          <a:ext cx="2038460" cy="14044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06660C-0D96-4747-953B-5432C93A7693}">
      <dsp:nvSpPr>
        <dsp:cNvPr id="0" name=""/>
        <dsp:cNvSpPr/>
      </dsp:nvSpPr>
      <dsp:spPr>
        <a:xfrm>
          <a:off x="5337962" y="1404788"/>
          <a:ext cx="2038460" cy="756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/>
            <a:t>Assurance vie/invalidité</a:t>
          </a:r>
        </a:p>
      </dsp:txBody>
      <dsp:txXfrm>
        <a:off x="5337962" y="1404788"/>
        <a:ext cx="2038460" cy="756268"/>
      </dsp:txXfrm>
    </dsp:sp>
    <dsp:sp modelId="{584548D3-81C0-4ECE-B7C9-C0C927F6C9A8}">
      <dsp:nvSpPr>
        <dsp:cNvPr id="0" name=""/>
        <dsp:cNvSpPr/>
      </dsp:nvSpPr>
      <dsp:spPr>
        <a:xfrm>
          <a:off x="853176" y="2364904"/>
          <a:ext cx="2038460" cy="14044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B4305C-FD8F-4568-B8B7-B1FA3F83D64B}">
      <dsp:nvSpPr>
        <dsp:cNvPr id="0" name=""/>
        <dsp:cNvSpPr/>
      </dsp:nvSpPr>
      <dsp:spPr>
        <a:xfrm>
          <a:off x="853176" y="3769403"/>
          <a:ext cx="2038460" cy="756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/>
            <a:t>Indemnités retraite</a:t>
          </a:r>
        </a:p>
      </dsp:txBody>
      <dsp:txXfrm>
        <a:off x="853176" y="3769403"/>
        <a:ext cx="2038460" cy="756268"/>
      </dsp:txXfrm>
    </dsp:sp>
    <dsp:sp modelId="{6AE27468-2110-4089-ADD6-C852A60DC3D3}">
      <dsp:nvSpPr>
        <dsp:cNvPr id="0" name=""/>
        <dsp:cNvSpPr/>
      </dsp:nvSpPr>
      <dsp:spPr>
        <a:xfrm>
          <a:off x="3095569" y="2364904"/>
          <a:ext cx="2038460" cy="14044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BA62A7-8B8E-46E3-972B-A11E54D6C106}">
      <dsp:nvSpPr>
        <dsp:cNvPr id="0" name=""/>
        <dsp:cNvSpPr/>
      </dsp:nvSpPr>
      <dsp:spPr>
        <a:xfrm>
          <a:off x="3095569" y="3769403"/>
          <a:ext cx="2038460" cy="756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/>
            <a:t>Formation/éducation</a:t>
          </a:r>
        </a:p>
      </dsp:txBody>
      <dsp:txXfrm>
        <a:off x="3095569" y="3769403"/>
        <a:ext cx="2038460" cy="756268"/>
      </dsp:txXfrm>
    </dsp:sp>
    <dsp:sp modelId="{0737FC2F-A161-4309-B0C7-14C83DFD3B4F}">
      <dsp:nvSpPr>
        <dsp:cNvPr id="0" name=""/>
        <dsp:cNvSpPr/>
      </dsp:nvSpPr>
      <dsp:spPr>
        <a:xfrm>
          <a:off x="5337962" y="2364904"/>
          <a:ext cx="2038460" cy="14044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CE2475-9826-4323-A368-A9B309AFC693}">
      <dsp:nvSpPr>
        <dsp:cNvPr id="0" name=""/>
        <dsp:cNvSpPr/>
      </dsp:nvSpPr>
      <dsp:spPr>
        <a:xfrm>
          <a:off x="5337962" y="3769403"/>
          <a:ext cx="2038460" cy="756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/>
            <a:t>Autres avantages</a:t>
          </a:r>
        </a:p>
      </dsp:txBody>
      <dsp:txXfrm>
        <a:off x="5337962" y="3769403"/>
        <a:ext cx="2038460" cy="756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fr-FR"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fr-FR" sz="1200"/>
            </a:lvl1pPr>
          </a:lstStyle>
          <a:p>
            <a:fld id="{3A590FE9-0B05-44A1-8E28-B3DBBEE66BAB}" type="datetimeFigureOut">
              <a:rPr lang="fr-FR"/>
              <a:pPr/>
              <a:t>03/12/2014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fr-FR"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fr-FR" sz="1200"/>
            </a:lvl1pPr>
          </a:lstStyle>
          <a:p>
            <a:fld id="{DB5CB03D-52F8-45FC-9D51-CC9AF1B89DEC}" type="slidenum">
              <a:rPr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087701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03720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462513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968339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968339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462513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324434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fr-FR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latinLnBrk="0">
              <a:defRPr lang="fr-FR" sz="4800" b="1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fr-FR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 latinLnBrk="0">
              <a:buNone/>
              <a:defRPr lang="fr-FR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Modifiez le style des sous-titres du masque</a:t>
            </a:r>
            <a:endParaRPr kumimoji="0" lang="fr-FR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fr-FR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fr-FR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fr-FR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fr-FR">
                <a:solidFill>
                  <a:srgbClr val="FFFFFF"/>
                </a:solidFill>
              </a:defRPr>
            </a:lvl1pPr>
            <a:extLst/>
          </a:lstStyle>
          <a:p>
            <a:fld id="{253485BB-C380-402A-A815-C867D7B3C9D9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fr-FR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fr-FR">
                <a:solidFill>
                  <a:srgbClr val="FFFFFF"/>
                </a:solidFill>
              </a:defRPr>
            </a:lvl1pPr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D685D-1791-46A4-9DAC-DB223089CA0F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B4F9C2-7B03-4F95-9183-F0EF8465D1DD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5A8C9B-EF29-4C1C-AF0D-B84399DC0F32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latinLnBrk="0">
              <a:buNone/>
              <a:defRPr lang="fr-FR"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 latinLnBrk="0">
              <a:buNone/>
              <a:defRPr lang="fr-FR" sz="2300">
                <a:solidFill>
                  <a:schemeClr val="tx1"/>
                </a:solidFill>
              </a:defRPr>
            </a:lvl1pPr>
            <a:lvl2pPr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fr-FR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fr-FR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F2A2D9-49A1-4E4F-A2C3-C5D0F5135FD6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fr-FR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 latinLnBrk="0">
              <a:defRPr lang="fr-FR" sz="2800"/>
            </a:lvl1pPr>
            <a:lvl2pPr>
              <a:defRPr lang="fr-FR" sz="2400"/>
            </a:lvl2pPr>
            <a:lvl3pPr>
              <a:defRPr lang="fr-FR" sz="2000"/>
            </a:lvl3pPr>
            <a:lvl4pPr>
              <a:defRPr lang="fr-FR" sz="1800"/>
            </a:lvl4pPr>
            <a:lvl5pPr>
              <a:defRPr lang="fr-FR"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 latinLnBrk="0">
              <a:defRPr lang="fr-FR" sz="2800"/>
            </a:lvl1pPr>
            <a:lvl2pPr>
              <a:defRPr lang="fr-FR" sz="2400"/>
            </a:lvl2pPr>
            <a:lvl3pPr>
              <a:defRPr lang="fr-FR" sz="2000"/>
            </a:lvl3pPr>
            <a:lvl4pPr>
              <a:defRPr lang="fr-FR" sz="1800"/>
            </a:lvl4pPr>
            <a:lvl5pPr>
              <a:defRPr lang="fr-FR"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9D0C2-D918-4D8C-810A-60FFA31D990D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 latinLnBrk="0">
              <a:defRPr lang="fr-FR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fr-FR" sz="2400" b="0">
                <a:solidFill>
                  <a:schemeClr val="bg1"/>
                </a:solidFill>
              </a:defRPr>
            </a:lvl1pPr>
            <a:lvl2pPr>
              <a:buNone/>
              <a:defRPr lang="fr-FR" sz="2000" b="1"/>
            </a:lvl2pPr>
            <a:lvl3pPr>
              <a:buNone/>
              <a:defRPr lang="fr-FR" sz="1800" b="1"/>
            </a:lvl3pPr>
            <a:lvl4pPr>
              <a:buNone/>
              <a:defRPr lang="fr-FR" sz="1600" b="1"/>
            </a:lvl4pPr>
            <a:lvl5pPr>
              <a:buNone/>
              <a:defRPr lang="fr-FR"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fr-FR" sz="2400" b="0">
                <a:solidFill>
                  <a:schemeClr val="bg1"/>
                </a:solidFill>
              </a:defRPr>
            </a:lvl1pPr>
            <a:lvl2pPr>
              <a:buNone/>
              <a:defRPr lang="fr-FR" sz="2000" b="1"/>
            </a:lvl2pPr>
            <a:lvl3pPr>
              <a:buNone/>
              <a:defRPr lang="fr-FR" sz="1800" b="1"/>
            </a:lvl3pPr>
            <a:lvl4pPr>
              <a:buNone/>
              <a:defRPr lang="fr-FR" sz="1600" b="1"/>
            </a:lvl4pPr>
            <a:lvl5pPr>
              <a:buNone/>
              <a:defRPr lang="fr-FR"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defRPr lang="fr-FR" sz="2400"/>
            </a:lvl1pPr>
            <a:lvl2pPr>
              <a:defRPr lang="fr-FR" sz="2000"/>
            </a:lvl2pPr>
            <a:lvl3pPr>
              <a:defRPr lang="fr-FR" sz="1800"/>
            </a:lvl3pPr>
            <a:lvl4pPr>
              <a:defRPr lang="fr-FR" sz="1600"/>
            </a:lvl4pPr>
            <a:lvl5pPr>
              <a:defRPr lang="fr-FR"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fr-F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spcBef>
                <a:spcPts val="0"/>
              </a:spcBef>
              <a:defRPr lang="fr-FR" sz="2400"/>
            </a:lvl1pPr>
            <a:lvl2pPr>
              <a:defRPr lang="fr-FR" sz="2000"/>
            </a:lvl2pPr>
            <a:lvl3pPr>
              <a:defRPr lang="fr-FR" sz="1800"/>
            </a:lvl3pPr>
            <a:lvl4pPr>
              <a:defRPr lang="fr-FR" sz="1600"/>
            </a:lvl4pPr>
            <a:lvl5pPr>
              <a:defRPr lang="fr-FR"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EED0-A806-43D8-A607-02D944318904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55CBA-A6CB-4F8B-9EDD-15DFDFDE4E4D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57C10-C6A8-4486-943A-03CAF30BDAD4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 latinLnBrk="0">
              <a:buNone/>
              <a:defRPr lang="fr-FR"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 latinLnBrk="0">
              <a:buNone/>
              <a:defRPr lang="fr-FR" sz="1600"/>
            </a:lvl1pPr>
            <a:lvl2pPr>
              <a:buNone/>
              <a:defRPr lang="fr-FR" sz="1200"/>
            </a:lvl2pPr>
            <a:lvl3pPr>
              <a:buNone/>
              <a:defRPr lang="fr-FR" sz="1000"/>
            </a:lvl3pPr>
            <a:lvl4pPr>
              <a:buNone/>
              <a:defRPr lang="fr-FR" sz="900"/>
            </a:lvl4pPr>
            <a:lvl5pPr>
              <a:buNone/>
              <a:defRPr lang="fr-FR" sz="900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 latinLnBrk="0">
              <a:defRPr lang="fr-FR" sz="3200"/>
            </a:lvl1pPr>
            <a:lvl2pPr>
              <a:defRPr lang="fr-FR" sz="2800"/>
            </a:lvl2pPr>
            <a:lvl3pPr>
              <a:defRPr lang="fr-FR" sz="2400"/>
            </a:lvl3pPr>
            <a:lvl4pPr>
              <a:defRPr lang="fr-FR" sz="2000"/>
            </a:lvl4pPr>
            <a:lvl5pPr>
              <a:defRPr lang="fr-FR" sz="20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3722EFB-9DB8-49AA-9020-0D24857FDA0B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 latinLnBrk="0">
              <a:buNone/>
              <a:defRPr lang="fr-FR" sz="1400"/>
            </a:lvl1pPr>
            <a:lvl2pPr>
              <a:defRPr lang="fr-FR" sz="1200"/>
            </a:lvl2pPr>
            <a:lvl3pPr>
              <a:defRPr lang="fr-FR" sz="1000"/>
            </a:lvl3pPr>
            <a:lvl4pPr>
              <a:defRPr lang="fr-FR" sz="900"/>
            </a:lvl4pPr>
            <a:lvl5pPr>
              <a:defRPr lang="fr-FR" sz="900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 latinLnBrk="0">
              <a:buNone/>
              <a:defRPr lang="fr-FR" sz="3200"/>
            </a:lvl1pPr>
            <a:extLst/>
          </a:lstStyle>
          <a:p>
            <a:r>
              <a:rPr kumimoji="0" lang="fr-FR" dirty="0" smtClean="0"/>
              <a:t>Cliquez sur l'icône pour ajouter une image</a:t>
            </a:r>
            <a:endParaRPr kumimoji="0"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fr-FR">
                <a:solidFill>
                  <a:schemeClr val="tx1"/>
                </a:solidFill>
              </a:defRPr>
            </a:lvl1pPr>
            <a:extLst/>
          </a:lstStyle>
          <a:p>
            <a:fld id="{C672E3E4-DAB1-4E1C-8A6E-709F43B6C772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 latinLnBrk="0">
              <a:defRPr lang="fr-FR">
                <a:solidFill>
                  <a:schemeClr val="tx1"/>
                </a:solidFill>
              </a:defRPr>
            </a:lvl1pPr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fr-FR">
                <a:solidFill>
                  <a:schemeClr val="tx1"/>
                </a:solidFill>
              </a:defRPr>
            </a:lvl1pPr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 latinLnBrk="0">
              <a:buNone/>
              <a:defRPr lang="fr-FR"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fr-FR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fr-FR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fr-FR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fr-FR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fr-FR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fr-FR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fr-FR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fr-FR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/>
              <a:t>Cliquez pour modifier le style du titre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lang="fr-FR" sz="1000">
                <a:solidFill>
                  <a:schemeClr val="tx1"/>
                </a:solidFill>
              </a:defRPr>
            </a:lvl1pPr>
            <a:extLst/>
          </a:lstStyle>
          <a:p>
            <a:fld id="{5B49D490-6F63-4171-A822-434A9EA6B372}" type="datetime1">
              <a:rPr lang="fr-FR" smtClean="0"/>
              <a:pPr/>
              <a:t>03/12/2014</a:t>
            </a:fld>
            <a:endParaRPr lang="fr-FR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lang="fr-FR" sz="1000">
                <a:solidFill>
                  <a:schemeClr val="tx1"/>
                </a:solidFill>
              </a:defRPr>
            </a:lvl1pPr>
            <a:extLst/>
          </a:lstStyle>
          <a:p>
            <a:r>
              <a:rPr lang="fr-FR" dirty="0" smtClean="0"/>
              <a:t>Séminaire BIM à Paris le 04 et 05/12/2014</a:t>
            </a:r>
            <a:endParaRPr lang="fr-F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lang="fr-FR" sz="1000" b="0">
                <a:solidFill>
                  <a:schemeClr val="tx1"/>
                </a:solidFill>
              </a:defRPr>
            </a:lvl1pPr>
            <a:extLst/>
          </a:lstStyle>
          <a:p>
            <a:fld id="{D18737D0-1F07-487A-BC82-FDF5B924E95B}" type="slidenum">
              <a:rPr/>
              <a:pPr/>
              <a:t>‹N°›</a:t>
            </a:fld>
            <a:endParaRPr lang="fr-F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lang="fr-FR" sz="4100" b="1" kern="1200">
          <a:solidFill>
            <a:schemeClr val="tx1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lang="fr-FR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lang="fr-FR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lang="fr-FR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lang="fr-FR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lang="fr-FR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lang="fr-FR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lang="fr-FR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fr-FR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Exemples%20d'applications%20avec%20Allplan....pdf" TargetMode="External"/><Relationship Id="rId3" Type="http://schemas.openxmlformats.org/officeDocument/2006/relationships/diagramData" Target="../diagrams/data1.xml"/><Relationship Id="rId7" Type="http://schemas.openxmlformats.org/officeDocument/2006/relationships/hyperlink" Target="Sauvegarde_de_AQM01%20v2004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microsoft.com/office/2007/relationships/diagramDrawing" Target="../diagrams/drawing1.xml"/><Relationship Id="rId5" Type="http://schemas.openxmlformats.org/officeDocument/2006/relationships/diagramQuickStyle" Target="../diagrams/quickStyle1.xml"/><Relationship Id="rId10" Type="http://schemas.openxmlformats.org/officeDocument/2006/relationships/hyperlink" Target="Projet%20Madagascar.pdf" TargetMode="External"/><Relationship Id="rId4" Type="http://schemas.openxmlformats.org/officeDocument/2006/relationships/diagramLayout" Target="../diagrams/layout1.xml"/><Relationship Id="rId9" Type="http://schemas.openxmlformats.org/officeDocument/2006/relationships/hyperlink" Target="Plaquette%20LICENCE%20BTP%202014-1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Exemples%20d'applications%20avec%20Allplan....pdf" TargetMode="External"/><Relationship Id="rId3" Type="http://schemas.openxmlformats.org/officeDocument/2006/relationships/diagramData" Target="../diagrams/data2.xml"/><Relationship Id="rId7" Type="http://schemas.openxmlformats.org/officeDocument/2006/relationships/hyperlink" Target="Sauvegarde_de_AQM01%20v2004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hyperlink" Target="Projet%20Madagascar.pdf" TargetMode="External"/><Relationship Id="rId4" Type="http://schemas.openxmlformats.org/officeDocument/2006/relationships/diagramLayout" Target="../diagrams/layout2.xml"/><Relationship Id="rId9" Type="http://schemas.openxmlformats.org/officeDocument/2006/relationships/hyperlink" Target="Plaquette%20LICENCE%20BTP%202014-1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6886596" cy="1829761"/>
          </a:xfrm>
        </p:spPr>
        <p:txBody>
          <a:bodyPr/>
          <a:lstStyle/>
          <a:p>
            <a:r>
              <a:rPr lang="fr-FR" b="0" dirty="0">
                <a:latin typeface="Arial Narrow" pitchFamily="34" charset="0"/>
              </a:rPr>
              <a:t>Bienvenue 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4546" y="4071942"/>
            <a:ext cx="5672150" cy="1031839"/>
          </a:xfrm>
        </p:spPr>
        <p:txBody>
          <a:bodyPr/>
          <a:lstStyle/>
          <a:p>
            <a:r>
              <a:rPr lang="fr-FR" dirty="0" smtClean="0">
                <a:latin typeface="Arial Narrow" pitchFamily="34" charset="0"/>
                <a:ea typeface="Microsoft YaHei UI Light" panose="020B0502040204020203" pitchFamily="34" charset="-122"/>
                <a:cs typeface="Tunga" pitchFamily="34" charset="0"/>
              </a:rPr>
              <a:t>Pratiques BIM dans l’académie de Caen</a:t>
            </a:r>
            <a:endParaRPr lang="fr-FR" dirty="0">
              <a:latin typeface="Arial Narrow" pitchFamily="34" charset="0"/>
              <a:ea typeface="Microsoft YaHei UI Light" panose="020B0502040204020203" pitchFamily="34" charset="-122"/>
              <a:cs typeface="Tunga" pitchFamily="34" charset="0"/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4500562" y="2714620"/>
            <a:ext cx="0" cy="90268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37D0-1F07-487A-BC82-FDF5B924E95B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978142" cy="365125"/>
          </a:xfrm>
        </p:spPr>
        <p:txBody>
          <a:bodyPr/>
          <a:lstStyle/>
          <a:p>
            <a:r>
              <a:rPr lang="fr-FR" dirty="0" smtClean="0"/>
              <a:t>Séminaire BIM </a:t>
            </a:r>
            <a:r>
              <a:rPr lang="fr-FR" sz="1600" dirty="0" smtClean="0"/>
              <a:t> </a:t>
            </a:r>
            <a:r>
              <a:rPr sz="1600" smtClean="0"/>
              <a:t>I </a:t>
            </a:r>
            <a:r>
              <a:rPr smtClean="0"/>
              <a:t>Paris  le </a:t>
            </a:r>
            <a:r>
              <a:rPr lang="fr-FR" dirty="0" smtClean="0"/>
              <a:t>04 et 05/12/2014</a:t>
            </a:r>
            <a:endParaRPr lang="fr-FR" dirty="0"/>
          </a:p>
        </p:txBody>
      </p:sp>
      <p:pic>
        <p:nvPicPr>
          <p:cNvPr id="10" name="Image 9" descr="academie_ca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357430"/>
            <a:ext cx="1489198" cy="15716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0" dirty="0" smtClean="0">
                <a:latin typeface="Arial Narrow" pitchFamily="34" charset="0"/>
              </a:rPr>
              <a:t>Présentation des 4 parties</a:t>
            </a:r>
            <a:endParaRPr lang="fr-FR" sz="3600" b="0" dirty="0">
              <a:latin typeface="Arial Narrow" pitchFamily="34" charset="0"/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1500166" y="2071678"/>
          <a:ext cx="6686568" cy="3221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1500166" y="3286124"/>
            <a:ext cx="1425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Le modeleur 3D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857752" y="2928934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La licence </a:t>
            </a:r>
          </a:p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Professionnelle </a:t>
            </a:r>
          </a:p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Projeteur-</a:t>
            </a:r>
          </a:p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Calculateur BTP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715140" y="3071810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Inventaire du patrimoine</a:t>
            </a:r>
          </a:p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BIM</a:t>
            </a:r>
            <a:endParaRPr lang="fr-FR" sz="1200" dirty="0">
              <a:solidFill>
                <a:srgbClr val="FF0000"/>
              </a:solidFill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 rot="10800000" flipV="1">
            <a:off x="2571736" y="1643050"/>
            <a:ext cx="1071570" cy="85725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rot="5400000">
            <a:off x="3857620" y="1928802"/>
            <a:ext cx="785818" cy="35719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6143636" y="1714488"/>
            <a:ext cx="1069982" cy="85725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>
          <a:xfrm>
            <a:off x="8643966" y="6286520"/>
            <a:ext cx="365760" cy="365125"/>
          </a:xfrm>
        </p:spPr>
        <p:txBody>
          <a:bodyPr/>
          <a:lstStyle/>
          <a:p>
            <a:fld id="{D18737D0-1F07-487A-BC82-FDF5B924E95B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8" name="Espace réservé du pied de page 37"/>
          <p:cNvSpPr>
            <a:spLocks noGrp="1"/>
          </p:cNvSpPr>
          <p:nvPr>
            <p:ph type="ftr" sz="quarter" idx="11"/>
          </p:nvPr>
        </p:nvSpPr>
        <p:spPr>
          <a:xfrm>
            <a:off x="4071934" y="6286520"/>
            <a:ext cx="4071966" cy="365125"/>
          </a:xfrm>
        </p:spPr>
        <p:txBody>
          <a:bodyPr/>
          <a:lstStyle/>
          <a:p>
            <a:r>
              <a:rPr lang="fr-FR" dirty="0" smtClean="0"/>
              <a:t>Séminaire BIM  </a:t>
            </a:r>
            <a:r>
              <a:rPr lang="fr-FR" sz="1600" dirty="0" smtClean="0"/>
              <a:t>I</a:t>
            </a:r>
            <a:r>
              <a:rPr lang="fr-FR" dirty="0" smtClean="0"/>
              <a:t>  Paris le 04 et 05/12/2014</a:t>
            </a:r>
            <a:endParaRPr lang="fr-FR" dirty="0"/>
          </a:p>
        </p:txBody>
      </p:sp>
      <p:cxnSp>
        <p:nvCxnSpPr>
          <p:cNvPr id="15" name="Connecteur droit avec flèche 14"/>
          <p:cNvCxnSpPr/>
          <p:nvPr/>
        </p:nvCxnSpPr>
        <p:spPr>
          <a:xfrm rot="16200000" flipH="1">
            <a:off x="5036347" y="2035959"/>
            <a:ext cx="714380" cy="21431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3195628" y="3286124"/>
            <a:ext cx="1496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Les applications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9" name="Triangle isocèle 18">
            <a:hlinkClick r:id="rId7" action="ppaction://hlinkfile"/>
          </p:cNvPr>
          <p:cNvSpPr/>
          <p:nvPr/>
        </p:nvSpPr>
        <p:spPr>
          <a:xfrm>
            <a:off x="2714612" y="4143380"/>
            <a:ext cx="214314" cy="214314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Triangle isocèle 19">
            <a:hlinkClick r:id="rId8" action="ppaction://hlinkfile"/>
          </p:cNvPr>
          <p:cNvSpPr/>
          <p:nvPr/>
        </p:nvSpPr>
        <p:spPr>
          <a:xfrm>
            <a:off x="4410074" y="4143380"/>
            <a:ext cx="214314" cy="214314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Triangle isocèle 22">
            <a:hlinkClick r:id="rId9" action="ppaction://hlinkfile"/>
          </p:cNvPr>
          <p:cNvSpPr/>
          <p:nvPr/>
        </p:nvSpPr>
        <p:spPr>
          <a:xfrm>
            <a:off x="6110298" y="4143380"/>
            <a:ext cx="214314" cy="214314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Triangle isocèle 23">
            <a:hlinkClick r:id="rId10" action="ppaction://hlinkfile"/>
          </p:cNvPr>
          <p:cNvSpPr/>
          <p:nvPr/>
        </p:nvSpPr>
        <p:spPr>
          <a:xfrm>
            <a:off x="7805760" y="4143380"/>
            <a:ext cx="214314" cy="214314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928934"/>
            <a:ext cx="8229600" cy="3286148"/>
          </a:xfrm>
        </p:spPr>
        <p:txBody>
          <a:bodyPr>
            <a:normAutofit/>
          </a:bodyPr>
          <a:lstStyle/>
          <a:p>
            <a:r>
              <a:rPr sz="1800" smtClean="0">
                <a:latin typeface="Tunga" pitchFamily="34" charset="0"/>
                <a:cs typeface="Tunga" pitchFamily="34" charset="0"/>
              </a:rPr>
              <a:t>Allplan depuis la version 2003, aujourd'hui nous sommes en version </a:t>
            </a:r>
            <a:r>
              <a:rPr sz="180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Allplan BIM 2014</a:t>
            </a:r>
          </a:p>
          <a:p>
            <a:r>
              <a:rPr sz="1800" smtClean="0">
                <a:latin typeface="Tunga" pitchFamily="34" charset="0"/>
                <a:cs typeface="Tunga" pitchFamily="34" charset="0"/>
              </a:rPr>
              <a:t>Autocad en 2D depuis la version 10, aujourd'hui nous possédons la </a:t>
            </a:r>
            <a:r>
              <a:rPr sz="180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suite AutoDesk 2014 avec REVIT</a:t>
            </a:r>
          </a:p>
          <a:p>
            <a:r>
              <a:rPr sz="1800" smtClean="0">
                <a:latin typeface="Tunga" pitchFamily="34" charset="0"/>
                <a:cs typeface="Tunga" pitchFamily="34" charset="0"/>
              </a:rPr>
              <a:t>RobotBAT</a:t>
            </a:r>
            <a:r>
              <a:rPr sz="180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 </a:t>
            </a:r>
            <a:r>
              <a:rPr sz="1800" smtClean="0">
                <a:latin typeface="Tunga" pitchFamily="34" charset="0"/>
                <a:cs typeface="Tunga" pitchFamily="34" charset="0"/>
              </a:rPr>
              <a:t>(Stuctures), nous possédons le logiciel depuis 1996, aujourd'hui il est intégré dans suite d'</a:t>
            </a:r>
            <a:r>
              <a:rPr sz="180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AutoDesk Education Master 2014</a:t>
            </a:r>
            <a:endParaRPr sz="1800" dirty="0">
              <a:solidFill>
                <a:schemeClr val="accent2">
                  <a:lumMod val="75000"/>
                </a:schemeClr>
              </a:solidFill>
              <a:latin typeface="Tunga" pitchFamily="34" charset="0"/>
              <a:cs typeface="Tunga" pitchFamily="34" charset="0"/>
            </a:endParaRPr>
          </a:p>
          <a:p>
            <a:r>
              <a:rPr sz="180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SketchUp</a:t>
            </a:r>
            <a:r>
              <a:rPr sz="1800" smtClean="0">
                <a:latin typeface="Tunga" pitchFamily="34" charset="0"/>
                <a:cs typeface="Tunga" pitchFamily="34" charset="0"/>
              </a:rPr>
              <a:t> pour les classes de seconde et les STI2D de spécilalité "Architecture et Construction"</a:t>
            </a:r>
          </a:p>
          <a:p>
            <a:r>
              <a:rPr sz="180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ArchiWizard</a:t>
            </a:r>
            <a:r>
              <a:rPr sz="1800" smtClean="0">
                <a:latin typeface="Tunga" pitchFamily="34" charset="0"/>
                <a:cs typeface="Tunga" pitchFamily="34" charset="0"/>
              </a:rPr>
              <a:t> depuis 2013 STI2D de spécilalité "Architecture et Construction"</a:t>
            </a:r>
          </a:p>
          <a:p>
            <a:r>
              <a:rPr sz="180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Cadwork</a:t>
            </a:r>
            <a:r>
              <a:rPr lang="fr-FR" sz="1800" dirty="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  <a:sym typeface="Symbol"/>
              </a:rPr>
              <a:t></a:t>
            </a:r>
            <a:r>
              <a:rPr sz="180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 </a:t>
            </a:r>
            <a:r>
              <a:rPr sz="1800" smtClean="0">
                <a:latin typeface="Tunga" pitchFamily="34" charset="0"/>
                <a:cs typeface="Tunga" pitchFamily="34" charset="0"/>
              </a:rPr>
              <a:t>pour la section du Bts SCBH</a:t>
            </a:r>
          </a:p>
          <a:p>
            <a:r>
              <a:rPr sz="180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Mensura</a:t>
            </a:r>
            <a:r>
              <a:rPr sz="1800" smtClean="0">
                <a:latin typeface="Tunga" pitchFamily="34" charset="0"/>
                <a:cs typeface="Tunga" pitchFamily="34" charset="0"/>
              </a:rPr>
              <a:t> pour la section du Bts Travaux Publics</a:t>
            </a:r>
          </a:p>
          <a:p>
            <a:endParaRPr sz="1800" smtClean="0">
              <a:latin typeface="Tunga" pitchFamily="34" charset="0"/>
              <a:cs typeface="Tung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Logiciels utilisés dans notre établissement</a:t>
            </a:r>
            <a:endParaRPr lang="fr-FR" sz="3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37D0-1F07-487A-BC82-FDF5B924E95B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Arrondir un rectangle avec un coin du même côté 6"/>
          <p:cNvSpPr/>
          <p:nvPr/>
        </p:nvSpPr>
        <p:spPr>
          <a:xfrm>
            <a:off x="2428860" y="1285860"/>
            <a:ext cx="4429156" cy="785818"/>
          </a:xfrm>
          <a:prstGeom prst="round2SameRect">
            <a:avLst>
              <a:gd name="adj1" fmla="val 8000"/>
              <a:gd name="adj2" fmla="val 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692390" cy="365125"/>
          </a:xfrm>
        </p:spPr>
        <p:txBody>
          <a:bodyPr/>
          <a:lstStyle/>
          <a:p>
            <a:r>
              <a:rPr lang="fr-FR" dirty="0" smtClean="0"/>
              <a:t>Séminaire BIM  </a:t>
            </a:r>
            <a:r>
              <a:rPr lang="fr-FR" sz="1600" dirty="0" smtClean="0"/>
              <a:t>I</a:t>
            </a:r>
            <a:r>
              <a:rPr lang="fr-FR" dirty="0" smtClean="0"/>
              <a:t>  Paris le 04 et 05/12/2014</a:t>
            </a:r>
            <a:endParaRPr lang="fr-FR" dirty="0"/>
          </a:p>
        </p:txBody>
      </p:sp>
      <p:pic>
        <p:nvPicPr>
          <p:cNvPr id="1026" name="Picture 2" descr="logo allongé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0390" y="1325768"/>
            <a:ext cx="4357718" cy="6867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7" name="Groupe 16"/>
          <p:cNvGrpSpPr/>
          <p:nvPr/>
        </p:nvGrpSpPr>
        <p:grpSpPr>
          <a:xfrm>
            <a:off x="2439370" y="2111586"/>
            <a:ext cx="4418646" cy="626546"/>
            <a:chOff x="4519" y="1947712"/>
            <a:chExt cx="1951945" cy="626546"/>
          </a:xfrm>
        </p:grpSpPr>
        <p:sp>
          <p:nvSpPr>
            <p:cNvPr id="18" name="Rectangle 17"/>
            <p:cNvSpPr/>
            <p:nvPr/>
          </p:nvSpPr>
          <p:spPr>
            <a:xfrm>
              <a:off x="4519" y="1947712"/>
              <a:ext cx="1951945" cy="626546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4519" y="1947712"/>
              <a:ext cx="1374609" cy="626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0" rIns="13970" bIns="0" numCol="1" spcCol="1270" anchor="ctr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100" dirty="0" smtClean="0"/>
                <a:t>Modeleurs</a:t>
              </a:r>
              <a:r>
                <a:rPr lang="fr-FR" sz="1100" kern="1200" dirty="0" smtClean="0"/>
                <a:t> dans l’établissement</a:t>
              </a:r>
              <a:endParaRPr lang="fr-FR" sz="1100" kern="1200" dirty="0"/>
            </a:p>
          </p:txBody>
        </p:sp>
      </p:grpSp>
      <p:sp>
        <p:nvSpPr>
          <p:cNvPr id="12" name="Ellipse 11"/>
          <p:cNvSpPr/>
          <p:nvPr/>
        </p:nvSpPr>
        <p:spPr>
          <a:xfrm>
            <a:off x="6572264" y="2428868"/>
            <a:ext cx="468866" cy="4688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42910" y="500042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i="0" u="none" strike="noStrike" kern="1200" cap="none" spc="0" normalizeH="0" baseline="0" noProof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Stages collectifs ou formations</a:t>
            </a:r>
            <a:r>
              <a:rPr kumimoji="0" lang="fr-FR" sz="3600" i="0" u="none" strike="noStrike" kern="1200" cap="none" spc="0" normalizeH="0" noProof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 </a:t>
            </a:r>
            <a:r>
              <a:rPr kumimoji="0" lang="fr-FR" sz="3600" i="0" u="none" strike="noStrike" kern="1200" cap="none" spc="0" normalizeH="0" baseline="0" noProof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suivies dernièrement sur:</a:t>
            </a:r>
            <a:endParaRPr kumimoji="0" lang="fr-FR" sz="3600" i="0" u="none" strike="noStrike" kern="1200" cap="none" spc="0" normalizeH="0" baseline="0" noProof="0" dirty="0">
              <a:ln>
                <a:noFill/>
              </a:ln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14348" y="2500306"/>
            <a:ext cx="8229600" cy="34290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La suite AutoDesk 2014 avec REVIT</a:t>
            </a:r>
            <a:endParaRPr lang="fr-FR" dirty="0" smtClean="0">
              <a:latin typeface="Tunga" pitchFamily="34" charset="0"/>
              <a:cs typeface="Tunga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unga" pitchFamily="34" charset="0"/>
              <a:ea typeface="+mn-ea"/>
              <a:cs typeface="Tunga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fr-FR" dirty="0" smtClean="0">
              <a:latin typeface="Tunga" pitchFamily="34" charset="0"/>
              <a:cs typeface="Tunga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unga" pitchFamily="34" charset="0"/>
              <a:ea typeface="+mn-ea"/>
              <a:cs typeface="Tunga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unga" pitchFamily="34" charset="0"/>
                <a:ea typeface="+mn-ea"/>
                <a:cs typeface="Tunga" pitchFamily="34" charset="0"/>
              </a:rPr>
              <a:t>Le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unga" pitchFamily="34" charset="0"/>
                <a:ea typeface="+mn-ea"/>
                <a:cs typeface="Tunga" pitchFamily="34" charset="0"/>
              </a:rPr>
              <a:t> module 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unga" pitchFamily="34" charset="0"/>
                <a:ea typeface="+mn-ea"/>
                <a:cs typeface="Tunga" pitchFamily="34" charset="0"/>
              </a:rPr>
              <a:t>INGENIERIE d’Allplan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fr-FR" dirty="0" smtClean="0">
              <a:solidFill>
                <a:schemeClr val="accent2">
                  <a:lumMod val="75000"/>
                </a:schemeClr>
              </a:solidFill>
              <a:latin typeface="Tunga" pitchFamily="34" charset="0"/>
              <a:cs typeface="Tunga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fr-FR" dirty="0" smtClean="0">
              <a:solidFill>
                <a:schemeClr val="accent2">
                  <a:lumMod val="75000"/>
                </a:schemeClr>
              </a:solidFill>
              <a:latin typeface="Tunga" pitchFamily="34" charset="0"/>
              <a:cs typeface="Tunga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fr-FR" dirty="0" smtClean="0">
              <a:solidFill>
                <a:schemeClr val="accent2">
                  <a:lumMod val="75000"/>
                </a:schemeClr>
              </a:solidFill>
              <a:latin typeface="Tunga" pitchFamily="34" charset="0"/>
              <a:cs typeface="Tunga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fr-FR" dirty="0" smtClean="0">
                <a:latin typeface="Tunga" pitchFamily="34" charset="0"/>
                <a:cs typeface="Tunga" pitchFamily="34" charset="0"/>
              </a:rPr>
              <a:t>Le Logiciel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  <a:latin typeface="Tunga" pitchFamily="34" charset="0"/>
                <a:cs typeface="Tunga" pitchFamily="34" charset="0"/>
              </a:rPr>
              <a:t>PCMO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fr-FR" dirty="0" smtClean="0">
                <a:latin typeface="Tunga" pitchFamily="34" charset="0"/>
                <a:cs typeface="Tunga" pitchFamily="34" charset="0"/>
              </a:rPr>
              <a:t>    (organisation de chantier)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fr-FR" dirty="0" smtClean="0">
              <a:latin typeface="Tunga" pitchFamily="34" charset="0"/>
              <a:cs typeface="Tunga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fr-F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unga" pitchFamily="34" charset="0"/>
              <a:ea typeface="+mn-ea"/>
              <a:cs typeface="Tunga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fr-FR" sz="1600" dirty="0" smtClean="0">
              <a:latin typeface="Tunga" pitchFamily="34" charset="0"/>
              <a:cs typeface="Tunga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unga" pitchFamily="34" charset="0"/>
              <a:ea typeface="+mn-ea"/>
              <a:cs typeface="Tunga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37D0-1F07-487A-BC82-FDF5B924E95B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692390" cy="365125"/>
          </a:xfrm>
        </p:spPr>
        <p:txBody>
          <a:bodyPr/>
          <a:lstStyle/>
          <a:p>
            <a:r>
              <a:rPr lang="fr-FR" dirty="0" smtClean="0"/>
              <a:t>Séminaire BIM  </a:t>
            </a:r>
            <a:r>
              <a:rPr lang="fr-FR" sz="1600" dirty="0" smtClean="0"/>
              <a:t>I</a:t>
            </a:r>
            <a:r>
              <a:rPr lang="fr-FR" dirty="0" smtClean="0"/>
              <a:t>  Paris le 04 et 05/12/2014</a:t>
            </a:r>
            <a:endParaRPr lang="fr-FR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4500562" y="2214554"/>
            <a:ext cx="0" cy="90268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500562" y="3643314"/>
            <a:ext cx="0" cy="90268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857752" y="2214554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unga" pitchFamily="34" charset="0"/>
                <a:cs typeface="Tunga" pitchFamily="34" charset="0"/>
              </a:rPr>
              <a:t>Depuis seulement 6 mois (stage autofinancé par l’établissement)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857752" y="3500438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unga" pitchFamily="34" charset="0"/>
                <a:cs typeface="Tunga" pitchFamily="34" charset="0"/>
              </a:rPr>
              <a:t>Plusieurs stages ont eu lieu au fil des années, dont le dernier en juillet 2013 à Rennes </a:t>
            </a:r>
          </a:p>
          <a:p>
            <a:r>
              <a:rPr lang="fr-FR" dirty="0" smtClean="0">
                <a:latin typeface="Tunga" pitchFamily="34" charset="0"/>
                <a:cs typeface="Tunga" pitchFamily="34" charset="0"/>
              </a:rPr>
              <a:t>(stage national CERPET)</a:t>
            </a:r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500562" y="5000636"/>
            <a:ext cx="0" cy="90268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891090" y="5072074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unga" pitchFamily="34" charset="0"/>
                <a:cs typeface="Tunga" pitchFamily="34" charset="0"/>
              </a:rPr>
              <a:t>Depuis 1 an, stage cofinancé par l’éditeur et l’établissement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7858148" y="1285860"/>
            <a:ext cx="468866" cy="46886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0" dirty="0" smtClean="0">
                <a:latin typeface="Arial Narrow" pitchFamily="34" charset="0"/>
              </a:rPr>
              <a:t>Présentation des 4 parties</a:t>
            </a:r>
            <a:endParaRPr lang="fr-FR" sz="3600" b="0" dirty="0">
              <a:latin typeface="Arial Narrow" pitchFamily="34" charset="0"/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1500166" y="2071678"/>
          <a:ext cx="6686568" cy="3221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1500166" y="3286124"/>
            <a:ext cx="1425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Le modeleur 3D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857752" y="2928934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La licence </a:t>
            </a:r>
          </a:p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Professionnelle </a:t>
            </a:r>
          </a:p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Projeteur-</a:t>
            </a:r>
          </a:p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Calculateur BTP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715140" y="3071810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Inventaire du patrimoine</a:t>
            </a:r>
          </a:p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BIM</a:t>
            </a:r>
            <a:endParaRPr lang="fr-FR" sz="1200" dirty="0">
              <a:solidFill>
                <a:srgbClr val="FF0000"/>
              </a:solidFill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 rot="10800000" flipV="1">
            <a:off x="2571736" y="1643050"/>
            <a:ext cx="1071570" cy="85725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rot="5400000">
            <a:off x="3857620" y="1928802"/>
            <a:ext cx="785818" cy="35719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6143636" y="1714488"/>
            <a:ext cx="1069982" cy="85725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>
          <a:xfrm>
            <a:off x="8643966" y="6286520"/>
            <a:ext cx="365760" cy="365125"/>
          </a:xfrm>
        </p:spPr>
        <p:txBody>
          <a:bodyPr/>
          <a:lstStyle/>
          <a:p>
            <a:fld id="{D18737D0-1F07-487A-BC82-FDF5B924E95B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38" name="Espace réservé du pied de page 37"/>
          <p:cNvSpPr>
            <a:spLocks noGrp="1"/>
          </p:cNvSpPr>
          <p:nvPr>
            <p:ph type="ftr" sz="quarter" idx="11"/>
          </p:nvPr>
        </p:nvSpPr>
        <p:spPr>
          <a:xfrm>
            <a:off x="4071934" y="6286520"/>
            <a:ext cx="4071966" cy="365125"/>
          </a:xfrm>
        </p:spPr>
        <p:txBody>
          <a:bodyPr/>
          <a:lstStyle/>
          <a:p>
            <a:r>
              <a:rPr lang="fr-FR" dirty="0" smtClean="0"/>
              <a:t>Séminaire BIM  </a:t>
            </a:r>
            <a:r>
              <a:rPr lang="fr-FR" sz="1600" dirty="0" smtClean="0"/>
              <a:t>I</a:t>
            </a:r>
            <a:r>
              <a:rPr lang="fr-FR" dirty="0" smtClean="0"/>
              <a:t>  Paris le 04 et 05/12/2014</a:t>
            </a:r>
            <a:endParaRPr lang="fr-FR" dirty="0"/>
          </a:p>
        </p:txBody>
      </p:sp>
      <p:cxnSp>
        <p:nvCxnSpPr>
          <p:cNvPr id="15" name="Connecteur droit avec flèche 14"/>
          <p:cNvCxnSpPr/>
          <p:nvPr/>
        </p:nvCxnSpPr>
        <p:spPr>
          <a:xfrm rot="16200000" flipH="1">
            <a:off x="5036347" y="2035959"/>
            <a:ext cx="714380" cy="21431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3195628" y="3286124"/>
            <a:ext cx="1496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Les applications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9" name="Triangle isocèle 18">
            <a:hlinkClick r:id="rId7" action="ppaction://hlinkfile"/>
          </p:cNvPr>
          <p:cNvSpPr/>
          <p:nvPr/>
        </p:nvSpPr>
        <p:spPr>
          <a:xfrm>
            <a:off x="2714612" y="4143380"/>
            <a:ext cx="214314" cy="214314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Triangle isocèle 19">
            <a:hlinkClick r:id="rId8" action="ppaction://hlinkfile"/>
          </p:cNvPr>
          <p:cNvSpPr/>
          <p:nvPr/>
        </p:nvSpPr>
        <p:spPr>
          <a:xfrm>
            <a:off x="4410074" y="4143380"/>
            <a:ext cx="214314" cy="214314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Triangle isocèle 22">
            <a:hlinkClick r:id="rId9" action="ppaction://hlinkfile"/>
          </p:cNvPr>
          <p:cNvSpPr/>
          <p:nvPr/>
        </p:nvSpPr>
        <p:spPr>
          <a:xfrm>
            <a:off x="6110298" y="4143380"/>
            <a:ext cx="214314" cy="214314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Triangle isocèle 23">
            <a:hlinkClick r:id="rId10" action="ppaction://hlinkfile"/>
          </p:cNvPr>
          <p:cNvSpPr/>
          <p:nvPr/>
        </p:nvSpPr>
        <p:spPr>
          <a:xfrm>
            <a:off x="7805760" y="4143380"/>
            <a:ext cx="214314" cy="214314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1400" dirty="0" smtClean="0">
              <a:latin typeface="Tunga" pitchFamily="34" charset="0"/>
              <a:cs typeface="Tunga" pitchFamily="34" charset="0"/>
            </a:endParaRPr>
          </a:p>
          <a:p>
            <a:r>
              <a:rPr lang="fr-FR" sz="1800" dirty="0" smtClean="0">
                <a:latin typeface="Tunga" pitchFamily="34" charset="0"/>
                <a:cs typeface="Tunga" pitchFamily="34" charset="0"/>
              </a:rPr>
              <a:t>Sur l’organisation des enseignements</a:t>
            </a:r>
            <a:endParaRPr lang="fr-FR" sz="1800" dirty="0">
              <a:latin typeface="Tunga" pitchFamily="34" charset="0"/>
              <a:cs typeface="Tunga" pitchFamily="34" charset="0"/>
            </a:endParaRPr>
          </a:p>
          <a:p>
            <a:r>
              <a:rPr sz="1800" smtClean="0">
                <a:latin typeface="Tunga" pitchFamily="34" charset="0"/>
                <a:cs typeface="Tunga" pitchFamily="34" charset="0"/>
              </a:rPr>
              <a:t>Sur la </a:t>
            </a:r>
            <a:r>
              <a:rPr lang="fr-FR" sz="1800" dirty="0" smtClean="0">
                <a:latin typeface="Tunga" pitchFamily="34" charset="0"/>
                <a:cs typeface="Tunga" pitchFamily="34" charset="0"/>
              </a:rPr>
              <a:t>politique de la formation interne</a:t>
            </a:r>
            <a:endParaRPr lang="fr-FR" sz="1800" dirty="0">
              <a:latin typeface="Tunga" pitchFamily="34" charset="0"/>
              <a:cs typeface="Tunga" pitchFamily="34" charset="0"/>
            </a:endParaRPr>
          </a:p>
          <a:p>
            <a:r>
              <a:rPr sz="1800" smtClean="0">
                <a:latin typeface="Tunga" pitchFamily="34" charset="0"/>
                <a:cs typeface="Tunga" pitchFamily="34" charset="0"/>
              </a:rPr>
              <a:t>Sur les </a:t>
            </a:r>
            <a:r>
              <a:rPr lang="fr-FR" sz="1800" dirty="0" smtClean="0">
                <a:latin typeface="Tunga" pitchFamily="34" charset="0"/>
                <a:cs typeface="Tunga" pitchFamily="34" charset="0"/>
              </a:rPr>
              <a:t>avantages et les inconvénients du passage au BIM</a:t>
            </a:r>
            <a:endParaRPr lang="fr-FR" sz="1800" dirty="0">
              <a:latin typeface="Tunga" pitchFamily="34" charset="0"/>
              <a:cs typeface="Tunga" pitchFamily="34" charset="0"/>
            </a:endParaRPr>
          </a:p>
          <a:p>
            <a:r>
              <a:rPr sz="1800" smtClean="0">
                <a:latin typeface="Tunga" pitchFamily="34" charset="0"/>
                <a:cs typeface="Tunga" pitchFamily="34" charset="0"/>
              </a:rPr>
              <a:t>Sur les </a:t>
            </a:r>
            <a:r>
              <a:rPr lang="fr-FR" sz="1800" dirty="0" smtClean="0">
                <a:latin typeface="Tunga" pitchFamily="34" charset="0"/>
                <a:cs typeface="Tunga" pitchFamily="34" charset="0"/>
              </a:rPr>
              <a:t>évaluations </a:t>
            </a:r>
            <a:r>
              <a:rPr lang="fr-FR" sz="1800" dirty="0">
                <a:latin typeface="Tunga" pitchFamily="34" charset="0"/>
                <a:cs typeface="Tunga" pitchFamily="34" charset="0"/>
              </a:rPr>
              <a:t>des </a:t>
            </a:r>
            <a:r>
              <a:rPr lang="fr-FR" sz="1800" dirty="0" smtClean="0">
                <a:latin typeface="Tunga" pitchFamily="34" charset="0"/>
                <a:cs typeface="Tunga" pitchFamily="34" charset="0"/>
              </a:rPr>
              <a:t>performances</a:t>
            </a:r>
            <a:endParaRPr lang="fr-FR" sz="1800" dirty="0">
              <a:latin typeface="Tunga" pitchFamily="34" charset="0"/>
              <a:cs typeface="Tung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0" smtClean="0">
                <a:latin typeface="Arial Narrow" pitchFamily="34" charset="0"/>
              </a:rPr>
              <a:t>Bilan sur l'utilisation d'un modeleur</a:t>
            </a:r>
            <a:br>
              <a:rPr sz="3600" b="0" smtClean="0">
                <a:latin typeface="Arial Narrow" pitchFamily="34" charset="0"/>
              </a:rPr>
            </a:br>
            <a:r>
              <a:rPr lang="fr-FR" sz="1800" b="0" dirty="0" smtClean="0">
                <a:latin typeface="Arial Narrow" pitchFamily="34" charset="0"/>
              </a:rPr>
              <a:t>…</a:t>
            </a:r>
            <a:r>
              <a:rPr sz="1800" b="0" smtClean="0">
                <a:latin typeface="Arial Narrow" pitchFamily="34" charset="0"/>
              </a:rPr>
              <a:t>après ces quelques années de pratique</a:t>
            </a:r>
            <a:endParaRPr lang="fr-FR" sz="1800" b="0" dirty="0">
              <a:latin typeface="Arial Narrow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571612"/>
            <a:ext cx="2643206" cy="2007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37D0-1F07-487A-BC82-FDF5B924E95B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692390" cy="365125"/>
          </a:xfrm>
        </p:spPr>
        <p:txBody>
          <a:bodyPr/>
          <a:lstStyle/>
          <a:p>
            <a:r>
              <a:rPr lang="fr-FR" dirty="0" smtClean="0"/>
              <a:t>Séminaire BIM </a:t>
            </a:r>
            <a:r>
              <a:rPr lang="fr-FR" sz="1600" dirty="0" smtClean="0"/>
              <a:t> I </a:t>
            </a:r>
            <a:r>
              <a:rPr lang="fr-FR" dirty="0" smtClean="0"/>
              <a:t>Paris le 04 et 05/12/2014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357562"/>
            <a:ext cx="3071834" cy="21766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9" name="Connecteur droit 8"/>
          <p:cNvCxnSpPr/>
          <p:nvPr/>
        </p:nvCxnSpPr>
        <p:spPr>
          <a:xfrm rot="5400000">
            <a:off x="4858546" y="2570950"/>
            <a:ext cx="2000264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 l="17046" r="25619"/>
          <a:stretch>
            <a:fillRect/>
          </a:stretch>
        </p:blipFill>
        <p:spPr bwMode="auto">
          <a:xfrm>
            <a:off x="5286380" y="4286256"/>
            <a:ext cx="2214578" cy="1830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549514" cy="365125"/>
          </a:xfrm>
        </p:spPr>
        <p:txBody>
          <a:bodyPr/>
          <a:lstStyle/>
          <a:p>
            <a:r>
              <a:rPr lang="fr-FR" dirty="0" smtClean="0"/>
              <a:t>Séminaire BIM </a:t>
            </a:r>
            <a:r>
              <a:rPr sz="1600" smtClean="0"/>
              <a:t> I </a:t>
            </a:r>
            <a:r>
              <a:rPr lang="fr-FR" dirty="0" smtClean="0"/>
              <a:t>Paris le 04 et 05/12/2014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37D0-1F07-487A-BC82-FDF5B924E95B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071538" y="1628764"/>
          <a:ext cx="3571900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</a:tblGrid>
              <a:tr h="12479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latin typeface="Tunga" pitchFamily="34" charset="0"/>
                        <a:cs typeface="Tung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Arial" pitchFamily="34" charset="0"/>
                          <a:cs typeface="Arial" pitchFamily="34" charset="0"/>
                        </a:rPr>
                        <a:t>Bonne valeur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100" dirty="0" smtClean="0">
                          <a:latin typeface="Arial" pitchFamily="34" charset="0"/>
                          <a:cs typeface="Arial" pitchFamily="34" charset="0"/>
                        </a:rPr>
                        <a:t>ajoutée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 sur les pratiques pédagogiques appliquées en cours de projet en BTS et dans le domaine « Architecture et Construction » pour le bac STI2D.</a:t>
                      </a:r>
                      <a:endParaRPr lang="fr-FR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Arial" pitchFamily="34" charset="0"/>
                          <a:cs typeface="Arial" pitchFamily="34" charset="0"/>
                        </a:rPr>
                        <a:t>Eveille la curiosité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 des entreprises locales, notamment lors des rencontres pour les jurys d’examens, les portes ouvertes et le salon de l’étudiant.</a:t>
                      </a:r>
                      <a:endParaRPr lang="fr-FR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>
                          <a:latin typeface="Arial" pitchFamily="34" charset="0"/>
                          <a:cs typeface="Arial" pitchFamily="34" charset="0"/>
                        </a:rPr>
                        <a:t>Incite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 les collègues des académies limitrophes, à vouloir pratiquer le BIM (lors des rencontres au moment des différentes commissions et des jurys d’examens). Partager les compétences.</a:t>
                      </a:r>
                      <a:endParaRPr lang="fr-FR" sz="11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fr-FR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>
                          <a:latin typeface="Arial" pitchFamily="34" charset="0"/>
                          <a:cs typeface="Arial" pitchFamily="34" charset="0"/>
                        </a:rPr>
                        <a:t>Crée une émulation 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au sein de l’établissement </a:t>
                      </a:r>
                      <a:r>
                        <a:rPr lang="fr-FR" sz="1100" dirty="0" smtClean="0">
                          <a:latin typeface="Arial" pitchFamily="34" charset="0"/>
                          <a:cs typeface="Arial" pitchFamily="34" charset="0"/>
                        </a:rPr>
                        <a:t>pour les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 enseignants qui souhaitent modéliser des maquettes numériques. Convaincre et donner envie.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Le contexte est dorénavant favorable grâce à des accords pédagogiques entre la plupart des éditeurs et l’établissement (licences gratuites pour les professeurs et les étudiants).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fr-FR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Ellipse 14"/>
          <p:cNvSpPr/>
          <p:nvPr/>
        </p:nvSpPr>
        <p:spPr>
          <a:xfrm>
            <a:off x="4071934" y="1071546"/>
            <a:ext cx="683180" cy="68318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sp>
      <p:grpSp>
        <p:nvGrpSpPr>
          <p:cNvPr id="6" name="Groupe 5"/>
          <p:cNvGrpSpPr/>
          <p:nvPr/>
        </p:nvGrpSpPr>
        <p:grpSpPr>
          <a:xfrm>
            <a:off x="1071538" y="1128698"/>
            <a:ext cx="3357586" cy="428628"/>
            <a:chOff x="727" y="1901026"/>
            <a:chExt cx="1454921" cy="467009"/>
          </a:xfrm>
        </p:grpSpPr>
        <p:sp>
          <p:nvSpPr>
            <p:cNvPr id="7" name="Rectangle 6"/>
            <p:cNvSpPr/>
            <p:nvPr/>
          </p:nvSpPr>
          <p:spPr>
            <a:xfrm>
              <a:off x="727" y="1901026"/>
              <a:ext cx="1454921" cy="467009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727" y="1901026"/>
              <a:ext cx="1454921" cy="467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0" rIns="10160" bIns="0" numCol="1" spcCol="1270" anchor="ctr" anchorCtr="0">
              <a:noAutofit/>
            </a:bodyPr>
            <a:lstStyle/>
            <a:p>
              <a:pPr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b="1" kern="1200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Les avantages</a:t>
              </a:r>
              <a:endParaRPr lang="fr-FR" sz="1200" b="1" kern="12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6" name="Ellipse 15"/>
          <p:cNvSpPr/>
          <p:nvPr/>
        </p:nvSpPr>
        <p:spPr>
          <a:xfrm>
            <a:off x="7643834" y="1071546"/>
            <a:ext cx="683180" cy="68318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sp>
      <p:grpSp>
        <p:nvGrpSpPr>
          <p:cNvPr id="11" name="Groupe 10"/>
          <p:cNvGrpSpPr/>
          <p:nvPr/>
        </p:nvGrpSpPr>
        <p:grpSpPr>
          <a:xfrm>
            <a:off x="4691063" y="1128698"/>
            <a:ext cx="3309961" cy="428628"/>
            <a:chOff x="727" y="1901026"/>
            <a:chExt cx="1454921" cy="467009"/>
          </a:xfrm>
          <a:solidFill>
            <a:schemeClr val="accent1">
              <a:alpha val="20000"/>
            </a:schemeClr>
          </a:solidFill>
        </p:grpSpPr>
        <p:sp>
          <p:nvSpPr>
            <p:cNvPr id="12" name="Rectangle 11"/>
            <p:cNvSpPr/>
            <p:nvPr/>
          </p:nvSpPr>
          <p:spPr>
            <a:xfrm>
              <a:off x="727" y="1901026"/>
              <a:ext cx="1454921" cy="467009"/>
            </a:xfrm>
            <a:prstGeom prst="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27" y="1901026"/>
              <a:ext cx="1454921" cy="467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0" rIns="10160" bIns="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Les problèmes rencontrés</a:t>
              </a:r>
              <a:endParaRPr lang="fr-FR" sz="1200" b="1" kern="1200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3471858" cy="1011222"/>
          </a:xfrm>
        </p:spPr>
        <p:txBody>
          <a:bodyPr>
            <a:normAutofit/>
          </a:bodyPr>
          <a:lstStyle/>
          <a:p>
            <a:r>
              <a:rPr sz="3600" b="0" smtClean="0">
                <a:latin typeface="Arial Narrow" pitchFamily="34" charset="0"/>
              </a:rPr>
              <a:t>Concrètement</a:t>
            </a:r>
            <a:r>
              <a:rPr lang="fr-FR" sz="3600" b="0" dirty="0" smtClean="0">
                <a:latin typeface="Arial Narrow" pitchFamily="34" charset="0"/>
              </a:rPr>
              <a:t>…</a:t>
            </a:r>
            <a:r>
              <a:rPr sz="3600" b="0" smtClean="0">
                <a:latin typeface="Arial Narrow" pitchFamily="34" charset="0"/>
              </a:rPr>
              <a:t/>
            </a:r>
            <a:br>
              <a:rPr sz="3600" b="0" smtClean="0">
                <a:latin typeface="Arial Narrow" pitchFamily="34" charset="0"/>
              </a:rPr>
            </a:br>
            <a:endParaRPr lang="fr-FR" sz="1800" b="0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549514" cy="365125"/>
          </a:xfrm>
        </p:spPr>
        <p:txBody>
          <a:bodyPr/>
          <a:lstStyle/>
          <a:p>
            <a:r>
              <a:rPr lang="fr-FR" dirty="0" smtClean="0"/>
              <a:t>Séminaire BIM </a:t>
            </a:r>
            <a:r>
              <a:rPr sz="1600" smtClean="0"/>
              <a:t> I </a:t>
            </a:r>
            <a:r>
              <a:rPr lang="fr-FR" dirty="0" smtClean="0"/>
              <a:t>Paris le 04 et 05/12/2014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37D0-1F07-487A-BC82-FDF5B924E95B}" type="slidenum">
              <a:rPr lang="fr-FR" smtClean="0"/>
              <a:pPr/>
              <a:t>8</a:t>
            </a:fld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4714876" y="1643050"/>
          <a:ext cx="3571900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</a:tblGrid>
              <a:tr h="12479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latin typeface="Tunga" pitchFamily="34" charset="0"/>
                        <a:cs typeface="Tung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>
                          <a:latin typeface="Arial" pitchFamily="34" charset="0"/>
                          <a:cs typeface="Arial" pitchFamily="34" charset="0"/>
                        </a:rPr>
                        <a:t>Nécessite toujours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100" dirty="0" smtClean="0">
                          <a:latin typeface="Arial" pitchFamily="34" charset="0"/>
                          <a:cs typeface="Arial" pitchFamily="34" charset="0"/>
                        </a:rPr>
                        <a:t>un investissement matériel informatique à la pointe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 pour suivre l’évolution des logiciels. De nombreuses personnes évoquent les coûts jugés importants (Région).</a:t>
                      </a:r>
                      <a:endParaRPr lang="fr-FR" sz="11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fr-FR" sz="11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>
                          <a:latin typeface="Arial" pitchFamily="34" charset="0"/>
                          <a:cs typeface="Arial" pitchFamily="34" charset="0"/>
                        </a:rPr>
                        <a:t>Certains collègues, encore aujourd’hui,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 ne voient toujours pas l’intérêt du passage au BIM. Ils </a:t>
                      </a:r>
                      <a:r>
                        <a:rPr lang="fr-FR" sz="1100" baseline="0" smtClean="0">
                          <a:latin typeface="Arial" pitchFamily="34" charset="0"/>
                          <a:cs typeface="Arial" pitchFamily="34" charset="0"/>
                        </a:rPr>
                        <a:t>restent attentistes, 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même s’ils côtoient le monde professionnel régulièrement.</a:t>
                      </a:r>
                      <a:endParaRPr lang="fr-FR" sz="11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fr-FR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>
                          <a:latin typeface="Arial" pitchFamily="34" charset="0"/>
                          <a:cs typeface="Arial" pitchFamily="34" charset="0"/>
                        </a:rPr>
                        <a:t>Rien ne sert d’avoir les outils sans le savoir-faire, qui ne peut-être que le fruit d’une formation continue adéquate et un suivi régulier.</a:t>
                      </a:r>
                    </a:p>
                    <a:p>
                      <a:endParaRPr lang="fr-FR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Nécessite un pilotage académique pour harmoniser les pratiques entre les établissements (voie technologique et voie professionnelle).</a:t>
                      </a:r>
                    </a:p>
                    <a:p>
                      <a:endParaRPr lang="fr-FR" sz="11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Fausses pratiques du BIM, notamment avec le logiciel </a:t>
                      </a:r>
                      <a:r>
                        <a:rPr lang="fr-FR" sz="1100" baseline="0" dirty="0" err="1" smtClean="0">
                          <a:latin typeface="Arial" pitchFamily="34" charset="0"/>
                          <a:cs typeface="Arial" pitchFamily="34" charset="0"/>
                        </a:rPr>
                        <a:t>SketchUp</a:t>
                      </a:r>
                      <a:r>
                        <a:rPr lang="fr-FR" sz="1100" baseline="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endParaRPr lang="fr-FR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Ellipse 14"/>
          <p:cNvSpPr/>
          <p:nvPr/>
        </p:nvSpPr>
        <p:spPr>
          <a:xfrm>
            <a:off x="4071934" y="1071546"/>
            <a:ext cx="683180" cy="68318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sp>
      <p:grpSp>
        <p:nvGrpSpPr>
          <p:cNvPr id="2" name="Groupe 5"/>
          <p:cNvGrpSpPr/>
          <p:nvPr/>
        </p:nvGrpSpPr>
        <p:grpSpPr>
          <a:xfrm>
            <a:off x="1071538" y="1128698"/>
            <a:ext cx="3357586" cy="428628"/>
            <a:chOff x="727" y="1901026"/>
            <a:chExt cx="1454921" cy="467009"/>
          </a:xfrm>
          <a:solidFill>
            <a:schemeClr val="accent1">
              <a:alpha val="20000"/>
            </a:schemeClr>
          </a:solidFill>
        </p:grpSpPr>
        <p:sp>
          <p:nvSpPr>
            <p:cNvPr id="7" name="Rectangle 6"/>
            <p:cNvSpPr/>
            <p:nvPr/>
          </p:nvSpPr>
          <p:spPr>
            <a:xfrm>
              <a:off x="727" y="1901026"/>
              <a:ext cx="1454921" cy="467009"/>
            </a:xfrm>
            <a:prstGeom prst="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727" y="1901026"/>
              <a:ext cx="1454921" cy="4670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0" rIns="10160" bIns="0" numCol="1" spcCol="1270" anchor="ctr" anchorCtr="0">
              <a:noAutofit/>
            </a:bodyPr>
            <a:lstStyle/>
            <a:p>
              <a:pPr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b="1" kern="1200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Les avantages</a:t>
              </a:r>
              <a:endParaRPr lang="fr-FR" sz="1200" b="1" kern="12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6" name="Ellipse 15"/>
          <p:cNvSpPr/>
          <p:nvPr/>
        </p:nvSpPr>
        <p:spPr>
          <a:xfrm>
            <a:off x="7643834" y="1071546"/>
            <a:ext cx="683180" cy="68318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sp>
      <p:grpSp>
        <p:nvGrpSpPr>
          <p:cNvPr id="3" name="Groupe 10"/>
          <p:cNvGrpSpPr/>
          <p:nvPr/>
        </p:nvGrpSpPr>
        <p:grpSpPr>
          <a:xfrm>
            <a:off x="4691063" y="1128698"/>
            <a:ext cx="3309961" cy="428628"/>
            <a:chOff x="727" y="1901026"/>
            <a:chExt cx="1454921" cy="467009"/>
          </a:xfrm>
        </p:grpSpPr>
        <p:sp>
          <p:nvSpPr>
            <p:cNvPr id="12" name="Rectangle 11"/>
            <p:cNvSpPr/>
            <p:nvPr/>
          </p:nvSpPr>
          <p:spPr>
            <a:xfrm>
              <a:off x="727" y="1901026"/>
              <a:ext cx="1454921" cy="467009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27" y="1901026"/>
              <a:ext cx="1454921" cy="467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0" rIns="10160" bIns="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Les problèmes rencontrés</a:t>
              </a:r>
              <a:endParaRPr lang="fr-FR" sz="1200" b="1" kern="1200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3471858" cy="1011222"/>
          </a:xfrm>
        </p:spPr>
        <p:txBody>
          <a:bodyPr>
            <a:normAutofit/>
          </a:bodyPr>
          <a:lstStyle/>
          <a:p>
            <a:r>
              <a:rPr sz="3600" b="0" smtClean="0">
                <a:latin typeface="Arial Narrow" pitchFamily="34" charset="0"/>
              </a:rPr>
              <a:t>Concrètement</a:t>
            </a:r>
            <a:r>
              <a:rPr lang="fr-FR" sz="3600" b="0" dirty="0" smtClean="0">
                <a:latin typeface="Arial Narrow" pitchFamily="34" charset="0"/>
              </a:rPr>
              <a:t>…</a:t>
            </a:r>
            <a:r>
              <a:rPr sz="3600" b="0" smtClean="0">
                <a:latin typeface="Arial Narrow" pitchFamily="34" charset="0"/>
              </a:rPr>
              <a:t/>
            </a:r>
            <a:br>
              <a:rPr sz="3600" b="0" smtClean="0">
                <a:latin typeface="Arial Narrow" pitchFamily="34" charset="0"/>
              </a:rPr>
            </a:br>
            <a:endParaRPr lang="fr-FR" sz="1800" b="0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549514" cy="365125"/>
          </a:xfrm>
        </p:spPr>
        <p:txBody>
          <a:bodyPr/>
          <a:lstStyle/>
          <a:p>
            <a:r>
              <a:rPr lang="fr-FR" dirty="0" smtClean="0"/>
              <a:t>Séminaire BIM </a:t>
            </a:r>
            <a:r>
              <a:rPr sz="1600" smtClean="0"/>
              <a:t> I </a:t>
            </a:r>
            <a:r>
              <a:rPr lang="fr-FR" dirty="0" smtClean="0"/>
              <a:t>Paris le 04 et 05/12/2014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37D0-1F07-487A-BC82-FDF5B924E95B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14678" y="4286256"/>
            <a:ext cx="3082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Arial Narrow" pitchFamily="34" charset="0"/>
              </a:rPr>
              <a:t>Merci de votre attention…</a:t>
            </a:r>
            <a:endParaRPr lang="fr-FR" sz="2400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285860"/>
            <a:ext cx="4714908" cy="2234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Ellipse 6"/>
          <p:cNvSpPr/>
          <p:nvPr/>
        </p:nvSpPr>
        <p:spPr>
          <a:xfrm>
            <a:off x="7929586" y="5214950"/>
            <a:ext cx="468866" cy="46886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3D317FD-837A-433F-A7EB-09FA1FD2C9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de l'orientation des employés</Template>
  <TotalTime>0</TotalTime>
  <Words>640</Words>
  <Application>Microsoft Office PowerPoint</Application>
  <PresentationFormat>Affichage à l'écran (4:3)</PresentationFormat>
  <Paragraphs>103</Paragraphs>
  <Slides>9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Rotonde</vt:lpstr>
      <vt:lpstr>Bienvenue !</vt:lpstr>
      <vt:lpstr>Présentation des 4 parties</vt:lpstr>
      <vt:lpstr>Logiciels utilisés dans notre établissement</vt:lpstr>
      <vt:lpstr>Diapositive 4</vt:lpstr>
      <vt:lpstr>Présentation des 4 parties</vt:lpstr>
      <vt:lpstr>Bilan sur l'utilisation d'un modeleur …après ces quelques années de pratique</vt:lpstr>
      <vt:lpstr>Concrètement… </vt:lpstr>
      <vt:lpstr>Concrètement… </vt:lpstr>
      <vt:lpstr>Diapositive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2014-11-05T14:28:11Z</dcterms:created>
  <dcterms:modified xsi:type="dcterms:W3CDTF">2014-12-03T13:12:31Z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TC102202129990</vt:lpwstr>
  </property>
</Properties>
</file>