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96" r:id="rId3"/>
    <p:sldId id="297" r:id="rId4"/>
    <p:sldId id="294" r:id="rId5"/>
    <p:sldId id="256" r:id="rId6"/>
    <p:sldId id="277" r:id="rId7"/>
    <p:sldId id="273" r:id="rId8"/>
    <p:sldId id="274" r:id="rId9"/>
    <p:sldId id="275" r:id="rId10"/>
    <p:sldId id="276" r:id="rId11"/>
    <p:sldId id="279" r:id="rId12"/>
    <p:sldId id="280" r:id="rId13"/>
    <p:sldId id="282" r:id="rId14"/>
    <p:sldId id="281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F4B183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866" autoAdjust="0"/>
  </p:normalViewPr>
  <p:slideViewPr>
    <p:cSldViewPr snapToGrid="0" showGuides="1">
      <p:cViewPr>
        <p:scale>
          <a:sx n="70" d="100"/>
          <a:sy n="70" d="100"/>
        </p:scale>
        <p:origin x="-61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25AC6-7302-44DA-953F-BE74189A81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36C18A-FCB1-495A-9204-92B1C4F1D1D3}">
      <dgm:prSet phldrT="[Texte]"/>
      <dgm:spPr/>
      <dgm:t>
        <a:bodyPr/>
        <a:lstStyle/>
        <a:p>
          <a:r>
            <a:rPr lang="fr-FR" dirty="0" smtClean="0"/>
            <a:t>Progression non</a:t>
          </a:r>
          <a:br>
            <a:rPr lang="fr-FR" dirty="0" smtClean="0"/>
          </a:br>
          <a:r>
            <a:rPr lang="fr-FR" dirty="0" smtClean="0"/>
            <a:t>aboutie</a:t>
          </a:r>
          <a:endParaRPr lang="fr-FR" dirty="0"/>
        </a:p>
      </dgm:t>
    </dgm:pt>
    <dgm:pt modelId="{2F50249C-5D61-42EF-A852-0FABBDE45878}" type="parTrans" cxnId="{C5F88969-F45B-42EA-8579-973EA8C26318}">
      <dgm:prSet/>
      <dgm:spPr/>
      <dgm:t>
        <a:bodyPr/>
        <a:lstStyle/>
        <a:p>
          <a:endParaRPr lang="fr-FR"/>
        </a:p>
      </dgm:t>
    </dgm:pt>
    <dgm:pt modelId="{66727860-DF4B-4B02-810A-C4E079CEF213}" type="sibTrans" cxnId="{C5F88969-F45B-42EA-8579-973EA8C26318}">
      <dgm:prSet/>
      <dgm:spPr/>
      <dgm:t>
        <a:bodyPr/>
        <a:lstStyle/>
        <a:p>
          <a:endParaRPr lang="fr-FR"/>
        </a:p>
      </dgm:t>
    </dgm:pt>
    <dgm:pt modelId="{7E7921FC-A997-42BA-B3F7-1A839AC4CDFF}">
      <dgm:prSet phldrT="[Texte]"/>
      <dgm:spPr/>
      <dgm:t>
        <a:bodyPr/>
        <a:lstStyle/>
        <a:p>
          <a:r>
            <a:rPr lang="fr-FR" dirty="0" smtClean="0"/>
            <a:t>Type d’approche manquant</a:t>
          </a:r>
          <a:endParaRPr lang="fr-FR" dirty="0"/>
        </a:p>
      </dgm:t>
    </dgm:pt>
    <dgm:pt modelId="{F7DB9416-00A7-427D-81E6-3A0EFB6AB54E}" type="parTrans" cxnId="{17DB0308-B884-4734-8C29-1C8909441E97}">
      <dgm:prSet/>
      <dgm:spPr/>
      <dgm:t>
        <a:bodyPr/>
        <a:lstStyle/>
        <a:p>
          <a:endParaRPr lang="fr-FR"/>
        </a:p>
      </dgm:t>
    </dgm:pt>
    <dgm:pt modelId="{D18CA34E-6BB0-40BA-9BEF-6920EEC81A72}" type="sibTrans" cxnId="{17DB0308-B884-4734-8C29-1C8909441E97}">
      <dgm:prSet/>
      <dgm:spPr/>
      <dgm:t>
        <a:bodyPr/>
        <a:lstStyle/>
        <a:p>
          <a:endParaRPr lang="fr-FR"/>
        </a:p>
      </dgm:t>
    </dgm:pt>
    <dgm:pt modelId="{15B05709-E2E9-4E6A-A398-D58ADA9A7BAF}">
      <dgm:prSet phldrT="[Texte]"/>
      <dgm:spPr/>
      <dgm:t>
        <a:bodyPr/>
        <a:lstStyle/>
        <a:p>
          <a:r>
            <a:rPr lang="fr-FR" dirty="0" smtClean="0"/>
            <a:t>Toutes les compétences ne sont pas ou mal visées</a:t>
          </a:r>
          <a:endParaRPr lang="fr-FR" dirty="0"/>
        </a:p>
      </dgm:t>
    </dgm:pt>
    <dgm:pt modelId="{B71355BA-2E86-4560-AC1F-106787FF49AE}" type="parTrans" cxnId="{9A4A1951-EC1B-4FD8-BEE7-036EDA1EB355}">
      <dgm:prSet/>
      <dgm:spPr/>
      <dgm:t>
        <a:bodyPr/>
        <a:lstStyle/>
        <a:p>
          <a:endParaRPr lang="fr-FR"/>
        </a:p>
      </dgm:t>
    </dgm:pt>
    <dgm:pt modelId="{3D315D68-B18F-4897-A195-74A7DB7515FC}" type="sibTrans" cxnId="{9A4A1951-EC1B-4FD8-BEE7-036EDA1EB355}">
      <dgm:prSet/>
      <dgm:spPr/>
      <dgm:t>
        <a:bodyPr/>
        <a:lstStyle/>
        <a:p>
          <a:endParaRPr lang="fr-FR"/>
        </a:p>
      </dgm:t>
    </dgm:pt>
    <dgm:pt modelId="{368BFDA4-24CE-404A-B460-8E5E997AE1F0}">
      <dgm:prSet phldrT="[Texte]"/>
      <dgm:spPr/>
      <dgm:t>
        <a:bodyPr/>
        <a:lstStyle/>
        <a:p>
          <a:r>
            <a:rPr lang="fr-FR" dirty="0" smtClean="0"/>
            <a:t>Activité trop difficile</a:t>
          </a:r>
          <a:endParaRPr lang="fr-FR" dirty="0"/>
        </a:p>
      </dgm:t>
    </dgm:pt>
    <dgm:pt modelId="{5CE7B44E-BA0D-4B40-9463-52DBE2024FB0}" type="parTrans" cxnId="{C5BBE3C4-A548-4EA2-A62C-366C718C0E47}">
      <dgm:prSet/>
      <dgm:spPr/>
      <dgm:t>
        <a:bodyPr/>
        <a:lstStyle/>
        <a:p>
          <a:endParaRPr lang="fr-FR"/>
        </a:p>
      </dgm:t>
    </dgm:pt>
    <dgm:pt modelId="{C91F1E03-0C09-4196-BFC9-3C13D9B82DCC}" type="sibTrans" cxnId="{C5BBE3C4-A548-4EA2-A62C-366C718C0E47}">
      <dgm:prSet/>
      <dgm:spPr/>
      <dgm:t>
        <a:bodyPr/>
        <a:lstStyle/>
        <a:p>
          <a:endParaRPr lang="fr-FR"/>
        </a:p>
      </dgm:t>
    </dgm:pt>
    <dgm:pt modelId="{6DA0A6C9-53B1-40FF-9A87-20DB77915B03}" type="pres">
      <dgm:prSet presAssocID="{BFB25AC6-7302-44DA-953F-BE74189A814B}" presName="arrowDiagram" presStyleCnt="0">
        <dgm:presLayoutVars>
          <dgm:chMax val="5"/>
          <dgm:dir/>
          <dgm:resizeHandles val="exact"/>
        </dgm:presLayoutVars>
      </dgm:prSet>
      <dgm:spPr/>
    </dgm:pt>
    <dgm:pt modelId="{7E8CC5C9-D0F8-4863-9203-44EEBCA84C07}" type="pres">
      <dgm:prSet presAssocID="{BFB25AC6-7302-44DA-953F-BE74189A814B}" presName="arrow" presStyleLbl="bgShp" presStyleIdx="0" presStyleCnt="1"/>
      <dgm:spPr/>
    </dgm:pt>
    <dgm:pt modelId="{6B813C36-539A-470C-A16F-4DCB006FF465}" type="pres">
      <dgm:prSet presAssocID="{BFB25AC6-7302-44DA-953F-BE74189A814B}" presName="arrowDiagram4" presStyleCnt="0"/>
      <dgm:spPr/>
    </dgm:pt>
    <dgm:pt modelId="{B37F86D7-D55D-4142-87B6-5E4986E6543F}" type="pres">
      <dgm:prSet presAssocID="{0436C18A-FCB1-495A-9204-92B1C4F1D1D3}" presName="bullet4a" presStyleLbl="node1" presStyleIdx="0" presStyleCnt="4"/>
      <dgm:spPr/>
    </dgm:pt>
    <dgm:pt modelId="{B3014CAB-314C-41F0-ADDA-C1A45E3A1E77}" type="pres">
      <dgm:prSet presAssocID="{0436C18A-FCB1-495A-9204-92B1C4F1D1D3}" presName="textBox4a" presStyleLbl="revTx" presStyleIdx="0" presStyleCnt="4" custScaleX="159244" custLinFactNeighborX="26791" custLinFactNeighborY="57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2D8E8-E23D-4BCE-8669-01D893A52ADC}" type="pres">
      <dgm:prSet presAssocID="{7E7921FC-A997-42BA-B3F7-1A839AC4CDFF}" presName="bullet4b" presStyleLbl="node1" presStyleIdx="1" presStyleCnt="4"/>
      <dgm:spPr/>
    </dgm:pt>
    <dgm:pt modelId="{07BF87B9-74EB-429B-B653-288C8D0E2F91}" type="pres">
      <dgm:prSet presAssocID="{7E7921FC-A997-42BA-B3F7-1A839AC4CDFF}" presName="textBox4b" presStyleLbl="revTx" presStyleIdx="1" presStyleCnt="4" custLinFactNeighborX="1992" custLinFactNeighborY="4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E1B641-FB7E-44EF-BD5A-E10404B032FA}" type="pres">
      <dgm:prSet presAssocID="{15B05709-E2E9-4E6A-A398-D58ADA9A7BAF}" presName="bullet4c" presStyleLbl="node1" presStyleIdx="2" presStyleCnt="4"/>
      <dgm:spPr/>
    </dgm:pt>
    <dgm:pt modelId="{3214966A-9357-4B70-9E7F-D8D5AA08540C}" type="pres">
      <dgm:prSet presAssocID="{15B05709-E2E9-4E6A-A398-D58ADA9A7BAF}" presName="textBox4c" presStyleLbl="revTx" presStyleIdx="2" presStyleCnt="4" custScaleX="164135" custLinFactNeighborX="29092" custLinFactNeighborY="2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16C8C-8701-4C35-8AC2-960B379285B0}" type="pres">
      <dgm:prSet presAssocID="{368BFDA4-24CE-404A-B460-8E5E997AE1F0}" presName="bullet4d" presStyleLbl="node1" presStyleIdx="3" presStyleCnt="4"/>
      <dgm:spPr/>
    </dgm:pt>
    <dgm:pt modelId="{C3FD38AB-AF1E-4752-AAD4-F6443B4445A7}" type="pres">
      <dgm:prSet presAssocID="{368BFDA4-24CE-404A-B460-8E5E997AE1F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DB0308-B884-4734-8C29-1C8909441E97}" srcId="{BFB25AC6-7302-44DA-953F-BE74189A814B}" destId="{7E7921FC-A997-42BA-B3F7-1A839AC4CDFF}" srcOrd="1" destOrd="0" parTransId="{F7DB9416-00A7-427D-81E6-3A0EFB6AB54E}" sibTransId="{D18CA34E-6BB0-40BA-9BEF-6920EEC81A72}"/>
    <dgm:cxn modelId="{BC937174-D046-4096-BCF9-528C36E0A890}" type="presOf" srcId="{15B05709-E2E9-4E6A-A398-D58ADA9A7BAF}" destId="{3214966A-9357-4B70-9E7F-D8D5AA08540C}" srcOrd="0" destOrd="0" presId="urn:microsoft.com/office/officeart/2005/8/layout/arrow2"/>
    <dgm:cxn modelId="{ED4120F8-A4D2-4021-839C-BD5793ABCF4C}" type="presOf" srcId="{7E7921FC-A997-42BA-B3F7-1A839AC4CDFF}" destId="{07BF87B9-74EB-429B-B653-288C8D0E2F91}" srcOrd="0" destOrd="0" presId="urn:microsoft.com/office/officeart/2005/8/layout/arrow2"/>
    <dgm:cxn modelId="{342D0533-E357-43D9-AF8F-C0C3625049A1}" type="presOf" srcId="{0436C18A-FCB1-495A-9204-92B1C4F1D1D3}" destId="{B3014CAB-314C-41F0-ADDA-C1A45E3A1E77}" srcOrd="0" destOrd="0" presId="urn:microsoft.com/office/officeart/2005/8/layout/arrow2"/>
    <dgm:cxn modelId="{C5F88969-F45B-42EA-8579-973EA8C26318}" srcId="{BFB25AC6-7302-44DA-953F-BE74189A814B}" destId="{0436C18A-FCB1-495A-9204-92B1C4F1D1D3}" srcOrd="0" destOrd="0" parTransId="{2F50249C-5D61-42EF-A852-0FABBDE45878}" sibTransId="{66727860-DF4B-4B02-810A-C4E079CEF213}"/>
    <dgm:cxn modelId="{678D9393-E225-4ACC-BCB5-89A643741F93}" type="presOf" srcId="{368BFDA4-24CE-404A-B460-8E5E997AE1F0}" destId="{C3FD38AB-AF1E-4752-AAD4-F6443B4445A7}" srcOrd="0" destOrd="0" presId="urn:microsoft.com/office/officeart/2005/8/layout/arrow2"/>
    <dgm:cxn modelId="{C5BBE3C4-A548-4EA2-A62C-366C718C0E47}" srcId="{BFB25AC6-7302-44DA-953F-BE74189A814B}" destId="{368BFDA4-24CE-404A-B460-8E5E997AE1F0}" srcOrd="3" destOrd="0" parTransId="{5CE7B44E-BA0D-4B40-9463-52DBE2024FB0}" sibTransId="{C91F1E03-0C09-4196-BFC9-3C13D9B82DCC}"/>
    <dgm:cxn modelId="{F9CC2F0C-550B-4CE7-841A-004A9F49116B}" type="presOf" srcId="{BFB25AC6-7302-44DA-953F-BE74189A814B}" destId="{6DA0A6C9-53B1-40FF-9A87-20DB77915B03}" srcOrd="0" destOrd="0" presId="urn:microsoft.com/office/officeart/2005/8/layout/arrow2"/>
    <dgm:cxn modelId="{9A4A1951-EC1B-4FD8-BEE7-036EDA1EB355}" srcId="{BFB25AC6-7302-44DA-953F-BE74189A814B}" destId="{15B05709-E2E9-4E6A-A398-D58ADA9A7BAF}" srcOrd="2" destOrd="0" parTransId="{B71355BA-2E86-4560-AC1F-106787FF49AE}" sibTransId="{3D315D68-B18F-4897-A195-74A7DB7515FC}"/>
    <dgm:cxn modelId="{C396FC07-BFC1-4C96-8271-37A346163BFD}" type="presParOf" srcId="{6DA0A6C9-53B1-40FF-9A87-20DB77915B03}" destId="{7E8CC5C9-D0F8-4863-9203-44EEBCA84C07}" srcOrd="0" destOrd="0" presId="urn:microsoft.com/office/officeart/2005/8/layout/arrow2"/>
    <dgm:cxn modelId="{19F65F92-4211-4F27-86F3-B83E48A0863D}" type="presParOf" srcId="{6DA0A6C9-53B1-40FF-9A87-20DB77915B03}" destId="{6B813C36-539A-470C-A16F-4DCB006FF465}" srcOrd="1" destOrd="0" presId="urn:microsoft.com/office/officeart/2005/8/layout/arrow2"/>
    <dgm:cxn modelId="{31738808-5E75-4687-84FC-E0D00234B56A}" type="presParOf" srcId="{6B813C36-539A-470C-A16F-4DCB006FF465}" destId="{B37F86D7-D55D-4142-87B6-5E4986E6543F}" srcOrd="0" destOrd="0" presId="urn:microsoft.com/office/officeart/2005/8/layout/arrow2"/>
    <dgm:cxn modelId="{A13490CA-6E13-459E-8432-2790B8646FFC}" type="presParOf" srcId="{6B813C36-539A-470C-A16F-4DCB006FF465}" destId="{B3014CAB-314C-41F0-ADDA-C1A45E3A1E77}" srcOrd="1" destOrd="0" presId="urn:microsoft.com/office/officeart/2005/8/layout/arrow2"/>
    <dgm:cxn modelId="{BEE12B3C-0C4C-4F2A-91C7-0A7FD2B6D506}" type="presParOf" srcId="{6B813C36-539A-470C-A16F-4DCB006FF465}" destId="{B372D8E8-E23D-4BCE-8669-01D893A52ADC}" srcOrd="2" destOrd="0" presId="urn:microsoft.com/office/officeart/2005/8/layout/arrow2"/>
    <dgm:cxn modelId="{4990992C-2EE8-4158-839C-B6DA2375E7E6}" type="presParOf" srcId="{6B813C36-539A-470C-A16F-4DCB006FF465}" destId="{07BF87B9-74EB-429B-B653-288C8D0E2F91}" srcOrd="3" destOrd="0" presId="urn:microsoft.com/office/officeart/2005/8/layout/arrow2"/>
    <dgm:cxn modelId="{903795C6-FF7E-4F8F-8A1D-E0A5334DC088}" type="presParOf" srcId="{6B813C36-539A-470C-A16F-4DCB006FF465}" destId="{F4E1B641-FB7E-44EF-BD5A-E10404B032FA}" srcOrd="4" destOrd="0" presId="urn:microsoft.com/office/officeart/2005/8/layout/arrow2"/>
    <dgm:cxn modelId="{B9D1313D-3A1B-4EE7-9652-5F16755AA205}" type="presParOf" srcId="{6B813C36-539A-470C-A16F-4DCB006FF465}" destId="{3214966A-9357-4B70-9E7F-D8D5AA08540C}" srcOrd="5" destOrd="0" presId="urn:microsoft.com/office/officeart/2005/8/layout/arrow2"/>
    <dgm:cxn modelId="{E84876B8-55A7-42E0-89EF-AD198F97AA13}" type="presParOf" srcId="{6B813C36-539A-470C-A16F-4DCB006FF465}" destId="{14E16C8C-8701-4C35-8AC2-960B379285B0}" srcOrd="6" destOrd="0" presId="urn:microsoft.com/office/officeart/2005/8/layout/arrow2"/>
    <dgm:cxn modelId="{8B2A4AD8-0B3E-4BE4-B122-1ADF6907C331}" type="presParOf" srcId="{6B813C36-539A-470C-A16F-4DCB006FF465}" destId="{C3FD38AB-AF1E-4752-AAD4-F6443B4445A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25AC6-7302-44DA-953F-BE74189A81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36C18A-FCB1-495A-9204-92B1C4F1D1D3}">
      <dgm:prSet phldrT="[Texte]"/>
      <dgm:spPr/>
      <dgm:t>
        <a:bodyPr/>
        <a:lstStyle/>
        <a:p>
          <a:r>
            <a:rPr lang="fr-FR" dirty="0" smtClean="0"/>
            <a:t>Progression non</a:t>
          </a:r>
          <a:br>
            <a:rPr lang="fr-FR" dirty="0" smtClean="0"/>
          </a:br>
          <a:r>
            <a:rPr lang="fr-FR" dirty="0" smtClean="0"/>
            <a:t>aboutie</a:t>
          </a:r>
          <a:endParaRPr lang="fr-FR" dirty="0"/>
        </a:p>
      </dgm:t>
    </dgm:pt>
    <dgm:pt modelId="{2F50249C-5D61-42EF-A852-0FABBDE45878}" type="parTrans" cxnId="{C5F88969-F45B-42EA-8579-973EA8C26318}">
      <dgm:prSet/>
      <dgm:spPr/>
      <dgm:t>
        <a:bodyPr/>
        <a:lstStyle/>
        <a:p>
          <a:endParaRPr lang="fr-FR"/>
        </a:p>
      </dgm:t>
    </dgm:pt>
    <dgm:pt modelId="{66727860-DF4B-4B02-810A-C4E079CEF213}" type="sibTrans" cxnId="{C5F88969-F45B-42EA-8579-973EA8C26318}">
      <dgm:prSet/>
      <dgm:spPr/>
      <dgm:t>
        <a:bodyPr/>
        <a:lstStyle/>
        <a:p>
          <a:endParaRPr lang="fr-FR"/>
        </a:p>
      </dgm:t>
    </dgm:pt>
    <dgm:pt modelId="{7E7921FC-A997-42BA-B3F7-1A839AC4CDFF}">
      <dgm:prSet phldrT="[Texte]"/>
      <dgm:spPr/>
      <dgm:t>
        <a:bodyPr/>
        <a:lstStyle/>
        <a:p>
          <a:r>
            <a:rPr lang="fr-FR" dirty="0" smtClean="0"/>
            <a:t>Type d’approche manquant</a:t>
          </a:r>
          <a:endParaRPr lang="fr-FR" dirty="0"/>
        </a:p>
      </dgm:t>
    </dgm:pt>
    <dgm:pt modelId="{F7DB9416-00A7-427D-81E6-3A0EFB6AB54E}" type="parTrans" cxnId="{17DB0308-B884-4734-8C29-1C8909441E97}">
      <dgm:prSet/>
      <dgm:spPr/>
      <dgm:t>
        <a:bodyPr/>
        <a:lstStyle/>
        <a:p>
          <a:endParaRPr lang="fr-FR"/>
        </a:p>
      </dgm:t>
    </dgm:pt>
    <dgm:pt modelId="{D18CA34E-6BB0-40BA-9BEF-6920EEC81A72}" type="sibTrans" cxnId="{17DB0308-B884-4734-8C29-1C8909441E97}">
      <dgm:prSet/>
      <dgm:spPr/>
      <dgm:t>
        <a:bodyPr/>
        <a:lstStyle/>
        <a:p>
          <a:endParaRPr lang="fr-FR"/>
        </a:p>
      </dgm:t>
    </dgm:pt>
    <dgm:pt modelId="{368BFDA4-24CE-404A-B460-8E5E997AE1F0}">
      <dgm:prSet phldrT="[Texte]"/>
      <dgm:spPr/>
      <dgm:t>
        <a:bodyPr/>
        <a:lstStyle/>
        <a:p>
          <a:r>
            <a:rPr lang="fr-FR" dirty="0" smtClean="0"/>
            <a:t>Activité trop difficile</a:t>
          </a:r>
          <a:endParaRPr lang="fr-FR" dirty="0"/>
        </a:p>
      </dgm:t>
    </dgm:pt>
    <dgm:pt modelId="{5CE7B44E-BA0D-4B40-9463-52DBE2024FB0}" type="parTrans" cxnId="{C5BBE3C4-A548-4EA2-A62C-366C718C0E47}">
      <dgm:prSet/>
      <dgm:spPr/>
      <dgm:t>
        <a:bodyPr/>
        <a:lstStyle/>
        <a:p>
          <a:endParaRPr lang="fr-FR"/>
        </a:p>
      </dgm:t>
    </dgm:pt>
    <dgm:pt modelId="{C91F1E03-0C09-4196-BFC9-3C13D9B82DCC}" type="sibTrans" cxnId="{C5BBE3C4-A548-4EA2-A62C-366C718C0E47}">
      <dgm:prSet/>
      <dgm:spPr/>
      <dgm:t>
        <a:bodyPr/>
        <a:lstStyle/>
        <a:p>
          <a:endParaRPr lang="fr-FR"/>
        </a:p>
      </dgm:t>
    </dgm:pt>
    <dgm:pt modelId="{15B05709-E2E9-4E6A-A398-D58ADA9A7BAF}">
      <dgm:prSet phldrT="[Texte]"/>
      <dgm:spPr/>
      <dgm:t>
        <a:bodyPr/>
        <a:lstStyle/>
        <a:p>
          <a:r>
            <a:rPr lang="fr-FR" dirty="0" smtClean="0"/>
            <a:t>Toutes les compétences ne sont pas ou mal visées</a:t>
          </a:r>
          <a:endParaRPr lang="fr-FR" dirty="0"/>
        </a:p>
      </dgm:t>
    </dgm:pt>
    <dgm:pt modelId="{3D315D68-B18F-4897-A195-74A7DB7515FC}" type="sibTrans" cxnId="{9A4A1951-EC1B-4FD8-BEE7-036EDA1EB355}">
      <dgm:prSet/>
      <dgm:spPr/>
      <dgm:t>
        <a:bodyPr/>
        <a:lstStyle/>
        <a:p>
          <a:endParaRPr lang="fr-FR"/>
        </a:p>
      </dgm:t>
    </dgm:pt>
    <dgm:pt modelId="{B71355BA-2E86-4560-AC1F-106787FF49AE}" type="parTrans" cxnId="{9A4A1951-EC1B-4FD8-BEE7-036EDA1EB355}">
      <dgm:prSet/>
      <dgm:spPr/>
      <dgm:t>
        <a:bodyPr/>
        <a:lstStyle/>
        <a:p>
          <a:endParaRPr lang="fr-FR"/>
        </a:p>
      </dgm:t>
    </dgm:pt>
    <dgm:pt modelId="{6DA0A6C9-53B1-40FF-9A87-20DB77915B03}" type="pres">
      <dgm:prSet presAssocID="{BFB25AC6-7302-44DA-953F-BE74189A814B}" presName="arrowDiagram" presStyleCnt="0">
        <dgm:presLayoutVars>
          <dgm:chMax val="5"/>
          <dgm:dir/>
          <dgm:resizeHandles val="exact"/>
        </dgm:presLayoutVars>
      </dgm:prSet>
      <dgm:spPr/>
    </dgm:pt>
    <dgm:pt modelId="{7E8CC5C9-D0F8-4863-9203-44EEBCA84C07}" type="pres">
      <dgm:prSet presAssocID="{BFB25AC6-7302-44DA-953F-BE74189A814B}" presName="arrow" presStyleLbl="bgShp" presStyleIdx="0" presStyleCnt="1"/>
      <dgm:spPr/>
    </dgm:pt>
    <dgm:pt modelId="{6B813C36-539A-470C-A16F-4DCB006FF465}" type="pres">
      <dgm:prSet presAssocID="{BFB25AC6-7302-44DA-953F-BE74189A814B}" presName="arrowDiagram4" presStyleCnt="0"/>
      <dgm:spPr/>
    </dgm:pt>
    <dgm:pt modelId="{B37F86D7-D55D-4142-87B6-5E4986E6543F}" type="pres">
      <dgm:prSet presAssocID="{0436C18A-FCB1-495A-9204-92B1C4F1D1D3}" presName="bullet4a" presStyleLbl="node1" presStyleIdx="0" presStyleCnt="4"/>
      <dgm:spPr/>
    </dgm:pt>
    <dgm:pt modelId="{B3014CAB-314C-41F0-ADDA-C1A45E3A1E77}" type="pres">
      <dgm:prSet presAssocID="{0436C18A-FCB1-495A-9204-92B1C4F1D1D3}" presName="textBox4a" presStyleLbl="revTx" presStyleIdx="0" presStyleCnt="4" custScaleX="116046" custLinFactNeighborX="8965" custLinFactNeighborY="9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2D8E8-E23D-4BCE-8669-01D893A52ADC}" type="pres">
      <dgm:prSet presAssocID="{7E7921FC-A997-42BA-B3F7-1A839AC4CDFF}" presName="bullet4b" presStyleLbl="node1" presStyleIdx="1" presStyleCnt="4"/>
      <dgm:spPr/>
    </dgm:pt>
    <dgm:pt modelId="{07BF87B9-74EB-429B-B653-288C8D0E2F91}" type="pres">
      <dgm:prSet presAssocID="{7E7921FC-A997-42BA-B3F7-1A839AC4CDFF}" presName="textBox4b" presStyleLbl="revTx" presStyleIdx="1" presStyleCnt="4" custLinFactNeighborX="1992" custLinFactNeighborY="4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E1B641-FB7E-44EF-BD5A-E10404B032FA}" type="pres">
      <dgm:prSet presAssocID="{15B05709-E2E9-4E6A-A398-D58ADA9A7BAF}" presName="bullet4c" presStyleLbl="node1" presStyleIdx="2" presStyleCnt="4"/>
      <dgm:spPr/>
    </dgm:pt>
    <dgm:pt modelId="{3214966A-9357-4B70-9E7F-D8D5AA08540C}" type="pres">
      <dgm:prSet presAssocID="{15B05709-E2E9-4E6A-A398-D58ADA9A7BAF}" presName="textBox4c" presStyleLbl="revTx" presStyleIdx="2" presStyleCnt="4" custScaleX="161714" custLinFactNeighborX="31336" custLinFactNeighborY="7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16C8C-8701-4C35-8AC2-960B379285B0}" type="pres">
      <dgm:prSet presAssocID="{368BFDA4-24CE-404A-B460-8E5E997AE1F0}" presName="bullet4d" presStyleLbl="node1" presStyleIdx="3" presStyleCnt="4"/>
      <dgm:spPr/>
    </dgm:pt>
    <dgm:pt modelId="{C3FD38AB-AF1E-4752-AAD4-F6443B4445A7}" type="pres">
      <dgm:prSet presAssocID="{368BFDA4-24CE-404A-B460-8E5E997AE1F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4FC039-CA20-47E9-8C64-8258912CC0D5}" type="presOf" srcId="{368BFDA4-24CE-404A-B460-8E5E997AE1F0}" destId="{C3FD38AB-AF1E-4752-AAD4-F6443B4445A7}" srcOrd="0" destOrd="0" presId="urn:microsoft.com/office/officeart/2005/8/layout/arrow2"/>
    <dgm:cxn modelId="{C5F88969-F45B-42EA-8579-973EA8C26318}" srcId="{BFB25AC6-7302-44DA-953F-BE74189A814B}" destId="{0436C18A-FCB1-495A-9204-92B1C4F1D1D3}" srcOrd="0" destOrd="0" parTransId="{2F50249C-5D61-42EF-A852-0FABBDE45878}" sibTransId="{66727860-DF4B-4B02-810A-C4E079CEF213}"/>
    <dgm:cxn modelId="{9A4A1951-EC1B-4FD8-BEE7-036EDA1EB355}" srcId="{BFB25AC6-7302-44DA-953F-BE74189A814B}" destId="{15B05709-E2E9-4E6A-A398-D58ADA9A7BAF}" srcOrd="2" destOrd="0" parTransId="{B71355BA-2E86-4560-AC1F-106787FF49AE}" sibTransId="{3D315D68-B18F-4897-A195-74A7DB7515FC}"/>
    <dgm:cxn modelId="{306D0485-BAE6-4462-913F-92523C4CCB18}" type="presOf" srcId="{BFB25AC6-7302-44DA-953F-BE74189A814B}" destId="{6DA0A6C9-53B1-40FF-9A87-20DB77915B03}" srcOrd="0" destOrd="0" presId="urn:microsoft.com/office/officeart/2005/8/layout/arrow2"/>
    <dgm:cxn modelId="{C5BBE3C4-A548-4EA2-A62C-366C718C0E47}" srcId="{BFB25AC6-7302-44DA-953F-BE74189A814B}" destId="{368BFDA4-24CE-404A-B460-8E5E997AE1F0}" srcOrd="3" destOrd="0" parTransId="{5CE7B44E-BA0D-4B40-9463-52DBE2024FB0}" sibTransId="{C91F1E03-0C09-4196-BFC9-3C13D9B82DCC}"/>
    <dgm:cxn modelId="{CE921B0C-0666-4F82-A0E6-1CFC11C5CF3C}" type="presOf" srcId="{15B05709-E2E9-4E6A-A398-D58ADA9A7BAF}" destId="{3214966A-9357-4B70-9E7F-D8D5AA08540C}" srcOrd="0" destOrd="0" presId="urn:microsoft.com/office/officeart/2005/8/layout/arrow2"/>
    <dgm:cxn modelId="{8BF5914B-8969-4891-9284-D117B274282A}" type="presOf" srcId="{7E7921FC-A997-42BA-B3F7-1A839AC4CDFF}" destId="{07BF87B9-74EB-429B-B653-288C8D0E2F91}" srcOrd="0" destOrd="0" presId="urn:microsoft.com/office/officeart/2005/8/layout/arrow2"/>
    <dgm:cxn modelId="{480706BF-5924-4D59-96EB-F6DC19841A04}" type="presOf" srcId="{0436C18A-FCB1-495A-9204-92B1C4F1D1D3}" destId="{B3014CAB-314C-41F0-ADDA-C1A45E3A1E77}" srcOrd="0" destOrd="0" presId="urn:microsoft.com/office/officeart/2005/8/layout/arrow2"/>
    <dgm:cxn modelId="{17DB0308-B884-4734-8C29-1C8909441E97}" srcId="{BFB25AC6-7302-44DA-953F-BE74189A814B}" destId="{7E7921FC-A997-42BA-B3F7-1A839AC4CDFF}" srcOrd="1" destOrd="0" parTransId="{F7DB9416-00A7-427D-81E6-3A0EFB6AB54E}" sibTransId="{D18CA34E-6BB0-40BA-9BEF-6920EEC81A72}"/>
    <dgm:cxn modelId="{E42D8CE2-CA40-4783-B16F-1D4F63E56B50}" type="presParOf" srcId="{6DA0A6C9-53B1-40FF-9A87-20DB77915B03}" destId="{7E8CC5C9-D0F8-4863-9203-44EEBCA84C07}" srcOrd="0" destOrd="0" presId="urn:microsoft.com/office/officeart/2005/8/layout/arrow2"/>
    <dgm:cxn modelId="{730F01B8-1E2C-418F-9CA0-854FBC4DB9D2}" type="presParOf" srcId="{6DA0A6C9-53B1-40FF-9A87-20DB77915B03}" destId="{6B813C36-539A-470C-A16F-4DCB006FF465}" srcOrd="1" destOrd="0" presId="urn:microsoft.com/office/officeart/2005/8/layout/arrow2"/>
    <dgm:cxn modelId="{E7C4045D-31C6-461D-9037-ECDB723E38F7}" type="presParOf" srcId="{6B813C36-539A-470C-A16F-4DCB006FF465}" destId="{B37F86D7-D55D-4142-87B6-5E4986E6543F}" srcOrd="0" destOrd="0" presId="urn:microsoft.com/office/officeart/2005/8/layout/arrow2"/>
    <dgm:cxn modelId="{82484AC4-6B79-472D-85DD-630E53E3B58E}" type="presParOf" srcId="{6B813C36-539A-470C-A16F-4DCB006FF465}" destId="{B3014CAB-314C-41F0-ADDA-C1A45E3A1E77}" srcOrd="1" destOrd="0" presId="urn:microsoft.com/office/officeart/2005/8/layout/arrow2"/>
    <dgm:cxn modelId="{C90CD220-8659-428E-84C5-573081EA23CF}" type="presParOf" srcId="{6B813C36-539A-470C-A16F-4DCB006FF465}" destId="{B372D8E8-E23D-4BCE-8669-01D893A52ADC}" srcOrd="2" destOrd="0" presId="urn:microsoft.com/office/officeart/2005/8/layout/arrow2"/>
    <dgm:cxn modelId="{2CBE2CEB-EC6B-4E90-9FAE-061A716C66D9}" type="presParOf" srcId="{6B813C36-539A-470C-A16F-4DCB006FF465}" destId="{07BF87B9-74EB-429B-B653-288C8D0E2F91}" srcOrd="3" destOrd="0" presId="urn:microsoft.com/office/officeart/2005/8/layout/arrow2"/>
    <dgm:cxn modelId="{17AC7B28-9DDB-49C6-8530-829FDE5927B2}" type="presParOf" srcId="{6B813C36-539A-470C-A16F-4DCB006FF465}" destId="{F4E1B641-FB7E-44EF-BD5A-E10404B032FA}" srcOrd="4" destOrd="0" presId="urn:microsoft.com/office/officeart/2005/8/layout/arrow2"/>
    <dgm:cxn modelId="{2881BB20-22DC-4A3F-9028-BAA73DE26CE7}" type="presParOf" srcId="{6B813C36-539A-470C-A16F-4DCB006FF465}" destId="{3214966A-9357-4B70-9E7F-D8D5AA08540C}" srcOrd="5" destOrd="0" presId="urn:microsoft.com/office/officeart/2005/8/layout/arrow2"/>
    <dgm:cxn modelId="{26362E2D-3E7D-4FB8-87CC-5C1B6ADFA3A2}" type="presParOf" srcId="{6B813C36-539A-470C-A16F-4DCB006FF465}" destId="{14E16C8C-8701-4C35-8AC2-960B379285B0}" srcOrd="6" destOrd="0" presId="urn:microsoft.com/office/officeart/2005/8/layout/arrow2"/>
    <dgm:cxn modelId="{557E4FA5-97EE-4BB3-B7C7-BC026DF498BA}" type="presParOf" srcId="{6B813C36-539A-470C-A16F-4DCB006FF465}" destId="{C3FD38AB-AF1E-4752-AAD4-F6443B4445A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B25AC6-7302-44DA-953F-BE74189A814B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</dgm:pt>
    <dgm:pt modelId="{0436C18A-FCB1-495A-9204-92B1C4F1D1D3}">
      <dgm:prSet phldrT="[Texte]" custT="1"/>
      <dgm:spPr/>
      <dgm:t>
        <a:bodyPr/>
        <a:lstStyle/>
        <a:p>
          <a:r>
            <a:rPr lang="fr-FR" sz="1200" b="1" dirty="0" smtClean="0"/>
            <a:t>Supprimer</a:t>
          </a:r>
          <a:r>
            <a:rPr lang="fr-FR" sz="1200" dirty="0" smtClean="0"/>
            <a:t> les activités ne visant aucune compétences</a:t>
          </a:r>
          <a:endParaRPr lang="fr-FR" sz="1200" dirty="0"/>
        </a:p>
      </dgm:t>
    </dgm:pt>
    <dgm:pt modelId="{2F50249C-5D61-42EF-A852-0FABBDE45878}" type="parTrans" cxnId="{C5F88969-F45B-42EA-8579-973EA8C26318}">
      <dgm:prSet/>
      <dgm:spPr/>
      <dgm:t>
        <a:bodyPr/>
        <a:lstStyle/>
        <a:p>
          <a:endParaRPr lang="fr-FR"/>
        </a:p>
      </dgm:t>
    </dgm:pt>
    <dgm:pt modelId="{66727860-DF4B-4B02-810A-C4E079CEF213}" type="sibTrans" cxnId="{C5F88969-F45B-42EA-8579-973EA8C26318}">
      <dgm:prSet/>
      <dgm:spPr/>
      <dgm:t>
        <a:bodyPr/>
        <a:lstStyle/>
        <a:p>
          <a:endParaRPr lang="fr-FR"/>
        </a:p>
      </dgm:t>
    </dgm:pt>
    <dgm:pt modelId="{7E7921FC-A997-42BA-B3F7-1A839AC4CDFF}">
      <dgm:prSet phldrT="[Texte]" custT="1"/>
      <dgm:spPr/>
      <dgm:t>
        <a:bodyPr/>
        <a:lstStyle/>
        <a:p>
          <a:r>
            <a:rPr lang="fr-FR" sz="1200" b="1" dirty="0" smtClean="0"/>
            <a:t>Alléger</a:t>
          </a:r>
          <a:r>
            <a:rPr lang="fr-FR" sz="1200" dirty="0" smtClean="0"/>
            <a:t> les activités visant trop de compétences</a:t>
          </a:r>
          <a:endParaRPr lang="fr-FR" sz="1200" dirty="0"/>
        </a:p>
      </dgm:t>
    </dgm:pt>
    <dgm:pt modelId="{F7DB9416-00A7-427D-81E6-3A0EFB6AB54E}" type="parTrans" cxnId="{17DB0308-B884-4734-8C29-1C8909441E97}">
      <dgm:prSet/>
      <dgm:spPr/>
      <dgm:t>
        <a:bodyPr/>
        <a:lstStyle/>
        <a:p>
          <a:endParaRPr lang="fr-FR"/>
        </a:p>
      </dgm:t>
    </dgm:pt>
    <dgm:pt modelId="{D18CA34E-6BB0-40BA-9BEF-6920EEC81A72}" type="sibTrans" cxnId="{17DB0308-B884-4734-8C29-1C8909441E97}">
      <dgm:prSet/>
      <dgm:spPr/>
      <dgm:t>
        <a:bodyPr/>
        <a:lstStyle/>
        <a:p>
          <a:endParaRPr lang="fr-FR"/>
        </a:p>
      </dgm:t>
    </dgm:pt>
    <dgm:pt modelId="{15B05709-E2E9-4E6A-A398-D58ADA9A7BAF}">
      <dgm:prSet phldrT="[Texte]" custT="1"/>
      <dgm:spPr/>
      <dgm:t>
        <a:bodyPr/>
        <a:lstStyle/>
        <a:p>
          <a:r>
            <a:rPr lang="fr-FR" sz="1200" b="1" dirty="0" smtClean="0"/>
            <a:t>Ajouter</a:t>
          </a:r>
          <a:r>
            <a:rPr lang="fr-FR" sz="1200" dirty="0" smtClean="0"/>
            <a:t> une compétence oubliée ou insuffisamment visée</a:t>
          </a:r>
          <a:endParaRPr lang="fr-FR" sz="1200" dirty="0"/>
        </a:p>
      </dgm:t>
    </dgm:pt>
    <dgm:pt modelId="{B71355BA-2E86-4560-AC1F-106787FF49AE}" type="parTrans" cxnId="{9A4A1951-EC1B-4FD8-BEE7-036EDA1EB355}">
      <dgm:prSet/>
      <dgm:spPr/>
      <dgm:t>
        <a:bodyPr/>
        <a:lstStyle/>
        <a:p>
          <a:endParaRPr lang="fr-FR"/>
        </a:p>
      </dgm:t>
    </dgm:pt>
    <dgm:pt modelId="{3D315D68-B18F-4897-A195-74A7DB7515FC}" type="sibTrans" cxnId="{9A4A1951-EC1B-4FD8-BEE7-036EDA1EB355}">
      <dgm:prSet/>
      <dgm:spPr/>
      <dgm:t>
        <a:bodyPr/>
        <a:lstStyle/>
        <a:p>
          <a:endParaRPr lang="fr-FR"/>
        </a:p>
      </dgm:t>
    </dgm:pt>
    <dgm:pt modelId="{368BFDA4-24CE-404A-B460-8E5E997AE1F0}">
      <dgm:prSet phldrT="[Texte]" custT="1"/>
      <dgm:spPr/>
      <dgm:t>
        <a:bodyPr/>
        <a:lstStyle/>
        <a:p>
          <a:r>
            <a:rPr lang="fr-FR" sz="1200" b="1" dirty="0" smtClean="0"/>
            <a:t>Simplifier</a:t>
          </a:r>
          <a:r>
            <a:rPr lang="fr-FR" sz="1200" dirty="0" smtClean="0"/>
            <a:t> une activité trop complexe</a:t>
          </a:r>
          <a:endParaRPr lang="fr-FR" sz="1200" dirty="0"/>
        </a:p>
      </dgm:t>
    </dgm:pt>
    <dgm:pt modelId="{5CE7B44E-BA0D-4B40-9463-52DBE2024FB0}" type="parTrans" cxnId="{C5BBE3C4-A548-4EA2-A62C-366C718C0E47}">
      <dgm:prSet/>
      <dgm:spPr/>
      <dgm:t>
        <a:bodyPr/>
        <a:lstStyle/>
        <a:p>
          <a:endParaRPr lang="fr-FR"/>
        </a:p>
      </dgm:t>
    </dgm:pt>
    <dgm:pt modelId="{C91F1E03-0C09-4196-BFC9-3C13D9B82DCC}" type="sibTrans" cxnId="{C5BBE3C4-A548-4EA2-A62C-366C718C0E47}">
      <dgm:prSet/>
      <dgm:spPr/>
      <dgm:t>
        <a:bodyPr/>
        <a:lstStyle/>
        <a:p>
          <a:endParaRPr lang="fr-FR"/>
        </a:p>
      </dgm:t>
    </dgm:pt>
    <dgm:pt modelId="{2C9345A0-03AA-479E-983C-FED66080543D}" type="pres">
      <dgm:prSet presAssocID="{BFB25AC6-7302-44DA-953F-BE74189A814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4706439-F861-4A58-9E7D-C11192A82FF1}" type="pres">
      <dgm:prSet presAssocID="{0436C18A-FCB1-495A-9204-92B1C4F1D1D3}" presName="ParentComposite" presStyleCnt="0"/>
      <dgm:spPr/>
    </dgm:pt>
    <dgm:pt modelId="{17CB1FC7-E6A2-4CF5-AA3B-FBCC72311A93}" type="pres">
      <dgm:prSet presAssocID="{0436C18A-FCB1-495A-9204-92B1C4F1D1D3}" presName="Chord" presStyleLbl="bgShp" presStyleIdx="0" presStyleCnt="4" custLinFactNeighborX="-31224" custLinFactNeighborY="3924"/>
      <dgm:spPr/>
    </dgm:pt>
    <dgm:pt modelId="{C75F30F4-3BA2-4886-BDB4-068AD7CCC104}" type="pres">
      <dgm:prSet presAssocID="{0436C18A-FCB1-495A-9204-92B1C4F1D1D3}" presName="Pie" presStyleLbl="alignNode1" presStyleIdx="0" presStyleCnt="4" custLinFactNeighborX="-39030"/>
      <dgm:spPr/>
    </dgm:pt>
    <dgm:pt modelId="{3A676BD5-AA4A-493F-B74D-70857F52E318}" type="pres">
      <dgm:prSet presAssocID="{0436C18A-FCB1-495A-9204-92B1C4F1D1D3}" presName="Parent" presStyleLbl="revTx" presStyleIdx="0" presStyleCnt="4" custAng="5400000" custScaleY="53915" custLinFactNeighborX="-85382" custLinFactNeighborY="-273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ABFBDF-8EB9-4898-82F4-503A2B07DEA8}" type="pres">
      <dgm:prSet presAssocID="{7E7921FC-A997-42BA-B3F7-1A839AC4CDFF}" presName="ParentComposite" presStyleCnt="0"/>
      <dgm:spPr/>
    </dgm:pt>
    <dgm:pt modelId="{F3786226-41E4-486C-AD44-EB8B6F0364B3}" type="pres">
      <dgm:prSet presAssocID="{7E7921FC-A997-42BA-B3F7-1A839AC4CDFF}" presName="Chord" presStyleLbl="bgShp" presStyleIdx="1" presStyleCnt="4" custLinFactNeighborX="20998"/>
      <dgm:spPr/>
    </dgm:pt>
    <dgm:pt modelId="{FBCED311-7E13-4D16-A602-DF2D9B194A73}" type="pres">
      <dgm:prSet presAssocID="{7E7921FC-A997-42BA-B3F7-1A839AC4CDFF}" presName="Pie" presStyleLbl="alignNode1" presStyleIdx="1" presStyleCnt="4" custLinFactNeighborX="26247"/>
      <dgm:spPr/>
      <dgm:t>
        <a:bodyPr/>
        <a:lstStyle/>
        <a:p>
          <a:endParaRPr lang="fr-FR"/>
        </a:p>
      </dgm:t>
    </dgm:pt>
    <dgm:pt modelId="{4400869E-50CB-4914-94C2-AAD4DCAC8EBB}" type="pres">
      <dgm:prSet presAssocID="{7E7921FC-A997-42BA-B3F7-1A839AC4CDFF}" presName="Parent" presStyleLbl="revTx" presStyleIdx="1" presStyleCnt="4" custAng="5400000" custScaleX="148349" custScaleY="43834" custLinFactNeighborX="-18" custLinFactNeighborY="-348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1E393C-FFB3-43C8-A31C-5E517B7BF3FA}" type="pres">
      <dgm:prSet presAssocID="{15B05709-E2E9-4E6A-A398-D58ADA9A7BAF}" presName="ParentComposite" presStyleCnt="0"/>
      <dgm:spPr/>
    </dgm:pt>
    <dgm:pt modelId="{5186D882-DEE3-4884-AEF6-C370DA710B64}" type="pres">
      <dgm:prSet presAssocID="{15B05709-E2E9-4E6A-A398-D58ADA9A7BAF}" presName="Chord" presStyleLbl="bgShp" presStyleIdx="2" presStyleCnt="4" custLinFactNeighborX="40581"/>
      <dgm:spPr/>
    </dgm:pt>
    <dgm:pt modelId="{B8912369-013E-4F86-9EE5-D4DAB188BCE3}" type="pres">
      <dgm:prSet presAssocID="{15B05709-E2E9-4E6A-A398-D58ADA9A7BAF}" presName="Pie" presStyleLbl="alignNode1" presStyleIdx="2" presStyleCnt="4" custLinFactNeighborX="50727"/>
      <dgm:spPr/>
      <dgm:t>
        <a:bodyPr/>
        <a:lstStyle/>
        <a:p>
          <a:endParaRPr lang="fr-FR"/>
        </a:p>
      </dgm:t>
    </dgm:pt>
    <dgm:pt modelId="{606DD4BF-2625-4003-9846-92CB31F6F17F}" type="pres">
      <dgm:prSet presAssocID="{15B05709-E2E9-4E6A-A398-D58ADA9A7BAF}" presName="Parent" presStyleLbl="revTx" presStyleIdx="2" presStyleCnt="4" custAng="5400000" custScaleX="163208" custScaleY="52772" custLinFactNeighborX="53935" custLinFactNeighborY="-341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EAADC2-DFEC-4447-AFBC-5C2B906E4251}" type="pres">
      <dgm:prSet presAssocID="{368BFDA4-24CE-404A-B460-8E5E997AE1F0}" presName="ParentComposite" presStyleCnt="0"/>
      <dgm:spPr/>
    </dgm:pt>
    <dgm:pt modelId="{559F66F9-502D-4016-BA12-EA93E2CDCC3A}" type="pres">
      <dgm:prSet presAssocID="{368BFDA4-24CE-404A-B460-8E5E997AE1F0}" presName="Chord" presStyleLbl="bgShp" presStyleIdx="3" presStyleCnt="4" custLinFactNeighborX="88277" custLinFactNeighborY="-1020"/>
      <dgm:spPr/>
    </dgm:pt>
    <dgm:pt modelId="{0A1A3C39-751F-4EE1-BC79-6E9DE372B070}" type="pres">
      <dgm:prSet presAssocID="{368BFDA4-24CE-404A-B460-8E5E997AE1F0}" presName="Pie" presStyleLbl="alignNode1" presStyleIdx="3" presStyleCnt="4" custLinFactX="10346" custLinFactNeighborX="100000" custLinFactNeighborY="-1275"/>
      <dgm:spPr/>
      <dgm:t>
        <a:bodyPr/>
        <a:lstStyle/>
        <a:p>
          <a:endParaRPr lang="fr-FR"/>
        </a:p>
      </dgm:t>
    </dgm:pt>
    <dgm:pt modelId="{A4AA4F4F-3CD4-4933-BAAF-41DB8014EBA8}" type="pres">
      <dgm:prSet presAssocID="{368BFDA4-24CE-404A-B460-8E5E997AE1F0}" presName="Parent" presStyleLbl="revTx" presStyleIdx="3" presStyleCnt="4" custAng="5400000" custScaleX="132740" custScaleY="47130" custLinFactX="29319" custLinFactNeighborX="100000" custLinFactNeighborY="-386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2F7E10-525D-4353-A989-836C93539283}" type="presOf" srcId="{7E7921FC-A997-42BA-B3F7-1A839AC4CDFF}" destId="{4400869E-50CB-4914-94C2-AAD4DCAC8EBB}" srcOrd="0" destOrd="0" presId="urn:microsoft.com/office/officeart/2009/3/layout/PieProcess"/>
    <dgm:cxn modelId="{17DB0308-B884-4734-8C29-1C8909441E97}" srcId="{BFB25AC6-7302-44DA-953F-BE74189A814B}" destId="{7E7921FC-A997-42BA-B3F7-1A839AC4CDFF}" srcOrd="1" destOrd="0" parTransId="{F7DB9416-00A7-427D-81E6-3A0EFB6AB54E}" sibTransId="{D18CA34E-6BB0-40BA-9BEF-6920EEC81A72}"/>
    <dgm:cxn modelId="{C5F88969-F45B-42EA-8579-973EA8C26318}" srcId="{BFB25AC6-7302-44DA-953F-BE74189A814B}" destId="{0436C18A-FCB1-495A-9204-92B1C4F1D1D3}" srcOrd="0" destOrd="0" parTransId="{2F50249C-5D61-42EF-A852-0FABBDE45878}" sibTransId="{66727860-DF4B-4B02-810A-C4E079CEF213}"/>
    <dgm:cxn modelId="{A7795D4B-C51E-45A0-A202-86A78ABF0C3D}" type="presOf" srcId="{0436C18A-FCB1-495A-9204-92B1C4F1D1D3}" destId="{3A676BD5-AA4A-493F-B74D-70857F52E318}" srcOrd="0" destOrd="0" presId="urn:microsoft.com/office/officeart/2009/3/layout/PieProcess"/>
    <dgm:cxn modelId="{F0402228-B33F-4669-8B1C-2D3B60A762B5}" type="presOf" srcId="{BFB25AC6-7302-44DA-953F-BE74189A814B}" destId="{2C9345A0-03AA-479E-983C-FED66080543D}" srcOrd="0" destOrd="0" presId="urn:microsoft.com/office/officeart/2009/3/layout/PieProcess"/>
    <dgm:cxn modelId="{C5BBE3C4-A548-4EA2-A62C-366C718C0E47}" srcId="{BFB25AC6-7302-44DA-953F-BE74189A814B}" destId="{368BFDA4-24CE-404A-B460-8E5E997AE1F0}" srcOrd="3" destOrd="0" parTransId="{5CE7B44E-BA0D-4B40-9463-52DBE2024FB0}" sibTransId="{C91F1E03-0C09-4196-BFC9-3C13D9B82DCC}"/>
    <dgm:cxn modelId="{DB144C61-F1E2-43C4-9BF9-AF50776043E9}" type="presOf" srcId="{368BFDA4-24CE-404A-B460-8E5E997AE1F0}" destId="{A4AA4F4F-3CD4-4933-BAAF-41DB8014EBA8}" srcOrd="0" destOrd="0" presId="urn:microsoft.com/office/officeart/2009/3/layout/PieProcess"/>
    <dgm:cxn modelId="{40129FC1-7D72-433D-B543-E2EB53E8D807}" type="presOf" srcId="{15B05709-E2E9-4E6A-A398-D58ADA9A7BAF}" destId="{606DD4BF-2625-4003-9846-92CB31F6F17F}" srcOrd="0" destOrd="0" presId="urn:microsoft.com/office/officeart/2009/3/layout/PieProcess"/>
    <dgm:cxn modelId="{9A4A1951-EC1B-4FD8-BEE7-036EDA1EB355}" srcId="{BFB25AC6-7302-44DA-953F-BE74189A814B}" destId="{15B05709-E2E9-4E6A-A398-D58ADA9A7BAF}" srcOrd="2" destOrd="0" parTransId="{B71355BA-2E86-4560-AC1F-106787FF49AE}" sibTransId="{3D315D68-B18F-4897-A195-74A7DB7515FC}"/>
    <dgm:cxn modelId="{44174007-4DF8-481F-AB26-ED5CD796970E}" type="presParOf" srcId="{2C9345A0-03AA-479E-983C-FED66080543D}" destId="{D4706439-F861-4A58-9E7D-C11192A82FF1}" srcOrd="0" destOrd="0" presId="urn:microsoft.com/office/officeart/2009/3/layout/PieProcess"/>
    <dgm:cxn modelId="{A5CB553D-23D9-4E34-AEF0-CF65DE816D68}" type="presParOf" srcId="{D4706439-F861-4A58-9E7D-C11192A82FF1}" destId="{17CB1FC7-E6A2-4CF5-AA3B-FBCC72311A93}" srcOrd="0" destOrd="0" presId="urn:microsoft.com/office/officeart/2009/3/layout/PieProcess"/>
    <dgm:cxn modelId="{26869DCC-A894-48FB-8D67-A4E312A9C707}" type="presParOf" srcId="{D4706439-F861-4A58-9E7D-C11192A82FF1}" destId="{C75F30F4-3BA2-4886-BDB4-068AD7CCC104}" srcOrd="1" destOrd="0" presId="urn:microsoft.com/office/officeart/2009/3/layout/PieProcess"/>
    <dgm:cxn modelId="{96FF2AE3-FC98-4ABA-966A-434EA740EF0D}" type="presParOf" srcId="{D4706439-F861-4A58-9E7D-C11192A82FF1}" destId="{3A676BD5-AA4A-493F-B74D-70857F52E318}" srcOrd="2" destOrd="0" presId="urn:microsoft.com/office/officeart/2009/3/layout/PieProcess"/>
    <dgm:cxn modelId="{DA75F1A7-F1CB-4411-87D7-A633DC56AF39}" type="presParOf" srcId="{2C9345A0-03AA-479E-983C-FED66080543D}" destId="{CFABFBDF-8EB9-4898-82F4-503A2B07DEA8}" srcOrd="1" destOrd="0" presId="urn:microsoft.com/office/officeart/2009/3/layout/PieProcess"/>
    <dgm:cxn modelId="{08099A99-CAB2-4C31-AFE1-297D012B85CF}" type="presParOf" srcId="{CFABFBDF-8EB9-4898-82F4-503A2B07DEA8}" destId="{F3786226-41E4-486C-AD44-EB8B6F0364B3}" srcOrd="0" destOrd="0" presId="urn:microsoft.com/office/officeart/2009/3/layout/PieProcess"/>
    <dgm:cxn modelId="{C40673AA-928C-4BB6-8A49-C3CD9758DB56}" type="presParOf" srcId="{CFABFBDF-8EB9-4898-82F4-503A2B07DEA8}" destId="{FBCED311-7E13-4D16-A602-DF2D9B194A73}" srcOrd="1" destOrd="0" presId="urn:microsoft.com/office/officeart/2009/3/layout/PieProcess"/>
    <dgm:cxn modelId="{F4EDDCD9-C8B5-4B98-B118-2827D69E183D}" type="presParOf" srcId="{CFABFBDF-8EB9-4898-82F4-503A2B07DEA8}" destId="{4400869E-50CB-4914-94C2-AAD4DCAC8EBB}" srcOrd="2" destOrd="0" presId="urn:microsoft.com/office/officeart/2009/3/layout/PieProcess"/>
    <dgm:cxn modelId="{666D0451-3FAB-4748-AD77-2368BDD96DDF}" type="presParOf" srcId="{2C9345A0-03AA-479E-983C-FED66080543D}" destId="{011E393C-FFB3-43C8-A31C-5E517B7BF3FA}" srcOrd="2" destOrd="0" presId="urn:microsoft.com/office/officeart/2009/3/layout/PieProcess"/>
    <dgm:cxn modelId="{AD9995F5-F335-41A4-8975-FBA6189636F3}" type="presParOf" srcId="{011E393C-FFB3-43C8-A31C-5E517B7BF3FA}" destId="{5186D882-DEE3-4884-AEF6-C370DA710B64}" srcOrd="0" destOrd="0" presId="urn:microsoft.com/office/officeart/2009/3/layout/PieProcess"/>
    <dgm:cxn modelId="{9F3B2031-4E19-44EC-B3ED-BA473ADDA1AA}" type="presParOf" srcId="{011E393C-FFB3-43C8-A31C-5E517B7BF3FA}" destId="{B8912369-013E-4F86-9EE5-D4DAB188BCE3}" srcOrd="1" destOrd="0" presId="urn:microsoft.com/office/officeart/2009/3/layout/PieProcess"/>
    <dgm:cxn modelId="{71DC0317-A30C-4A66-9869-3E0999C6F39B}" type="presParOf" srcId="{011E393C-FFB3-43C8-A31C-5E517B7BF3FA}" destId="{606DD4BF-2625-4003-9846-92CB31F6F17F}" srcOrd="2" destOrd="0" presId="urn:microsoft.com/office/officeart/2009/3/layout/PieProcess"/>
    <dgm:cxn modelId="{D1AA85B6-F761-4B4F-9242-F6108E036037}" type="presParOf" srcId="{2C9345A0-03AA-479E-983C-FED66080543D}" destId="{31EAADC2-DFEC-4447-AFBC-5C2B906E4251}" srcOrd="3" destOrd="0" presId="urn:microsoft.com/office/officeart/2009/3/layout/PieProcess"/>
    <dgm:cxn modelId="{50666BA0-C69D-4976-B130-611448D02C1C}" type="presParOf" srcId="{31EAADC2-DFEC-4447-AFBC-5C2B906E4251}" destId="{559F66F9-502D-4016-BA12-EA93E2CDCC3A}" srcOrd="0" destOrd="0" presId="urn:microsoft.com/office/officeart/2009/3/layout/PieProcess"/>
    <dgm:cxn modelId="{39563F2F-FFEE-47C9-9881-15912F080492}" type="presParOf" srcId="{31EAADC2-DFEC-4447-AFBC-5C2B906E4251}" destId="{0A1A3C39-751F-4EE1-BC79-6E9DE372B070}" srcOrd="1" destOrd="0" presId="urn:microsoft.com/office/officeart/2009/3/layout/PieProcess"/>
    <dgm:cxn modelId="{BEFA53B9-9FA4-4A12-9199-9F1530846A68}" type="presParOf" srcId="{31EAADC2-DFEC-4447-AFBC-5C2B906E4251}" destId="{A4AA4F4F-3CD4-4933-BAAF-41DB8014EBA8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B25AC6-7302-44DA-953F-BE74189A81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7921FC-A997-42BA-B3F7-1A839AC4CDFF}">
      <dgm:prSet phldrT="[Texte]"/>
      <dgm:spPr/>
      <dgm:t>
        <a:bodyPr/>
        <a:lstStyle/>
        <a:p>
          <a:r>
            <a:rPr lang="fr-FR" dirty="0" smtClean="0"/>
            <a:t>Référence à une compétence simple déjà visée : à supprimer</a:t>
          </a:r>
          <a:endParaRPr lang="fr-FR" dirty="0"/>
        </a:p>
      </dgm:t>
    </dgm:pt>
    <dgm:pt modelId="{F7DB9416-00A7-427D-81E6-3A0EFB6AB54E}" type="parTrans" cxnId="{17DB0308-B884-4734-8C29-1C8909441E97}">
      <dgm:prSet/>
      <dgm:spPr/>
      <dgm:t>
        <a:bodyPr/>
        <a:lstStyle/>
        <a:p>
          <a:endParaRPr lang="fr-FR"/>
        </a:p>
      </dgm:t>
    </dgm:pt>
    <dgm:pt modelId="{D18CA34E-6BB0-40BA-9BEF-6920EEC81A72}" type="sibTrans" cxnId="{17DB0308-B884-4734-8C29-1C8909441E97}">
      <dgm:prSet/>
      <dgm:spPr/>
      <dgm:t>
        <a:bodyPr/>
        <a:lstStyle/>
        <a:p>
          <a:endParaRPr lang="fr-FR"/>
        </a:p>
      </dgm:t>
    </dgm:pt>
    <dgm:pt modelId="{15B05709-E2E9-4E6A-A398-D58ADA9A7BAF}">
      <dgm:prSet phldrT="[Texte]"/>
      <dgm:spPr/>
      <dgm:t>
        <a:bodyPr/>
        <a:lstStyle/>
        <a:p>
          <a:r>
            <a:rPr lang="fr-FR" dirty="0" smtClean="0"/>
            <a:t>Référence à une compétence difficile : à répartir sur plusieurs séquences</a:t>
          </a:r>
          <a:endParaRPr lang="fr-FR" dirty="0"/>
        </a:p>
      </dgm:t>
    </dgm:pt>
    <dgm:pt modelId="{B71355BA-2E86-4560-AC1F-106787FF49AE}" type="parTrans" cxnId="{9A4A1951-EC1B-4FD8-BEE7-036EDA1EB355}">
      <dgm:prSet/>
      <dgm:spPr/>
      <dgm:t>
        <a:bodyPr/>
        <a:lstStyle/>
        <a:p>
          <a:endParaRPr lang="fr-FR"/>
        </a:p>
      </dgm:t>
    </dgm:pt>
    <dgm:pt modelId="{3D315D68-B18F-4897-A195-74A7DB7515FC}" type="sibTrans" cxnId="{9A4A1951-EC1B-4FD8-BEE7-036EDA1EB355}">
      <dgm:prSet/>
      <dgm:spPr/>
      <dgm:t>
        <a:bodyPr/>
        <a:lstStyle/>
        <a:p>
          <a:endParaRPr lang="fr-FR"/>
        </a:p>
      </dgm:t>
    </dgm:pt>
    <dgm:pt modelId="{6DA0A6C9-53B1-40FF-9A87-20DB77915B03}" type="pres">
      <dgm:prSet presAssocID="{BFB25AC6-7302-44DA-953F-BE74189A814B}" presName="arrowDiagram" presStyleCnt="0">
        <dgm:presLayoutVars>
          <dgm:chMax val="5"/>
          <dgm:dir/>
          <dgm:resizeHandles val="exact"/>
        </dgm:presLayoutVars>
      </dgm:prSet>
      <dgm:spPr/>
    </dgm:pt>
    <dgm:pt modelId="{7E8CC5C9-D0F8-4863-9203-44EEBCA84C07}" type="pres">
      <dgm:prSet presAssocID="{BFB25AC6-7302-44DA-953F-BE74189A814B}" presName="arrow" presStyleLbl="bgShp" presStyleIdx="0" presStyleCnt="1"/>
      <dgm:spPr/>
    </dgm:pt>
    <dgm:pt modelId="{DDE02764-8459-449B-AED2-798FADA48ED7}" type="pres">
      <dgm:prSet presAssocID="{BFB25AC6-7302-44DA-953F-BE74189A814B}" presName="arrowDiagram2" presStyleCnt="0"/>
      <dgm:spPr/>
    </dgm:pt>
    <dgm:pt modelId="{746E413F-F91F-4B80-ACDB-43C97BA2F822}" type="pres">
      <dgm:prSet presAssocID="{7E7921FC-A997-42BA-B3F7-1A839AC4CDFF}" presName="bullet2a" presStyleLbl="node1" presStyleIdx="0" presStyleCnt="2"/>
      <dgm:spPr/>
    </dgm:pt>
    <dgm:pt modelId="{D7989267-27A8-46EE-B59B-CA089D3BFABB}" type="pres">
      <dgm:prSet presAssocID="{7E7921FC-A997-42BA-B3F7-1A839AC4CDFF}" presName="textBox2a" presStyleLbl="revTx" presStyleIdx="0" presStyleCnt="2" custLinFactNeighborX="519" custLinFactNeighborY="6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683CD-B61C-452D-8DB3-5A1F8163177F}" type="pres">
      <dgm:prSet presAssocID="{15B05709-E2E9-4E6A-A398-D58ADA9A7BAF}" presName="bullet2b" presStyleLbl="node1" presStyleIdx="1" presStyleCnt="2"/>
      <dgm:spPr/>
    </dgm:pt>
    <dgm:pt modelId="{479781C2-024C-453D-AED4-188AE5994EE8}" type="pres">
      <dgm:prSet presAssocID="{15B05709-E2E9-4E6A-A398-D58ADA9A7BAF}" presName="textBox2b" presStyleLbl="revTx" presStyleIdx="1" presStyleCnt="2" custScaleX="114319" custLinFactNeighborX="7775" custLinFactNeighborY="4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FADB76-E423-4384-8AA4-37E12E0970B2}" type="presOf" srcId="{15B05709-E2E9-4E6A-A398-D58ADA9A7BAF}" destId="{479781C2-024C-453D-AED4-188AE5994EE8}" srcOrd="0" destOrd="0" presId="urn:microsoft.com/office/officeart/2005/8/layout/arrow2"/>
    <dgm:cxn modelId="{9A4A1951-EC1B-4FD8-BEE7-036EDA1EB355}" srcId="{BFB25AC6-7302-44DA-953F-BE74189A814B}" destId="{15B05709-E2E9-4E6A-A398-D58ADA9A7BAF}" srcOrd="1" destOrd="0" parTransId="{B71355BA-2E86-4560-AC1F-106787FF49AE}" sibTransId="{3D315D68-B18F-4897-A195-74A7DB7515FC}"/>
    <dgm:cxn modelId="{5C728FBE-AECB-4AF4-A801-100CF1B9CA23}" type="presOf" srcId="{BFB25AC6-7302-44DA-953F-BE74189A814B}" destId="{6DA0A6C9-53B1-40FF-9A87-20DB77915B03}" srcOrd="0" destOrd="0" presId="urn:microsoft.com/office/officeart/2005/8/layout/arrow2"/>
    <dgm:cxn modelId="{17DB0308-B884-4734-8C29-1C8909441E97}" srcId="{BFB25AC6-7302-44DA-953F-BE74189A814B}" destId="{7E7921FC-A997-42BA-B3F7-1A839AC4CDFF}" srcOrd="0" destOrd="0" parTransId="{F7DB9416-00A7-427D-81E6-3A0EFB6AB54E}" sibTransId="{D18CA34E-6BB0-40BA-9BEF-6920EEC81A72}"/>
    <dgm:cxn modelId="{5C2CB41E-B30F-4F93-9CAC-2688708F30CC}" type="presOf" srcId="{7E7921FC-A997-42BA-B3F7-1A839AC4CDFF}" destId="{D7989267-27A8-46EE-B59B-CA089D3BFABB}" srcOrd="0" destOrd="0" presId="urn:microsoft.com/office/officeart/2005/8/layout/arrow2"/>
    <dgm:cxn modelId="{35202A73-2AB6-4A70-B6CC-87F9B4E67971}" type="presParOf" srcId="{6DA0A6C9-53B1-40FF-9A87-20DB77915B03}" destId="{7E8CC5C9-D0F8-4863-9203-44EEBCA84C07}" srcOrd="0" destOrd="0" presId="urn:microsoft.com/office/officeart/2005/8/layout/arrow2"/>
    <dgm:cxn modelId="{8B5A45F5-6F9D-47AB-918F-23F1B297DF36}" type="presParOf" srcId="{6DA0A6C9-53B1-40FF-9A87-20DB77915B03}" destId="{DDE02764-8459-449B-AED2-798FADA48ED7}" srcOrd="1" destOrd="0" presId="urn:microsoft.com/office/officeart/2005/8/layout/arrow2"/>
    <dgm:cxn modelId="{B695552C-2020-4F8D-BF7F-521FAE08874B}" type="presParOf" srcId="{DDE02764-8459-449B-AED2-798FADA48ED7}" destId="{746E413F-F91F-4B80-ACDB-43C97BA2F822}" srcOrd="0" destOrd="0" presId="urn:microsoft.com/office/officeart/2005/8/layout/arrow2"/>
    <dgm:cxn modelId="{7715D734-A074-4A1D-B6C2-C91F75B719CB}" type="presParOf" srcId="{DDE02764-8459-449B-AED2-798FADA48ED7}" destId="{D7989267-27A8-46EE-B59B-CA089D3BFABB}" srcOrd="1" destOrd="0" presId="urn:microsoft.com/office/officeart/2005/8/layout/arrow2"/>
    <dgm:cxn modelId="{02F7D5C5-1382-4C0D-8135-4CDED3388FE5}" type="presParOf" srcId="{DDE02764-8459-449B-AED2-798FADA48ED7}" destId="{E3C683CD-B61C-452D-8DB3-5A1F8163177F}" srcOrd="2" destOrd="0" presId="urn:microsoft.com/office/officeart/2005/8/layout/arrow2"/>
    <dgm:cxn modelId="{89DE9B02-207D-4DD9-8593-4FB138659D4A}" type="presParOf" srcId="{DDE02764-8459-449B-AED2-798FADA48ED7}" destId="{479781C2-024C-453D-AED4-188AE5994EE8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B25AC6-7302-44DA-953F-BE74189A81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7921FC-A997-42BA-B3F7-1A839AC4CDFF}">
      <dgm:prSet phldrT="[Texte]"/>
      <dgm:spPr/>
      <dgm:t>
        <a:bodyPr/>
        <a:lstStyle/>
        <a:p>
          <a:r>
            <a:rPr lang="fr-FR" dirty="0" smtClean="0"/>
            <a:t>Pourquoi a-t-elle été oubliée ? Est-elle comprise ?</a:t>
          </a:r>
          <a:endParaRPr lang="fr-FR" dirty="0"/>
        </a:p>
      </dgm:t>
    </dgm:pt>
    <dgm:pt modelId="{F7DB9416-00A7-427D-81E6-3A0EFB6AB54E}" type="parTrans" cxnId="{17DB0308-B884-4734-8C29-1C8909441E97}">
      <dgm:prSet/>
      <dgm:spPr/>
      <dgm:t>
        <a:bodyPr/>
        <a:lstStyle/>
        <a:p>
          <a:endParaRPr lang="fr-FR"/>
        </a:p>
      </dgm:t>
    </dgm:pt>
    <dgm:pt modelId="{D18CA34E-6BB0-40BA-9BEF-6920EEC81A72}" type="sibTrans" cxnId="{17DB0308-B884-4734-8C29-1C8909441E97}">
      <dgm:prSet/>
      <dgm:spPr/>
      <dgm:t>
        <a:bodyPr/>
        <a:lstStyle/>
        <a:p>
          <a:endParaRPr lang="fr-FR"/>
        </a:p>
      </dgm:t>
    </dgm:pt>
    <dgm:pt modelId="{15B05709-E2E9-4E6A-A398-D58ADA9A7BAF}">
      <dgm:prSet phldrT="[Texte]"/>
      <dgm:spPr/>
      <dgm:t>
        <a:bodyPr/>
        <a:lstStyle/>
        <a:p>
          <a:r>
            <a:rPr lang="fr-FR" dirty="0" smtClean="0"/>
            <a:t>Y-a-t-il adéquation avec l’activité et son support ?</a:t>
          </a:r>
          <a:endParaRPr lang="fr-FR" dirty="0"/>
        </a:p>
      </dgm:t>
    </dgm:pt>
    <dgm:pt modelId="{B71355BA-2E86-4560-AC1F-106787FF49AE}" type="parTrans" cxnId="{9A4A1951-EC1B-4FD8-BEE7-036EDA1EB355}">
      <dgm:prSet/>
      <dgm:spPr/>
      <dgm:t>
        <a:bodyPr/>
        <a:lstStyle/>
        <a:p>
          <a:endParaRPr lang="fr-FR"/>
        </a:p>
      </dgm:t>
    </dgm:pt>
    <dgm:pt modelId="{3D315D68-B18F-4897-A195-74A7DB7515FC}" type="sibTrans" cxnId="{9A4A1951-EC1B-4FD8-BEE7-036EDA1EB355}">
      <dgm:prSet/>
      <dgm:spPr/>
      <dgm:t>
        <a:bodyPr/>
        <a:lstStyle/>
        <a:p>
          <a:endParaRPr lang="fr-FR"/>
        </a:p>
      </dgm:t>
    </dgm:pt>
    <dgm:pt modelId="{6DA0A6C9-53B1-40FF-9A87-20DB77915B03}" type="pres">
      <dgm:prSet presAssocID="{BFB25AC6-7302-44DA-953F-BE74189A814B}" presName="arrowDiagram" presStyleCnt="0">
        <dgm:presLayoutVars>
          <dgm:chMax val="5"/>
          <dgm:dir/>
          <dgm:resizeHandles val="exact"/>
        </dgm:presLayoutVars>
      </dgm:prSet>
      <dgm:spPr/>
    </dgm:pt>
    <dgm:pt modelId="{7E8CC5C9-D0F8-4863-9203-44EEBCA84C07}" type="pres">
      <dgm:prSet presAssocID="{BFB25AC6-7302-44DA-953F-BE74189A814B}" presName="arrow" presStyleLbl="bgShp" presStyleIdx="0" presStyleCnt="1"/>
      <dgm:spPr/>
    </dgm:pt>
    <dgm:pt modelId="{DDE02764-8459-449B-AED2-798FADA48ED7}" type="pres">
      <dgm:prSet presAssocID="{BFB25AC6-7302-44DA-953F-BE74189A814B}" presName="arrowDiagram2" presStyleCnt="0"/>
      <dgm:spPr/>
    </dgm:pt>
    <dgm:pt modelId="{746E413F-F91F-4B80-ACDB-43C97BA2F822}" type="pres">
      <dgm:prSet presAssocID="{7E7921FC-A997-42BA-B3F7-1A839AC4CDFF}" presName="bullet2a" presStyleLbl="node1" presStyleIdx="0" presStyleCnt="2"/>
      <dgm:spPr/>
    </dgm:pt>
    <dgm:pt modelId="{D7989267-27A8-46EE-B59B-CA089D3BFABB}" type="pres">
      <dgm:prSet presAssocID="{7E7921FC-A997-42BA-B3F7-1A839AC4CDFF}" presName="textBox2a" presStyleLbl="revTx" presStyleIdx="0" presStyleCnt="2" custLinFactNeighborX="519" custLinFactNeighborY="6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C683CD-B61C-452D-8DB3-5A1F8163177F}" type="pres">
      <dgm:prSet presAssocID="{15B05709-E2E9-4E6A-A398-D58ADA9A7BAF}" presName="bullet2b" presStyleLbl="node1" presStyleIdx="1" presStyleCnt="2"/>
      <dgm:spPr/>
    </dgm:pt>
    <dgm:pt modelId="{479781C2-024C-453D-AED4-188AE5994EE8}" type="pres">
      <dgm:prSet presAssocID="{15B05709-E2E9-4E6A-A398-D58ADA9A7BAF}" presName="textBox2b" presStyleLbl="revTx" presStyleIdx="1" presStyleCnt="2" custScaleX="114319" custLinFactNeighborX="8813" custLinFactNeighborY="4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A4A1951-EC1B-4FD8-BEE7-036EDA1EB355}" srcId="{BFB25AC6-7302-44DA-953F-BE74189A814B}" destId="{15B05709-E2E9-4E6A-A398-D58ADA9A7BAF}" srcOrd="1" destOrd="0" parTransId="{B71355BA-2E86-4560-AC1F-106787FF49AE}" sibTransId="{3D315D68-B18F-4897-A195-74A7DB7515FC}"/>
    <dgm:cxn modelId="{969B7EF2-D17B-4AD8-A7BE-3E01F07F53B7}" type="presOf" srcId="{15B05709-E2E9-4E6A-A398-D58ADA9A7BAF}" destId="{479781C2-024C-453D-AED4-188AE5994EE8}" srcOrd="0" destOrd="0" presId="urn:microsoft.com/office/officeart/2005/8/layout/arrow2"/>
    <dgm:cxn modelId="{8AD507F5-700D-441D-83DC-1613B08ECC13}" type="presOf" srcId="{7E7921FC-A997-42BA-B3F7-1A839AC4CDFF}" destId="{D7989267-27A8-46EE-B59B-CA089D3BFABB}" srcOrd="0" destOrd="0" presId="urn:microsoft.com/office/officeart/2005/8/layout/arrow2"/>
    <dgm:cxn modelId="{17DB0308-B884-4734-8C29-1C8909441E97}" srcId="{BFB25AC6-7302-44DA-953F-BE74189A814B}" destId="{7E7921FC-A997-42BA-B3F7-1A839AC4CDFF}" srcOrd="0" destOrd="0" parTransId="{F7DB9416-00A7-427D-81E6-3A0EFB6AB54E}" sibTransId="{D18CA34E-6BB0-40BA-9BEF-6920EEC81A72}"/>
    <dgm:cxn modelId="{CEBDA1FE-9EF2-4525-B0F6-EB45696D741A}" type="presOf" srcId="{BFB25AC6-7302-44DA-953F-BE74189A814B}" destId="{6DA0A6C9-53B1-40FF-9A87-20DB77915B03}" srcOrd="0" destOrd="0" presId="urn:microsoft.com/office/officeart/2005/8/layout/arrow2"/>
    <dgm:cxn modelId="{F5D808E1-E810-40EE-BB2E-99D3CB1CBABF}" type="presParOf" srcId="{6DA0A6C9-53B1-40FF-9A87-20DB77915B03}" destId="{7E8CC5C9-D0F8-4863-9203-44EEBCA84C07}" srcOrd="0" destOrd="0" presId="urn:microsoft.com/office/officeart/2005/8/layout/arrow2"/>
    <dgm:cxn modelId="{17BA85BE-BB7E-4536-A7D9-F2E520FF88C8}" type="presParOf" srcId="{6DA0A6C9-53B1-40FF-9A87-20DB77915B03}" destId="{DDE02764-8459-449B-AED2-798FADA48ED7}" srcOrd="1" destOrd="0" presId="urn:microsoft.com/office/officeart/2005/8/layout/arrow2"/>
    <dgm:cxn modelId="{FFA640E3-DACF-4B73-970F-633270153E0E}" type="presParOf" srcId="{DDE02764-8459-449B-AED2-798FADA48ED7}" destId="{746E413F-F91F-4B80-ACDB-43C97BA2F822}" srcOrd="0" destOrd="0" presId="urn:microsoft.com/office/officeart/2005/8/layout/arrow2"/>
    <dgm:cxn modelId="{EBD3D13A-7708-4078-A54B-5E67E6AAA72B}" type="presParOf" srcId="{DDE02764-8459-449B-AED2-798FADA48ED7}" destId="{D7989267-27A8-46EE-B59B-CA089D3BFABB}" srcOrd="1" destOrd="0" presId="urn:microsoft.com/office/officeart/2005/8/layout/arrow2"/>
    <dgm:cxn modelId="{5B681F0E-4905-4DF4-B383-73C81DCAA9FF}" type="presParOf" srcId="{DDE02764-8459-449B-AED2-798FADA48ED7}" destId="{E3C683CD-B61C-452D-8DB3-5A1F8163177F}" srcOrd="2" destOrd="0" presId="urn:microsoft.com/office/officeart/2005/8/layout/arrow2"/>
    <dgm:cxn modelId="{2284203D-18D1-45AC-A691-8D10ED1A2DCF}" type="presParOf" srcId="{DDE02764-8459-449B-AED2-798FADA48ED7}" destId="{479781C2-024C-453D-AED4-188AE5994EE8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B25AC6-7302-44DA-953F-BE74189A81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7921FC-A997-42BA-B3F7-1A839AC4CDFF}">
      <dgm:prSet phldrT="[Texte]"/>
      <dgm:spPr/>
      <dgm:t>
        <a:bodyPr/>
        <a:lstStyle/>
        <a:p>
          <a:r>
            <a:rPr lang="fr-FR" dirty="0" smtClean="0"/>
            <a:t>Aller à l’essentiel</a:t>
          </a:r>
          <a:endParaRPr lang="fr-FR" dirty="0"/>
        </a:p>
      </dgm:t>
    </dgm:pt>
    <dgm:pt modelId="{F7DB9416-00A7-427D-81E6-3A0EFB6AB54E}" type="parTrans" cxnId="{17DB0308-B884-4734-8C29-1C8909441E97}">
      <dgm:prSet/>
      <dgm:spPr/>
      <dgm:t>
        <a:bodyPr/>
        <a:lstStyle/>
        <a:p>
          <a:endParaRPr lang="fr-FR"/>
        </a:p>
      </dgm:t>
    </dgm:pt>
    <dgm:pt modelId="{D18CA34E-6BB0-40BA-9BEF-6920EEC81A72}" type="sibTrans" cxnId="{17DB0308-B884-4734-8C29-1C8909441E97}">
      <dgm:prSet/>
      <dgm:spPr/>
      <dgm:t>
        <a:bodyPr/>
        <a:lstStyle/>
        <a:p>
          <a:endParaRPr lang="fr-FR"/>
        </a:p>
      </dgm:t>
    </dgm:pt>
    <dgm:pt modelId="{15B05709-E2E9-4E6A-A398-D58ADA9A7BAF}">
      <dgm:prSet phldrT="[Texte]"/>
      <dgm:spPr/>
      <dgm:t>
        <a:bodyPr/>
        <a:lstStyle/>
        <a:p>
          <a:r>
            <a:rPr lang="fr-FR" dirty="0" smtClean="0"/>
            <a:t>Identifier les principes physiques complexes mis en œuvre</a:t>
          </a:r>
          <a:endParaRPr lang="fr-FR" dirty="0"/>
        </a:p>
      </dgm:t>
    </dgm:pt>
    <dgm:pt modelId="{B71355BA-2E86-4560-AC1F-106787FF49AE}" type="parTrans" cxnId="{9A4A1951-EC1B-4FD8-BEE7-036EDA1EB355}">
      <dgm:prSet/>
      <dgm:spPr/>
      <dgm:t>
        <a:bodyPr/>
        <a:lstStyle/>
        <a:p>
          <a:endParaRPr lang="fr-FR"/>
        </a:p>
      </dgm:t>
    </dgm:pt>
    <dgm:pt modelId="{3D315D68-B18F-4897-A195-74A7DB7515FC}" type="sibTrans" cxnId="{9A4A1951-EC1B-4FD8-BEE7-036EDA1EB355}">
      <dgm:prSet/>
      <dgm:spPr/>
      <dgm:t>
        <a:bodyPr/>
        <a:lstStyle/>
        <a:p>
          <a:endParaRPr lang="fr-FR"/>
        </a:p>
      </dgm:t>
    </dgm:pt>
    <dgm:pt modelId="{703A22ED-8593-4F13-9D70-D28D50C9EB9E}">
      <dgm:prSet phldrT="[Texte]"/>
      <dgm:spPr/>
      <dgm:t>
        <a:bodyPr/>
        <a:lstStyle/>
        <a:p>
          <a:r>
            <a:rPr lang="fr-FR" dirty="0" smtClean="0"/>
            <a:t>Privilégier une activité pratique,</a:t>
          </a:r>
          <a:br>
            <a:rPr lang="fr-FR" dirty="0" smtClean="0"/>
          </a:br>
          <a:r>
            <a:rPr lang="fr-FR" dirty="0" smtClean="0"/>
            <a:t>une </a:t>
          </a:r>
          <a:r>
            <a:rPr lang="fr-FR" dirty="0" smtClean="0">
              <a:solidFill>
                <a:srgbClr val="C00000"/>
              </a:solidFill>
            </a:rPr>
            <a:t>mesure</a:t>
          </a:r>
          <a:endParaRPr lang="fr-FR" dirty="0">
            <a:solidFill>
              <a:srgbClr val="C00000"/>
            </a:solidFill>
          </a:endParaRPr>
        </a:p>
      </dgm:t>
    </dgm:pt>
    <dgm:pt modelId="{9A270D2E-6A91-4E74-8094-2FB1FAC021C8}" type="parTrans" cxnId="{E5BA172D-9519-4B8C-90E8-D454B624E3FE}">
      <dgm:prSet/>
      <dgm:spPr/>
      <dgm:t>
        <a:bodyPr/>
        <a:lstStyle/>
        <a:p>
          <a:endParaRPr lang="fr-FR"/>
        </a:p>
      </dgm:t>
    </dgm:pt>
    <dgm:pt modelId="{64C92E2C-153B-41A2-89AA-DCB31708E8F8}" type="sibTrans" cxnId="{E5BA172D-9519-4B8C-90E8-D454B624E3FE}">
      <dgm:prSet/>
      <dgm:spPr/>
      <dgm:t>
        <a:bodyPr/>
        <a:lstStyle/>
        <a:p>
          <a:endParaRPr lang="fr-FR"/>
        </a:p>
      </dgm:t>
    </dgm:pt>
    <dgm:pt modelId="{6DA0A6C9-53B1-40FF-9A87-20DB77915B03}" type="pres">
      <dgm:prSet presAssocID="{BFB25AC6-7302-44DA-953F-BE74189A814B}" presName="arrowDiagram" presStyleCnt="0">
        <dgm:presLayoutVars>
          <dgm:chMax val="5"/>
          <dgm:dir/>
          <dgm:resizeHandles val="exact"/>
        </dgm:presLayoutVars>
      </dgm:prSet>
      <dgm:spPr/>
    </dgm:pt>
    <dgm:pt modelId="{7E8CC5C9-D0F8-4863-9203-44EEBCA84C07}" type="pres">
      <dgm:prSet presAssocID="{BFB25AC6-7302-44DA-953F-BE74189A814B}" presName="arrow" presStyleLbl="bgShp" presStyleIdx="0" presStyleCnt="1"/>
      <dgm:spPr/>
    </dgm:pt>
    <dgm:pt modelId="{9B44F69D-7355-40F8-9056-1D697529E67F}" type="pres">
      <dgm:prSet presAssocID="{BFB25AC6-7302-44DA-953F-BE74189A814B}" presName="arrowDiagram3" presStyleCnt="0"/>
      <dgm:spPr/>
    </dgm:pt>
    <dgm:pt modelId="{4E0744B6-44FF-4F68-BECC-43989F3CFF85}" type="pres">
      <dgm:prSet presAssocID="{7E7921FC-A997-42BA-B3F7-1A839AC4CDFF}" presName="bullet3a" presStyleLbl="node1" presStyleIdx="0" presStyleCnt="3"/>
      <dgm:spPr/>
    </dgm:pt>
    <dgm:pt modelId="{52F8E04E-A75C-40BA-95F9-7A48348B71AB}" type="pres">
      <dgm:prSet presAssocID="{7E7921FC-A997-42BA-B3F7-1A839AC4CDF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125345-9CB7-41A1-B7D0-4385E5BE15BB}" type="pres">
      <dgm:prSet presAssocID="{15B05709-E2E9-4E6A-A398-D58ADA9A7BAF}" presName="bullet3b" presStyleLbl="node1" presStyleIdx="1" presStyleCnt="3"/>
      <dgm:spPr/>
    </dgm:pt>
    <dgm:pt modelId="{6C09D121-6FCA-4CCC-88F7-9D7D8691C3F4}" type="pres">
      <dgm:prSet presAssocID="{15B05709-E2E9-4E6A-A398-D58ADA9A7BAF}" presName="textBox3b" presStyleLbl="revTx" presStyleIdx="1" presStyleCnt="3" custScaleX="101255" custLinFactNeighborX="21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C71AFC-4C93-409E-B1C0-CFF508224EB2}" type="pres">
      <dgm:prSet presAssocID="{703A22ED-8593-4F13-9D70-D28D50C9EB9E}" presName="bullet3c" presStyleLbl="node1" presStyleIdx="2" presStyleCnt="3"/>
      <dgm:spPr/>
    </dgm:pt>
    <dgm:pt modelId="{894C4450-0F42-41B6-97E2-F11F3F25A980}" type="pres">
      <dgm:prSet presAssocID="{703A22ED-8593-4F13-9D70-D28D50C9EB9E}" presName="textBox3c" presStyleLbl="revTx" presStyleIdx="2" presStyleCnt="3" custScaleX="141815" custLinFactNeighborX="21075" custLinFactNeighborY="3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E64EF1-90BE-45DF-8FE2-1BF98AA82CE5}" type="presOf" srcId="{BFB25AC6-7302-44DA-953F-BE74189A814B}" destId="{6DA0A6C9-53B1-40FF-9A87-20DB77915B03}" srcOrd="0" destOrd="0" presId="urn:microsoft.com/office/officeart/2005/8/layout/arrow2"/>
    <dgm:cxn modelId="{17DB0308-B884-4734-8C29-1C8909441E97}" srcId="{BFB25AC6-7302-44DA-953F-BE74189A814B}" destId="{7E7921FC-A997-42BA-B3F7-1A839AC4CDFF}" srcOrd="0" destOrd="0" parTransId="{F7DB9416-00A7-427D-81E6-3A0EFB6AB54E}" sibTransId="{D18CA34E-6BB0-40BA-9BEF-6920EEC81A72}"/>
    <dgm:cxn modelId="{C85A15DB-103F-4C6F-AA40-5943DEE47E8C}" type="presOf" srcId="{15B05709-E2E9-4E6A-A398-D58ADA9A7BAF}" destId="{6C09D121-6FCA-4CCC-88F7-9D7D8691C3F4}" srcOrd="0" destOrd="0" presId="urn:microsoft.com/office/officeart/2005/8/layout/arrow2"/>
    <dgm:cxn modelId="{9A4A1951-EC1B-4FD8-BEE7-036EDA1EB355}" srcId="{BFB25AC6-7302-44DA-953F-BE74189A814B}" destId="{15B05709-E2E9-4E6A-A398-D58ADA9A7BAF}" srcOrd="1" destOrd="0" parTransId="{B71355BA-2E86-4560-AC1F-106787FF49AE}" sibTransId="{3D315D68-B18F-4897-A195-74A7DB7515FC}"/>
    <dgm:cxn modelId="{11002900-D5CE-439A-953C-BEE15664A2E4}" type="presOf" srcId="{7E7921FC-A997-42BA-B3F7-1A839AC4CDFF}" destId="{52F8E04E-A75C-40BA-95F9-7A48348B71AB}" srcOrd="0" destOrd="0" presId="urn:microsoft.com/office/officeart/2005/8/layout/arrow2"/>
    <dgm:cxn modelId="{56978269-6721-47D8-969A-A44854049ED3}" type="presOf" srcId="{703A22ED-8593-4F13-9D70-D28D50C9EB9E}" destId="{894C4450-0F42-41B6-97E2-F11F3F25A980}" srcOrd="0" destOrd="0" presId="urn:microsoft.com/office/officeart/2005/8/layout/arrow2"/>
    <dgm:cxn modelId="{E5BA172D-9519-4B8C-90E8-D454B624E3FE}" srcId="{BFB25AC6-7302-44DA-953F-BE74189A814B}" destId="{703A22ED-8593-4F13-9D70-D28D50C9EB9E}" srcOrd="2" destOrd="0" parTransId="{9A270D2E-6A91-4E74-8094-2FB1FAC021C8}" sibTransId="{64C92E2C-153B-41A2-89AA-DCB31708E8F8}"/>
    <dgm:cxn modelId="{E59A0B1D-378B-409C-B1EB-1240A3F351E6}" type="presParOf" srcId="{6DA0A6C9-53B1-40FF-9A87-20DB77915B03}" destId="{7E8CC5C9-D0F8-4863-9203-44EEBCA84C07}" srcOrd="0" destOrd="0" presId="urn:microsoft.com/office/officeart/2005/8/layout/arrow2"/>
    <dgm:cxn modelId="{931FB9DA-D2A6-460E-81D8-986F1E1649E2}" type="presParOf" srcId="{6DA0A6C9-53B1-40FF-9A87-20DB77915B03}" destId="{9B44F69D-7355-40F8-9056-1D697529E67F}" srcOrd="1" destOrd="0" presId="urn:microsoft.com/office/officeart/2005/8/layout/arrow2"/>
    <dgm:cxn modelId="{990EA8B8-AE74-40D5-AB29-0FE8CD33DC19}" type="presParOf" srcId="{9B44F69D-7355-40F8-9056-1D697529E67F}" destId="{4E0744B6-44FF-4F68-BECC-43989F3CFF85}" srcOrd="0" destOrd="0" presId="urn:microsoft.com/office/officeart/2005/8/layout/arrow2"/>
    <dgm:cxn modelId="{AAB37C73-50C2-4317-AA3D-A5BAFEAC3D93}" type="presParOf" srcId="{9B44F69D-7355-40F8-9056-1D697529E67F}" destId="{52F8E04E-A75C-40BA-95F9-7A48348B71AB}" srcOrd="1" destOrd="0" presId="urn:microsoft.com/office/officeart/2005/8/layout/arrow2"/>
    <dgm:cxn modelId="{AE7C1D39-80DE-49CF-872C-22F4A16FBF47}" type="presParOf" srcId="{9B44F69D-7355-40F8-9056-1D697529E67F}" destId="{5D125345-9CB7-41A1-B7D0-4385E5BE15BB}" srcOrd="2" destOrd="0" presId="urn:microsoft.com/office/officeart/2005/8/layout/arrow2"/>
    <dgm:cxn modelId="{31B30F27-90EA-4331-B3C3-574F2DABB06F}" type="presParOf" srcId="{9B44F69D-7355-40F8-9056-1D697529E67F}" destId="{6C09D121-6FCA-4CCC-88F7-9D7D8691C3F4}" srcOrd="3" destOrd="0" presId="urn:microsoft.com/office/officeart/2005/8/layout/arrow2"/>
    <dgm:cxn modelId="{1F6E8F6B-D656-4FC3-9FA6-0B90DA87E482}" type="presParOf" srcId="{9B44F69D-7355-40F8-9056-1D697529E67F}" destId="{1CC71AFC-4C93-409E-B1C0-CFF508224EB2}" srcOrd="4" destOrd="0" presId="urn:microsoft.com/office/officeart/2005/8/layout/arrow2"/>
    <dgm:cxn modelId="{A0F7BDA4-88F9-4898-BBBF-8FA6F024FCF7}" type="presParOf" srcId="{9B44F69D-7355-40F8-9056-1D697529E67F}" destId="{894C4450-0F42-41B6-97E2-F11F3F25A98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B25AC6-7302-44DA-953F-BE74189A81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E7921FC-A997-42BA-B3F7-1A839AC4CDFF}">
      <dgm:prSet phldrT="[Texte]"/>
      <dgm:spPr/>
      <dgm:t>
        <a:bodyPr/>
        <a:lstStyle/>
        <a:p>
          <a:r>
            <a:rPr lang="fr-FR" dirty="0" smtClean="0"/>
            <a:t>Type d’approche manquant</a:t>
          </a:r>
          <a:endParaRPr lang="fr-FR" dirty="0"/>
        </a:p>
      </dgm:t>
    </dgm:pt>
    <dgm:pt modelId="{F7DB9416-00A7-427D-81E6-3A0EFB6AB54E}" type="parTrans" cxnId="{17DB0308-B884-4734-8C29-1C8909441E97}">
      <dgm:prSet/>
      <dgm:spPr/>
      <dgm:t>
        <a:bodyPr/>
        <a:lstStyle/>
        <a:p>
          <a:endParaRPr lang="fr-FR"/>
        </a:p>
      </dgm:t>
    </dgm:pt>
    <dgm:pt modelId="{D18CA34E-6BB0-40BA-9BEF-6920EEC81A72}" type="sibTrans" cxnId="{17DB0308-B884-4734-8C29-1C8909441E97}">
      <dgm:prSet/>
      <dgm:spPr/>
      <dgm:t>
        <a:bodyPr/>
        <a:lstStyle/>
        <a:p>
          <a:endParaRPr lang="fr-FR"/>
        </a:p>
      </dgm:t>
    </dgm:pt>
    <dgm:pt modelId="{15B05709-E2E9-4E6A-A398-D58ADA9A7BAF}">
      <dgm:prSet phldrT="[Texte]"/>
      <dgm:spPr/>
      <dgm:t>
        <a:bodyPr/>
        <a:lstStyle/>
        <a:p>
          <a:r>
            <a:rPr lang="fr-FR" dirty="0" smtClean="0"/>
            <a:t>Compétences non visées </a:t>
          </a:r>
          <a:endParaRPr lang="fr-FR" dirty="0"/>
        </a:p>
      </dgm:t>
    </dgm:pt>
    <dgm:pt modelId="{B71355BA-2E86-4560-AC1F-106787FF49AE}" type="parTrans" cxnId="{9A4A1951-EC1B-4FD8-BEE7-036EDA1EB355}">
      <dgm:prSet/>
      <dgm:spPr/>
      <dgm:t>
        <a:bodyPr/>
        <a:lstStyle/>
        <a:p>
          <a:endParaRPr lang="fr-FR"/>
        </a:p>
      </dgm:t>
    </dgm:pt>
    <dgm:pt modelId="{3D315D68-B18F-4897-A195-74A7DB7515FC}" type="sibTrans" cxnId="{9A4A1951-EC1B-4FD8-BEE7-036EDA1EB355}">
      <dgm:prSet/>
      <dgm:spPr/>
      <dgm:t>
        <a:bodyPr/>
        <a:lstStyle/>
        <a:p>
          <a:endParaRPr lang="fr-FR"/>
        </a:p>
      </dgm:t>
    </dgm:pt>
    <dgm:pt modelId="{68AEA0F6-DA5B-4C2C-B042-407F9024B3A3}">
      <dgm:prSet phldrT="[Texte]"/>
      <dgm:spPr/>
      <dgm:t>
        <a:bodyPr/>
        <a:lstStyle/>
        <a:p>
          <a:r>
            <a:rPr lang="fr-FR" dirty="0" smtClean="0"/>
            <a:t>Compétences difficiles insuffisamment visées</a:t>
          </a:r>
          <a:endParaRPr lang="fr-FR" dirty="0"/>
        </a:p>
      </dgm:t>
    </dgm:pt>
    <dgm:pt modelId="{15A1C408-2058-4D3C-92E1-AB365401B3D1}" type="parTrans" cxnId="{412E1040-7BC8-47FB-9062-F17DF5D9CB98}">
      <dgm:prSet/>
      <dgm:spPr/>
      <dgm:t>
        <a:bodyPr/>
        <a:lstStyle/>
        <a:p>
          <a:endParaRPr lang="fr-FR"/>
        </a:p>
      </dgm:t>
    </dgm:pt>
    <dgm:pt modelId="{B14CD07D-C817-42CF-9B05-B7AE2ED19819}" type="sibTrans" cxnId="{412E1040-7BC8-47FB-9062-F17DF5D9CB98}">
      <dgm:prSet/>
      <dgm:spPr/>
      <dgm:t>
        <a:bodyPr/>
        <a:lstStyle/>
        <a:p>
          <a:endParaRPr lang="fr-FR"/>
        </a:p>
      </dgm:t>
    </dgm:pt>
    <dgm:pt modelId="{6DA0A6C9-53B1-40FF-9A87-20DB77915B03}" type="pres">
      <dgm:prSet presAssocID="{BFB25AC6-7302-44DA-953F-BE74189A814B}" presName="arrowDiagram" presStyleCnt="0">
        <dgm:presLayoutVars>
          <dgm:chMax val="5"/>
          <dgm:dir/>
          <dgm:resizeHandles val="exact"/>
        </dgm:presLayoutVars>
      </dgm:prSet>
      <dgm:spPr/>
    </dgm:pt>
    <dgm:pt modelId="{7E8CC5C9-D0F8-4863-9203-44EEBCA84C07}" type="pres">
      <dgm:prSet presAssocID="{BFB25AC6-7302-44DA-953F-BE74189A814B}" presName="arrow" presStyleLbl="bgShp" presStyleIdx="0" presStyleCnt="1"/>
      <dgm:spPr/>
    </dgm:pt>
    <dgm:pt modelId="{0DF21ED0-4BA8-452F-A3C3-A34C5CC732A9}" type="pres">
      <dgm:prSet presAssocID="{BFB25AC6-7302-44DA-953F-BE74189A814B}" presName="arrowDiagram3" presStyleCnt="0"/>
      <dgm:spPr/>
    </dgm:pt>
    <dgm:pt modelId="{3833057B-F6F8-4A56-BEC8-CE3FBAD123DB}" type="pres">
      <dgm:prSet presAssocID="{7E7921FC-A997-42BA-B3F7-1A839AC4CDFF}" presName="bullet3a" presStyleLbl="node1" presStyleIdx="0" presStyleCnt="3"/>
      <dgm:spPr/>
    </dgm:pt>
    <dgm:pt modelId="{96DCB799-6EBB-40AF-9ACB-3B38C8AF6E6D}" type="pres">
      <dgm:prSet presAssocID="{7E7921FC-A997-42BA-B3F7-1A839AC4CDFF}" presName="textBox3a" presStyleLbl="revTx" presStyleIdx="0" presStyleCnt="3" custLinFactNeighborX="689" custLinFactNeighborY="8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1ED933-6F96-4D16-A861-9C54B39509A8}" type="pres">
      <dgm:prSet presAssocID="{68AEA0F6-DA5B-4C2C-B042-407F9024B3A3}" presName="bullet3b" presStyleLbl="node1" presStyleIdx="1" presStyleCnt="3"/>
      <dgm:spPr/>
    </dgm:pt>
    <dgm:pt modelId="{0A01FD2F-8F91-4598-8829-29ABD65DA21B}" type="pres">
      <dgm:prSet presAssocID="{68AEA0F6-DA5B-4C2C-B042-407F9024B3A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F64F4C-72C9-452A-9D39-74F1BDF574C0}" type="pres">
      <dgm:prSet presAssocID="{15B05709-E2E9-4E6A-A398-D58ADA9A7BAF}" presName="bullet3c" presStyleLbl="node1" presStyleIdx="2" presStyleCnt="3"/>
      <dgm:spPr/>
    </dgm:pt>
    <dgm:pt modelId="{E08212B9-56FD-49DC-ADCC-736C85B8D90E}" type="pres">
      <dgm:prSet presAssocID="{15B05709-E2E9-4E6A-A398-D58ADA9A7BAF}" presName="textBox3c" presStyleLbl="revTx" presStyleIdx="2" presStyleCnt="3" custLinFactNeighborX="6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3B6B87-AAC9-4221-9B5C-E476BD4E5EC9}" type="presOf" srcId="{68AEA0F6-DA5B-4C2C-B042-407F9024B3A3}" destId="{0A01FD2F-8F91-4598-8829-29ABD65DA21B}" srcOrd="0" destOrd="0" presId="urn:microsoft.com/office/officeart/2005/8/layout/arrow2"/>
    <dgm:cxn modelId="{7F8F6E7E-53AA-49F1-9C88-5B20077B3CFE}" type="presOf" srcId="{15B05709-E2E9-4E6A-A398-D58ADA9A7BAF}" destId="{E08212B9-56FD-49DC-ADCC-736C85B8D90E}" srcOrd="0" destOrd="0" presId="urn:microsoft.com/office/officeart/2005/8/layout/arrow2"/>
    <dgm:cxn modelId="{17DB0308-B884-4734-8C29-1C8909441E97}" srcId="{BFB25AC6-7302-44DA-953F-BE74189A814B}" destId="{7E7921FC-A997-42BA-B3F7-1A839AC4CDFF}" srcOrd="0" destOrd="0" parTransId="{F7DB9416-00A7-427D-81E6-3A0EFB6AB54E}" sibTransId="{D18CA34E-6BB0-40BA-9BEF-6920EEC81A72}"/>
    <dgm:cxn modelId="{9A4A1951-EC1B-4FD8-BEE7-036EDA1EB355}" srcId="{BFB25AC6-7302-44DA-953F-BE74189A814B}" destId="{15B05709-E2E9-4E6A-A398-D58ADA9A7BAF}" srcOrd="2" destOrd="0" parTransId="{B71355BA-2E86-4560-AC1F-106787FF49AE}" sibTransId="{3D315D68-B18F-4897-A195-74A7DB7515FC}"/>
    <dgm:cxn modelId="{7BAA20C0-CEA9-42FA-83F2-4F2E7309C1B2}" type="presOf" srcId="{BFB25AC6-7302-44DA-953F-BE74189A814B}" destId="{6DA0A6C9-53B1-40FF-9A87-20DB77915B03}" srcOrd="0" destOrd="0" presId="urn:microsoft.com/office/officeart/2005/8/layout/arrow2"/>
    <dgm:cxn modelId="{21DF20D3-FC10-45D8-A0FE-4DEBDFBACB4F}" type="presOf" srcId="{7E7921FC-A997-42BA-B3F7-1A839AC4CDFF}" destId="{96DCB799-6EBB-40AF-9ACB-3B38C8AF6E6D}" srcOrd="0" destOrd="0" presId="urn:microsoft.com/office/officeart/2005/8/layout/arrow2"/>
    <dgm:cxn modelId="{412E1040-7BC8-47FB-9062-F17DF5D9CB98}" srcId="{BFB25AC6-7302-44DA-953F-BE74189A814B}" destId="{68AEA0F6-DA5B-4C2C-B042-407F9024B3A3}" srcOrd="1" destOrd="0" parTransId="{15A1C408-2058-4D3C-92E1-AB365401B3D1}" sibTransId="{B14CD07D-C817-42CF-9B05-B7AE2ED19819}"/>
    <dgm:cxn modelId="{54377BFD-5989-42A9-A316-F26025591DB9}" type="presParOf" srcId="{6DA0A6C9-53B1-40FF-9A87-20DB77915B03}" destId="{7E8CC5C9-D0F8-4863-9203-44EEBCA84C07}" srcOrd="0" destOrd="0" presId="urn:microsoft.com/office/officeart/2005/8/layout/arrow2"/>
    <dgm:cxn modelId="{E86AC2E0-2FE4-4518-83A7-F094E9ABDFC0}" type="presParOf" srcId="{6DA0A6C9-53B1-40FF-9A87-20DB77915B03}" destId="{0DF21ED0-4BA8-452F-A3C3-A34C5CC732A9}" srcOrd="1" destOrd="0" presId="urn:microsoft.com/office/officeart/2005/8/layout/arrow2"/>
    <dgm:cxn modelId="{9BF9AECC-91D1-4A17-B7B4-3ED7D31DD40F}" type="presParOf" srcId="{0DF21ED0-4BA8-452F-A3C3-A34C5CC732A9}" destId="{3833057B-F6F8-4A56-BEC8-CE3FBAD123DB}" srcOrd="0" destOrd="0" presId="urn:microsoft.com/office/officeart/2005/8/layout/arrow2"/>
    <dgm:cxn modelId="{EEFA3F93-C3E4-444F-8A1C-C2A32F672422}" type="presParOf" srcId="{0DF21ED0-4BA8-452F-A3C3-A34C5CC732A9}" destId="{96DCB799-6EBB-40AF-9ACB-3B38C8AF6E6D}" srcOrd="1" destOrd="0" presId="urn:microsoft.com/office/officeart/2005/8/layout/arrow2"/>
    <dgm:cxn modelId="{8C65E2CC-34E9-4518-B076-45C76371B574}" type="presParOf" srcId="{0DF21ED0-4BA8-452F-A3C3-A34C5CC732A9}" destId="{281ED933-6F96-4D16-A861-9C54B39509A8}" srcOrd="2" destOrd="0" presId="urn:microsoft.com/office/officeart/2005/8/layout/arrow2"/>
    <dgm:cxn modelId="{58EE6F27-092A-4C5D-9FE4-A1FF1A10E5B7}" type="presParOf" srcId="{0DF21ED0-4BA8-452F-A3C3-A34C5CC732A9}" destId="{0A01FD2F-8F91-4598-8829-29ABD65DA21B}" srcOrd="3" destOrd="0" presId="urn:microsoft.com/office/officeart/2005/8/layout/arrow2"/>
    <dgm:cxn modelId="{46058FB2-BA0C-4062-94A0-5465D7237EA0}" type="presParOf" srcId="{0DF21ED0-4BA8-452F-A3C3-A34C5CC732A9}" destId="{96F64F4C-72C9-452A-9D39-74F1BDF574C0}" srcOrd="4" destOrd="0" presId="urn:microsoft.com/office/officeart/2005/8/layout/arrow2"/>
    <dgm:cxn modelId="{447CA209-4065-4062-92D8-FF26EA58E9BF}" type="presParOf" srcId="{0DF21ED0-4BA8-452F-A3C3-A34C5CC732A9}" destId="{E08212B9-56FD-49DC-ADCC-736C85B8D90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C5C9-D0F8-4863-9203-44EEBCA84C07}">
      <dsp:nvSpPr>
        <dsp:cNvPr id="0" name=""/>
        <dsp:cNvSpPr/>
      </dsp:nvSpPr>
      <dsp:spPr>
        <a:xfrm>
          <a:off x="0" y="220712"/>
          <a:ext cx="6188974" cy="38681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F86D7-D55D-4142-87B6-5E4986E6543F}">
      <dsp:nvSpPr>
        <dsp:cNvPr id="0" name=""/>
        <dsp:cNvSpPr/>
      </dsp:nvSpPr>
      <dsp:spPr>
        <a:xfrm>
          <a:off x="609613" y="3097037"/>
          <a:ext cx="142346" cy="142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14CAB-314C-41F0-ADDA-C1A45E3A1E77}">
      <dsp:nvSpPr>
        <dsp:cNvPr id="0" name=""/>
        <dsp:cNvSpPr/>
      </dsp:nvSpPr>
      <dsp:spPr>
        <a:xfrm>
          <a:off x="650826" y="3220998"/>
          <a:ext cx="1685302" cy="920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2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Progression non</a:t>
          </a:r>
          <a:br>
            <a:rPr lang="fr-FR" sz="1800" kern="1200" dirty="0" smtClean="0"/>
          </a:br>
          <a:r>
            <a:rPr lang="fr-FR" sz="1800" kern="1200" dirty="0" smtClean="0"/>
            <a:t>aboutie</a:t>
          </a:r>
          <a:endParaRPr lang="fr-FR" sz="1800" kern="1200" dirty="0"/>
        </a:p>
      </dsp:txBody>
      <dsp:txXfrm>
        <a:off x="650826" y="3220998"/>
        <a:ext cx="1685302" cy="920609"/>
      </dsp:txXfrm>
    </dsp:sp>
    <dsp:sp modelId="{B372D8E8-E23D-4BCE-8669-01D893A52ADC}">
      <dsp:nvSpPr>
        <dsp:cNvPr id="0" name=""/>
        <dsp:cNvSpPr/>
      </dsp:nvSpPr>
      <dsp:spPr>
        <a:xfrm>
          <a:off x="1615322" y="2197315"/>
          <a:ext cx="247558" cy="24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F87B9-74EB-429B-B653-288C8D0E2F91}">
      <dsp:nvSpPr>
        <dsp:cNvPr id="0" name=""/>
        <dsp:cNvSpPr/>
      </dsp:nvSpPr>
      <dsp:spPr>
        <a:xfrm>
          <a:off x="1764991" y="2329721"/>
          <a:ext cx="1299684" cy="176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7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Type d’approche manquant</a:t>
          </a:r>
          <a:endParaRPr lang="fr-FR" sz="1800" kern="1200" dirty="0"/>
        </a:p>
      </dsp:txBody>
      <dsp:txXfrm>
        <a:off x="1764991" y="2329721"/>
        <a:ext cx="1299684" cy="1767725"/>
      </dsp:txXfrm>
    </dsp:sp>
    <dsp:sp modelId="{F4E1B641-FB7E-44EF-BD5A-E10404B032FA}">
      <dsp:nvSpPr>
        <dsp:cNvPr id="0" name=""/>
        <dsp:cNvSpPr/>
      </dsp:nvSpPr>
      <dsp:spPr>
        <a:xfrm>
          <a:off x="2899534" y="1534321"/>
          <a:ext cx="328015" cy="32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966A-9357-4B70-9E7F-D8D5AA08540C}">
      <dsp:nvSpPr>
        <dsp:cNvPr id="0" name=""/>
        <dsp:cNvSpPr/>
      </dsp:nvSpPr>
      <dsp:spPr>
        <a:xfrm>
          <a:off x="3024870" y="1755462"/>
          <a:ext cx="2133237" cy="239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0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Toutes les compétences ne sont pas ou mal visées</a:t>
          </a:r>
          <a:endParaRPr lang="fr-FR" sz="1700" kern="1200" dirty="0"/>
        </a:p>
      </dsp:txBody>
      <dsp:txXfrm>
        <a:off x="3024870" y="1755462"/>
        <a:ext cx="2133237" cy="2390491"/>
      </dsp:txXfrm>
    </dsp:sp>
    <dsp:sp modelId="{14E16C8C-8701-4C35-8AC2-960B379285B0}">
      <dsp:nvSpPr>
        <dsp:cNvPr id="0" name=""/>
        <dsp:cNvSpPr/>
      </dsp:nvSpPr>
      <dsp:spPr>
        <a:xfrm>
          <a:off x="4298242" y="1095678"/>
          <a:ext cx="439417" cy="439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D38AB-AF1E-4752-AAD4-F6443B4445A7}">
      <dsp:nvSpPr>
        <dsp:cNvPr id="0" name=""/>
        <dsp:cNvSpPr/>
      </dsp:nvSpPr>
      <dsp:spPr>
        <a:xfrm>
          <a:off x="4517951" y="1315386"/>
          <a:ext cx="1299684" cy="277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3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Activité trop difficile</a:t>
          </a:r>
          <a:endParaRPr lang="fr-FR" sz="1700" kern="1200" dirty="0"/>
        </a:p>
      </dsp:txBody>
      <dsp:txXfrm>
        <a:off x="4517951" y="1315386"/>
        <a:ext cx="1299684" cy="2773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C5C9-D0F8-4863-9203-44EEBCA84C07}">
      <dsp:nvSpPr>
        <dsp:cNvPr id="0" name=""/>
        <dsp:cNvSpPr/>
      </dsp:nvSpPr>
      <dsp:spPr>
        <a:xfrm>
          <a:off x="0" y="220712"/>
          <a:ext cx="6188974" cy="38681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F86D7-D55D-4142-87B6-5E4986E6543F}">
      <dsp:nvSpPr>
        <dsp:cNvPr id="0" name=""/>
        <dsp:cNvSpPr/>
      </dsp:nvSpPr>
      <dsp:spPr>
        <a:xfrm>
          <a:off x="609613" y="3097037"/>
          <a:ext cx="142346" cy="142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14CAB-314C-41F0-ADDA-C1A45E3A1E77}">
      <dsp:nvSpPr>
        <dsp:cNvPr id="0" name=""/>
        <dsp:cNvSpPr/>
      </dsp:nvSpPr>
      <dsp:spPr>
        <a:xfrm>
          <a:off x="690756" y="3176837"/>
          <a:ext cx="1228131" cy="920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2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Progression non</a:t>
          </a:r>
          <a:br>
            <a:rPr lang="fr-FR" sz="1700" kern="1200" dirty="0" smtClean="0"/>
          </a:br>
          <a:r>
            <a:rPr lang="fr-FR" sz="1700" kern="1200" dirty="0" smtClean="0"/>
            <a:t>aboutie</a:t>
          </a:r>
          <a:endParaRPr lang="fr-FR" sz="1700" kern="1200" dirty="0"/>
        </a:p>
      </dsp:txBody>
      <dsp:txXfrm>
        <a:off x="690756" y="3176837"/>
        <a:ext cx="1228131" cy="920609"/>
      </dsp:txXfrm>
    </dsp:sp>
    <dsp:sp modelId="{B372D8E8-E23D-4BCE-8669-01D893A52ADC}">
      <dsp:nvSpPr>
        <dsp:cNvPr id="0" name=""/>
        <dsp:cNvSpPr/>
      </dsp:nvSpPr>
      <dsp:spPr>
        <a:xfrm>
          <a:off x="1615322" y="2197315"/>
          <a:ext cx="247558" cy="247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F87B9-74EB-429B-B653-288C8D0E2F91}">
      <dsp:nvSpPr>
        <dsp:cNvPr id="0" name=""/>
        <dsp:cNvSpPr/>
      </dsp:nvSpPr>
      <dsp:spPr>
        <a:xfrm>
          <a:off x="1764991" y="2329721"/>
          <a:ext cx="1299684" cy="176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7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Type d’approche manquant</a:t>
          </a:r>
          <a:endParaRPr lang="fr-FR" sz="1700" kern="1200" dirty="0"/>
        </a:p>
      </dsp:txBody>
      <dsp:txXfrm>
        <a:off x="1764991" y="2329721"/>
        <a:ext cx="1299684" cy="1767725"/>
      </dsp:txXfrm>
    </dsp:sp>
    <dsp:sp modelId="{F4E1B641-FB7E-44EF-BD5A-E10404B032FA}">
      <dsp:nvSpPr>
        <dsp:cNvPr id="0" name=""/>
        <dsp:cNvSpPr/>
      </dsp:nvSpPr>
      <dsp:spPr>
        <a:xfrm>
          <a:off x="2899534" y="1534321"/>
          <a:ext cx="328015" cy="328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4966A-9357-4B70-9E7F-D8D5AA08540C}">
      <dsp:nvSpPr>
        <dsp:cNvPr id="0" name=""/>
        <dsp:cNvSpPr/>
      </dsp:nvSpPr>
      <dsp:spPr>
        <a:xfrm>
          <a:off x="3069767" y="1715589"/>
          <a:ext cx="2101771" cy="239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80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Toutes les compétences ne sont pas ou mal visées</a:t>
          </a:r>
          <a:endParaRPr lang="fr-FR" sz="1700" kern="1200" dirty="0"/>
        </a:p>
      </dsp:txBody>
      <dsp:txXfrm>
        <a:off x="3069767" y="1715589"/>
        <a:ext cx="2101771" cy="2390491"/>
      </dsp:txXfrm>
    </dsp:sp>
    <dsp:sp modelId="{14E16C8C-8701-4C35-8AC2-960B379285B0}">
      <dsp:nvSpPr>
        <dsp:cNvPr id="0" name=""/>
        <dsp:cNvSpPr/>
      </dsp:nvSpPr>
      <dsp:spPr>
        <a:xfrm>
          <a:off x="4298242" y="1095678"/>
          <a:ext cx="439417" cy="439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D38AB-AF1E-4752-AAD4-F6443B4445A7}">
      <dsp:nvSpPr>
        <dsp:cNvPr id="0" name=""/>
        <dsp:cNvSpPr/>
      </dsp:nvSpPr>
      <dsp:spPr>
        <a:xfrm>
          <a:off x="4517951" y="1315386"/>
          <a:ext cx="1299684" cy="277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3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Activité trop difficile</a:t>
          </a:r>
          <a:endParaRPr lang="fr-FR" sz="1700" kern="1200" dirty="0"/>
        </a:p>
      </dsp:txBody>
      <dsp:txXfrm>
        <a:off x="4517951" y="1315386"/>
        <a:ext cx="1299684" cy="2773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1FC7-E6A2-4CF5-AA3B-FBCC72311A93}">
      <dsp:nvSpPr>
        <dsp:cNvPr id="0" name=""/>
        <dsp:cNvSpPr/>
      </dsp:nvSpPr>
      <dsp:spPr>
        <a:xfrm>
          <a:off x="596500" y="314724"/>
          <a:ext cx="838570" cy="83857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F30F4-3BA2-4886-BDB4-068AD7CCC104}">
      <dsp:nvSpPr>
        <dsp:cNvPr id="0" name=""/>
        <dsp:cNvSpPr/>
      </dsp:nvSpPr>
      <dsp:spPr>
        <a:xfrm>
          <a:off x="680358" y="365676"/>
          <a:ext cx="670856" cy="670856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76BD5-AA4A-493F-B74D-70857F52E318}">
      <dsp:nvSpPr>
        <dsp:cNvPr id="0" name=""/>
        <dsp:cNvSpPr/>
      </dsp:nvSpPr>
      <dsp:spPr>
        <a:xfrm>
          <a:off x="24747" y="1503150"/>
          <a:ext cx="1311133" cy="50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Supprimer</a:t>
          </a:r>
          <a:r>
            <a:rPr lang="fr-FR" sz="1200" kern="1200" dirty="0" smtClean="0"/>
            <a:t> les activités ne visant aucune compétences</a:t>
          </a:r>
          <a:endParaRPr lang="fr-FR" sz="1200" kern="1200" dirty="0"/>
        </a:p>
      </dsp:txBody>
      <dsp:txXfrm>
        <a:off x="24747" y="1503150"/>
        <a:ext cx="1311133" cy="503142"/>
      </dsp:txXfrm>
    </dsp:sp>
    <dsp:sp modelId="{F3786226-41E4-486C-AD44-EB8B6F0364B3}">
      <dsp:nvSpPr>
        <dsp:cNvPr id="0" name=""/>
        <dsp:cNvSpPr/>
      </dsp:nvSpPr>
      <dsp:spPr>
        <a:xfrm>
          <a:off x="1994621" y="343108"/>
          <a:ext cx="838570" cy="83857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ED311-7E13-4D16-A602-DF2D9B194A73}">
      <dsp:nvSpPr>
        <dsp:cNvPr id="0" name=""/>
        <dsp:cNvSpPr/>
      </dsp:nvSpPr>
      <dsp:spPr>
        <a:xfrm>
          <a:off x="2078475" y="426965"/>
          <a:ext cx="670856" cy="67085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0869E-50CB-4914-94C2-AAD4DCAC8EBB}">
      <dsp:nvSpPr>
        <dsp:cNvPr id="0" name=""/>
        <dsp:cNvSpPr/>
      </dsp:nvSpPr>
      <dsp:spPr>
        <a:xfrm>
          <a:off x="1537029" y="1261195"/>
          <a:ext cx="1065978" cy="74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Alléger</a:t>
          </a:r>
          <a:r>
            <a:rPr lang="fr-FR" sz="1200" kern="1200" dirty="0" smtClean="0"/>
            <a:t> les activités visant trop de compétences</a:t>
          </a:r>
          <a:endParaRPr lang="fr-FR" sz="1200" kern="1200" dirty="0"/>
        </a:p>
      </dsp:txBody>
      <dsp:txXfrm>
        <a:off x="1537029" y="1261195"/>
        <a:ext cx="1065978" cy="746406"/>
      </dsp:txXfrm>
    </dsp:sp>
    <dsp:sp modelId="{5186D882-DEE3-4884-AEF6-C370DA710B64}">
      <dsp:nvSpPr>
        <dsp:cNvPr id="0" name=""/>
        <dsp:cNvSpPr/>
      </dsp:nvSpPr>
      <dsp:spPr>
        <a:xfrm>
          <a:off x="3156422" y="288768"/>
          <a:ext cx="838570" cy="83857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12369-013E-4F86-9EE5-D4DAB188BCE3}">
      <dsp:nvSpPr>
        <dsp:cNvPr id="0" name=""/>
        <dsp:cNvSpPr/>
      </dsp:nvSpPr>
      <dsp:spPr>
        <a:xfrm>
          <a:off x="3240284" y="372625"/>
          <a:ext cx="670856" cy="670856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DD4BF-2625-4003-9846-92CB31F6F17F}">
      <dsp:nvSpPr>
        <dsp:cNvPr id="0" name=""/>
        <dsp:cNvSpPr/>
      </dsp:nvSpPr>
      <dsp:spPr>
        <a:xfrm>
          <a:off x="2697393" y="1186425"/>
          <a:ext cx="1283337" cy="82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Ajouter</a:t>
          </a:r>
          <a:r>
            <a:rPr lang="fr-FR" sz="1200" kern="1200" dirty="0" smtClean="0"/>
            <a:t> une compétence oubliée ou insuffisamment visée</a:t>
          </a:r>
          <a:endParaRPr lang="fr-FR" sz="1200" kern="1200" dirty="0"/>
        </a:p>
      </dsp:txBody>
      <dsp:txXfrm>
        <a:off x="2697393" y="1186425"/>
        <a:ext cx="1283337" cy="821168"/>
      </dsp:txXfrm>
    </dsp:sp>
    <dsp:sp modelId="{559F66F9-502D-4016-BA12-EA93E2CDCC3A}">
      <dsp:nvSpPr>
        <dsp:cNvPr id="0" name=""/>
        <dsp:cNvSpPr/>
      </dsp:nvSpPr>
      <dsp:spPr>
        <a:xfrm>
          <a:off x="4477321" y="314516"/>
          <a:ext cx="838570" cy="838570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A3C39-751F-4EE1-BC79-6E9DE372B070}">
      <dsp:nvSpPr>
        <dsp:cNvPr id="0" name=""/>
        <dsp:cNvSpPr/>
      </dsp:nvSpPr>
      <dsp:spPr>
        <a:xfrm>
          <a:off x="4561176" y="398373"/>
          <a:ext cx="670856" cy="6708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A4F4F-3CD4-4933-BAAF-41DB8014EBA8}">
      <dsp:nvSpPr>
        <dsp:cNvPr id="0" name=""/>
        <dsp:cNvSpPr/>
      </dsp:nvSpPr>
      <dsp:spPr>
        <a:xfrm>
          <a:off x="4066219" y="1188087"/>
          <a:ext cx="1146132" cy="66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Simplifier</a:t>
          </a:r>
          <a:r>
            <a:rPr lang="fr-FR" sz="1200" kern="1200" dirty="0" smtClean="0"/>
            <a:t> une activité trop complexe</a:t>
          </a:r>
          <a:endParaRPr lang="fr-FR" sz="1200" kern="1200" dirty="0"/>
        </a:p>
      </dsp:txBody>
      <dsp:txXfrm>
        <a:off x="4066219" y="1188087"/>
        <a:ext cx="1146132" cy="667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C5C9-D0F8-4863-9203-44EEBCA84C07}">
      <dsp:nvSpPr>
        <dsp:cNvPr id="0" name=""/>
        <dsp:cNvSpPr/>
      </dsp:nvSpPr>
      <dsp:spPr>
        <a:xfrm>
          <a:off x="30933" y="0"/>
          <a:ext cx="5372096" cy="33575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E413F-F91F-4B80-ACDB-43C97BA2F822}">
      <dsp:nvSpPr>
        <dsp:cNvPr id="0" name=""/>
        <dsp:cNvSpPr/>
      </dsp:nvSpPr>
      <dsp:spPr>
        <a:xfrm>
          <a:off x="1279945" y="1829870"/>
          <a:ext cx="188023" cy="188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89267-27A8-46EE-B59B-CA089D3BFABB}">
      <dsp:nvSpPr>
        <dsp:cNvPr id="0" name=""/>
        <dsp:cNvSpPr/>
      </dsp:nvSpPr>
      <dsp:spPr>
        <a:xfrm>
          <a:off x="1383018" y="1923881"/>
          <a:ext cx="1745931" cy="1433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3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Référence à une compétence simple déjà visée : à supprimer</a:t>
          </a:r>
          <a:endParaRPr lang="fr-FR" sz="1900" kern="1200" dirty="0"/>
        </a:p>
      </dsp:txBody>
      <dsp:txXfrm>
        <a:off x="1383018" y="1923881"/>
        <a:ext cx="1745931" cy="1433678"/>
      </dsp:txXfrm>
    </dsp:sp>
    <dsp:sp modelId="{E3C683CD-B61C-452D-8DB3-5A1F8163177F}">
      <dsp:nvSpPr>
        <dsp:cNvPr id="0" name=""/>
        <dsp:cNvSpPr/>
      </dsp:nvSpPr>
      <dsp:spPr>
        <a:xfrm>
          <a:off x="3012446" y="973692"/>
          <a:ext cx="322325" cy="32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781C2-024C-453D-AED4-188AE5994EE8}">
      <dsp:nvSpPr>
        <dsp:cNvPr id="0" name=""/>
        <dsp:cNvSpPr/>
      </dsp:nvSpPr>
      <dsp:spPr>
        <a:xfrm>
          <a:off x="3184355" y="1134855"/>
          <a:ext cx="1995931" cy="222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9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Référence à une compétence difficile : à répartir sur plusieurs séquences</a:t>
          </a:r>
          <a:endParaRPr lang="fr-FR" sz="1900" kern="1200" dirty="0"/>
        </a:p>
      </dsp:txBody>
      <dsp:txXfrm>
        <a:off x="3184355" y="1134855"/>
        <a:ext cx="1995931" cy="2222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C5C9-D0F8-4863-9203-44EEBCA84C07}">
      <dsp:nvSpPr>
        <dsp:cNvPr id="0" name=""/>
        <dsp:cNvSpPr/>
      </dsp:nvSpPr>
      <dsp:spPr>
        <a:xfrm>
          <a:off x="30933" y="0"/>
          <a:ext cx="5372096" cy="33575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E413F-F91F-4B80-ACDB-43C97BA2F822}">
      <dsp:nvSpPr>
        <dsp:cNvPr id="0" name=""/>
        <dsp:cNvSpPr/>
      </dsp:nvSpPr>
      <dsp:spPr>
        <a:xfrm>
          <a:off x="1279945" y="1829870"/>
          <a:ext cx="188023" cy="188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89267-27A8-46EE-B59B-CA089D3BFABB}">
      <dsp:nvSpPr>
        <dsp:cNvPr id="0" name=""/>
        <dsp:cNvSpPr/>
      </dsp:nvSpPr>
      <dsp:spPr>
        <a:xfrm>
          <a:off x="1383018" y="1923881"/>
          <a:ext cx="1745931" cy="1433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3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Pourquoi a-t-elle été oubliée ? Est-elle comprise ?</a:t>
          </a:r>
          <a:endParaRPr lang="fr-FR" sz="2100" kern="1200" dirty="0"/>
        </a:p>
      </dsp:txBody>
      <dsp:txXfrm>
        <a:off x="1383018" y="1923881"/>
        <a:ext cx="1745931" cy="1433678"/>
      </dsp:txXfrm>
    </dsp:sp>
    <dsp:sp modelId="{E3C683CD-B61C-452D-8DB3-5A1F8163177F}">
      <dsp:nvSpPr>
        <dsp:cNvPr id="0" name=""/>
        <dsp:cNvSpPr/>
      </dsp:nvSpPr>
      <dsp:spPr>
        <a:xfrm>
          <a:off x="3012446" y="973692"/>
          <a:ext cx="322325" cy="322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781C2-024C-453D-AED4-188AE5994EE8}">
      <dsp:nvSpPr>
        <dsp:cNvPr id="0" name=""/>
        <dsp:cNvSpPr/>
      </dsp:nvSpPr>
      <dsp:spPr>
        <a:xfrm>
          <a:off x="3202478" y="1134855"/>
          <a:ext cx="1995931" cy="222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79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Y-a-t-il adéquation avec l’activité et son support ?</a:t>
          </a:r>
          <a:endParaRPr lang="fr-FR" sz="2100" kern="1200" dirty="0"/>
        </a:p>
      </dsp:txBody>
      <dsp:txXfrm>
        <a:off x="3202478" y="1134855"/>
        <a:ext cx="1995931" cy="2222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C5C9-D0F8-4863-9203-44EEBCA84C07}">
      <dsp:nvSpPr>
        <dsp:cNvPr id="0" name=""/>
        <dsp:cNvSpPr/>
      </dsp:nvSpPr>
      <dsp:spPr>
        <a:xfrm>
          <a:off x="30933" y="0"/>
          <a:ext cx="5372096" cy="33575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744B6-44FF-4F68-BECC-43989F3CFF85}">
      <dsp:nvSpPr>
        <dsp:cNvPr id="0" name=""/>
        <dsp:cNvSpPr/>
      </dsp:nvSpPr>
      <dsp:spPr>
        <a:xfrm>
          <a:off x="713189" y="2317387"/>
          <a:ext cx="139674" cy="139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8E04E-A75C-40BA-95F9-7A48348B71AB}">
      <dsp:nvSpPr>
        <dsp:cNvPr id="0" name=""/>
        <dsp:cNvSpPr/>
      </dsp:nvSpPr>
      <dsp:spPr>
        <a:xfrm>
          <a:off x="783026" y="2387225"/>
          <a:ext cx="1251698" cy="97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1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Aller à l’essentiel</a:t>
          </a:r>
          <a:endParaRPr lang="fr-FR" sz="1800" kern="1200" dirty="0"/>
        </a:p>
      </dsp:txBody>
      <dsp:txXfrm>
        <a:off x="783026" y="2387225"/>
        <a:ext cx="1251698" cy="970334"/>
      </dsp:txXfrm>
    </dsp:sp>
    <dsp:sp modelId="{5D125345-9CB7-41A1-B7D0-4385E5BE15BB}">
      <dsp:nvSpPr>
        <dsp:cNvPr id="0" name=""/>
        <dsp:cNvSpPr/>
      </dsp:nvSpPr>
      <dsp:spPr>
        <a:xfrm>
          <a:off x="1946085" y="1404803"/>
          <a:ext cx="252488" cy="252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9D121-6FCA-4CCC-88F7-9D7D8691C3F4}">
      <dsp:nvSpPr>
        <dsp:cNvPr id="0" name=""/>
        <dsp:cNvSpPr/>
      </dsp:nvSpPr>
      <dsp:spPr>
        <a:xfrm>
          <a:off x="2091392" y="1531047"/>
          <a:ext cx="1305483" cy="18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8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Identifier les principes physiques complexes mis en œuvre</a:t>
          </a:r>
          <a:endParaRPr lang="fr-FR" sz="1800" kern="1200" dirty="0"/>
        </a:p>
      </dsp:txBody>
      <dsp:txXfrm>
        <a:off x="2091392" y="1531047"/>
        <a:ext cx="1305483" cy="1826512"/>
      </dsp:txXfrm>
    </dsp:sp>
    <dsp:sp modelId="{1CC71AFC-4C93-409E-B1C0-CFF508224EB2}">
      <dsp:nvSpPr>
        <dsp:cNvPr id="0" name=""/>
        <dsp:cNvSpPr/>
      </dsp:nvSpPr>
      <dsp:spPr>
        <a:xfrm>
          <a:off x="3428784" y="849462"/>
          <a:ext cx="349186" cy="34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C4450-0F42-41B6-97E2-F11F3F25A980}">
      <dsp:nvSpPr>
        <dsp:cNvPr id="0" name=""/>
        <dsp:cNvSpPr/>
      </dsp:nvSpPr>
      <dsp:spPr>
        <a:xfrm>
          <a:off x="3605536" y="1024055"/>
          <a:ext cx="1828425" cy="2333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2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Privilégier une activité pratique,</a:t>
          </a:r>
          <a:br>
            <a:rPr lang="fr-FR" sz="1800" kern="1200" dirty="0" smtClean="0"/>
          </a:br>
          <a:r>
            <a:rPr lang="fr-FR" sz="1800" kern="1200" dirty="0" smtClean="0"/>
            <a:t>une </a:t>
          </a:r>
          <a:r>
            <a:rPr lang="fr-FR" sz="1800" kern="1200" dirty="0" smtClean="0">
              <a:solidFill>
                <a:srgbClr val="C00000"/>
              </a:solidFill>
            </a:rPr>
            <a:t>mesure</a:t>
          </a:r>
          <a:endParaRPr lang="fr-FR" sz="1800" kern="1200" dirty="0">
            <a:solidFill>
              <a:srgbClr val="C00000"/>
            </a:solidFill>
          </a:endParaRPr>
        </a:p>
      </dsp:txBody>
      <dsp:txXfrm>
        <a:off x="3605536" y="1024055"/>
        <a:ext cx="1828425" cy="2333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C5C9-D0F8-4863-9203-44EEBCA84C07}">
      <dsp:nvSpPr>
        <dsp:cNvPr id="0" name=""/>
        <dsp:cNvSpPr/>
      </dsp:nvSpPr>
      <dsp:spPr>
        <a:xfrm>
          <a:off x="30933" y="0"/>
          <a:ext cx="5372096" cy="33575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3057B-F6F8-4A56-BEC8-CE3FBAD123DB}">
      <dsp:nvSpPr>
        <dsp:cNvPr id="0" name=""/>
        <dsp:cNvSpPr/>
      </dsp:nvSpPr>
      <dsp:spPr>
        <a:xfrm>
          <a:off x="713189" y="2317387"/>
          <a:ext cx="139674" cy="139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CB799-6EBB-40AF-9ACB-3B38C8AF6E6D}">
      <dsp:nvSpPr>
        <dsp:cNvPr id="0" name=""/>
        <dsp:cNvSpPr/>
      </dsp:nvSpPr>
      <dsp:spPr>
        <a:xfrm>
          <a:off x="791651" y="2387225"/>
          <a:ext cx="1251698" cy="97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1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Type d’approche manquant</a:t>
          </a:r>
          <a:endParaRPr lang="fr-FR" sz="1400" kern="1200" dirty="0"/>
        </a:p>
      </dsp:txBody>
      <dsp:txXfrm>
        <a:off x="791651" y="2387225"/>
        <a:ext cx="1251698" cy="970334"/>
      </dsp:txXfrm>
    </dsp:sp>
    <dsp:sp modelId="{281ED933-6F96-4D16-A861-9C54B39509A8}">
      <dsp:nvSpPr>
        <dsp:cNvPr id="0" name=""/>
        <dsp:cNvSpPr/>
      </dsp:nvSpPr>
      <dsp:spPr>
        <a:xfrm>
          <a:off x="1946085" y="1404803"/>
          <a:ext cx="252488" cy="252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1FD2F-8F91-4598-8829-29ABD65DA21B}">
      <dsp:nvSpPr>
        <dsp:cNvPr id="0" name=""/>
        <dsp:cNvSpPr/>
      </dsp:nvSpPr>
      <dsp:spPr>
        <a:xfrm>
          <a:off x="2072329" y="1531047"/>
          <a:ext cx="1289303" cy="182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78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Compétences difficiles insuffisamment visées</a:t>
          </a:r>
          <a:endParaRPr lang="fr-FR" sz="1400" kern="1200" dirty="0"/>
        </a:p>
      </dsp:txBody>
      <dsp:txXfrm>
        <a:off x="2072329" y="1531047"/>
        <a:ext cx="1289303" cy="1826512"/>
      </dsp:txXfrm>
    </dsp:sp>
    <dsp:sp modelId="{96F64F4C-72C9-452A-9D39-74F1BDF574C0}">
      <dsp:nvSpPr>
        <dsp:cNvPr id="0" name=""/>
        <dsp:cNvSpPr/>
      </dsp:nvSpPr>
      <dsp:spPr>
        <a:xfrm>
          <a:off x="3428784" y="849462"/>
          <a:ext cx="349186" cy="34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212B9-56FD-49DC-ADCC-736C85B8D90E}">
      <dsp:nvSpPr>
        <dsp:cNvPr id="0" name=""/>
        <dsp:cNvSpPr/>
      </dsp:nvSpPr>
      <dsp:spPr>
        <a:xfrm>
          <a:off x="3612002" y="1024055"/>
          <a:ext cx="1289303" cy="2333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2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Compétences non visées </a:t>
          </a:r>
          <a:endParaRPr lang="fr-FR" sz="1400" kern="1200" dirty="0"/>
        </a:p>
      </dsp:txBody>
      <dsp:txXfrm>
        <a:off x="3612002" y="1024055"/>
        <a:ext cx="1289303" cy="2333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05529-A6A1-4B37-9FD0-18B658862A89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B9898-982C-4D0B-9CDE-937890BFEB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4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B9898-982C-4D0B-9CDE-937890BFEB9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2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4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79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8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9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2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7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95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7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64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9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E6848-BB4D-4360-8274-CCFA0901AD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052A-FB25-4225-9257-7608DBFE7108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228600" y="6363272"/>
            <a:ext cx="12420600" cy="498475"/>
          </a:xfrm>
          <a:prstGeom prst="rect">
            <a:avLst/>
          </a:prstGeom>
          <a:solidFill>
            <a:srgbClr val="0000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1000">
              <a:solidFill>
                <a:srgbClr val="000066"/>
              </a:solidFill>
            </a:endParaRPr>
          </a:p>
        </p:txBody>
      </p:sp>
      <p:pic>
        <p:nvPicPr>
          <p:cNvPr id="8" name="Picture 13" descr="academi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701127"/>
            <a:ext cx="9144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614488" y="6301682"/>
            <a:ext cx="10577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>
                <a:solidFill>
                  <a:srgbClr val="333399"/>
                </a:solidFill>
                <a:latin typeface="Arial Narrow" pitchFamily="34" charset="0"/>
              </a:rPr>
              <a:t>enseigner éduquer établissement élève élever éducation enseigner éduquer établissement élève élever éducation enseigner éduquer établissement élève élever éducation enseigner </a:t>
            </a:r>
            <a:r>
              <a:rPr lang="fr-FR" sz="800" dirty="0" smtClean="0">
                <a:solidFill>
                  <a:srgbClr val="333399"/>
                </a:solidFill>
                <a:latin typeface="Arial Narrow" pitchFamily="34" charset="0"/>
              </a:rPr>
              <a:t>éduquer établissement élève élever éducation enseigner éduquer </a:t>
            </a:r>
            <a:r>
              <a:rPr lang="fr-FR" sz="800" dirty="0">
                <a:solidFill>
                  <a:srgbClr val="333399"/>
                </a:solidFill>
                <a:latin typeface="Arial Narrow" pitchFamily="34" charset="0"/>
              </a:rPr>
              <a:t>établissement élève élever </a:t>
            </a:r>
            <a:r>
              <a:rPr lang="fr-FR" sz="800" b="1" dirty="0" smtClean="0">
                <a:solidFill>
                  <a:schemeClr val="bg1"/>
                </a:solidFill>
                <a:latin typeface="Arial Narrow" pitchFamily="34" charset="0"/>
              </a:rPr>
              <a:t>Inspection Pédagogique Régionale des Sciences et Techniques</a:t>
            </a:r>
            <a:r>
              <a:rPr lang="fr-FR" sz="800" b="1" baseline="0" dirty="0" smtClean="0">
                <a:solidFill>
                  <a:schemeClr val="bg1"/>
                </a:solidFill>
                <a:latin typeface="Arial Narrow" pitchFamily="34" charset="0"/>
              </a:rPr>
              <a:t> Industrielles </a:t>
            </a:r>
            <a:r>
              <a:rPr lang="fr-FR" sz="800" dirty="0" smtClean="0">
                <a:solidFill>
                  <a:srgbClr val="333399"/>
                </a:solidFill>
                <a:latin typeface="Arial Narrow" pitchFamily="34" charset="0"/>
              </a:rPr>
              <a:t>éducation </a:t>
            </a:r>
            <a:r>
              <a:rPr lang="fr-FR" sz="800" dirty="0">
                <a:solidFill>
                  <a:srgbClr val="333399"/>
                </a:solidFill>
                <a:latin typeface="Arial Narrow" pitchFamily="34" charset="0"/>
              </a:rPr>
              <a:t>enseigner éduquer établissement élève élever éducation enseigner éduquer établissement élève élever éducation enseigner éduquer établissement élève élever éducation enseigner éduquer </a:t>
            </a:r>
            <a:r>
              <a:rPr lang="fr-FR" sz="800" dirty="0" smtClean="0">
                <a:solidFill>
                  <a:srgbClr val="333399"/>
                </a:solidFill>
                <a:latin typeface="Arial Narrow" pitchFamily="34" charset="0"/>
              </a:rPr>
              <a:t>établissement </a:t>
            </a:r>
            <a:r>
              <a:rPr lang="fr-FR" sz="800" dirty="0">
                <a:solidFill>
                  <a:srgbClr val="333399"/>
                </a:solidFill>
                <a:latin typeface="Arial Narrow" pitchFamily="34" charset="0"/>
              </a:rPr>
              <a:t>élève élever éducation enseigner éduquer établissement élève élever éducation enseigner éduquer établissement élève élever éducation enseigner éduquer établissement élève élever éducation enseigner éduquer établissement élève élever éducation enseigner éduquer </a:t>
            </a:r>
            <a:r>
              <a:rPr lang="fr-FR" sz="800" dirty="0" smtClean="0">
                <a:solidFill>
                  <a:srgbClr val="333399"/>
                </a:solidFill>
                <a:latin typeface="Arial Narrow" pitchFamily="34" charset="0"/>
              </a:rPr>
              <a:t>établissement </a:t>
            </a:r>
            <a:r>
              <a:rPr lang="fr-FR" sz="800" dirty="0">
                <a:solidFill>
                  <a:srgbClr val="333399"/>
                </a:solidFill>
                <a:latin typeface="Arial Narrow" pitchFamily="34" charset="0"/>
              </a:rPr>
              <a:t>élève </a:t>
            </a:r>
            <a:r>
              <a:rPr lang="fr-FR" sz="800" dirty="0" smtClean="0">
                <a:solidFill>
                  <a:srgbClr val="333399"/>
                </a:solidFill>
                <a:latin typeface="Arial Narrow" pitchFamily="34" charset="0"/>
              </a:rPr>
              <a:t>élever éducation enseigner éduquer établissement élève éducation enseigner éduquer établissement élève éducation enseigner éduquer établissement élève éducation enseigner éduquer établissement élève éducation enseigner éduquer</a:t>
            </a:r>
            <a:endParaRPr lang="fr-FR" sz="800" dirty="0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10" name="Picture 25" descr="logo-academie-trait-blan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332175"/>
            <a:ext cx="82867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10222172" y="6603464"/>
            <a:ext cx="193261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chemeClr val="bg1"/>
                </a:solidFill>
                <a:latin typeface="Arial Narrow" pitchFamily="34" charset="0"/>
              </a:rPr>
              <a:t>www.ac-orleans-tours.fr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-152400" y="152400"/>
            <a:ext cx="433388" cy="228600"/>
          </a:xfrm>
          <a:prstGeom prst="rect">
            <a:avLst/>
          </a:prstGeom>
          <a:solidFill>
            <a:srgbClr val="1300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pPr algn="r"/>
            <a:fld id="{22C97D60-3C49-4500-A121-F2627F9AC2A2}" type="slidenum">
              <a:rPr lang="fr-FR" sz="1000" b="1" smtClean="0">
                <a:solidFill>
                  <a:schemeClr val="bg1"/>
                </a:solidFill>
                <a:latin typeface="+mj-lt"/>
              </a:rPr>
              <a:pPr algn="r"/>
              <a:t>‹N°›</a:t>
            </a:fld>
            <a:endParaRPr lang="fr-F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279400" y="153988"/>
            <a:ext cx="1588" cy="2101850"/>
          </a:xfrm>
          <a:prstGeom prst="line">
            <a:avLst/>
          </a:prstGeom>
          <a:noFill/>
          <a:ln w="9525">
            <a:solidFill>
              <a:srgbClr val="1300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 rot="-5400000">
            <a:off x="-965200" y="1420813"/>
            <a:ext cx="2363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dirty="0">
                <a:solidFill>
                  <a:srgbClr val="13007C"/>
                </a:solidFill>
                <a:latin typeface="Arial" charset="0"/>
              </a:rPr>
              <a:t>académie d’Orléans-Tours</a:t>
            </a:r>
          </a:p>
        </p:txBody>
      </p:sp>
    </p:spTree>
    <p:extLst>
      <p:ext uri="{BB962C8B-B14F-4D97-AF65-F5344CB8AC3E}">
        <p14:creationId xmlns:p14="http://schemas.microsoft.com/office/powerpoint/2010/main" val="23880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1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16.jpeg"/><Relationship Id="rId10" Type="http://schemas.openxmlformats.org/officeDocument/2006/relationships/image" Target="../media/image34.png"/><Relationship Id="rId4" Type="http://schemas.openxmlformats.org/officeDocument/2006/relationships/image" Target="../media/image30.jpeg"/><Relationship Id="rId9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3.jpg"/><Relationship Id="rId4" Type="http://schemas.openxmlformats.org/officeDocument/2006/relationships/image" Target="../media/image42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413" y="854085"/>
            <a:ext cx="1106322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Rétro-conception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et amélioration des organisations pédagogiques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dans les enseignements d’exploration à caractère technologique</a:t>
            </a:r>
          </a:p>
          <a:p>
            <a:pPr algn="ctr"/>
            <a:endParaRPr lang="fr-FR" sz="3200" b="1" dirty="0">
              <a:solidFill>
                <a:srgbClr val="00206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Un exemple en CIT au lycée Benjamin Franklin à Orléans</a:t>
            </a:r>
          </a:p>
          <a:p>
            <a:pPr algn="ctr"/>
            <a:endParaRPr lang="fr-FR" sz="3200" b="1" dirty="0">
              <a:solidFill>
                <a:srgbClr val="00206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Christian Laurent IA IPR STI – Daniel Scherrer professeur de SII</a:t>
            </a:r>
          </a:p>
          <a:p>
            <a:pPr algn="ctr"/>
            <a:endParaRPr lang="fr-F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e 25"/>
          <p:cNvSpPr/>
          <p:nvPr/>
        </p:nvSpPr>
        <p:spPr>
          <a:xfrm>
            <a:off x="7010015" y="4335863"/>
            <a:ext cx="2285999" cy="27731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8h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4106" y="1045777"/>
            <a:ext cx="5040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r-FR" sz="2400" dirty="0" smtClean="0">
                <a:latin typeface="Century Gothic" pitchFamily="34" charset="0"/>
              </a:rPr>
              <a:t>Exemple d’organisation annuelle</a:t>
            </a:r>
            <a:endParaRPr lang="fr-FR" sz="2400" dirty="0">
              <a:latin typeface="Century Gothic" pitchFamily="34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90546"/>
              </p:ext>
            </p:extLst>
          </p:nvPr>
        </p:nvGraphicFramePr>
        <p:xfrm>
          <a:off x="510380" y="1983241"/>
          <a:ext cx="8714738" cy="2328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04"/>
                <a:gridCol w="1295400"/>
                <a:gridCol w="2124075"/>
                <a:gridCol w="466725"/>
                <a:gridCol w="1619250"/>
                <a:gridCol w="548821"/>
                <a:gridCol w="413204"/>
                <a:gridCol w="1233259"/>
              </a:tblGrid>
              <a:tr h="5213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Présentation du</a:t>
                      </a:r>
                      <a:r>
                        <a:rPr lang="fr-FR" sz="1200" baseline="0" dirty="0" smtClean="0"/>
                        <a:t>  CIT</a:t>
                      </a:r>
                      <a:endParaRPr lang="fr-FR" sz="1200" dirty="0" smtClean="0"/>
                    </a:p>
                  </a:txBody>
                  <a:tcPr marT="43156" marB="43156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Découverte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rgbClr val="FFFF00"/>
                          </a:solidFill>
                        </a:rPr>
                        <a:t>Lignée de produit</a:t>
                      </a:r>
                    </a:p>
                  </a:txBody>
                  <a:tcPr marT="43156" marB="43156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Etudes « starter » 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rgbClr val="FFFF00"/>
                          </a:solidFill>
                        </a:rPr>
                        <a:t>Approche innovation</a:t>
                      </a:r>
                    </a:p>
                  </a:txBody>
                  <a:tcPr marT="43156" marB="43156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Etudes de cas 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rgbClr val="FFFF00"/>
                          </a:solidFill>
                        </a:rPr>
                        <a:t>Approche produits</a:t>
                      </a:r>
                    </a:p>
                  </a:txBody>
                  <a:tcPr marT="43156" marB="4315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Etudes de cas 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rgbClr val="FFFF00"/>
                          </a:solidFill>
                        </a:rPr>
                        <a:t>Approche produits</a:t>
                      </a:r>
                    </a:p>
                  </a:txBody>
                  <a:tcPr marT="43156" marB="43156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31823">
                <a:tc rowSpan="5">
                  <a:txBody>
                    <a:bodyPr/>
                    <a:lstStyle/>
                    <a:p>
                      <a:r>
                        <a:rPr lang="fr-FR" sz="1200" b="1" dirty="0" smtClean="0"/>
                        <a:t>Brosse</a:t>
                      </a:r>
                      <a:endParaRPr lang="fr-FR" sz="1200" b="1" baseline="0" dirty="0" smtClean="0"/>
                    </a:p>
                    <a:p>
                      <a:r>
                        <a:rPr lang="fr-FR" sz="1200" b="1" baseline="0" dirty="0" smtClean="0"/>
                        <a:t>à dents</a:t>
                      </a:r>
                      <a:endParaRPr lang="fr-FR" sz="1200" b="1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Support de stockage amovible</a:t>
                      </a:r>
                    </a:p>
                    <a:p>
                      <a:endParaRPr lang="fr-FR" sz="1200" b="1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Télémètre</a:t>
                      </a:r>
                    </a:p>
                    <a:p>
                      <a:r>
                        <a:rPr lang="fr-FR" sz="1200" dirty="0" smtClean="0"/>
                        <a:t>(information)</a:t>
                      </a:r>
                      <a:endParaRPr lang="fr-FR" sz="1200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WIIMOTE</a:t>
                      </a:r>
                      <a:endParaRPr lang="fr-FR" sz="1200" b="1" dirty="0"/>
                    </a:p>
                  </a:txBody>
                  <a:tcPr marT="43156" marB="43156"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Information </a:t>
                      </a:r>
                    </a:p>
                    <a:p>
                      <a:pPr algn="ctr"/>
                      <a:r>
                        <a:rPr lang="fr-FR" sz="1000" i="1" baseline="0" dirty="0" smtClean="0"/>
                        <a:t>Détecter une accélération</a:t>
                      </a:r>
                    </a:p>
                    <a:p>
                      <a:pPr algn="ctr"/>
                      <a:r>
                        <a:rPr lang="fr-FR" sz="1000" i="1" baseline="0" dirty="0" smtClean="0"/>
                        <a:t>Communiquer avec la Wii</a:t>
                      </a:r>
                      <a:endParaRPr lang="fr-FR" sz="1000" i="1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AVITRON</a:t>
                      </a:r>
                      <a:endParaRPr lang="fr-FR" sz="1100" b="1" dirty="0"/>
                    </a:p>
                  </a:txBody>
                  <a:tcPr marT="43156" marB="43156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Découverte du </a:t>
                      </a:r>
                      <a:r>
                        <a:rPr lang="fr-FR" sz="1100" b="0" dirty="0" err="1" smtClean="0"/>
                        <a:t>biomimétisme</a:t>
                      </a:r>
                      <a:endParaRPr lang="fr-FR" sz="1100" b="0" dirty="0"/>
                    </a:p>
                  </a:txBody>
                  <a:tcPr marT="43156" marB="43156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Energie</a:t>
                      </a:r>
                    </a:p>
                    <a:p>
                      <a:pPr algn="ctr"/>
                      <a:r>
                        <a:rPr lang="fr-FR" sz="1100" b="0" dirty="0" smtClean="0"/>
                        <a:t>TRIZ + Initiation mini-projet</a:t>
                      </a:r>
                      <a:endParaRPr lang="fr-FR" sz="1100" b="0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3971">
                <a:tc vMerge="1"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T="43156" marB="43156" anchor="ctr"/>
                </a:tc>
                <a:tc vMerge="1"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200" b="1" dirty="0" smtClean="0"/>
                        <a:t>Lampe</a:t>
                      </a:r>
                      <a:r>
                        <a:rPr lang="fr-FR" sz="1200" b="1" baseline="0" dirty="0" smtClean="0"/>
                        <a:t> de poche</a:t>
                      </a:r>
                    </a:p>
                    <a:p>
                      <a:r>
                        <a:rPr lang="fr-FR" sz="1200" baseline="0" dirty="0" smtClean="0"/>
                        <a:t>(énergie)</a:t>
                      </a:r>
                      <a:endParaRPr lang="fr-FR" sz="1200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Matière</a:t>
                      </a:r>
                    </a:p>
                    <a:p>
                      <a:pPr algn="ctr"/>
                      <a:r>
                        <a:rPr lang="fr-FR" sz="1200" i="1" dirty="0" smtClean="0"/>
                        <a:t>Construire</a:t>
                      </a:r>
                      <a:r>
                        <a:rPr lang="fr-FR" sz="1200" i="1" baseline="0" dirty="0" smtClean="0"/>
                        <a:t> solide et beau</a:t>
                      </a:r>
                      <a:endParaRPr lang="fr-FR" sz="1200" i="1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100" b="1" dirty="0"/>
                    </a:p>
                  </a:txBody>
                  <a:tcPr marT="43156" marB="4315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5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100" b="1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Matériaux et structure</a:t>
                      </a:r>
                    </a:p>
                    <a:p>
                      <a:pPr algn="ctr"/>
                      <a:r>
                        <a:rPr lang="fr-FR" sz="1100" b="0" dirty="0" smtClean="0"/>
                        <a:t>TRIZ + Initiation mini-projet</a:t>
                      </a:r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6501">
                <a:tc vMerge="1"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T="43156" marB="43156" anchor="ctr"/>
                </a:tc>
                <a:tc vMerge="1"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Pinces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dirty="0" smtClean="0"/>
                        <a:t>WELOC</a:t>
                      </a:r>
                    </a:p>
                    <a:p>
                      <a:r>
                        <a:rPr lang="fr-FR" sz="1200" dirty="0" smtClean="0"/>
                        <a:t>(matériaux &amp; structure)</a:t>
                      </a:r>
                      <a:endParaRPr lang="fr-FR" sz="1200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T="43156" marB="4315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300" dirty="0"/>
                    </a:p>
                  </a:txBody>
                  <a:tcPr marT="43156" marB="43156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Pentagone 22"/>
          <p:cNvSpPr/>
          <p:nvPr/>
        </p:nvSpPr>
        <p:spPr>
          <a:xfrm>
            <a:off x="4908849" y="4336926"/>
            <a:ext cx="2152651" cy="27731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20h</a:t>
            </a:r>
          </a:p>
        </p:txBody>
      </p:sp>
      <p:sp>
        <p:nvSpPr>
          <p:cNvPr id="27" name="Pentagone 26"/>
          <p:cNvSpPr/>
          <p:nvPr/>
        </p:nvSpPr>
        <p:spPr>
          <a:xfrm>
            <a:off x="510378" y="1657276"/>
            <a:ext cx="11316469" cy="29633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54h</a:t>
            </a:r>
          </a:p>
        </p:txBody>
      </p:sp>
      <p:pic>
        <p:nvPicPr>
          <p:cNvPr id="30" name="Image 18" descr="lumatic-shake-lampe-de-poche-led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201"/>
              </a:clrFrom>
              <a:clrTo>
                <a:srgbClr val="0002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r="3276" b="10648"/>
          <a:stretch>
            <a:fillRect/>
          </a:stretch>
        </p:blipFill>
        <p:spPr bwMode="auto">
          <a:xfrm>
            <a:off x="4026745" y="3277222"/>
            <a:ext cx="466432" cy="39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19" descr="280211_161359_PEEL_RwXb4R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5225" r="52538" b="28377"/>
          <a:stretch>
            <a:fillRect/>
          </a:stretch>
        </p:blipFill>
        <p:spPr bwMode="auto">
          <a:xfrm>
            <a:off x="4101146" y="2588597"/>
            <a:ext cx="254544" cy="5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1" descr="M_PA100B_O_S1_0611_F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20000"/>
          <a:stretch>
            <a:fillRect/>
          </a:stretch>
        </p:blipFill>
        <p:spPr bwMode="auto">
          <a:xfrm>
            <a:off x="4231361" y="3771014"/>
            <a:ext cx="654385" cy="3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http://www.tekmania.fr/boutique/images_produits/zWiimote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0" r="28480"/>
          <a:stretch/>
        </p:blipFill>
        <p:spPr bwMode="auto">
          <a:xfrm>
            <a:off x="5213735" y="2931028"/>
            <a:ext cx="439555" cy="9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entagone 38"/>
          <p:cNvSpPr/>
          <p:nvPr/>
        </p:nvSpPr>
        <p:spPr>
          <a:xfrm>
            <a:off x="2767011" y="4335863"/>
            <a:ext cx="2200275" cy="27731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10h</a:t>
            </a:r>
          </a:p>
        </p:txBody>
      </p:sp>
      <p:pic>
        <p:nvPicPr>
          <p:cNvPr id="36" name="Picture 3" descr="C:\Users\Administrateur\Documents\My Dropbox\07- Lycée\Communication\Logos\Logo-Benjam-final-200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09" y="161228"/>
            <a:ext cx="9525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084" y="3532773"/>
            <a:ext cx="507206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17" descr="brosse-a-dents-soin-complet-souple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252">
            <a:off x="1028320" y="3413462"/>
            <a:ext cx="484188" cy="4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Pentagone 40"/>
          <p:cNvSpPr/>
          <p:nvPr/>
        </p:nvSpPr>
        <p:spPr>
          <a:xfrm>
            <a:off x="1434304" y="4336926"/>
            <a:ext cx="1366430" cy="27731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3h</a:t>
            </a:r>
          </a:p>
        </p:txBody>
      </p:sp>
      <p:sp>
        <p:nvSpPr>
          <p:cNvPr id="21" name="Pentagone 20"/>
          <p:cNvSpPr/>
          <p:nvPr/>
        </p:nvSpPr>
        <p:spPr>
          <a:xfrm>
            <a:off x="510378" y="4336926"/>
            <a:ext cx="994957" cy="277313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1h</a:t>
            </a: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67824"/>
              </p:ext>
            </p:extLst>
          </p:nvPr>
        </p:nvGraphicFramePr>
        <p:xfrm>
          <a:off x="9243341" y="1970131"/>
          <a:ext cx="2583505" cy="235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505"/>
              </a:tblGrid>
              <a:tr h="5423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Projets de créativité</a:t>
                      </a:r>
                    </a:p>
                  </a:txBody>
                  <a:tcPr marT="43156" marB="4315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006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         AVITRON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 Transformation 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        drone furtif</a:t>
                      </a:r>
                    </a:p>
                  </a:txBody>
                  <a:tcPr marT="43156" marB="43156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4453">
                <a:tc>
                  <a:txBody>
                    <a:bodyPr/>
                    <a:lstStyle/>
                    <a:p>
                      <a:pPr algn="l"/>
                      <a:r>
                        <a:rPr lang="fr-FR" sz="1100" b="1" baseline="0" dirty="0" smtClean="0"/>
                        <a:t>        WIIMOTE</a:t>
                      </a:r>
                    </a:p>
                  </a:txBody>
                  <a:tcPr marT="43156" marB="4315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5411" y="3796202"/>
            <a:ext cx="561241" cy="3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 7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665" y="2589321"/>
            <a:ext cx="1195886" cy="5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www.tekmania.fr/boutique/images_produits/zWiimote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0" r="28480"/>
          <a:stretch/>
        </p:blipFill>
        <p:spPr bwMode="auto">
          <a:xfrm rot="1858080">
            <a:off x="11034649" y="3500965"/>
            <a:ext cx="361671" cy="8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agone 23"/>
          <p:cNvSpPr/>
          <p:nvPr/>
        </p:nvSpPr>
        <p:spPr>
          <a:xfrm>
            <a:off x="9296014" y="4334800"/>
            <a:ext cx="2530833" cy="27837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12h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766151" y="94085"/>
            <a:ext cx="921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un exemple en CIT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655094" y="678860"/>
            <a:ext cx="10454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entury Gothic" pitchFamily="34" charset="0"/>
              </a:rPr>
              <a:t>Bilan des supports, croisé avec leurs pertinence au regard des compétences, et estimations des durées à passer sur chacune d’entre elles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7612" y="1452914"/>
            <a:ext cx="7677632" cy="4701073"/>
          </a:xfrm>
          <a:prstGeom prst="rect">
            <a:avLst/>
          </a:prstGeom>
        </p:spPr>
      </p:pic>
      <p:pic>
        <p:nvPicPr>
          <p:cNvPr id="38" name="Picture 3" descr="C:\Users\Administrateur\Documents\My Dropbox\07- Lycée\Communication\Logos\Logo-Benjam-final-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09" y="161228"/>
            <a:ext cx="9525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6151" y="94085"/>
            <a:ext cx="921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un exemple en CIT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cteur droit 51"/>
          <p:cNvCxnSpPr/>
          <p:nvPr/>
        </p:nvCxnSpPr>
        <p:spPr>
          <a:xfrm>
            <a:off x="150346" y="2844746"/>
            <a:ext cx="50180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4616079" y="846012"/>
            <a:ext cx="0" cy="2211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383971" y="3032281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69968" y="2835105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14023" y="641921"/>
            <a:ext cx="3935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Century Gothic" pitchFamily="34" charset="0"/>
              </a:rPr>
              <a:t>Tableau de cadencement des activités en 6 séquences répartie sur 27 séances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3" y="2292558"/>
            <a:ext cx="12064834" cy="3376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298032">
            <a:off x="969193" y="5691072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/>
              <a:t>Séquence 1</a:t>
            </a:r>
            <a:endParaRPr lang="fr-FR" sz="1000" b="1" dirty="0"/>
          </a:p>
        </p:txBody>
      </p:sp>
      <p:sp>
        <p:nvSpPr>
          <p:cNvPr id="91" name="Rectangle 90"/>
          <p:cNvSpPr/>
          <p:nvPr/>
        </p:nvSpPr>
        <p:spPr>
          <a:xfrm rot="18298032">
            <a:off x="1309615" y="5691071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/>
              <a:t>Séquence 2</a:t>
            </a:r>
            <a:endParaRPr lang="fr-FR" sz="1000" b="1" dirty="0"/>
          </a:p>
        </p:txBody>
      </p:sp>
      <p:sp>
        <p:nvSpPr>
          <p:cNvPr id="95" name="Rectangle 94"/>
          <p:cNvSpPr/>
          <p:nvPr/>
        </p:nvSpPr>
        <p:spPr>
          <a:xfrm rot="18298032">
            <a:off x="2556227" y="5618956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/>
              <a:t>Séquence 3</a:t>
            </a:r>
            <a:endParaRPr lang="fr-FR" sz="1000" b="1" dirty="0"/>
          </a:p>
        </p:txBody>
      </p:sp>
      <p:sp>
        <p:nvSpPr>
          <p:cNvPr id="96" name="Rectangle 95"/>
          <p:cNvSpPr/>
          <p:nvPr/>
        </p:nvSpPr>
        <p:spPr>
          <a:xfrm rot="18298032">
            <a:off x="5384503" y="5643909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/>
              <a:t>Séquence 4</a:t>
            </a:r>
            <a:endParaRPr lang="fr-FR" sz="1000" b="1" dirty="0"/>
          </a:p>
        </p:txBody>
      </p:sp>
      <p:sp>
        <p:nvSpPr>
          <p:cNvPr id="97" name="Rectangle 96"/>
          <p:cNvSpPr/>
          <p:nvPr/>
        </p:nvSpPr>
        <p:spPr>
          <a:xfrm rot="18298032">
            <a:off x="7982119" y="5652228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/>
              <a:t>Séquence 5</a:t>
            </a:r>
            <a:endParaRPr lang="fr-FR" sz="1000" b="1" dirty="0"/>
          </a:p>
        </p:txBody>
      </p:sp>
      <p:sp>
        <p:nvSpPr>
          <p:cNvPr id="98" name="Rectangle 97"/>
          <p:cNvSpPr/>
          <p:nvPr/>
        </p:nvSpPr>
        <p:spPr>
          <a:xfrm rot="18298032">
            <a:off x="10064998" y="5618955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/>
              <a:t>Séquence 6</a:t>
            </a:r>
            <a:endParaRPr lang="fr-FR" sz="1000" b="1" dirty="0"/>
          </a:p>
        </p:txBody>
      </p:sp>
      <p:pic>
        <p:nvPicPr>
          <p:cNvPr id="92" name="Picture 3" descr="C:\Users\Administrateur\Documents\My Dropbox\07- Lycée\Communication\Logos\Logo-Benjam-final-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09" y="161228"/>
            <a:ext cx="9525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6151" y="94085"/>
            <a:ext cx="921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un exemple en CIT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9547859" y="940469"/>
            <a:ext cx="2569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entury Gothic" pitchFamily="34" charset="0"/>
              </a:rPr>
              <a:t>Établissement de la fiche </a:t>
            </a:r>
            <a:r>
              <a:rPr lang="fr-FR" sz="2400" dirty="0">
                <a:latin typeface="Century Gothic" pitchFamily="34" charset="0"/>
              </a:rPr>
              <a:t>scénario de la séquence 2 (3h)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87" y="859181"/>
            <a:ext cx="6572302" cy="5401699"/>
          </a:xfrm>
          <a:prstGeom prst="rect">
            <a:avLst/>
          </a:prstGeom>
        </p:spPr>
      </p:pic>
      <p:pic>
        <p:nvPicPr>
          <p:cNvPr id="7" name="Picture 3" descr="C:\Users\Administrateur\Documents\My Dropbox\07- Lycée\Communication\Logos\Logo-Benjam-final-2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09" y="161228"/>
            <a:ext cx="9525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6151" y="94085"/>
            <a:ext cx="9215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un exemple en CIT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à coins arrondis 127"/>
          <p:cNvSpPr/>
          <p:nvPr/>
        </p:nvSpPr>
        <p:spPr>
          <a:xfrm>
            <a:off x="1245597" y="1025052"/>
            <a:ext cx="10106144" cy="4954700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658385" y="2007457"/>
            <a:ext cx="2279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NÉCESSITÉ DE RECONSTRUIRE LA PROGRESSION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8124" y="5610420"/>
            <a:ext cx="131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EXISTANT</a:t>
            </a:r>
            <a:endParaRPr lang="fr-FR" b="1" dirty="0"/>
          </a:p>
        </p:txBody>
      </p:sp>
      <p:sp>
        <p:nvSpPr>
          <p:cNvPr id="19" name="Flèche droite 23"/>
          <p:cNvSpPr/>
          <p:nvPr/>
        </p:nvSpPr>
        <p:spPr>
          <a:xfrm>
            <a:off x="552824" y="1095162"/>
            <a:ext cx="2271059" cy="16435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Constat</a:t>
            </a:r>
            <a:endParaRPr lang="fr-FR" sz="2400" b="1" dirty="0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3614822237"/>
              </p:ext>
            </p:extLst>
          </p:nvPr>
        </p:nvGraphicFramePr>
        <p:xfrm>
          <a:off x="2333910" y="1468812"/>
          <a:ext cx="6188974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08" y="1347321"/>
            <a:ext cx="211836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329939" y="1665582"/>
            <a:ext cx="502195" cy="502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66151" y="94085"/>
            <a:ext cx="966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l’approche modélisée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à coins arrondis 127"/>
          <p:cNvSpPr/>
          <p:nvPr/>
        </p:nvSpPr>
        <p:spPr>
          <a:xfrm>
            <a:off x="1245597" y="1052348"/>
            <a:ext cx="10106144" cy="5187504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640159"/>
              </p:ext>
            </p:extLst>
          </p:nvPr>
        </p:nvGraphicFramePr>
        <p:xfrm>
          <a:off x="2333910" y="1496108"/>
          <a:ext cx="6188974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1668124" y="5637716"/>
            <a:ext cx="131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EXISTANT</a:t>
            </a:r>
            <a:endParaRPr lang="fr-FR" b="1" dirty="0"/>
          </a:p>
        </p:txBody>
      </p:sp>
      <p:sp>
        <p:nvSpPr>
          <p:cNvPr id="19" name="Flèche droite 23"/>
          <p:cNvSpPr/>
          <p:nvPr/>
        </p:nvSpPr>
        <p:spPr>
          <a:xfrm>
            <a:off x="552824" y="1122458"/>
            <a:ext cx="2271059" cy="16435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Cause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15005" y="4589620"/>
            <a:ext cx="212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Problème d’organisation des séquences sur 54</a:t>
            </a:r>
            <a:r>
              <a:rPr lang="fr-FR" baseline="30000" dirty="0" smtClean="0"/>
              <a:t>H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4436470" y="4770664"/>
            <a:ext cx="2587473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8323269" y="3300014"/>
            <a:ext cx="1513308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750579" y="3259381"/>
            <a:ext cx="162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Défaut de fiche scénario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Virage 3"/>
          <p:cNvSpPr/>
          <p:nvPr/>
        </p:nvSpPr>
        <p:spPr>
          <a:xfrm rot="16200000" flipV="1">
            <a:off x="9381657" y="3740461"/>
            <a:ext cx="1272010" cy="1584358"/>
          </a:xfrm>
          <a:prstGeom prst="bentArrow">
            <a:avLst>
              <a:gd name="adj1" fmla="val 20018"/>
              <a:gd name="adj2" fmla="val 21085"/>
              <a:gd name="adj3" fmla="val 25000"/>
              <a:gd name="adj4" fmla="val 4375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29939" y="1692878"/>
            <a:ext cx="502195" cy="502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58385" y="2034753"/>
            <a:ext cx="2279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NÉCESSITÉ DE RECONSTRUIRE LA PROGRESSION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88048" y="2466189"/>
            <a:ext cx="3232087" cy="1584356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66151" y="94085"/>
            <a:ext cx="966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l’approche modélisée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à coins arrondis 127"/>
          <p:cNvSpPr/>
          <p:nvPr/>
        </p:nvSpPr>
        <p:spPr>
          <a:xfrm>
            <a:off x="1245597" y="1038700"/>
            <a:ext cx="10106144" cy="5187504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23"/>
          <p:cNvSpPr/>
          <p:nvPr/>
        </p:nvSpPr>
        <p:spPr>
          <a:xfrm>
            <a:off x="552824" y="1108810"/>
            <a:ext cx="2271059" cy="16435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Analyse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12" y="4401241"/>
            <a:ext cx="1502971" cy="1262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16" y="3083697"/>
            <a:ext cx="952500" cy="1205865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312752" y="2929786"/>
            <a:ext cx="1756373" cy="291521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b="48761"/>
          <a:stretch/>
        </p:blipFill>
        <p:spPr>
          <a:xfrm>
            <a:off x="8490228" y="3026843"/>
            <a:ext cx="3554286" cy="2790330"/>
          </a:xfrm>
          <a:prstGeom prst="rect">
            <a:avLst/>
          </a:prstGeom>
        </p:spPr>
      </p:pic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4280606782"/>
              </p:ext>
            </p:extLst>
          </p:nvPr>
        </p:nvGraphicFramePr>
        <p:xfrm>
          <a:off x="3012956" y="1230326"/>
          <a:ext cx="5433963" cy="33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Rectangle 24"/>
          <p:cNvSpPr/>
          <p:nvPr/>
        </p:nvSpPr>
        <p:spPr>
          <a:xfrm>
            <a:off x="9332990" y="2181425"/>
            <a:ext cx="1882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Ré écriture de la fiche scénario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1532319" y="5856872"/>
            <a:ext cx="131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EXISTANT</a:t>
            </a:r>
            <a:endParaRPr lang="fr-FR" b="1" dirty="0"/>
          </a:p>
        </p:txBody>
      </p:sp>
      <p:sp>
        <p:nvSpPr>
          <p:cNvPr id="15" name="Ellipse 14"/>
          <p:cNvSpPr/>
          <p:nvPr/>
        </p:nvSpPr>
        <p:spPr>
          <a:xfrm>
            <a:off x="329939" y="1679230"/>
            <a:ext cx="502195" cy="502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3010580" y="3249214"/>
            <a:ext cx="5589723" cy="1152027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Programme officiel</a:t>
            </a:r>
            <a:endParaRPr lang="fr-FR" sz="16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92" y="3632452"/>
            <a:ext cx="908685" cy="3986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6151" y="94085"/>
            <a:ext cx="966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l’approche modélisée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à coins arrondis 127"/>
          <p:cNvSpPr/>
          <p:nvPr/>
        </p:nvSpPr>
        <p:spPr>
          <a:xfrm>
            <a:off x="1245597" y="1011404"/>
            <a:ext cx="10106144" cy="5187504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23"/>
          <p:cNvSpPr/>
          <p:nvPr/>
        </p:nvSpPr>
        <p:spPr>
          <a:xfrm>
            <a:off x="552824" y="1081514"/>
            <a:ext cx="2271059" cy="16435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Solutions</a:t>
            </a:r>
            <a:endParaRPr lang="fr-FR" sz="2400" b="1" dirty="0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1865181121"/>
              </p:ext>
            </p:extLst>
          </p:nvPr>
        </p:nvGraphicFramePr>
        <p:xfrm>
          <a:off x="2732324" y="1592332"/>
          <a:ext cx="5433963" cy="33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1586668" y="5017351"/>
            <a:ext cx="2342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Alléger les activités visant trop de compétences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8194192" y="1675123"/>
            <a:ext cx="2633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Simplification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Réécriture de l’activité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Nouvelle répartition horaire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8103204" y="4473331"/>
            <a:ext cx="1300659" cy="1618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8985904" y="4742198"/>
            <a:ext cx="0" cy="18827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8458098" y="5016635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07785" y="4736318"/>
            <a:ext cx="315429" cy="117111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30" name="Rectangle 29"/>
          <p:cNvSpPr/>
          <p:nvPr/>
        </p:nvSpPr>
        <p:spPr>
          <a:xfrm rot="5400000">
            <a:off x="8781781" y="4113438"/>
            <a:ext cx="262188" cy="981977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Durées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8103204" y="4733496"/>
            <a:ext cx="13006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424773" y="4473332"/>
            <a:ext cx="0" cy="14393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8083956" y="4419988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7328" y="5885665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79756" y="4895258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</a:t>
            </a:r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8456594" y="5159982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8464143" y="5303329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8471692" y="5765322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092648" y="5899880"/>
            <a:ext cx="1311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858770" y="586862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73131" y="5047658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776445" y="5200058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79759" y="5640689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err="1" smtClean="0">
                <a:solidFill>
                  <a:schemeClr val="bg1"/>
                </a:solidFill>
              </a:rPr>
              <a:t>TCn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4" name="Virage 3"/>
          <p:cNvSpPr/>
          <p:nvPr/>
        </p:nvSpPr>
        <p:spPr>
          <a:xfrm rot="16200000">
            <a:off x="5730846" y="3742522"/>
            <a:ext cx="982301" cy="3327149"/>
          </a:xfrm>
          <a:prstGeom prst="ben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Virage 43"/>
          <p:cNvSpPr/>
          <p:nvPr/>
        </p:nvSpPr>
        <p:spPr>
          <a:xfrm rot="16200000">
            <a:off x="6507927" y="4029224"/>
            <a:ext cx="1279570" cy="1475712"/>
          </a:xfrm>
          <a:prstGeom prst="bentArrow">
            <a:avLst>
              <a:gd name="adj1" fmla="val 17925"/>
              <a:gd name="adj2" fmla="val 20047"/>
              <a:gd name="adj3" fmla="val 25000"/>
              <a:gd name="adj4" fmla="val 4375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465136" y="4522100"/>
            <a:ext cx="1712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réflexion sur le poids horaire par compétence est alors nécessaire</a:t>
            </a:r>
            <a:endParaRPr lang="fr-FR" dirty="0"/>
          </a:p>
        </p:txBody>
      </p:sp>
      <p:sp>
        <p:nvSpPr>
          <p:cNvPr id="47" name="Ellipse 46"/>
          <p:cNvSpPr/>
          <p:nvPr/>
        </p:nvSpPr>
        <p:spPr>
          <a:xfrm>
            <a:off x="329939" y="1651934"/>
            <a:ext cx="502195" cy="502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48" name="Corde 47"/>
          <p:cNvSpPr/>
          <p:nvPr/>
        </p:nvSpPr>
        <p:spPr>
          <a:xfrm>
            <a:off x="1296773" y="5102111"/>
            <a:ext cx="838570" cy="838570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Secteurs 48"/>
          <p:cNvSpPr/>
          <p:nvPr/>
        </p:nvSpPr>
        <p:spPr>
          <a:xfrm>
            <a:off x="1380627" y="5185968"/>
            <a:ext cx="670856" cy="670856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Rectangle 49"/>
          <p:cNvSpPr/>
          <p:nvPr/>
        </p:nvSpPr>
        <p:spPr>
          <a:xfrm>
            <a:off x="766151" y="94085"/>
            <a:ext cx="966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l’approche modélisée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à coins arrondis 127"/>
          <p:cNvSpPr/>
          <p:nvPr/>
        </p:nvSpPr>
        <p:spPr>
          <a:xfrm>
            <a:off x="1245597" y="997756"/>
            <a:ext cx="10106144" cy="5187504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3983446774"/>
              </p:ext>
            </p:extLst>
          </p:nvPr>
        </p:nvGraphicFramePr>
        <p:xfrm>
          <a:off x="2732324" y="1578684"/>
          <a:ext cx="5433963" cy="33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1761138" y="4918706"/>
            <a:ext cx="243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Ajouter une compétence oubliée ou insuffisamment visée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8194192" y="1788217"/>
            <a:ext cx="2633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Réécriture de l’activité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Nouvelle répartition horaire</a:t>
            </a:r>
            <a:endParaRPr lang="fr-FR" b="1" dirty="0"/>
          </a:p>
        </p:txBody>
      </p:sp>
      <p:sp>
        <p:nvSpPr>
          <p:cNvPr id="4" name="Virage 3"/>
          <p:cNvSpPr/>
          <p:nvPr/>
        </p:nvSpPr>
        <p:spPr>
          <a:xfrm rot="16200000">
            <a:off x="5067681" y="4360353"/>
            <a:ext cx="1163369" cy="1883120"/>
          </a:xfrm>
          <a:prstGeom prst="bentArrow">
            <a:avLst>
              <a:gd name="adj1" fmla="val 21888"/>
              <a:gd name="adj2" fmla="val 21498"/>
              <a:gd name="adj3" fmla="val 25000"/>
              <a:gd name="adj4" fmla="val 4375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94411">
            <a:off x="6845843" y="4202883"/>
            <a:ext cx="1388095" cy="1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605" y="2931093"/>
            <a:ext cx="1372381" cy="97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655" y="3913157"/>
            <a:ext cx="934762" cy="11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lèche droite 65"/>
          <p:cNvSpPr/>
          <p:nvPr/>
        </p:nvSpPr>
        <p:spPr>
          <a:xfrm flipH="1">
            <a:off x="8003257" y="3091515"/>
            <a:ext cx="1511928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8418290" y="3928205"/>
            <a:ext cx="1712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répartition horaire complète doit être établie !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7982231" y="5438629"/>
            <a:ext cx="304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Consulter le dossier d’accompagnement.</a:t>
            </a:r>
            <a:endParaRPr lang="fr-FR" dirty="0"/>
          </a:p>
        </p:txBody>
      </p:sp>
      <p:sp>
        <p:nvSpPr>
          <p:cNvPr id="18" name="Flèche droite 23"/>
          <p:cNvSpPr/>
          <p:nvPr/>
        </p:nvSpPr>
        <p:spPr>
          <a:xfrm>
            <a:off x="552824" y="1067866"/>
            <a:ext cx="2271059" cy="16435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Solutions</a:t>
            </a:r>
            <a:endParaRPr lang="fr-FR" sz="2400" b="1" dirty="0"/>
          </a:p>
        </p:txBody>
      </p:sp>
      <p:sp>
        <p:nvSpPr>
          <p:cNvPr id="20" name="Ellipse 19"/>
          <p:cNvSpPr/>
          <p:nvPr/>
        </p:nvSpPr>
        <p:spPr>
          <a:xfrm>
            <a:off x="329939" y="1638286"/>
            <a:ext cx="502195" cy="502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1" name="Corde 20"/>
          <p:cNvSpPr/>
          <p:nvPr/>
        </p:nvSpPr>
        <p:spPr>
          <a:xfrm>
            <a:off x="1350885" y="4961086"/>
            <a:ext cx="838570" cy="838570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ecteurs 21"/>
          <p:cNvSpPr/>
          <p:nvPr/>
        </p:nvSpPr>
        <p:spPr>
          <a:xfrm>
            <a:off x="1434747" y="5044943"/>
            <a:ext cx="670856" cy="670856"/>
          </a:xfrm>
          <a:prstGeom prst="pie">
            <a:avLst>
              <a:gd name="adj1" fmla="val 8100000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66151" y="94085"/>
            <a:ext cx="966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l’approche modélisée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à coins arrondis 127"/>
          <p:cNvSpPr/>
          <p:nvPr/>
        </p:nvSpPr>
        <p:spPr>
          <a:xfrm>
            <a:off x="1245597" y="984108"/>
            <a:ext cx="10106144" cy="5187504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2852031602"/>
              </p:ext>
            </p:extLst>
          </p:nvPr>
        </p:nvGraphicFramePr>
        <p:xfrm>
          <a:off x="2732324" y="1565036"/>
          <a:ext cx="5433963" cy="33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1523388" y="4893037"/>
            <a:ext cx="215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Simplifier une activité trop complexe</a:t>
            </a:r>
            <a:endParaRPr lang="fr-FR" b="1" dirty="0"/>
          </a:p>
        </p:txBody>
      </p:sp>
      <p:sp>
        <p:nvSpPr>
          <p:cNvPr id="4" name="Virage 3"/>
          <p:cNvSpPr/>
          <p:nvPr/>
        </p:nvSpPr>
        <p:spPr>
          <a:xfrm rot="16200000">
            <a:off x="7037446" y="3387512"/>
            <a:ext cx="1481181" cy="1638670"/>
          </a:xfrm>
          <a:prstGeom prst="bentArrow">
            <a:avLst>
              <a:gd name="adj1" fmla="val 16064"/>
              <a:gd name="adj2" fmla="val 16839"/>
              <a:gd name="adj3" fmla="val 25000"/>
              <a:gd name="adj4" fmla="val 4375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4192" y="1647827"/>
            <a:ext cx="2633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Simplification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Réécriture de l’activité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Nouvelle répartition horaire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609550" y="3577860"/>
            <a:ext cx="2742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l’exploitation de la </a:t>
            </a:r>
            <a:r>
              <a:rPr lang="fr-FR" dirty="0">
                <a:solidFill>
                  <a:srgbClr val="C00000"/>
                </a:solidFill>
              </a:rPr>
              <a:t>mesure</a:t>
            </a:r>
            <a:r>
              <a:rPr lang="fr-FR" dirty="0" smtClean="0"/>
              <a:t> qui donne sa coloration </a:t>
            </a:r>
          </a:p>
          <a:p>
            <a:endParaRPr lang="fr-FR" dirty="0" smtClean="0"/>
          </a:p>
          <a:p>
            <a:r>
              <a:rPr lang="fr-FR" dirty="0" smtClean="0"/>
              <a:t>SI</a:t>
            </a:r>
          </a:p>
          <a:p>
            <a:endParaRPr lang="fr-FR" dirty="0" smtClean="0"/>
          </a:p>
          <a:p>
            <a:r>
              <a:rPr lang="fr-FR" dirty="0" smtClean="0"/>
              <a:t>CIT </a:t>
            </a:r>
          </a:p>
          <a:p>
            <a:endParaRPr lang="fr-FR" dirty="0" smtClean="0"/>
          </a:p>
          <a:p>
            <a:r>
              <a:rPr lang="fr-FR" dirty="0" smtClean="0"/>
              <a:t>Physique</a:t>
            </a:r>
            <a:endParaRPr lang="fr-FR" dirty="0"/>
          </a:p>
        </p:txBody>
      </p:sp>
      <p:sp>
        <p:nvSpPr>
          <p:cNvPr id="15" name="Flèche droite 23"/>
          <p:cNvSpPr/>
          <p:nvPr/>
        </p:nvSpPr>
        <p:spPr>
          <a:xfrm>
            <a:off x="552824" y="1054218"/>
            <a:ext cx="2271059" cy="16435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Bilan</a:t>
            </a:r>
            <a:endParaRPr lang="fr-FR" sz="2400" b="1" dirty="0"/>
          </a:p>
        </p:txBody>
      </p:sp>
      <p:sp>
        <p:nvSpPr>
          <p:cNvPr id="18" name="Ellipse 17"/>
          <p:cNvSpPr/>
          <p:nvPr/>
        </p:nvSpPr>
        <p:spPr>
          <a:xfrm>
            <a:off x="329939" y="1624638"/>
            <a:ext cx="502195" cy="502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2" name="Corde 21"/>
          <p:cNvSpPr/>
          <p:nvPr/>
        </p:nvSpPr>
        <p:spPr>
          <a:xfrm>
            <a:off x="1350887" y="4928048"/>
            <a:ext cx="838570" cy="838570"/>
          </a:xfrm>
          <a:prstGeom prst="chord">
            <a:avLst>
              <a:gd name="adj1" fmla="val 4800000"/>
              <a:gd name="adj2" fmla="val 1680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ecteurs 22"/>
          <p:cNvSpPr/>
          <p:nvPr/>
        </p:nvSpPr>
        <p:spPr>
          <a:xfrm>
            <a:off x="1434742" y="5011905"/>
            <a:ext cx="670856" cy="670856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ZoneTexte 24"/>
          <p:cNvSpPr txBox="1"/>
          <p:nvPr/>
        </p:nvSpPr>
        <p:spPr>
          <a:xfrm>
            <a:off x="8898700" y="4639688"/>
            <a:ext cx="214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Mesurer la performance d’un produit ou d’un système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9108115" y="5170602"/>
            <a:ext cx="20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Expérimenter un principe lié à une innovation technologique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9595942" y="5705732"/>
            <a:ext cx="184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Comprendre et formaliser un phénomène</a:t>
            </a:r>
            <a:endParaRPr lang="fr-FR" sz="12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8597372" y="3667309"/>
            <a:ext cx="0" cy="247939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6151" y="94085"/>
            <a:ext cx="966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l’approche modélisée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175" y="764704"/>
            <a:ext cx="107320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Une première analyse nationale des inspections générales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Un déficit de communication coordonnée et cohérente  (un amalgame préjudiciable).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La déstabilisation, l’angoisse, mais aussi une bonne capacité d’innovation.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Une nouveauté : l’approche interdisciplinaire.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Une approche complexe : la construction des compétences et leur évaluation.</a:t>
            </a:r>
          </a:p>
          <a:p>
            <a:endParaRPr lang="fr-FR" sz="2000" dirty="0" smtClean="0"/>
          </a:p>
          <a:p>
            <a:pPr algn="r"/>
            <a:r>
              <a:rPr lang="fr-FR" sz="1600" i="1" dirty="0" smtClean="0"/>
              <a:t>Rapport </a:t>
            </a:r>
            <a:r>
              <a:rPr lang="fr-FR" sz="1600" i="1" dirty="0"/>
              <a:t>n°2011-010 </a:t>
            </a:r>
            <a:r>
              <a:rPr lang="fr-FR" sz="1600" i="1" dirty="0" smtClean="0"/>
              <a:t>02-2011 : mise en œuvre de la réforme du lycée d’enseignement général et technologique.</a:t>
            </a:r>
            <a:endParaRPr lang="fr-FR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884572" y="3519233"/>
            <a:ext cx="107296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Une seconde analyse nationale des inspections générales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Prédominance des enseignements d’exploration sur l’orientation</a:t>
            </a:r>
          </a:p>
          <a:p>
            <a:endParaRPr lang="fr-FR" sz="2000" dirty="0"/>
          </a:p>
          <a:p>
            <a:pPr algn="r"/>
            <a:r>
              <a:rPr lang="fr-FR" sz="1600" i="1" dirty="0" smtClean="0"/>
              <a:t>Rapport n°2012-003 01-2012 : suivi de la réforme du lycée d’enseignement général et technologique.</a:t>
            </a:r>
            <a:endParaRPr lang="fr-FR" sz="1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662788" y="5271018"/>
            <a:ext cx="596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Qu’en est-il à la rentrée scolaire 2014 ?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685" y="94085"/>
            <a:ext cx="9421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Un état des lieux… 4 ans après le début de la réforme du lycée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à coins arrondis 127"/>
          <p:cNvSpPr/>
          <p:nvPr/>
        </p:nvSpPr>
        <p:spPr>
          <a:xfrm>
            <a:off x="1245597" y="970460"/>
            <a:ext cx="10106144" cy="5187504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23"/>
          <p:cNvSpPr/>
          <p:nvPr/>
        </p:nvSpPr>
        <p:spPr>
          <a:xfrm>
            <a:off x="552824" y="1040570"/>
            <a:ext cx="2271059" cy="1643529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5: Bilan</a:t>
            </a:r>
            <a:endParaRPr lang="fr-FR" sz="2400" b="1" dirty="0"/>
          </a:p>
        </p:txBody>
      </p: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3798940816"/>
              </p:ext>
            </p:extLst>
          </p:nvPr>
        </p:nvGraphicFramePr>
        <p:xfrm>
          <a:off x="2732324" y="1551388"/>
          <a:ext cx="5433963" cy="33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1586668" y="4976407"/>
            <a:ext cx="2342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DEFICIT EVENTUEL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8194192" y="1490185"/>
            <a:ext cx="2995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Ajouter une nouvelle activité (support adapté, scénario, écriture activité)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Nouvelle répartition horaire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766151" y="94085"/>
            <a:ext cx="966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 : l’approche modélisée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25992" y="479131"/>
            <a:ext cx="4351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Merci de votre attention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762106" y="1229773"/>
            <a:ext cx="4679092" cy="4430088"/>
          </a:xfrm>
          <a:prstGeom prst="roundRect">
            <a:avLst>
              <a:gd name="adj" fmla="val 609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 descr="http://sadev-decolletage.com/wp-content/uploads/engren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13" y="1525699"/>
            <a:ext cx="3188987" cy="41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282513" y="5826369"/>
            <a:ext cx="179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Rétro conception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8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151" y="94085"/>
            <a:ext cx="3598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Le constat académique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6145" y="4740694"/>
            <a:ext cx="1098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Absence d’outils de pilotage.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6150" y="1155000"/>
            <a:ext cx="1098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Après avoir développé des activités pédagogiques pour mettre en place les premiers jalons, les professeurs sont rapidement passés sur STI2D (ou SSI).</a:t>
            </a:r>
          </a:p>
          <a:p>
            <a:pPr lvl="2" algn="r"/>
            <a:r>
              <a:rPr lang="fr-FR" sz="2000" i="1" dirty="0" smtClean="0"/>
              <a:t>« Le terrain pédagogique des enseignements d’exploration est resté en jachère ».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6149" y="2253397"/>
            <a:ext cx="1098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Des politiques d’établissement très hétérogènes sur le territoire.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6148" y="2718099"/>
            <a:ext cx="1098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Des activités parfois disparates sans progression logique et souvent mélangées entre SI et CIT (absence des approches). Ce qui induit un problème pour positionner ces enseignements en termes de communication.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6147" y="3806326"/>
            <a:ext cx="1098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Des organisations spatiales des laboratoires peu lisibles.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66146" y="4288579"/>
            <a:ext cx="1098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Manque de formalisation (absence de fiche scénario).</a:t>
            </a:r>
          </a:p>
        </p:txBody>
      </p:sp>
    </p:spTree>
    <p:extLst>
      <p:ext uri="{BB962C8B-B14F-4D97-AF65-F5344CB8AC3E}">
        <p14:creationId xmlns:p14="http://schemas.microsoft.com/office/powerpoint/2010/main" val="27261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698513" y="1229773"/>
            <a:ext cx="8806278" cy="4430729"/>
            <a:chOff x="1698513" y="1229773"/>
            <a:chExt cx="8806278" cy="4430729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3762106" y="1229773"/>
              <a:ext cx="4679092" cy="4430088"/>
            </a:xfrm>
            <a:prstGeom prst="roundRect">
              <a:avLst>
                <a:gd name="adj" fmla="val 6099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 descr="http://sadev-decolletage.com/wp-content/uploads/engrenag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213" y="1525699"/>
              <a:ext cx="3188987" cy="4134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954501" y="1428568"/>
              <a:ext cx="24509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Ingénierie pédagogique</a:t>
              </a:r>
              <a:endParaRPr lang="fr-FR" dirty="0"/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698513" y="2855878"/>
              <a:ext cx="2052299" cy="1161401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Données d’entrée</a:t>
              </a:r>
              <a:endParaRPr lang="fr-FR" sz="1600" dirty="0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8452492" y="2848299"/>
              <a:ext cx="2052299" cy="1161401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Pilotage pédagogique</a:t>
              </a:r>
              <a:endParaRPr lang="fr-FR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282513" y="5826369"/>
            <a:ext cx="179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Rétro conception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66151" y="94085"/>
            <a:ext cx="621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698513" y="1229773"/>
            <a:ext cx="8806278" cy="4430729"/>
            <a:chOff x="1698513" y="1229773"/>
            <a:chExt cx="8806278" cy="4430729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3762106" y="1229773"/>
              <a:ext cx="4679092" cy="4430088"/>
            </a:xfrm>
            <a:prstGeom prst="roundRect">
              <a:avLst>
                <a:gd name="adj" fmla="val 6099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 descr="http://sadev-decolletage.com/wp-content/uploads/engrenag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213" y="1525699"/>
              <a:ext cx="3188987" cy="4134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954501" y="1428568"/>
              <a:ext cx="24509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Ingénierie pédagogique</a:t>
              </a:r>
              <a:endParaRPr lang="fr-FR" dirty="0"/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1698513" y="2855878"/>
              <a:ext cx="2052299" cy="1161401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Données d’entrée</a:t>
              </a:r>
              <a:endParaRPr lang="fr-FR" sz="1600" dirty="0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8452492" y="2848299"/>
              <a:ext cx="2052299" cy="1161401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Pilotage pédagogique</a:t>
              </a:r>
              <a:endParaRPr lang="fr-FR" sz="16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47697" y="3715264"/>
            <a:ext cx="6862206" cy="2480437"/>
            <a:chOff x="2347697" y="3715264"/>
            <a:chExt cx="6862206" cy="2480437"/>
          </a:xfrm>
        </p:grpSpPr>
        <p:grpSp>
          <p:nvGrpSpPr>
            <p:cNvPr id="4" name="Groupe 3"/>
            <p:cNvGrpSpPr/>
            <p:nvPr/>
          </p:nvGrpSpPr>
          <p:grpSpPr>
            <a:xfrm>
              <a:off x="2347697" y="3715264"/>
              <a:ext cx="6862206" cy="2463115"/>
              <a:chOff x="2347697" y="3715264"/>
              <a:chExt cx="6862206" cy="246311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913341" y="3715265"/>
                <a:ext cx="296562" cy="246311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5836508" y="2804984"/>
                <a:ext cx="296562" cy="645022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lèche droite 14"/>
              <p:cNvSpPr/>
              <p:nvPr/>
            </p:nvSpPr>
            <p:spPr>
              <a:xfrm rot="16200000">
                <a:off x="1392180" y="4670781"/>
                <a:ext cx="2463113" cy="552080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282513" y="5826369"/>
              <a:ext cx="1794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Rétro conception</a:t>
              </a:r>
              <a:endParaRPr lang="fr-FR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6151" y="94085"/>
            <a:ext cx="690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(</a:t>
            </a:r>
            <a:r>
              <a:rPr lang="fr-FR" sz="2800" b="1" dirty="0" err="1" smtClean="0">
                <a:solidFill>
                  <a:srgbClr val="002060"/>
                </a:solidFill>
              </a:rPr>
              <a:t>Re</a:t>
            </a:r>
            <a:r>
              <a:rPr lang="fr-FR" sz="2800" b="1" dirty="0" smtClean="0">
                <a:solidFill>
                  <a:srgbClr val="002060"/>
                </a:solidFill>
              </a:rPr>
              <a:t>) construire une progression pédagogique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31788" y="1200136"/>
            <a:ext cx="230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données d’entrée</a:t>
            </a:r>
            <a:endParaRPr lang="fr-FR" dirty="0"/>
          </a:p>
        </p:txBody>
      </p:sp>
      <p:sp>
        <p:nvSpPr>
          <p:cNvPr id="27" name="Flèche droite 26"/>
          <p:cNvSpPr/>
          <p:nvPr/>
        </p:nvSpPr>
        <p:spPr>
          <a:xfrm>
            <a:off x="1698513" y="1497902"/>
            <a:ext cx="2041008" cy="1152027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Programme officiel</a:t>
            </a:r>
            <a:endParaRPr lang="fr-FR" sz="16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3762106" y="1229773"/>
            <a:ext cx="4679092" cy="4430088"/>
          </a:xfrm>
          <a:prstGeom prst="roundRect">
            <a:avLst>
              <a:gd name="adj" fmla="val 609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870504" y="851594"/>
            <a:ext cx="245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Ingénierie pédagogique</a:t>
            </a:r>
            <a:endParaRPr lang="fr-FR" dirty="0"/>
          </a:p>
        </p:txBody>
      </p:sp>
      <p:pic>
        <p:nvPicPr>
          <p:cNvPr id="9" name="Picture 12" descr="http://www.adsr02.fr/uploaded/logo-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7"/>
          <a:stretch/>
        </p:blipFill>
        <p:spPr bwMode="auto">
          <a:xfrm>
            <a:off x="358362" y="1625966"/>
            <a:ext cx="1208725" cy="81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3851038" y="1416818"/>
            <a:ext cx="2972746" cy="1233111"/>
          </a:xfrm>
          <a:prstGeom prst="roundRect">
            <a:avLst>
              <a:gd name="adj" fmla="val 103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Compétences à atteindre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Volume horaire global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5671">
            <a:off x="6739072" y="1365378"/>
            <a:ext cx="1283633" cy="1823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Flèche droite 24"/>
          <p:cNvSpPr/>
          <p:nvPr/>
        </p:nvSpPr>
        <p:spPr>
          <a:xfrm>
            <a:off x="1698513" y="2855878"/>
            <a:ext cx="2052299" cy="1161401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Recommandations pédagogiques</a:t>
            </a:r>
            <a:endParaRPr lang="fr-FR" sz="1600" dirty="0"/>
          </a:p>
        </p:txBody>
      </p:sp>
      <p:pic>
        <p:nvPicPr>
          <p:cNvPr id="26" name="Picture 10" descr="http://fc08.deviantart.net/fs71/f/2013/092/f/0/yoda_icon_by_slamiticon-d605vp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1" y="2752820"/>
            <a:ext cx="1537965" cy="11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à coins arrondis 27"/>
          <p:cNvSpPr/>
          <p:nvPr/>
        </p:nvSpPr>
        <p:spPr>
          <a:xfrm>
            <a:off x="3851037" y="2715306"/>
            <a:ext cx="2972747" cy="1436562"/>
          </a:xfrm>
          <a:prstGeom prst="roundRect">
            <a:avLst>
              <a:gd name="adj" fmla="val 103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Démarches pédagogiques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Types d’activités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Durées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Thématiques possibles (contexte)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4411">
            <a:off x="6828999" y="2745853"/>
            <a:ext cx="1198856" cy="1702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Flèche droite 33"/>
          <p:cNvSpPr/>
          <p:nvPr/>
        </p:nvSpPr>
        <p:spPr>
          <a:xfrm>
            <a:off x="1698513" y="4351646"/>
            <a:ext cx="2049246" cy="1098886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Contraintes matérielles</a:t>
            </a:r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2" y="4484230"/>
            <a:ext cx="791716" cy="929722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3851037" y="4217245"/>
            <a:ext cx="2968691" cy="1326821"/>
          </a:xfrm>
          <a:prstGeom prst="roundRect">
            <a:avLst>
              <a:gd name="adj" fmla="val 1038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Locaux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Support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Organisation horaires</a:t>
            </a:r>
            <a:endParaRPr lang="fr-FR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88" y="3906294"/>
            <a:ext cx="708543" cy="708543"/>
          </a:xfrm>
          <a:prstGeom prst="rect">
            <a:avLst/>
          </a:prstGeom>
        </p:spPr>
      </p:pic>
      <p:pic>
        <p:nvPicPr>
          <p:cNvPr id="5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143" y="4766859"/>
            <a:ext cx="414284" cy="41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17" descr="brosse-a-dents-soin-complet-souple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5252">
            <a:off x="7200026" y="4785326"/>
            <a:ext cx="395483" cy="3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544" y="4413617"/>
            <a:ext cx="876771" cy="698239"/>
          </a:xfrm>
          <a:prstGeom prst="rect">
            <a:avLst/>
          </a:prstGeom>
        </p:spPr>
      </p:pic>
      <p:pic>
        <p:nvPicPr>
          <p:cNvPr id="53" name="Picture 6" descr="ma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72" y="4536022"/>
            <a:ext cx="770982" cy="6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://trouvetavoie.files.wordpress.com/2013/02/carte-heuristique-manuelle-et-mindmapping-avec-xmin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96" y="4980315"/>
            <a:ext cx="1051030" cy="5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://www.conrad.fr/medias/global/ce/6000_6999/6700/6720/6720/672034_BB_01_FB.EPS_100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24" y="5047343"/>
            <a:ext cx="535806" cy="5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tekmania.fr/boutique/images_produits/zWiimote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0" r="28480"/>
          <a:stretch/>
        </p:blipFill>
        <p:spPr bwMode="auto">
          <a:xfrm rot="768254">
            <a:off x="7947784" y="4618346"/>
            <a:ext cx="438473" cy="9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 19" descr="280211_161359_PEEL_RwXb4R.jpe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5225" r="52538" b="28377"/>
          <a:stretch>
            <a:fillRect/>
          </a:stretch>
        </p:blipFill>
        <p:spPr bwMode="auto">
          <a:xfrm rot="21086957">
            <a:off x="7589423" y="4968971"/>
            <a:ext cx="315017" cy="63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 descr="http://media.maginea.com/m2/products/00/00/78/29/M20000782993_2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36" y="4666445"/>
            <a:ext cx="782904" cy="7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 descr="M_PA100B_O_S1_0611_F.jpe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20000"/>
          <a:stretch>
            <a:fillRect/>
          </a:stretch>
        </p:blipFill>
        <p:spPr bwMode="auto">
          <a:xfrm>
            <a:off x="7308089" y="5265160"/>
            <a:ext cx="534500" cy="31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èche droite 29"/>
          <p:cNvSpPr/>
          <p:nvPr/>
        </p:nvSpPr>
        <p:spPr>
          <a:xfrm>
            <a:off x="8438345" y="1956440"/>
            <a:ext cx="655983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8432260" y="3155226"/>
            <a:ext cx="655983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>
            <a:off x="8446171" y="4541903"/>
            <a:ext cx="655983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690073" y="1382616"/>
            <a:ext cx="268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Les documents de pilotage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10718039" y="3128367"/>
            <a:ext cx="140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Progression pédagogique annuelle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10726925" y="4332237"/>
            <a:ext cx="140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Fiches scénario des séquences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10740836" y="1761906"/>
            <a:ext cx="140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Critères d’</a:t>
            </a:r>
            <a:r>
              <a:rPr lang="fr-FR" dirty="0"/>
              <a:t>é</a:t>
            </a:r>
            <a:r>
              <a:rPr lang="fr-FR" dirty="0" smtClean="0"/>
              <a:t>valuation objectifs</a:t>
            </a:r>
            <a:endParaRPr lang="fr-FR" dirty="0"/>
          </a:p>
        </p:txBody>
      </p:sp>
      <p:pic>
        <p:nvPicPr>
          <p:cNvPr id="62" name="Picture 2" descr="http://sadev-decolletage.com/wp-content/uploads/engrenage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04" y="792667"/>
            <a:ext cx="367227" cy="4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utopie1963.u.t.pic.centerblog.net/883003cf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869" y="4351646"/>
            <a:ext cx="984867" cy="9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claudesuper.files.wordpress.com/2011/02/evaluati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29" y="1876272"/>
            <a:ext cx="602418" cy="7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http://www.coactiv.fr/wp-content/uploads/2013/07/Progression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3441" r="3409" b="2295"/>
          <a:stretch/>
        </p:blipFill>
        <p:spPr bwMode="auto">
          <a:xfrm>
            <a:off x="9363964" y="3008416"/>
            <a:ext cx="1175657" cy="9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66151" y="94085"/>
            <a:ext cx="621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4143" y="820062"/>
            <a:ext cx="245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Ingénierie pédagogique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49185" y="1385286"/>
            <a:ext cx="2972746" cy="1233111"/>
          </a:xfrm>
          <a:prstGeom prst="roundRect">
            <a:avLst>
              <a:gd name="adj" fmla="val 103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Compétences à atteindre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Volume horaire global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049184" y="2683774"/>
            <a:ext cx="2972747" cy="1436562"/>
          </a:xfrm>
          <a:prstGeom prst="roundRect">
            <a:avLst>
              <a:gd name="adj" fmla="val 103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Démarches pédagogiques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Types d’activités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Durées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Thématiques possibles (contexte)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049184" y="4185713"/>
            <a:ext cx="2968691" cy="1326821"/>
          </a:xfrm>
          <a:prstGeom prst="roundRect">
            <a:avLst>
              <a:gd name="adj" fmla="val 1038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Locaux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Supports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Organisation horaires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63693" y="1385286"/>
            <a:ext cx="2305693" cy="1615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10" descr="http://fc08.deviantart.net/fs71/f/2013/092/f/0/yoda_icon_by_slamiticon-d605vp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0" y="3104600"/>
            <a:ext cx="599273" cy="4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www.adsr02.fr/uploaded/logo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7"/>
          <a:stretch/>
        </p:blipFill>
        <p:spPr bwMode="auto">
          <a:xfrm>
            <a:off x="500303" y="1876882"/>
            <a:ext cx="415995" cy="2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5" y="4634124"/>
            <a:ext cx="366170" cy="42999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5475473" y="1695060"/>
            <a:ext cx="0" cy="47944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015000" y="2245315"/>
            <a:ext cx="410858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roix 11"/>
          <p:cNvSpPr/>
          <p:nvPr/>
        </p:nvSpPr>
        <p:spPr>
          <a:xfrm rot="18900839">
            <a:off x="5396089" y="2165982"/>
            <a:ext cx="165487" cy="165487"/>
          </a:xfrm>
          <a:prstGeom prst="plus">
            <a:avLst>
              <a:gd name="adj" fmla="val 41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55189" y="1335667"/>
            <a:ext cx="93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Supports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59221" y="1648271"/>
            <a:ext cx="315429" cy="133988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60" name="Rectangle 59"/>
          <p:cNvSpPr/>
          <p:nvPr/>
        </p:nvSpPr>
        <p:spPr>
          <a:xfrm rot="5400000">
            <a:off x="5845450" y="523539"/>
            <a:ext cx="262188" cy="198568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Supports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663693" y="1645450"/>
            <a:ext cx="23056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985262" y="1385286"/>
            <a:ext cx="0" cy="1615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644445" y="1331942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Forme libre 40"/>
          <p:cNvSpPr/>
          <p:nvPr/>
        </p:nvSpPr>
        <p:spPr>
          <a:xfrm>
            <a:off x="3848474" y="1874150"/>
            <a:ext cx="786365" cy="2855245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1464992"/>
              <a:gd name="connsiteY0" fmla="*/ 0 h 500966"/>
              <a:gd name="connsiteX1" fmla="*/ 899901 w 1464992"/>
              <a:gd name="connsiteY1" fmla="*/ 333978 h 500966"/>
              <a:gd name="connsiteX2" fmla="*/ 1464992 w 1464992"/>
              <a:gd name="connsiteY2" fmla="*/ 500966 h 500966"/>
              <a:gd name="connsiteX3" fmla="*/ 1464992 w 1464992"/>
              <a:gd name="connsiteY3" fmla="*/ 500966 h 500966"/>
              <a:gd name="connsiteX4" fmla="*/ 1464992 w 1464992"/>
              <a:gd name="connsiteY4" fmla="*/ 500966 h 500966"/>
              <a:gd name="connsiteX0" fmla="*/ 0 w 844073"/>
              <a:gd name="connsiteY0" fmla="*/ 0 h 206344"/>
              <a:gd name="connsiteX1" fmla="*/ 278982 w 844073"/>
              <a:gd name="connsiteY1" fmla="*/ 39356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11309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92741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3977993"/>
              <a:gd name="connsiteY0" fmla="*/ 0 h 300635"/>
              <a:gd name="connsiteX1" fmla="*/ 492741 w 3977993"/>
              <a:gd name="connsiteY1" fmla="*/ 150834 h 300635"/>
              <a:gd name="connsiteX2" fmla="*/ 844073 w 3977993"/>
              <a:gd name="connsiteY2" fmla="*/ 206344 h 300635"/>
              <a:gd name="connsiteX3" fmla="*/ 844073 w 3977993"/>
              <a:gd name="connsiteY3" fmla="*/ 206344 h 300635"/>
              <a:gd name="connsiteX4" fmla="*/ 3977993 w 3977993"/>
              <a:gd name="connsiteY4" fmla="*/ 300635 h 300635"/>
              <a:gd name="connsiteX0" fmla="*/ 0 w 3977993"/>
              <a:gd name="connsiteY0" fmla="*/ 0 h 1076724"/>
              <a:gd name="connsiteX1" fmla="*/ 492741 w 3977993"/>
              <a:gd name="connsiteY1" fmla="*/ 150834 h 1076724"/>
              <a:gd name="connsiteX2" fmla="*/ 844073 w 3977993"/>
              <a:gd name="connsiteY2" fmla="*/ 206344 h 1076724"/>
              <a:gd name="connsiteX3" fmla="*/ 3310413 w 3977993"/>
              <a:gd name="connsiteY3" fmla="*/ 1076724 h 1076724"/>
              <a:gd name="connsiteX4" fmla="*/ 3977993 w 3977993"/>
              <a:gd name="connsiteY4" fmla="*/ 300635 h 1076724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052001"/>
              <a:gd name="connsiteX1" fmla="*/ 492741 w 4126344"/>
              <a:gd name="connsiteY1" fmla="*/ 150834 h 1052001"/>
              <a:gd name="connsiteX2" fmla="*/ 1010968 w 4126344"/>
              <a:gd name="connsiteY2" fmla="*/ 975180 h 1052001"/>
              <a:gd name="connsiteX3" fmla="*/ 3143518 w 4126344"/>
              <a:gd name="connsiteY3" fmla="*/ 931661 h 1052001"/>
              <a:gd name="connsiteX4" fmla="*/ 4126344 w 4126344"/>
              <a:gd name="connsiteY4" fmla="*/ 228104 h 1052001"/>
              <a:gd name="connsiteX0" fmla="*/ 0 w 3161178"/>
              <a:gd name="connsiteY0" fmla="*/ 0 h 2096229"/>
              <a:gd name="connsiteX1" fmla="*/ 492741 w 3161178"/>
              <a:gd name="connsiteY1" fmla="*/ 150834 h 2096229"/>
              <a:gd name="connsiteX2" fmla="*/ 1010968 w 3161178"/>
              <a:gd name="connsiteY2" fmla="*/ 975180 h 2096229"/>
              <a:gd name="connsiteX3" fmla="*/ 3143518 w 3161178"/>
              <a:gd name="connsiteY3" fmla="*/ 931661 h 2096229"/>
              <a:gd name="connsiteX4" fmla="*/ 2234865 w 3161178"/>
              <a:gd name="connsiteY4" fmla="*/ 2092169 h 2096229"/>
              <a:gd name="connsiteX0" fmla="*/ 0 w 2234865"/>
              <a:gd name="connsiteY0" fmla="*/ 0 h 2092169"/>
              <a:gd name="connsiteX1" fmla="*/ 492741 w 2234865"/>
              <a:gd name="connsiteY1" fmla="*/ 150834 h 2092169"/>
              <a:gd name="connsiteX2" fmla="*/ 1010968 w 2234865"/>
              <a:gd name="connsiteY2" fmla="*/ 975180 h 2092169"/>
              <a:gd name="connsiteX3" fmla="*/ 2234865 w 2234865"/>
              <a:gd name="connsiteY3" fmla="*/ 2092169 h 2092169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201607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779168 w 2336856"/>
              <a:gd name="connsiteY1" fmla="*/ 982433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342" h="2287476">
                <a:moveTo>
                  <a:pt x="0" y="0"/>
                </a:moveTo>
                <a:cubicBezTo>
                  <a:pt x="551748" y="23345"/>
                  <a:pt x="715853" y="305615"/>
                  <a:pt x="584458" y="663294"/>
                </a:cubicBezTo>
                <a:cubicBezTo>
                  <a:pt x="458033" y="1007443"/>
                  <a:pt x="-432463" y="2098290"/>
                  <a:pt x="805342" y="2287476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659221" y="3296734"/>
            <a:ext cx="5023549" cy="23829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655165" y="4204262"/>
            <a:ext cx="315429" cy="107557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50" name="Rectangle 49"/>
          <p:cNvSpPr/>
          <p:nvPr/>
        </p:nvSpPr>
        <p:spPr>
          <a:xfrm rot="5400000">
            <a:off x="6939488" y="1337322"/>
            <a:ext cx="230480" cy="4149304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Cadencement des activités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4661392" y="3725581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970594" y="3296734"/>
            <a:ext cx="0" cy="2215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4642146" y="3243389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8" name="Forme libre 57"/>
          <p:cNvSpPr/>
          <p:nvPr/>
        </p:nvSpPr>
        <p:spPr>
          <a:xfrm>
            <a:off x="4032773" y="3044739"/>
            <a:ext cx="1170462" cy="246660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3683985"/>
              <a:gd name="connsiteY0" fmla="*/ 2482800 h 2771034"/>
              <a:gd name="connsiteX1" fmla="*/ 1099303 w 3683985"/>
              <a:gd name="connsiteY1" fmla="*/ 2270068 h 2771034"/>
              <a:gd name="connsiteX2" fmla="*/ 1999204 w 3683985"/>
              <a:gd name="connsiteY2" fmla="*/ 2604046 h 2771034"/>
              <a:gd name="connsiteX3" fmla="*/ 2564295 w 3683985"/>
              <a:gd name="connsiteY3" fmla="*/ 2771034 h 2771034"/>
              <a:gd name="connsiteX4" fmla="*/ 2564295 w 3683985"/>
              <a:gd name="connsiteY4" fmla="*/ 2771034 h 2771034"/>
              <a:gd name="connsiteX5" fmla="*/ 3683985 w 3683985"/>
              <a:gd name="connsiteY5" fmla="*/ 0 h 2771034"/>
              <a:gd name="connsiteX0" fmla="*/ 0 w 3683985"/>
              <a:gd name="connsiteY0" fmla="*/ 2482800 h 2839001"/>
              <a:gd name="connsiteX1" fmla="*/ 1099303 w 3683985"/>
              <a:gd name="connsiteY1" fmla="*/ 2270068 h 2839001"/>
              <a:gd name="connsiteX2" fmla="*/ 1999204 w 3683985"/>
              <a:gd name="connsiteY2" fmla="*/ 2604046 h 2839001"/>
              <a:gd name="connsiteX3" fmla="*/ 2564295 w 3683985"/>
              <a:gd name="connsiteY3" fmla="*/ 2771034 h 2839001"/>
              <a:gd name="connsiteX4" fmla="*/ 2564295 w 3683985"/>
              <a:gd name="connsiteY4" fmla="*/ 2771034 h 2839001"/>
              <a:gd name="connsiteX5" fmla="*/ 3683985 w 3683985"/>
              <a:gd name="connsiteY5" fmla="*/ 0 h 2839001"/>
              <a:gd name="connsiteX0" fmla="*/ 0 w 3683985"/>
              <a:gd name="connsiteY0" fmla="*/ 2482800 h 2796863"/>
              <a:gd name="connsiteX1" fmla="*/ 1099303 w 3683985"/>
              <a:gd name="connsiteY1" fmla="*/ 2270068 h 2796863"/>
              <a:gd name="connsiteX2" fmla="*/ 1999204 w 3683985"/>
              <a:gd name="connsiteY2" fmla="*/ 2604046 h 2796863"/>
              <a:gd name="connsiteX3" fmla="*/ 2564295 w 3683985"/>
              <a:gd name="connsiteY3" fmla="*/ 2771034 h 2796863"/>
              <a:gd name="connsiteX4" fmla="*/ 2747517 w 3683985"/>
              <a:gd name="connsiteY4" fmla="*/ 2054387 h 2796863"/>
              <a:gd name="connsiteX5" fmla="*/ 3683985 w 3683985"/>
              <a:gd name="connsiteY5" fmla="*/ 0 h 2796863"/>
              <a:gd name="connsiteX0" fmla="*/ 0 w 3683985"/>
              <a:gd name="connsiteY0" fmla="*/ 2482800 h 2869013"/>
              <a:gd name="connsiteX1" fmla="*/ 1099303 w 3683985"/>
              <a:gd name="connsiteY1" fmla="*/ 2270068 h 2869013"/>
              <a:gd name="connsiteX2" fmla="*/ 1999204 w 3683985"/>
              <a:gd name="connsiteY2" fmla="*/ 2604046 h 2869013"/>
              <a:gd name="connsiteX3" fmla="*/ 2564295 w 3683985"/>
              <a:gd name="connsiteY3" fmla="*/ 2771034 h 2869013"/>
              <a:gd name="connsiteX4" fmla="*/ 3531299 w 3683985"/>
              <a:gd name="connsiteY4" fmla="*/ 1011268 h 2869013"/>
              <a:gd name="connsiteX5" fmla="*/ 3683985 w 3683985"/>
              <a:gd name="connsiteY5" fmla="*/ 0 h 2869013"/>
              <a:gd name="connsiteX0" fmla="*/ 0 w 3683985"/>
              <a:gd name="connsiteY0" fmla="*/ 2482800 h 2604050"/>
              <a:gd name="connsiteX1" fmla="*/ 1099303 w 3683985"/>
              <a:gd name="connsiteY1" fmla="*/ 2270068 h 2604050"/>
              <a:gd name="connsiteX2" fmla="*/ 1999204 w 3683985"/>
              <a:gd name="connsiteY2" fmla="*/ 2604046 h 2604050"/>
              <a:gd name="connsiteX3" fmla="*/ 2951097 w 3683985"/>
              <a:gd name="connsiteY3" fmla="*/ 2261419 h 2604050"/>
              <a:gd name="connsiteX4" fmla="*/ 3531299 w 3683985"/>
              <a:gd name="connsiteY4" fmla="*/ 1011268 h 2604050"/>
              <a:gd name="connsiteX5" fmla="*/ 3683985 w 3683985"/>
              <a:gd name="connsiteY5" fmla="*/ 0 h 2604050"/>
              <a:gd name="connsiteX0" fmla="*/ 0 w 3683985"/>
              <a:gd name="connsiteY0" fmla="*/ 2482800 h 2608689"/>
              <a:gd name="connsiteX1" fmla="*/ 1078945 w 3683985"/>
              <a:gd name="connsiteY1" fmla="*/ 2461174 h 2608689"/>
              <a:gd name="connsiteX2" fmla="*/ 1999204 w 3683985"/>
              <a:gd name="connsiteY2" fmla="*/ 2604046 h 2608689"/>
              <a:gd name="connsiteX3" fmla="*/ 2951097 w 3683985"/>
              <a:gd name="connsiteY3" fmla="*/ 2261419 h 2608689"/>
              <a:gd name="connsiteX4" fmla="*/ 3531299 w 3683985"/>
              <a:gd name="connsiteY4" fmla="*/ 1011268 h 2608689"/>
              <a:gd name="connsiteX5" fmla="*/ 3683985 w 3683985"/>
              <a:gd name="connsiteY5" fmla="*/ 0 h 2608689"/>
              <a:gd name="connsiteX0" fmla="*/ 0 w 3683985"/>
              <a:gd name="connsiteY0" fmla="*/ 2482800 h 2482800"/>
              <a:gd name="connsiteX1" fmla="*/ 1078945 w 3683985"/>
              <a:gd name="connsiteY1" fmla="*/ 2461174 h 2482800"/>
              <a:gd name="connsiteX2" fmla="*/ 2162068 w 3683985"/>
              <a:gd name="connsiteY2" fmla="*/ 2357201 h 2482800"/>
              <a:gd name="connsiteX3" fmla="*/ 2951097 w 3683985"/>
              <a:gd name="connsiteY3" fmla="*/ 2261419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51097 w 3683985"/>
              <a:gd name="connsiteY3" fmla="*/ 2261419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81635 w 3683985"/>
              <a:gd name="connsiteY3" fmla="*/ 2094201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5361"/>
              <a:gd name="connsiteY0" fmla="*/ 2482800 h 2482800"/>
              <a:gd name="connsiteX1" fmla="*/ 1302883 w 3685361"/>
              <a:gd name="connsiteY1" fmla="*/ 2421360 h 2482800"/>
              <a:gd name="connsiteX2" fmla="*/ 2162068 w 3685361"/>
              <a:gd name="connsiteY2" fmla="*/ 2357201 h 2482800"/>
              <a:gd name="connsiteX3" fmla="*/ 2981635 w 3685361"/>
              <a:gd name="connsiteY3" fmla="*/ 2094201 h 2482800"/>
              <a:gd name="connsiteX4" fmla="*/ 3531299 w 3685361"/>
              <a:gd name="connsiteY4" fmla="*/ 1011268 h 2482800"/>
              <a:gd name="connsiteX5" fmla="*/ 3683985 w 3685361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81635 w 3683985"/>
              <a:gd name="connsiteY3" fmla="*/ 2094201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341733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341733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1668573"/>
              <a:gd name="connsiteY0" fmla="*/ 2413398 h 2413398"/>
              <a:gd name="connsiteX1" fmla="*/ 1230877 w 1668573"/>
              <a:gd name="connsiteY1" fmla="*/ 2126052 h 2413398"/>
              <a:gd name="connsiteX2" fmla="*/ 1617677 w 1668573"/>
              <a:gd name="connsiteY2" fmla="*/ 1194411 h 2413398"/>
              <a:gd name="connsiteX3" fmla="*/ 1668573 w 1668573"/>
              <a:gd name="connsiteY3" fmla="*/ 0 h 2413398"/>
              <a:gd name="connsiteX0" fmla="*/ 0 w 2419602"/>
              <a:gd name="connsiteY0" fmla="*/ 2522196 h 2522196"/>
              <a:gd name="connsiteX1" fmla="*/ 1981906 w 2419602"/>
              <a:gd name="connsiteY1" fmla="*/ 2126052 h 2522196"/>
              <a:gd name="connsiteX2" fmla="*/ 2368706 w 2419602"/>
              <a:gd name="connsiteY2" fmla="*/ 1194411 h 2522196"/>
              <a:gd name="connsiteX3" fmla="*/ 2419602 w 2419602"/>
              <a:gd name="connsiteY3" fmla="*/ 0 h 2522196"/>
              <a:gd name="connsiteX0" fmla="*/ 0 w 2419602"/>
              <a:gd name="connsiteY0" fmla="*/ 2522196 h 2522196"/>
              <a:gd name="connsiteX1" fmla="*/ 1981906 w 2419602"/>
              <a:gd name="connsiteY1" fmla="*/ 2126052 h 2522196"/>
              <a:gd name="connsiteX2" fmla="*/ 2368706 w 2419602"/>
              <a:gd name="connsiteY2" fmla="*/ 1194411 h 2522196"/>
              <a:gd name="connsiteX3" fmla="*/ 2419602 w 2419602"/>
              <a:gd name="connsiteY3" fmla="*/ 0 h 2522196"/>
              <a:gd name="connsiteX0" fmla="*/ 0 w 6205471"/>
              <a:gd name="connsiteY0" fmla="*/ 1492243 h 2128503"/>
              <a:gd name="connsiteX1" fmla="*/ 5635056 w 6205471"/>
              <a:gd name="connsiteY1" fmla="*/ 2126052 h 2128503"/>
              <a:gd name="connsiteX2" fmla="*/ 6021856 w 6205471"/>
              <a:gd name="connsiteY2" fmla="*/ 1194411 h 2128503"/>
              <a:gd name="connsiteX3" fmla="*/ 6072752 w 6205471"/>
              <a:gd name="connsiteY3" fmla="*/ 0 h 2128503"/>
              <a:gd name="connsiteX0" fmla="*/ 0 w 6198785"/>
              <a:gd name="connsiteY0" fmla="*/ 1492243 h 1597863"/>
              <a:gd name="connsiteX1" fmla="*/ 3808481 w 6198785"/>
              <a:gd name="connsiteY1" fmla="*/ 1589316 h 1597863"/>
              <a:gd name="connsiteX2" fmla="*/ 6021856 w 6198785"/>
              <a:gd name="connsiteY2" fmla="*/ 1194411 h 1597863"/>
              <a:gd name="connsiteX3" fmla="*/ 6072752 w 6198785"/>
              <a:gd name="connsiteY3" fmla="*/ 0 h 1597863"/>
              <a:gd name="connsiteX0" fmla="*/ 0 w 6198785"/>
              <a:gd name="connsiteY0" fmla="*/ 1492243 h 1597863"/>
              <a:gd name="connsiteX1" fmla="*/ 3808481 w 6198785"/>
              <a:gd name="connsiteY1" fmla="*/ 1589316 h 1597863"/>
              <a:gd name="connsiteX2" fmla="*/ 6021856 w 6198785"/>
              <a:gd name="connsiteY2" fmla="*/ 1194411 h 1597863"/>
              <a:gd name="connsiteX3" fmla="*/ 6072752 w 6198785"/>
              <a:gd name="connsiteY3" fmla="*/ 0 h 1597863"/>
              <a:gd name="connsiteX0" fmla="*/ 0 w 6072752"/>
              <a:gd name="connsiteY0" fmla="*/ 1492243 h 1594415"/>
              <a:gd name="connsiteX1" fmla="*/ 3808481 w 6072752"/>
              <a:gd name="connsiteY1" fmla="*/ 1589316 h 1594415"/>
              <a:gd name="connsiteX2" fmla="*/ 5474812 w 6072752"/>
              <a:gd name="connsiteY2" fmla="*/ 1274196 h 1594415"/>
              <a:gd name="connsiteX3" fmla="*/ 6072752 w 6072752"/>
              <a:gd name="connsiteY3" fmla="*/ 0 h 1594415"/>
              <a:gd name="connsiteX0" fmla="*/ 0 w 5477216"/>
              <a:gd name="connsiteY0" fmla="*/ 219810 h 595624"/>
              <a:gd name="connsiteX1" fmla="*/ 3808481 w 5477216"/>
              <a:gd name="connsiteY1" fmla="*/ 316883 h 595624"/>
              <a:gd name="connsiteX2" fmla="*/ 5474812 w 5477216"/>
              <a:gd name="connsiteY2" fmla="*/ 1763 h 595624"/>
              <a:gd name="connsiteX3" fmla="*/ 3495148 w 5477216"/>
              <a:gd name="connsiteY3" fmla="*/ 482839 h 595624"/>
              <a:gd name="connsiteX0" fmla="*/ 0 w 3925732"/>
              <a:gd name="connsiteY0" fmla="*/ 18639 h 418272"/>
              <a:gd name="connsiteX1" fmla="*/ 3808481 w 3925732"/>
              <a:gd name="connsiteY1" fmla="*/ 115712 h 418272"/>
              <a:gd name="connsiteX2" fmla="*/ 2999200 w 3925732"/>
              <a:gd name="connsiteY2" fmla="*/ 3682 h 418272"/>
              <a:gd name="connsiteX3" fmla="*/ 3495148 w 3925732"/>
              <a:gd name="connsiteY3" fmla="*/ 281668 h 418272"/>
              <a:gd name="connsiteX0" fmla="*/ 0 w 3925732"/>
              <a:gd name="connsiteY0" fmla="*/ 32251 h 295281"/>
              <a:gd name="connsiteX1" fmla="*/ 3808481 w 3925732"/>
              <a:gd name="connsiteY1" fmla="*/ 129324 h 295281"/>
              <a:gd name="connsiteX2" fmla="*/ 2999200 w 3925732"/>
              <a:gd name="connsiteY2" fmla="*/ 17294 h 295281"/>
              <a:gd name="connsiteX3" fmla="*/ 3495148 w 3925732"/>
              <a:gd name="connsiteY3" fmla="*/ 295280 h 295281"/>
              <a:gd name="connsiteX0" fmla="*/ 0 w 4014582"/>
              <a:gd name="connsiteY0" fmla="*/ 0 h 263029"/>
              <a:gd name="connsiteX1" fmla="*/ 3808481 w 4014582"/>
              <a:gd name="connsiteY1" fmla="*/ 97073 h 263029"/>
              <a:gd name="connsiteX2" fmla="*/ 3495148 w 4014582"/>
              <a:gd name="connsiteY2" fmla="*/ 263029 h 263029"/>
              <a:gd name="connsiteX0" fmla="*/ 0 w 4147550"/>
              <a:gd name="connsiteY0" fmla="*/ 0 h 263046"/>
              <a:gd name="connsiteX1" fmla="*/ 3808481 w 4147550"/>
              <a:gd name="connsiteY1" fmla="*/ 97073 h 263046"/>
              <a:gd name="connsiteX2" fmla="*/ 3495148 w 4147550"/>
              <a:gd name="connsiteY2" fmla="*/ 263029 h 263046"/>
              <a:gd name="connsiteX0" fmla="*/ 0 w 3726329"/>
              <a:gd name="connsiteY0" fmla="*/ 4472 h 267510"/>
              <a:gd name="connsiteX1" fmla="*/ 2593855 w 3726329"/>
              <a:gd name="connsiteY1" fmla="*/ 0 h 267510"/>
              <a:gd name="connsiteX2" fmla="*/ 3495148 w 3726329"/>
              <a:gd name="connsiteY2" fmla="*/ 267501 h 267510"/>
              <a:gd name="connsiteX0" fmla="*/ 0 w 3499158"/>
              <a:gd name="connsiteY0" fmla="*/ 4472 h 267501"/>
              <a:gd name="connsiteX1" fmla="*/ 2593855 w 3499158"/>
              <a:gd name="connsiteY1" fmla="*/ 0 h 267501"/>
              <a:gd name="connsiteX2" fmla="*/ 3495148 w 3499158"/>
              <a:gd name="connsiteY2" fmla="*/ 267501 h 267501"/>
              <a:gd name="connsiteX0" fmla="*/ 0 w 3498759"/>
              <a:gd name="connsiteY0" fmla="*/ 62497 h 325526"/>
              <a:gd name="connsiteX1" fmla="*/ 2547496 w 3498759"/>
              <a:gd name="connsiteY1" fmla="*/ 0 h 325526"/>
              <a:gd name="connsiteX2" fmla="*/ 3495148 w 3498759"/>
              <a:gd name="connsiteY2" fmla="*/ 325526 h 325526"/>
              <a:gd name="connsiteX0" fmla="*/ 0 w 3498983"/>
              <a:gd name="connsiteY0" fmla="*/ 69411 h 332440"/>
              <a:gd name="connsiteX1" fmla="*/ 2547496 w 3498983"/>
              <a:gd name="connsiteY1" fmla="*/ 6914 h 332440"/>
              <a:gd name="connsiteX2" fmla="*/ 3495148 w 3498983"/>
              <a:gd name="connsiteY2" fmla="*/ 332440 h 332440"/>
              <a:gd name="connsiteX0" fmla="*/ 0 w 3498983"/>
              <a:gd name="connsiteY0" fmla="*/ 69411 h 332440"/>
              <a:gd name="connsiteX1" fmla="*/ 2547496 w 3498983"/>
              <a:gd name="connsiteY1" fmla="*/ 6914 h 332440"/>
              <a:gd name="connsiteX2" fmla="*/ 3495148 w 3498983"/>
              <a:gd name="connsiteY2" fmla="*/ 332440 h 332440"/>
              <a:gd name="connsiteX0" fmla="*/ 0 w 3498964"/>
              <a:gd name="connsiteY0" fmla="*/ 89370 h 352399"/>
              <a:gd name="connsiteX1" fmla="*/ 2547496 w 3498964"/>
              <a:gd name="connsiteY1" fmla="*/ 26873 h 352399"/>
              <a:gd name="connsiteX2" fmla="*/ 3495148 w 3498964"/>
              <a:gd name="connsiteY2" fmla="*/ 352399 h 352399"/>
              <a:gd name="connsiteX0" fmla="*/ 0 w 3480191"/>
              <a:gd name="connsiteY0" fmla="*/ 165881 h 327365"/>
              <a:gd name="connsiteX1" fmla="*/ 2528952 w 3480191"/>
              <a:gd name="connsiteY1" fmla="*/ 1839 h 327365"/>
              <a:gd name="connsiteX2" fmla="*/ 3476604 w 3480191"/>
              <a:gd name="connsiteY2" fmla="*/ 327365 h 327365"/>
              <a:gd name="connsiteX0" fmla="*/ 0 w 3480191"/>
              <a:gd name="connsiteY0" fmla="*/ 167282 h 328766"/>
              <a:gd name="connsiteX1" fmla="*/ 2528952 w 3480191"/>
              <a:gd name="connsiteY1" fmla="*/ 3240 h 328766"/>
              <a:gd name="connsiteX2" fmla="*/ 3476604 w 3480191"/>
              <a:gd name="connsiteY2" fmla="*/ 328766 h 328766"/>
              <a:gd name="connsiteX0" fmla="*/ 0 w 3479814"/>
              <a:gd name="connsiteY0" fmla="*/ 175097 h 336581"/>
              <a:gd name="connsiteX1" fmla="*/ 2528952 w 3479814"/>
              <a:gd name="connsiteY1" fmla="*/ 11055 h 336581"/>
              <a:gd name="connsiteX2" fmla="*/ 3476604 w 3479814"/>
              <a:gd name="connsiteY2" fmla="*/ 336581 h 336581"/>
              <a:gd name="connsiteX0" fmla="*/ 0 w 3246524"/>
              <a:gd name="connsiteY0" fmla="*/ 279185 h 279185"/>
              <a:gd name="connsiteX1" fmla="*/ 2528952 w 3246524"/>
              <a:gd name="connsiteY1" fmla="*/ 115143 h 279185"/>
              <a:gd name="connsiteX2" fmla="*/ 3240378 w 3246524"/>
              <a:gd name="connsiteY2" fmla="*/ 203078 h 279185"/>
              <a:gd name="connsiteX0" fmla="*/ 0 w 3241995"/>
              <a:gd name="connsiteY0" fmla="*/ 336183 h 336183"/>
              <a:gd name="connsiteX1" fmla="*/ 1769655 w 3241995"/>
              <a:gd name="connsiteY1" fmla="*/ 43446 h 336183"/>
              <a:gd name="connsiteX2" fmla="*/ 3240378 w 3241995"/>
              <a:gd name="connsiteY2" fmla="*/ 260076 h 336183"/>
              <a:gd name="connsiteX0" fmla="*/ 0 w 3241766"/>
              <a:gd name="connsiteY0" fmla="*/ 361918 h 361918"/>
              <a:gd name="connsiteX1" fmla="*/ 1769655 w 3241766"/>
              <a:gd name="connsiteY1" fmla="*/ 69181 h 361918"/>
              <a:gd name="connsiteX2" fmla="*/ 3240378 w 3241766"/>
              <a:gd name="connsiteY2" fmla="*/ 285811 h 361918"/>
              <a:gd name="connsiteX0" fmla="*/ 0 w 3241995"/>
              <a:gd name="connsiteY0" fmla="*/ 100607 h 245592"/>
              <a:gd name="connsiteX1" fmla="*/ 1769655 w 3241995"/>
              <a:gd name="connsiteY1" fmla="*/ 28962 h 245592"/>
              <a:gd name="connsiteX2" fmla="*/ 3240378 w 3241995"/>
              <a:gd name="connsiteY2" fmla="*/ 245592 h 245592"/>
              <a:gd name="connsiteX0" fmla="*/ 0 w 3241995"/>
              <a:gd name="connsiteY0" fmla="*/ 100607 h 245592"/>
              <a:gd name="connsiteX1" fmla="*/ 1769655 w 3241995"/>
              <a:gd name="connsiteY1" fmla="*/ 28962 h 245592"/>
              <a:gd name="connsiteX2" fmla="*/ 3240378 w 3241995"/>
              <a:gd name="connsiteY2" fmla="*/ 245592 h 245592"/>
              <a:gd name="connsiteX0" fmla="*/ 0 w 3241990"/>
              <a:gd name="connsiteY0" fmla="*/ 135555 h 280540"/>
              <a:gd name="connsiteX1" fmla="*/ 1769655 w 3241990"/>
              <a:gd name="connsiteY1" fmla="*/ 63910 h 280540"/>
              <a:gd name="connsiteX2" fmla="*/ 3240378 w 3241990"/>
              <a:gd name="connsiteY2" fmla="*/ 280540 h 280540"/>
              <a:gd name="connsiteX0" fmla="*/ 0 w 1809094"/>
              <a:gd name="connsiteY0" fmla="*/ 80682 h 265266"/>
              <a:gd name="connsiteX1" fmla="*/ 1769655 w 1809094"/>
              <a:gd name="connsiteY1" fmla="*/ 9037 h 265266"/>
              <a:gd name="connsiteX2" fmla="*/ 1249329 w 1809094"/>
              <a:gd name="connsiteY2" fmla="*/ 265266 h 265266"/>
              <a:gd name="connsiteX0" fmla="*/ 0 w 1261065"/>
              <a:gd name="connsiteY0" fmla="*/ 72838 h 257422"/>
              <a:gd name="connsiteX1" fmla="*/ 993483 w 1261065"/>
              <a:gd name="connsiteY1" fmla="*/ 14392 h 257422"/>
              <a:gd name="connsiteX2" fmla="*/ 1249329 w 1261065"/>
              <a:gd name="connsiteY2" fmla="*/ 257422 h 257422"/>
              <a:gd name="connsiteX0" fmla="*/ 0 w 1249329"/>
              <a:gd name="connsiteY0" fmla="*/ 0 h 184584"/>
              <a:gd name="connsiteX1" fmla="*/ 1249329 w 1249329"/>
              <a:gd name="connsiteY1" fmla="*/ 184584 h 184584"/>
              <a:gd name="connsiteX0" fmla="*/ 0 w 1249329"/>
              <a:gd name="connsiteY0" fmla="*/ 0 h 184584"/>
              <a:gd name="connsiteX1" fmla="*/ 1249329 w 1249329"/>
              <a:gd name="connsiteY1" fmla="*/ 184584 h 184584"/>
              <a:gd name="connsiteX0" fmla="*/ 0 w 1261617"/>
              <a:gd name="connsiteY0" fmla="*/ 0 h 184584"/>
              <a:gd name="connsiteX1" fmla="*/ 1249329 w 1261617"/>
              <a:gd name="connsiteY1" fmla="*/ 184584 h 184584"/>
              <a:gd name="connsiteX0" fmla="*/ 0 w 1249329"/>
              <a:gd name="connsiteY0" fmla="*/ 33251 h 217835"/>
              <a:gd name="connsiteX1" fmla="*/ 1249329 w 1249329"/>
              <a:gd name="connsiteY1" fmla="*/ 217835 h 217835"/>
              <a:gd name="connsiteX0" fmla="*/ 0 w 1198709"/>
              <a:gd name="connsiteY0" fmla="*/ 61740 h 200126"/>
              <a:gd name="connsiteX1" fmla="*/ 1198709 w 1198709"/>
              <a:gd name="connsiteY1" fmla="*/ 200126 h 200126"/>
              <a:gd name="connsiteX0" fmla="*/ 0 w 1198709"/>
              <a:gd name="connsiteY0" fmla="*/ 69528 h 207914"/>
              <a:gd name="connsiteX1" fmla="*/ 1198709 w 1198709"/>
              <a:gd name="connsiteY1" fmla="*/ 207914 h 207914"/>
              <a:gd name="connsiteX0" fmla="*/ 0 w 1198709"/>
              <a:gd name="connsiteY0" fmla="*/ 118108 h 183897"/>
              <a:gd name="connsiteX1" fmla="*/ 1198709 w 1198709"/>
              <a:gd name="connsiteY1" fmla="*/ 183897 h 183897"/>
              <a:gd name="connsiteX0" fmla="*/ 0 w 1198709"/>
              <a:gd name="connsiteY0" fmla="*/ 131823 h 197612"/>
              <a:gd name="connsiteX1" fmla="*/ 1198709 w 1198709"/>
              <a:gd name="connsiteY1" fmla="*/ 197612 h 1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709" h="197612">
                <a:moveTo>
                  <a:pt x="0" y="131823"/>
                </a:moveTo>
                <a:cubicBezTo>
                  <a:pt x="467063" y="114154"/>
                  <a:pt x="1026928" y="-193904"/>
                  <a:pt x="1198709" y="197612"/>
                </a:cubicBezTo>
              </a:path>
            </a:pathLst>
          </a:custGeom>
          <a:noFill/>
          <a:ln w="38100">
            <a:solidFill>
              <a:srgbClr val="F4B18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/>
          <p:cNvCxnSpPr/>
          <p:nvPr/>
        </p:nvCxnSpPr>
        <p:spPr>
          <a:xfrm>
            <a:off x="4663693" y="5295468"/>
            <a:ext cx="50180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4663693" y="3949031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665994" y="4201316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rot="5400000">
            <a:off x="5063545" y="3653268"/>
            <a:ext cx="193870" cy="37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Séq</a:t>
            </a:r>
            <a:r>
              <a:rPr lang="fr-FR" sz="1000" dirty="0" smtClean="0">
                <a:solidFill>
                  <a:schemeClr val="tx1"/>
                </a:solidFill>
              </a:rPr>
              <a:t> 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5400000">
            <a:off x="5656192" y="3448427"/>
            <a:ext cx="193870" cy="782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5400000">
            <a:off x="6653119" y="3246749"/>
            <a:ext cx="193870" cy="11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7852699" y="3244115"/>
            <a:ext cx="193870" cy="11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5400000">
            <a:off x="8743519" y="3551439"/>
            <a:ext cx="193870" cy="570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Séq</a:t>
            </a:r>
            <a:r>
              <a:rPr lang="fr-FR" sz="1000" dirty="0" smtClean="0">
                <a:solidFill>
                  <a:schemeClr val="tx1"/>
                </a:solidFill>
              </a:rPr>
              <a:t> 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5400000">
            <a:off x="5023082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</a:t>
            </a:r>
            <a:r>
              <a:rPr lang="fr-FR" sz="1000" dirty="0" smtClean="0">
                <a:solidFill>
                  <a:schemeClr val="tx1"/>
                </a:solidFill>
              </a:rPr>
              <a:t>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5266086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 rot="5400000">
            <a:off x="5509090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rot="5400000">
            <a:off x="5752094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0" name="Rectangle 89"/>
          <p:cNvSpPr/>
          <p:nvPr/>
        </p:nvSpPr>
        <p:spPr>
          <a:xfrm rot="5400000">
            <a:off x="5995098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Rectangle 90"/>
          <p:cNvSpPr/>
          <p:nvPr/>
        </p:nvSpPr>
        <p:spPr>
          <a:xfrm rot="5400000">
            <a:off x="6238102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2" name="Rectangle 91"/>
          <p:cNvSpPr/>
          <p:nvPr/>
        </p:nvSpPr>
        <p:spPr>
          <a:xfrm rot="5400000">
            <a:off x="6481106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3" name="Rectangle 92"/>
          <p:cNvSpPr/>
          <p:nvPr/>
        </p:nvSpPr>
        <p:spPr>
          <a:xfrm rot="5400000">
            <a:off x="6724110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 rot="5400000">
            <a:off x="6967114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5" name="Rectangle 94"/>
          <p:cNvSpPr/>
          <p:nvPr/>
        </p:nvSpPr>
        <p:spPr>
          <a:xfrm rot="5400000">
            <a:off x="7210118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rot="5400000">
            <a:off x="7453122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5400000">
            <a:off x="7696126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 rot="5400000">
            <a:off x="7939130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rot="5400000">
            <a:off x="8182134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 rot="5400000">
            <a:off x="8425138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rot="5400000">
            <a:off x="8668142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…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 rot="5400000">
            <a:off x="8911146" y="3510386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3" name="Connecteur droit 102"/>
          <p:cNvCxnSpPr/>
          <p:nvPr/>
        </p:nvCxnSpPr>
        <p:spPr>
          <a:xfrm>
            <a:off x="5355189" y="3949031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6151676" y="3949031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7352525" y="3944912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8549255" y="3944912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895643" y="4207068"/>
            <a:ext cx="4793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TC1.1   +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TC1.2                                                                                                                 =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</a:t>
            </a:r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08" name="Connecteur droit 107"/>
          <p:cNvCxnSpPr/>
          <p:nvPr/>
        </p:nvCxnSpPr>
        <p:spPr>
          <a:xfrm>
            <a:off x="9129426" y="3296734"/>
            <a:ext cx="0" cy="2211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bas 18"/>
          <p:cNvSpPr/>
          <p:nvPr/>
        </p:nvSpPr>
        <p:spPr>
          <a:xfrm>
            <a:off x="5405634" y="3000969"/>
            <a:ext cx="626061" cy="37862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lèche vers le bas 109"/>
          <p:cNvSpPr/>
          <p:nvPr/>
        </p:nvSpPr>
        <p:spPr>
          <a:xfrm>
            <a:off x="8178144" y="3002570"/>
            <a:ext cx="626061" cy="37862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980076" y="4120336"/>
            <a:ext cx="38173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5361815" y="4120336"/>
            <a:ext cx="78986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6151676" y="4120336"/>
            <a:ext cx="120084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>
            <a:off x="7358176" y="4120336"/>
            <a:ext cx="120084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8564676" y="4120336"/>
            <a:ext cx="561264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7828721" y="1382819"/>
            <a:ext cx="1300659" cy="1618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/>
          <p:cNvCxnSpPr/>
          <p:nvPr/>
        </p:nvCxnSpPr>
        <p:spPr>
          <a:xfrm>
            <a:off x="8711421" y="1651686"/>
            <a:ext cx="0" cy="18827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>
            <a:off x="8183615" y="1926123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7833302" y="1645806"/>
            <a:ext cx="315429" cy="117111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140" name="Rectangle 139"/>
          <p:cNvSpPr/>
          <p:nvPr/>
        </p:nvSpPr>
        <p:spPr>
          <a:xfrm rot="5400000">
            <a:off x="8507298" y="1022926"/>
            <a:ext cx="262188" cy="981977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Durées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41" name="Connecteur droit 140"/>
          <p:cNvCxnSpPr/>
          <p:nvPr/>
        </p:nvCxnSpPr>
        <p:spPr>
          <a:xfrm>
            <a:off x="8150290" y="1382820"/>
            <a:ext cx="0" cy="14393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7772845" y="2795153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505273" y="1804746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</a:t>
            </a:r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45" name="Connecteur droit avec flèche 144"/>
          <p:cNvCxnSpPr/>
          <p:nvPr/>
        </p:nvCxnSpPr>
        <p:spPr>
          <a:xfrm>
            <a:off x="8182111" y="2069470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/>
          <p:cNvCxnSpPr/>
          <p:nvPr/>
        </p:nvCxnSpPr>
        <p:spPr>
          <a:xfrm>
            <a:off x="8189660" y="2212817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>
            <a:off x="8197209" y="2674810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7818165" y="2809368"/>
            <a:ext cx="1311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8584287" y="2778111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8498648" y="1957146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8501962" y="2109546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505276" y="2550177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err="1" smtClean="0">
                <a:solidFill>
                  <a:schemeClr val="bg1"/>
                </a:solidFill>
              </a:rPr>
              <a:t>TCn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472117" y="4376913"/>
            <a:ext cx="4308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TC2.1                             +                            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TC2.2                                   </a:t>
            </a:r>
            <a:r>
              <a:rPr lang="fr-FR" sz="1000" dirty="0">
                <a:solidFill>
                  <a:schemeClr val="bg1"/>
                </a:solidFill>
              </a:rPr>
              <a:t>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766041" y="1249873"/>
            <a:ext cx="2215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A l’issue de la phase de construction, il est indispensable d’arriver à un découpage en séquences des activités pédagogiques</a:t>
            </a:r>
            <a:endParaRPr lang="fr-FR" sz="2000" dirty="0"/>
          </a:p>
        </p:txBody>
      </p:sp>
      <p:sp>
        <p:nvSpPr>
          <p:cNvPr id="126" name="Forme libre 125"/>
          <p:cNvSpPr/>
          <p:nvPr/>
        </p:nvSpPr>
        <p:spPr>
          <a:xfrm>
            <a:off x="4024747" y="3837662"/>
            <a:ext cx="942884" cy="1088535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1464992"/>
              <a:gd name="connsiteY0" fmla="*/ 0 h 500966"/>
              <a:gd name="connsiteX1" fmla="*/ 899901 w 1464992"/>
              <a:gd name="connsiteY1" fmla="*/ 333978 h 500966"/>
              <a:gd name="connsiteX2" fmla="*/ 1464992 w 1464992"/>
              <a:gd name="connsiteY2" fmla="*/ 500966 h 500966"/>
              <a:gd name="connsiteX3" fmla="*/ 1464992 w 1464992"/>
              <a:gd name="connsiteY3" fmla="*/ 500966 h 500966"/>
              <a:gd name="connsiteX4" fmla="*/ 1464992 w 1464992"/>
              <a:gd name="connsiteY4" fmla="*/ 500966 h 500966"/>
              <a:gd name="connsiteX0" fmla="*/ 0 w 844073"/>
              <a:gd name="connsiteY0" fmla="*/ 0 h 206344"/>
              <a:gd name="connsiteX1" fmla="*/ 278982 w 844073"/>
              <a:gd name="connsiteY1" fmla="*/ 39356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11309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92741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3977993"/>
              <a:gd name="connsiteY0" fmla="*/ 0 h 300635"/>
              <a:gd name="connsiteX1" fmla="*/ 492741 w 3977993"/>
              <a:gd name="connsiteY1" fmla="*/ 150834 h 300635"/>
              <a:gd name="connsiteX2" fmla="*/ 844073 w 3977993"/>
              <a:gd name="connsiteY2" fmla="*/ 206344 h 300635"/>
              <a:gd name="connsiteX3" fmla="*/ 844073 w 3977993"/>
              <a:gd name="connsiteY3" fmla="*/ 206344 h 300635"/>
              <a:gd name="connsiteX4" fmla="*/ 3977993 w 3977993"/>
              <a:gd name="connsiteY4" fmla="*/ 300635 h 300635"/>
              <a:gd name="connsiteX0" fmla="*/ 0 w 3977993"/>
              <a:gd name="connsiteY0" fmla="*/ 0 h 1076724"/>
              <a:gd name="connsiteX1" fmla="*/ 492741 w 3977993"/>
              <a:gd name="connsiteY1" fmla="*/ 150834 h 1076724"/>
              <a:gd name="connsiteX2" fmla="*/ 844073 w 3977993"/>
              <a:gd name="connsiteY2" fmla="*/ 206344 h 1076724"/>
              <a:gd name="connsiteX3" fmla="*/ 3310413 w 3977993"/>
              <a:gd name="connsiteY3" fmla="*/ 1076724 h 1076724"/>
              <a:gd name="connsiteX4" fmla="*/ 3977993 w 3977993"/>
              <a:gd name="connsiteY4" fmla="*/ 300635 h 1076724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052001"/>
              <a:gd name="connsiteX1" fmla="*/ 492741 w 4126344"/>
              <a:gd name="connsiteY1" fmla="*/ 150834 h 1052001"/>
              <a:gd name="connsiteX2" fmla="*/ 1010968 w 4126344"/>
              <a:gd name="connsiteY2" fmla="*/ 975180 h 1052001"/>
              <a:gd name="connsiteX3" fmla="*/ 3143518 w 4126344"/>
              <a:gd name="connsiteY3" fmla="*/ 931661 h 1052001"/>
              <a:gd name="connsiteX4" fmla="*/ 4126344 w 4126344"/>
              <a:gd name="connsiteY4" fmla="*/ 228104 h 1052001"/>
              <a:gd name="connsiteX0" fmla="*/ 0 w 3161178"/>
              <a:gd name="connsiteY0" fmla="*/ 0 h 2096229"/>
              <a:gd name="connsiteX1" fmla="*/ 492741 w 3161178"/>
              <a:gd name="connsiteY1" fmla="*/ 150834 h 2096229"/>
              <a:gd name="connsiteX2" fmla="*/ 1010968 w 3161178"/>
              <a:gd name="connsiteY2" fmla="*/ 975180 h 2096229"/>
              <a:gd name="connsiteX3" fmla="*/ 3143518 w 3161178"/>
              <a:gd name="connsiteY3" fmla="*/ 931661 h 2096229"/>
              <a:gd name="connsiteX4" fmla="*/ 2234865 w 3161178"/>
              <a:gd name="connsiteY4" fmla="*/ 2092169 h 2096229"/>
              <a:gd name="connsiteX0" fmla="*/ 0 w 2234865"/>
              <a:gd name="connsiteY0" fmla="*/ 0 h 2092169"/>
              <a:gd name="connsiteX1" fmla="*/ 492741 w 2234865"/>
              <a:gd name="connsiteY1" fmla="*/ 150834 h 2092169"/>
              <a:gd name="connsiteX2" fmla="*/ 1010968 w 2234865"/>
              <a:gd name="connsiteY2" fmla="*/ 975180 h 2092169"/>
              <a:gd name="connsiteX3" fmla="*/ 2234865 w 2234865"/>
              <a:gd name="connsiteY3" fmla="*/ 2092169 h 2092169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201607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779168 w 2336856"/>
              <a:gd name="connsiteY1" fmla="*/ 982433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965638"/>
              <a:gd name="connsiteY0" fmla="*/ 879481 h 1581570"/>
              <a:gd name="connsiteX1" fmla="*/ 584458 w 965638"/>
              <a:gd name="connsiteY1" fmla="*/ 1542775 h 1581570"/>
              <a:gd name="connsiteX2" fmla="*/ 965638 w 965638"/>
              <a:gd name="connsiteY2" fmla="*/ 12284 h 1581570"/>
              <a:gd name="connsiteX0" fmla="*/ 0 w 965638"/>
              <a:gd name="connsiteY0" fmla="*/ 867197 h 867197"/>
              <a:gd name="connsiteX1" fmla="*/ 965638 w 965638"/>
              <a:gd name="connsiteY1" fmla="*/ 0 h 867197"/>
              <a:gd name="connsiteX0" fmla="*/ 0 w 965638"/>
              <a:gd name="connsiteY0" fmla="*/ 867197 h 867197"/>
              <a:gd name="connsiteX1" fmla="*/ 965638 w 965638"/>
              <a:gd name="connsiteY1" fmla="*/ 0 h 867197"/>
              <a:gd name="connsiteX0" fmla="*/ 0 w 965638"/>
              <a:gd name="connsiteY0" fmla="*/ 878413 h 878413"/>
              <a:gd name="connsiteX1" fmla="*/ 965638 w 965638"/>
              <a:gd name="connsiteY1" fmla="*/ 11216 h 878413"/>
              <a:gd name="connsiteX0" fmla="*/ 0 w 965638"/>
              <a:gd name="connsiteY0" fmla="*/ 872078 h 872078"/>
              <a:gd name="connsiteX1" fmla="*/ 965638 w 965638"/>
              <a:gd name="connsiteY1" fmla="*/ 4881 h 8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5638" h="872078">
                <a:moveTo>
                  <a:pt x="0" y="872078"/>
                </a:moveTo>
                <a:cubicBezTo>
                  <a:pt x="718400" y="866801"/>
                  <a:pt x="27885" y="-75639"/>
                  <a:pt x="965638" y="4881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/>
          <p:nvPr/>
        </p:nvCxnSpPr>
        <p:spPr>
          <a:xfrm>
            <a:off x="7828721" y="1642984"/>
            <a:ext cx="13006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/>
          <p:nvPr/>
        </p:nvSpPr>
        <p:spPr>
          <a:xfrm>
            <a:off x="7809473" y="1329476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8" name="Rectangle à coins arrondis 127"/>
          <p:cNvSpPr/>
          <p:nvPr/>
        </p:nvSpPr>
        <p:spPr>
          <a:xfrm>
            <a:off x="989236" y="1198240"/>
            <a:ext cx="8776154" cy="4652043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9" name="Picture 2" descr="http://sadev-decolletage.com/wp-content/uploads/engrena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43" y="761135"/>
            <a:ext cx="367227" cy="4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6523379" y="4537551"/>
            <a:ext cx="325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TC3.1                  +  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TC3.2        +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>
                <a:solidFill>
                  <a:schemeClr val="bg1"/>
                </a:solidFill>
              </a:rPr>
              <a:t>TC3.2    </a:t>
            </a:r>
            <a:r>
              <a:rPr lang="fr-FR" sz="1000" dirty="0" smtClean="0">
                <a:solidFill>
                  <a:schemeClr val="bg1"/>
                </a:solidFill>
              </a:rPr>
              <a:t>  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687860" y="4978081"/>
            <a:ext cx="20775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TCn.1        +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TCn.2      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err="1" smtClean="0">
                <a:solidFill>
                  <a:schemeClr val="bg1"/>
                </a:solidFill>
              </a:rPr>
              <a:t>TCn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440650" y="3897894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TSeq2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444190" y="5284497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TSeq2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897318" y="5483003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283315" y="5285827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62058" y="5286270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TSeq3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669400" y="5288043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TSeq4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538988" y="5289816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TSeq5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937563" y="5288613"/>
            <a:ext cx="4635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TS1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481939" y="3906000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TSeq3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689281" y="3907773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TSeq4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558869" y="3909546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TSeq5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957444" y="3908343"/>
            <a:ext cx="4635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TS1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9758256" y="4418649"/>
            <a:ext cx="2223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/>
              <a:t>Il est souvent nécessaire de procéder par itération successives afin d’équilibrer les durées</a:t>
            </a:r>
            <a:endParaRPr lang="fr-FR" sz="1600" i="1" dirty="0"/>
          </a:p>
        </p:txBody>
      </p:sp>
      <p:sp>
        <p:nvSpPr>
          <p:cNvPr id="116" name="Rectangle 115"/>
          <p:cNvSpPr/>
          <p:nvPr/>
        </p:nvSpPr>
        <p:spPr>
          <a:xfrm>
            <a:off x="766151" y="94085"/>
            <a:ext cx="621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4235" y="810650"/>
            <a:ext cx="245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Ingénierie pédagogique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59277" y="1375874"/>
            <a:ext cx="2972746" cy="1233111"/>
          </a:xfrm>
          <a:prstGeom prst="roundRect">
            <a:avLst>
              <a:gd name="adj" fmla="val 103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Compétences à atteindre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Volume horaire global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059276" y="2674362"/>
            <a:ext cx="2972747" cy="1436562"/>
          </a:xfrm>
          <a:prstGeom prst="roundRect">
            <a:avLst>
              <a:gd name="adj" fmla="val 103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Démarches pédagogiques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Types d’activités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Durées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Thématiques possibles (contexte)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059276" y="4176301"/>
            <a:ext cx="2968691" cy="1326821"/>
          </a:xfrm>
          <a:prstGeom prst="roundRect">
            <a:avLst>
              <a:gd name="adj" fmla="val 1038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Locaux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Supports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Organisation horaires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3785" y="1375874"/>
            <a:ext cx="2305693" cy="1615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10" descr="http://fc08.deviantart.net/fs71/f/2013/092/f/0/yoda_icon_by_slamiticon-d605vp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2" y="3095188"/>
            <a:ext cx="599273" cy="4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www.adsr02.fr/uploaded/logo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7"/>
          <a:stretch/>
        </p:blipFill>
        <p:spPr bwMode="auto">
          <a:xfrm>
            <a:off x="510395" y="1867470"/>
            <a:ext cx="415995" cy="2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7" y="4624712"/>
            <a:ext cx="366170" cy="42999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5485565" y="1685648"/>
            <a:ext cx="0" cy="47944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025092" y="2235903"/>
            <a:ext cx="410858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roix 11"/>
          <p:cNvSpPr/>
          <p:nvPr/>
        </p:nvSpPr>
        <p:spPr>
          <a:xfrm rot="18900839">
            <a:off x="5406181" y="2156570"/>
            <a:ext cx="165487" cy="165487"/>
          </a:xfrm>
          <a:prstGeom prst="plus">
            <a:avLst>
              <a:gd name="adj" fmla="val 41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65281" y="1326255"/>
            <a:ext cx="93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Supports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69313" y="1638859"/>
            <a:ext cx="315429" cy="133988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60" name="Rectangle 59"/>
          <p:cNvSpPr/>
          <p:nvPr/>
        </p:nvSpPr>
        <p:spPr>
          <a:xfrm rot="5400000">
            <a:off x="5855542" y="514127"/>
            <a:ext cx="262188" cy="198568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Supports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673785" y="1636038"/>
            <a:ext cx="23056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995354" y="1375874"/>
            <a:ext cx="0" cy="1615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654537" y="1322530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Forme libre 40"/>
          <p:cNvSpPr/>
          <p:nvPr/>
        </p:nvSpPr>
        <p:spPr>
          <a:xfrm>
            <a:off x="3858566" y="1864738"/>
            <a:ext cx="786365" cy="2855245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1464992"/>
              <a:gd name="connsiteY0" fmla="*/ 0 h 500966"/>
              <a:gd name="connsiteX1" fmla="*/ 899901 w 1464992"/>
              <a:gd name="connsiteY1" fmla="*/ 333978 h 500966"/>
              <a:gd name="connsiteX2" fmla="*/ 1464992 w 1464992"/>
              <a:gd name="connsiteY2" fmla="*/ 500966 h 500966"/>
              <a:gd name="connsiteX3" fmla="*/ 1464992 w 1464992"/>
              <a:gd name="connsiteY3" fmla="*/ 500966 h 500966"/>
              <a:gd name="connsiteX4" fmla="*/ 1464992 w 1464992"/>
              <a:gd name="connsiteY4" fmla="*/ 500966 h 500966"/>
              <a:gd name="connsiteX0" fmla="*/ 0 w 844073"/>
              <a:gd name="connsiteY0" fmla="*/ 0 h 206344"/>
              <a:gd name="connsiteX1" fmla="*/ 278982 w 844073"/>
              <a:gd name="connsiteY1" fmla="*/ 39356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11309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92741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3977993"/>
              <a:gd name="connsiteY0" fmla="*/ 0 h 300635"/>
              <a:gd name="connsiteX1" fmla="*/ 492741 w 3977993"/>
              <a:gd name="connsiteY1" fmla="*/ 150834 h 300635"/>
              <a:gd name="connsiteX2" fmla="*/ 844073 w 3977993"/>
              <a:gd name="connsiteY2" fmla="*/ 206344 h 300635"/>
              <a:gd name="connsiteX3" fmla="*/ 844073 w 3977993"/>
              <a:gd name="connsiteY3" fmla="*/ 206344 h 300635"/>
              <a:gd name="connsiteX4" fmla="*/ 3977993 w 3977993"/>
              <a:gd name="connsiteY4" fmla="*/ 300635 h 300635"/>
              <a:gd name="connsiteX0" fmla="*/ 0 w 3977993"/>
              <a:gd name="connsiteY0" fmla="*/ 0 h 1076724"/>
              <a:gd name="connsiteX1" fmla="*/ 492741 w 3977993"/>
              <a:gd name="connsiteY1" fmla="*/ 150834 h 1076724"/>
              <a:gd name="connsiteX2" fmla="*/ 844073 w 3977993"/>
              <a:gd name="connsiteY2" fmla="*/ 206344 h 1076724"/>
              <a:gd name="connsiteX3" fmla="*/ 3310413 w 3977993"/>
              <a:gd name="connsiteY3" fmla="*/ 1076724 h 1076724"/>
              <a:gd name="connsiteX4" fmla="*/ 3977993 w 3977993"/>
              <a:gd name="connsiteY4" fmla="*/ 300635 h 1076724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052001"/>
              <a:gd name="connsiteX1" fmla="*/ 492741 w 4126344"/>
              <a:gd name="connsiteY1" fmla="*/ 150834 h 1052001"/>
              <a:gd name="connsiteX2" fmla="*/ 1010968 w 4126344"/>
              <a:gd name="connsiteY2" fmla="*/ 975180 h 1052001"/>
              <a:gd name="connsiteX3" fmla="*/ 3143518 w 4126344"/>
              <a:gd name="connsiteY3" fmla="*/ 931661 h 1052001"/>
              <a:gd name="connsiteX4" fmla="*/ 4126344 w 4126344"/>
              <a:gd name="connsiteY4" fmla="*/ 228104 h 1052001"/>
              <a:gd name="connsiteX0" fmla="*/ 0 w 3161178"/>
              <a:gd name="connsiteY0" fmla="*/ 0 h 2096229"/>
              <a:gd name="connsiteX1" fmla="*/ 492741 w 3161178"/>
              <a:gd name="connsiteY1" fmla="*/ 150834 h 2096229"/>
              <a:gd name="connsiteX2" fmla="*/ 1010968 w 3161178"/>
              <a:gd name="connsiteY2" fmla="*/ 975180 h 2096229"/>
              <a:gd name="connsiteX3" fmla="*/ 3143518 w 3161178"/>
              <a:gd name="connsiteY3" fmla="*/ 931661 h 2096229"/>
              <a:gd name="connsiteX4" fmla="*/ 2234865 w 3161178"/>
              <a:gd name="connsiteY4" fmla="*/ 2092169 h 2096229"/>
              <a:gd name="connsiteX0" fmla="*/ 0 w 2234865"/>
              <a:gd name="connsiteY0" fmla="*/ 0 h 2092169"/>
              <a:gd name="connsiteX1" fmla="*/ 492741 w 2234865"/>
              <a:gd name="connsiteY1" fmla="*/ 150834 h 2092169"/>
              <a:gd name="connsiteX2" fmla="*/ 1010968 w 2234865"/>
              <a:gd name="connsiteY2" fmla="*/ 975180 h 2092169"/>
              <a:gd name="connsiteX3" fmla="*/ 2234865 w 2234865"/>
              <a:gd name="connsiteY3" fmla="*/ 2092169 h 2092169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201607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779168 w 2336856"/>
              <a:gd name="connsiteY1" fmla="*/ 982433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342" h="2287476">
                <a:moveTo>
                  <a:pt x="0" y="0"/>
                </a:moveTo>
                <a:cubicBezTo>
                  <a:pt x="551748" y="23345"/>
                  <a:pt x="715853" y="305615"/>
                  <a:pt x="584458" y="663294"/>
                </a:cubicBezTo>
                <a:cubicBezTo>
                  <a:pt x="458033" y="1007443"/>
                  <a:pt x="-432463" y="2098290"/>
                  <a:pt x="805342" y="2287476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669313" y="3287322"/>
            <a:ext cx="5023549" cy="23829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665257" y="4194850"/>
            <a:ext cx="315429" cy="107557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50" name="Rectangle 49"/>
          <p:cNvSpPr/>
          <p:nvPr/>
        </p:nvSpPr>
        <p:spPr>
          <a:xfrm rot="5400000">
            <a:off x="6949580" y="1327910"/>
            <a:ext cx="230480" cy="4149304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Cadencement des activités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4671484" y="3716169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980686" y="3287322"/>
            <a:ext cx="0" cy="2215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4652238" y="3233977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8" name="Forme libre 57"/>
          <p:cNvSpPr/>
          <p:nvPr/>
        </p:nvSpPr>
        <p:spPr>
          <a:xfrm>
            <a:off x="4042865" y="3035327"/>
            <a:ext cx="1170462" cy="246660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3683985"/>
              <a:gd name="connsiteY0" fmla="*/ 2482800 h 2771034"/>
              <a:gd name="connsiteX1" fmla="*/ 1099303 w 3683985"/>
              <a:gd name="connsiteY1" fmla="*/ 2270068 h 2771034"/>
              <a:gd name="connsiteX2" fmla="*/ 1999204 w 3683985"/>
              <a:gd name="connsiteY2" fmla="*/ 2604046 h 2771034"/>
              <a:gd name="connsiteX3" fmla="*/ 2564295 w 3683985"/>
              <a:gd name="connsiteY3" fmla="*/ 2771034 h 2771034"/>
              <a:gd name="connsiteX4" fmla="*/ 2564295 w 3683985"/>
              <a:gd name="connsiteY4" fmla="*/ 2771034 h 2771034"/>
              <a:gd name="connsiteX5" fmla="*/ 3683985 w 3683985"/>
              <a:gd name="connsiteY5" fmla="*/ 0 h 2771034"/>
              <a:gd name="connsiteX0" fmla="*/ 0 w 3683985"/>
              <a:gd name="connsiteY0" fmla="*/ 2482800 h 2839001"/>
              <a:gd name="connsiteX1" fmla="*/ 1099303 w 3683985"/>
              <a:gd name="connsiteY1" fmla="*/ 2270068 h 2839001"/>
              <a:gd name="connsiteX2" fmla="*/ 1999204 w 3683985"/>
              <a:gd name="connsiteY2" fmla="*/ 2604046 h 2839001"/>
              <a:gd name="connsiteX3" fmla="*/ 2564295 w 3683985"/>
              <a:gd name="connsiteY3" fmla="*/ 2771034 h 2839001"/>
              <a:gd name="connsiteX4" fmla="*/ 2564295 w 3683985"/>
              <a:gd name="connsiteY4" fmla="*/ 2771034 h 2839001"/>
              <a:gd name="connsiteX5" fmla="*/ 3683985 w 3683985"/>
              <a:gd name="connsiteY5" fmla="*/ 0 h 2839001"/>
              <a:gd name="connsiteX0" fmla="*/ 0 w 3683985"/>
              <a:gd name="connsiteY0" fmla="*/ 2482800 h 2796863"/>
              <a:gd name="connsiteX1" fmla="*/ 1099303 w 3683985"/>
              <a:gd name="connsiteY1" fmla="*/ 2270068 h 2796863"/>
              <a:gd name="connsiteX2" fmla="*/ 1999204 w 3683985"/>
              <a:gd name="connsiteY2" fmla="*/ 2604046 h 2796863"/>
              <a:gd name="connsiteX3" fmla="*/ 2564295 w 3683985"/>
              <a:gd name="connsiteY3" fmla="*/ 2771034 h 2796863"/>
              <a:gd name="connsiteX4" fmla="*/ 2747517 w 3683985"/>
              <a:gd name="connsiteY4" fmla="*/ 2054387 h 2796863"/>
              <a:gd name="connsiteX5" fmla="*/ 3683985 w 3683985"/>
              <a:gd name="connsiteY5" fmla="*/ 0 h 2796863"/>
              <a:gd name="connsiteX0" fmla="*/ 0 w 3683985"/>
              <a:gd name="connsiteY0" fmla="*/ 2482800 h 2869013"/>
              <a:gd name="connsiteX1" fmla="*/ 1099303 w 3683985"/>
              <a:gd name="connsiteY1" fmla="*/ 2270068 h 2869013"/>
              <a:gd name="connsiteX2" fmla="*/ 1999204 w 3683985"/>
              <a:gd name="connsiteY2" fmla="*/ 2604046 h 2869013"/>
              <a:gd name="connsiteX3" fmla="*/ 2564295 w 3683985"/>
              <a:gd name="connsiteY3" fmla="*/ 2771034 h 2869013"/>
              <a:gd name="connsiteX4" fmla="*/ 3531299 w 3683985"/>
              <a:gd name="connsiteY4" fmla="*/ 1011268 h 2869013"/>
              <a:gd name="connsiteX5" fmla="*/ 3683985 w 3683985"/>
              <a:gd name="connsiteY5" fmla="*/ 0 h 2869013"/>
              <a:gd name="connsiteX0" fmla="*/ 0 w 3683985"/>
              <a:gd name="connsiteY0" fmla="*/ 2482800 h 2604050"/>
              <a:gd name="connsiteX1" fmla="*/ 1099303 w 3683985"/>
              <a:gd name="connsiteY1" fmla="*/ 2270068 h 2604050"/>
              <a:gd name="connsiteX2" fmla="*/ 1999204 w 3683985"/>
              <a:gd name="connsiteY2" fmla="*/ 2604046 h 2604050"/>
              <a:gd name="connsiteX3" fmla="*/ 2951097 w 3683985"/>
              <a:gd name="connsiteY3" fmla="*/ 2261419 h 2604050"/>
              <a:gd name="connsiteX4" fmla="*/ 3531299 w 3683985"/>
              <a:gd name="connsiteY4" fmla="*/ 1011268 h 2604050"/>
              <a:gd name="connsiteX5" fmla="*/ 3683985 w 3683985"/>
              <a:gd name="connsiteY5" fmla="*/ 0 h 2604050"/>
              <a:gd name="connsiteX0" fmla="*/ 0 w 3683985"/>
              <a:gd name="connsiteY0" fmla="*/ 2482800 h 2608689"/>
              <a:gd name="connsiteX1" fmla="*/ 1078945 w 3683985"/>
              <a:gd name="connsiteY1" fmla="*/ 2461174 h 2608689"/>
              <a:gd name="connsiteX2" fmla="*/ 1999204 w 3683985"/>
              <a:gd name="connsiteY2" fmla="*/ 2604046 h 2608689"/>
              <a:gd name="connsiteX3" fmla="*/ 2951097 w 3683985"/>
              <a:gd name="connsiteY3" fmla="*/ 2261419 h 2608689"/>
              <a:gd name="connsiteX4" fmla="*/ 3531299 w 3683985"/>
              <a:gd name="connsiteY4" fmla="*/ 1011268 h 2608689"/>
              <a:gd name="connsiteX5" fmla="*/ 3683985 w 3683985"/>
              <a:gd name="connsiteY5" fmla="*/ 0 h 2608689"/>
              <a:gd name="connsiteX0" fmla="*/ 0 w 3683985"/>
              <a:gd name="connsiteY0" fmla="*/ 2482800 h 2482800"/>
              <a:gd name="connsiteX1" fmla="*/ 1078945 w 3683985"/>
              <a:gd name="connsiteY1" fmla="*/ 2461174 h 2482800"/>
              <a:gd name="connsiteX2" fmla="*/ 2162068 w 3683985"/>
              <a:gd name="connsiteY2" fmla="*/ 2357201 h 2482800"/>
              <a:gd name="connsiteX3" fmla="*/ 2951097 w 3683985"/>
              <a:gd name="connsiteY3" fmla="*/ 2261419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51097 w 3683985"/>
              <a:gd name="connsiteY3" fmla="*/ 2261419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81635 w 3683985"/>
              <a:gd name="connsiteY3" fmla="*/ 2094201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5361"/>
              <a:gd name="connsiteY0" fmla="*/ 2482800 h 2482800"/>
              <a:gd name="connsiteX1" fmla="*/ 1302883 w 3685361"/>
              <a:gd name="connsiteY1" fmla="*/ 2421360 h 2482800"/>
              <a:gd name="connsiteX2" fmla="*/ 2162068 w 3685361"/>
              <a:gd name="connsiteY2" fmla="*/ 2357201 h 2482800"/>
              <a:gd name="connsiteX3" fmla="*/ 2981635 w 3685361"/>
              <a:gd name="connsiteY3" fmla="*/ 2094201 h 2482800"/>
              <a:gd name="connsiteX4" fmla="*/ 3531299 w 3685361"/>
              <a:gd name="connsiteY4" fmla="*/ 1011268 h 2482800"/>
              <a:gd name="connsiteX5" fmla="*/ 3683985 w 3685361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81635 w 3683985"/>
              <a:gd name="connsiteY3" fmla="*/ 2094201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341733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341733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1668573"/>
              <a:gd name="connsiteY0" fmla="*/ 2413398 h 2413398"/>
              <a:gd name="connsiteX1" fmla="*/ 1230877 w 1668573"/>
              <a:gd name="connsiteY1" fmla="*/ 2126052 h 2413398"/>
              <a:gd name="connsiteX2" fmla="*/ 1617677 w 1668573"/>
              <a:gd name="connsiteY2" fmla="*/ 1194411 h 2413398"/>
              <a:gd name="connsiteX3" fmla="*/ 1668573 w 1668573"/>
              <a:gd name="connsiteY3" fmla="*/ 0 h 2413398"/>
              <a:gd name="connsiteX0" fmla="*/ 0 w 2419602"/>
              <a:gd name="connsiteY0" fmla="*/ 2522196 h 2522196"/>
              <a:gd name="connsiteX1" fmla="*/ 1981906 w 2419602"/>
              <a:gd name="connsiteY1" fmla="*/ 2126052 h 2522196"/>
              <a:gd name="connsiteX2" fmla="*/ 2368706 w 2419602"/>
              <a:gd name="connsiteY2" fmla="*/ 1194411 h 2522196"/>
              <a:gd name="connsiteX3" fmla="*/ 2419602 w 2419602"/>
              <a:gd name="connsiteY3" fmla="*/ 0 h 2522196"/>
              <a:gd name="connsiteX0" fmla="*/ 0 w 2419602"/>
              <a:gd name="connsiteY0" fmla="*/ 2522196 h 2522196"/>
              <a:gd name="connsiteX1" fmla="*/ 1981906 w 2419602"/>
              <a:gd name="connsiteY1" fmla="*/ 2126052 h 2522196"/>
              <a:gd name="connsiteX2" fmla="*/ 2368706 w 2419602"/>
              <a:gd name="connsiteY2" fmla="*/ 1194411 h 2522196"/>
              <a:gd name="connsiteX3" fmla="*/ 2419602 w 2419602"/>
              <a:gd name="connsiteY3" fmla="*/ 0 h 2522196"/>
              <a:gd name="connsiteX0" fmla="*/ 0 w 6205471"/>
              <a:gd name="connsiteY0" fmla="*/ 1492243 h 2128503"/>
              <a:gd name="connsiteX1" fmla="*/ 5635056 w 6205471"/>
              <a:gd name="connsiteY1" fmla="*/ 2126052 h 2128503"/>
              <a:gd name="connsiteX2" fmla="*/ 6021856 w 6205471"/>
              <a:gd name="connsiteY2" fmla="*/ 1194411 h 2128503"/>
              <a:gd name="connsiteX3" fmla="*/ 6072752 w 6205471"/>
              <a:gd name="connsiteY3" fmla="*/ 0 h 2128503"/>
              <a:gd name="connsiteX0" fmla="*/ 0 w 6198785"/>
              <a:gd name="connsiteY0" fmla="*/ 1492243 h 1597863"/>
              <a:gd name="connsiteX1" fmla="*/ 3808481 w 6198785"/>
              <a:gd name="connsiteY1" fmla="*/ 1589316 h 1597863"/>
              <a:gd name="connsiteX2" fmla="*/ 6021856 w 6198785"/>
              <a:gd name="connsiteY2" fmla="*/ 1194411 h 1597863"/>
              <a:gd name="connsiteX3" fmla="*/ 6072752 w 6198785"/>
              <a:gd name="connsiteY3" fmla="*/ 0 h 1597863"/>
              <a:gd name="connsiteX0" fmla="*/ 0 w 6198785"/>
              <a:gd name="connsiteY0" fmla="*/ 1492243 h 1597863"/>
              <a:gd name="connsiteX1" fmla="*/ 3808481 w 6198785"/>
              <a:gd name="connsiteY1" fmla="*/ 1589316 h 1597863"/>
              <a:gd name="connsiteX2" fmla="*/ 6021856 w 6198785"/>
              <a:gd name="connsiteY2" fmla="*/ 1194411 h 1597863"/>
              <a:gd name="connsiteX3" fmla="*/ 6072752 w 6198785"/>
              <a:gd name="connsiteY3" fmla="*/ 0 h 1597863"/>
              <a:gd name="connsiteX0" fmla="*/ 0 w 6072752"/>
              <a:gd name="connsiteY0" fmla="*/ 1492243 h 1594415"/>
              <a:gd name="connsiteX1" fmla="*/ 3808481 w 6072752"/>
              <a:gd name="connsiteY1" fmla="*/ 1589316 h 1594415"/>
              <a:gd name="connsiteX2" fmla="*/ 5474812 w 6072752"/>
              <a:gd name="connsiteY2" fmla="*/ 1274196 h 1594415"/>
              <a:gd name="connsiteX3" fmla="*/ 6072752 w 6072752"/>
              <a:gd name="connsiteY3" fmla="*/ 0 h 1594415"/>
              <a:gd name="connsiteX0" fmla="*/ 0 w 5477216"/>
              <a:gd name="connsiteY0" fmla="*/ 219810 h 595624"/>
              <a:gd name="connsiteX1" fmla="*/ 3808481 w 5477216"/>
              <a:gd name="connsiteY1" fmla="*/ 316883 h 595624"/>
              <a:gd name="connsiteX2" fmla="*/ 5474812 w 5477216"/>
              <a:gd name="connsiteY2" fmla="*/ 1763 h 595624"/>
              <a:gd name="connsiteX3" fmla="*/ 3495148 w 5477216"/>
              <a:gd name="connsiteY3" fmla="*/ 482839 h 595624"/>
              <a:gd name="connsiteX0" fmla="*/ 0 w 3925732"/>
              <a:gd name="connsiteY0" fmla="*/ 18639 h 418272"/>
              <a:gd name="connsiteX1" fmla="*/ 3808481 w 3925732"/>
              <a:gd name="connsiteY1" fmla="*/ 115712 h 418272"/>
              <a:gd name="connsiteX2" fmla="*/ 2999200 w 3925732"/>
              <a:gd name="connsiteY2" fmla="*/ 3682 h 418272"/>
              <a:gd name="connsiteX3" fmla="*/ 3495148 w 3925732"/>
              <a:gd name="connsiteY3" fmla="*/ 281668 h 418272"/>
              <a:gd name="connsiteX0" fmla="*/ 0 w 3925732"/>
              <a:gd name="connsiteY0" fmla="*/ 32251 h 295281"/>
              <a:gd name="connsiteX1" fmla="*/ 3808481 w 3925732"/>
              <a:gd name="connsiteY1" fmla="*/ 129324 h 295281"/>
              <a:gd name="connsiteX2" fmla="*/ 2999200 w 3925732"/>
              <a:gd name="connsiteY2" fmla="*/ 17294 h 295281"/>
              <a:gd name="connsiteX3" fmla="*/ 3495148 w 3925732"/>
              <a:gd name="connsiteY3" fmla="*/ 295280 h 295281"/>
              <a:gd name="connsiteX0" fmla="*/ 0 w 4014582"/>
              <a:gd name="connsiteY0" fmla="*/ 0 h 263029"/>
              <a:gd name="connsiteX1" fmla="*/ 3808481 w 4014582"/>
              <a:gd name="connsiteY1" fmla="*/ 97073 h 263029"/>
              <a:gd name="connsiteX2" fmla="*/ 3495148 w 4014582"/>
              <a:gd name="connsiteY2" fmla="*/ 263029 h 263029"/>
              <a:gd name="connsiteX0" fmla="*/ 0 w 4147550"/>
              <a:gd name="connsiteY0" fmla="*/ 0 h 263046"/>
              <a:gd name="connsiteX1" fmla="*/ 3808481 w 4147550"/>
              <a:gd name="connsiteY1" fmla="*/ 97073 h 263046"/>
              <a:gd name="connsiteX2" fmla="*/ 3495148 w 4147550"/>
              <a:gd name="connsiteY2" fmla="*/ 263029 h 263046"/>
              <a:gd name="connsiteX0" fmla="*/ 0 w 3726329"/>
              <a:gd name="connsiteY0" fmla="*/ 4472 h 267510"/>
              <a:gd name="connsiteX1" fmla="*/ 2593855 w 3726329"/>
              <a:gd name="connsiteY1" fmla="*/ 0 h 267510"/>
              <a:gd name="connsiteX2" fmla="*/ 3495148 w 3726329"/>
              <a:gd name="connsiteY2" fmla="*/ 267501 h 267510"/>
              <a:gd name="connsiteX0" fmla="*/ 0 w 3499158"/>
              <a:gd name="connsiteY0" fmla="*/ 4472 h 267501"/>
              <a:gd name="connsiteX1" fmla="*/ 2593855 w 3499158"/>
              <a:gd name="connsiteY1" fmla="*/ 0 h 267501"/>
              <a:gd name="connsiteX2" fmla="*/ 3495148 w 3499158"/>
              <a:gd name="connsiteY2" fmla="*/ 267501 h 267501"/>
              <a:gd name="connsiteX0" fmla="*/ 0 w 3498759"/>
              <a:gd name="connsiteY0" fmla="*/ 62497 h 325526"/>
              <a:gd name="connsiteX1" fmla="*/ 2547496 w 3498759"/>
              <a:gd name="connsiteY1" fmla="*/ 0 h 325526"/>
              <a:gd name="connsiteX2" fmla="*/ 3495148 w 3498759"/>
              <a:gd name="connsiteY2" fmla="*/ 325526 h 325526"/>
              <a:gd name="connsiteX0" fmla="*/ 0 w 3498983"/>
              <a:gd name="connsiteY0" fmla="*/ 69411 h 332440"/>
              <a:gd name="connsiteX1" fmla="*/ 2547496 w 3498983"/>
              <a:gd name="connsiteY1" fmla="*/ 6914 h 332440"/>
              <a:gd name="connsiteX2" fmla="*/ 3495148 w 3498983"/>
              <a:gd name="connsiteY2" fmla="*/ 332440 h 332440"/>
              <a:gd name="connsiteX0" fmla="*/ 0 w 3498983"/>
              <a:gd name="connsiteY0" fmla="*/ 69411 h 332440"/>
              <a:gd name="connsiteX1" fmla="*/ 2547496 w 3498983"/>
              <a:gd name="connsiteY1" fmla="*/ 6914 h 332440"/>
              <a:gd name="connsiteX2" fmla="*/ 3495148 w 3498983"/>
              <a:gd name="connsiteY2" fmla="*/ 332440 h 332440"/>
              <a:gd name="connsiteX0" fmla="*/ 0 w 3498964"/>
              <a:gd name="connsiteY0" fmla="*/ 89370 h 352399"/>
              <a:gd name="connsiteX1" fmla="*/ 2547496 w 3498964"/>
              <a:gd name="connsiteY1" fmla="*/ 26873 h 352399"/>
              <a:gd name="connsiteX2" fmla="*/ 3495148 w 3498964"/>
              <a:gd name="connsiteY2" fmla="*/ 352399 h 352399"/>
              <a:gd name="connsiteX0" fmla="*/ 0 w 3480191"/>
              <a:gd name="connsiteY0" fmla="*/ 165881 h 327365"/>
              <a:gd name="connsiteX1" fmla="*/ 2528952 w 3480191"/>
              <a:gd name="connsiteY1" fmla="*/ 1839 h 327365"/>
              <a:gd name="connsiteX2" fmla="*/ 3476604 w 3480191"/>
              <a:gd name="connsiteY2" fmla="*/ 327365 h 327365"/>
              <a:gd name="connsiteX0" fmla="*/ 0 w 3480191"/>
              <a:gd name="connsiteY0" fmla="*/ 167282 h 328766"/>
              <a:gd name="connsiteX1" fmla="*/ 2528952 w 3480191"/>
              <a:gd name="connsiteY1" fmla="*/ 3240 h 328766"/>
              <a:gd name="connsiteX2" fmla="*/ 3476604 w 3480191"/>
              <a:gd name="connsiteY2" fmla="*/ 328766 h 328766"/>
              <a:gd name="connsiteX0" fmla="*/ 0 w 3479814"/>
              <a:gd name="connsiteY0" fmla="*/ 175097 h 336581"/>
              <a:gd name="connsiteX1" fmla="*/ 2528952 w 3479814"/>
              <a:gd name="connsiteY1" fmla="*/ 11055 h 336581"/>
              <a:gd name="connsiteX2" fmla="*/ 3476604 w 3479814"/>
              <a:gd name="connsiteY2" fmla="*/ 336581 h 336581"/>
              <a:gd name="connsiteX0" fmla="*/ 0 w 3246524"/>
              <a:gd name="connsiteY0" fmla="*/ 279185 h 279185"/>
              <a:gd name="connsiteX1" fmla="*/ 2528952 w 3246524"/>
              <a:gd name="connsiteY1" fmla="*/ 115143 h 279185"/>
              <a:gd name="connsiteX2" fmla="*/ 3240378 w 3246524"/>
              <a:gd name="connsiteY2" fmla="*/ 203078 h 279185"/>
              <a:gd name="connsiteX0" fmla="*/ 0 w 3241995"/>
              <a:gd name="connsiteY0" fmla="*/ 336183 h 336183"/>
              <a:gd name="connsiteX1" fmla="*/ 1769655 w 3241995"/>
              <a:gd name="connsiteY1" fmla="*/ 43446 h 336183"/>
              <a:gd name="connsiteX2" fmla="*/ 3240378 w 3241995"/>
              <a:gd name="connsiteY2" fmla="*/ 260076 h 336183"/>
              <a:gd name="connsiteX0" fmla="*/ 0 w 3241766"/>
              <a:gd name="connsiteY0" fmla="*/ 361918 h 361918"/>
              <a:gd name="connsiteX1" fmla="*/ 1769655 w 3241766"/>
              <a:gd name="connsiteY1" fmla="*/ 69181 h 361918"/>
              <a:gd name="connsiteX2" fmla="*/ 3240378 w 3241766"/>
              <a:gd name="connsiteY2" fmla="*/ 285811 h 361918"/>
              <a:gd name="connsiteX0" fmla="*/ 0 w 3241995"/>
              <a:gd name="connsiteY0" fmla="*/ 100607 h 245592"/>
              <a:gd name="connsiteX1" fmla="*/ 1769655 w 3241995"/>
              <a:gd name="connsiteY1" fmla="*/ 28962 h 245592"/>
              <a:gd name="connsiteX2" fmla="*/ 3240378 w 3241995"/>
              <a:gd name="connsiteY2" fmla="*/ 245592 h 245592"/>
              <a:gd name="connsiteX0" fmla="*/ 0 w 3241995"/>
              <a:gd name="connsiteY0" fmla="*/ 100607 h 245592"/>
              <a:gd name="connsiteX1" fmla="*/ 1769655 w 3241995"/>
              <a:gd name="connsiteY1" fmla="*/ 28962 h 245592"/>
              <a:gd name="connsiteX2" fmla="*/ 3240378 w 3241995"/>
              <a:gd name="connsiteY2" fmla="*/ 245592 h 245592"/>
              <a:gd name="connsiteX0" fmla="*/ 0 w 3241990"/>
              <a:gd name="connsiteY0" fmla="*/ 135555 h 280540"/>
              <a:gd name="connsiteX1" fmla="*/ 1769655 w 3241990"/>
              <a:gd name="connsiteY1" fmla="*/ 63910 h 280540"/>
              <a:gd name="connsiteX2" fmla="*/ 3240378 w 3241990"/>
              <a:gd name="connsiteY2" fmla="*/ 280540 h 280540"/>
              <a:gd name="connsiteX0" fmla="*/ 0 w 1809094"/>
              <a:gd name="connsiteY0" fmla="*/ 80682 h 265266"/>
              <a:gd name="connsiteX1" fmla="*/ 1769655 w 1809094"/>
              <a:gd name="connsiteY1" fmla="*/ 9037 h 265266"/>
              <a:gd name="connsiteX2" fmla="*/ 1249329 w 1809094"/>
              <a:gd name="connsiteY2" fmla="*/ 265266 h 265266"/>
              <a:gd name="connsiteX0" fmla="*/ 0 w 1261065"/>
              <a:gd name="connsiteY0" fmla="*/ 72838 h 257422"/>
              <a:gd name="connsiteX1" fmla="*/ 993483 w 1261065"/>
              <a:gd name="connsiteY1" fmla="*/ 14392 h 257422"/>
              <a:gd name="connsiteX2" fmla="*/ 1249329 w 1261065"/>
              <a:gd name="connsiteY2" fmla="*/ 257422 h 257422"/>
              <a:gd name="connsiteX0" fmla="*/ 0 w 1249329"/>
              <a:gd name="connsiteY0" fmla="*/ 0 h 184584"/>
              <a:gd name="connsiteX1" fmla="*/ 1249329 w 1249329"/>
              <a:gd name="connsiteY1" fmla="*/ 184584 h 184584"/>
              <a:gd name="connsiteX0" fmla="*/ 0 w 1249329"/>
              <a:gd name="connsiteY0" fmla="*/ 0 h 184584"/>
              <a:gd name="connsiteX1" fmla="*/ 1249329 w 1249329"/>
              <a:gd name="connsiteY1" fmla="*/ 184584 h 184584"/>
              <a:gd name="connsiteX0" fmla="*/ 0 w 1261617"/>
              <a:gd name="connsiteY0" fmla="*/ 0 h 184584"/>
              <a:gd name="connsiteX1" fmla="*/ 1249329 w 1261617"/>
              <a:gd name="connsiteY1" fmla="*/ 184584 h 184584"/>
              <a:gd name="connsiteX0" fmla="*/ 0 w 1249329"/>
              <a:gd name="connsiteY0" fmla="*/ 33251 h 217835"/>
              <a:gd name="connsiteX1" fmla="*/ 1249329 w 1249329"/>
              <a:gd name="connsiteY1" fmla="*/ 217835 h 217835"/>
              <a:gd name="connsiteX0" fmla="*/ 0 w 1198709"/>
              <a:gd name="connsiteY0" fmla="*/ 61740 h 200126"/>
              <a:gd name="connsiteX1" fmla="*/ 1198709 w 1198709"/>
              <a:gd name="connsiteY1" fmla="*/ 200126 h 200126"/>
              <a:gd name="connsiteX0" fmla="*/ 0 w 1198709"/>
              <a:gd name="connsiteY0" fmla="*/ 69528 h 207914"/>
              <a:gd name="connsiteX1" fmla="*/ 1198709 w 1198709"/>
              <a:gd name="connsiteY1" fmla="*/ 207914 h 207914"/>
              <a:gd name="connsiteX0" fmla="*/ 0 w 1198709"/>
              <a:gd name="connsiteY0" fmla="*/ 118108 h 183897"/>
              <a:gd name="connsiteX1" fmla="*/ 1198709 w 1198709"/>
              <a:gd name="connsiteY1" fmla="*/ 183897 h 183897"/>
              <a:gd name="connsiteX0" fmla="*/ 0 w 1198709"/>
              <a:gd name="connsiteY0" fmla="*/ 131823 h 197612"/>
              <a:gd name="connsiteX1" fmla="*/ 1198709 w 1198709"/>
              <a:gd name="connsiteY1" fmla="*/ 197612 h 1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709" h="197612">
                <a:moveTo>
                  <a:pt x="0" y="131823"/>
                </a:moveTo>
                <a:cubicBezTo>
                  <a:pt x="467063" y="114154"/>
                  <a:pt x="1026928" y="-193904"/>
                  <a:pt x="1198709" y="197612"/>
                </a:cubicBezTo>
              </a:path>
            </a:pathLst>
          </a:custGeom>
          <a:noFill/>
          <a:ln w="38100">
            <a:solidFill>
              <a:srgbClr val="F4B18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/>
          <p:cNvCxnSpPr/>
          <p:nvPr/>
        </p:nvCxnSpPr>
        <p:spPr>
          <a:xfrm>
            <a:off x="4673785" y="5286056"/>
            <a:ext cx="50180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4673785" y="3939619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676086" y="4191904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rot="5400000">
            <a:off x="5073637" y="3643856"/>
            <a:ext cx="193870" cy="37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Séq</a:t>
            </a:r>
            <a:r>
              <a:rPr lang="fr-FR" sz="1000" dirty="0" smtClean="0">
                <a:solidFill>
                  <a:schemeClr val="tx1"/>
                </a:solidFill>
              </a:rPr>
              <a:t> 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5400000">
            <a:off x="5666284" y="3439015"/>
            <a:ext cx="193870" cy="782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5400000">
            <a:off x="6663211" y="3237337"/>
            <a:ext cx="193870" cy="11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7862791" y="3234703"/>
            <a:ext cx="193870" cy="11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5400000">
            <a:off x="8753611" y="3542027"/>
            <a:ext cx="193870" cy="570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Séq</a:t>
            </a:r>
            <a:r>
              <a:rPr lang="fr-FR" sz="1000" dirty="0" smtClean="0">
                <a:solidFill>
                  <a:schemeClr val="tx1"/>
                </a:solidFill>
              </a:rPr>
              <a:t> 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5400000">
            <a:off x="5033174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</a:t>
            </a:r>
            <a:r>
              <a:rPr lang="fr-FR" sz="1000" dirty="0" smtClean="0">
                <a:solidFill>
                  <a:schemeClr val="tx1"/>
                </a:solidFill>
              </a:rPr>
              <a:t>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5276178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 rot="5400000">
            <a:off x="5519182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rot="5400000">
            <a:off x="5762186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0" name="Rectangle 89"/>
          <p:cNvSpPr/>
          <p:nvPr/>
        </p:nvSpPr>
        <p:spPr>
          <a:xfrm rot="5400000">
            <a:off x="6005190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Rectangle 90"/>
          <p:cNvSpPr/>
          <p:nvPr/>
        </p:nvSpPr>
        <p:spPr>
          <a:xfrm rot="5400000">
            <a:off x="6248194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2" name="Rectangle 91"/>
          <p:cNvSpPr/>
          <p:nvPr/>
        </p:nvSpPr>
        <p:spPr>
          <a:xfrm rot="5400000">
            <a:off x="6491198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3" name="Rectangle 92"/>
          <p:cNvSpPr/>
          <p:nvPr/>
        </p:nvSpPr>
        <p:spPr>
          <a:xfrm rot="5400000">
            <a:off x="6734202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 rot="5400000">
            <a:off x="6977206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5" name="Rectangle 94"/>
          <p:cNvSpPr/>
          <p:nvPr/>
        </p:nvSpPr>
        <p:spPr>
          <a:xfrm rot="5400000">
            <a:off x="7220210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rot="5400000">
            <a:off x="7463214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5400000">
            <a:off x="7706218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 rot="5400000">
            <a:off x="7949222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rot="5400000">
            <a:off x="8192226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 rot="5400000">
            <a:off x="8435230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rot="5400000">
            <a:off x="8678234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…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 rot="5400000">
            <a:off x="8921238" y="3500974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3" name="Connecteur droit 102"/>
          <p:cNvCxnSpPr/>
          <p:nvPr/>
        </p:nvCxnSpPr>
        <p:spPr>
          <a:xfrm>
            <a:off x="5365281" y="3939619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6161768" y="3939619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7362617" y="3935500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8559347" y="3935500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905735" y="4197656"/>
            <a:ext cx="4793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TC1.1   +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TC1.2                                                                                                                 =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</a:t>
            </a:r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08" name="Connecteur droit 107"/>
          <p:cNvCxnSpPr/>
          <p:nvPr/>
        </p:nvCxnSpPr>
        <p:spPr>
          <a:xfrm>
            <a:off x="9139518" y="3287322"/>
            <a:ext cx="0" cy="2211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bas 18"/>
          <p:cNvSpPr/>
          <p:nvPr/>
        </p:nvSpPr>
        <p:spPr>
          <a:xfrm>
            <a:off x="5415726" y="2991557"/>
            <a:ext cx="626061" cy="37862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lèche vers le bas 109"/>
          <p:cNvSpPr/>
          <p:nvPr/>
        </p:nvSpPr>
        <p:spPr>
          <a:xfrm>
            <a:off x="8188236" y="2993158"/>
            <a:ext cx="626061" cy="37862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990168" y="4110924"/>
            <a:ext cx="38173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5371907" y="4110924"/>
            <a:ext cx="78986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6161768" y="4110924"/>
            <a:ext cx="120084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>
            <a:off x="7368268" y="4110924"/>
            <a:ext cx="120084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8574768" y="4110924"/>
            <a:ext cx="561264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7838813" y="1373407"/>
            <a:ext cx="1300659" cy="1618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/>
          <p:cNvCxnSpPr/>
          <p:nvPr/>
        </p:nvCxnSpPr>
        <p:spPr>
          <a:xfrm>
            <a:off x="8721513" y="1642274"/>
            <a:ext cx="0" cy="18827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>
            <a:off x="8193707" y="1916711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7843394" y="1636394"/>
            <a:ext cx="315429" cy="117111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140" name="Rectangle 139"/>
          <p:cNvSpPr/>
          <p:nvPr/>
        </p:nvSpPr>
        <p:spPr>
          <a:xfrm rot="5400000">
            <a:off x="8517390" y="1013514"/>
            <a:ext cx="262188" cy="981977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Durées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41" name="Connecteur droit 140"/>
          <p:cNvCxnSpPr/>
          <p:nvPr/>
        </p:nvCxnSpPr>
        <p:spPr>
          <a:xfrm>
            <a:off x="8160382" y="1373408"/>
            <a:ext cx="0" cy="14393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7782937" y="2785741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515365" y="1795334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</a:t>
            </a:r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45" name="Connecteur droit avec flèche 144"/>
          <p:cNvCxnSpPr/>
          <p:nvPr/>
        </p:nvCxnSpPr>
        <p:spPr>
          <a:xfrm>
            <a:off x="8192203" y="2060058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/>
          <p:cNvCxnSpPr/>
          <p:nvPr/>
        </p:nvCxnSpPr>
        <p:spPr>
          <a:xfrm>
            <a:off x="8199752" y="2203405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>
            <a:off x="8207301" y="2665398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7828257" y="2799956"/>
            <a:ext cx="1311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8594379" y="2768699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8508740" y="1947734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8512054" y="2100134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515368" y="2540765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err="1" smtClean="0">
                <a:solidFill>
                  <a:schemeClr val="bg1"/>
                </a:solidFill>
              </a:rPr>
              <a:t>TCn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482209" y="4367501"/>
            <a:ext cx="4308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TC2.1                             +                            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TC2.2                                   </a:t>
            </a:r>
            <a:r>
              <a:rPr lang="fr-FR" sz="1000" dirty="0">
                <a:solidFill>
                  <a:schemeClr val="bg1"/>
                </a:solidFill>
              </a:rPr>
              <a:t>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26" name="Forme libre 125"/>
          <p:cNvSpPr/>
          <p:nvPr/>
        </p:nvSpPr>
        <p:spPr>
          <a:xfrm>
            <a:off x="4034839" y="3828250"/>
            <a:ext cx="942884" cy="1088535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1464992"/>
              <a:gd name="connsiteY0" fmla="*/ 0 h 500966"/>
              <a:gd name="connsiteX1" fmla="*/ 899901 w 1464992"/>
              <a:gd name="connsiteY1" fmla="*/ 333978 h 500966"/>
              <a:gd name="connsiteX2" fmla="*/ 1464992 w 1464992"/>
              <a:gd name="connsiteY2" fmla="*/ 500966 h 500966"/>
              <a:gd name="connsiteX3" fmla="*/ 1464992 w 1464992"/>
              <a:gd name="connsiteY3" fmla="*/ 500966 h 500966"/>
              <a:gd name="connsiteX4" fmla="*/ 1464992 w 1464992"/>
              <a:gd name="connsiteY4" fmla="*/ 500966 h 500966"/>
              <a:gd name="connsiteX0" fmla="*/ 0 w 844073"/>
              <a:gd name="connsiteY0" fmla="*/ 0 h 206344"/>
              <a:gd name="connsiteX1" fmla="*/ 278982 w 844073"/>
              <a:gd name="connsiteY1" fmla="*/ 39356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11309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92741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3977993"/>
              <a:gd name="connsiteY0" fmla="*/ 0 h 300635"/>
              <a:gd name="connsiteX1" fmla="*/ 492741 w 3977993"/>
              <a:gd name="connsiteY1" fmla="*/ 150834 h 300635"/>
              <a:gd name="connsiteX2" fmla="*/ 844073 w 3977993"/>
              <a:gd name="connsiteY2" fmla="*/ 206344 h 300635"/>
              <a:gd name="connsiteX3" fmla="*/ 844073 w 3977993"/>
              <a:gd name="connsiteY3" fmla="*/ 206344 h 300635"/>
              <a:gd name="connsiteX4" fmla="*/ 3977993 w 3977993"/>
              <a:gd name="connsiteY4" fmla="*/ 300635 h 300635"/>
              <a:gd name="connsiteX0" fmla="*/ 0 w 3977993"/>
              <a:gd name="connsiteY0" fmla="*/ 0 h 1076724"/>
              <a:gd name="connsiteX1" fmla="*/ 492741 w 3977993"/>
              <a:gd name="connsiteY1" fmla="*/ 150834 h 1076724"/>
              <a:gd name="connsiteX2" fmla="*/ 844073 w 3977993"/>
              <a:gd name="connsiteY2" fmla="*/ 206344 h 1076724"/>
              <a:gd name="connsiteX3" fmla="*/ 3310413 w 3977993"/>
              <a:gd name="connsiteY3" fmla="*/ 1076724 h 1076724"/>
              <a:gd name="connsiteX4" fmla="*/ 3977993 w 3977993"/>
              <a:gd name="connsiteY4" fmla="*/ 300635 h 1076724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052001"/>
              <a:gd name="connsiteX1" fmla="*/ 492741 w 4126344"/>
              <a:gd name="connsiteY1" fmla="*/ 150834 h 1052001"/>
              <a:gd name="connsiteX2" fmla="*/ 1010968 w 4126344"/>
              <a:gd name="connsiteY2" fmla="*/ 975180 h 1052001"/>
              <a:gd name="connsiteX3" fmla="*/ 3143518 w 4126344"/>
              <a:gd name="connsiteY3" fmla="*/ 931661 h 1052001"/>
              <a:gd name="connsiteX4" fmla="*/ 4126344 w 4126344"/>
              <a:gd name="connsiteY4" fmla="*/ 228104 h 1052001"/>
              <a:gd name="connsiteX0" fmla="*/ 0 w 3161178"/>
              <a:gd name="connsiteY0" fmla="*/ 0 h 2096229"/>
              <a:gd name="connsiteX1" fmla="*/ 492741 w 3161178"/>
              <a:gd name="connsiteY1" fmla="*/ 150834 h 2096229"/>
              <a:gd name="connsiteX2" fmla="*/ 1010968 w 3161178"/>
              <a:gd name="connsiteY2" fmla="*/ 975180 h 2096229"/>
              <a:gd name="connsiteX3" fmla="*/ 3143518 w 3161178"/>
              <a:gd name="connsiteY3" fmla="*/ 931661 h 2096229"/>
              <a:gd name="connsiteX4" fmla="*/ 2234865 w 3161178"/>
              <a:gd name="connsiteY4" fmla="*/ 2092169 h 2096229"/>
              <a:gd name="connsiteX0" fmla="*/ 0 w 2234865"/>
              <a:gd name="connsiteY0" fmla="*/ 0 h 2092169"/>
              <a:gd name="connsiteX1" fmla="*/ 492741 w 2234865"/>
              <a:gd name="connsiteY1" fmla="*/ 150834 h 2092169"/>
              <a:gd name="connsiteX2" fmla="*/ 1010968 w 2234865"/>
              <a:gd name="connsiteY2" fmla="*/ 975180 h 2092169"/>
              <a:gd name="connsiteX3" fmla="*/ 2234865 w 2234865"/>
              <a:gd name="connsiteY3" fmla="*/ 2092169 h 2092169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201607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779168 w 2336856"/>
              <a:gd name="connsiteY1" fmla="*/ 982433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965638"/>
              <a:gd name="connsiteY0" fmla="*/ 879481 h 1581570"/>
              <a:gd name="connsiteX1" fmla="*/ 584458 w 965638"/>
              <a:gd name="connsiteY1" fmla="*/ 1542775 h 1581570"/>
              <a:gd name="connsiteX2" fmla="*/ 965638 w 965638"/>
              <a:gd name="connsiteY2" fmla="*/ 12284 h 1581570"/>
              <a:gd name="connsiteX0" fmla="*/ 0 w 965638"/>
              <a:gd name="connsiteY0" fmla="*/ 867197 h 867197"/>
              <a:gd name="connsiteX1" fmla="*/ 965638 w 965638"/>
              <a:gd name="connsiteY1" fmla="*/ 0 h 867197"/>
              <a:gd name="connsiteX0" fmla="*/ 0 w 965638"/>
              <a:gd name="connsiteY0" fmla="*/ 867197 h 867197"/>
              <a:gd name="connsiteX1" fmla="*/ 965638 w 965638"/>
              <a:gd name="connsiteY1" fmla="*/ 0 h 867197"/>
              <a:gd name="connsiteX0" fmla="*/ 0 w 965638"/>
              <a:gd name="connsiteY0" fmla="*/ 878413 h 878413"/>
              <a:gd name="connsiteX1" fmla="*/ 965638 w 965638"/>
              <a:gd name="connsiteY1" fmla="*/ 11216 h 878413"/>
              <a:gd name="connsiteX0" fmla="*/ 0 w 965638"/>
              <a:gd name="connsiteY0" fmla="*/ 872078 h 872078"/>
              <a:gd name="connsiteX1" fmla="*/ 965638 w 965638"/>
              <a:gd name="connsiteY1" fmla="*/ 4881 h 8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5638" h="872078">
                <a:moveTo>
                  <a:pt x="0" y="872078"/>
                </a:moveTo>
                <a:cubicBezTo>
                  <a:pt x="718400" y="866801"/>
                  <a:pt x="27885" y="-75639"/>
                  <a:pt x="965638" y="4881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/>
          <p:nvPr/>
        </p:nvCxnSpPr>
        <p:spPr>
          <a:xfrm>
            <a:off x="7838813" y="1633572"/>
            <a:ext cx="13006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/>
          <p:nvPr/>
        </p:nvSpPr>
        <p:spPr>
          <a:xfrm>
            <a:off x="7819565" y="1320064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8" name="Rectangle à coins arrondis 127"/>
          <p:cNvSpPr/>
          <p:nvPr/>
        </p:nvSpPr>
        <p:spPr>
          <a:xfrm>
            <a:off x="999328" y="1188828"/>
            <a:ext cx="8848196" cy="4652043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9" name="Picture 2" descr="http://sadev-decolletage.com/wp-content/uploads/engrena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35" y="751723"/>
            <a:ext cx="367227" cy="4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6533471" y="4528139"/>
            <a:ext cx="325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TC3.1                  +  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TC3.2        +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>
                <a:solidFill>
                  <a:schemeClr val="bg1"/>
                </a:solidFill>
              </a:rPr>
              <a:t>TC3.2    </a:t>
            </a:r>
            <a:r>
              <a:rPr lang="fr-FR" sz="1000" dirty="0" smtClean="0">
                <a:solidFill>
                  <a:schemeClr val="bg1"/>
                </a:solidFill>
              </a:rPr>
              <a:t>  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697952" y="4968669"/>
            <a:ext cx="20775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TCn.1        +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TCn.2      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err="1" smtClean="0">
                <a:solidFill>
                  <a:schemeClr val="bg1"/>
                </a:solidFill>
              </a:rPr>
              <a:t>TCn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450742" y="3888482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TSeq2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454282" y="5275085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TSeq2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907410" y="5473591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293407" y="5276415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472150" y="5276858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TSeq3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679492" y="5278631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TSeq4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549080" y="5280404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TSeq5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947655" y="5279201"/>
            <a:ext cx="4635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TS1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492031" y="3896588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TSeq3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699373" y="3898361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TSeq4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568961" y="3900134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TSeq5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967536" y="3898931"/>
            <a:ext cx="4635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TS1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831006" y="2782173"/>
            <a:ext cx="22199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Le pilotage fin</a:t>
            </a:r>
          </a:p>
          <a:p>
            <a:pPr algn="ctr"/>
            <a:r>
              <a:rPr lang="fr-FR" sz="2000" dirty="0" smtClean="0"/>
              <a:t>est obtenu après rédaction de </a:t>
            </a:r>
            <a:r>
              <a:rPr lang="fr-FR" sz="2000" b="1" dirty="0" smtClean="0"/>
              <a:t>fiches scénario </a:t>
            </a:r>
            <a:r>
              <a:rPr lang="fr-FR" sz="2000" dirty="0" smtClean="0"/>
              <a:t>pour chaque séquence</a:t>
            </a:r>
            <a:endParaRPr lang="fr-FR" sz="2000" dirty="0"/>
          </a:p>
        </p:txBody>
      </p:sp>
      <p:sp>
        <p:nvSpPr>
          <p:cNvPr id="118" name="Rectangle à coins arrondis 117"/>
          <p:cNvSpPr/>
          <p:nvPr/>
        </p:nvSpPr>
        <p:spPr>
          <a:xfrm>
            <a:off x="5375963" y="3907972"/>
            <a:ext cx="770385" cy="163847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2</a:t>
            </a:r>
            <a:endParaRPr lang="fr-FR" sz="8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Titre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Démarches</a:t>
            </a:r>
            <a:endParaRPr lang="fr-FR" sz="8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Supports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Activités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Évaluations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0" name="Rectangle à coins arrondis 119"/>
          <p:cNvSpPr/>
          <p:nvPr/>
        </p:nvSpPr>
        <p:spPr>
          <a:xfrm>
            <a:off x="6376860" y="3903850"/>
            <a:ext cx="770385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3</a:t>
            </a:r>
            <a:endParaRPr lang="fr-FR" sz="8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Titre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Démarches</a:t>
            </a:r>
            <a:endParaRPr lang="fr-FR" sz="8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Supports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Activités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Évaluations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1" name="Rectangle à coins arrondis 120"/>
          <p:cNvSpPr/>
          <p:nvPr/>
        </p:nvSpPr>
        <p:spPr>
          <a:xfrm>
            <a:off x="7534277" y="3899728"/>
            <a:ext cx="770385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4</a:t>
            </a:r>
            <a:endParaRPr lang="fr-FR" sz="8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Titre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Démarches</a:t>
            </a:r>
            <a:endParaRPr lang="fr-FR" sz="8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Supports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Activités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Évaluations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2" name="Rectangle à coins arrondis 121"/>
          <p:cNvSpPr/>
          <p:nvPr/>
        </p:nvSpPr>
        <p:spPr>
          <a:xfrm>
            <a:off x="8586192" y="3895606"/>
            <a:ext cx="531198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N</a:t>
            </a:r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3" name="Rectangle à coins arrondis 122"/>
          <p:cNvSpPr/>
          <p:nvPr/>
        </p:nvSpPr>
        <p:spPr>
          <a:xfrm>
            <a:off x="4990067" y="3903851"/>
            <a:ext cx="344848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1</a:t>
            </a:r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66151" y="94085"/>
            <a:ext cx="621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5999" y="693934"/>
            <a:ext cx="245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Ingénierie pédagogique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951041" y="1259158"/>
            <a:ext cx="2972746" cy="1233111"/>
          </a:xfrm>
          <a:prstGeom prst="roundRect">
            <a:avLst>
              <a:gd name="adj" fmla="val 103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Compétences à atteindre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Volume horaire global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951040" y="2557646"/>
            <a:ext cx="2972747" cy="1436562"/>
          </a:xfrm>
          <a:prstGeom prst="roundRect">
            <a:avLst>
              <a:gd name="adj" fmla="val 103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Démarches pédagogiques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Types d’activités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Durées possibles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Thématiques possibles (contexte)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951040" y="4059585"/>
            <a:ext cx="2968691" cy="1326821"/>
          </a:xfrm>
          <a:prstGeom prst="roundRect">
            <a:avLst>
              <a:gd name="adj" fmla="val 1038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Locaux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Supports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Organisation horaires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65549" y="1259158"/>
            <a:ext cx="2305693" cy="1615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10" descr="http://fc08.deviantart.net/fs71/f/2013/092/f/0/yoda_icon_by_slamiticon-d605vp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6" y="2978472"/>
            <a:ext cx="599273" cy="4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www.adsr02.fr/uploaded/logo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7"/>
          <a:stretch/>
        </p:blipFill>
        <p:spPr bwMode="auto">
          <a:xfrm>
            <a:off x="402159" y="1750754"/>
            <a:ext cx="415995" cy="2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1" y="4507996"/>
            <a:ext cx="366170" cy="429998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5377329" y="1568932"/>
            <a:ext cx="0" cy="47944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916856" y="2119187"/>
            <a:ext cx="410858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roix 11"/>
          <p:cNvSpPr/>
          <p:nvPr/>
        </p:nvSpPr>
        <p:spPr>
          <a:xfrm rot="18900839">
            <a:off x="5297945" y="2039854"/>
            <a:ext cx="165487" cy="165487"/>
          </a:xfrm>
          <a:prstGeom prst="plus">
            <a:avLst>
              <a:gd name="adj" fmla="val 41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257045" y="1209539"/>
            <a:ext cx="93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Supports</a:t>
            </a:r>
            <a:endParaRPr lang="fr-FR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61077" y="1522143"/>
            <a:ext cx="315429" cy="133988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60" name="Rectangle 59"/>
          <p:cNvSpPr/>
          <p:nvPr/>
        </p:nvSpPr>
        <p:spPr>
          <a:xfrm rot="5400000">
            <a:off x="5747306" y="397411"/>
            <a:ext cx="262188" cy="198568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Supports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565549" y="1519322"/>
            <a:ext cx="23056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887118" y="1259158"/>
            <a:ext cx="0" cy="1615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546301" y="1205814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1" name="Forme libre 40"/>
          <p:cNvSpPr/>
          <p:nvPr/>
        </p:nvSpPr>
        <p:spPr>
          <a:xfrm>
            <a:off x="3750330" y="1748022"/>
            <a:ext cx="786365" cy="2855245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1464992"/>
              <a:gd name="connsiteY0" fmla="*/ 0 h 500966"/>
              <a:gd name="connsiteX1" fmla="*/ 899901 w 1464992"/>
              <a:gd name="connsiteY1" fmla="*/ 333978 h 500966"/>
              <a:gd name="connsiteX2" fmla="*/ 1464992 w 1464992"/>
              <a:gd name="connsiteY2" fmla="*/ 500966 h 500966"/>
              <a:gd name="connsiteX3" fmla="*/ 1464992 w 1464992"/>
              <a:gd name="connsiteY3" fmla="*/ 500966 h 500966"/>
              <a:gd name="connsiteX4" fmla="*/ 1464992 w 1464992"/>
              <a:gd name="connsiteY4" fmla="*/ 500966 h 500966"/>
              <a:gd name="connsiteX0" fmla="*/ 0 w 844073"/>
              <a:gd name="connsiteY0" fmla="*/ 0 h 206344"/>
              <a:gd name="connsiteX1" fmla="*/ 278982 w 844073"/>
              <a:gd name="connsiteY1" fmla="*/ 39356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11309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92741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3977993"/>
              <a:gd name="connsiteY0" fmla="*/ 0 h 300635"/>
              <a:gd name="connsiteX1" fmla="*/ 492741 w 3977993"/>
              <a:gd name="connsiteY1" fmla="*/ 150834 h 300635"/>
              <a:gd name="connsiteX2" fmla="*/ 844073 w 3977993"/>
              <a:gd name="connsiteY2" fmla="*/ 206344 h 300635"/>
              <a:gd name="connsiteX3" fmla="*/ 844073 w 3977993"/>
              <a:gd name="connsiteY3" fmla="*/ 206344 h 300635"/>
              <a:gd name="connsiteX4" fmla="*/ 3977993 w 3977993"/>
              <a:gd name="connsiteY4" fmla="*/ 300635 h 300635"/>
              <a:gd name="connsiteX0" fmla="*/ 0 w 3977993"/>
              <a:gd name="connsiteY0" fmla="*/ 0 h 1076724"/>
              <a:gd name="connsiteX1" fmla="*/ 492741 w 3977993"/>
              <a:gd name="connsiteY1" fmla="*/ 150834 h 1076724"/>
              <a:gd name="connsiteX2" fmla="*/ 844073 w 3977993"/>
              <a:gd name="connsiteY2" fmla="*/ 206344 h 1076724"/>
              <a:gd name="connsiteX3" fmla="*/ 3310413 w 3977993"/>
              <a:gd name="connsiteY3" fmla="*/ 1076724 h 1076724"/>
              <a:gd name="connsiteX4" fmla="*/ 3977993 w 3977993"/>
              <a:gd name="connsiteY4" fmla="*/ 300635 h 1076724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052001"/>
              <a:gd name="connsiteX1" fmla="*/ 492741 w 4126344"/>
              <a:gd name="connsiteY1" fmla="*/ 150834 h 1052001"/>
              <a:gd name="connsiteX2" fmla="*/ 1010968 w 4126344"/>
              <a:gd name="connsiteY2" fmla="*/ 975180 h 1052001"/>
              <a:gd name="connsiteX3" fmla="*/ 3143518 w 4126344"/>
              <a:gd name="connsiteY3" fmla="*/ 931661 h 1052001"/>
              <a:gd name="connsiteX4" fmla="*/ 4126344 w 4126344"/>
              <a:gd name="connsiteY4" fmla="*/ 228104 h 1052001"/>
              <a:gd name="connsiteX0" fmla="*/ 0 w 3161178"/>
              <a:gd name="connsiteY0" fmla="*/ 0 h 2096229"/>
              <a:gd name="connsiteX1" fmla="*/ 492741 w 3161178"/>
              <a:gd name="connsiteY1" fmla="*/ 150834 h 2096229"/>
              <a:gd name="connsiteX2" fmla="*/ 1010968 w 3161178"/>
              <a:gd name="connsiteY2" fmla="*/ 975180 h 2096229"/>
              <a:gd name="connsiteX3" fmla="*/ 3143518 w 3161178"/>
              <a:gd name="connsiteY3" fmla="*/ 931661 h 2096229"/>
              <a:gd name="connsiteX4" fmla="*/ 2234865 w 3161178"/>
              <a:gd name="connsiteY4" fmla="*/ 2092169 h 2096229"/>
              <a:gd name="connsiteX0" fmla="*/ 0 w 2234865"/>
              <a:gd name="connsiteY0" fmla="*/ 0 h 2092169"/>
              <a:gd name="connsiteX1" fmla="*/ 492741 w 2234865"/>
              <a:gd name="connsiteY1" fmla="*/ 150834 h 2092169"/>
              <a:gd name="connsiteX2" fmla="*/ 1010968 w 2234865"/>
              <a:gd name="connsiteY2" fmla="*/ 975180 h 2092169"/>
              <a:gd name="connsiteX3" fmla="*/ 2234865 w 2234865"/>
              <a:gd name="connsiteY3" fmla="*/ 2092169 h 2092169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201607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779168 w 2336856"/>
              <a:gd name="connsiteY1" fmla="*/ 982433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342" h="2287476">
                <a:moveTo>
                  <a:pt x="0" y="0"/>
                </a:moveTo>
                <a:cubicBezTo>
                  <a:pt x="551748" y="23345"/>
                  <a:pt x="715853" y="305615"/>
                  <a:pt x="584458" y="663294"/>
                </a:cubicBezTo>
                <a:cubicBezTo>
                  <a:pt x="458033" y="1007443"/>
                  <a:pt x="-432463" y="2098290"/>
                  <a:pt x="805342" y="2287476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561077" y="3170606"/>
            <a:ext cx="5023549" cy="23829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557021" y="4078134"/>
            <a:ext cx="315429" cy="1075576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50" name="Rectangle 49"/>
          <p:cNvSpPr/>
          <p:nvPr/>
        </p:nvSpPr>
        <p:spPr>
          <a:xfrm rot="5400000">
            <a:off x="6841344" y="1211194"/>
            <a:ext cx="230480" cy="4149304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Cadencement des activités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4563248" y="3599453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872450" y="3170606"/>
            <a:ext cx="0" cy="2215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4544002" y="3117261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58" name="Forme libre 57"/>
          <p:cNvSpPr/>
          <p:nvPr/>
        </p:nvSpPr>
        <p:spPr>
          <a:xfrm>
            <a:off x="3934629" y="2918611"/>
            <a:ext cx="1170462" cy="246660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3683985"/>
              <a:gd name="connsiteY0" fmla="*/ 2482800 h 2771034"/>
              <a:gd name="connsiteX1" fmla="*/ 1099303 w 3683985"/>
              <a:gd name="connsiteY1" fmla="*/ 2270068 h 2771034"/>
              <a:gd name="connsiteX2" fmla="*/ 1999204 w 3683985"/>
              <a:gd name="connsiteY2" fmla="*/ 2604046 h 2771034"/>
              <a:gd name="connsiteX3" fmla="*/ 2564295 w 3683985"/>
              <a:gd name="connsiteY3" fmla="*/ 2771034 h 2771034"/>
              <a:gd name="connsiteX4" fmla="*/ 2564295 w 3683985"/>
              <a:gd name="connsiteY4" fmla="*/ 2771034 h 2771034"/>
              <a:gd name="connsiteX5" fmla="*/ 3683985 w 3683985"/>
              <a:gd name="connsiteY5" fmla="*/ 0 h 2771034"/>
              <a:gd name="connsiteX0" fmla="*/ 0 w 3683985"/>
              <a:gd name="connsiteY0" fmla="*/ 2482800 h 2839001"/>
              <a:gd name="connsiteX1" fmla="*/ 1099303 w 3683985"/>
              <a:gd name="connsiteY1" fmla="*/ 2270068 h 2839001"/>
              <a:gd name="connsiteX2" fmla="*/ 1999204 w 3683985"/>
              <a:gd name="connsiteY2" fmla="*/ 2604046 h 2839001"/>
              <a:gd name="connsiteX3" fmla="*/ 2564295 w 3683985"/>
              <a:gd name="connsiteY3" fmla="*/ 2771034 h 2839001"/>
              <a:gd name="connsiteX4" fmla="*/ 2564295 w 3683985"/>
              <a:gd name="connsiteY4" fmla="*/ 2771034 h 2839001"/>
              <a:gd name="connsiteX5" fmla="*/ 3683985 w 3683985"/>
              <a:gd name="connsiteY5" fmla="*/ 0 h 2839001"/>
              <a:gd name="connsiteX0" fmla="*/ 0 w 3683985"/>
              <a:gd name="connsiteY0" fmla="*/ 2482800 h 2796863"/>
              <a:gd name="connsiteX1" fmla="*/ 1099303 w 3683985"/>
              <a:gd name="connsiteY1" fmla="*/ 2270068 h 2796863"/>
              <a:gd name="connsiteX2" fmla="*/ 1999204 w 3683985"/>
              <a:gd name="connsiteY2" fmla="*/ 2604046 h 2796863"/>
              <a:gd name="connsiteX3" fmla="*/ 2564295 w 3683985"/>
              <a:gd name="connsiteY3" fmla="*/ 2771034 h 2796863"/>
              <a:gd name="connsiteX4" fmla="*/ 2747517 w 3683985"/>
              <a:gd name="connsiteY4" fmla="*/ 2054387 h 2796863"/>
              <a:gd name="connsiteX5" fmla="*/ 3683985 w 3683985"/>
              <a:gd name="connsiteY5" fmla="*/ 0 h 2796863"/>
              <a:gd name="connsiteX0" fmla="*/ 0 w 3683985"/>
              <a:gd name="connsiteY0" fmla="*/ 2482800 h 2869013"/>
              <a:gd name="connsiteX1" fmla="*/ 1099303 w 3683985"/>
              <a:gd name="connsiteY1" fmla="*/ 2270068 h 2869013"/>
              <a:gd name="connsiteX2" fmla="*/ 1999204 w 3683985"/>
              <a:gd name="connsiteY2" fmla="*/ 2604046 h 2869013"/>
              <a:gd name="connsiteX3" fmla="*/ 2564295 w 3683985"/>
              <a:gd name="connsiteY3" fmla="*/ 2771034 h 2869013"/>
              <a:gd name="connsiteX4" fmla="*/ 3531299 w 3683985"/>
              <a:gd name="connsiteY4" fmla="*/ 1011268 h 2869013"/>
              <a:gd name="connsiteX5" fmla="*/ 3683985 w 3683985"/>
              <a:gd name="connsiteY5" fmla="*/ 0 h 2869013"/>
              <a:gd name="connsiteX0" fmla="*/ 0 w 3683985"/>
              <a:gd name="connsiteY0" fmla="*/ 2482800 h 2604050"/>
              <a:gd name="connsiteX1" fmla="*/ 1099303 w 3683985"/>
              <a:gd name="connsiteY1" fmla="*/ 2270068 h 2604050"/>
              <a:gd name="connsiteX2" fmla="*/ 1999204 w 3683985"/>
              <a:gd name="connsiteY2" fmla="*/ 2604046 h 2604050"/>
              <a:gd name="connsiteX3" fmla="*/ 2951097 w 3683985"/>
              <a:gd name="connsiteY3" fmla="*/ 2261419 h 2604050"/>
              <a:gd name="connsiteX4" fmla="*/ 3531299 w 3683985"/>
              <a:gd name="connsiteY4" fmla="*/ 1011268 h 2604050"/>
              <a:gd name="connsiteX5" fmla="*/ 3683985 w 3683985"/>
              <a:gd name="connsiteY5" fmla="*/ 0 h 2604050"/>
              <a:gd name="connsiteX0" fmla="*/ 0 w 3683985"/>
              <a:gd name="connsiteY0" fmla="*/ 2482800 h 2608689"/>
              <a:gd name="connsiteX1" fmla="*/ 1078945 w 3683985"/>
              <a:gd name="connsiteY1" fmla="*/ 2461174 h 2608689"/>
              <a:gd name="connsiteX2" fmla="*/ 1999204 w 3683985"/>
              <a:gd name="connsiteY2" fmla="*/ 2604046 h 2608689"/>
              <a:gd name="connsiteX3" fmla="*/ 2951097 w 3683985"/>
              <a:gd name="connsiteY3" fmla="*/ 2261419 h 2608689"/>
              <a:gd name="connsiteX4" fmla="*/ 3531299 w 3683985"/>
              <a:gd name="connsiteY4" fmla="*/ 1011268 h 2608689"/>
              <a:gd name="connsiteX5" fmla="*/ 3683985 w 3683985"/>
              <a:gd name="connsiteY5" fmla="*/ 0 h 2608689"/>
              <a:gd name="connsiteX0" fmla="*/ 0 w 3683985"/>
              <a:gd name="connsiteY0" fmla="*/ 2482800 h 2482800"/>
              <a:gd name="connsiteX1" fmla="*/ 1078945 w 3683985"/>
              <a:gd name="connsiteY1" fmla="*/ 2461174 h 2482800"/>
              <a:gd name="connsiteX2" fmla="*/ 2162068 w 3683985"/>
              <a:gd name="connsiteY2" fmla="*/ 2357201 h 2482800"/>
              <a:gd name="connsiteX3" fmla="*/ 2951097 w 3683985"/>
              <a:gd name="connsiteY3" fmla="*/ 2261419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51097 w 3683985"/>
              <a:gd name="connsiteY3" fmla="*/ 2261419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81635 w 3683985"/>
              <a:gd name="connsiteY3" fmla="*/ 2094201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5361"/>
              <a:gd name="connsiteY0" fmla="*/ 2482800 h 2482800"/>
              <a:gd name="connsiteX1" fmla="*/ 1302883 w 3685361"/>
              <a:gd name="connsiteY1" fmla="*/ 2421360 h 2482800"/>
              <a:gd name="connsiteX2" fmla="*/ 2162068 w 3685361"/>
              <a:gd name="connsiteY2" fmla="*/ 2357201 h 2482800"/>
              <a:gd name="connsiteX3" fmla="*/ 2981635 w 3685361"/>
              <a:gd name="connsiteY3" fmla="*/ 2094201 h 2482800"/>
              <a:gd name="connsiteX4" fmla="*/ 3531299 w 3685361"/>
              <a:gd name="connsiteY4" fmla="*/ 1011268 h 2482800"/>
              <a:gd name="connsiteX5" fmla="*/ 3683985 w 3685361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162068 w 3683985"/>
              <a:gd name="connsiteY2" fmla="*/ 2357201 h 2482800"/>
              <a:gd name="connsiteX3" fmla="*/ 2981635 w 3683985"/>
              <a:gd name="connsiteY3" fmla="*/ 2094201 h 2482800"/>
              <a:gd name="connsiteX4" fmla="*/ 3531299 w 3683985"/>
              <a:gd name="connsiteY4" fmla="*/ 1011268 h 2482800"/>
              <a:gd name="connsiteX5" fmla="*/ 3683985 w 3683985"/>
              <a:gd name="connsiteY5" fmla="*/ 0 h 2482800"/>
              <a:gd name="connsiteX0" fmla="*/ 0 w 3683985"/>
              <a:gd name="connsiteY0" fmla="*/ 2482800 h 2482800"/>
              <a:gd name="connsiteX1" fmla="*/ 1302883 w 3683985"/>
              <a:gd name="connsiteY1" fmla="*/ 2421360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341733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341733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2981635 w 3683985"/>
              <a:gd name="connsiteY2" fmla="*/ 2094201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531299 w 3683985"/>
              <a:gd name="connsiteY3" fmla="*/ 1011268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3683985"/>
              <a:gd name="connsiteY0" fmla="*/ 2482800 h 2482800"/>
              <a:gd name="connsiteX1" fmla="*/ 2015412 w 3683985"/>
              <a:gd name="connsiteY1" fmla="*/ 2413398 h 2482800"/>
              <a:gd name="connsiteX2" fmla="*/ 3246289 w 3683985"/>
              <a:gd name="connsiteY2" fmla="*/ 2126052 h 2482800"/>
              <a:gd name="connsiteX3" fmla="*/ 3633089 w 3683985"/>
              <a:gd name="connsiteY3" fmla="*/ 1194411 h 2482800"/>
              <a:gd name="connsiteX4" fmla="*/ 3683985 w 3683985"/>
              <a:gd name="connsiteY4" fmla="*/ 0 h 2482800"/>
              <a:gd name="connsiteX0" fmla="*/ 0 w 1668573"/>
              <a:gd name="connsiteY0" fmla="*/ 2413398 h 2413398"/>
              <a:gd name="connsiteX1" fmla="*/ 1230877 w 1668573"/>
              <a:gd name="connsiteY1" fmla="*/ 2126052 h 2413398"/>
              <a:gd name="connsiteX2" fmla="*/ 1617677 w 1668573"/>
              <a:gd name="connsiteY2" fmla="*/ 1194411 h 2413398"/>
              <a:gd name="connsiteX3" fmla="*/ 1668573 w 1668573"/>
              <a:gd name="connsiteY3" fmla="*/ 0 h 2413398"/>
              <a:gd name="connsiteX0" fmla="*/ 0 w 2419602"/>
              <a:gd name="connsiteY0" fmla="*/ 2522196 h 2522196"/>
              <a:gd name="connsiteX1" fmla="*/ 1981906 w 2419602"/>
              <a:gd name="connsiteY1" fmla="*/ 2126052 h 2522196"/>
              <a:gd name="connsiteX2" fmla="*/ 2368706 w 2419602"/>
              <a:gd name="connsiteY2" fmla="*/ 1194411 h 2522196"/>
              <a:gd name="connsiteX3" fmla="*/ 2419602 w 2419602"/>
              <a:gd name="connsiteY3" fmla="*/ 0 h 2522196"/>
              <a:gd name="connsiteX0" fmla="*/ 0 w 2419602"/>
              <a:gd name="connsiteY0" fmla="*/ 2522196 h 2522196"/>
              <a:gd name="connsiteX1" fmla="*/ 1981906 w 2419602"/>
              <a:gd name="connsiteY1" fmla="*/ 2126052 h 2522196"/>
              <a:gd name="connsiteX2" fmla="*/ 2368706 w 2419602"/>
              <a:gd name="connsiteY2" fmla="*/ 1194411 h 2522196"/>
              <a:gd name="connsiteX3" fmla="*/ 2419602 w 2419602"/>
              <a:gd name="connsiteY3" fmla="*/ 0 h 2522196"/>
              <a:gd name="connsiteX0" fmla="*/ 0 w 6205471"/>
              <a:gd name="connsiteY0" fmla="*/ 1492243 h 2128503"/>
              <a:gd name="connsiteX1" fmla="*/ 5635056 w 6205471"/>
              <a:gd name="connsiteY1" fmla="*/ 2126052 h 2128503"/>
              <a:gd name="connsiteX2" fmla="*/ 6021856 w 6205471"/>
              <a:gd name="connsiteY2" fmla="*/ 1194411 h 2128503"/>
              <a:gd name="connsiteX3" fmla="*/ 6072752 w 6205471"/>
              <a:gd name="connsiteY3" fmla="*/ 0 h 2128503"/>
              <a:gd name="connsiteX0" fmla="*/ 0 w 6198785"/>
              <a:gd name="connsiteY0" fmla="*/ 1492243 h 1597863"/>
              <a:gd name="connsiteX1" fmla="*/ 3808481 w 6198785"/>
              <a:gd name="connsiteY1" fmla="*/ 1589316 h 1597863"/>
              <a:gd name="connsiteX2" fmla="*/ 6021856 w 6198785"/>
              <a:gd name="connsiteY2" fmla="*/ 1194411 h 1597863"/>
              <a:gd name="connsiteX3" fmla="*/ 6072752 w 6198785"/>
              <a:gd name="connsiteY3" fmla="*/ 0 h 1597863"/>
              <a:gd name="connsiteX0" fmla="*/ 0 w 6198785"/>
              <a:gd name="connsiteY0" fmla="*/ 1492243 h 1597863"/>
              <a:gd name="connsiteX1" fmla="*/ 3808481 w 6198785"/>
              <a:gd name="connsiteY1" fmla="*/ 1589316 h 1597863"/>
              <a:gd name="connsiteX2" fmla="*/ 6021856 w 6198785"/>
              <a:gd name="connsiteY2" fmla="*/ 1194411 h 1597863"/>
              <a:gd name="connsiteX3" fmla="*/ 6072752 w 6198785"/>
              <a:gd name="connsiteY3" fmla="*/ 0 h 1597863"/>
              <a:gd name="connsiteX0" fmla="*/ 0 w 6072752"/>
              <a:gd name="connsiteY0" fmla="*/ 1492243 h 1594415"/>
              <a:gd name="connsiteX1" fmla="*/ 3808481 w 6072752"/>
              <a:gd name="connsiteY1" fmla="*/ 1589316 h 1594415"/>
              <a:gd name="connsiteX2" fmla="*/ 5474812 w 6072752"/>
              <a:gd name="connsiteY2" fmla="*/ 1274196 h 1594415"/>
              <a:gd name="connsiteX3" fmla="*/ 6072752 w 6072752"/>
              <a:gd name="connsiteY3" fmla="*/ 0 h 1594415"/>
              <a:gd name="connsiteX0" fmla="*/ 0 w 5477216"/>
              <a:gd name="connsiteY0" fmla="*/ 219810 h 595624"/>
              <a:gd name="connsiteX1" fmla="*/ 3808481 w 5477216"/>
              <a:gd name="connsiteY1" fmla="*/ 316883 h 595624"/>
              <a:gd name="connsiteX2" fmla="*/ 5474812 w 5477216"/>
              <a:gd name="connsiteY2" fmla="*/ 1763 h 595624"/>
              <a:gd name="connsiteX3" fmla="*/ 3495148 w 5477216"/>
              <a:gd name="connsiteY3" fmla="*/ 482839 h 595624"/>
              <a:gd name="connsiteX0" fmla="*/ 0 w 3925732"/>
              <a:gd name="connsiteY0" fmla="*/ 18639 h 418272"/>
              <a:gd name="connsiteX1" fmla="*/ 3808481 w 3925732"/>
              <a:gd name="connsiteY1" fmla="*/ 115712 h 418272"/>
              <a:gd name="connsiteX2" fmla="*/ 2999200 w 3925732"/>
              <a:gd name="connsiteY2" fmla="*/ 3682 h 418272"/>
              <a:gd name="connsiteX3" fmla="*/ 3495148 w 3925732"/>
              <a:gd name="connsiteY3" fmla="*/ 281668 h 418272"/>
              <a:gd name="connsiteX0" fmla="*/ 0 w 3925732"/>
              <a:gd name="connsiteY0" fmla="*/ 32251 h 295281"/>
              <a:gd name="connsiteX1" fmla="*/ 3808481 w 3925732"/>
              <a:gd name="connsiteY1" fmla="*/ 129324 h 295281"/>
              <a:gd name="connsiteX2" fmla="*/ 2999200 w 3925732"/>
              <a:gd name="connsiteY2" fmla="*/ 17294 h 295281"/>
              <a:gd name="connsiteX3" fmla="*/ 3495148 w 3925732"/>
              <a:gd name="connsiteY3" fmla="*/ 295280 h 295281"/>
              <a:gd name="connsiteX0" fmla="*/ 0 w 4014582"/>
              <a:gd name="connsiteY0" fmla="*/ 0 h 263029"/>
              <a:gd name="connsiteX1" fmla="*/ 3808481 w 4014582"/>
              <a:gd name="connsiteY1" fmla="*/ 97073 h 263029"/>
              <a:gd name="connsiteX2" fmla="*/ 3495148 w 4014582"/>
              <a:gd name="connsiteY2" fmla="*/ 263029 h 263029"/>
              <a:gd name="connsiteX0" fmla="*/ 0 w 4147550"/>
              <a:gd name="connsiteY0" fmla="*/ 0 h 263046"/>
              <a:gd name="connsiteX1" fmla="*/ 3808481 w 4147550"/>
              <a:gd name="connsiteY1" fmla="*/ 97073 h 263046"/>
              <a:gd name="connsiteX2" fmla="*/ 3495148 w 4147550"/>
              <a:gd name="connsiteY2" fmla="*/ 263029 h 263046"/>
              <a:gd name="connsiteX0" fmla="*/ 0 w 3726329"/>
              <a:gd name="connsiteY0" fmla="*/ 4472 h 267510"/>
              <a:gd name="connsiteX1" fmla="*/ 2593855 w 3726329"/>
              <a:gd name="connsiteY1" fmla="*/ 0 h 267510"/>
              <a:gd name="connsiteX2" fmla="*/ 3495148 w 3726329"/>
              <a:gd name="connsiteY2" fmla="*/ 267501 h 267510"/>
              <a:gd name="connsiteX0" fmla="*/ 0 w 3499158"/>
              <a:gd name="connsiteY0" fmla="*/ 4472 h 267501"/>
              <a:gd name="connsiteX1" fmla="*/ 2593855 w 3499158"/>
              <a:gd name="connsiteY1" fmla="*/ 0 h 267501"/>
              <a:gd name="connsiteX2" fmla="*/ 3495148 w 3499158"/>
              <a:gd name="connsiteY2" fmla="*/ 267501 h 267501"/>
              <a:gd name="connsiteX0" fmla="*/ 0 w 3498759"/>
              <a:gd name="connsiteY0" fmla="*/ 62497 h 325526"/>
              <a:gd name="connsiteX1" fmla="*/ 2547496 w 3498759"/>
              <a:gd name="connsiteY1" fmla="*/ 0 h 325526"/>
              <a:gd name="connsiteX2" fmla="*/ 3495148 w 3498759"/>
              <a:gd name="connsiteY2" fmla="*/ 325526 h 325526"/>
              <a:gd name="connsiteX0" fmla="*/ 0 w 3498983"/>
              <a:gd name="connsiteY0" fmla="*/ 69411 h 332440"/>
              <a:gd name="connsiteX1" fmla="*/ 2547496 w 3498983"/>
              <a:gd name="connsiteY1" fmla="*/ 6914 h 332440"/>
              <a:gd name="connsiteX2" fmla="*/ 3495148 w 3498983"/>
              <a:gd name="connsiteY2" fmla="*/ 332440 h 332440"/>
              <a:gd name="connsiteX0" fmla="*/ 0 w 3498983"/>
              <a:gd name="connsiteY0" fmla="*/ 69411 h 332440"/>
              <a:gd name="connsiteX1" fmla="*/ 2547496 w 3498983"/>
              <a:gd name="connsiteY1" fmla="*/ 6914 h 332440"/>
              <a:gd name="connsiteX2" fmla="*/ 3495148 w 3498983"/>
              <a:gd name="connsiteY2" fmla="*/ 332440 h 332440"/>
              <a:gd name="connsiteX0" fmla="*/ 0 w 3498964"/>
              <a:gd name="connsiteY0" fmla="*/ 89370 h 352399"/>
              <a:gd name="connsiteX1" fmla="*/ 2547496 w 3498964"/>
              <a:gd name="connsiteY1" fmla="*/ 26873 h 352399"/>
              <a:gd name="connsiteX2" fmla="*/ 3495148 w 3498964"/>
              <a:gd name="connsiteY2" fmla="*/ 352399 h 352399"/>
              <a:gd name="connsiteX0" fmla="*/ 0 w 3480191"/>
              <a:gd name="connsiteY0" fmla="*/ 165881 h 327365"/>
              <a:gd name="connsiteX1" fmla="*/ 2528952 w 3480191"/>
              <a:gd name="connsiteY1" fmla="*/ 1839 h 327365"/>
              <a:gd name="connsiteX2" fmla="*/ 3476604 w 3480191"/>
              <a:gd name="connsiteY2" fmla="*/ 327365 h 327365"/>
              <a:gd name="connsiteX0" fmla="*/ 0 w 3480191"/>
              <a:gd name="connsiteY0" fmla="*/ 167282 h 328766"/>
              <a:gd name="connsiteX1" fmla="*/ 2528952 w 3480191"/>
              <a:gd name="connsiteY1" fmla="*/ 3240 h 328766"/>
              <a:gd name="connsiteX2" fmla="*/ 3476604 w 3480191"/>
              <a:gd name="connsiteY2" fmla="*/ 328766 h 328766"/>
              <a:gd name="connsiteX0" fmla="*/ 0 w 3479814"/>
              <a:gd name="connsiteY0" fmla="*/ 175097 h 336581"/>
              <a:gd name="connsiteX1" fmla="*/ 2528952 w 3479814"/>
              <a:gd name="connsiteY1" fmla="*/ 11055 h 336581"/>
              <a:gd name="connsiteX2" fmla="*/ 3476604 w 3479814"/>
              <a:gd name="connsiteY2" fmla="*/ 336581 h 336581"/>
              <a:gd name="connsiteX0" fmla="*/ 0 w 3246524"/>
              <a:gd name="connsiteY0" fmla="*/ 279185 h 279185"/>
              <a:gd name="connsiteX1" fmla="*/ 2528952 w 3246524"/>
              <a:gd name="connsiteY1" fmla="*/ 115143 h 279185"/>
              <a:gd name="connsiteX2" fmla="*/ 3240378 w 3246524"/>
              <a:gd name="connsiteY2" fmla="*/ 203078 h 279185"/>
              <a:gd name="connsiteX0" fmla="*/ 0 w 3241995"/>
              <a:gd name="connsiteY0" fmla="*/ 336183 h 336183"/>
              <a:gd name="connsiteX1" fmla="*/ 1769655 w 3241995"/>
              <a:gd name="connsiteY1" fmla="*/ 43446 h 336183"/>
              <a:gd name="connsiteX2" fmla="*/ 3240378 w 3241995"/>
              <a:gd name="connsiteY2" fmla="*/ 260076 h 336183"/>
              <a:gd name="connsiteX0" fmla="*/ 0 w 3241766"/>
              <a:gd name="connsiteY0" fmla="*/ 361918 h 361918"/>
              <a:gd name="connsiteX1" fmla="*/ 1769655 w 3241766"/>
              <a:gd name="connsiteY1" fmla="*/ 69181 h 361918"/>
              <a:gd name="connsiteX2" fmla="*/ 3240378 w 3241766"/>
              <a:gd name="connsiteY2" fmla="*/ 285811 h 361918"/>
              <a:gd name="connsiteX0" fmla="*/ 0 w 3241995"/>
              <a:gd name="connsiteY0" fmla="*/ 100607 h 245592"/>
              <a:gd name="connsiteX1" fmla="*/ 1769655 w 3241995"/>
              <a:gd name="connsiteY1" fmla="*/ 28962 h 245592"/>
              <a:gd name="connsiteX2" fmla="*/ 3240378 w 3241995"/>
              <a:gd name="connsiteY2" fmla="*/ 245592 h 245592"/>
              <a:gd name="connsiteX0" fmla="*/ 0 w 3241995"/>
              <a:gd name="connsiteY0" fmla="*/ 100607 h 245592"/>
              <a:gd name="connsiteX1" fmla="*/ 1769655 w 3241995"/>
              <a:gd name="connsiteY1" fmla="*/ 28962 h 245592"/>
              <a:gd name="connsiteX2" fmla="*/ 3240378 w 3241995"/>
              <a:gd name="connsiteY2" fmla="*/ 245592 h 245592"/>
              <a:gd name="connsiteX0" fmla="*/ 0 w 3241990"/>
              <a:gd name="connsiteY0" fmla="*/ 135555 h 280540"/>
              <a:gd name="connsiteX1" fmla="*/ 1769655 w 3241990"/>
              <a:gd name="connsiteY1" fmla="*/ 63910 h 280540"/>
              <a:gd name="connsiteX2" fmla="*/ 3240378 w 3241990"/>
              <a:gd name="connsiteY2" fmla="*/ 280540 h 280540"/>
              <a:gd name="connsiteX0" fmla="*/ 0 w 1809094"/>
              <a:gd name="connsiteY0" fmla="*/ 80682 h 265266"/>
              <a:gd name="connsiteX1" fmla="*/ 1769655 w 1809094"/>
              <a:gd name="connsiteY1" fmla="*/ 9037 h 265266"/>
              <a:gd name="connsiteX2" fmla="*/ 1249329 w 1809094"/>
              <a:gd name="connsiteY2" fmla="*/ 265266 h 265266"/>
              <a:gd name="connsiteX0" fmla="*/ 0 w 1261065"/>
              <a:gd name="connsiteY0" fmla="*/ 72838 h 257422"/>
              <a:gd name="connsiteX1" fmla="*/ 993483 w 1261065"/>
              <a:gd name="connsiteY1" fmla="*/ 14392 h 257422"/>
              <a:gd name="connsiteX2" fmla="*/ 1249329 w 1261065"/>
              <a:gd name="connsiteY2" fmla="*/ 257422 h 257422"/>
              <a:gd name="connsiteX0" fmla="*/ 0 w 1249329"/>
              <a:gd name="connsiteY0" fmla="*/ 0 h 184584"/>
              <a:gd name="connsiteX1" fmla="*/ 1249329 w 1249329"/>
              <a:gd name="connsiteY1" fmla="*/ 184584 h 184584"/>
              <a:gd name="connsiteX0" fmla="*/ 0 w 1249329"/>
              <a:gd name="connsiteY0" fmla="*/ 0 h 184584"/>
              <a:gd name="connsiteX1" fmla="*/ 1249329 w 1249329"/>
              <a:gd name="connsiteY1" fmla="*/ 184584 h 184584"/>
              <a:gd name="connsiteX0" fmla="*/ 0 w 1261617"/>
              <a:gd name="connsiteY0" fmla="*/ 0 h 184584"/>
              <a:gd name="connsiteX1" fmla="*/ 1249329 w 1261617"/>
              <a:gd name="connsiteY1" fmla="*/ 184584 h 184584"/>
              <a:gd name="connsiteX0" fmla="*/ 0 w 1249329"/>
              <a:gd name="connsiteY0" fmla="*/ 33251 h 217835"/>
              <a:gd name="connsiteX1" fmla="*/ 1249329 w 1249329"/>
              <a:gd name="connsiteY1" fmla="*/ 217835 h 217835"/>
              <a:gd name="connsiteX0" fmla="*/ 0 w 1198709"/>
              <a:gd name="connsiteY0" fmla="*/ 61740 h 200126"/>
              <a:gd name="connsiteX1" fmla="*/ 1198709 w 1198709"/>
              <a:gd name="connsiteY1" fmla="*/ 200126 h 200126"/>
              <a:gd name="connsiteX0" fmla="*/ 0 w 1198709"/>
              <a:gd name="connsiteY0" fmla="*/ 69528 h 207914"/>
              <a:gd name="connsiteX1" fmla="*/ 1198709 w 1198709"/>
              <a:gd name="connsiteY1" fmla="*/ 207914 h 207914"/>
              <a:gd name="connsiteX0" fmla="*/ 0 w 1198709"/>
              <a:gd name="connsiteY0" fmla="*/ 118108 h 183897"/>
              <a:gd name="connsiteX1" fmla="*/ 1198709 w 1198709"/>
              <a:gd name="connsiteY1" fmla="*/ 183897 h 183897"/>
              <a:gd name="connsiteX0" fmla="*/ 0 w 1198709"/>
              <a:gd name="connsiteY0" fmla="*/ 131823 h 197612"/>
              <a:gd name="connsiteX1" fmla="*/ 1198709 w 1198709"/>
              <a:gd name="connsiteY1" fmla="*/ 197612 h 1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709" h="197612">
                <a:moveTo>
                  <a:pt x="0" y="131823"/>
                </a:moveTo>
                <a:cubicBezTo>
                  <a:pt x="467063" y="114154"/>
                  <a:pt x="1026928" y="-193904"/>
                  <a:pt x="1198709" y="197612"/>
                </a:cubicBezTo>
              </a:path>
            </a:pathLst>
          </a:custGeom>
          <a:noFill/>
          <a:ln w="38100">
            <a:solidFill>
              <a:srgbClr val="F4B183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76"/>
          <p:cNvCxnSpPr/>
          <p:nvPr/>
        </p:nvCxnSpPr>
        <p:spPr>
          <a:xfrm>
            <a:off x="4565549" y="5169340"/>
            <a:ext cx="50180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4565549" y="3822903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567850" y="4075188"/>
            <a:ext cx="44679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 rot="5400000">
            <a:off x="4965401" y="3527140"/>
            <a:ext cx="193870" cy="37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Séq</a:t>
            </a:r>
            <a:r>
              <a:rPr lang="fr-FR" sz="1000" dirty="0" smtClean="0">
                <a:solidFill>
                  <a:schemeClr val="tx1"/>
                </a:solidFill>
              </a:rPr>
              <a:t> 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5400000">
            <a:off x="5558048" y="3322299"/>
            <a:ext cx="193870" cy="782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5400000">
            <a:off x="6554975" y="3120621"/>
            <a:ext cx="193870" cy="11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>
            <a:off x="7754555" y="3117987"/>
            <a:ext cx="193870" cy="1185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Séquence 4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5400000">
            <a:off x="8645375" y="3425311"/>
            <a:ext cx="193870" cy="570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Séq</a:t>
            </a:r>
            <a:r>
              <a:rPr lang="fr-FR" sz="1000" dirty="0" smtClean="0">
                <a:solidFill>
                  <a:schemeClr val="tx1"/>
                </a:solidFill>
              </a:rPr>
              <a:t> 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5400000">
            <a:off x="4924938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</a:t>
            </a:r>
            <a:r>
              <a:rPr lang="fr-FR" sz="1000" dirty="0" smtClean="0">
                <a:solidFill>
                  <a:schemeClr val="tx1"/>
                </a:solidFill>
              </a:rPr>
              <a:t>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5167942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>
          <a:xfrm rot="5400000">
            <a:off x="5410946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rot="5400000">
            <a:off x="5653950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0" name="Rectangle 89"/>
          <p:cNvSpPr/>
          <p:nvPr/>
        </p:nvSpPr>
        <p:spPr>
          <a:xfrm rot="5400000">
            <a:off x="5896954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1" name="Rectangle 90"/>
          <p:cNvSpPr/>
          <p:nvPr/>
        </p:nvSpPr>
        <p:spPr>
          <a:xfrm rot="5400000">
            <a:off x="6139958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2" name="Rectangle 91"/>
          <p:cNvSpPr/>
          <p:nvPr/>
        </p:nvSpPr>
        <p:spPr>
          <a:xfrm rot="5400000">
            <a:off x="6382962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3" name="Rectangle 92"/>
          <p:cNvSpPr/>
          <p:nvPr/>
        </p:nvSpPr>
        <p:spPr>
          <a:xfrm rot="5400000">
            <a:off x="6625966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S7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 rot="5400000">
            <a:off x="6868970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5" name="Rectangle 94"/>
          <p:cNvSpPr/>
          <p:nvPr/>
        </p:nvSpPr>
        <p:spPr>
          <a:xfrm rot="5400000">
            <a:off x="7111974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S9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rot="5400000">
            <a:off x="7354978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S10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 rot="5400000">
            <a:off x="7597982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 rot="5400000">
            <a:off x="7840986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rot="5400000">
            <a:off x="8083990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S13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 rot="5400000">
            <a:off x="8326994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S15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rot="5400000">
            <a:off x="8569998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…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 rot="5400000">
            <a:off x="8813002" y="3384258"/>
            <a:ext cx="163950" cy="233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S</a:t>
            </a:r>
            <a:r>
              <a:rPr lang="fr-FR" sz="1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3" name="Connecteur droit 102"/>
          <p:cNvCxnSpPr/>
          <p:nvPr/>
        </p:nvCxnSpPr>
        <p:spPr>
          <a:xfrm>
            <a:off x="5257045" y="3822903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6053532" y="3822903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7254381" y="3818784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8451111" y="3818784"/>
            <a:ext cx="0" cy="1563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797499" y="4080940"/>
            <a:ext cx="4793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TC1.1   +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TC1.2                                                                                                                 =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</a:t>
            </a:r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08" name="Connecteur droit 107"/>
          <p:cNvCxnSpPr/>
          <p:nvPr/>
        </p:nvCxnSpPr>
        <p:spPr>
          <a:xfrm>
            <a:off x="9031282" y="3170606"/>
            <a:ext cx="0" cy="2211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bas 18"/>
          <p:cNvSpPr/>
          <p:nvPr/>
        </p:nvSpPr>
        <p:spPr>
          <a:xfrm>
            <a:off x="5307490" y="2874841"/>
            <a:ext cx="626061" cy="37862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lèche vers le bas 109"/>
          <p:cNvSpPr/>
          <p:nvPr/>
        </p:nvSpPr>
        <p:spPr>
          <a:xfrm>
            <a:off x="8080000" y="2876442"/>
            <a:ext cx="626061" cy="37862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881932" y="3994208"/>
            <a:ext cx="38173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5263671" y="3994208"/>
            <a:ext cx="789861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6053532" y="3994208"/>
            <a:ext cx="120084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>
            <a:off x="7260032" y="3994208"/>
            <a:ext cx="120084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8466532" y="3994208"/>
            <a:ext cx="561264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7730577" y="1256691"/>
            <a:ext cx="1300659" cy="1618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/>
          <p:cNvCxnSpPr/>
          <p:nvPr/>
        </p:nvCxnSpPr>
        <p:spPr>
          <a:xfrm>
            <a:off x="8613277" y="1525558"/>
            <a:ext cx="0" cy="18827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>
            <a:off x="8085471" y="1799995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7735158" y="1519678"/>
            <a:ext cx="315429" cy="117111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Compétences </a:t>
            </a:r>
          </a:p>
        </p:txBody>
      </p:sp>
      <p:sp>
        <p:nvSpPr>
          <p:cNvPr id="140" name="Rectangle 139"/>
          <p:cNvSpPr/>
          <p:nvPr/>
        </p:nvSpPr>
        <p:spPr>
          <a:xfrm rot="5400000">
            <a:off x="8409154" y="896798"/>
            <a:ext cx="262188" cy="981977"/>
          </a:xfrm>
          <a:prstGeom prst="rect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Durées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41" name="Connecteur droit 140"/>
          <p:cNvCxnSpPr/>
          <p:nvPr/>
        </p:nvCxnSpPr>
        <p:spPr>
          <a:xfrm>
            <a:off x="8052146" y="1256692"/>
            <a:ext cx="0" cy="14393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7674701" y="2669025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407129" y="1678618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TC1</a:t>
            </a:r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45" name="Connecteur droit avec flèche 144"/>
          <p:cNvCxnSpPr/>
          <p:nvPr/>
        </p:nvCxnSpPr>
        <p:spPr>
          <a:xfrm>
            <a:off x="8083967" y="1943342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/>
          <p:cNvCxnSpPr/>
          <p:nvPr/>
        </p:nvCxnSpPr>
        <p:spPr>
          <a:xfrm>
            <a:off x="8091516" y="2086689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>
            <a:off x="8099065" y="2548682"/>
            <a:ext cx="322126" cy="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7720021" y="2683240"/>
            <a:ext cx="13112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8486143" y="2651983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8400504" y="1831018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8403818" y="1983418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407132" y="2424049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err="1" smtClean="0">
                <a:solidFill>
                  <a:schemeClr val="bg1"/>
                </a:solidFill>
              </a:rPr>
              <a:t>TCn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373973" y="4250785"/>
            <a:ext cx="4308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TC2.1                             +                            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TC2.2                                   </a:t>
            </a:r>
            <a:r>
              <a:rPr lang="fr-FR" sz="1000" dirty="0">
                <a:solidFill>
                  <a:schemeClr val="bg1"/>
                </a:solidFill>
              </a:rPr>
              <a:t>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TC2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26" name="Forme libre 125"/>
          <p:cNvSpPr/>
          <p:nvPr/>
        </p:nvSpPr>
        <p:spPr>
          <a:xfrm>
            <a:off x="3926603" y="3711534"/>
            <a:ext cx="942884" cy="1088535"/>
          </a:xfrm>
          <a:custGeom>
            <a:avLst/>
            <a:gdLst>
              <a:gd name="connsiteX0" fmla="*/ 0 w 2693504"/>
              <a:gd name="connsiteY0" fmla="*/ 437879 h 676418"/>
              <a:gd name="connsiteX1" fmla="*/ 566531 w 2693504"/>
              <a:gd name="connsiteY1" fmla="*/ 557 h 676418"/>
              <a:gd name="connsiteX2" fmla="*/ 2067339 w 2693504"/>
              <a:gd name="connsiteY2" fmla="*/ 517392 h 676418"/>
              <a:gd name="connsiteX3" fmla="*/ 2693504 w 2693504"/>
              <a:gd name="connsiteY3" fmla="*/ 676418 h 676418"/>
              <a:gd name="connsiteX4" fmla="*/ 2693504 w 2693504"/>
              <a:gd name="connsiteY4" fmla="*/ 676418 h 676418"/>
              <a:gd name="connsiteX5" fmla="*/ 2693504 w 2693504"/>
              <a:gd name="connsiteY5" fmla="*/ 676418 h 676418"/>
              <a:gd name="connsiteX0" fmla="*/ 0 w 2564295"/>
              <a:gd name="connsiteY0" fmla="*/ 389344 h 677578"/>
              <a:gd name="connsiteX1" fmla="*/ 437322 w 2564295"/>
              <a:gd name="connsiteY1" fmla="*/ 1717 h 677578"/>
              <a:gd name="connsiteX2" fmla="*/ 1938130 w 2564295"/>
              <a:gd name="connsiteY2" fmla="*/ 518552 h 677578"/>
              <a:gd name="connsiteX3" fmla="*/ 2564295 w 2564295"/>
              <a:gd name="connsiteY3" fmla="*/ 677578 h 677578"/>
              <a:gd name="connsiteX4" fmla="*/ 2564295 w 2564295"/>
              <a:gd name="connsiteY4" fmla="*/ 677578 h 677578"/>
              <a:gd name="connsiteX5" fmla="*/ 2564295 w 2564295"/>
              <a:gd name="connsiteY5" fmla="*/ 677578 h 677578"/>
              <a:gd name="connsiteX0" fmla="*/ 0 w 2564295"/>
              <a:gd name="connsiteY0" fmla="*/ 389015 h 677249"/>
              <a:gd name="connsiteX1" fmla="*/ 437322 w 2564295"/>
              <a:gd name="connsiteY1" fmla="*/ 1388 h 677249"/>
              <a:gd name="connsiteX2" fmla="*/ 1938130 w 2564295"/>
              <a:gd name="connsiteY2" fmla="*/ 518223 h 677249"/>
              <a:gd name="connsiteX3" fmla="*/ 2564295 w 2564295"/>
              <a:gd name="connsiteY3" fmla="*/ 677249 h 677249"/>
              <a:gd name="connsiteX4" fmla="*/ 2564295 w 2564295"/>
              <a:gd name="connsiteY4" fmla="*/ 677249 h 677249"/>
              <a:gd name="connsiteX5" fmla="*/ 2564295 w 2564295"/>
              <a:gd name="connsiteY5" fmla="*/ 677249 h 677249"/>
              <a:gd name="connsiteX0" fmla="*/ 0 w 2564295"/>
              <a:gd name="connsiteY0" fmla="*/ 194530 h 482764"/>
              <a:gd name="connsiteX1" fmla="*/ 844827 w 2564295"/>
              <a:gd name="connsiteY1" fmla="*/ 5685 h 482764"/>
              <a:gd name="connsiteX2" fmla="*/ 1938130 w 2564295"/>
              <a:gd name="connsiteY2" fmla="*/ 323738 h 482764"/>
              <a:gd name="connsiteX3" fmla="*/ 2564295 w 2564295"/>
              <a:gd name="connsiteY3" fmla="*/ 482764 h 482764"/>
              <a:gd name="connsiteX4" fmla="*/ 2564295 w 2564295"/>
              <a:gd name="connsiteY4" fmla="*/ 482764 h 482764"/>
              <a:gd name="connsiteX5" fmla="*/ 2564295 w 2564295"/>
              <a:gd name="connsiteY5" fmla="*/ 482764 h 482764"/>
              <a:gd name="connsiteX0" fmla="*/ 0 w 2564295"/>
              <a:gd name="connsiteY0" fmla="*/ 218276 h 506510"/>
              <a:gd name="connsiteX1" fmla="*/ 844827 w 2564295"/>
              <a:gd name="connsiteY1" fmla="*/ 29431 h 506510"/>
              <a:gd name="connsiteX2" fmla="*/ 1938130 w 2564295"/>
              <a:gd name="connsiteY2" fmla="*/ 347484 h 506510"/>
              <a:gd name="connsiteX3" fmla="*/ 2564295 w 2564295"/>
              <a:gd name="connsiteY3" fmla="*/ 506510 h 506510"/>
              <a:gd name="connsiteX4" fmla="*/ 2564295 w 2564295"/>
              <a:gd name="connsiteY4" fmla="*/ 506510 h 506510"/>
              <a:gd name="connsiteX5" fmla="*/ 2564295 w 2564295"/>
              <a:gd name="connsiteY5" fmla="*/ 506510 h 506510"/>
              <a:gd name="connsiteX0" fmla="*/ 0 w 2564295"/>
              <a:gd name="connsiteY0" fmla="*/ 188853 h 477087"/>
              <a:gd name="connsiteX1" fmla="*/ 844827 w 2564295"/>
              <a:gd name="connsiteY1" fmla="*/ 8 h 477087"/>
              <a:gd name="connsiteX2" fmla="*/ 1754908 w 2564295"/>
              <a:gd name="connsiteY2" fmla="*/ 182694 h 477087"/>
              <a:gd name="connsiteX3" fmla="*/ 2564295 w 2564295"/>
              <a:gd name="connsiteY3" fmla="*/ 477087 h 477087"/>
              <a:gd name="connsiteX4" fmla="*/ 2564295 w 2564295"/>
              <a:gd name="connsiteY4" fmla="*/ 477087 h 477087"/>
              <a:gd name="connsiteX5" fmla="*/ 2564295 w 2564295"/>
              <a:gd name="connsiteY5" fmla="*/ 477087 h 477087"/>
              <a:gd name="connsiteX0" fmla="*/ 0 w 2564295"/>
              <a:gd name="connsiteY0" fmla="*/ 244589 h 532823"/>
              <a:gd name="connsiteX1" fmla="*/ 763395 w 2564295"/>
              <a:gd name="connsiteY1" fmla="*/ 5 h 532823"/>
              <a:gd name="connsiteX2" fmla="*/ 1754908 w 2564295"/>
              <a:gd name="connsiteY2" fmla="*/ 238430 h 532823"/>
              <a:gd name="connsiteX3" fmla="*/ 2564295 w 2564295"/>
              <a:gd name="connsiteY3" fmla="*/ 532823 h 532823"/>
              <a:gd name="connsiteX4" fmla="*/ 2564295 w 2564295"/>
              <a:gd name="connsiteY4" fmla="*/ 532823 h 532823"/>
              <a:gd name="connsiteX5" fmla="*/ 2564295 w 2564295"/>
              <a:gd name="connsiteY5" fmla="*/ 532823 h 532823"/>
              <a:gd name="connsiteX0" fmla="*/ 0 w 2564295"/>
              <a:gd name="connsiteY0" fmla="*/ 246272 h 534506"/>
              <a:gd name="connsiteX1" fmla="*/ 763395 w 2564295"/>
              <a:gd name="connsiteY1" fmla="*/ 1688 h 534506"/>
              <a:gd name="connsiteX2" fmla="*/ 1754908 w 2564295"/>
              <a:gd name="connsiteY2" fmla="*/ 240113 h 534506"/>
              <a:gd name="connsiteX3" fmla="*/ 2564295 w 2564295"/>
              <a:gd name="connsiteY3" fmla="*/ 534506 h 534506"/>
              <a:gd name="connsiteX4" fmla="*/ 2564295 w 2564295"/>
              <a:gd name="connsiteY4" fmla="*/ 534506 h 534506"/>
              <a:gd name="connsiteX5" fmla="*/ 2564295 w 2564295"/>
              <a:gd name="connsiteY5" fmla="*/ 534506 h 534506"/>
              <a:gd name="connsiteX0" fmla="*/ 0 w 2564295"/>
              <a:gd name="connsiteY0" fmla="*/ 250970 h 539204"/>
              <a:gd name="connsiteX1" fmla="*/ 763395 w 2564295"/>
              <a:gd name="connsiteY1" fmla="*/ 6386 h 539204"/>
              <a:gd name="connsiteX2" fmla="*/ 1754908 w 2564295"/>
              <a:gd name="connsiteY2" fmla="*/ 244811 h 539204"/>
              <a:gd name="connsiteX3" fmla="*/ 2564295 w 2564295"/>
              <a:gd name="connsiteY3" fmla="*/ 539204 h 539204"/>
              <a:gd name="connsiteX4" fmla="*/ 2564295 w 2564295"/>
              <a:gd name="connsiteY4" fmla="*/ 539204 h 539204"/>
              <a:gd name="connsiteX5" fmla="*/ 2564295 w 2564295"/>
              <a:gd name="connsiteY5" fmla="*/ 539204 h 539204"/>
              <a:gd name="connsiteX0" fmla="*/ 0 w 2564295"/>
              <a:gd name="connsiteY0" fmla="*/ 246273 h 534507"/>
              <a:gd name="connsiteX1" fmla="*/ 763395 w 2564295"/>
              <a:gd name="connsiteY1" fmla="*/ 1689 h 534507"/>
              <a:gd name="connsiteX2" fmla="*/ 1754908 w 2564295"/>
              <a:gd name="connsiteY2" fmla="*/ 240114 h 534507"/>
              <a:gd name="connsiteX3" fmla="*/ 2564295 w 2564295"/>
              <a:gd name="connsiteY3" fmla="*/ 534507 h 534507"/>
              <a:gd name="connsiteX4" fmla="*/ 2564295 w 2564295"/>
              <a:gd name="connsiteY4" fmla="*/ 534507 h 534507"/>
              <a:gd name="connsiteX5" fmla="*/ 2564295 w 2564295"/>
              <a:gd name="connsiteY5" fmla="*/ 534507 h 534507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50889 h 582363"/>
              <a:gd name="connsiteX1" fmla="*/ 763395 w 2564295"/>
              <a:gd name="connsiteY1" fmla="*/ 6305 h 582363"/>
              <a:gd name="connsiteX2" fmla="*/ 2039920 w 2564295"/>
              <a:gd name="connsiteY2" fmla="*/ 451762 h 582363"/>
              <a:gd name="connsiteX3" fmla="*/ 2564295 w 2564295"/>
              <a:gd name="connsiteY3" fmla="*/ 539123 h 582363"/>
              <a:gd name="connsiteX4" fmla="*/ 2564295 w 2564295"/>
              <a:gd name="connsiteY4" fmla="*/ 539123 h 582363"/>
              <a:gd name="connsiteX5" fmla="*/ 2564295 w 2564295"/>
              <a:gd name="connsiteY5" fmla="*/ 539123 h 582363"/>
              <a:gd name="connsiteX0" fmla="*/ 0 w 2564295"/>
              <a:gd name="connsiteY0" fmla="*/ 250889 h 539123"/>
              <a:gd name="connsiteX1" fmla="*/ 763395 w 2564295"/>
              <a:gd name="connsiteY1" fmla="*/ 6305 h 539123"/>
              <a:gd name="connsiteX2" fmla="*/ 2039920 w 2564295"/>
              <a:gd name="connsiteY2" fmla="*/ 451762 h 539123"/>
              <a:gd name="connsiteX3" fmla="*/ 2564295 w 2564295"/>
              <a:gd name="connsiteY3" fmla="*/ 539123 h 539123"/>
              <a:gd name="connsiteX4" fmla="*/ 2564295 w 2564295"/>
              <a:gd name="connsiteY4" fmla="*/ 539123 h 539123"/>
              <a:gd name="connsiteX5" fmla="*/ 2564295 w 2564295"/>
              <a:gd name="connsiteY5" fmla="*/ 539123 h 539123"/>
              <a:gd name="connsiteX0" fmla="*/ 0 w 2564295"/>
              <a:gd name="connsiteY0" fmla="*/ 220805 h 509039"/>
              <a:gd name="connsiteX1" fmla="*/ 1160377 w 2564295"/>
              <a:gd name="connsiteY1" fmla="*/ 8072 h 509039"/>
              <a:gd name="connsiteX2" fmla="*/ 2039920 w 2564295"/>
              <a:gd name="connsiteY2" fmla="*/ 421678 h 509039"/>
              <a:gd name="connsiteX3" fmla="*/ 2564295 w 2564295"/>
              <a:gd name="connsiteY3" fmla="*/ 509039 h 509039"/>
              <a:gd name="connsiteX4" fmla="*/ 2564295 w 2564295"/>
              <a:gd name="connsiteY4" fmla="*/ 509039 h 509039"/>
              <a:gd name="connsiteX5" fmla="*/ 2564295 w 2564295"/>
              <a:gd name="connsiteY5" fmla="*/ 509039 h 509039"/>
              <a:gd name="connsiteX0" fmla="*/ 0 w 2564295"/>
              <a:gd name="connsiteY0" fmla="*/ 215850 h 504084"/>
              <a:gd name="connsiteX1" fmla="*/ 1160377 w 2564295"/>
              <a:gd name="connsiteY1" fmla="*/ 3117 h 504084"/>
              <a:gd name="connsiteX2" fmla="*/ 2039920 w 2564295"/>
              <a:gd name="connsiteY2" fmla="*/ 416723 h 504084"/>
              <a:gd name="connsiteX3" fmla="*/ 2564295 w 2564295"/>
              <a:gd name="connsiteY3" fmla="*/ 504084 h 504084"/>
              <a:gd name="connsiteX4" fmla="*/ 2564295 w 2564295"/>
              <a:gd name="connsiteY4" fmla="*/ 504084 h 504084"/>
              <a:gd name="connsiteX5" fmla="*/ 2564295 w 2564295"/>
              <a:gd name="connsiteY5" fmla="*/ 504084 h 504084"/>
              <a:gd name="connsiteX0" fmla="*/ 0 w 2564295"/>
              <a:gd name="connsiteY0" fmla="*/ 262453 h 550687"/>
              <a:gd name="connsiteX1" fmla="*/ 1180735 w 2564295"/>
              <a:gd name="connsiteY1" fmla="*/ 1944 h 550687"/>
              <a:gd name="connsiteX2" fmla="*/ 2039920 w 2564295"/>
              <a:gd name="connsiteY2" fmla="*/ 463326 h 550687"/>
              <a:gd name="connsiteX3" fmla="*/ 2564295 w 2564295"/>
              <a:gd name="connsiteY3" fmla="*/ 550687 h 550687"/>
              <a:gd name="connsiteX4" fmla="*/ 2564295 w 2564295"/>
              <a:gd name="connsiteY4" fmla="*/ 550687 h 550687"/>
              <a:gd name="connsiteX5" fmla="*/ 2564295 w 2564295"/>
              <a:gd name="connsiteY5" fmla="*/ 550687 h 550687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4161 h 552395"/>
              <a:gd name="connsiteX1" fmla="*/ 1180735 w 2564295"/>
              <a:gd name="connsiteY1" fmla="*/ 3652 h 552395"/>
              <a:gd name="connsiteX2" fmla="*/ 2039920 w 2564295"/>
              <a:gd name="connsiteY2" fmla="*/ 465034 h 552395"/>
              <a:gd name="connsiteX3" fmla="*/ 2564295 w 2564295"/>
              <a:gd name="connsiteY3" fmla="*/ 552395 h 552395"/>
              <a:gd name="connsiteX4" fmla="*/ 2564295 w 2564295"/>
              <a:gd name="connsiteY4" fmla="*/ 552395 h 552395"/>
              <a:gd name="connsiteX5" fmla="*/ 2564295 w 2564295"/>
              <a:gd name="connsiteY5" fmla="*/ 552395 h 552395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62983 h 551217"/>
              <a:gd name="connsiteX1" fmla="*/ 1180735 w 2564295"/>
              <a:gd name="connsiteY1" fmla="*/ 2474 h 551217"/>
              <a:gd name="connsiteX2" fmla="*/ 1999204 w 2564295"/>
              <a:gd name="connsiteY2" fmla="*/ 384229 h 551217"/>
              <a:gd name="connsiteX3" fmla="*/ 2564295 w 2564295"/>
              <a:gd name="connsiteY3" fmla="*/ 551217 h 551217"/>
              <a:gd name="connsiteX4" fmla="*/ 2564295 w 2564295"/>
              <a:gd name="connsiteY4" fmla="*/ 551217 h 551217"/>
              <a:gd name="connsiteX5" fmla="*/ 2564295 w 2564295"/>
              <a:gd name="connsiteY5" fmla="*/ 551217 h 551217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39958 h 528192"/>
              <a:gd name="connsiteX1" fmla="*/ 1099303 w 2564295"/>
              <a:gd name="connsiteY1" fmla="*/ 27226 h 528192"/>
              <a:gd name="connsiteX2" fmla="*/ 1999204 w 2564295"/>
              <a:gd name="connsiteY2" fmla="*/ 361204 h 528192"/>
              <a:gd name="connsiteX3" fmla="*/ 2564295 w 2564295"/>
              <a:gd name="connsiteY3" fmla="*/ 528192 h 528192"/>
              <a:gd name="connsiteX4" fmla="*/ 2564295 w 2564295"/>
              <a:gd name="connsiteY4" fmla="*/ 528192 h 528192"/>
              <a:gd name="connsiteX5" fmla="*/ 2564295 w 2564295"/>
              <a:gd name="connsiteY5" fmla="*/ 528192 h 528192"/>
              <a:gd name="connsiteX0" fmla="*/ 0 w 2564295"/>
              <a:gd name="connsiteY0" fmla="*/ 216596 h 504830"/>
              <a:gd name="connsiteX1" fmla="*/ 1099303 w 2564295"/>
              <a:gd name="connsiteY1" fmla="*/ 3864 h 504830"/>
              <a:gd name="connsiteX2" fmla="*/ 1999204 w 2564295"/>
              <a:gd name="connsiteY2" fmla="*/ 337842 h 504830"/>
              <a:gd name="connsiteX3" fmla="*/ 2564295 w 2564295"/>
              <a:gd name="connsiteY3" fmla="*/ 504830 h 504830"/>
              <a:gd name="connsiteX4" fmla="*/ 2564295 w 2564295"/>
              <a:gd name="connsiteY4" fmla="*/ 504830 h 504830"/>
              <a:gd name="connsiteX5" fmla="*/ 2564295 w 2564295"/>
              <a:gd name="connsiteY5" fmla="*/ 504830 h 504830"/>
              <a:gd name="connsiteX0" fmla="*/ 0 w 2564295"/>
              <a:gd name="connsiteY0" fmla="*/ 214843 h 503077"/>
              <a:gd name="connsiteX1" fmla="*/ 1099303 w 2564295"/>
              <a:gd name="connsiteY1" fmla="*/ 2111 h 503077"/>
              <a:gd name="connsiteX2" fmla="*/ 1999204 w 2564295"/>
              <a:gd name="connsiteY2" fmla="*/ 336089 h 503077"/>
              <a:gd name="connsiteX3" fmla="*/ 2564295 w 2564295"/>
              <a:gd name="connsiteY3" fmla="*/ 503077 h 503077"/>
              <a:gd name="connsiteX4" fmla="*/ 2564295 w 2564295"/>
              <a:gd name="connsiteY4" fmla="*/ 503077 h 503077"/>
              <a:gd name="connsiteX5" fmla="*/ 2564295 w 2564295"/>
              <a:gd name="connsiteY5" fmla="*/ 503077 h 503077"/>
              <a:gd name="connsiteX0" fmla="*/ 0 w 1464992"/>
              <a:gd name="connsiteY0" fmla="*/ 0 h 500966"/>
              <a:gd name="connsiteX1" fmla="*/ 899901 w 1464992"/>
              <a:gd name="connsiteY1" fmla="*/ 333978 h 500966"/>
              <a:gd name="connsiteX2" fmla="*/ 1464992 w 1464992"/>
              <a:gd name="connsiteY2" fmla="*/ 500966 h 500966"/>
              <a:gd name="connsiteX3" fmla="*/ 1464992 w 1464992"/>
              <a:gd name="connsiteY3" fmla="*/ 500966 h 500966"/>
              <a:gd name="connsiteX4" fmla="*/ 1464992 w 1464992"/>
              <a:gd name="connsiteY4" fmla="*/ 500966 h 500966"/>
              <a:gd name="connsiteX0" fmla="*/ 0 w 844073"/>
              <a:gd name="connsiteY0" fmla="*/ 0 h 206344"/>
              <a:gd name="connsiteX1" fmla="*/ 278982 w 844073"/>
              <a:gd name="connsiteY1" fmla="*/ 39356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11309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844073"/>
              <a:gd name="connsiteY0" fmla="*/ 0 h 206344"/>
              <a:gd name="connsiteX1" fmla="*/ 492741 w 844073"/>
              <a:gd name="connsiteY1" fmla="*/ 150834 h 206344"/>
              <a:gd name="connsiteX2" fmla="*/ 844073 w 844073"/>
              <a:gd name="connsiteY2" fmla="*/ 206344 h 206344"/>
              <a:gd name="connsiteX3" fmla="*/ 844073 w 844073"/>
              <a:gd name="connsiteY3" fmla="*/ 206344 h 206344"/>
              <a:gd name="connsiteX4" fmla="*/ 844073 w 844073"/>
              <a:gd name="connsiteY4" fmla="*/ 206344 h 206344"/>
              <a:gd name="connsiteX0" fmla="*/ 0 w 3977993"/>
              <a:gd name="connsiteY0" fmla="*/ 0 h 300635"/>
              <a:gd name="connsiteX1" fmla="*/ 492741 w 3977993"/>
              <a:gd name="connsiteY1" fmla="*/ 150834 h 300635"/>
              <a:gd name="connsiteX2" fmla="*/ 844073 w 3977993"/>
              <a:gd name="connsiteY2" fmla="*/ 206344 h 300635"/>
              <a:gd name="connsiteX3" fmla="*/ 844073 w 3977993"/>
              <a:gd name="connsiteY3" fmla="*/ 206344 h 300635"/>
              <a:gd name="connsiteX4" fmla="*/ 3977993 w 3977993"/>
              <a:gd name="connsiteY4" fmla="*/ 300635 h 300635"/>
              <a:gd name="connsiteX0" fmla="*/ 0 w 3977993"/>
              <a:gd name="connsiteY0" fmla="*/ 0 h 1076724"/>
              <a:gd name="connsiteX1" fmla="*/ 492741 w 3977993"/>
              <a:gd name="connsiteY1" fmla="*/ 150834 h 1076724"/>
              <a:gd name="connsiteX2" fmla="*/ 844073 w 3977993"/>
              <a:gd name="connsiteY2" fmla="*/ 206344 h 1076724"/>
              <a:gd name="connsiteX3" fmla="*/ 3310413 w 3977993"/>
              <a:gd name="connsiteY3" fmla="*/ 1076724 h 1076724"/>
              <a:gd name="connsiteX4" fmla="*/ 3977993 w 3977993"/>
              <a:gd name="connsiteY4" fmla="*/ 300635 h 1076724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3977993"/>
              <a:gd name="connsiteY0" fmla="*/ 0 h 1134861"/>
              <a:gd name="connsiteX1" fmla="*/ 492741 w 3977993"/>
              <a:gd name="connsiteY1" fmla="*/ 150834 h 1134861"/>
              <a:gd name="connsiteX2" fmla="*/ 1010968 w 3977993"/>
              <a:gd name="connsiteY2" fmla="*/ 975180 h 1134861"/>
              <a:gd name="connsiteX3" fmla="*/ 3310413 w 3977993"/>
              <a:gd name="connsiteY3" fmla="*/ 1076724 h 1134861"/>
              <a:gd name="connsiteX4" fmla="*/ 3977993 w 3977993"/>
              <a:gd name="connsiteY4" fmla="*/ 300635 h 1134861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140218"/>
              <a:gd name="connsiteX1" fmla="*/ 492741 w 4126344"/>
              <a:gd name="connsiteY1" fmla="*/ 150834 h 1140218"/>
              <a:gd name="connsiteX2" fmla="*/ 1010968 w 4126344"/>
              <a:gd name="connsiteY2" fmla="*/ 975180 h 1140218"/>
              <a:gd name="connsiteX3" fmla="*/ 3310413 w 4126344"/>
              <a:gd name="connsiteY3" fmla="*/ 1076724 h 1140218"/>
              <a:gd name="connsiteX4" fmla="*/ 4126344 w 4126344"/>
              <a:gd name="connsiteY4" fmla="*/ 228104 h 1140218"/>
              <a:gd name="connsiteX0" fmla="*/ 0 w 4126344"/>
              <a:gd name="connsiteY0" fmla="*/ 0 h 1052001"/>
              <a:gd name="connsiteX1" fmla="*/ 492741 w 4126344"/>
              <a:gd name="connsiteY1" fmla="*/ 150834 h 1052001"/>
              <a:gd name="connsiteX2" fmla="*/ 1010968 w 4126344"/>
              <a:gd name="connsiteY2" fmla="*/ 975180 h 1052001"/>
              <a:gd name="connsiteX3" fmla="*/ 3143518 w 4126344"/>
              <a:gd name="connsiteY3" fmla="*/ 931661 h 1052001"/>
              <a:gd name="connsiteX4" fmla="*/ 4126344 w 4126344"/>
              <a:gd name="connsiteY4" fmla="*/ 228104 h 1052001"/>
              <a:gd name="connsiteX0" fmla="*/ 0 w 3161178"/>
              <a:gd name="connsiteY0" fmla="*/ 0 h 2096229"/>
              <a:gd name="connsiteX1" fmla="*/ 492741 w 3161178"/>
              <a:gd name="connsiteY1" fmla="*/ 150834 h 2096229"/>
              <a:gd name="connsiteX2" fmla="*/ 1010968 w 3161178"/>
              <a:gd name="connsiteY2" fmla="*/ 975180 h 2096229"/>
              <a:gd name="connsiteX3" fmla="*/ 3143518 w 3161178"/>
              <a:gd name="connsiteY3" fmla="*/ 931661 h 2096229"/>
              <a:gd name="connsiteX4" fmla="*/ 2234865 w 3161178"/>
              <a:gd name="connsiteY4" fmla="*/ 2092169 h 2096229"/>
              <a:gd name="connsiteX0" fmla="*/ 0 w 2234865"/>
              <a:gd name="connsiteY0" fmla="*/ 0 h 2092169"/>
              <a:gd name="connsiteX1" fmla="*/ 492741 w 2234865"/>
              <a:gd name="connsiteY1" fmla="*/ 150834 h 2092169"/>
              <a:gd name="connsiteX2" fmla="*/ 1010968 w 2234865"/>
              <a:gd name="connsiteY2" fmla="*/ 975180 h 2092169"/>
              <a:gd name="connsiteX3" fmla="*/ 2234865 w 2234865"/>
              <a:gd name="connsiteY3" fmla="*/ 2092169 h 2092169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1010968 w 2336856"/>
              <a:gd name="connsiteY2" fmla="*/ 975180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150834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492741 w 2336856"/>
              <a:gd name="connsiteY1" fmla="*/ 201607 h 2005131"/>
              <a:gd name="connsiteX2" fmla="*/ 779168 w 2336856"/>
              <a:gd name="connsiteY2" fmla="*/ 982433 h 2005131"/>
              <a:gd name="connsiteX3" fmla="*/ 2336856 w 2336856"/>
              <a:gd name="connsiteY3" fmla="*/ 2005131 h 2005131"/>
              <a:gd name="connsiteX0" fmla="*/ 0 w 2336856"/>
              <a:gd name="connsiteY0" fmla="*/ 0 h 2005131"/>
              <a:gd name="connsiteX1" fmla="*/ 779168 w 2336856"/>
              <a:gd name="connsiteY1" fmla="*/ 982433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630818 w 2336856"/>
              <a:gd name="connsiteY1" fmla="*/ 576256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2336856"/>
              <a:gd name="connsiteY0" fmla="*/ 0 h 2005131"/>
              <a:gd name="connsiteX1" fmla="*/ 584458 w 2336856"/>
              <a:gd name="connsiteY1" fmla="*/ 663294 h 2005131"/>
              <a:gd name="connsiteX2" fmla="*/ 2336856 w 2336856"/>
              <a:gd name="connsiteY2" fmla="*/ 2005131 h 2005131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805342"/>
              <a:gd name="connsiteY0" fmla="*/ 0 h 2287476"/>
              <a:gd name="connsiteX1" fmla="*/ 584458 w 805342"/>
              <a:gd name="connsiteY1" fmla="*/ 663294 h 2287476"/>
              <a:gd name="connsiteX2" fmla="*/ 805342 w 805342"/>
              <a:gd name="connsiteY2" fmla="*/ 2287476 h 2287476"/>
              <a:gd name="connsiteX0" fmla="*/ 0 w 965638"/>
              <a:gd name="connsiteY0" fmla="*/ 879481 h 1581570"/>
              <a:gd name="connsiteX1" fmla="*/ 584458 w 965638"/>
              <a:gd name="connsiteY1" fmla="*/ 1542775 h 1581570"/>
              <a:gd name="connsiteX2" fmla="*/ 965638 w 965638"/>
              <a:gd name="connsiteY2" fmla="*/ 12284 h 1581570"/>
              <a:gd name="connsiteX0" fmla="*/ 0 w 965638"/>
              <a:gd name="connsiteY0" fmla="*/ 867197 h 867197"/>
              <a:gd name="connsiteX1" fmla="*/ 965638 w 965638"/>
              <a:gd name="connsiteY1" fmla="*/ 0 h 867197"/>
              <a:gd name="connsiteX0" fmla="*/ 0 w 965638"/>
              <a:gd name="connsiteY0" fmla="*/ 867197 h 867197"/>
              <a:gd name="connsiteX1" fmla="*/ 965638 w 965638"/>
              <a:gd name="connsiteY1" fmla="*/ 0 h 867197"/>
              <a:gd name="connsiteX0" fmla="*/ 0 w 965638"/>
              <a:gd name="connsiteY0" fmla="*/ 878413 h 878413"/>
              <a:gd name="connsiteX1" fmla="*/ 965638 w 965638"/>
              <a:gd name="connsiteY1" fmla="*/ 11216 h 878413"/>
              <a:gd name="connsiteX0" fmla="*/ 0 w 965638"/>
              <a:gd name="connsiteY0" fmla="*/ 872078 h 872078"/>
              <a:gd name="connsiteX1" fmla="*/ 965638 w 965638"/>
              <a:gd name="connsiteY1" fmla="*/ 4881 h 8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5638" h="872078">
                <a:moveTo>
                  <a:pt x="0" y="872078"/>
                </a:moveTo>
                <a:cubicBezTo>
                  <a:pt x="718400" y="866801"/>
                  <a:pt x="27885" y="-75639"/>
                  <a:pt x="965638" y="4881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/>
          <p:nvPr/>
        </p:nvCxnSpPr>
        <p:spPr>
          <a:xfrm>
            <a:off x="7730577" y="1516856"/>
            <a:ext cx="13006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/>
          <p:cNvSpPr/>
          <p:nvPr/>
        </p:nvSpPr>
        <p:spPr>
          <a:xfrm>
            <a:off x="7711329" y="1203348"/>
            <a:ext cx="337930" cy="3379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8" name="Rectangle à coins arrondis 127"/>
          <p:cNvSpPr/>
          <p:nvPr/>
        </p:nvSpPr>
        <p:spPr>
          <a:xfrm>
            <a:off x="891092" y="1072112"/>
            <a:ext cx="8848196" cy="4652043"/>
          </a:xfrm>
          <a:prstGeom prst="roundRect">
            <a:avLst>
              <a:gd name="adj" fmla="val 6099"/>
            </a:avLst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6425235" y="4411423"/>
            <a:ext cx="3253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TC3.1                  +  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TC3.2        +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>
                <a:solidFill>
                  <a:schemeClr val="bg1"/>
                </a:solidFill>
              </a:rPr>
              <a:t>TC3.2    </a:t>
            </a:r>
            <a:r>
              <a:rPr lang="fr-FR" sz="1000" dirty="0" smtClean="0">
                <a:solidFill>
                  <a:schemeClr val="bg1"/>
                </a:solidFill>
              </a:rPr>
              <a:t>  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TC3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589716" y="4851953"/>
            <a:ext cx="20775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TCn.1        +      </a:t>
            </a:r>
            <a:r>
              <a:rPr lang="fr-FR" sz="1000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smtClean="0">
                <a:solidFill>
                  <a:schemeClr val="bg1"/>
                </a:solidFill>
              </a:rPr>
              <a:t>TCn.2      =  </a:t>
            </a:r>
            <a:r>
              <a:rPr lang="fr-FR" sz="100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00" dirty="0" err="1" smtClean="0">
                <a:solidFill>
                  <a:schemeClr val="bg1"/>
                </a:solidFill>
              </a:rPr>
              <a:t>TCn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42506" y="3771766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TSeq2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46046" y="5158369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TSeq2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799174" y="5356875"/>
            <a:ext cx="8402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Durée totale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185171" y="5159699"/>
            <a:ext cx="255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363914" y="5160142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TSeq3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7571256" y="5161915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TSeq4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440844" y="5163688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TSeq5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839419" y="5162485"/>
            <a:ext cx="4635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TS1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383795" y="3779872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TSeq3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591137" y="3781645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TSeq4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460725" y="3783418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TSeq5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859300" y="3782215"/>
            <a:ext cx="4635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fr-FR" sz="1050" dirty="0" smtClean="0">
                <a:solidFill>
                  <a:schemeClr val="bg1"/>
                </a:solidFill>
              </a:rPr>
              <a:t>TS1</a:t>
            </a:r>
            <a:endParaRPr lang="fr-FR" sz="300" dirty="0">
              <a:solidFill>
                <a:schemeClr val="bg1"/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10372421" y="3108936"/>
            <a:ext cx="1151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Progression pédagogique annuelle</a:t>
            </a:r>
            <a:endParaRPr lang="fr-FR" sz="1400" dirty="0"/>
          </a:p>
        </p:txBody>
      </p:sp>
      <p:sp>
        <p:nvSpPr>
          <p:cNvPr id="124" name="Flèche droite 123"/>
          <p:cNvSpPr/>
          <p:nvPr/>
        </p:nvSpPr>
        <p:spPr>
          <a:xfrm>
            <a:off x="8874137" y="1798780"/>
            <a:ext cx="1513308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/>
          <p:cNvSpPr txBox="1"/>
          <p:nvPr/>
        </p:nvSpPr>
        <p:spPr>
          <a:xfrm>
            <a:off x="10372421" y="4291540"/>
            <a:ext cx="1151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Fiches scénario des séquences</a:t>
            </a:r>
            <a:endParaRPr lang="fr-FR" sz="1400" dirty="0"/>
          </a:p>
        </p:txBody>
      </p:sp>
      <p:sp>
        <p:nvSpPr>
          <p:cNvPr id="132" name="Flèche droite 131"/>
          <p:cNvSpPr/>
          <p:nvPr/>
        </p:nvSpPr>
        <p:spPr>
          <a:xfrm>
            <a:off x="7793886" y="3187963"/>
            <a:ext cx="2587473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ZoneTexte 132"/>
          <p:cNvSpPr txBox="1"/>
          <p:nvPr/>
        </p:nvSpPr>
        <p:spPr>
          <a:xfrm>
            <a:off x="10386332" y="1710576"/>
            <a:ext cx="1137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Critères d’</a:t>
            </a:r>
            <a:r>
              <a:rPr lang="fr-FR" sz="1400" dirty="0"/>
              <a:t>é</a:t>
            </a:r>
            <a:r>
              <a:rPr lang="fr-FR" sz="1400" dirty="0" smtClean="0"/>
              <a:t>valuation objectifs</a:t>
            </a:r>
            <a:endParaRPr lang="fr-FR" sz="1400" dirty="0"/>
          </a:p>
        </p:txBody>
      </p:sp>
      <p:sp>
        <p:nvSpPr>
          <p:cNvPr id="158" name="Rectangle à coins arrondis 157"/>
          <p:cNvSpPr/>
          <p:nvPr/>
        </p:nvSpPr>
        <p:spPr>
          <a:xfrm>
            <a:off x="5267727" y="3791256"/>
            <a:ext cx="770385" cy="163847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2</a:t>
            </a:r>
            <a:endParaRPr lang="fr-FR" sz="8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Titre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Démarches</a:t>
            </a:r>
            <a:endParaRPr lang="fr-FR" sz="8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Supports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Activités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Évaluations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59" name="Rectangle à coins arrondis 158"/>
          <p:cNvSpPr/>
          <p:nvPr/>
        </p:nvSpPr>
        <p:spPr>
          <a:xfrm>
            <a:off x="6268624" y="3787134"/>
            <a:ext cx="770385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3</a:t>
            </a:r>
            <a:endParaRPr lang="fr-FR" sz="8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Titre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Démarches</a:t>
            </a:r>
            <a:endParaRPr lang="fr-FR" sz="8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Supports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Activités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Évaluations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60" name="Rectangle à coins arrondis 159"/>
          <p:cNvSpPr/>
          <p:nvPr/>
        </p:nvSpPr>
        <p:spPr>
          <a:xfrm>
            <a:off x="7426041" y="3783012"/>
            <a:ext cx="770385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4</a:t>
            </a:r>
            <a:endParaRPr lang="fr-FR" sz="8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Titre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Démarches</a:t>
            </a:r>
            <a:endParaRPr lang="fr-FR" sz="8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Supports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Activités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fr-FR" sz="800" dirty="0" smtClean="0">
                <a:solidFill>
                  <a:schemeClr val="tx1"/>
                </a:solidFill>
              </a:rPr>
              <a:t>Évaluations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61" name="Rectangle à coins arrondis 160"/>
          <p:cNvSpPr/>
          <p:nvPr/>
        </p:nvSpPr>
        <p:spPr>
          <a:xfrm>
            <a:off x="8477956" y="3778890"/>
            <a:ext cx="531198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N</a:t>
            </a:r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66" name="Rectangle à coins arrondis 165"/>
          <p:cNvSpPr/>
          <p:nvPr/>
        </p:nvSpPr>
        <p:spPr>
          <a:xfrm>
            <a:off x="4881831" y="3787135"/>
            <a:ext cx="344848" cy="164671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Fiche scénario de la séquence 1</a:t>
            </a:r>
            <a:endParaRPr lang="fr-FR" sz="800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57" name="Flèche droite 156"/>
          <p:cNvSpPr/>
          <p:nvPr/>
        </p:nvSpPr>
        <p:spPr>
          <a:xfrm>
            <a:off x="5890179" y="4384243"/>
            <a:ext cx="4505092" cy="54754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6" name="Picture 4" descr="http://utopie1963.u.t.pic.centerblog.net/883003c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835" y="4373895"/>
            <a:ext cx="659321" cy="6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http://claudesuper.files.wordpress.com/2011/02/evalu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754" y="1663853"/>
            <a:ext cx="602418" cy="7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http://www.coactiv.fr/wp-content/uploads/2013/07/Progression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3441" r="3409" b="2295"/>
          <a:stretch/>
        </p:blipFill>
        <p:spPr bwMode="auto">
          <a:xfrm>
            <a:off x="11442136" y="3203199"/>
            <a:ext cx="749213" cy="5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angle 120"/>
          <p:cNvSpPr/>
          <p:nvPr/>
        </p:nvSpPr>
        <p:spPr>
          <a:xfrm>
            <a:off x="10914856" y="5140811"/>
            <a:ext cx="296562" cy="1136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 rot="5400000">
            <a:off x="5663848" y="718884"/>
            <a:ext cx="296562" cy="1081994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23" name="Flèche droite 122"/>
          <p:cNvSpPr/>
          <p:nvPr/>
        </p:nvSpPr>
        <p:spPr>
          <a:xfrm rot="16200000">
            <a:off x="-37856" y="5334586"/>
            <a:ext cx="1157530" cy="5520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67" name="Rectangle 166"/>
          <p:cNvSpPr/>
          <p:nvPr/>
        </p:nvSpPr>
        <p:spPr>
          <a:xfrm>
            <a:off x="5303007" y="5941666"/>
            <a:ext cx="179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Rétro conception</a:t>
            </a:r>
            <a:endParaRPr lang="fr-FR" dirty="0"/>
          </a:p>
        </p:txBody>
      </p:sp>
      <p:pic>
        <p:nvPicPr>
          <p:cNvPr id="129" name="Picture 2" descr="http://sadev-decolletage.com/wp-content/uploads/engrenag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37" y="625595"/>
            <a:ext cx="367227" cy="4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Rectangle 167"/>
          <p:cNvSpPr/>
          <p:nvPr/>
        </p:nvSpPr>
        <p:spPr>
          <a:xfrm>
            <a:off x="766151" y="94085"/>
            <a:ext cx="621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Construire une progression pédagogique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1433</Words>
  <Application>Microsoft Office PowerPoint</Application>
  <PresentationFormat>Personnalisé</PresentationFormat>
  <Paragraphs>448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TARAUD</dc:creator>
  <cp:lastModifiedBy>Christian LAURENT</cp:lastModifiedBy>
  <cp:revision>144</cp:revision>
  <dcterms:created xsi:type="dcterms:W3CDTF">2014-09-12T15:53:35Z</dcterms:created>
  <dcterms:modified xsi:type="dcterms:W3CDTF">2014-11-25T06:13:27Z</dcterms:modified>
</cp:coreProperties>
</file>