
<file path=[Content_Types].xml><?xml version="1.0" encoding="utf-8"?>
<Types xmlns="http://schemas.openxmlformats.org/package/2006/content-types">
  <Default Extension="jpg" ContentType="image/jpeg"/>
  <Default Extension="emf" ContentType="image/x-emf"/>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wdp" ContentType="image/vnd.ms-photo"/>
  <Default Extension="png" ContentType="image/png"/>
  <Default Extension="docx" ContentType="application/vnd.openxmlformats-officedocument.wordprocessingml.document"/>
  <Default Extension="rels" ContentType="application/vnd.openxmlformats-package.relationships+xml"/>
  <Default Extension="xlsm" ContentType="application/vnd.ms-excel.sheet.macroEnabled.12"/>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996" r:id="rId2"/>
    <p:sldMasterId id="2147483972" r:id="rId3"/>
    <p:sldMasterId id="2147483650" r:id="rId4"/>
    <p:sldMasterId id="2147483648" r:id="rId5"/>
    <p:sldMasterId id="2147484008" r:id="rId6"/>
    <p:sldMasterId id="2147483922" r:id="rId7"/>
    <p:sldMasterId id="2147483857" r:id="rId8"/>
    <p:sldMasterId id="2147483859" r:id="rId9"/>
    <p:sldMasterId id="2147483871" r:id="rId10"/>
    <p:sldMasterId id="2147483984" r:id="rId11"/>
    <p:sldMasterId id="2147483960" r:id="rId12"/>
  </p:sldMasterIdLst>
  <p:notesMasterIdLst>
    <p:notesMasterId r:id="rId34"/>
  </p:notesMasterIdLst>
  <p:handoutMasterIdLst>
    <p:handoutMasterId r:id="rId35"/>
  </p:handoutMasterIdLst>
  <p:sldIdLst>
    <p:sldId id="270" r:id="rId13"/>
    <p:sldId id="278" r:id="rId14"/>
    <p:sldId id="274" r:id="rId15"/>
    <p:sldId id="279" r:id="rId16"/>
    <p:sldId id="280" r:id="rId17"/>
    <p:sldId id="281" r:id="rId18"/>
    <p:sldId id="282" r:id="rId19"/>
    <p:sldId id="283" r:id="rId20"/>
    <p:sldId id="290" r:id="rId21"/>
    <p:sldId id="291" r:id="rId22"/>
    <p:sldId id="287" r:id="rId23"/>
    <p:sldId id="288" r:id="rId24"/>
    <p:sldId id="285" r:id="rId25"/>
    <p:sldId id="284" r:id="rId26"/>
    <p:sldId id="286" r:id="rId27"/>
    <p:sldId id="293" r:id="rId28"/>
    <p:sldId id="292" r:id="rId29"/>
    <p:sldId id="294" r:id="rId30"/>
    <p:sldId id="295" r:id="rId31"/>
    <p:sldId id="296" r:id="rId32"/>
    <p:sldId id="297" r:id="rId3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EF8"/>
    <a:srgbClr val="D5E3E9"/>
    <a:srgbClr val="D7E3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74" autoAdjust="0"/>
  </p:normalViewPr>
  <p:slideViewPr>
    <p:cSldViewPr>
      <p:cViewPr>
        <p:scale>
          <a:sx n="75" d="100"/>
          <a:sy n="75" d="100"/>
        </p:scale>
        <p:origin x="-1016" y="16"/>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19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agemichel:Dropbox:Partage%20IGEN%20STI:STI2D:Analyses%20sujets%20&#233;crits:2014:TdB_national%202014.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agemichel:Desktop:STI2D%20rentre&#769;e%202014%20bilan%20renseigne&#769;%20sta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ragemichel:Desktop:STI2D%20rentr&#233;e%202014%20bilan%20renseign&#233;%20st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50667018368962"/>
          <c:y val="0.0503875968992248"/>
          <c:w val="0.931180541135138"/>
          <c:h val="0.851369712506867"/>
        </c:manualLayout>
      </c:layout>
      <c:barChart>
        <c:barDir val="col"/>
        <c:grouping val="clustered"/>
        <c:varyColors val="0"/>
        <c:ser>
          <c:idx val="0"/>
          <c:order val="0"/>
          <c:tx>
            <c:v>%de traitement</c:v>
          </c:tx>
          <c:spPr>
            <a:solidFill>
              <a:schemeClr val="bg2">
                <a:lumMod val="60000"/>
                <a:lumOff val="40000"/>
              </a:schemeClr>
            </a:solidFill>
          </c:spPr>
          <c:invertIfNegative val="0"/>
          <c:val>
            <c:numRef>
              <c:f>import!$B$34:$B$67</c:f>
              <c:numCache>
                <c:formatCode>0%</c:formatCode>
                <c:ptCount val="34"/>
                <c:pt idx="0">
                  <c:v>0.998264107546389</c:v>
                </c:pt>
                <c:pt idx="1">
                  <c:v>0.993890543856693</c:v>
                </c:pt>
                <c:pt idx="2">
                  <c:v>0.985686736233645</c:v>
                </c:pt>
                <c:pt idx="3">
                  <c:v>0.997786854782749</c:v>
                </c:pt>
                <c:pt idx="4">
                  <c:v>0.983213628844815</c:v>
                </c:pt>
                <c:pt idx="5">
                  <c:v>0.822315245247643</c:v>
                </c:pt>
                <c:pt idx="6">
                  <c:v>0.852730115631569</c:v>
                </c:pt>
                <c:pt idx="7">
                  <c:v>0.952368722478628</c:v>
                </c:pt>
                <c:pt idx="8">
                  <c:v>0.982987545385551</c:v>
                </c:pt>
                <c:pt idx="9">
                  <c:v>0.988615533427171</c:v>
                </c:pt>
                <c:pt idx="10">
                  <c:v>0.987885683547759</c:v>
                </c:pt>
                <c:pt idx="11">
                  <c:v>0.947655281138533</c:v>
                </c:pt>
                <c:pt idx="12">
                  <c:v>0.94874026021757</c:v>
                </c:pt>
                <c:pt idx="13">
                  <c:v>0.957466928891726</c:v>
                </c:pt>
                <c:pt idx="14">
                  <c:v>0.953742778002202</c:v>
                </c:pt>
                <c:pt idx="15">
                  <c:v>0.915685068137906</c:v>
                </c:pt>
                <c:pt idx="16">
                  <c:v>0.90967929189352</c:v>
                </c:pt>
                <c:pt idx="17">
                  <c:v>0.817100108557162</c:v>
                </c:pt>
                <c:pt idx="18">
                  <c:v>0.885083709367311</c:v>
                </c:pt>
                <c:pt idx="19">
                  <c:v>0.777381310966196</c:v>
                </c:pt>
                <c:pt idx="20">
                  <c:v>0.767712647757033</c:v>
                </c:pt>
                <c:pt idx="21">
                  <c:v>0.981182346197943</c:v>
                </c:pt>
                <c:pt idx="22">
                  <c:v>0.925767440983389</c:v>
                </c:pt>
                <c:pt idx="23">
                  <c:v>0.880519143811467</c:v>
                </c:pt>
                <c:pt idx="24">
                  <c:v>0.896270047269271</c:v>
                </c:pt>
                <c:pt idx="25">
                  <c:v>0.900624467269775</c:v>
                </c:pt>
                <c:pt idx="26">
                  <c:v>0.864190551621886</c:v>
                </c:pt>
                <c:pt idx="27">
                  <c:v>0.991176118525787</c:v>
                </c:pt>
                <c:pt idx="28">
                  <c:v>0.959780398561561</c:v>
                </c:pt>
                <c:pt idx="29">
                  <c:v>0.56342376047542</c:v>
                </c:pt>
                <c:pt idx="30">
                  <c:v>0.601121005513561</c:v>
                </c:pt>
                <c:pt idx="31">
                  <c:v>0.862263845284512</c:v>
                </c:pt>
                <c:pt idx="32">
                  <c:v>0.665870740614057</c:v>
                </c:pt>
                <c:pt idx="33">
                  <c:v>0.844632486103257</c:v>
                </c:pt>
              </c:numCache>
            </c:numRef>
          </c:val>
        </c:ser>
        <c:ser>
          <c:idx val="1"/>
          <c:order val="1"/>
          <c:tx>
            <c:v>% de performance</c:v>
          </c:tx>
          <c:spPr>
            <a:solidFill>
              <a:schemeClr val="accent6">
                <a:lumMod val="60000"/>
                <a:lumOff val="40000"/>
              </a:schemeClr>
            </a:solidFill>
          </c:spPr>
          <c:invertIfNegative val="0"/>
          <c:val>
            <c:numRef>
              <c:f>import!$B$114:$B$147</c:f>
              <c:numCache>
                <c:formatCode>0%</c:formatCode>
                <c:ptCount val="34"/>
                <c:pt idx="0">
                  <c:v>0.935901583124681</c:v>
                </c:pt>
                <c:pt idx="1">
                  <c:v>0.876495879701084</c:v>
                </c:pt>
                <c:pt idx="2">
                  <c:v>0.785575837447218</c:v>
                </c:pt>
                <c:pt idx="3">
                  <c:v>0.806780160408811</c:v>
                </c:pt>
                <c:pt idx="4">
                  <c:v>0.419282085444044</c:v>
                </c:pt>
                <c:pt idx="5">
                  <c:v>0.37537897399231</c:v>
                </c:pt>
                <c:pt idx="6">
                  <c:v>0.480255889256568</c:v>
                </c:pt>
                <c:pt idx="7">
                  <c:v>0.610623364037663</c:v>
                </c:pt>
                <c:pt idx="8">
                  <c:v>0.965172313572967</c:v>
                </c:pt>
                <c:pt idx="9">
                  <c:v>0.911959831447301</c:v>
                </c:pt>
                <c:pt idx="10">
                  <c:v>0.976335554841061</c:v>
                </c:pt>
                <c:pt idx="11">
                  <c:v>0.603937667763052</c:v>
                </c:pt>
                <c:pt idx="12">
                  <c:v>0.773086619528478</c:v>
                </c:pt>
                <c:pt idx="13">
                  <c:v>0.416005466466732</c:v>
                </c:pt>
                <c:pt idx="14">
                  <c:v>0.3891726700603</c:v>
                </c:pt>
                <c:pt idx="15">
                  <c:v>0.441943376647008</c:v>
                </c:pt>
                <c:pt idx="16">
                  <c:v>0.4177064212508</c:v>
                </c:pt>
                <c:pt idx="17">
                  <c:v>0.455936354840303</c:v>
                </c:pt>
                <c:pt idx="18">
                  <c:v>0.595405288686859</c:v>
                </c:pt>
                <c:pt idx="19">
                  <c:v>0.374647454250915</c:v>
                </c:pt>
                <c:pt idx="20">
                  <c:v>0.385974107319985</c:v>
                </c:pt>
                <c:pt idx="21">
                  <c:v>0.836596923473079</c:v>
                </c:pt>
                <c:pt idx="22">
                  <c:v>0.244304259811001</c:v>
                </c:pt>
                <c:pt idx="23">
                  <c:v>0.36153583240132</c:v>
                </c:pt>
                <c:pt idx="24">
                  <c:v>0.584499350805761</c:v>
                </c:pt>
                <c:pt idx="25">
                  <c:v>0.529175015895893</c:v>
                </c:pt>
                <c:pt idx="26">
                  <c:v>0.630579352615472</c:v>
                </c:pt>
                <c:pt idx="27">
                  <c:v>0.951773146006729</c:v>
                </c:pt>
                <c:pt idx="28">
                  <c:v>0.664982904531056</c:v>
                </c:pt>
                <c:pt idx="29">
                  <c:v>0.275627824620867</c:v>
                </c:pt>
                <c:pt idx="30">
                  <c:v>0.127471113056892</c:v>
                </c:pt>
                <c:pt idx="31">
                  <c:v>0.334741411378789</c:v>
                </c:pt>
                <c:pt idx="32">
                  <c:v>0.146792352511916</c:v>
                </c:pt>
                <c:pt idx="33">
                  <c:v>0.507150785124268</c:v>
                </c:pt>
              </c:numCache>
            </c:numRef>
          </c:val>
        </c:ser>
        <c:dLbls>
          <c:showLegendKey val="0"/>
          <c:showVal val="0"/>
          <c:showCatName val="0"/>
          <c:showSerName val="0"/>
          <c:showPercent val="0"/>
          <c:showBubbleSize val="0"/>
        </c:dLbls>
        <c:gapWidth val="150"/>
        <c:axId val="2082325448"/>
        <c:axId val="2082319896"/>
      </c:barChart>
      <c:catAx>
        <c:axId val="2082325448"/>
        <c:scaling>
          <c:orientation val="minMax"/>
        </c:scaling>
        <c:delete val="0"/>
        <c:axPos val="b"/>
        <c:majorTickMark val="out"/>
        <c:minorTickMark val="none"/>
        <c:tickLblPos val="nextTo"/>
        <c:crossAx val="2082319896"/>
        <c:crosses val="autoZero"/>
        <c:auto val="1"/>
        <c:lblAlgn val="ctr"/>
        <c:lblOffset val="100"/>
        <c:noMultiLvlLbl val="0"/>
      </c:catAx>
      <c:valAx>
        <c:axId val="2082319896"/>
        <c:scaling>
          <c:orientation val="minMax"/>
          <c:max val="1.0"/>
        </c:scaling>
        <c:delete val="0"/>
        <c:axPos val="l"/>
        <c:majorGridlines/>
        <c:numFmt formatCode="0%" sourceLinked="1"/>
        <c:majorTickMark val="out"/>
        <c:minorTickMark val="none"/>
        <c:tickLblPos val="nextTo"/>
        <c:crossAx val="2082325448"/>
        <c:crosses val="autoZero"/>
        <c:crossBetween val="between"/>
      </c:valAx>
    </c:plotArea>
    <c:legend>
      <c:legendPos val="r"/>
      <c:layout>
        <c:manualLayout>
          <c:xMode val="edge"/>
          <c:yMode val="edge"/>
          <c:x val="0.852248668488784"/>
          <c:y val="0.0229344442409815"/>
          <c:w val="0.133496164012998"/>
          <c:h val="0.155681499114936"/>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AC</c:v>
          </c:tx>
          <c:cat>
            <c:strRef>
              <c:f>'[STI2D rentrée 2014 bilan renseigné stat.xlsx]Stat données'!$D$49:$D$51</c:f>
              <c:strCache>
                <c:ptCount val="3"/>
                <c:pt idx="0">
                  <c:v>2012</c:v>
                </c:pt>
                <c:pt idx="1">
                  <c:v>2012-13</c:v>
                </c:pt>
                <c:pt idx="2">
                  <c:v>2012-14</c:v>
                </c:pt>
              </c:strCache>
            </c:strRef>
          </c:cat>
          <c:val>
            <c:numRef>
              <c:f>'[STI2D rentrée 2014 bilan renseigné stat.xlsx]Stat données'!$E$49:$E$51</c:f>
              <c:numCache>
                <c:formatCode>0.00%</c:formatCode>
                <c:ptCount val="3"/>
                <c:pt idx="0" formatCode="General">
                  <c:v>0.0</c:v>
                </c:pt>
                <c:pt idx="1">
                  <c:v>0.0392537893509522</c:v>
                </c:pt>
                <c:pt idx="2">
                  <c:v>0.132141469102215</c:v>
                </c:pt>
              </c:numCache>
            </c:numRef>
          </c:val>
          <c:smooth val="0"/>
        </c:ser>
        <c:ser>
          <c:idx val="1"/>
          <c:order val="1"/>
          <c:tx>
            <c:v>EE</c:v>
          </c:tx>
          <c:spPr>
            <a:ln>
              <a:solidFill>
                <a:srgbClr val="008000"/>
              </a:solidFill>
            </a:ln>
          </c:spPr>
          <c:marker>
            <c:symbol val="square"/>
            <c:size val="9"/>
            <c:spPr>
              <a:solidFill>
                <a:srgbClr val="CCFFCC"/>
              </a:solidFill>
            </c:spPr>
          </c:marker>
          <c:cat>
            <c:strRef>
              <c:f>'[STI2D rentrée 2014 bilan renseigné stat.xlsx]Stat données'!$D$49:$D$51</c:f>
              <c:strCache>
                <c:ptCount val="3"/>
                <c:pt idx="0">
                  <c:v>2012</c:v>
                </c:pt>
                <c:pt idx="1">
                  <c:v>2012-13</c:v>
                </c:pt>
                <c:pt idx="2">
                  <c:v>2012-14</c:v>
                </c:pt>
              </c:strCache>
            </c:strRef>
          </c:cat>
          <c:val>
            <c:numRef>
              <c:f>'[STI2D rentrée 2014 bilan renseigné stat.xlsx]Stat données'!$F$49:$F$51</c:f>
              <c:numCache>
                <c:formatCode>0.00%</c:formatCode>
                <c:ptCount val="3"/>
                <c:pt idx="0" formatCode="General">
                  <c:v>0.0</c:v>
                </c:pt>
                <c:pt idx="1">
                  <c:v>-0.042817679558011</c:v>
                </c:pt>
                <c:pt idx="2">
                  <c:v>-0.0738950276243094</c:v>
                </c:pt>
              </c:numCache>
            </c:numRef>
          </c:val>
          <c:smooth val="0"/>
        </c:ser>
        <c:ser>
          <c:idx val="2"/>
          <c:order val="2"/>
          <c:tx>
            <c:v>ITEC</c:v>
          </c:tx>
          <c:spPr>
            <a:ln>
              <a:solidFill>
                <a:srgbClr val="FF0000"/>
              </a:solidFill>
            </a:ln>
          </c:spPr>
          <c:marker>
            <c:spPr>
              <a:solidFill>
                <a:srgbClr val="FF0000"/>
              </a:solidFill>
            </c:spPr>
          </c:marker>
          <c:cat>
            <c:strRef>
              <c:f>'[STI2D rentrée 2014 bilan renseigné stat.xlsx]Stat données'!$D$49:$D$51</c:f>
              <c:strCache>
                <c:ptCount val="3"/>
                <c:pt idx="0">
                  <c:v>2012</c:v>
                </c:pt>
                <c:pt idx="1">
                  <c:v>2012-13</c:v>
                </c:pt>
                <c:pt idx="2">
                  <c:v>2012-14</c:v>
                </c:pt>
              </c:strCache>
            </c:strRef>
          </c:cat>
          <c:val>
            <c:numRef>
              <c:f>'[STI2D rentrée 2014 bilan renseigné stat.xlsx]Stat données'!$G$49:$G$51</c:f>
              <c:numCache>
                <c:formatCode>0.00%</c:formatCode>
                <c:ptCount val="3"/>
                <c:pt idx="0" formatCode="General">
                  <c:v>0.0</c:v>
                </c:pt>
                <c:pt idx="1">
                  <c:v>0.118214104515474</c:v>
                </c:pt>
                <c:pt idx="2">
                  <c:v>0.136478944698123</c:v>
                </c:pt>
              </c:numCache>
            </c:numRef>
          </c:val>
          <c:smooth val="0"/>
        </c:ser>
        <c:ser>
          <c:idx val="3"/>
          <c:order val="3"/>
          <c:tx>
            <c:v>SIN</c:v>
          </c:tx>
          <c:cat>
            <c:strRef>
              <c:f>'[STI2D rentrée 2014 bilan renseigné stat.xlsx]Stat données'!$D$49:$D$51</c:f>
              <c:strCache>
                <c:ptCount val="3"/>
                <c:pt idx="0">
                  <c:v>2012</c:v>
                </c:pt>
                <c:pt idx="1">
                  <c:v>2012-13</c:v>
                </c:pt>
                <c:pt idx="2">
                  <c:v>2012-14</c:v>
                </c:pt>
              </c:strCache>
            </c:strRef>
          </c:cat>
          <c:val>
            <c:numRef>
              <c:f>'[STI2D rentrée 2014 bilan renseigné stat.xlsx]Stat données'!$H$49:$H$51</c:f>
              <c:numCache>
                <c:formatCode>0.00%</c:formatCode>
                <c:ptCount val="3"/>
                <c:pt idx="0" formatCode="General">
                  <c:v>0.0</c:v>
                </c:pt>
                <c:pt idx="1">
                  <c:v>0.0912903225806451</c:v>
                </c:pt>
                <c:pt idx="2">
                  <c:v>0.165967741935484</c:v>
                </c:pt>
              </c:numCache>
            </c:numRef>
          </c:val>
          <c:smooth val="0"/>
        </c:ser>
        <c:dLbls>
          <c:showLegendKey val="0"/>
          <c:showVal val="0"/>
          <c:showCatName val="0"/>
          <c:showSerName val="0"/>
          <c:showPercent val="0"/>
          <c:showBubbleSize val="0"/>
        </c:dLbls>
        <c:marker val="1"/>
        <c:smooth val="0"/>
        <c:axId val="2082276616"/>
        <c:axId val="2082275672"/>
      </c:lineChart>
      <c:catAx>
        <c:axId val="2082276616"/>
        <c:scaling>
          <c:orientation val="minMax"/>
        </c:scaling>
        <c:delete val="0"/>
        <c:axPos val="b"/>
        <c:majorTickMark val="out"/>
        <c:minorTickMark val="none"/>
        <c:tickLblPos val="nextTo"/>
        <c:crossAx val="2082275672"/>
        <c:crosses val="autoZero"/>
        <c:auto val="1"/>
        <c:lblAlgn val="ctr"/>
        <c:lblOffset val="100"/>
        <c:noMultiLvlLbl val="0"/>
      </c:catAx>
      <c:valAx>
        <c:axId val="2082275672"/>
        <c:scaling>
          <c:orientation val="minMax"/>
        </c:scaling>
        <c:delete val="0"/>
        <c:axPos val="l"/>
        <c:majorGridlines/>
        <c:numFmt formatCode="0.00%" sourceLinked="0"/>
        <c:majorTickMark val="out"/>
        <c:minorTickMark val="none"/>
        <c:tickLblPos val="nextTo"/>
        <c:crossAx val="2082276616"/>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AC</c:v>
          </c:tx>
          <c:invertIfNegative val="0"/>
          <c:cat>
            <c:numRef>
              <c:f>'Stat données'!$D$43:$D$45</c:f>
              <c:numCache>
                <c:formatCode>General</c:formatCode>
                <c:ptCount val="3"/>
                <c:pt idx="0">
                  <c:v>2012.0</c:v>
                </c:pt>
                <c:pt idx="1">
                  <c:v>2013.0</c:v>
                </c:pt>
                <c:pt idx="2">
                  <c:v>2014.0</c:v>
                </c:pt>
              </c:numCache>
            </c:numRef>
          </c:cat>
          <c:val>
            <c:numRef>
              <c:f>'Stat données'!$E$43:$E$45</c:f>
              <c:numCache>
                <c:formatCode>General</c:formatCode>
                <c:ptCount val="3"/>
                <c:pt idx="0">
                  <c:v>2573.0</c:v>
                </c:pt>
                <c:pt idx="1">
                  <c:v>2674.0</c:v>
                </c:pt>
                <c:pt idx="2">
                  <c:v>2913.0</c:v>
                </c:pt>
              </c:numCache>
            </c:numRef>
          </c:val>
        </c:ser>
        <c:ser>
          <c:idx val="1"/>
          <c:order val="1"/>
          <c:tx>
            <c:v>EE</c:v>
          </c:tx>
          <c:spPr>
            <a:solidFill>
              <a:srgbClr val="008000"/>
            </a:solidFill>
          </c:spPr>
          <c:invertIfNegative val="0"/>
          <c:cat>
            <c:numRef>
              <c:f>'Stat données'!$D$43:$D$45</c:f>
              <c:numCache>
                <c:formatCode>General</c:formatCode>
                <c:ptCount val="3"/>
                <c:pt idx="0">
                  <c:v>2012.0</c:v>
                </c:pt>
                <c:pt idx="1">
                  <c:v>2013.0</c:v>
                </c:pt>
                <c:pt idx="2">
                  <c:v>2014.0</c:v>
                </c:pt>
              </c:numCache>
            </c:numRef>
          </c:cat>
          <c:val>
            <c:numRef>
              <c:f>'Stat données'!$F$43:$F$45</c:f>
              <c:numCache>
                <c:formatCode>General</c:formatCode>
                <c:ptCount val="3"/>
                <c:pt idx="0">
                  <c:v>4344.0</c:v>
                </c:pt>
                <c:pt idx="1">
                  <c:v>4158.0</c:v>
                </c:pt>
                <c:pt idx="2">
                  <c:v>4023.0</c:v>
                </c:pt>
              </c:numCache>
            </c:numRef>
          </c:val>
        </c:ser>
        <c:ser>
          <c:idx val="2"/>
          <c:order val="2"/>
          <c:tx>
            <c:v>ITEC</c:v>
          </c:tx>
          <c:spPr>
            <a:solidFill>
              <a:srgbClr val="FF0000"/>
            </a:solidFill>
          </c:spPr>
          <c:invertIfNegative val="0"/>
          <c:cat>
            <c:numRef>
              <c:f>'Stat données'!$D$43:$D$45</c:f>
              <c:numCache>
                <c:formatCode>General</c:formatCode>
                <c:ptCount val="3"/>
                <c:pt idx="0">
                  <c:v>2012.0</c:v>
                </c:pt>
                <c:pt idx="1">
                  <c:v>2013.0</c:v>
                </c:pt>
                <c:pt idx="2">
                  <c:v>2014.0</c:v>
                </c:pt>
              </c:numCache>
            </c:numRef>
          </c:cat>
          <c:val>
            <c:numRef>
              <c:f>'Stat données'!$G$43:$G$45</c:f>
              <c:numCache>
                <c:formatCode>General</c:formatCode>
                <c:ptCount val="3"/>
                <c:pt idx="0">
                  <c:v>5913.0</c:v>
                </c:pt>
                <c:pt idx="1">
                  <c:v>6612.0</c:v>
                </c:pt>
                <c:pt idx="2">
                  <c:v>6720.0</c:v>
                </c:pt>
              </c:numCache>
            </c:numRef>
          </c:val>
        </c:ser>
        <c:ser>
          <c:idx val="3"/>
          <c:order val="3"/>
          <c:tx>
            <c:v>SIN</c:v>
          </c:tx>
          <c:invertIfNegative val="0"/>
          <c:cat>
            <c:numRef>
              <c:f>'Stat données'!$D$43:$D$45</c:f>
              <c:numCache>
                <c:formatCode>General</c:formatCode>
                <c:ptCount val="3"/>
                <c:pt idx="0">
                  <c:v>2012.0</c:v>
                </c:pt>
                <c:pt idx="1">
                  <c:v>2013.0</c:v>
                </c:pt>
                <c:pt idx="2">
                  <c:v>2014.0</c:v>
                </c:pt>
              </c:numCache>
            </c:numRef>
          </c:cat>
          <c:val>
            <c:numRef>
              <c:f>'Stat données'!$H$43:$H$45</c:f>
              <c:numCache>
                <c:formatCode>General</c:formatCode>
                <c:ptCount val="3"/>
                <c:pt idx="0">
                  <c:v>6200.0</c:v>
                </c:pt>
                <c:pt idx="1">
                  <c:v>6766.0</c:v>
                </c:pt>
                <c:pt idx="2">
                  <c:v>7229.0</c:v>
                </c:pt>
              </c:numCache>
            </c:numRef>
          </c:val>
        </c:ser>
        <c:dLbls>
          <c:showLegendKey val="0"/>
          <c:showVal val="0"/>
          <c:showCatName val="0"/>
          <c:showSerName val="0"/>
          <c:showPercent val="0"/>
          <c:showBubbleSize val="0"/>
        </c:dLbls>
        <c:gapWidth val="150"/>
        <c:axId val="2082209128"/>
        <c:axId val="2082210536"/>
      </c:barChart>
      <c:catAx>
        <c:axId val="2082209128"/>
        <c:scaling>
          <c:orientation val="minMax"/>
        </c:scaling>
        <c:delete val="0"/>
        <c:axPos val="b"/>
        <c:numFmt formatCode="General" sourceLinked="1"/>
        <c:majorTickMark val="out"/>
        <c:minorTickMark val="none"/>
        <c:tickLblPos val="nextTo"/>
        <c:crossAx val="2082210536"/>
        <c:crosses val="autoZero"/>
        <c:auto val="1"/>
        <c:lblAlgn val="ctr"/>
        <c:lblOffset val="100"/>
        <c:noMultiLvlLbl val="0"/>
      </c:catAx>
      <c:valAx>
        <c:axId val="2082210536"/>
        <c:scaling>
          <c:orientation val="minMax"/>
          <c:max val="7000.0"/>
        </c:scaling>
        <c:delete val="0"/>
        <c:axPos val="l"/>
        <c:majorGridlines/>
        <c:numFmt formatCode="General" sourceLinked="1"/>
        <c:majorTickMark val="out"/>
        <c:minorTickMark val="none"/>
        <c:tickLblPos val="nextTo"/>
        <c:crossAx val="2082209128"/>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E1D45-B042-4A86-9284-679C82B3E09B}"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fr-FR"/>
        </a:p>
      </dgm:t>
    </dgm:pt>
    <dgm:pt modelId="{1D0D8263-875A-4981-B2DE-76F7B5CC88BD}">
      <dgm:prSet phldrT="[Texte]"/>
      <dgm:spPr/>
      <dgm:t>
        <a:bodyPr/>
        <a:lstStyle/>
        <a:p>
          <a:endParaRPr lang="fr-FR" dirty="0"/>
        </a:p>
      </dgm:t>
    </dgm:pt>
    <dgm:pt modelId="{85AF6484-277B-45A1-B3D1-3250F8594574}" type="parTrans" cxnId="{7FA6F50E-5AA3-44B9-8B3E-1A0034520F9F}">
      <dgm:prSet/>
      <dgm:spPr/>
      <dgm:t>
        <a:bodyPr/>
        <a:lstStyle/>
        <a:p>
          <a:endParaRPr lang="fr-FR"/>
        </a:p>
      </dgm:t>
    </dgm:pt>
    <dgm:pt modelId="{E90C59AF-72FE-412F-861C-8089B731BB2F}" type="sibTrans" cxnId="{7FA6F50E-5AA3-44B9-8B3E-1A0034520F9F}">
      <dgm:prSet/>
      <dgm:spPr/>
      <dgm:t>
        <a:bodyPr/>
        <a:lstStyle/>
        <a:p>
          <a:endParaRPr lang="fr-FR"/>
        </a:p>
      </dgm:t>
    </dgm:pt>
    <dgm:pt modelId="{D042ABB4-387C-45BA-B17C-E3A8A29FFA7A}">
      <dgm:prSet phldrT="[Texte]"/>
      <dgm:spPr/>
      <dgm:t>
        <a:bodyPr/>
        <a:lstStyle/>
        <a:p>
          <a:endParaRPr lang="fr-FR" dirty="0"/>
        </a:p>
      </dgm:t>
    </dgm:pt>
    <dgm:pt modelId="{F2BF4F33-D963-4D86-835D-7C6ED6202250}" type="parTrans" cxnId="{EB04FB9F-72D2-4C91-A7CC-520AEA35ED87}">
      <dgm:prSet/>
      <dgm:spPr/>
      <dgm:t>
        <a:bodyPr/>
        <a:lstStyle/>
        <a:p>
          <a:endParaRPr lang="fr-FR"/>
        </a:p>
      </dgm:t>
    </dgm:pt>
    <dgm:pt modelId="{06BB6FBE-D362-4D42-BF43-8E1323C32B24}" type="sibTrans" cxnId="{EB04FB9F-72D2-4C91-A7CC-520AEA35ED87}">
      <dgm:prSet/>
      <dgm:spPr/>
      <dgm:t>
        <a:bodyPr/>
        <a:lstStyle/>
        <a:p>
          <a:endParaRPr lang="fr-FR"/>
        </a:p>
      </dgm:t>
    </dgm:pt>
    <dgm:pt modelId="{95A15CC7-3D6C-4878-9BF7-E951DBD5658B}">
      <dgm:prSet phldrT="[Texte]"/>
      <dgm:spPr/>
      <dgm:t>
        <a:bodyPr/>
        <a:lstStyle/>
        <a:p>
          <a:endParaRPr lang="fr-FR" dirty="0"/>
        </a:p>
      </dgm:t>
    </dgm:pt>
    <dgm:pt modelId="{6A239BA4-79F2-4B52-A4A8-8A0789693710}" type="parTrans" cxnId="{5F3358FB-BD98-40C6-B065-F784221483B0}">
      <dgm:prSet/>
      <dgm:spPr/>
      <dgm:t>
        <a:bodyPr/>
        <a:lstStyle/>
        <a:p>
          <a:endParaRPr lang="fr-FR"/>
        </a:p>
      </dgm:t>
    </dgm:pt>
    <dgm:pt modelId="{353FC2CB-8687-40E3-864E-D905151D57F2}" type="sibTrans" cxnId="{5F3358FB-BD98-40C6-B065-F784221483B0}">
      <dgm:prSet/>
      <dgm:spPr/>
      <dgm:t>
        <a:bodyPr/>
        <a:lstStyle/>
        <a:p>
          <a:endParaRPr lang="fr-FR"/>
        </a:p>
      </dgm:t>
    </dgm:pt>
    <dgm:pt modelId="{39CE6D03-6794-45DA-BE39-1A8E4F1A0DFE}">
      <dgm:prSet phldrT="[Texte]"/>
      <dgm:spPr/>
      <dgm:t>
        <a:bodyPr/>
        <a:lstStyle/>
        <a:p>
          <a:endParaRPr lang="fr-FR" dirty="0"/>
        </a:p>
      </dgm:t>
    </dgm:pt>
    <dgm:pt modelId="{C03CACD4-0E93-47BB-8B66-3A1DBD6F7E61}" type="parTrans" cxnId="{240EDE00-2B7D-4BDA-B825-D071D09EB311}">
      <dgm:prSet/>
      <dgm:spPr/>
      <dgm:t>
        <a:bodyPr/>
        <a:lstStyle/>
        <a:p>
          <a:endParaRPr lang="fr-FR"/>
        </a:p>
      </dgm:t>
    </dgm:pt>
    <dgm:pt modelId="{00DE5F2F-9C80-4EF2-8696-2267683FFFFE}" type="sibTrans" cxnId="{240EDE00-2B7D-4BDA-B825-D071D09EB311}">
      <dgm:prSet/>
      <dgm:spPr/>
      <dgm:t>
        <a:bodyPr/>
        <a:lstStyle/>
        <a:p>
          <a:endParaRPr lang="fr-FR"/>
        </a:p>
      </dgm:t>
    </dgm:pt>
    <dgm:pt modelId="{87515BC1-E1FD-4A07-B151-F96748258630}">
      <dgm:prSet phldrT="[Texte]"/>
      <dgm:spPr/>
      <dgm:t>
        <a:bodyPr/>
        <a:lstStyle/>
        <a:p>
          <a:endParaRPr lang="fr-FR" dirty="0"/>
        </a:p>
      </dgm:t>
    </dgm:pt>
    <dgm:pt modelId="{3F545123-0C34-48BD-A36B-E9FC2F50FFC2}" type="sibTrans" cxnId="{5B3596A8-3DBB-4983-AE2F-CEFD93AFC2E8}">
      <dgm:prSet/>
      <dgm:spPr/>
      <dgm:t>
        <a:bodyPr/>
        <a:lstStyle/>
        <a:p>
          <a:endParaRPr lang="fr-FR"/>
        </a:p>
      </dgm:t>
    </dgm:pt>
    <dgm:pt modelId="{0E4EADD7-6F6C-401C-B3FC-DB5076B9921F}" type="parTrans" cxnId="{5B3596A8-3DBB-4983-AE2F-CEFD93AFC2E8}">
      <dgm:prSet/>
      <dgm:spPr/>
      <dgm:t>
        <a:bodyPr/>
        <a:lstStyle/>
        <a:p>
          <a:endParaRPr lang="fr-FR"/>
        </a:p>
      </dgm:t>
    </dgm:pt>
    <dgm:pt modelId="{2038E289-AF73-49C6-9D6A-1667416D63BC}" type="pres">
      <dgm:prSet presAssocID="{736E1D45-B042-4A86-9284-679C82B3E09B}" presName="cycle" presStyleCnt="0">
        <dgm:presLayoutVars>
          <dgm:dir/>
          <dgm:resizeHandles val="exact"/>
        </dgm:presLayoutVars>
      </dgm:prSet>
      <dgm:spPr/>
      <dgm:t>
        <a:bodyPr/>
        <a:lstStyle/>
        <a:p>
          <a:endParaRPr lang="fr-FR"/>
        </a:p>
      </dgm:t>
    </dgm:pt>
    <dgm:pt modelId="{EACF1B73-81A9-4561-9133-2392F77A91AD}" type="pres">
      <dgm:prSet presAssocID="{1D0D8263-875A-4981-B2DE-76F7B5CC88BD}" presName="dummy" presStyleCnt="0"/>
      <dgm:spPr/>
    </dgm:pt>
    <dgm:pt modelId="{7066E7A1-C8BE-4525-B282-03432AB73F8B}" type="pres">
      <dgm:prSet presAssocID="{1D0D8263-875A-4981-B2DE-76F7B5CC88BD}" presName="node" presStyleLbl="revTx" presStyleIdx="0" presStyleCnt="5">
        <dgm:presLayoutVars>
          <dgm:bulletEnabled val="1"/>
        </dgm:presLayoutVars>
      </dgm:prSet>
      <dgm:spPr/>
      <dgm:t>
        <a:bodyPr/>
        <a:lstStyle/>
        <a:p>
          <a:endParaRPr lang="fr-FR"/>
        </a:p>
      </dgm:t>
    </dgm:pt>
    <dgm:pt modelId="{0052C217-A2D3-41F4-9FC6-B57A0728996D}" type="pres">
      <dgm:prSet presAssocID="{E90C59AF-72FE-412F-861C-8089B731BB2F}" presName="sibTrans" presStyleLbl="node1" presStyleIdx="0" presStyleCnt="5" custLinFactNeighborX="2699" custLinFactNeighborY="-6864" custRadScaleRad="233847" custRadScaleInc="-2147483648"/>
      <dgm:spPr/>
      <dgm:t>
        <a:bodyPr/>
        <a:lstStyle/>
        <a:p>
          <a:endParaRPr lang="fr-FR"/>
        </a:p>
      </dgm:t>
    </dgm:pt>
    <dgm:pt modelId="{9541A81C-A5EA-42B3-A598-B5ECFC719E07}" type="pres">
      <dgm:prSet presAssocID="{D042ABB4-387C-45BA-B17C-E3A8A29FFA7A}" presName="dummy" presStyleCnt="0"/>
      <dgm:spPr/>
    </dgm:pt>
    <dgm:pt modelId="{E56E901F-EE50-420B-B545-7CACEBF7A3FE}" type="pres">
      <dgm:prSet presAssocID="{D042ABB4-387C-45BA-B17C-E3A8A29FFA7A}" presName="node" presStyleLbl="revTx" presStyleIdx="1" presStyleCnt="5">
        <dgm:presLayoutVars>
          <dgm:bulletEnabled val="1"/>
        </dgm:presLayoutVars>
      </dgm:prSet>
      <dgm:spPr/>
      <dgm:t>
        <a:bodyPr/>
        <a:lstStyle/>
        <a:p>
          <a:endParaRPr lang="fr-FR"/>
        </a:p>
      </dgm:t>
    </dgm:pt>
    <dgm:pt modelId="{259F968A-939B-449A-80F6-8359F5DC9C07}" type="pres">
      <dgm:prSet presAssocID="{06BB6FBE-D362-4D42-BF43-8E1323C32B24}" presName="sibTrans" presStyleLbl="node1" presStyleIdx="1" presStyleCnt="5" custAng="20828374" custLinFactNeighborX="3278" custLinFactNeighborY="4738" custRadScaleRad="191392"/>
      <dgm:spPr/>
      <dgm:t>
        <a:bodyPr/>
        <a:lstStyle/>
        <a:p>
          <a:endParaRPr lang="fr-FR"/>
        </a:p>
      </dgm:t>
    </dgm:pt>
    <dgm:pt modelId="{29CCD13A-73FC-4CEC-B783-68A665464D1A}" type="pres">
      <dgm:prSet presAssocID="{95A15CC7-3D6C-4878-9BF7-E951DBD5658B}" presName="dummy" presStyleCnt="0"/>
      <dgm:spPr/>
    </dgm:pt>
    <dgm:pt modelId="{4F64B8D5-6198-4A4B-83FD-812182DB8901}" type="pres">
      <dgm:prSet presAssocID="{95A15CC7-3D6C-4878-9BF7-E951DBD5658B}" presName="node" presStyleLbl="revTx" presStyleIdx="2" presStyleCnt="5">
        <dgm:presLayoutVars>
          <dgm:bulletEnabled val="1"/>
        </dgm:presLayoutVars>
      </dgm:prSet>
      <dgm:spPr/>
      <dgm:t>
        <a:bodyPr/>
        <a:lstStyle/>
        <a:p>
          <a:endParaRPr lang="fr-FR"/>
        </a:p>
      </dgm:t>
    </dgm:pt>
    <dgm:pt modelId="{9582D8A2-8256-407A-AA80-C83F240CA144}" type="pres">
      <dgm:prSet presAssocID="{353FC2CB-8687-40E3-864E-D905151D57F2}" presName="sibTrans" presStyleLbl="node1" presStyleIdx="2" presStyleCnt="5" custAng="20892726" custLinFactNeighborX="2869" custLinFactNeighborY="4891" custRadScaleRad="94858" custRadScaleInc="-2147483648"/>
      <dgm:spPr/>
      <dgm:t>
        <a:bodyPr/>
        <a:lstStyle/>
        <a:p>
          <a:endParaRPr lang="fr-FR"/>
        </a:p>
      </dgm:t>
    </dgm:pt>
    <dgm:pt modelId="{567B6F66-3F9D-47CB-B4C1-AAE407D7E685}" type="pres">
      <dgm:prSet presAssocID="{39CE6D03-6794-45DA-BE39-1A8E4F1A0DFE}" presName="dummy" presStyleCnt="0"/>
      <dgm:spPr/>
    </dgm:pt>
    <dgm:pt modelId="{487E5CE3-8F14-4B7C-AC8A-095DB636C57C}" type="pres">
      <dgm:prSet presAssocID="{39CE6D03-6794-45DA-BE39-1A8E4F1A0DFE}" presName="node" presStyleLbl="revTx" presStyleIdx="3" presStyleCnt="5">
        <dgm:presLayoutVars>
          <dgm:bulletEnabled val="1"/>
        </dgm:presLayoutVars>
      </dgm:prSet>
      <dgm:spPr/>
      <dgm:t>
        <a:bodyPr/>
        <a:lstStyle/>
        <a:p>
          <a:endParaRPr lang="fr-FR"/>
        </a:p>
      </dgm:t>
    </dgm:pt>
    <dgm:pt modelId="{640CEC70-F07C-4A6C-931B-39FD37973350}" type="pres">
      <dgm:prSet presAssocID="{00DE5F2F-9C80-4EF2-8696-2267683FFFFE}" presName="sibTrans" presStyleLbl="node1" presStyleIdx="3" presStyleCnt="5" custAng="19849966" custLinFactNeighborX="-6886" custLinFactNeighborY="2245" custRadScaleRad="94428"/>
      <dgm:spPr/>
      <dgm:t>
        <a:bodyPr/>
        <a:lstStyle/>
        <a:p>
          <a:endParaRPr lang="fr-FR"/>
        </a:p>
      </dgm:t>
    </dgm:pt>
    <dgm:pt modelId="{15741CB3-DB0B-4BD5-A509-4662943B4949}" type="pres">
      <dgm:prSet presAssocID="{87515BC1-E1FD-4A07-B151-F96748258630}" presName="dummy" presStyleCnt="0"/>
      <dgm:spPr/>
    </dgm:pt>
    <dgm:pt modelId="{4EB71928-169C-457F-8EC3-9F83EB45D3BC}" type="pres">
      <dgm:prSet presAssocID="{87515BC1-E1FD-4A07-B151-F96748258630}" presName="node" presStyleLbl="revTx" presStyleIdx="4" presStyleCnt="5">
        <dgm:presLayoutVars>
          <dgm:bulletEnabled val="1"/>
        </dgm:presLayoutVars>
      </dgm:prSet>
      <dgm:spPr/>
      <dgm:t>
        <a:bodyPr/>
        <a:lstStyle/>
        <a:p>
          <a:endParaRPr lang="fr-FR"/>
        </a:p>
      </dgm:t>
    </dgm:pt>
    <dgm:pt modelId="{5A69B659-C03C-4B22-A166-A6AEE5398DEE}" type="pres">
      <dgm:prSet presAssocID="{3F545123-0C34-48BD-A36B-E9FC2F50FFC2}" presName="sibTrans" presStyleLbl="node1" presStyleIdx="4" presStyleCnt="5" custAng="0" custLinFactNeighborX="1165" custLinFactNeighborY="-6551" custRadScaleRad="43886"/>
      <dgm:spPr/>
      <dgm:t>
        <a:bodyPr/>
        <a:lstStyle/>
        <a:p>
          <a:endParaRPr lang="fr-FR"/>
        </a:p>
      </dgm:t>
    </dgm:pt>
  </dgm:ptLst>
  <dgm:cxnLst>
    <dgm:cxn modelId="{3783BC22-6293-9A4C-A1CD-E7C18701A383}" type="presOf" srcId="{1D0D8263-875A-4981-B2DE-76F7B5CC88BD}" destId="{7066E7A1-C8BE-4525-B282-03432AB73F8B}" srcOrd="0" destOrd="0" presId="urn:microsoft.com/office/officeart/2005/8/layout/cycle1"/>
    <dgm:cxn modelId="{F4E306F6-7C7C-8041-9CEE-AE0A8D0ED08A}" type="presOf" srcId="{353FC2CB-8687-40E3-864E-D905151D57F2}" destId="{9582D8A2-8256-407A-AA80-C83F240CA144}" srcOrd="0" destOrd="0" presId="urn:microsoft.com/office/officeart/2005/8/layout/cycle1"/>
    <dgm:cxn modelId="{240EDE00-2B7D-4BDA-B825-D071D09EB311}" srcId="{736E1D45-B042-4A86-9284-679C82B3E09B}" destId="{39CE6D03-6794-45DA-BE39-1A8E4F1A0DFE}" srcOrd="3" destOrd="0" parTransId="{C03CACD4-0E93-47BB-8B66-3A1DBD6F7E61}" sibTransId="{00DE5F2F-9C80-4EF2-8696-2267683FFFFE}"/>
    <dgm:cxn modelId="{14212D2D-6FA1-0640-A4EE-C6FBB00D67D9}" type="presOf" srcId="{D042ABB4-387C-45BA-B17C-E3A8A29FFA7A}" destId="{E56E901F-EE50-420B-B545-7CACEBF7A3FE}" srcOrd="0" destOrd="0" presId="urn:microsoft.com/office/officeart/2005/8/layout/cycle1"/>
    <dgm:cxn modelId="{5ECA962A-BC91-A649-9F1A-DB4EBD9D72DB}" type="presOf" srcId="{E90C59AF-72FE-412F-861C-8089B731BB2F}" destId="{0052C217-A2D3-41F4-9FC6-B57A0728996D}" srcOrd="0" destOrd="0" presId="urn:microsoft.com/office/officeart/2005/8/layout/cycle1"/>
    <dgm:cxn modelId="{F996FDA2-B4D2-0D4A-BCED-3B0E853A894C}" type="presOf" srcId="{736E1D45-B042-4A86-9284-679C82B3E09B}" destId="{2038E289-AF73-49C6-9D6A-1667416D63BC}" srcOrd="0" destOrd="0" presId="urn:microsoft.com/office/officeart/2005/8/layout/cycle1"/>
    <dgm:cxn modelId="{9B26F437-D3A1-F948-80FF-942133B3C841}" type="presOf" srcId="{39CE6D03-6794-45DA-BE39-1A8E4F1A0DFE}" destId="{487E5CE3-8F14-4B7C-AC8A-095DB636C57C}" srcOrd="0" destOrd="0" presId="urn:microsoft.com/office/officeart/2005/8/layout/cycle1"/>
    <dgm:cxn modelId="{17D8814F-102D-8641-927F-7DEA622F4B15}" type="presOf" srcId="{00DE5F2F-9C80-4EF2-8696-2267683FFFFE}" destId="{640CEC70-F07C-4A6C-931B-39FD37973350}" srcOrd="0" destOrd="0" presId="urn:microsoft.com/office/officeart/2005/8/layout/cycle1"/>
    <dgm:cxn modelId="{EB04FB9F-72D2-4C91-A7CC-520AEA35ED87}" srcId="{736E1D45-B042-4A86-9284-679C82B3E09B}" destId="{D042ABB4-387C-45BA-B17C-E3A8A29FFA7A}" srcOrd="1" destOrd="0" parTransId="{F2BF4F33-D963-4D86-835D-7C6ED6202250}" sibTransId="{06BB6FBE-D362-4D42-BF43-8E1323C32B24}"/>
    <dgm:cxn modelId="{7FA6F50E-5AA3-44B9-8B3E-1A0034520F9F}" srcId="{736E1D45-B042-4A86-9284-679C82B3E09B}" destId="{1D0D8263-875A-4981-B2DE-76F7B5CC88BD}" srcOrd="0" destOrd="0" parTransId="{85AF6484-277B-45A1-B3D1-3250F8594574}" sibTransId="{E90C59AF-72FE-412F-861C-8089B731BB2F}"/>
    <dgm:cxn modelId="{EFB8F23B-F3D7-FE4A-8F31-F9BCAA72E13D}" type="presOf" srcId="{95A15CC7-3D6C-4878-9BF7-E951DBD5658B}" destId="{4F64B8D5-6198-4A4B-83FD-812182DB8901}" srcOrd="0" destOrd="0" presId="urn:microsoft.com/office/officeart/2005/8/layout/cycle1"/>
    <dgm:cxn modelId="{5B5F8DEB-DE19-9B4B-85D0-35C14204A0A7}" type="presOf" srcId="{06BB6FBE-D362-4D42-BF43-8E1323C32B24}" destId="{259F968A-939B-449A-80F6-8359F5DC9C07}" srcOrd="0" destOrd="0" presId="urn:microsoft.com/office/officeart/2005/8/layout/cycle1"/>
    <dgm:cxn modelId="{5F3358FB-BD98-40C6-B065-F784221483B0}" srcId="{736E1D45-B042-4A86-9284-679C82B3E09B}" destId="{95A15CC7-3D6C-4878-9BF7-E951DBD5658B}" srcOrd="2" destOrd="0" parTransId="{6A239BA4-79F2-4B52-A4A8-8A0789693710}" sibTransId="{353FC2CB-8687-40E3-864E-D905151D57F2}"/>
    <dgm:cxn modelId="{021E1F50-EFB6-D74E-9D65-D0EB3BE66FE9}" type="presOf" srcId="{3F545123-0C34-48BD-A36B-E9FC2F50FFC2}" destId="{5A69B659-C03C-4B22-A166-A6AEE5398DEE}" srcOrd="0" destOrd="0" presId="urn:microsoft.com/office/officeart/2005/8/layout/cycle1"/>
    <dgm:cxn modelId="{44409975-5BC8-5844-BBD0-C3CFB4944F9B}" type="presOf" srcId="{87515BC1-E1FD-4A07-B151-F96748258630}" destId="{4EB71928-169C-457F-8EC3-9F83EB45D3BC}" srcOrd="0" destOrd="0" presId="urn:microsoft.com/office/officeart/2005/8/layout/cycle1"/>
    <dgm:cxn modelId="{5B3596A8-3DBB-4983-AE2F-CEFD93AFC2E8}" srcId="{736E1D45-B042-4A86-9284-679C82B3E09B}" destId="{87515BC1-E1FD-4A07-B151-F96748258630}" srcOrd="4" destOrd="0" parTransId="{0E4EADD7-6F6C-401C-B3FC-DB5076B9921F}" sibTransId="{3F545123-0C34-48BD-A36B-E9FC2F50FFC2}"/>
    <dgm:cxn modelId="{64B7CACB-5D60-B342-B715-BA29670393CF}" type="presParOf" srcId="{2038E289-AF73-49C6-9D6A-1667416D63BC}" destId="{EACF1B73-81A9-4561-9133-2392F77A91AD}" srcOrd="0" destOrd="0" presId="urn:microsoft.com/office/officeart/2005/8/layout/cycle1"/>
    <dgm:cxn modelId="{9BA3764C-D142-1744-8A70-60FCDD8A225E}" type="presParOf" srcId="{2038E289-AF73-49C6-9D6A-1667416D63BC}" destId="{7066E7A1-C8BE-4525-B282-03432AB73F8B}" srcOrd="1" destOrd="0" presId="urn:microsoft.com/office/officeart/2005/8/layout/cycle1"/>
    <dgm:cxn modelId="{CB2B3C7D-13C3-E14F-AECE-EB1356889F0C}" type="presParOf" srcId="{2038E289-AF73-49C6-9D6A-1667416D63BC}" destId="{0052C217-A2D3-41F4-9FC6-B57A0728996D}" srcOrd="2" destOrd="0" presId="urn:microsoft.com/office/officeart/2005/8/layout/cycle1"/>
    <dgm:cxn modelId="{1C48E17E-B661-304F-86F9-F3546A21D79A}" type="presParOf" srcId="{2038E289-AF73-49C6-9D6A-1667416D63BC}" destId="{9541A81C-A5EA-42B3-A598-B5ECFC719E07}" srcOrd="3" destOrd="0" presId="urn:microsoft.com/office/officeart/2005/8/layout/cycle1"/>
    <dgm:cxn modelId="{96239B08-0360-2B40-A26D-F8C58BB561D5}" type="presParOf" srcId="{2038E289-AF73-49C6-9D6A-1667416D63BC}" destId="{E56E901F-EE50-420B-B545-7CACEBF7A3FE}" srcOrd="4" destOrd="0" presId="urn:microsoft.com/office/officeart/2005/8/layout/cycle1"/>
    <dgm:cxn modelId="{275B8C9D-DF02-024E-997A-4BB484301037}" type="presParOf" srcId="{2038E289-AF73-49C6-9D6A-1667416D63BC}" destId="{259F968A-939B-449A-80F6-8359F5DC9C07}" srcOrd="5" destOrd="0" presId="urn:microsoft.com/office/officeart/2005/8/layout/cycle1"/>
    <dgm:cxn modelId="{24E974A2-0F8C-DB4C-AE7F-6D8F31895E5C}" type="presParOf" srcId="{2038E289-AF73-49C6-9D6A-1667416D63BC}" destId="{29CCD13A-73FC-4CEC-B783-68A665464D1A}" srcOrd="6" destOrd="0" presId="urn:microsoft.com/office/officeart/2005/8/layout/cycle1"/>
    <dgm:cxn modelId="{BAA18218-A7C4-EC43-BD48-C2B9688F5DBB}" type="presParOf" srcId="{2038E289-AF73-49C6-9D6A-1667416D63BC}" destId="{4F64B8D5-6198-4A4B-83FD-812182DB8901}" srcOrd="7" destOrd="0" presId="urn:microsoft.com/office/officeart/2005/8/layout/cycle1"/>
    <dgm:cxn modelId="{F42A7C76-ED80-904A-8DB7-DC0FCD70AF39}" type="presParOf" srcId="{2038E289-AF73-49C6-9D6A-1667416D63BC}" destId="{9582D8A2-8256-407A-AA80-C83F240CA144}" srcOrd="8" destOrd="0" presId="urn:microsoft.com/office/officeart/2005/8/layout/cycle1"/>
    <dgm:cxn modelId="{45857C85-377D-5846-A139-67CCB3325F56}" type="presParOf" srcId="{2038E289-AF73-49C6-9D6A-1667416D63BC}" destId="{567B6F66-3F9D-47CB-B4C1-AAE407D7E685}" srcOrd="9" destOrd="0" presId="urn:microsoft.com/office/officeart/2005/8/layout/cycle1"/>
    <dgm:cxn modelId="{6FBDBA53-5BCE-3E4A-879C-DECF2D557A5D}" type="presParOf" srcId="{2038E289-AF73-49C6-9D6A-1667416D63BC}" destId="{487E5CE3-8F14-4B7C-AC8A-095DB636C57C}" srcOrd="10" destOrd="0" presId="urn:microsoft.com/office/officeart/2005/8/layout/cycle1"/>
    <dgm:cxn modelId="{C46F5D8A-EF36-6849-87DD-5FF7F64C744F}" type="presParOf" srcId="{2038E289-AF73-49C6-9D6A-1667416D63BC}" destId="{640CEC70-F07C-4A6C-931B-39FD37973350}" srcOrd="11" destOrd="0" presId="urn:microsoft.com/office/officeart/2005/8/layout/cycle1"/>
    <dgm:cxn modelId="{B1CBA4F3-F841-6743-83C6-32E17A39EC2B}" type="presParOf" srcId="{2038E289-AF73-49C6-9D6A-1667416D63BC}" destId="{15741CB3-DB0B-4BD5-A509-4662943B4949}" srcOrd="12" destOrd="0" presId="urn:microsoft.com/office/officeart/2005/8/layout/cycle1"/>
    <dgm:cxn modelId="{2FDB135E-16BC-204A-A93A-04820EDDD7A9}" type="presParOf" srcId="{2038E289-AF73-49C6-9D6A-1667416D63BC}" destId="{4EB71928-169C-457F-8EC3-9F83EB45D3BC}" srcOrd="13" destOrd="0" presId="urn:microsoft.com/office/officeart/2005/8/layout/cycle1"/>
    <dgm:cxn modelId="{9D9D1AEB-0C43-6649-B0D1-8668F72E6421}" type="presParOf" srcId="{2038E289-AF73-49C6-9D6A-1667416D63BC}" destId="{5A69B659-C03C-4B22-A166-A6AEE5398DEE}" srcOrd="14"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C6A7E-5BD2-4020-853C-BB717AF42AE5}" type="doc">
      <dgm:prSet loTypeId="urn:microsoft.com/office/officeart/2005/8/layout/venn1" loCatId="relationship" qsTypeId="urn:microsoft.com/office/officeart/2005/8/quickstyle/simple1" qsCatId="simple" csTypeId="urn:microsoft.com/office/officeart/2005/8/colors/accent1_2" csCatId="accent1" phldr="1"/>
      <dgm:spPr>
        <a:scene3d>
          <a:camera prst="orthographicFront"/>
          <a:lightRig rig="threePt" dir="t"/>
        </a:scene3d>
      </dgm:spPr>
    </dgm:pt>
    <dgm:pt modelId="{4E56EA0A-FBB8-4E0B-8899-2E7C5E07EBC5}">
      <dgm:prSet phldrT="[Texte]" custT="1"/>
      <dgm:spPr>
        <a:gradFill flip="none" rotWithShape="1">
          <a:gsLst>
            <a:gs pos="100000">
              <a:srgbClr val="00B050"/>
            </a:gs>
            <a:gs pos="17000">
              <a:schemeClr val="bg1"/>
            </a:gs>
            <a:gs pos="0">
              <a:srgbClr val="92D050"/>
            </a:gs>
          </a:gsLst>
          <a:path path="circle">
            <a:fillToRect l="100000" t="100000"/>
          </a:path>
          <a:tileRect r="-100000" b="-100000"/>
        </a:gradFill>
        <a:ln>
          <a:noFill/>
        </a:ln>
        <a:sp3d prstMaterial="matte">
          <a:bevelT w="933450" h="469900"/>
        </a:sp3d>
      </dgm:spPr>
      <dgm:t>
        <a:bodyPr anchor="b"/>
        <a:lstStyle/>
        <a:p>
          <a:pPr algn="l"/>
          <a:r>
            <a:rPr lang="fr-FR" sz="1200" b="1" dirty="0" smtClean="0">
              <a:solidFill>
                <a:srgbClr val="00B050"/>
              </a:solidFill>
              <a:effectLst/>
            </a:rPr>
            <a:t>ÉNERGIE</a:t>
          </a:r>
          <a:endParaRPr lang="fr-FR" sz="1200" b="1" dirty="0">
            <a:solidFill>
              <a:srgbClr val="00B050"/>
            </a:solidFill>
            <a:effectLst/>
          </a:endParaRPr>
        </a:p>
      </dgm:t>
    </dgm:pt>
    <dgm:pt modelId="{530C6FF4-4DF5-441A-9BC7-9C1582BB8509}" type="parTrans" cxnId="{6584AE4B-1F70-4A33-9F47-0BE1884C42DE}">
      <dgm:prSet/>
      <dgm:spPr/>
      <dgm:t>
        <a:bodyPr/>
        <a:lstStyle/>
        <a:p>
          <a:endParaRPr lang="fr-FR"/>
        </a:p>
      </dgm:t>
    </dgm:pt>
    <dgm:pt modelId="{84118EDE-4A58-4D86-AB93-334641BC9355}" type="sibTrans" cxnId="{6584AE4B-1F70-4A33-9F47-0BE1884C42DE}">
      <dgm:prSet/>
      <dgm:spPr/>
      <dgm:t>
        <a:bodyPr/>
        <a:lstStyle/>
        <a:p>
          <a:endParaRPr lang="fr-FR"/>
        </a:p>
      </dgm:t>
    </dgm:pt>
    <dgm:pt modelId="{88A512C2-FAC6-426C-9EAE-224038BA8B1E}">
      <dgm:prSet phldrT="[Texte]" custT="1"/>
      <dgm:spPr>
        <a:gradFill flip="none" rotWithShape="1">
          <a:gsLst>
            <a:gs pos="84000">
              <a:srgbClr val="FFEFD1"/>
            </a:gs>
            <a:gs pos="65000">
              <a:schemeClr val="accent6">
                <a:lumMod val="60000"/>
                <a:lumOff val="40000"/>
                <a:alpha val="73000"/>
              </a:schemeClr>
            </a:gs>
          </a:gsLst>
          <a:path path="circle">
            <a:fillToRect l="100000" t="100000"/>
          </a:path>
          <a:tileRect r="-100000" b="-100000"/>
        </a:gradFill>
        <a:ln>
          <a:noFill/>
        </a:ln>
        <a:effectLst/>
        <a:sp3d prstMaterial="matte">
          <a:bevelT w="908050" h="476250"/>
          <a:bevelB w="0" h="0"/>
        </a:sp3d>
      </dgm:spPr>
      <dgm:t>
        <a:bodyPr anchor="t"/>
        <a:lstStyle/>
        <a:p>
          <a:pPr marL="0" indent="0" algn="l"/>
          <a:r>
            <a:rPr lang="fr-FR" sz="1200" b="1" dirty="0" smtClean="0">
              <a:solidFill>
                <a:schemeClr val="accent6">
                  <a:lumMod val="75000"/>
                </a:schemeClr>
              </a:solidFill>
            </a:rPr>
            <a:t>MATIÈRE</a:t>
          </a:r>
          <a:endParaRPr lang="fr-FR" sz="1200" b="1" dirty="0">
            <a:solidFill>
              <a:schemeClr val="accent6">
                <a:lumMod val="75000"/>
              </a:schemeClr>
            </a:solidFill>
          </a:endParaRPr>
        </a:p>
      </dgm:t>
    </dgm:pt>
    <dgm:pt modelId="{B986831C-E421-45DD-AC5B-646138912EDE}" type="parTrans" cxnId="{EB02DCF9-B8D8-4496-9F61-F38BBD4511F1}">
      <dgm:prSet/>
      <dgm:spPr/>
      <dgm:t>
        <a:bodyPr/>
        <a:lstStyle/>
        <a:p>
          <a:endParaRPr lang="fr-FR"/>
        </a:p>
      </dgm:t>
    </dgm:pt>
    <dgm:pt modelId="{65F33833-36CF-4069-875D-AE763AFD2E76}" type="sibTrans" cxnId="{EB02DCF9-B8D8-4496-9F61-F38BBD4511F1}">
      <dgm:prSet/>
      <dgm:spPr/>
      <dgm:t>
        <a:bodyPr/>
        <a:lstStyle/>
        <a:p>
          <a:endParaRPr lang="fr-FR"/>
        </a:p>
      </dgm:t>
    </dgm:pt>
    <dgm:pt modelId="{93F9463A-F508-4A44-82D8-AD189E8AFB2A}">
      <dgm:prSet phldrT="[Texte]" custT="1"/>
      <dgm:spPr>
        <a:gradFill rotWithShape="0">
          <a:gsLst>
            <a:gs pos="0">
              <a:schemeClr val="accent1"/>
            </a:gs>
            <a:gs pos="100000">
              <a:schemeClr val="accent1">
                <a:lumMod val="20000"/>
                <a:lumOff val="80000"/>
              </a:schemeClr>
            </a:gs>
            <a:gs pos="100000">
              <a:schemeClr val="accent1">
                <a:lumMod val="40000"/>
                <a:lumOff val="60000"/>
              </a:schemeClr>
            </a:gs>
          </a:gsLst>
          <a:lin ang="0" scaled="1"/>
        </a:gradFill>
        <a:ln>
          <a:noFill/>
        </a:ln>
        <a:sp3d extrusionH="12700" prstMaterial="matte">
          <a:bevelT w="901700" h="469900"/>
          <a:bevelB/>
        </a:sp3d>
      </dgm:spPr>
      <dgm:t>
        <a:bodyPr vert="horz" anchor="ctr" anchorCtr="0"/>
        <a:lstStyle/>
        <a:p>
          <a:pPr algn="r"/>
          <a:r>
            <a:rPr lang="fr-FR" sz="1200" b="1" dirty="0" smtClean="0">
              <a:solidFill>
                <a:srgbClr val="0070C0"/>
              </a:solidFill>
              <a:effectLst/>
            </a:rPr>
            <a:t>INFO</a:t>
          </a:r>
          <a:endParaRPr lang="fr-FR" sz="1200" b="1" dirty="0">
            <a:solidFill>
              <a:srgbClr val="0070C0"/>
            </a:solidFill>
            <a:effectLst/>
          </a:endParaRPr>
        </a:p>
      </dgm:t>
    </dgm:pt>
    <dgm:pt modelId="{BBF33187-22F1-4E1A-9D8F-AC375E0B34B1}" type="parTrans" cxnId="{2AEEA6E1-ECFD-4D25-8C43-6FD51B379DBD}">
      <dgm:prSet/>
      <dgm:spPr/>
      <dgm:t>
        <a:bodyPr/>
        <a:lstStyle/>
        <a:p>
          <a:endParaRPr lang="fr-FR"/>
        </a:p>
      </dgm:t>
    </dgm:pt>
    <dgm:pt modelId="{955A7DF2-E45D-4941-B008-EA332CD3E5F3}" type="sibTrans" cxnId="{2AEEA6E1-ECFD-4D25-8C43-6FD51B379DBD}">
      <dgm:prSet/>
      <dgm:spPr/>
      <dgm:t>
        <a:bodyPr/>
        <a:lstStyle/>
        <a:p>
          <a:endParaRPr lang="fr-FR"/>
        </a:p>
      </dgm:t>
    </dgm:pt>
    <dgm:pt modelId="{3C6E5E6F-86B7-4213-8C11-582C9A048186}" type="pres">
      <dgm:prSet presAssocID="{BFAC6A7E-5BD2-4020-853C-BB717AF42AE5}" presName="compositeShape" presStyleCnt="0">
        <dgm:presLayoutVars>
          <dgm:chMax val="7"/>
          <dgm:dir/>
          <dgm:resizeHandles val="exact"/>
        </dgm:presLayoutVars>
      </dgm:prSet>
      <dgm:spPr/>
    </dgm:pt>
    <dgm:pt modelId="{67AE3F66-6425-47D7-8B11-09942EFA25DA}" type="pres">
      <dgm:prSet presAssocID="{4E56EA0A-FBB8-4E0B-8899-2E7C5E07EBC5}" presName="circ1" presStyleLbl="vennNode1" presStyleIdx="0" presStyleCnt="3" custLinFactNeighborX="-19114" custLinFactNeighborY="55467"/>
      <dgm:spPr/>
      <dgm:t>
        <a:bodyPr/>
        <a:lstStyle/>
        <a:p>
          <a:endParaRPr lang="fr-FR"/>
        </a:p>
      </dgm:t>
    </dgm:pt>
    <dgm:pt modelId="{FD3E6FAD-E7ED-4733-9EDF-47041F36B4B6}" type="pres">
      <dgm:prSet presAssocID="{4E56EA0A-FBB8-4E0B-8899-2E7C5E07EBC5}" presName="circ1Tx" presStyleLbl="revTx" presStyleIdx="0" presStyleCnt="0">
        <dgm:presLayoutVars>
          <dgm:chMax val="0"/>
          <dgm:chPref val="0"/>
          <dgm:bulletEnabled val="1"/>
        </dgm:presLayoutVars>
      </dgm:prSet>
      <dgm:spPr/>
      <dgm:t>
        <a:bodyPr/>
        <a:lstStyle/>
        <a:p>
          <a:endParaRPr lang="fr-FR"/>
        </a:p>
      </dgm:t>
    </dgm:pt>
    <dgm:pt modelId="{DF2FC43C-6F99-4EA8-8134-9C5B08AB2693}" type="pres">
      <dgm:prSet presAssocID="{88A512C2-FAC6-426C-9EAE-224038BA8B1E}" presName="circ2" presStyleLbl="vennNode1" presStyleIdx="1" presStyleCnt="3" custLinFactNeighborX="-27889" custLinFactNeighborY="-53013"/>
      <dgm:spPr/>
      <dgm:t>
        <a:bodyPr/>
        <a:lstStyle/>
        <a:p>
          <a:endParaRPr lang="fr-FR"/>
        </a:p>
      </dgm:t>
    </dgm:pt>
    <dgm:pt modelId="{4DD23642-7DBF-47C0-A703-024405FE07C4}" type="pres">
      <dgm:prSet presAssocID="{88A512C2-FAC6-426C-9EAE-224038BA8B1E}" presName="circ2Tx" presStyleLbl="revTx" presStyleIdx="0" presStyleCnt="0">
        <dgm:presLayoutVars>
          <dgm:chMax val="0"/>
          <dgm:chPref val="0"/>
          <dgm:bulletEnabled val="1"/>
        </dgm:presLayoutVars>
      </dgm:prSet>
      <dgm:spPr/>
      <dgm:t>
        <a:bodyPr/>
        <a:lstStyle/>
        <a:p>
          <a:endParaRPr lang="fr-FR"/>
        </a:p>
      </dgm:t>
    </dgm:pt>
    <dgm:pt modelId="{47A1CEB5-AE86-4921-B36F-27C6C90E4DC4}" type="pres">
      <dgm:prSet presAssocID="{93F9463A-F508-4A44-82D8-AD189E8AFB2A}" presName="circ3" presStyleLbl="vennNode1" presStyleIdx="2" presStyleCnt="3" custLinFactNeighborX="70371" custLinFactNeighborY="-7033"/>
      <dgm:spPr/>
      <dgm:t>
        <a:bodyPr/>
        <a:lstStyle/>
        <a:p>
          <a:endParaRPr lang="fr-FR"/>
        </a:p>
      </dgm:t>
    </dgm:pt>
    <dgm:pt modelId="{35ABBD9E-BE16-48C5-96D5-09E8D2F0C6A6}" type="pres">
      <dgm:prSet presAssocID="{93F9463A-F508-4A44-82D8-AD189E8AFB2A}" presName="circ3Tx" presStyleLbl="revTx" presStyleIdx="0" presStyleCnt="0">
        <dgm:presLayoutVars>
          <dgm:chMax val="0"/>
          <dgm:chPref val="0"/>
          <dgm:bulletEnabled val="1"/>
        </dgm:presLayoutVars>
      </dgm:prSet>
      <dgm:spPr/>
      <dgm:t>
        <a:bodyPr/>
        <a:lstStyle/>
        <a:p>
          <a:endParaRPr lang="fr-FR"/>
        </a:p>
      </dgm:t>
    </dgm:pt>
  </dgm:ptLst>
  <dgm:cxnLst>
    <dgm:cxn modelId="{6584AE4B-1F70-4A33-9F47-0BE1884C42DE}" srcId="{BFAC6A7E-5BD2-4020-853C-BB717AF42AE5}" destId="{4E56EA0A-FBB8-4E0B-8899-2E7C5E07EBC5}" srcOrd="0" destOrd="0" parTransId="{530C6FF4-4DF5-441A-9BC7-9C1582BB8509}" sibTransId="{84118EDE-4A58-4D86-AB93-334641BC9355}"/>
    <dgm:cxn modelId="{F0E91BF2-C94F-1043-AE66-8B2EFBCD2F4B}" type="presOf" srcId="{88A512C2-FAC6-426C-9EAE-224038BA8B1E}" destId="{4DD23642-7DBF-47C0-A703-024405FE07C4}" srcOrd="1" destOrd="0" presId="urn:microsoft.com/office/officeart/2005/8/layout/venn1"/>
    <dgm:cxn modelId="{D8C227A4-1870-C24C-97F3-5CCF7666121B}" type="presOf" srcId="{BFAC6A7E-5BD2-4020-853C-BB717AF42AE5}" destId="{3C6E5E6F-86B7-4213-8C11-582C9A048186}" srcOrd="0" destOrd="0" presId="urn:microsoft.com/office/officeart/2005/8/layout/venn1"/>
    <dgm:cxn modelId="{C6683782-51E8-5C49-9B16-F622C4CEAC0B}" type="presOf" srcId="{4E56EA0A-FBB8-4E0B-8899-2E7C5E07EBC5}" destId="{67AE3F66-6425-47D7-8B11-09942EFA25DA}" srcOrd="0" destOrd="0" presId="urn:microsoft.com/office/officeart/2005/8/layout/venn1"/>
    <dgm:cxn modelId="{2AEEA6E1-ECFD-4D25-8C43-6FD51B379DBD}" srcId="{BFAC6A7E-5BD2-4020-853C-BB717AF42AE5}" destId="{93F9463A-F508-4A44-82D8-AD189E8AFB2A}" srcOrd="2" destOrd="0" parTransId="{BBF33187-22F1-4E1A-9D8F-AC375E0B34B1}" sibTransId="{955A7DF2-E45D-4941-B008-EA332CD3E5F3}"/>
    <dgm:cxn modelId="{AFCB8EB1-E6E1-8945-9534-1BD6F1653515}" type="presOf" srcId="{88A512C2-FAC6-426C-9EAE-224038BA8B1E}" destId="{DF2FC43C-6F99-4EA8-8134-9C5B08AB2693}" srcOrd="0" destOrd="0" presId="urn:microsoft.com/office/officeart/2005/8/layout/venn1"/>
    <dgm:cxn modelId="{EB02DCF9-B8D8-4496-9F61-F38BBD4511F1}" srcId="{BFAC6A7E-5BD2-4020-853C-BB717AF42AE5}" destId="{88A512C2-FAC6-426C-9EAE-224038BA8B1E}" srcOrd="1" destOrd="0" parTransId="{B986831C-E421-45DD-AC5B-646138912EDE}" sibTransId="{65F33833-36CF-4069-875D-AE763AFD2E76}"/>
    <dgm:cxn modelId="{5E0494E3-ECFD-9D47-9265-B8B3C553CC1A}" type="presOf" srcId="{4E56EA0A-FBB8-4E0B-8899-2E7C5E07EBC5}" destId="{FD3E6FAD-E7ED-4733-9EDF-47041F36B4B6}" srcOrd="1" destOrd="0" presId="urn:microsoft.com/office/officeart/2005/8/layout/venn1"/>
    <dgm:cxn modelId="{F1587ADE-5215-4B47-84AC-87445812BDA4}" type="presOf" srcId="{93F9463A-F508-4A44-82D8-AD189E8AFB2A}" destId="{47A1CEB5-AE86-4921-B36F-27C6C90E4DC4}" srcOrd="0" destOrd="0" presId="urn:microsoft.com/office/officeart/2005/8/layout/venn1"/>
    <dgm:cxn modelId="{D47C777C-6C86-9B47-A7E8-A8254AB6FE31}" type="presOf" srcId="{93F9463A-F508-4A44-82D8-AD189E8AFB2A}" destId="{35ABBD9E-BE16-48C5-96D5-09E8D2F0C6A6}" srcOrd="1" destOrd="0" presId="urn:microsoft.com/office/officeart/2005/8/layout/venn1"/>
    <dgm:cxn modelId="{D21B607B-CE8E-F44C-80C2-D0C380D7F057}" type="presParOf" srcId="{3C6E5E6F-86B7-4213-8C11-582C9A048186}" destId="{67AE3F66-6425-47D7-8B11-09942EFA25DA}" srcOrd="0" destOrd="0" presId="urn:microsoft.com/office/officeart/2005/8/layout/venn1"/>
    <dgm:cxn modelId="{DF1B792F-9BC2-0442-8F4A-34A60D9A0ED6}" type="presParOf" srcId="{3C6E5E6F-86B7-4213-8C11-582C9A048186}" destId="{FD3E6FAD-E7ED-4733-9EDF-47041F36B4B6}" srcOrd="1" destOrd="0" presId="urn:microsoft.com/office/officeart/2005/8/layout/venn1"/>
    <dgm:cxn modelId="{8FD08759-2FC4-B64E-AE22-2F5ABE254444}" type="presParOf" srcId="{3C6E5E6F-86B7-4213-8C11-582C9A048186}" destId="{DF2FC43C-6F99-4EA8-8134-9C5B08AB2693}" srcOrd="2" destOrd="0" presId="urn:microsoft.com/office/officeart/2005/8/layout/venn1"/>
    <dgm:cxn modelId="{5EC7BC86-E513-B640-8787-119ED4EF2FCA}" type="presParOf" srcId="{3C6E5E6F-86B7-4213-8C11-582C9A048186}" destId="{4DD23642-7DBF-47C0-A703-024405FE07C4}" srcOrd="3" destOrd="0" presId="urn:microsoft.com/office/officeart/2005/8/layout/venn1"/>
    <dgm:cxn modelId="{80E47D3B-DE0D-514C-9DE1-4CC41C84322C}" type="presParOf" srcId="{3C6E5E6F-86B7-4213-8C11-582C9A048186}" destId="{47A1CEB5-AE86-4921-B36F-27C6C90E4DC4}" srcOrd="4" destOrd="0" presId="urn:microsoft.com/office/officeart/2005/8/layout/venn1"/>
    <dgm:cxn modelId="{71688E6E-E83E-314D-A49C-38CF588F78E2}" type="presParOf" srcId="{3C6E5E6F-86B7-4213-8C11-582C9A048186}" destId="{35ABBD9E-BE16-48C5-96D5-09E8D2F0C6A6}"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ACE531-8963-4450-B057-8B96CA8205A4}" type="doc">
      <dgm:prSet loTypeId="urn:microsoft.com/office/officeart/2005/8/layout/gear1" loCatId="cycle" qsTypeId="urn:microsoft.com/office/officeart/2005/8/quickstyle/simple5" qsCatId="simple" csTypeId="urn:microsoft.com/office/officeart/2005/8/colors/accent4_5" csCatId="accent4" phldr="1"/>
      <dgm:spPr/>
    </dgm:pt>
    <dgm:pt modelId="{788E966D-B6FC-4CFC-8D9C-EDCE82C6AD76}">
      <dgm:prSet phldrT="[Texte]" custT="1"/>
      <dgm:spPr/>
      <dgm:t>
        <a:bodyPr/>
        <a:lstStyle/>
        <a:p>
          <a:r>
            <a:rPr lang="fr-FR" sz="1000" b="1" smtClean="0"/>
            <a:t>Horaire</a:t>
          </a:r>
          <a:endParaRPr lang="fr-FR" sz="1000" b="1" dirty="0"/>
        </a:p>
      </dgm:t>
    </dgm:pt>
    <dgm:pt modelId="{C80F8ABA-01C2-459C-BD06-57785FC3746F}" type="parTrans" cxnId="{46D2F175-27E4-41D4-990F-9C889D99435E}">
      <dgm:prSet/>
      <dgm:spPr/>
      <dgm:t>
        <a:bodyPr/>
        <a:lstStyle/>
        <a:p>
          <a:endParaRPr lang="fr-FR"/>
        </a:p>
      </dgm:t>
    </dgm:pt>
    <dgm:pt modelId="{CE3202E8-59B6-4C14-B7C9-8327C352EE4C}" type="sibTrans" cxnId="{46D2F175-27E4-41D4-990F-9C889D99435E}">
      <dgm:prSet/>
      <dgm:spPr/>
      <dgm:t>
        <a:bodyPr/>
        <a:lstStyle/>
        <a:p>
          <a:endParaRPr lang="fr-FR"/>
        </a:p>
      </dgm:t>
    </dgm:pt>
    <dgm:pt modelId="{BBBE94B7-8ADD-4AFC-894C-5D345CA95598}">
      <dgm:prSet phldrT="[Texte]" custT="1"/>
      <dgm:spPr/>
      <dgm:t>
        <a:bodyPr/>
        <a:lstStyle/>
        <a:p>
          <a:r>
            <a:rPr lang="fr-FR" sz="1000" b="1" dirty="0" err="1" smtClean="0"/>
            <a:t>Prog</a:t>
          </a:r>
          <a:r>
            <a:rPr lang="fr-FR" sz="1000" b="1" dirty="0" smtClean="0"/>
            <a:t>.</a:t>
          </a:r>
          <a:endParaRPr lang="fr-FR" sz="1000" b="1" dirty="0"/>
        </a:p>
      </dgm:t>
    </dgm:pt>
    <dgm:pt modelId="{705E21DC-41A4-4740-9F2D-CE3D8239DDCF}" type="parTrans" cxnId="{81F42303-EE77-4B42-AD9A-6DA58A086989}">
      <dgm:prSet/>
      <dgm:spPr/>
      <dgm:t>
        <a:bodyPr/>
        <a:lstStyle/>
        <a:p>
          <a:endParaRPr lang="fr-FR"/>
        </a:p>
      </dgm:t>
    </dgm:pt>
    <dgm:pt modelId="{7889B0C1-5E7C-415E-907A-518A9504AE8C}" type="sibTrans" cxnId="{81F42303-EE77-4B42-AD9A-6DA58A086989}">
      <dgm:prSet/>
      <dgm:spPr/>
      <dgm:t>
        <a:bodyPr/>
        <a:lstStyle/>
        <a:p>
          <a:endParaRPr lang="fr-FR"/>
        </a:p>
      </dgm:t>
    </dgm:pt>
    <dgm:pt modelId="{1959F78A-40D0-48A2-A689-4E0E092D88A6}">
      <dgm:prSet phldrT="[Texte]" custT="1"/>
      <dgm:spPr/>
      <dgm:t>
        <a:bodyPr/>
        <a:lstStyle/>
        <a:p>
          <a:r>
            <a:rPr lang="fr-FR" sz="1400" b="1" dirty="0" smtClean="0"/>
            <a:t>CI</a:t>
          </a:r>
          <a:endParaRPr lang="fr-FR" sz="1400" b="1" dirty="0"/>
        </a:p>
      </dgm:t>
    </dgm:pt>
    <dgm:pt modelId="{525C9B40-86CF-47B9-9B74-A8B22DBD6B27}" type="parTrans" cxnId="{34AA2D2B-FEF5-4BEE-ABD7-B2D50E420108}">
      <dgm:prSet/>
      <dgm:spPr/>
      <dgm:t>
        <a:bodyPr/>
        <a:lstStyle/>
        <a:p>
          <a:endParaRPr lang="fr-FR"/>
        </a:p>
      </dgm:t>
    </dgm:pt>
    <dgm:pt modelId="{A8FFF779-4804-4C3A-8FC4-CD2CD73DBD6C}" type="sibTrans" cxnId="{34AA2D2B-FEF5-4BEE-ABD7-B2D50E420108}">
      <dgm:prSet/>
      <dgm:spPr/>
      <dgm:t>
        <a:bodyPr/>
        <a:lstStyle/>
        <a:p>
          <a:endParaRPr lang="fr-FR"/>
        </a:p>
      </dgm:t>
    </dgm:pt>
    <dgm:pt modelId="{7730FC5F-BB9E-444B-BF97-BAD34FECDBDF}" type="pres">
      <dgm:prSet presAssocID="{BFACE531-8963-4450-B057-8B96CA8205A4}" presName="composite" presStyleCnt="0">
        <dgm:presLayoutVars>
          <dgm:chMax val="3"/>
          <dgm:animLvl val="lvl"/>
          <dgm:resizeHandles val="exact"/>
        </dgm:presLayoutVars>
      </dgm:prSet>
      <dgm:spPr/>
    </dgm:pt>
    <dgm:pt modelId="{BE4EBA91-698D-426D-B0CE-98C663CE2ED3}" type="pres">
      <dgm:prSet presAssocID="{788E966D-B6FC-4CFC-8D9C-EDCE82C6AD76}" presName="gear1" presStyleLbl="node1" presStyleIdx="0" presStyleCnt="3">
        <dgm:presLayoutVars>
          <dgm:chMax val="1"/>
          <dgm:bulletEnabled val="1"/>
        </dgm:presLayoutVars>
      </dgm:prSet>
      <dgm:spPr/>
      <dgm:t>
        <a:bodyPr/>
        <a:lstStyle/>
        <a:p>
          <a:endParaRPr lang="fr-FR"/>
        </a:p>
      </dgm:t>
    </dgm:pt>
    <dgm:pt modelId="{960775B5-02C8-46DB-A40F-FD83D08DC712}" type="pres">
      <dgm:prSet presAssocID="{788E966D-B6FC-4CFC-8D9C-EDCE82C6AD76}" presName="gear1srcNode" presStyleLbl="node1" presStyleIdx="0" presStyleCnt="3"/>
      <dgm:spPr/>
      <dgm:t>
        <a:bodyPr/>
        <a:lstStyle/>
        <a:p>
          <a:endParaRPr lang="fr-FR"/>
        </a:p>
      </dgm:t>
    </dgm:pt>
    <dgm:pt modelId="{F550AF09-BCF9-4440-81FF-F47E9C2E8177}" type="pres">
      <dgm:prSet presAssocID="{788E966D-B6FC-4CFC-8D9C-EDCE82C6AD76}" presName="gear1dstNode" presStyleLbl="node1" presStyleIdx="0" presStyleCnt="3"/>
      <dgm:spPr/>
      <dgm:t>
        <a:bodyPr/>
        <a:lstStyle/>
        <a:p>
          <a:endParaRPr lang="fr-FR"/>
        </a:p>
      </dgm:t>
    </dgm:pt>
    <dgm:pt modelId="{B3CF7EB9-F128-4496-BCC6-0A5CB398449C}" type="pres">
      <dgm:prSet presAssocID="{BBBE94B7-8ADD-4AFC-894C-5D345CA95598}" presName="gear2" presStyleLbl="node1" presStyleIdx="1" presStyleCnt="3">
        <dgm:presLayoutVars>
          <dgm:chMax val="1"/>
          <dgm:bulletEnabled val="1"/>
        </dgm:presLayoutVars>
      </dgm:prSet>
      <dgm:spPr/>
      <dgm:t>
        <a:bodyPr/>
        <a:lstStyle/>
        <a:p>
          <a:endParaRPr lang="fr-FR"/>
        </a:p>
      </dgm:t>
    </dgm:pt>
    <dgm:pt modelId="{ED83C9B8-2B30-44DE-B7E9-37352BB8E9DB}" type="pres">
      <dgm:prSet presAssocID="{BBBE94B7-8ADD-4AFC-894C-5D345CA95598}" presName="gear2srcNode" presStyleLbl="node1" presStyleIdx="1" presStyleCnt="3"/>
      <dgm:spPr/>
      <dgm:t>
        <a:bodyPr/>
        <a:lstStyle/>
        <a:p>
          <a:endParaRPr lang="fr-FR"/>
        </a:p>
      </dgm:t>
    </dgm:pt>
    <dgm:pt modelId="{9F2E753D-4A21-45EB-85A7-9CC4D6C1A4AA}" type="pres">
      <dgm:prSet presAssocID="{BBBE94B7-8ADD-4AFC-894C-5D345CA95598}" presName="gear2dstNode" presStyleLbl="node1" presStyleIdx="1" presStyleCnt="3"/>
      <dgm:spPr/>
      <dgm:t>
        <a:bodyPr/>
        <a:lstStyle/>
        <a:p>
          <a:endParaRPr lang="fr-FR"/>
        </a:p>
      </dgm:t>
    </dgm:pt>
    <dgm:pt modelId="{88931029-8DBF-4380-A13E-53BFF4C3A7A2}" type="pres">
      <dgm:prSet presAssocID="{1959F78A-40D0-48A2-A689-4E0E092D88A6}" presName="gear3" presStyleLbl="node1" presStyleIdx="2" presStyleCnt="3"/>
      <dgm:spPr/>
      <dgm:t>
        <a:bodyPr/>
        <a:lstStyle/>
        <a:p>
          <a:endParaRPr lang="fr-FR"/>
        </a:p>
      </dgm:t>
    </dgm:pt>
    <dgm:pt modelId="{78D99CE3-8385-4FD7-B69C-1A5C071440E9}" type="pres">
      <dgm:prSet presAssocID="{1959F78A-40D0-48A2-A689-4E0E092D88A6}" presName="gear3tx" presStyleLbl="node1" presStyleIdx="2" presStyleCnt="3">
        <dgm:presLayoutVars>
          <dgm:chMax val="1"/>
          <dgm:bulletEnabled val="1"/>
        </dgm:presLayoutVars>
      </dgm:prSet>
      <dgm:spPr/>
      <dgm:t>
        <a:bodyPr/>
        <a:lstStyle/>
        <a:p>
          <a:endParaRPr lang="fr-FR"/>
        </a:p>
      </dgm:t>
    </dgm:pt>
    <dgm:pt modelId="{A3ACADEE-5C0E-4703-9FBB-E8B232125355}" type="pres">
      <dgm:prSet presAssocID="{1959F78A-40D0-48A2-A689-4E0E092D88A6}" presName="gear3srcNode" presStyleLbl="node1" presStyleIdx="2" presStyleCnt="3"/>
      <dgm:spPr/>
      <dgm:t>
        <a:bodyPr/>
        <a:lstStyle/>
        <a:p>
          <a:endParaRPr lang="fr-FR"/>
        </a:p>
      </dgm:t>
    </dgm:pt>
    <dgm:pt modelId="{F6E7D415-720A-48AE-9ADC-4A9296265069}" type="pres">
      <dgm:prSet presAssocID="{1959F78A-40D0-48A2-A689-4E0E092D88A6}" presName="gear3dstNode" presStyleLbl="node1" presStyleIdx="2" presStyleCnt="3"/>
      <dgm:spPr/>
      <dgm:t>
        <a:bodyPr/>
        <a:lstStyle/>
        <a:p>
          <a:endParaRPr lang="fr-FR"/>
        </a:p>
      </dgm:t>
    </dgm:pt>
    <dgm:pt modelId="{0A3ABA5A-BE91-440E-9DEB-4042A1D32FC7}" type="pres">
      <dgm:prSet presAssocID="{CE3202E8-59B6-4C14-B7C9-8327C352EE4C}" presName="connector1" presStyleLbl="sibTrans2D1" presStyleIdx="0" presStyleCnt="3"/>
      <dgm:spPr/>
      <dgm:t>
        <a:bodyPr/>
        <a:lstStyle/>
        <a:p>
          <a:endParaRPr lang="fr-FR"/>
        </a:p>
      </dgm:t>
    </dgm:pt>
    <dgm:pt modelId="{BF201A35-C9EE-4FDE-91A0-47C0AFCA463A}" type="pres">
      <dgm:prSet presAssocID="{7889B0C1-5E7C-415E-907A-518A9504AE8C}" presName="connector2" presStyleLbl="sibTrans2D1" presStyleIdx="1" presStyleCnt="3"/>
      <dgm:spPr/>
      <dgm:t>
        <a:bodyPr/>
        <a:lstStyle/>
        <a:p>
          <a:endParaRPr lang="fr-FR"/>
        </a:p>
      </dgm:t>
    </dgm:pt>
    <dgm:pt modelId="{37CF84B7-638D-454A-9EB9-FC3D81F5F9B7}" type="pres">
      <dgm:prSet presAssocID="{A8FFF779-4804-4C3A-8FC4-CD2CD73DBD6C}" presName="connector3" presStyleLbl="sibTrans2D1" presStyleIdx="2" presStyleCnt="3"/>
      <dgm:spPr/>
      <dgm:t>
        <a:bodyPr/>
        <a:lstStyle/>
        <a:p>
          <a:endParaRPr lang="fr-FR"/>
        </a:p>
      </dgm:t>
    </dgm:pt>
  </dgm:ptLst>
  <dgm:cxnLst>
    <dgm:cxn modelId="{BD001964-4386-B242-9EA9-457783D777C8}" type="presOf" srcId="{1959F78A-40D0-48A2-A689-4E0E092D88A6}" destId="{A3ACADEE-5C0E-4703-9FBB-E8B232125355}" srcOrd="2" destOrd="0" presId="urn:microsoft.com/office/officeart/2005/8/layout/gear1"/>
    <dgm:cxn modelId="{9D5B5243-2436-D64A-A879-BDD59E59A7AE}" type="presOf" srcId="{CE3202E8-59B6-4C14-B7C9-8327C352EE4C}" destId="{0A3ABA5A-BE91-440E-9DEB-4042A1D32FC7}" srcOrd="0" destOrd="0" presId="urn:microsoft.com/office/officeart/2005/8/layout/gear1"/>
    <dgm:cxn modelId="{46D2F175-27E4-41D4-990F-9C889D99435E}" srcId="{BFACE531-8963-4450-B057-8B96CA8205A4}" destId="{788E966D-B6FC-4CFC-8D9C-EDCE82C6AD76}" srcOrd="0" destOrd="0" parTransId="{C80F8ABA-01C2-459C-BD06-57785FC3746F}" sibTransId="{CE3202E8-59B6-4C14-B7C9-8327C352EE4C}"/>
    <dgm:cxn modelId="{34AA2D2B-FEF5-4BEE-ABD7-B2D50E420108}" srcId="{BFACE531-8963-4450-B057-8B96CA8205A4}" destId="{1959F78A-40D0-48A2-A689-4E0E092D88A6}" srcOrd="2" destOrd="0" parTransId="{525C9B40-86CF-47B9-9B74-A8B22DBD6B27}" sibTransId="{A8FFF779-4804-4C3A-8FC4-CD2CD73DBD6C}"/>
    <dgm:cxn modelId="{81F42303-EE77-4B42-AD9A-6DA58A086989}" srcId="{BFACE531-8963-4450-B057-8B96CA8205A4}" destId="{BBBE94B7-8ADD-4AFC-894C-5D345CA95598}" srcOrd="1" destOrd="0" parTransId="{705E21DC-41A4-4740-9F2D-CE3D8239DDCF}" sibTransId="{7889B0C1-5E7C-415E-907A-518A9504AE8C}"/>
    <dgm:cxn modelId="{943F78EB-7A4A-7E45-8DF0-201754FDB7D7}" type="presOf" srcId="{1959F78A-40D0-48A2-A689-4E0E092D88A6}" destId="{88931029-8DBF-4380-A13E-53BFF4C3A7A2}" srcOrd="0" destOrd="0" presId="urn:microsoft.com/office/officeart/2005/8/layout/gear1"/>
    <dgm:cxn modelId="{6A0AC32F-9C04-AA41-A8A0-000753E1F411}" type="presOf" srcId="{7889B0C1-5E7C-415E-907A-518A9504AE8C}" destId="{BF201A35-C9EE-4FDE-91A0-47C0AFCA463A}" srcOrd="0" destOrd="0" presId="urn:microsoft.com/office/officeart/2005/8/layout/gear1"/>
    <dgm:cxn modelId="{1AC997E9-CBF1-F447-B5B5-FCC6317A25FB}" type="presOf" srcId="{1959F78A-40D0-48A2-A689-4E0E092D88A6}" destId="{78D99CE3-8385-4FD7-B69C-1A5C071440E9}" srcOrd="1" destOrd="0" presId="urn:microsoft.com/office/officeart/2005/8/layout/gear1"/>
    <dgm:cxn modelId="{636D3686-BA5B-DA48-9955-B9C910A32D0F}" type="presOf" srcId="{1959F78A-40D0-48A2-A689-4E0E092D88A6}" destId="{F6E7D415-720A-48AE-9ADC-4A9296265069}" srcOrd="3" destOrd="0" presId="urn:microsoft.com/office/officeart/2005/8/layout/gear1"/>
    <dgm:cxn modelId="{61D3AE7B-47A4-984F-ABA7-E045AD9D12AA}" type="presOf" srcId="{788E966D-B6FC-4CFC-8D9C-EDCE82C6AD76}" destId="{BE4EBA91-698D-426D-B0CE-98C663CE2ED3}" srcOrd="0" destOrd="0" presId="urn:microsoft.com/office/officeart/2005/8/layout/gear1"/>
    <dgm:cxn modelId="{FD50E74B-7714-E549-AB6F-8AB4FD7B6E22}" type="presOf" srcId="{BBBE94B7-8ADD-4AFC-894C-5D345CA95598}" destId="{ED83C9B8-2B30-44DE-B7E9-37352BB8E9DB}" srcOrd="1" destOrd="0" presId="urn:microsoft.com/office/officeart/2005/8/layout/gear1"/>
    <dgm:cxn modelId="{F2927F20-68DC-6D4C-AE4E-982055CA4684}" type="presOf" srcId="{BBBE94B7-8ADD-4AFC-894C-5D345CA95598}" destId="{B3CF7EB9-F128-4496-BCC6-0A5CB398449C}" srcOrd="0" destOrd="0" presId="urn:microsoft.com/office/officeart/2005/8/layout/gear1"/>
    <dgm:cxn modelId="{D2A2AFF3-F3C2-384F-87D1-E0C6FE111500}" type="presOf" srcId="{788E966D-B6FC-4CFC-8D9C-EDCE82C6AD76}" destId="{960775B5-02C8-46DB-A40F-FD83D08DC712}" srcOrd="1" destOrd="0" presId="urn:microsoft.com/office/officeart/2005/8/layout/gear1"/>
    <dgm:cxn modelId="{BA39D31C-9CFD-A843-9B2C-78C05E940CB2}" type="presOf" srcId="{788E966D-B6FC-4CFC-8D9C-EDCE82C6AD76}" destId="{F550AF09-BCF9-4440-81FF-F47E9C2E8177}" srcOrd="2" destOrd="0" presId="urn:microsoft.com/office/officeart/2005/8/layout/gear1"/>
    <dgm:cxn modelId="{CD84BBB7-2343-0749-AFF0-E197016449C4}" type="presOf" srcId="{A8FFF779-4804-4C3A-8FC4-CD2CD73DBD6C}" destId="{37CF84B7-638D-454A-9EB9-FC3D81F5F9B7}" srcOrd="0" destOrd="0" presId="urn:microsoft.com/office/officeart/2005/8/layout/gear1"/>
    <dgm:cxn modelId="{BF5C0048-45BB-FF4A-A310-9B2C847C88A1}" type="presOf" srcId="{BBBE94B7-8ADD-4AFC-894C-5D345CA95598}" destId="{9F2E753D-4A21-45EB-85A7-9CC4D6C1A4AA}" srcOrd="2" destOrd="0" presId="urn:microsoft.com/office/officeart/2005/8/layout/gear1"/>
    <dgm:cxn modelId="{413C520C-534D-304F-B4EA-38E485FA9A0F}" type="presOf" srcId="{BFACE531-8963-4450-B057-8B96CA8205A4}" destId="{7730FC5F-BB9E-444B-BF97-BAD34FECDBDF}" srcOrd="0" destOrd="0" presId="urn:microsoft.com/office/officeart/2005/8/layout/gear1"/>
    <dgm:cxn modelId="{FFE40B6A-DE9E-7649-9AEE-1F8B8CF052AF}" type="presParOf" srcId="{7730FC5F-BB9E-444B-BF97-BAD34FECDBDF}" destId="{BE4EBA91-698D-426D-B0CE-98C663CE2ED3}" srcOrd="0" destOrd="0" presId="urn:microsoft.com/office/officeart/2005/8/layout/gear1"/>
    <dgm:cxn modelId="{D5A2A825-225C-4044-AFF9-B1E548CFC2B5}" type="presParOf" srcId="{7730FC5F-BB9E-444B-BF97-BAD34FECDBDF}" destId="{960775B5-02C8-46DB-A40F-FD83D08DC712}" srcOrd="1" destOrd="0" presId="urn:microsoft.com/office/officeart/2005/8/layout/gear1"/>
    <dgm:cxn modelId="{13E7049A-DDF1-4A42-937E-6F37B6B0AD2A}" type="presParOf" srcId="{7730FC5F-BB9E-444B-BF97-BAD34FECDBDF}" destId="{F550AF09-BCF9-4440-81FF-F47E9C2E8177}" srcOrd="2" destOrd="0" presId="urn:microsoft.com/office/officeart/2005/8/layout/gear1"/>
    <dgm:cxn modelId="{8C30B7A3-C7B5-2645-B2E0-D895D6338C8F}" type="presParOf" srcId="{7730FC5F-BB9E-444B-BF97-BAD34FECDBDF}" destId="{B3CF7EB9-F128-4496-BCC6-0A5CB398449C}" srcOrd="3" destOrd="0" presId="urn:microsoft.com/office/officeart/2005/8/layout/gear1"/>
    <dgm:cxn modelId="{05FE1C98-A5D6-0F49-848C-B923A6C5403B}" type="presParOf" srcId="{7730FC5F-BB9E-444B-BF97-BAD34FECDBDF}" destId="{ED83C9B8-2B30-44DE-B7E9-37352BB8E9DB}" srcOrd="4" destOrd="0" presId="urn:microsoft.com/office/officeart/2005/8/layout/gear1"/>
    <dgm:cxn modelId="{EC345A06-FF8F-1A4C-AE38-82D940249F27}" type="presParOf" srcId="{7730FC5F-BB9E-444B-BF97-BAD34FECDBDF}" destId="{9F2E753D-4A21-45EB-85A7-9CC4D6C1A4AA}" srcOrd="5" destOrd="0" presId="urn:microsoft.com/office/officeart/2005/8/layout/gear1"/>
    <dgm:cxn modelId="{61248604-05BB-9E48-A6CD-8FA221E26DBB}" type="presParOf" srcId="{7730FC5F-BB9E-444B-BF97-BAD34FECDBDF}" destId="{88931029-8DBF-4380-A13E-53BFF4C3A7A2}" srcOrd="6" destOrd="0" presId="urn:microsoft.com/office/officeart/2005/8/layout/gear1"/>
    <dgm:cxn modelId="{EB9DED65-836D-984C-AF35-D2037EBCEC04}" type="presParOf" srcId="{7730FC5F-BB9E-444B-BF97-BAD34FECDBDF}" destId="{78D99CE3-8385-4FD7-B69C-1A5C071440E9}" srcOrd="7" destOrd="0" presId="urn:microsoft.com/office/officeart/2005/8/layout/gear1"/>
    <dgm:cxn modelId="{390B41CF-A77D-8746-A1AE-0D6589C52E62}" type="presParOf" srcId="{7730FC5F-BB9E-444B-BF97-BAD34FECDBDF}" destId="{A3ACADEE-5C0E-4703-9FBB-E8B232125355}" srcOrd="8" destOrd="0" presId="urn:microsoft.com/office/officeart/2005/8/layout/gear1"/>
    <dgm:cxn modelId="{0806B67C-9311-784E-9429-1685631244FD}" type="presParOf" srcId="{7730FC5F-BB9E-444B-BF97-BAD34FECDBDF}" destId="{F6E7D415-720A-48AE-9ADC-4A9296265069}" srcOrd="9" destOrd="0" presId="urn:microsoft.com/office/officeart/2005/8/layout/gear1"/>
    <dgm:cxn modelId="{7F6AD61E-ADC3-944A-8261-22793491DA70}" type="presParOf" srcId="{7730FC5F-BB9E-444B-BF97-BAD34FECDBDF}" destId="{0A3ABA5A-BE91-440E-9DEB-4042A1D32FC7}" srcOrd="10" destOrd="0" presId="urn:microsoft.com/office/officeart/2005/8/layout/gear1"/>
    <dgm:cxn modelId="{1D0E7FC5-2583-664E-AA42-BDE4F71676DA}" type="presParOf" srcId="{7730FC5F-BB9E-444B-BF97-BAD34FECDBDF}" destId="{BF201A35-C9EE-4FDE-91A0-47C0AFCA463A}" srcOrd="11" destOrd="0" presId="urn:microsoft.com/office/officeart/2005/8/layout/gear1"/>
    <dgm:cxn modelId="{DE5D892D-B78B-5643-888B-4B5BE501533E}" type="presParOf" srcId="{7730FC5F-BB9E-444B-BF97-BAD34FECDBDF}" destId="{37CF84B7-638D-454A-9EB9-FC3D81F5F9B7}"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DC7C2D-60AE-214A-9967-1A0EEDD9669A}" type="doc">
      <dgm:prSet loTypeId="urn:microsoft.com/office/officeart/2009/3/layout/StepUpProcess" loCatId="" qsTypeId="urn:microsoft.com/office/officeart/2005/8/quickstyle/3D3" qsCatId="3D" csTypeId="urn:microsoft.com/office/officeart/2005/8/colors/accent1_2" csCatId="accent1" phldr="1"/>
      <dgm:spPr/>
      <dgm:t>
        <a:bodyPr/>
        <a:lstStyle/>
        <a:p>
          <a:endParaRPr lang="fr-FR"/>
        </a:p>
      </dgm:t>
    </dgm:pt>
    <dgm:pt modelId="{31C4CC83-CB0B-664A-8BC8-665C1612527A}">
      <dgm:prSet phldrT="[Texte]"/>
      <dgm:spPr/>
      <dgm:t>
        <a:bodyPr/>
        <a:lstStyle/>
        <a:p>
          <a:r>
            <a:rPr lang="fr-FR" dirty="0" smtClean="0"/>
            <a:t>25604</a:t>
          </a:r>
          <a:endParaRPr lang="fr-FR" dirty="0"/>
        </a:p>
      </dgm:t>
    </dgm:pt>
    <dgm:pt modelId="{7AB74823-7ACA-BD48-876D-070BB0D33346}" type="parTrans" cxnId="{2BE00594-7543-FF44-BDA6-8016A5516D1D}">
      <dgm:prSet/>
      <dgm:spPr/>
      <dgm:t>
        <a:bodyPr/>
        <a:lstStyle/>
        <a:p>
          <a:endParaRPr lang="fr-FR"/>
        </a:p>
      </dgm:t>
    </dgm:pt>
    <dgm:pt modelId="{982820F8-092D-3944-B6AF-B067E9B7D330}" type="sibTrans" cxnId="{2BE00594-7543-FF44-BDA6-8016A5516D1D}">
      <dgm:prSet/>
      <dgm:spPr/>
      <dgm:t>
        <a:bodyPr/>
        <a:lstStyle/>
        <a:p>
          <a:endParaRPr lang="fr-FR"/>
        </a:p>
      </dgm:t>
    </dgm:pt>
    <dgm:pt modelId="{2DB1614E-4162-FC4B-A781-A84BB8C34F8B}">
      <dgm:prSet phldrT="[Texte]"/>
      <dgm:spPr/>
      <dgm:t>
        <a:bodyPr/>
        <a:lstStyle/>
        <a:p>
          <a:r>
            <a:rPr lang="fr-FR" dirty="0" smtClean="0"/>
            <a:t>26681</a:t>
          </a:r>
          <a:endParaRPr lang="fr-FR" dirty="0"/>
        </a:p>
      </dgm:t>
    </dgm:pt>
    <dgm:pt modelId="{1790AA88-F37A-DC40-88FB-6DA73C71C0B6}" type="parTrans" cxnId="{CC28653D-F2A2-914A-B88E-07292374ED8B}">
      <dgm:prSet/>
      <dgm:spPr/>
      <dgm:t>
        <a:bodyPr/>
        <a:lstStyle/>
        <a:p>
          <a:endParaRPr lang="fr-FR"/>
        </a:p>
      </dgm:t>
    </dgm:pt>
    <dgm:pt modelId="{BD95D52C-2673-5C46-82CC-840222779620}" type="sibTrans" cxnId="{CC28653D-F2A2-914A-B88E-07292374ED8B}">
      <dgm:prSet/>
      <dgm:spPr/>
      <dgm:t>
        <a:bodyPr/>
        <a:lstStyle/>
        <a:p>
          <a:endParaRPr lang="fr-FR"/>
        </a:p>
      </dgm:t>
    </dgm:pt>
    <dgm:pt modelId="{906648B3-9BFD-BE47-A91F-D556E7E50FEC}">
      <dgm:prSet phldrT="[Texte]"/>
      <dgm:spPr/>
      <dgm:t>
        <a:bodyPr/>
        <a:lstStyle/>
        <a:p>
          <a:r>
            <a:rPr lang="fr-FR" dirty="0" smtClean="0"/>
            <a:t>28610</a:t>
          </a:r>
          <a:endParaRPr lang="fr-FR" dirty="0"/>
        </a:p>
      </dgm:t>
    </dgm:pt>
    <dgm:pt modelId="{BC322698-E0EC-9F4F-A29D-ACCDF78DD759}" type="parTrans" cxnId="{5B260E58-5365-8E4C-B068-B9A47ED2EA13}">
      <dgm:prSet/>
      <dgm:spPr/>
      <dgm:t>
        <a:bodyPr/>
        <a:lstStyle/>
        <a:p>
          <a:endParaRPr lang="fr-FR"/>
        </a:p>
      </dgm:t>
    </dgm:pt>
    <dgm:pt modelId="{8285E59F-56FF-FB4F-ACB5-373FFA2EB9A3}" type="sibTrans" cxnId="{5B260E58-5365-8E4C-B068-B9A47ED2EA13}">
      <dgm:prSet/>
      <dgm:spPr/>
      <dgm:t>
        <a:bodyPr/>
        <a:lstStyle/>
        <a:p>
          <a:endParaRPr lang="fr-FR"/>
        </a:p>
      </dgm:t>
    </dgm:pt>
    <dgm:pt modelId="{F36CE705-8A85-E346-B997-E730FC4C7DAC}">
      <dgm:prSet phldrT="[Texte]"/>
      <dgm:spPr/>
      <dgm:t>
        <a:bodyPr/>
        <a:lstStyle/>
        <a:p>
          <a:r>
            <a:rPr lang="fr-FR" dirty="0" smtClean="0"/>
            <a:t>29751</a:t>
          </a:r>
          <a:endParaRPr lang="fr-FR" dirty="0"/>
        </a:p>
      </dgm:t>
    </dgm:pt>
    <dgm:pt modelId="{49C5BA62-9057-CF4D-8742-77D1766C8A4E}" type="parTrans" cxnId="{05CEE9A2-235E-C647-8645-48252E432B78}">
      <dgm:prSet/>
      <dgm:spPr/>
      <dgm:t>
        <a:bodyPr/>
        <a:lstStyle/>
        <a:p>
          <a:endParaRPr lang="fr-FR"/>
        </a:p>
      </dgm:t>
    </dgm:pt>
    <dgm:pt modelId="{2A51F471-219C-F24E-B878-950A1BF683AA}" type="sibTrans" cxnId="{05CEE9A2-235E-C647-8645-48252E432B78}">
      <dgm:prSet/>
      <dgm:spPr/>
      <dgm:t>
        <a:bodyPr/>
        <a:lstStyle/>
        <a:p>
          <a:endParaRPr lang="fr-FR"/>
        </a:p>
      </dgm:t>
    </dgm:pt>
    <dgm:pt modelId="{CCA02EAA-2D58-D74B-B0C1-13AE04B17FF5}" type="pres">
      <dgm:prSet presAssocID="{6CDC7C2D-60AE-214A-9967-1A0EEDD9669A}" presName="rootnode" presStyleCnt="0">
        <dgm:presLayoutVars>
          <dgm:chMax/>
          <dgm:chPref/>
          <dgm:dir/>
          <dgm:animLvl val="lvl"/>
        </dgm:presLayoutVars>
      </dgm:prSet>
      <dgm:spPr/>
      <dgm:t>
        <a:bodyPr/>
        <a:lstStyle/>
        <a:p>
          <a:endParaRPr lang="fr-FR"/>
        </a:p>
      </dgm:t>
    </dgm:pt>
    <dgm:pt modelId="{73C58B59-49E2-3A4E-957F-B13D993D8A68}" type="pres">
      <dgm:prSet presAssocID="{31C4CC83-CB0B-664A-8BC8-665C1612527A}" presName="composite" presStyleCnt="0"/>
      <dgm:spPr/>
    </dgm:pt>
    <dgm:pt modelId="{434A8A16-762D-4346-8230-3CCE094995EA}" type="pres">
      <dgm:prSet presAssocID="{31C4CC83-CB0B-664A-8BC8-665C1612527A}" presName="LShape" presStyleLbl="alignNode1" presStyleIdx="0" presStyleCnt="7"/>
      <dgm:spPr/>
    </dgm:pt>
    <dgm:pt modelId="{C939B764-50B8-0D4A-9276-045E306E5603}" type="pres">
      <dgm:prSet presAssocID="{31C4CC83-CB0B-664A-8BC8-665C1612527A}" presName="ParentText" presStyleLbl="revTx" presStyleIdx="0" presStyleCnt="4">
        <dgm:presLayoutVars>
          <dgm:chMax val="0"/>
          <dgm:chPref val="0"/>
          <dgm:bulletEnabled val="1"/>
        </dgm:presLayoutVars>
      </dgm:prSet>
      <dgm:spPr/>
      <dgm:t>
        <a:bodyPr/>
        <a:lstStyle/>
        <a:p>
          <a:endParaRPr lang="fr-FR"/>
        </a:p>
      </dgm:t>
    </dgm:pt>
    <dgm:pt modelId="{0A342605-A6D3-334F-B20E-7153F298F26A}" type="pres">
      <dgm:prSet presAssocID="{31C4CC83-CB0B-664A-8BC8-665C1612527A}" presName="Triangle" presStyleLbl="alignNode1" presStyleIdx="1" presStyleCnt="7"/>
      <dgm:spPr/>
    </dgm:pt>
    <dgm:pt modelId="{A95262F4-B39D-C64C-99DD-287381CAC4C2}" type="pres">
      <dgm:prSet presAssocID="{982820F8-092D-3944-B6AF-B067E9B7D330}" presName="sibTrans" presStyleCnt="0"/>
      <dgm:spPr/>
    </dgm:pt>
    <dgm:pt modelId="{3335500E-6C07-AE4B-B80A-6DED91655472}" type="pres">
      <dgm:prSet presAssocID="{982820F8-092D-3944-B6AF-B067E9B7D330}" presName="space" presStyleCnt="0"/>
      <dgm:spPr/>
    </dgm:pt>
    <dgm:pt modelId="{38F5E635-FA3D-3940-8CCB-3490B65DAD8A}" type="pres">
      <dgm:prSet presAssocID="{2DB1614E-4162-FC4B-A781-A84BB8C34F8B}" presName="composite" presStyleCnt="0"/>
      <dgm:spPr/>
    </dgm:pt>
    <dgm:pt modelId="{BCFCEB6F-4B1A-514D-8494-00CC165CF6DF}" type="pres">
      <dgm:prSet presAssocID="{2DB1614E-4162-FC4B-A781-A84BB8C34F8B}" presName="LShape" presStyleLbl="alignNode1" presStyleIdx="2" presStyleCnt="7"/>
      <dgm:spPr/>
    </dgm:pt>
    <dgm:pt modelId="{40567818-3995-814E-8412-703FE35987C1}" type="pres">
      <dgm:prSet presAssocID="{2DB1614E-4162-FC4B-A781-A84BB8C34F8B}" presName="ParentText" presStyleLbl="revTx" presStyleIdx="1" presStyleCnt="4">
        <dgm:presLayoutVars>
          <dgm:chMax val="0"/>
          <dgm:chPref val="0"/>
          <dgm:bulletEnabled val="1"/>
        </dgm:presLayoutVars>
      </dgm:prSet>
      <dgm:spPr/>
      <dgm:t>
        <a:bodyPr/>
        <a:lstStyle/>
        <a:p>
          <a:endParaRPr lang="fr-FR"/>
        </a:p>
      </dgm:t>
    </dgm:pt>
    <dgm:pt modelId="{C01701B4-EA1E-9D49-BFA4-0F3931B958FB}" type="pres">
      <dgm:prSet presAssocID="{2DB1614E-4162-FC4B-A781-A84BB8C34F8B}" presName="Triangle" presStyleLbl="alignNode1" presStyleIdx="3" presStyleCnt="7"/>
      <dgm:spPr/>
    </dgm:pt>
    <dgm:pt modelId="{DFF7A8E1-AC05-914F-8721-2B15C6D96680}" type="pres">
      <dgm:prSet presAssocID="{BD95D52C-2673-5C46-82CC-840222779620}" presName="sibTrans" presStyleCnt="0"/>
      <dgm:spPr/>
    </dgm:pt>
    <dgm:pt modelId="{D6B5BC05-9C2D-6D44-BB40-4C6DA4ADA1CF}" type="pres">
      <dgm:prSet presAssocID="{BD95D52C-2673-5C46-82CC-840222779620}" presName="space" presStyleCnt="0"/>
      <dgm:spPr/>
    </dgm:pt>
    <dgm:pt modelId="{93A80420-E22C-B14A-B240-DF289F7D8F08}" type="pres">
      <dgm:prSet presAssocID="{906648B3-9BFD-BE47-A91F-D556E7E50FEC}" presName="composite" presStyleCnt="0"/>
      <dgm:spPr/>
    </dgm:pt>
    <dgm:pt modelId="{3DD61350-7F49-E342-86D6-5129B20BE16F}" type="pres">
      <dgm:prSet presAssocID="{906648B3-9BFD-BE47-A91F-D556E7E50FEC}" presName="LShape" presStyleLbl="alignNode1" presStyleIdx="4" presStyleCnt="7"/>
      <dgm:spPr/>
    </dgm:pt>
    <dgm:pt modelId="{61AAAE13-4AB0-CE4C-BBAD-04CD025E186B}" type="pres">
      <dgm:prSet presAssocID="{906648B3-9BFD-BE47-A91F-D556E7E50FEC}" presName="ParentText" presStyleLbl="revTx" presStyleIdx="2" presStyleCnt="4">
        <dgm:presLayoutVars>
          <dgm:chMax val="0"/>
          <dgm:chPref val="0"/>
          <dgm:bulletEnabled val="1"/>
        </dgm:presLayoutVars>
      </dgm:prSet>
      <dgm:spPr/>
      <dgm:t>
        <a:bodyPr/>
        <a:lstStyle/>
        <a:p>
          <a:endParaRPr lang="fr-FR"/>
        </a:p>
      </dgm:t>
    </dgm:pt>
    <dgm:pt modelId="{5CB824CB-DCC8-0541-9ED0-695308B83846}" type="pres">
      <dgm:prSet presAssocID="{906648B3-9BFD-BE47-A91F-D556E7E50FEC}" presName="Triangle" presStyleLbl="alignNode1" presStyleIdx="5" presStyleCnt="7"/>
      <dgm:spPr/>
    </dgm:pt>
    <dgm:pt modelId="{E12AB0D3-A0E0-FE42-888A-359452098630}" type="pres">
      <dgm:prSet presAssocID="{8285E59F-56FF-FB4F-ACB5-373FFA2EB9A3}" presName="sibTrans" presStyleCnt="0"/>
      <dgm:spPr/>
    </dgm:pt>
    <dgm:pt modelId="{D56140F8-34EA-DA41-9B28-393C5A2C8D41}" type="pres">
      <dgm:prSet presAssocID="{8285E59F-56FF-FB4F-ACB5-373FFA2EB9A3}" presName="space" presStyleCnt="0"/>
      <dgm:spPr/>
    </dgm:pt>
    <dgm:pt modelId="{B6B998B0-BFBE-D848-89A5-AE16092CC675}" type="pres">
      <dgm:prSet presAssocID="{F36CE705-8A85-E346-B997-E730FC4C7DAC}" presName="composite" presStyleCnt="0"/>
      <dgm:spPr/>
    </dgm:pt>
    <dgm:pt modelId="{69172F73-E1EA-1E48-B6A0-1883CA69F915}" type="pres">
      <dgm:prSet presAssocID="{F36CE705-8A85-E346-B997-E730FC4C7DAC}" presName="LShape" presStyleLbl="alignNode1" presStyleIdx="6" presStyleCnt="7"/>
      <dgm:spPr/>
    </dgm:pt>
    <dgm:pt modelId="{15EFE70F-AB2F-B046-9E0B-82E0C1B76F02}" type="pres">
      <dgm:prSet presAssocID="{F36CE705-8A85-E346-B997-E730FC4C7DAC}" presName="ParentText" presStyleLbl="revTx" presStyleIdx="3" presStyleCnt="4">
        <dgm:presLayoutVars>
          <dgm:chMax val="0"/>
          <dgm:chPref val="0"/>
          <dgm:bulletEnabled val="1"/>
        </dgm:presLayoutVars>
      </dgm:prSet>
      <dgm:spPr/>
      <dgm:t>
        <a:bodyPr/>
        <a:lstStyle/>
        <a:p>
          <a:endParaRPr lang="fr-FR"/>
        </a:p>
      </dgm:t>
    </dgm:pt>
  </dgm:ptLst>
  <dgm:cxnLst>
    <dgm:cxn modelId="{8167120B-D001-AD4B-A41A-4E0AC7994ADF}" type="presOf" srcId="{F36CE705-8A85-E346-B997-E730FC4C7DAC}" destId="{15EFE70F-AB2F-B046-9E0B-82E0C1B76F02}" srcOrd="0" destOrd="0" presId="urn:microsoft.com/office/officeart/2009/3/layout/StepUpProcess"/>
    <dgm:cxn modelId="{5B260E58-5365-8E4C-B068-B9A47ED2EA13}" srcId="{6CDC7C2D-60AE-214A-9967-1A0EEDD9669A}" destId="{906648B3-9BFD-BE47-A91F-D556E7E50FEC}" srcOrd="2" destOrd="0" parTransId="{BC322698-E0EC-9F4F-A29D-ACCDF78DD759}" sibTransId="{8285E59F-56FF-FB4F-ACB5-373FFA2EB9A3}"/>
    <dgm:cxn modelId="{2BE00594-7543-FF44-BDA6-8016A5516D1D}" srcId="{6CDC7C2D-60AE-214A-9967-1A0EEDD9669A}" destId="{31C4CC83-CB0B-664A-8BC8-665C1612527A}" srcOrd="0" destOrd="0" parTransId="{7AB74823-7ACA-BD48-876D-070BB0D33346}" sibTransId="{982820F8-092D-3944-B6AF-B067E9B7D330}"/>
    <dgm:cxn modelId="{3101850F-6C48-894F-BFB2-AE41EEA738D6}" type="presOf" srcId="{906648B3-9BFD-BE47-A91F-D556E7E50FEC}" destId="{61AAAE13-4AB0-CE4C-BBAD-04CD025E186B}" srcOrd="0" destOrd="0" presId="urn:microsoft.com/office/officeart/2009/3/layout/StepUpProcess"/>
    <dgm:cxn modelId="{05CEE9A2-235E-C647-8645-48252E432B78}" srcId="{6CDC7C2D-60AE-214A-9967-1A0EEDD9669A}" destId="{F36CE705-8A85-E346-B997-E730FC4C7DAC}" srcOrd="3" destOrd="0" parTransId="{49C5BA62-9057-CF4D-8742-77D1766C8A4E}" sibTransId="{2A51F471-219C-F24E-B878-950A1BF683AA}"/>
    <dgm:cxn modelId="{42E821C3-7928-284E-B64B-5EF4D1672301}" type="presOf" srcId="{31C4CC83-CB0B-664A-8BC8-665C1612527A}" destId="{C939B764-50B8-0D4A-9276-045E306E5603}" srcOrd="0" destOrd="0" presId="urn:microsoft.com/office/officeart/2009/3/layout/StepUpProcess"/>
    <dgm:cxn modelId="{E73B8124-A0B3-374F-A2EC-48453B52E21B}" type="presOf" srcId="{6CDC7C2D-60AE-214A-9967-1A0EEDD9669A}" destId="{CCA02EAA-2D58-D74B-B0C1-13AE04B17FF5}" srcOrd="0" destOrd="0" presId="urn:microsoft.com/office/officeart/2009/3/layout/StepUpProcess"/>
    <dgm:cxn modelId="{CC28653D-F2A2-914A-B88E-07292374ED8B}" srcId="{6CDC7C2D-60AE-214A-9967-1A0EEDD9669A}" destId="{2DB1614E-4162-FC4B-A781-A84BB8C34F8B}" srcOrd="1" destOrd="0" parTransId="{1790AA88-F37A-DC40-88FB-6DA73C71C0B6}" sibTransId="{BD95D52C-2673-5C46-82CC-840222779620}"/>
    <dgm:cxn modelId="{2CB41E67-70E0-CB44-9D2E-2F8F408BCF59}" type="presOf" srcId="{2DB1614E-4162-FC4B-A781-A84BB8C34F8B}" destId="{40567818-3995-814E-8412-703FE35987C1}" srcOrd="0" destOrd="0" presId="urn:microsoft.com/office/officeart/2009/3/layout/StepUpProcess"/>
    <dgm:cxn modelId="{BD0344ED-8D31-574C-9AF2-E52C2F4B0614}" type="presParOf" srcId="{CCA02EAA-2D58-D74B-B0C1-13AE04B17FF5}" destId="{73C58B59-49E2-3A4E-957F-B13D993D8A68}" srcOrd="0" destOrd="0" presId="urn:microsoft.com/office/officeart/2009/3/layout/StepUpProcess"/>
    <dgm:cxn modelId="{2299CB4D-13FB-8543-97E7-5B8688EBCF96}" type="presParOf" srcId="{73C58B59-49E2-3A4E-957F-B13D993D8A68}" destId="{434A8A16-762D-4346-8230-3CCE094995EA}" srcOrd="0" destOrd="0" presId="urn:microsoft.com/office/officeart/2009/3/layout/StepUpProcess"/>
    <dgm:cxn modelId="{683130E9-8584-7A46-AB8A-5BAD379E811C}" type="presParOf" srcId="{73C58B59-49E2-3A4E-957F-B13D993D8A68}" destId="{C939B764-50B8-0D4A-9276-045E306E5603}" srcOrd="1" destOrd="0" presId="urn:microsoft.com/office/officeart/2009/3/layout/StepUpProcess"/>
    <dgm:cxn modelId="{14A6C5B5-A6D6-8849-977E-C141093407A7}" type="presParOf" srcId="{73C58B59-49E2-3A4E-957F-B13D993D8A68}" destId="{0A342605-A6D3-334F-B20E-7153F298F26A}" srcOrd="2" destOrd="0" presId="urn:microsoft.com/office/officeart/2009/3/layout/StepUpProcess"/>
    <dgm:cxn modelId="{05F90325-2231-A14A-9E5E-FC0A8C6CCF38}" type="presParOf" srcId="{CCA02EAA-2D58-D74B-B0C1-13AE04B17FF5}" destId="{A95262F4-B39D-C64C-99DD-287381CAC4C2}" srcOrd="1" destOrd="0" presId="urn:microsoft.com/office/officeart/2009/3/layout/StepUpProcess"/>
    <dgm:cxn modelId="{97B80030-C2B9-F842-8C13-68B908A86ABE}" type="presParOf" srcId="{A95262F4-B39D-C64C-99DD-287381CAC4C2}" destId="{3335500E-6C07-AE4B-B80A-6DED91655472}" srcOrd="0" destOrd="0" presId="urn:microsoft.com/office/officeart/2009/3/layout/StepUpProcess"/>
    <dgm:cxn modelId="{99E8D4A3-E760-7F4D-9563-4DA0CE5F2BEA}" type="presParOf" srcId="{CCA02EAA-2D58-D74B-B0C1-13AE04B17FF5}" destId="{38F5E635-FA3D-3940-8CCB-3490B65DAD8A}" srcOrd="2" destOrd="0" presId="urn:microsoft.com/office/officeart/2009/3/layout/StepUpProcess"/>
    <dgm:cxn modelId="{E9FBA9D8-5678-6145-ABF3-8E8676B32ED2}" type="presParOf" srcId="{38F5E635-FA3D-3940-8CCB-3490B65DAD8A}" destId="{BCFCEB6F-4B1A-514D-8494-00CC165CF6DF}" srcOrd="0" destOrd="0" presId="urn:microsoft.com/office/officeart/2009/3/layout/StepUpProcess"/>
    <dgm:cxn modelId="{C7DA5195-1F4F-2648-9EE8-FF8CFBD1CC63}" type="presParOf" srcId="{38F5E635-FA3D-3940-8CCB-3490B65DAD8A}" destId="{40567818-3995-814E-8412-703FE35987C1}" srcOrd="1" destOrd="0" presId="urn:microsoft.com/office/officeart/2009/3/layout/StepUpProcess"/>
    <dgm:cxn modelId="{9D756D4F-274A-664C-AECD-E4DDF7DFE7B1}" type="presParOf" srcId="{38F5E635-FA3D-3940-8CCB-3490B65DAD8A}" destId="{C01701B4-EA1E-9D49-BFA4-0F3931B958FB}" srcOrd="2" destOrd="0" presId="urn:microsoft.com/office/officeart/2009/3/layout/StepUpProcess"/>
    <dgm:cxn modelId="{3616251F-60FC-D24A-B0DA-B380FABC1F5D}" type="presParOf" srcId="{CCA02EAA-2D58-D74B-B0C1-13AE04B17FF5}" destId="{DFF7A8E1-AC05-914F-8721-2B15C6D96680}" srcOrd="3" destOrd="0" presId="urn:microsoft.com/office/officeart/2009/3/layout/StepUpProcess"/>
    <dgm:cxn modelId="{F64EAA2D-73FE-4F48-8DA1-075B4473DD95}" type="presParOf" srcId="{DFF7A8E1-AC05-914F-8721-2B15C6D96680}" destId="{D6B5BC05-9C2D-6D44-BB40-4C6DA4ADA1CF}" srcOrd="0" destOrd="0" presId="urn:microsoft.com/office/officeart/2009/3/layout/StepUpProcess"/>
    <dgm:cxn modelId="{0480E3B9-DDD7-5746-8B24-007A7B6A8329}" type="presParOf" srcId="{CCA02EAA-2D58-D74B-B0C1-13AE04B17FF5}" destId="{93A80420-E22C-B14A-B240-DF289F7D8F08}" srcOrd="4" destOrd="0" presId="urn:microsoft.com/office/officeart/2009/3/layout/StepUpProcess"/>
    <dgm:cxn modelId="{A8811D4B-29A2-0748-957D-DA4B87312E49}" type="presParOf" srcId="{93A80420-E22C-B14A-B240-DF289F7D8F08}" destId="{3DD61350-7F49-E342-86D6-5129B20BE16F}" srcOrd="0" destOrd="0" presId="urn:microsoft.com/office/officeart/2009/3/layout/StepUpProcess"/>
    <dgm:cxn modelId="{23CDC3B3-883D-7E4E-8192-52E34D6D0D28}" type="presParOf" srcId="{93A80420-E22C-B14A-B240-DF289F7D8F08}" destId="{61AAAE13-4AB0-CE4C-BBAD-04CD025E186B}" srcOrd="1" destOrd="0" presId="urn:microsoft.com/office/officeart/2009/3/layout/StepUpProcess"/>
    <dgm:cxn modelId="{8A2DE1B7-0678-7243-8335-7AAC6D7744E0}" type="presParOf" srcId="{93A80420-E22C-B14A-B240-DF289F7D8F08}" destId="{5CB824CB-DCC8-0541-9ED0-695308B83846}" srcOrd="2" destOrd="0" presId="urn:microsoft.com/office/officeart/2009/3/layout/StepUpProcess"/>
    <dgm:cxn modelId="{6CE75CA6-D2DB-1648-97B4-CD9C8C21EC80}" type="presParOf" srcId="{CCA02EAA-2D58-D74B-B0C1-13AE04B17FF5}" destId="{E12AB0D3-A0E0-FE42-888A-359452098630}" srcOrd="5" destOrd="0" presId="urn:microsoft.com/office/officeart/2009/3/layout/StepUpProcess"/>
    <dgm:cxn modelId="{8877E90E-33FD-3241-BE44-DDC02A0BF105}" type="presParOf" srcId="{E12AB0D3-A0E0-FE42-888A-359452098630}" destId="{D56140F8-34EA-DA41-9B28-393C5A2C8D41}" srcOrd="0" destOrd="0" presId="urn:microsoft.com/office/officeart/2009/3/layout/StepUpProcess"/>
    <dgm:cxn modelId="{2AD91D3F-5192-2A4F-9B25-3887CC756F33}" type="presParOf" srcId="{CCA02EAA-2D58-D74B-B0C1-13AE04B17FF5}" destId="{B6B998B0-BFBE-D848-89A5-AE16092CC675}" srcOrd="6" destOrd="0" presId="urn:microsoft.com/office/officeart/2009/3/layout/StepUpProcess"/>
    <dgm:cxn modelId="{811EFCFD-F739-394F-82B9-8D227EF1CF21}" type="presParOf" srcId="{B6B998B0-BFBE-D848-89A5-AE16092CC675}" destId="{69172F73-E1EA-1E48-B6A0-1883CA69F915}" srcOrd="0" destOrd="0" presId="urn:microsoft.com/office/officeart/2009/3/layout/StepUpProcess"/>
    <dgm:cxn modelId="{F3029CD1-9DB9-BE48-A9ED-B5F01946C775}" type="presParOf" srcId="{B6B998B0-BFBE-D848-89A5-AE16092CC675}" destId="{15EFE70F-AB2F-B046-9E0B-82E0C1B76F0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DC7C2D-60AE-214A-9967-1A0EEDD9669A}" type="doc">
      <dgm:prSet loTypeId="urn:microsoft.com/office/officeart/2009/3/layout/StepUpProcess" loCatId="" qsTypeId="urn:microsoft.com/office/officeart/2005/8/quickstyle/3D3" qsCatId="3D" csTypeId="urn:microsoft.com/office/officeart/2005/8/colors/colorful3" csCatId="colorful" phldr="1"/>
      <dgm:spPr/>
      <dgm:t>
        <a:bodyPr/>
        <a:lstStyle/>
        <a:p>
          <a:endParaRPr lang="fr-FR"/>
        </a:p>
      </dgm:t>
    </dgm:pt>
    <dgm:pt modelId="{31C4CC83-CB0B-664A-8BC8-665C1612527A}">
      <dgm:prSet phldrT="[Texte]"/>
      <dgm:spPr/>
      <dgm:t>
        <a:bodyPr/>
        <a:lstStyle/>
        <a:p>
          <a:r>
            <a:rPr lang="fr-FR" dirty="0" smtClean="0"/>
            <a:t>15943</a:t>
          </a:r>
          <a:endParaRPr lang="fr-FR" dirty="0"/>
        </a:p>
      </dgm:t>
    </dgm:pt>
    <dgm:pt modelId="{7AB74823-7ACA-BD48-876D-070BB0D33346}" type="parTrans" cxnId="{2BE00594-7543-FF44-BDA6-8016A5516D1D}">
      <dgm:prSet/>
      <dgm:spPr/>
      <dgm:t>
        <a:bodyPr/>
        <a:lstStyle/>
        <a:p>
          <a:endParaRPr lang="fr-FR"/>
        </a:p>
      </dgm:t>
    </dgm:pt>
    <dgm:pt modelId="{982820F8-092D-3944-B6AF-B067E9B7D330}" type="sibTrans" cxnId="{2BE00594-7543-FF44-BDA6-8016A5516D1D}">
      <dgm:prSet/>
      <dgm:spPr/>
      <dgm:t>
        <a:bodyPr/>
        <a:lstStyle/>
        <a:p>
          <a:endParaRPr lang="fr-FR"/>
        </a:p>
      </dgm:t>
    </dgm:pt>
    <dgm:pt modelId="{2DB1614E-4162-FC4B-A781-A84BB8C34F8B}">
      <dgm:prSet phldrT="[Texte]"/>
      <dgm:spPr/>
      <dgm:t>
        <a:bodyPr/>
        <a:lstStyle/>
        <a:p>
          <a:r>
            <a:rPr lang="fr-FR" dirty="0" smtClean="0"/>
            <a:t>16662</a:t>
          </a:r>
          <a:endParaRPr lang="fr-FR" dirty="0"/>
        </a:p>
      </dgm:t>
    </dgm:pt>
    <dgm:pt modelId="{1790AA88-F37A-DC40-88FB-6DA73C71C0B6}" type="parTrans" cxnId="{CC28653D-F2A2-914A-B88E-07292374ED8B}">
      <dgm:prSet/>
      <dgm:spPr/>
      <dgm:t>
        <a:bodyPr/>
        <a:lstStyle/>
        <a:p>
          <a:endParaRPr lang="fr-FR"/>
        </a:p>
      </dgm:t>
    </dgm:pt>
    <dgm:pt modelId="{BD95D52C-2673-5C46-82CC-840222779620}" type="sibTrans" cxnId="{CC28653D-F2A2-914A-B88E-07292374ED8B}">
      <dgm:prSet/>
      <dgm:spPr/>
      <dgm:t>
        <a:bodyPr/>
        <a:lstStyle/>
        <a:p>
          <a:endParaRPr lang="fr-FR"/>
        </a:p>
      </dgm:t>
    </dgm:pt>
    <dgm:pt modelId="{906648B3-9BFD-BE47-A91F-D556E7E50FEC}">
      <dgm:prSet phldrT="[Texte]"/>
      <dgm:spPr/>
      <dgm:t>
        <a:bodyPr/>
        <a:lstStyle/>
        <a:p>
          <a:r>
            <a:rPr lang="fr-FR" dirty="0" smtClean="0"/>
            <a:t>17864</a:t>
          </a:r>
          <a:endParaRPr lang="fr-FR" dirty="0"/>
        </a:p>
      </dgm:t>
    </dgm:pt>
    <dgm:pt modelId="{BC322698-E0EC-9F4F-A29D-ACCDF78DD759}" type="parTrans" cxnId="{5B260E58-5365-8E4C-B068-B9A47ED2EA13}">
      <dgm:prSet/>
      <dgm:spPr/>
      <dgm:t>
        <a:bodyPr/>
        <a:lstStyle/>
        <a:p>
          <a:endParaRPr lang="fr-FR"/>
        </a:p>
      </dgm:t>
    </dgm:pt>
    <dgm:pt modelId="{8285E59F-56FF-FB4F-ACB5-373FFA2EB9A3}" type="sibTrans" cxnId="{5B260E58-5365-8E4C-B068-B9A47ED2EA13}">
      <dgm:prSet/>
      <dgm:spPr/>
      <dgm:t>
        <a:bodyPr/>
        <a:lstStyle/>
        <a:p>
          <a:endParaRPr lang="fr-FR"/>
        </a:p>
      </dgm:t>
    </dgm:pt>
    <dgm:pt modelId="{F36CE705-8A85-E346-B997-E730FC4C7DAC}">
      <dgm:prSet phldrT="[Texte]"/>
      <dgm:spPr/>
      <dgm:t>
        <a:bodyPr/>
        <a:lstStyle/>
        <a:p>
          <a:r>
            <a:rPr lang="fr-FR" dirty="0" smtClean="0"/>
            <a:t>19878</a:t>
          </a:r>
          <a:endParaRPr lang="fr-FR" dirty="0"/>
        </a:p>
      </dgm:t>
    </dgm:pt>
    <dgm:pt modelId="{49C5BA62-9057-CF4D-8742-77D1766C8A4E}" type="parTrans" cxnId="{05CEE9A2-235E-C647-8645-48252E432B78}">
      <dgm:prSet/>
      <dgm:spPr/>
      <dgm:t>
        <a:bodyPr/>
        <a:lstStyle/>
        <a:p>
          <a:endParaRPr lang="fr-FR"/>
        </a:p>
      </dgm:t>
    </dgm:pt>
    <dgm:pt modelId="{2A51F471-219C-F24E-B878-950A1BF683AA}" type="sibTrans" cxnId="{05CEE9A2-235E-C647-8645-48252E432B78}">
      <dgm:prSet/>
      <dgm:spPr/>
      <dgm:t>
        <a:bodyPr/>
        <a:lstStyle/>
        <a:p>
          <a:endParaRPr lang="fr-FR"/>
        </a:p>
      </dgm:t>
    </dgm:pt>
    <dgm:pt modelId="{CCA02EAA-2D58-D74B-B0C1-13AE04B17FF5}" type="pres">
      <dgm:prSet presAssocID="{6CDC7C2D-60AE-214A-9967-1A0EEDD9669A}" presName="rootnode" presStyleCnt="0">
        <dgm:presLayoutVars>
          <dgm:chMax/>
          <dgm:chPref/>
          <dgm:dir/>
          <dgm:animLvl val="lvl"/>
        </dgm:presLayoutVars>
      </dgm:prSet>
      <dgm:spPr/>
      <dgm:t>
        <a:bodyPr/>
        <a:lstStyle/>
        <a:p>
          <a:endParaRPr lang="fr-FR"/>
        </a:p>
      </dgm:t>
    </dgm:pt>
    <dgm:pt modelId="{73C58B59-49E2-3A4E-957F-B13D993D8A68}" type="pres">
      <dgm:prSet presAssocID="{31C4CC83-CB0B-664A-8BC8-665C1612527A}" presName="composite" presStyleCnt="0"/>
      <dgm:spPr/>
    </dgm:pt>
    <dgm:pt modelId="{434A8A16-762D-4346-8230-3CCE094995EA}" type="pres">
      <dgm:prSet presAssocID="{31C4CC83-CB0B-664A-8BC8-665C1612527A}" presName="LShape" presStyleLbl="alignNode1" presStyleIdx="0" presStyleCnt="7"/>
      <dgm:spPr/>
    </dgm:pt>
    <dgm:pt modelId="{C939B764-50B8-0D4A-9276-045E306E5603}" type="pres">
      <dgm:prSet presAssocID="{31C4CC83-CB0B-664A-8BC8-665C1612527A}" presName="ParentText" presStyleLbl="revTx" presStyleIdx="0" presStyleCnt="4">
        <dgm:presLayoutVars>
          <dgm:chMax val="0"/>
          <dgm:chPref val="0"/>
          <dgm:bulletEnabled val="1"/>
        </dgm:presLayoutVars>
      </dgm:prSet>
      <dgm:spPr/>
      <dgm:t>
        <a:bodyPr/>
        <a:lstStyle/>
        <a:p>
          <a:endParaRPr lang="fr-FR"/>
        </a:p>
      </dgm:t>
    </dgm:pt>
    <dgm:pt modelId="{0A342605-A6D3-334F-B20E-7153F298F26A}" type="pres">
      <dgm:prSet presAssocID="{31C4CC83-CB0B-664A-8BC8-665C1612527A}" presName="Triangle" presStyleLbl="alignNode1" presStyleIdx="1" presStyleCnt="7"/>
      <dgm:spPr/>
    </dgm:pt>
    <dgm:pt modelId="{A95262F4-B39D-C64C-99DD-287381CAC4C2}" type="pres">
      <dgm:prSet presAssocID="{982820F8-092D-3944-B6AF-B067E9B7D330}" presName="sibTrans" presStyleCnt="0"/>
      <dgm:spPr/>
    </dgm:pt>
    <dgm:pt modelId="{3335500E-6C07-AE4B-B80A-6DED91655472}" type="pres">
      <dgm:prSet presAssocID="{982820F8-092D-3944-B6AF-B067E9B7D330}" presName="space" presStyleCnt="0"/>
      <dgm:spPr/>
    </dgm:pt>
    <dgm:pt modelId="{38F5E635-FA3D-3940-8CCB-3490B65DAD8A}" type="pres">
      <dgm:prSet presAssocID="{2DB1614E-4162-FC4B-A781-A84BB8C34F8B}" presName="composite" presStyleCnt="0"/>
      <dgm:spPr/>
    </dgm:pt>
    <dgm:pt modelId="{BCFCEB6F-4B1A-514D-8494-00CC165CF6DF}" type="pres">
      <dgm:prSet presAssocID="{2DB1614E-4162-FC4B-A781-A84BB8C34F8B}" presName="LShape" presStyleLbl="alignNode1" presStyleIdx="2" presStyleCnt="7"/>
      <dgm:spPr/>
    </dgm:pt>
    <dgm:pt modelId="{40567818-3995-814E-8412-703FE35987C1}" type="pres">
      <dgm:prSet presAssocID="{2DB1614E-4162-FC4B-A781-A84BB8C34F8B}" presName="ParentText" presStyleLbl="revTx" presStyleIdx="1" presStyleCnt="4">
        <dgm:presLayoutVars>
          <dgm:chMax val="0"/>
          <dgm:chPref val="0"/>
          <dgm:bulletEnabled val="1"/>
        </dgm:presLayoutVars>
      </dgm:prSet>
      <dgm:spPr/>
      <dgm:t>
        <a:bodyPr/>
        <a:lstStyle/>
        <a:p>
          <a:endParaRPr lang="fr-FR"/>
        </a:p>
      </dgm:t>
    </dgm:pt>
    <dgm:pt modelId="{C01701B4-EA1E-9D49-BFA4-0F3931B958FB}" type="pres">
      <dgm:prSet presAssocID="{2DB1614E-4162-FC4B-A781-A84BB8C34F8B}" presName="Triangle" presStyleLbl="alignNode1" presStyleIdx="3" presStyleCnt="7"/>
      <dgm:spPr/>
    </dgm:pt>
    <dgm:pt modelId="{DFF7A8E1-AC05-914F-8721-2B15C6D96680}" type="pres">
      <dgm:prSet presAssocID="{BD95D52C-2673-5C46-82CC-840222779620}" presName="sibTrans" presStyleCnt="0"/>
      <dgm:spPr/>
    </dgm:pt>
    <dgm:pt modelId="{D6B5BC05-9C2D-6D44-BB40-4C6DA4ADA1CF}" type="pres">
      <dgm:prSet presAssocID="{BD95D52C-2673-5C46-82CC-840222779620}" presName="space" presStyleCnt="0"/>
      <dgm:spPr/>
    </dgm:pt>
    <dgm:pt modelId="{93A80420-E22C-B14A-B240-DF289F7D8F08}" type="pres">
      <dgm:prSet presAssocID="{906648B3-9BFD-BE47-A91F-D556E7E50FEC}" presName="composite" presStyleCnt="0"/>
      <dgm:spPr/>
    </dgm:pt>
    <dgm:pt modelId="{3DD61350-7F49-E342-86D6-5129B20BE16F}" type="pres">
      <dgm:prSet presAssocID="{906648B3-9BFD-BE47-A91F-D556E7E50FEC}" presName="LShape" presStyleLbl="alignNode1" presStyleIdx="4" presStyleCnt="7"/>
      <dgm:spPr/>
    </dgm:pt>
    <dgm:pt modelId="{61AAAE13-4AB0-CE4C-BBAD-04CD025E186B}" type="pres">
      <dgm:prSet presAssocID="{906648B3-9BFD-BE47-A91F-D556E7E50FEC}" presName="ParentText" presStyleLbl="revTx" presStyleIdx="2" presStyleCnt="4">
        <dgm:presLayoutVars>
          <dgm:chMax val="0"/>
          <dgm:chPref val="0"/>
          <dgm:bulletEnabled val="1"/>
        </dgm:presLayoutVars>
      </dgm:prSet>
      <dgm:spPr/>
      <dgm:t>
        <a:bodyPr/>
        <a:lstStyle/>
        <a:p>
          <a:endParaRPr lang="fr-FR"/>
        </a:p>
      </dgm:t>
    </dgm:pt>
    <dgm:pt modelId="{5CB824CB-DCC8-0541-9ED0-695308B83846}" type="pres">
      <dgm:prSet presAssocID="{906648B3-9BFD-BE47-A91F-D556E7E50FEC}" presName="Triangle" presStyleLbl="alignNode1" presStyleIdx="5" presStyleCnt="7"/>
      <dgm:spPr/>
    </dgm:pt>
    <dgm:pt modelId="{E12AB0D3-A0E0-FE42-888A-359452098630}" type="pres">
      <dgm:prSet presAssocID="{8285E59F-56FF-FB4F-ACB5-373FFA2EB9A3}" presName="sibTrans" presStyleCnt="0"/>
      <dgm:spPr/>
    </dgm:pt>
    <dgm:pt modelId="{D56140F8-34EA-DA41-9B28-393C5A2C8D41}" type="pres">
      <dgm:prSet presAssocID="{8285E59F-56FF-FB4F-ACB5-373FFA2EB9A3}" presName="space" presStyleCnt="0"/>
      <dgm:spPr/>
    </dgm:pt>
    <dgm:pt modelId="{B6B998B0-BFBE-D848-89A5-AE16092CC675}" type="pres">
      <dgm:prSet presAssocID="{F36CE705-8A85-E346-B997-E730FC4C7DAC}" presName="composite" presStyleCnt="0"/>
      <dgm:spPr/>
    </dgm:pt>
    <dgm:pt modelId="{69172F73-E1EA-1E48-B6A0-1883CA69F915}" type="pres">
      <dgm:prSet presAssocID="{F36CE705-8A85-E346-B997-E730FC4C7DAC}" presName="LShape" presStyleLbl="alignNode1" presStyleIdx="6" presStyleCnt="7"/>
      <dgm:spPr/>
    </dgm:pt>
    <dgm:pt modelId="{15EFE70F-AB2F-B046-9E0B-82E0C1B76F02}" type="pres">
      <dgm:prSet presAssocID="{F36CE705-8A85-E346-B997-E730FC4C7DAC}" presName="ParentText" presStyleLbl="revTx" presStyleIdx="3" presStyleCnt="4">
        <dgm:presLayoutVars>
          <dgm:chMax val="0"/>
          <dgm:chPref val="0"/>
          <dgm:bulletEnabled val="1"/>
        </dgm:presLayoutVars>
      </dgm:prSet>
      <dgm:spPr/>
      <dgm:t>
        <a:bodyPr/>
        <a:lstStyle/>
        <a:p>
          <a:endParaRPr lang="fr-FR"/>
        </a:p>
      </dgm:t>
    </dgm:pt>
  </dgm:ptLst>
  <dgm:cxnLst>
    <dgm:cxn modelId="{5B260E58-5365-8E4C-B068-B9A47ED2EA13}" srcId="{6CDC7C2D-60AE-214A-9967-1A0EEDD9669A}" destId="{906648B3-9BFD-BE47-A91F-D556E7E50FEC}" srcOrd="2" destOrd="0" parTransId="{BC322698-E0EC-9F4F-A29D-ACCDF78DD759}" sibTransId="{8285E59F-56FF-FB4F-ACB5-373FFA2EB9A3}"/>
    <dgm:cxn modelId="{4649099E-C71A-3A40-AEA1-FD0834971E8F}" type="presOf" srcId="{2DB1614E-4162-FC4B-A781-A84BB8C34F8B}" destId="{40567818-3995-814E-8412-703FE35987C1}" srcOrd="0" destOrd="0" presId="urn:microsoft.com/office/officeart/2009/3/layout/StepUpProcess"/>
    <dgm:cxn modelId="{2BE00594-7543-FF44-BDA6-8016A5516D1D}" srcId="{6CDC7C2D-60AE-214A-9967-1A0EEDD9669A}" destId="{31C4CC83-CB0B-664A-8BC8-665C1612527A}" srcOrd="0" destOrd="0" parTransId="{7AB74823-7ACA-BD48-876D-070BB0D33346}" sibTransId="{982820F8-092D-3944-B6AF-B067E9B7D330}"/>
    <dgm:cxn modelId="{1FC44221-53C1-AC46-953A-D5FD89C109B3}" type="presOf" srcId="{6CDC7C2D-60AE-214A-9967-1A0EEDD9669A}" destId="{CCA02EAA-2D58-D74B-B0C1-13AE04B17FF5}" srcOrd="0" destOrd="0" presId="urn:microsoft.com/office/officeart/2009/3/layout/StepUpProcess"/>
    <dgm:cxn modelId="{6797B2EF-7095-9C48-96B9-7367535CBB68}" type="presOf" srcId="{F36CE705-8A85-E346-B997-E730FC4C7DAC}" destId="{15EFE70F-AB2F-B046-9E0B-82E0C1B76F02}" srcOrd="0" destOrd="0" presId="urn:microsoft.com/office/officeart/2009/3/layout/StepUpProcess"/>
    <dgm:cxn modelId="{05CEE9A2-235E-C647-8645-48252E432B78}" srcId="{6CDC7C2D-60AE-214A-9967-1A0EEDD9669A}" destId="{F36CE705-8A85-E346-B997-E730FC4C7DAC}" srcOrd="3" destOrd="0" parTransId="{49C5BA62-9057-CF4D-8742-77D1766C8A4E}" sibTransId="{2A51F471-219C-F24E-B878-950A1BF683AA}"/>
    <dgm:cxn modelId="{047F8667-5EE4-9843-A4FF-FE6BC48AFBDB}" type="presOf" srcId="{906648B3-9BFD-BE47-A91F-D556E7E50FEC}" destId="{61AAAE13-4AB0-CE4C-BBAD-04CD025E186B}" srcOrd="0" destOrd="0" presId="urn:microsoft.com/office/officeart/2009/3/layout/StepUpProcess"/>
    <dgm:cxn modelId="{CC28653D-F2A2-914A-B88E-07292374ED8B}" srcId="{6CDC7C2D-60AE-214A-9967-1A0EEDD9669A}" destId="{2DB1614E-4162-FC4B-A781-A84BB8C34F8B}" srcOrd="1" destOrd="0" parTransId="{1790AA88-F37A-DC40-88FB-6DA73C71C0B6}" sibTransId="{BD95D52C-2673-5C46-82CC-840222779620}"/>
    <dgm:cxn modelId="{77FA4D81-1899-6646-B01B-D6AE9F4E18B7}" type="presOf" srcId="{31C4CC83-CB0B-664A-8BC8-665C1612527A}" destId="{C939B764-50B8-0D4A-9276-045E306E5603}" srcOrd="0" destOrd="0" presId="urn:microsoft.com/office/officeart/2009/3/layout/StepUpProcess"/>
    <dgm:cxn modelId="{BFD75BD7-C11F-3A49-A453-228A479B582D}" type="presParOf" srcId="{CCA02EAA-2D58-D74B-B0C1-13AE04B17FF5}" destId="{73C58B59-49E2-3A4E-957F-B13D993D8A68}" srcOrd="0" destOrd="0" presId="urn:microsoft.com/office/officeart/2009/3/layout/StepUpProcess"/>
    <dgm:cxn modelId="{C8B5F954-61D1-A046-A6D8-FA9E67935E0A}" type="presParOf" srcId="{73C58B59-49E2-3A4E-957F-B13D993D8A68}" destId="{434A8A16-762D-4346-8230-3CCE094995EA}" srcOrd="0" destOrd="0" presId="urn:microsoft.com/office/officeart/2009/3/layout/StepUpProcess"/>
    <dgm:cxn modelId="{14E612BB-FCBE-3E43-BD95-3B55D4A74DEF}" type="presParOf" srcId="{73C58B59-49E2-3A4E-957F-B13D993D8A68}" destId="{C939B764-50B8-0D4A-9276-045E306E5603}" srcOrd="1" destOrd="0" presId="urn:microsoft.com/office/officeart/2009/3/layout/StepUpProcess"/>
    <dgm:cxn modelId="{C09BDABF-4B63-C741-A6C8-79FB8978793A}" type="presParOf" srcId="{73C58B59-49E2-3A4E-957F-B13D993D8A68}" destId="{0A342605-A6D3-334F-B20E-7153F298F26A}" srcOrd="2" destOrd="0" presId="urn:microsoft.com/office/officeart/2009/3/layout/StepUpProcess"/>
    <dgm:cxn modelId="{907D2642-EC6A-754B-AA96-83152884E3F3}" type="presParOf" srcId="{CCA02EAA-2D58-D74B-B0C1-13AE04B17FF5}" destId="{A95262F4-B39D-C64C-99DD-287381CAC4C2}" srcOrd="1" destOrd="0" presId="urn:microsoft.com/office/officeart/2009/3/layout/StepUpProcess"/>
    <dgm:cxn modelId="{7447B538-5622-194E-AF6E-93809105A687}" type="presParOf" srcId="{A95262F4-B39D-C64C-99DD-287381CAC4C2}" destId="{3335500E-6C07-AE4B-B80A-6DED91655472}" srcOrd="0" destOrd="0" presId="urn:microsoft.com/office/officeart/2009/3/layout/StepUpProcess"/>
    <dgm:cxn modelId="{B1216DFA-84CD-6D4D-AF43-9E97287992DE}" type="presParOf" srcId="{CCA02EAA-2D58-D74B-B0C1-13AE04B17FF5}" destId="{38F5E635-FA3D-3940-8CCB-3490B65DAD8A}" srcOrd="2" destOrd="0" presId="urn:microsoft.com/office/officeart/2009/3/layout/StepUpProcess"/>
    <dgm:cxn modelId="{C9F0CD46-7B4A-D843-9247-B96893264730}" type="presParOf" srcId="{38F5E635-FA3D-3940-8CCB-3490B65DAD8A}" destId="{BCFCEB6F-4B1A-514D-8494-00CC165CF6DF}" srcOrd="0" destOrd="0" presId="urn:microsoft.com/office/officeart/2009/3/layout/StepUpProcess"/>
    <dgm:cxn modelId="{78EAC0BF-F62F-5047-8066-3155AD895486}" type="presParOf" srcId="{38F5E635-FA3D-3940-8CCB-3490B65DAD8A}" destId="{40567818-3995-814E-8412-703FE35987C1}" srcOrd="1" destOrd="0" presId="urn:microsoft.com/office/officeart/2009/3/layout/StepUpProcess"/>
    <dgm:cxn modelId="{593DA919-0C5F-854F-B529-751D7828A0DB}" type="presParOf" srcId="{38F5E635-FA3D-3940-8CCB-3490B65DAD8A}" destId="{C01701B4-EA1E-9D49-BFA4-0F3931B958FB}" srcOrd="2" destOrd="0" presId="urn:microsoft.com/office/officeart/2009/3/layout/StepUpProcess"/>
    <dgm:cxn modelId="{4423EBDD-108C-A645-B600-786151E2E28B}" type="presParOf" srcId="{CCA02EAA-2D58-D74B-B0C1-13AE04B17FF5}" destId="{DFF7A8E1-AC05-914F-8721-2B15C6D96680}" srcOrd="3" destOrd="0" presId="urn:microsoft.com/office/officeart/2009/3/layout/StepUpProcess"/>
    <dgm:cxn modelId="{DA9ED8F1-1C1C-9C43-9AB4-AD058670A374}" type="presParOf" srcId="{DFF7A8E1-AC05-914F-8721-2B15C6D96680}" destId="{D6B5BC05-9C2D-6D44-BB40-4C6DA4ADA1CF}" srcOrd="0" destOrd="0" presId="urn:microsoft.com/office/officeart/2009/3/layout/StepUpProcess"/>
    <dgm:cxn modelId="{A918CC9E-D0E0-184F-8AF7-0152D7825654}" type="presParOf" srcId="{CCA02EAA-2D58-D74B-B0C1-13AE04B17FF5}" destId="{93A80420-E22C-B14A-B240-DF289F7D8F08}" srcOrd="4" destOrd="0" presId="urn:microsoft.com/office/officeart/2009/3/layout/StepUpProcess"/>
    <dgm:cxn modelId="{C760F4EF-C71D-3946-8A64-2A2530FDC106}" type="presParOf" srcId="{93A80420-E22C-B14A-B240-DF289F7D8F08}" destId="{3DD61350-7F49-E342-86D6-5129B20BE16F}" srcOrd="0" destOrd="0" presId="urn:microsoft.com/office/officeart/2009/3/layout/StepUpProcess"/>
    <dgm:cxn modelId="{E497CE90-4785-0048-90A3-42CFE8627091}" type="presParOf" srcId="{93A80420-E22C-B14A-B240-DF289F7D8F08}" destId="{61AAAE13-4AB0-CE4C-BBAD-04CD025E186B}" srcOrd="1" destOrd="0" presId="urn:microsoft.com/office/officeart/2009/3/layout/StepUpProcess"/>
    <dgm:cxn modelId="{A98F3837-268E-FF4A-AE22-406551275870}" type="presParOf" srcId="{93A80420-E22C-B14A-B240-DF289F7D8F08}" destId="{5CB824CB-DCC8-0541-9ED0-695308B83846}" srcOrd="2" destOrd="0" presId="urn:microsoft.com/office/officeart/2009/3/layout/StepUpProcess"/>
    <dgm:cxn modelId="{6486C8E2-288A-2E4A-AD33-5FFDD9E777D7}" type="presParOf" srcId="{CCA02EAA-2D58-D74B-B0C1-13AE04B17FF5}" destId="{E12AB0D3-A0E0-FE42-888A-359452098630}" srcOrd="5" destOrd="0" presId="urn:microsoft.com/office/officeart/2009/3/layout/StepUpProcess"/>
    <dgm:cxn modelId="{7A56DA93-EA0A-6846-96CB-4AF81E18D31F}" type="presParOf" srcId="{E12AB0D3-A0E0-FE42-888A-359452098630}" destId="{D56140F8-34EA-DA41-9B28-393C5A2C8D41}" srcOrd="0" destOrd="0" presId="urn:microsoft.com/office/officeart/2009/3/layout/StepUpProcess"/>
    <dgm:cxn modelId="{AB11CC93-79B0-2E44-959F-C1C8E6398F8F}" type="presParOf" srcId="{CCA02EAA-2D58-D74B-B0C1-13AE04B17FF5}" destId="{B6B998B0-BFBE-D848-89A5-AE16092CC675}" srcOrd="6" destOrd="0" presId="urn:microsoft.com/office/officeart/2009/3/layout/StepUpProcess"/>
    <dgm:cxn modelId="{E439BDA6-214E-1D4C-8A30-5B346E509600}" type="presParOf" srcId="{B6B998B0-BFBE-D848-89A5-AE16092CC675}" destId="{69172F73-E1EA-1E48-B6A0-1883CA69F915}" srcOrd="0" destOrd="0" presId="urn:microsoft.com/office/officeart/2009/3/layout/StepUpProcess"/>
    <dgm:cxn modelId="{AA522135-0645-C44A-9186-438E725782B2}" type="presParOf" srcId="{B6B998B0-BFBE-D848-89A5-AE16092CC675}" destId="{15EFE70F-AB2F-B046-9E0B-82E0C1B76F02}"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6E7A1-C8BE-4525-B282-03432AB73F8B}">
      <dsp:nvSpPr>
        <dsp:cNvPr id="0" name=""/>
        <dsp:cNvSpPr/>
      </dsp:nvSpPr>
      <dsp:spPr>
        <a:xfrm>
          <a:off x="2197905" y="19447"/>
          <a:ext cx="629070" cy="62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fr-FR" sz="3800" kern="1200" dirty="0"/>
        </a:p>
      </dsp:txBody>
      <dsp:txXfrm>
        <a:off x="2197905" y="19447"/>
        <a:ext cx="629070" cy="629070"/>
      </dsp:txXfrm>
    </dsp:sp>
    <dsp:sp modelId="{0052C217-A2D3-41F4-9FC6-B57A0728996D}">
      <dsp:nvSpPr>
        <dsp:cNvPr id="0" name=""/>
        <dsp:cNvSpPr/>
      </dsp:nvSpPr>
      <dsp:spPr>
        <a:xfrm>
          <a:off x="781804" y="-160633"/>
          <a:ext cx="2358510" cy="2358510"/>
        </a:xfrm>
        <a:prstGeom prst="circularArrow">
          <a:avLst>
            <a:gd name="adj1" fmla="val 5201"/>
            <a:gd name="adj2" fmla="val 335983"/>
            <a:gd name="adj3" fmla="val 21292958"/>
            <a:gd name="adj4" fmla="val 19766488"/>
            <a:gd name="adj5" fmla="val 606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6E901F-EE50-420B-B545-7CACEBF7A3FE}">
      <dsp:nvSpPr>
        <dsp:cNvPr id="0" name=""/>
        <dsp:cNvSpPr/>
      </dsp:nvSpPr>
      <dsp:spPr>
        <a:xfrm>
          <a:off x="2578019" y="1189318"/>
          <a:ext cx="629070" cy="62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fr-FR" sz="3800" kern="1200" dirty="0"/>
        </a:p>
      </dsp:txBody>
      <dsp:txXfrm>
        <a:off x="2578019" y="1189318"/>
        <a:ext cx="629070" cy="629070"/>
      </dsp:txXfrm>
    </dsp:sp>
    <dsp:sp modelId="{259F968A-939B-449A-80F6-8359F5DC9C07}">
      <dsp:nvSpPr>
        <dsp:cNvPr id="0" name=""/>
        <dsp:cNvSpPr/>
      </dsp:nvSpPr>
      <dsp:spPr>
        <a:xfrm rot="20828374">
          <a:off x="795460" y="113000"/>
          <a:ext cx="2358510" cy="2358510"/>
        </a:xfrm>
        <a:prstGeom prst="circularArrow">
          <a:avLst>
            <a:gd name="adj1" fmla="val 5201"/>
            <a:gd name="adj2" fmla="val 335983"/>
            <a:gd name="adj3" fmla="val 4014404"/>
            <a:gd name="adj4" fmla="val 2253702"/>
            <a:gd name="adj5" fmla="val 606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64B8D5-6198-4A4B-83FD-812182DB8901}">
      <dsp:nvSpPr>
        <dsp:cNvPr id="0" name=""/>
        <dsp:cNvSpPr/>
      </dsp:nvSpPr>
      <dsp:spPr>
        <a:xfrm>
          <a:off x="1582868" y="1912338"/>
          <a:ext cx="629070" cy="62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fr-FR" sz="3800" kern="1200" dirty="0"/>
        </a:p>
      </dsp:txBody>
      <dsp:txXfrm>
        <a:off x="1582868" y="1912338"/>
        <a:ext cx="629070" cy="629070"/>
      </dsp:txXfrm>
    </dsp:sp>
    <dsp:sp modelId="{9582D8A2-8256-407A-AA80-C83F240CA144}">
      <dsp:nvSpPr>
        <dsp:cNvPr id="0" name=""/>
        <dsp:cNvSpPr/>
      </dsp:nvSpPr>
      <dsp:spPr>
        <a:xfrm rot="20892726">
          <a:off x="785814" y="116609"/>
          <a:ext cx="2358510" cy="2358510"/>
        </a:xfrm>
        <a:prstGeom prst="circularArrow">
          <a:avLst>
            <a:gd name="adj1" fmla="val 5201"/>
            <a:gd name="adj2" fmla="val 335983"/>
            <a:gd name="adj3" fmla="val 8210315"/>
            <a:gd name="adj4" fmla="val 6449613"/>
            <a:gd name="adj5" fmla="val 606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7E5CE3-8F14-4B7C-AC8A-095DB636C57C}">
      <dsp:nvSpPr>
        <dsp:cNvPr id="0" name=""/>
        <dsp:cNvSpPr/>
      </dsp:nvSpPr>
      <dsp:spPr>
        <a:xfrm>
          <a:off x="587717" y="1189318"/>
          <a:ext cx="629070" cy="62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fr-FR" sz="3800" kern="1200" dirty="0"/>
        </a:p>
      </dsp:txBody>
      <dsp:txXfrm>
        <a:off x="587717" y="1189318"/>
        <a:ext cx="629070" cy="629070"/>
      </dsp:txXfrm>
    </dsp:sp>
    <dsp:sp modelId="{640CEC70-F07C-4A6C-931B-39FD37973350}">
      <dsp:nvSpPr>
        <dsp:cNvPr id="0" name=""/>
        <dsp:cNvSpPr/>
      </dsp:nvSpPr>
      <dsp:spPr>
        <a:xfrm rot="19849966">
          <a:off x="555741" y="54203"/>
          <a:ext cx="2358510" cy="2358510"/>
        </a:xfrm>
        <a:prstGeom prst="circularArrow">
          <a:avLst>
            <a:gd name="adj1" fmla="val 5201"/>
            <a:gd name="adj2" fmla="val 335983"/>
            <a:gd name="adj3" fmla="val 12297530"/>
            <a:gd name="adj4" fmla="val 10771059"/>
            <a:gd name="adj5" fmla="val 606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B71928-169C-457F-8EC3-9F83EB45D3BC}">
      <dsp:nvSpPr>
        <dsp:cNvPr id="0" name=""/>
        <dsp:cNvSpPr/>
      </dsp:nvSpPr>
      <dsp:spPr>
        <a:xfrm>
          <a:off x="967831" y="19447"/>
          <a:ext cx="629070" cy="629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fr-FR" sz="3800" kern="1200" dirty="0"/>
        </a:p>
      </dsp:txBody>
      <dsp:txXfrm>
        <a:off x="967831" y="19447"/>
        <a:ext cx="629070" cy="629070"/>
      </dsp:txXfrm>
    </dsp:sp>
    <dsp:sp modelId="{5A69B659-C03C-4B22-A166-A6AEE5398DEE}">
      <dsp:nvSpPr>
        <dsp:cNvPr id="0" name=""/>
        <dsp:cNvSpPr/>
      </dsp:nvSpPr>
      <dsp:spPr>
        <a:xfrm>
          <a:off x="745625" y="-153251"/>
          <a:ext cx="2358510" cy="2358510"/>
        </a:xfrm>
        <a:prstGeom prst="circularArrow">
          <a:avLst>
            <a:gd name="adj1" fmla="val 5201"/>
            <a:gd name="adj2" fmla="val 335983"/>
            <a:gd name="adj3" fmla="val 16865393"/>
            <a:gd name="adj4" fmla="val 15198624"/>
            <a:gd name="adj5" fmla="val 6068"/>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E3F66-6425-47D7-8B11-09942EFA25DA}">
      <dsp:nvSpPr>
        <dsp:cNvPr id="0" name=""/>
        <dsp:cNvSpPr/>
      </dsp:nvSpPr>
      <dsp:spPr>
        <a:xfrm>
          <a:off x="793163" y="711270"/>
          <a:ext cx="1235910" cy="1235910"/>
        </a:xfrm>
        <a:prstGeom prst="ellipse">
          <a:avLst/>
        </a:prstGeom>
        <a:gradFill flip="none" rotWithShape="1">
          <a:gsLst>
            <a:gs pos="100000">
              <a:srgbClr val="00B050"/>
            </a:gs>
            <a:gs pos="17000">
              <a:schemeClr val="bg1"/>
            </a:gs>
            <a:gs pos="0">
              <a:srgbClr val="92D050"/>
            </a:gs>
          </a:gsLst>
          <a:path path="circle">
            <a:fillToRect l="100000" t="100000"/>
          </a:path>
          <a:tileRect r="-100000" b="-100000"/>
        </a:gradFill>
        <a:ln w="25400" cap="flat" cmpd="sng" algn="ctr">
          <a:noFill/>
          <a:prstDash val="solid"/>
        </a:ln>
        <a:effectLst/>
        <a:scene3d>
          <a:camera prst="orthographicFront"/>
          <a:lightRig rig="threePt" dir="t"/>
        </a:scene3d>
        <a:sp3d prstMaterial="matte">
          <a:bevelT w="933450" h="46990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lvl="0" algn="l" defTabSz="533400">
            <a:lnSpc>
              <a:spcPct val="90000"/>
            </a:lnSpc>
            <a:spcBef>
              <a:spcPct val="0"/>
            </a:spcBef>
            <a:spcAft>
              <a:spcPct val="35000"/>
            </a:spcAft>
          </a:pPr>
          <a:r>
            <a:rPr lang="fr-FR" sz="1200" b="1" kern="1200" dirty="0" smtClean="0">
              <a:solidFill>
                <a:srgbClr val="00B050"/>
              </a:solidFill>
              <a:effectLst/>
            </a:rPr>
            <a:t>ÉNERGIE</a:t>
          </a:r>
          <a:endParaRPr lang="fr-FR" sz="1200" b="1" kern="1200" dirty="0">
            <a:solidFill>
              <a:srgbClr val="00B050"/>
            </a:solidFill>
            <a:effectLst/>
          </a:endParaRPr>
        </a:p>
      </dsp:txBody>
      <dsp:txXfrm>
        <a:off x="957951" y="927555"/>
        <a:ext cx="906334" cy="556159"/>
      </dsp:txXfrm>
    </dsp:sp>
    <dsp:sp modelId="{DF2FC43C-6F99-4EA8-8134-9C5B08AB2693}">
      <dsp:nvSpPr>
        <dsp:cNvPr id="0" name=""/>
        <dsp:cNvSpPr/>
      </dsp:nvSpPr>
      <dsp:spPr>
        <a:xfrm>
          <a:off x="1130669" y="142998"/>
          <a:ext cx="1235910" cy="1235910"/>
        </a:xfrm>
        <a:prstGeom prst="ellipse">
          <a:avLst/>
        </a:prstGeom>
        <a:gradFill flip="none" rotWithShape="1">
          <a:gsLst>
            <a:gs pos="84000">
              <a:srgbClr val="FFEFD1"/>
            </a:gs>
            <a:gs pos="65000">
              <a:schemeClr val="accent6">
                <a:lumMod val="60000"/>
                <a:lumOff val="40000"/>
                <a:alpha val="73000"/>
              </a:schemeClr>
            </a:gs>
          </a:gsLst>
          <a:path path="circle">
            <a:fillToRect l="100000" t="100000"/>
          </a:path>
          <a:tileRect r="-100000" b="-100000"/>
        </a:gradFill>
        <a:ln w="25400" cap="flat" cmpd="sng" algn="ctr">
          <a:noFill/>
          <a:prstDash val="solid"/>
        </a:ln>
        <a:effectLst/>
        <a:scene3d>
          <a:camera prst="orthographicFront"/>
          <a:lightRig rig="threePt" dir="t"/>
        </a:scene3d>
        <a:sp3d prstMaterial="matte">
          <a:bevelT w="908050" h="476250"/>
          <a:bevelB w="0" h="0"/>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pPr>
          <a:r>
            <a:rPr lang="fr-FR" sz="1200" b="1" kern="1200" dirty="0" smtClean="0">
              <a:solidFill>
                <a:schemeClr val="accent6">
                  <a:lumMod val="75000"/>
                </a:schemeClr>
              </a:solidFill>
            </a:rPr>
            <a:t>MATIÈRE</a:t>
          </a:r>
          <a:endParaRPr lang="fr-FR" sz="1200" b="1" kern="1200" dirty="0">
            <a:solidFill>
              <a:schemeClr val="accent6">
                <a:lumMod val="75000"/>
              </a:schemeClr>
            </a:solidFill>
          </a:endParaRPr>
        </a:p>
      </dsp:txBody>
      <dsp:txXfrm>
        <a:off x="1508652" y="462275"/>
        <a:ext cx="741546" cy="679750"/>
      </dsp:txXfrm>
    </dsp:sp>
    <dsp:sp modelId="{47A1CEB5-AE86-4921-B36F-27C6C90E4DC4}">
      <dsp:nvSpPr>
        <dsp:cNvPr id="0" name=""/>
        <dsp:cNvSpPr/>
      </dsp:nvSpPr>
      <dsp:spPr>
        <a:xfrm>
          <a:off x="1453160" y="711270"/>
          <a:ext cx="1235910" cy="1235910"/>
        </a:xfrm>
        <a:prstGeom prst="ellipse">
          <a:avLst/>
        </a:prstGeom>
        <a:gradFill rotWithShape="0">
          <a:gsLst>
            <a:gs pos="0">
              <a:schemeClr val="accent1"/>
            </a:gs>
            <a:gs pos="100000">
              <a:schemeClr val="accent1">
                <a:lumMod val="20000"/>
                <a:lumOff val="80000"/>
              </a:schemeClr>
            </a:gs>
            <a:gs pos="100000">
              <a:schemeClr val="accent1">
                <a:lumMod val="40000"/>
                <a:lumOff val="60000"/>
              </a:schemeClr>
            </a:gs>
          </a:gsLst>
          <a:lin ang="0" scaled="1"/>
        </a:gradFill>
        <a:ln w="25400" cap="flat" cmpd="sng" algn="ctr">
          <a:noFill/>
          <a:prstDash val="solid"/>
        </a:ln>
        <a:effectLst/>
        <a:scene3d>
          <a:camera prst="orthographicFront"/>
          <a:lightRig rig="threePt" dir="t"/>
        </a:scene3d>
        <a:sp3d extrusionH="12700" prstMaterial="matte">
          <a:bevelT w="901700" h="469900"/>
          <a:bevelB/>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533400">
            <a:lnSpc>
              <a:spcPct val="90000"/>
            </a:lnSpc>
            <a:spcBef>
              <a:spcPct val="0"/>
            </a:spcBef>
            <a:spcAft>
              <a:spcPct val="35000"/>
            </a:spcAft>
          </a:pPr>
          <a:r>
            <a:rPr lang="fr-FR" sz="1200" b="1" kern="1200" dirty="0" smtClean="0">
              <a:solidFill>
                <a:srgbClr val="0070C0"/>
              </a:solidFill>
              <a:effectLst/>
            </a:rPr>
            <a:t>INFO</a:t>
          </a:r>
          <a:endParaRPr lang="fr-FR" sz="1200" b="1" kern="1200" dirty="0">
            <a:solidFill>
              <a:srgbClr val="0070C0"/>
            </a:solidFill>
            <a:effectLst/>
          </a:endParaRPr>
        </a:p>
      </dsp:txBody>
      <dsp:txXfrm>
        <a:off x="1569541" y="1030547"/>
        <a:ext cx="741546" cy="679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EBA91-698D-426D-B0CE-98C663CE2ED3}">
      <dsp:nvSpPr>
        <dsp:cNvPr id="0" name=""/>
        <dsp:cNvSpPr/>
      </dsp:nvSpPr>
      <dsp:spPr>
        <a:xfrm>
          <a:off x="1274143" y="637165"/>
          <a:ext cx="778757" cy="778757"/>
        </a:xfrm>
        <a:prstGeom prst="gear9">
          <a:avLst/>
        </a:prstGeom>
        <a:gradFill rotWithShape="0">
          <a:gsLst>
            <a:gs pos="0">
              <a:schemeClr val="accent4">
                <a:alpha val="90000"/>
                <a:hueOff val="0"/>
                <a:satOff val="0"/>
                <a:lumOff val="0"/>
                <a:alphaOff val="0"/>
                <a:tint val="100000"/>
                <a:shade val="100000"/>
                <a:satMod val="130000"/>
              </a:schemeClr>
            </a:gs>
            <a:gs pos="100000">
              <a:schemeClr val="accent4">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smtClean="0"/>
            <a:t>Horaire</a:t>
          </a:r>
          <a:endParaRPr lang="fr-FR" sz="1000" b="1" kern="1200" dirty="0"/>
        </a:p>
      </dsp:txBody>
      <dsp:txXfrm>
        <a:off x="1430708" y="819585"/>
        <a:ext cx="465627" cy="400297"/>
      </dsp:txXfrm>
    </dsp:sp>
    <dsp:sp modelId="{B3CF7EB9-F128-4496-BCC6-0A5CB398449C}">
      <dsp:nvSpPr>
        <dsp:cNvPr id="0" name=""/>
        <dsp:cNvSpPr/>
      </dsp:nvSpPr>
      <dsp:spPr>
        <a:xfrm>
          <a:off x="821047" y="453095"/>
          <a:ext cx="566369" cy="566369"/>
        </a:xfrm>
        <a:prstGeom prst="gear6">
          <a:avLst/>
        </a:prstGeom>
        <a:gradFill rotWithShape="0">
          <a:gsLst>
            <a:gs pos="0">
              <a:schemeClr val="accent4">
                <a:alpha val="90000"/>
                <a:hueOff val="0"/>
                <a:satOff val="0"/>
                <a:lumOff val="0"/>
                <a:alphaOff val="-20000"/>
                <a:tint val="100000"/>
                <a:shade val="100000"/>
                <a:satMod val="130000"/>
              </a:schemeClr>
            </a:gs>
            <a:gs pos="100000">
              <a:schemeClr val="accent4">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err="1" smtClean="0"/>
            <a:t>Prog</a:t>
          </a:r>
          <a:r>
            <a:rPr lang="fr-FR" sz="1000" b="1" kern="1200" dirty="0" smtClean="0"/>
            <a:t>.</a:t>
          </a:r>
          <a:endParaRPr lang="fr-FR" sz="1000" b="1" kern="1200" dirty="0"/>
        </a:p>
      </dsp:txBody>
      <dsp:txXfrm>
        <a:off x="963632" y="596542"/>
        <a:ext cx="281199" cy="279475"/>
      </dsp:txXfrm>
    </dsp:sp>
    <dsp:sp modelId="{88931029-8DBF-4380-A13E-53BFF4C3A7A2}">
      <dsp:nvSpPr>
        <dsp:cNvPr id="0" name=""/>
        <dsp:cNvSpPr/>
      </dsp:nvSpPr>
      <dsp:spPr>
        <a:xfrm rot="20700000">
          <a:off x="1138272" y="62358"/>
          <a:ext cx="554926" cy="554926"/>
        </a:xfrm>
        <a:prstGeom prst="gear6">
          <a:avLst/>
        </a:prstGeom>
        <a:gradFill rotWithShape="0">
          <a:gsLst>
            <a:gs pos="0">
              <a:schemeClr val="accent4">
                <a:alpha val="90000"/>
                <a:hueOff val="0"/>
                <a:satOff val="0"/>
                <a:lumOff val="0"/>
                <a:alphaOff val="-40000"/>
                <a:tint val="100000"/>
                <a:shade val="100000"/>
                <a:satMod val="130000"/>
              </a:schemeClr>
            </a:gs>
            <a:gs pos="100000">
              <a:schemeClr val="accent4">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CI</a:t>
          </a:r>
          <a:endParaRPr lang="fr-FR" sz="1400" b="1" kern="1200" dirty="0"/>
        </a:p>
      </dsp:txBody>
      <dsp:txXfrm rot="-20700000">
        <a:off x="1259984" y="184069"/>
        <a:ext cx="311503" cy="311503"/>
      </dsp:txXfrm>
    </dsp:sp>
    <dsp:sp modelId="{0A3ABA5A-BE91-440E-9DEB-4042A1D32FC7}">
      <dsp:nvSpPr>
        <dsp:cNvPr id="0" name=""/>
        <dsp:cNvSpPr/>
      </dsp:nvSpPr>
      <dsp:spPr>
        <a:xfrm>
          <a:off x="1187967" y="533708"/>
          <a:ext cx="996809" cy="996809"/>
        </a:xfrm>
        <a:prstGeom prst="circularArrow">
          <a:avLst>
            <a:gd name="adj1" fmla="val 4687"/>
            <a:gd name="adj2" fmla="val 299029"/>
            <a:gd name="adj3" fmla="val 2361899"/>
            <a:gd name="adj4" fmla="val 16246606"/>
            <a:gd name="adj5" fmla="val 5469"/>
          </a:avLst>
        </a:prstGeom>
        <a:gradFill rotWithShape="0">
          <a:gsLst>
            <a:gs pos="0">
              <a:schemeClr val="accent4">
                <a:shade val="90000"/>
                <a:hueOff val="0"/>
                <a:satOff val="0"/>
                <a:lumOff val="0"/>
                <a:alphaOff val="0"/>
                <a:tint val="100000"/>
                <a:shade val="100000"/>
                <a:satMod val="130000"/>
              </a:schemeClr>
            </a:gs>
            <a:gs pos="100000">
              <a:schemeClr val="accent4">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F201A35-C9EE-4FDE-91A0-47C0AFCA463A}">
      <dsp:nvSpPr>
        <dsp:cNvPr id="0" name=""/>
        <dsp:cNvSpPr/>
      </dsp:nvSpPr>
      <dsp:spPr>
        <a:xfrm>
          <a:off x="720745" y="339702"/>
          <a:ext cx="724244" cy="724244"/>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0"/>
                <a:satOff val="0"/>
                <a:lumOff val="36768"/>
                <a:alphaOff val="0"/>
                <a:tint val="100000"/>
                <a:shade val="100000"/>
                <a:satMod val="130000"/>
              </a:schemeClr>
            </a:gs>
            <a:gs pos="100000">
              <a:schemeClr val="accent4">
                <a:shade val="90000"/>
                <a:hueOff val="0"/>
                <a:satOff val="0"/>
                <a:lumOff val="3676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7CF84B7-638D-454A-9EB9-FC3D81F5F9B7}">
      <dsp:nvSpPr>
        <dsp:cNvPr id="0" name=""/>
        <dsp:cNvSpPr/>
      </dsp:nvSpPr>
      <dsp:spPr>
        <a:xfrm>
          <a:off x="1009912" y="-47267"/>
          <a:ext cx="780881" cy="780881"/>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0"/>
                <a:satOff val="0"/>
                <a:lumOff val="73536"/>
                <a:alphaOff val="0"/>
                <a:tint val="100000"/>
                <a:shade val="100000"/>
                <a:satMod val="130000"/>
              </a:schemeClr>
            </a:gs>
            <a:gs pos="100000">
              <a:schemeClr val="accent4">
                <a:shade val="90000"/>
                <a:hueOff val="0"/>
                <a:satOff val="0"/>
                <a:lumOff val="735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A8A16-762D-4346-8230-3CCE094995EA}">
      <dsp:nvSpPr>
        <dsp:cNvPr id="0" name=""/>
        <dsp:cNvSpPr/>
      </dsp:nvSpPr>
      <dsp:spPr>
        <a:xfrm rot="5400000">
          <a:off x="1818210" y="679425"/>
          <a:ext cx="656979" cy="1093198"/>
        </a:xfrm>
        <a:prstGeom prst="corner">
          <a:avLst>
            <a:gd name="adj1" fmla="val 16120"/>
            <a:gd name="adj2" fmla="val 161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39B764-50B8-0D4A-9276-045E306E5603}">
      <dsp:nvSpPr>
        <dsp:cNvPr id="0" name=""/>
        <dsp:cNvSpPr/>
      </dsp:nvSpPr>
      <dsp:spPr>
        <a:xfrm>
          <a:off x="1708544" y="1006056"/>
          <a:ext cx="986946" cy="865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smtClean="0"/>
            <a:t>25604</a:t>
          </a:r>
          <a:endParaRPr lang="fr-FR" sz="2300" kern="1200" dirty="0"/>
        </a:p>
      </dsp:txBody>
      <dsp:txXfrm>
        <a:off x="1708544" y="1006056"/>
        <a:ext cx="986946" cy="865116"/>
      </dsp:txXfrm>
    </dsp:sp>
    <dsp:sp modelId="{0A342605-A6D3-334F-B20E-7153F298F26A}">
      <dsp:nvSpPr>
        <dsp:cNvPr id="0" name=""/>
        <dsp:cNvSpPr/>
      </dsp:nvSpPr>
      <dsp:spPr>
        <a:xfrm>
          <a:off x="2509274" y="598943"/>
          <a:ext cx="186216" cy="186216"/>
        </a:xfrm>
        <a:prstGeom prst="triangle">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CFCEB6F-4B1A-514D-8494-00CC165CF6DF}">
      <dsp:nvSpPr>
        <dsp:cNvPr id="0" name=""/>
        <dsp:cNvSpPr/>
      </dsp:nvSpPr>
      <dsp:spPr>
        <a:xfrm rot="5400000">
          <a:off x="3026425" y="380451"/>
          <a:ext cx="656979" cy="1093198"/>
        </a:xfrm>
        <a:prstGeom prst="corner">
          <a:avLst>
            <a:gd name="adj1" fmla="val 16120"/>
            <a:gd name="adj2" fmla="val 161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567818-3995-814E-8412-703FE35987C1}">
      <dsp:nvSpPr>
        <dsp:cNvPr id="0" name=""/>
        <dsp:cNvSpPr/>
      </dsp:nvSpPr>
      <dsp:spPr>
        <a:xfrm>
          <a:off x="2916759" y="707082"/>
          <a:ext cx="986946" cy="865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smtClean="0"/>
            <a:t>26681</a:t>
          </a:r>
          <a:endParaRPr lang="fr-FR" sz="2300" kern="1200" dirty="0"/>
        </a:p>
      </dsp:txBody>
      <dsp:txXfrm>
        <a:off x="2916759" y="707082"/>
        <a:ext cx="986946" cy="865116"/>
      </dsp:txXfrm>
    </dsp:sp>
    <dsp:sp modelId="{C01701B4-EA1E-9D49-BFA4-0F3931B958FB}">
      <dsp:nvSpPr>
        <dsp:cNvPr id="0" name=""/>
        <dsp:cNvSpPr/>
      </dsp:nvSpPr>
      <dsp:spPr>
        <a:xfrm>
          <a:off x="3717489" y="299969"/>
          <a:ext cx="186216" cy="186216"/>
        </a:xfrm>
        <a:prstGeom prst="triangle">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DD61350-7F49-E342-86D6-5129B20BE16F}">
      <dsp:nvSpPr>
        <dsp:cNvPr id="0" name=""/>
        <dsp:cNvSpPr/>
      </dsp:nvSpPr>
      <dsp:spPr>
        <a:xfrm rot="5400000">
          <a:off x="4234640" y="81477"/>
          <a:ext cx="656979" cy="1093198"/>
        </a:xfrm>
        <a:prstGeom prst="corner">
          <a:avLst>
            <a:gd name="adj1" fmla="val 16120"/>
            <a:gd name="adj2" fmla="val 161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1AAAE13-4AB0-CE4C-BBAD-04CD025E186B}">
      <dsp:nvSpPr>
        <dsp:cNvPr id="0" name=""/>
        <dsp:cNvSpPr/>
      </dsp:nvSpPr>
      <dsp:spPr>
        <a:xfrm>
          <a:off x="4124974" y="408108"/>
          <a:ext cx="986946" cy="865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smtClean="0"/>
            <a:t>28610</a:t>
          </a:r>
          <a:endParaRPr lang="fr-FR" sz="2300" kern="1200" dirty="0"/>
        </a:p>
      </dsp:txBody>
      <dsp:txXfrm>
        <a:off x="4124974" y="408108"/>
        <a:ext cx="986946" cy="865116"/>
      </dsp:txXfrm>
    </dsp:sp>
    <dsp:sp modelId="{5CB824CB-DCC8-0541-9ED0-695308B83846}">
      <dsp:nvSpPr>
        <dsp:cNvPr id="0" name=""/>
        <dsp:cNvSpPr/>
      </dsp:nvSpPr>
      <dsp:spPr>
        <a:xfrm>
          <a:off x="4925703" y="995"/>
          <a:ext cx="186216" cy="186216"/>
        </a:xfrm>
        <a:prstGeom prst="triangle">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172F73-E1EA-1E48-B6A0-1883CA69F915}">
      <dsp:nvSpPr>
        <dsp:cNvPr id="0" name=""/>
        <dsp:cNvSpPr/>
      </dsp:nvSpPr>
      <dsp:spPr>
        <a:xfrm rot="5400000">
          <a:off x="5442855" y="-217496"/>
          <a:ext cx="656979" cy="1093198"/>
        </a:xfrm>
        <a:prstGeom prst="corner">
          <a:avLst>
            <a:gd name="adj1" fmla="val 16120"/>
            <a:gd name="adj2" fmla="val 1611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EFE70F-AB2F-B046-9E0B-82E0C1B76F02}">
      <dsp:nvSpPr>
        <dsp:cNvPr id="0" name=""/>
        <dsp:cNvSpPr/>
      </dsp:nvSpPr>
      <dsp:spPr>
        <a:xfrm>
          <a:off x="5333188" y="109134"/>
          <a:ext cx="986946" cy="865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smtClean="0"/>
            <a:t>29751</a:t>
          </a:r>
          <a:endParaRPr lang="fr-FR" sz="2300" kern="1200" dirty="0"/>
        </a:p>
      </dsp:txBody>
      <dsp:txXfrm>
        <a:off x="5333188" y="109134"/>
        <a:ext cx="986946" cy="865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A8A16-762D-4346-8230-3CCE094995EA}">
      <dsp:nvSpPr>
        <dsp:cNvPr id="0" name=""/>
        <dsp:cNvSpPr/>
      </dsp:nvSpPr>
      <dsp:spPr>
        <a:xfrm rot="5400000">
          <a:off x="1818210" y="679425"/>
          <a:ext cx="656979" cy="1093198"/>
        </a:xfrm>
        <a:prstGeom prst="corner">
          <a:avLst>
            <a:gd name="adj1" fmla="val 16120"/>
            <a:gd name="adj2" fmla="val 1611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39B764-50B8-0D4A-9276-045E306E5603}">
      <dsp:nvSpPr>
        <dsp:cNvPr id="0" name=""/>
        <dsp:cNvSpPr/>
      </dsp:nvSpPr>
      <dsp:spPr>
        <a:xfrm>
          <a:off x="1708544" y="1006056"/>
          <a:ext cx="986946" cy="865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smtClean="0"/>
            <a:t>15943</a:t>
          </a:r>
          <a:endParaRPr lang="fr-FR" sz="2300" kern="1200" dirty="0"/>
        </a:p>
      </dsp:txBody>
      <dsp:txXfrm>
        <a:off x="1708544" y="1006056"/>
        <a:ext cx="986946" cy="865116"/>
      </dsp:txXfrm>
    </dsp:sp>
    <dsp:sp modelId="{0A342605-A6D3-334F-B20E-7153F298F26A}">
      <dsp:nvSpPr>
        <dsp:cNvPr id="0" name=""/>
        <dsp:cNvSpPr/>
      </dsp:nvSpPr>
      <dsp:spPr>
        <a:xfrm>
          <a:off x="2509274" y="598943"/>
          <a:ext cx="186216" cy="186216"/>
        </a:xfrm>
        <a:prstGeom prst="triangle">
          <a:avLst>
            <a:gd name="adj" fmla="val 100000"/>
          </a:avLst>
        </a:prstGeom>
        <a:solidFill>
          <a:schemeClr val="accent3">
            <a:hueOff val="0"/>
            <a:satOff val="0"/>
            <a:lumOff val="-166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CFCEB6F-4B1A-514D-8494-00CC165CF6DF}">
      <dsp:nvSpPr>
        <dsp:cNvPr id="0" name=""/>
        <dsp:cNvSpPr/>
      </dsp:nvSpPr>
      <dsp:spPr>
        <a:xfrm rot="5400000">
          <a:off x="3026425" y="380451"/>
          <a:ext cx="656979" cy="1093198"/>
        </a:xfrm>
        <a:prstGeom prst="corner">
          <a:avLst>
            <a:gd name="adj1" fmla="val 16120"/>
            <a:gd name="adj2" fmla="val 16110"/>
          </a:avLst>
        </a:prstGeom>
        <a:solidFill>
          <a:schemeClr val="accent3">
            <a:hueOff val="0"/>
            <a:satOff val="0"/>
            <a:lumOff val="-33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567818-3995-814E-8412-703FE35987C1}">
      <dsp:nvSpPr>
        <dsp:cNvPr id="0" name=""/>
        <dsp:cNvSpPr/>
      </dsp:nvSpPr>
      <dsp:spPr>
        <a:xfrm>
          <a:off x="2916759" y="707082"/>
          <a:ext cx="986946" cy="865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smtClean="0"/>
            <a:t>16662</a:t>
          </a:r>
          <a:endParaRPr lang="fr-FR" sz="2300" kern="1200" dirty="0"/>
        </a:p>
      </dsp:txBody>
      <dsp:txXfrm>
        <a:off x="2916759" y="707082"/>
        <a:ext cx="986946" cy="865116"/>
      </dsp:txXfrm>
    </dsp:sp>
    <dsp:sp modelId="{C01701B4-EA1E-9D49-BFA4-0F3931B958FB}">
      <dsp:nvSpPr>
        <dsp:cNvPr id="0" name=""/>
        <dsp:cNvSpPr/>
      </dsp:nvSpPr>
      <dsp:spPr>
        <a:xfrm>
          <a:off x="3717489" y="299969"/>
          <a:ext cx="186216" cy="186216"/>
        </a:xfrm>
        <a:prstGeom prst="triangle">
          <a:avLst>
            <a:gd name="adj" fmla="val 100000"/>
          </a:avLst>
        </a:prstGeom>
        <a:solidFill>
          <a:schemeClr val="accent3">
            <a:hueOff val="0"/>
            <a:satOff val="0"/>
            <a:lumOff val="-50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DD61350-7F49-E342-86D6-5129B20BE16F}">
      <dsp:nvSpPr>
        <dsp:cNvPr id="0" name=""/>
        <dsp:cNvSpPr/>
      </dsp:nvSpPr>
      <dsp:spPr>
        <a:xfrm rot="5400000">
          <a:off x="4234640" y="81477"/>
          <a:ext cx="656979" cy="1093198"/>
        </a:xfrm>
        <a:prstGeom prst="corner">
          <a:avLst>
            <a:gd name="adj1" fmla="val 16120"/>
            <a:gd name="adj2" fmla="val 16110"/>
          </a:avLst>
        </a:prstGeom>
        <a:solidFill>
          <a:schemeClr val="accent3">
            <a:hueOff val="0"/>
            <a:satOff val="0"/>
            <a:lumOff val="-666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1AAAE13-4AB0-CE4C-BBAD-04CD025E186B}">
      <dsp:nvSpPr>
        <dsp:cNvPr id="0" name=""/>
        <dsp:cNvSpPr/>
      </dsp:nvSpPr>
      <dsp:spPr>
        <a:xfrm>
          <a:off x="4124974" y="408108"/>
          <a:ext cx="986946" cy="865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smtClean="0"/>
            <a:t>17864</a:t>
          </a:r>
          <a:endParaRPr lang="fr-FR" sz="2300" kern="1200" dirty="0"/>
        </a:p>
      </dsp:txBody>
      <dsp:txXfrm>
        <a:off x="4124974" y="408108"/>
        <a:ext cx="986946" cy="865116"/>
      </dsp:txXfrm>
    </dsp:sp>
    <dsp:sp modelId="{5CB824CB-DCC8-0541-9ED0-695308B83846}">
      <dsp:nvSpPr>
        <dsp:cNvPr id="0" name=""/>
        <dsp:cNvSpPr/>
      </dsp:nvSpPr>
      <dsp:spPr>
        <a:xfrm>
          <a:off x="4925703" y="995"/>
          <a:ext cx="186216" cy="186216"/>
        </a:xfrm>
        <a:prstGeom prst="triangle">
          <a:avLst>
            <a:gd name="adj" fmla="val 100000"/>
          </a:avLst>
        </a:prstGeom>
        <a:solidFill>
          <a:schemeClr val="accent3">
            <a:hueOff val="0"/>
            <a:satOff val="0"/>
            <a:lumOff val="-83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172F73-E1EA-1E48-B6A0-1883CA69F915}">
      <dsp:nvSpPr>
        <dsp:cNvPr id="0" name=""/>
        <dsp:cNvSpPr/>
      </dsp:nvSpPr>
      <dsp:spPr>
        <a:xfrm rot="5400000">
          <a:off x="5442855" y="-217496"/>
          <a:ext cx="656979" cy="1093198"/>
        </a:xfrm>
        <a:prstGeom prst="corner">
          <a:avLst>
            <a:gd name="adj1" fmla="val 16120"/>
            <a:gd name="adj2" fmla="val 16110"/>
          </a:avLst>
        </a:prstGeom>
        <a:solidFill>
          <a:schemeClr val="accent3">
            <a:hueOff val="0"/>
            <a:satOff val="0"/>
            <a:lumOff val="-100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EFE70F-AB2F-B046-9E0B-82E0C1B76F02}">
      <dsp:nvSpPr>
        <dsp:cNvPr id="0" name=""/>
        <dsp:cNvSpPr/>
      </dsp:nvSpPr>
      <dsp:spPr>
        <a:xfrm>
          <a:off x="5333188" y="109134"/>
          <a:ext cx="986946" cy="8651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smtClean="0"/>
            <a:t>19878</a:t>
          </a:r>
          <a:endParaRPr lang="fr-FR" sz="2300" kern="1200" dirty="0"/>
        </a:p>
      </dsp:txBody>
      <dsp:txXfrm>
        <a:off x="5333188" y="109134"/>
        <a:ext cx="986946" cy="86511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5C678897-4510-2149-BADF-8800B8EC7358}" type="datetime1">
              <a:rPr lang="fr-FR"/>
              <a:pPr/>
              <a:t>24/11/2014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C0055A8A-E2E5-9640-9224-1C36B0CA0913}" type="slidenum">
              <a:rPr lang="fr-FR"/>
              <a:pPr/>
              <a:t>‹#›</a:t>
            </a:fld>
            <a:endParaRPr lang="fr-FR"/>
          </a:p>
        </p:txBody>
      </p:sp>
    </p:spTree>
    <p:extLst>
      <p:ext uri="{BB962C8B-B14F-4D97-AF65-F5344CB8AC3E}">
        <p14:creationId xmlns:p14="http://schemas.microsoft.com/office/powerpoint/2010/main" val="2752922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252E2FAD-9936-BF41-9D00-FAC086CA9113}" type="slidenum">
              <a:rPr lang="fr-FR"/>
              <a:pPr/>
              <a:t>‹#›</a:t>
            </a:fld>
            <a:endParaRPr lang="fr-FR"/>
          </a:p>
        </p:txBody>
      </p:sp>
    </p:spTree>
    <p:extLst>
      <p:ext uri="{BB962C8B-B14F-4D97-AF65-F5344CB8AC3E}">
        <p14:creationId xmlns:p14="http://schemas.microsoft.com/office/powerpoint/2010/main" val="16826221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1</a:t>
            </a:fld>
            <a:endParaRPr lang="fr-FR"/>
          </a:p>
        </p:txBody>
      </p:sp>
    </p:spTree>
    <p:extLst>
      <p:ext uri="{BB962C8B-B14F-4D97-AF65-F5344CB8AC3E}">
        <p14:creationId xmlns:p14="http://schemas.microsoft.com/office/powerpoint/2010/main" val="135234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2</a:t>
            </a:fld>
            <a:endParaRPr lang="fr-FR"/>
          </a:p>
        </p:txBody>
      </p:sp>
    </p:spTree>
    <p:extLst>
      <p:ext uri="{BB962C8B-B14F-4D97-AF65-F5344CB8AC3E}">
        <p14:creationId xmlns:p14="http://schemas.microsoft.com/office/powerpoint/2010/main" val="286946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76672" y="4343400"/>
            <a:ext cx="6048672" cy="4114800"/>
          </a:xfrm>
        </p:spPr>
        <p:txBody>
          <a:bodyPr/>
          <a:lstStyle/>
          <a:p>
            <a:r>
              <a:rPr lang="fr-FR" sz="1200" kern="1200" dirty="0" smtClean="0">
                <a:solidFill>
                  <a:schemeClr val="tx1"/>
                </a:solidFill>
                <a:effectLst/>
                <a:latin typeface="Arial" charset="0"/>
                <a:ea typeface="ＭＳ Ｐゴシック" charset="0"/>
                <a:cs typeface="Arial" charset="0"/>
              </a:rPr>
              <a:t>Le modèle Français d’enseignement technique apparaît à plus d’un titre original par rapport à la plupart des systèmes étrangers. Trois particularismes nationaux ont contribué, chacun à leur manière, à en former l’image.</a:t>
            </a:r>
          </a:p>
          <a:p>
            <a:pPr lvl="0"/>
            <a:r>
              <a:rPr lang="fr-FR" sz="1200" kern="1200" dirty="0" smtClean="0">
                <a:solidFill>
                  <a:schemeClr val="tx1"/>
                </a:solidFill>
                <a:effectLst/>
                <a:latin typeface="Arial" charset="0"/>
                <a:ea typeface="ＭＳ Ｐゴシック" charset="0"/>
                <a:cs typeface="Arial" charset="0"/>
              </a:rPr>
              <a:t>1- La rupture introduite dans le système de formation corporatiste par le décret d’</a:t>
            </a:r>
            <a:r>
              <a:rPr lang="fr-FR" sz="1200" kern="1200" dirty="0" err="1" smtClean="0">
                <a:solidFill>
                  <a:schemeClr val="tx1"/>
                </a:solidFill>
                <a:effectLst/>
                <a:latin typeface="Arial" charset="0"/>
                <a:ea typeface="ＭＳ Ｐゴシック" charset="0"/>
                <a:cs typeface="Arial" charset="0"/>
              </a:rPr>
              <a:t>Allarde</a:t>
            </a:r>
            <a:r>
              <a:rPr lang="fr-FR" sz="1200" kern="1200" dirty="0" smtClean="0">
                <a:solidFill>
                  <a:schemeClr val="tx1"/>
                </a:solidFill>
                <a:effectLst/>
                <a:latin typeface="Arial" charset="0"/>
                <a:ea typeface="ＭＳ Ｐゴシック" charset="0"/>
                <a:cs typeface="Arial" charset="0"/>
              </a:rPr>
              <a:t> et la loi Le Chapelier : en ruinant l’ancien système d’apprentissage proche des métiers, elle dégage le terrain pour un enseignement des techniques, puis des technologies ce qui rend notre situation sensiblement différente du système allemand.</a:t>
            </a:r>
          </a:p>
          <a:p>
            <a:pPr lvl="0"/>
            <a:r>
              <a:rPr lang="fr-FR" sz="1200" kern="1200" dirty="0" smtClean="0">
                <a:solidFill>
                  <a:schemeClr val="tx1"/>
                </a:solidFill>
                <a:effectLst/>
                <a:latin typeface="Arial" charset="0"/>
                <a:ea typeface="ＭＳ Ｐゴシック" charset="0"/>
                <a:cs typeface="Arial" charset="0"/>
              </a:rPr>
              <a:t>2- La difficulté à dépasser, sur le plan culturel, les représentations négatives associées au monde du travail et de la production. La vieille distinction entre les arts libéraux et les arts mécaniques est toujours présente. </a:t>
            </a:r>
            <a:r>
              <a:rPr lang="fr-FR" sz="1400" b="1" kern="1200" dirty="0" smtClean="0">
                <a:solidFill>
                  <a:schemeClr val="tx1"/>
                </a:solidFill>
                <a:effectLst/>
                <a:latin typeface="Arial" charset="0"/>
                <a:ea typeface="ＭＳ Ｐゴシック" charset="0"/>
                <a:cs typeface="Arial" charset="0"/>
              </a:rPr>
              <a:t>Définition de « mécanique » dans l’édition de 1865 du dictionnaire de conversation « adjectif désignant les professions qui semblent demander plus au bras qu’à l’intelligence »</a:t>
            </a:r>
            <a:r>
              <a:rPr lang="fr-FR" sz="1200" kern="1200" dirty="0" smtClean="0">
                <a:solidFill>
                  <a:schemeClr val="tx1"/>
                </a:solidFill>
                <a:effectLst/>
                <a:latin typeface="Arial" charset="0"/>
                <a:ea typeface="ＭＳ Ｐゴシック" charset="0"/>
                <a:cs typeface="Arial" charset="0"/>
              </a:rPr>
              <a:t>. Elle marque aujourd’hui comme hier l’image de l’enseignement technique et surtout professionnel et constitue un handicap à son développement.</a:t>
            </a:r>
          </a:p>
          <a:p>
            <a:pPr lvl="0"/>
            <a:r>
              <a:rPr lang="fr-FR" sz="1200" kern="1200" dirty="0" smtClean="0">
                <a:solidFill>
                  <a:schemeClr val="tx1"/>
                </a:solidFill>
                <a:effectLst/>
                <a:latin typeface="Arial" charset="0"/>
                <a:ea typeface="ＭＳ Ｐゴシック" charset="0"/>
                <a:cs typeface="Arial" charset="0"/>
              </a:rPr>
              <a:t>3- L’ambivalence des milieux professionnels qui revendiquent la responsabilité de la formation professionnelle tout en se montrant rapidement très limité à la prendre en charge.</a:t>
            </a:r>
          </a:p>
          <a:p>
            <a:endParaRPr lang="fr-FR" sz="1200" kern="1200" dirty="0" smtClean="0">
              <a:solidFill>
                <a:schemeClr val="tx1"/>
              </a:solidFill>
              <a:effectLst/>
              <a:latin typeface="Arial" charset="0"/>
              <a:ea typeface="ＭＳ Ｐゴシック" charset="0"/>
              <a:cs typeface="Arial" charset="0"/>
            </a:endParaRPr>
          </a:p>
          <a:p>
            <a:r>
              <a:rPr lang="fr-FR" sz="1200" kern="1200" dirty="0" smtClean="0">
                <a:solidFill>
                  <a:schemeClr val="tx1"/>
                </a:solidFill>
                <a:effectLst/>
                <a:latin typeface="Arial" charset="0"/>
                <a:ea typeface="ＭＳ Ｐゴシック" charset="0"/>
                <a:cs typeface="Arial" charset="0"/>
              </a:rPr>
              <a:t>Les richesses : intégration des aspects théoriques et pratiques de la formation, implication des élèves dans des activités de projet, relations diversifiées et enrichissantes avec les milieux professionnels.</a:t>
            </a:r>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3</a:t>
            </a:fld>
            <a:endParaRPr lang="fr-FR"/>
          </a:p>
        </p:txBody>
      </p:sp>
    </p:spTree>
    <p:extLst>
      <p:ext uri="{BB962C8B-B14F-4D97-AF65-F5344CB8AC3E}">
        <p14:creationId xmlns:p14="http://schemas.microsoft.com/office/powerpoint/2010/main" val="22968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ＭＳ Ｐゴシック" charset="0"/>
                <a:cs typeface="Arial" charset="0"/>
              </a:rPr>
              <a:t>L’histoire nous rappelle qu’un système d’enseignement est toujours le fruit des débats, des contingences, des volontarismes et des peurs de son époque, et ne saurait donc être figé. Si les mêmes débats ressurgissent, c’est sans doute que les équilibres entre professionnalisation et formation générale requièrent des arbitrages, des compromis variables selon les époques.</a:t>
            </a:r>
            <a:r>
              <a:rPr lang="fr-FR" dirty="0" smtClean="0">
                <a:effectLst/>
              </a:rPr>
              <a:t> </a:t>
            </a:r>
          </a:p>
          <a:p>
            <a:r>
              <a:rPr lang="fr-FR" sz="1200" kern="1200" dirty="0" smtClean="0">
                <a:solidFill>
                  <a:schemeClr val="tx1"/>
                </a:solidFill>
                <a:effectLst/>
                <a:latin typeface="Arial" charset="0"/>
                <a:ea typeface="ＭＳ Ｐゴシック" charset="0"/>
                <a:cs typeface="Arial" charset="0"/>
              </a:rPr>
              <a:t>C’est après la deuxième guerre mondiale que se met en place la structure actuelle par niveaux de formation, le technique court (CAP, BEP), le technique long (baccalauréat technique) et les écoles d’ingénieur. Mais, il faut attendre le début des années 80 pour voir le développement d’une réflexion influençant encore aujourd’hui la structuration des filières technologiques et professionnelles.</a:t>
            </a:r>
          </a:p>
          <a:p>
            <a:r>
              <a:rPr lang="fr-FR" sz="1200" kern="1200" dirty="0" smtClean="0">
                <a:solidFill>
                  <a:schemeClr val="tx1"/>
                </a:solidFill>
                <a:effectLst/>
                <a:latin typeface="Arial" charset="0"/>
                <a:ea typeface="ＭＳ Ｐゴシック" charset="0"/>
                <a:cs typeface="Arial" charset="0"/>
              </a:rPr>
              <a:t>Alain Savary, ministre de l’éducation nationale du premier gouvernement socialiste (1981-84) trouvait le système éducatif trop rigide, trop centralisé et soulignait le caractère souvent obsolète des programmes et des équipements des lycées, les difficultés à recruter le corps enseignant et le dédain dans lequel l’opinion tenait la filière technique.</a:t>
            </a:r>
          </a:p>
          <a:p>
            <a:r>
              <a:rPr lang="fr-FR" sz="1200" kern="1200" dirty="0" smtClean="0">
                <a:solidFill>
                  <a:schemeClr val="tx1"/>
                </a:solidFill>
                <a:effectLst/>
                <a:latin typeface="Arial" charset="0"/>
                <a:ea typeface="ＭＳ Ｐゴシック" charset="0"/>
                <a:cs typeface="Arial" charset="0"/>
              </a:rPr>
              <a:t>Son successeur, JP Chevènement modifie la problématique en partant d’une réflexion économique et fixe l’objectif de 80 % d’une classe d’âge au niveau du baccalauréat. Comme il s’agissait d’adapter la formation à l’emploi il mit en chantier une filière nouvelle, cohérente avec l’objectif économique et il crée les baccalauréats professionnels qui devaient avec les baccalauréats technologiques constituer l’essentiel de la croissance. </a:t>
            </a:r>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4</a:t>
            </a:fld>
            <a:endParaRPr lang="fr-FR"/>
          </a:p>
        </p:txBody>
      </p:sp>
    </p:spTree>
    <p:extLst>
      <p:ext uri="{BB962C8B-B14F-4D97-AF65-F5344CB8AC3E}">
        <p14:creationId xmlns:p14="http://schemas.microsoft.com/office/powerpoint/2010/main" val="72324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Arial" charset="0"/>
                <a:ea typeface="ＭＳ Ｐゴシック" charset="0"/>
                <a:cs typeface="Arial" charset="0"/>
              </a:rPr>
              <a:t>Depuis 2009 et la généralisation des baccalauréats professionnels en trois ans c’est à une rupture des pratiques pédagogiques et organisationnelles que la voie professionnelle doit faire face beaucoup plus délicate et peut-être moins perçue, moins accompagnée aussi. A l’aspect « temps disponible de formation » s’ajoutent d’autres éléments comme l’hétérogénéité des élèves entrant en seconde professionnelle, l’individualisation qu’il faudrait réaliser pour conjuguer des aspirations très différentes des jeunes en terminale entre emploi et poursuite d’études, le rajeunissement très important des élèves, des modalités de certifications aux concepts traduits de manière très disparates par les disciplines mais de toute façon très chronophage, des jeunes qui refusent d’être soumis au dictat d’un professeur dispensateur de savoirs. </a:t>
            </a: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5</a:t>
            </a:fld>
            <a:endParaRPr lang="fr-FR"/>
          </a:p>
        </p:txBody>
      </p:sp>
    </p:spTree>
    <p:extLst>
      <p:ext uri="{BB962C8B-B14F-4D97-AF65-F5344CB8AC3E}">
        <p14:creationId xmlns:p14="http://schemas.microsoft.com/office/powerpoint/2010/main" val="311133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6</a:t>
            </a:fld>
            <a:endParaRPr lang="fr-FR"/>
          </a:p>
        </p:txBody>
      </p:sp>
    </p:spTree>
    <p:extLst>
      <p:ext uri="{BB962C8B-B14F-4D97-AF65-F5344CB8AC3E}">
        <p14:creationId xmlns:p14="http://schemas.microsoft.com/office/powerpoint/2010/main" val="374471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7</a:t>
            </a:fld>
            <a:endParaRPr lang="fr-FR"/>
          </a:p>
        </p:txBody>
      </p:sp>
    </p:spTree>
    <p:extLst>
      <p:ext uri="{BB962C8B-B14F-4D97-AF65-F5344CB8AC3E}">
        <p14:creationId xmlns:p14="http://schemas.microsoft.com/office/powerpoint/2010/main" val="122060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Si cette présentation rapide du concept de projet en technologie est valorisante, il ne faut pas sous estimer les </a:t>
            </a:r>
            <a:r>
              <a:rPr lang="fr-FR" sz="1200" b="1" kern="1200" dirty="0" smtClean="0">
                <a:solidFill>
                  <a:schemeClr val="tx1"/>
                </a:solidFill>
                <a:effectLst/>
                <a:latin typeface="+mn-lt"/>
                <a:ea typeface="+mn-ea"/>
                <a:cs typeface="+mn-cs"/>
              </a:rPr>
              <a:t>difficultés à surmonter</a:t>
            </a:r>
            <a:r>
              <a:rPr lang="fr-FR" sz="1200" kern="1200" dirty="0" smtClean="0">
                <a:solidFill>
                  <a:schemeClr val="tx1"/>
                </a:solidFill>
                <a:effectLst/>
                <a:latin typeface="+mn-lt"/>
                <a:ea typeface="+mn-ea"/>
                <a:cs typeface="+mn-cs"/>
              </a:rPr>
              <a:t> pour obtenir ces résultats.</a:t>
            </a:r>
          </a:p>
          <a:p>
            <a:r>
              <a:rPr lang="fr-FR" sz="1200" b="1" kern="1200" dirty="0" smtClean="0">
                <a:solidFill>
                  <a:schemeClr val="tx1"/>
                </a:solidFill>
                <a:effectLst/>
                <a:latin typeface="+mn-lt"/>
                <a:ea typeface="+mn-ea"/>
                <a:cs typeface="+mn-cs"/>
              </a:rPr>
              <a:t>Contraintes horaires et matérielles</a:t>
            </a:r>
            <a:r>
              <a:rPr lang="fr-FR" sz="1200" kern="1200" dirty="0" smtClean="0">
                <a:solidFill>
                  <a:schemeClr val="tx1"/>
                </a:solidFill>
                <a:effectLst/>
                <a:latin typeface="+mn-lt"/>
                <a:ea typeface="+mn-ea"/>
                <a:cs typeface="+mn-cs"/>
              </a:rPr>
              <a:t> d’une part, car il faut réunir des conditions de durée, d’équipements et de locaux adaptés aux travaux en équipe, aux activités pratiques.</a:t>
            </a:r>
          </a:p>
          <a:p>
            <a:endParaRPr lang="fr-FR" dirty="0"/>
          </a:p>
        </p:txBody>
      </p:sp>
      <p:sp>
        <p:nvSpPr>
          <p:cNvPr id="4" name="Espace réservé du numéro de diapositive 3"/>
          <p:cNvSpPr>
            <a:spLocks noGrp="1"/>
          </p:cNvSpPr>
          <p:nvPr>
            <p:ph type="sldNum" sz="quarter" idx="10"/>
          </p:nvPr>
        </p:nvSpPr>
        <p:spPr/>
        <p:txBody>
          <a:bodyPr/>
          <a:lstStyle/>
          <a:p>
            <a:fld id="{A0189C5B-39F2-B444-B296-69F7CE0A1F09}" type="slidenum">
              <a:rPr lang="fr-FR" smtClean="0"/>
              <a:t>9</a:t>
            </a:fld>
            <a:endParaRPr lang="fr-FR"/>
          </a:p>
        </p:txBody>
      </p:sp>
    </p:spTree>
    <p:extLst>
      <p:ext uri="{BB962C8B-B14F-4D97-AF65-F5344CB8AC3E}">
        <p14:creationId xmlns:p14="http://schemas.microsoft.com/office/powerpoint/2010/main" val="237532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B27E409-91F3-48B8-B896-D29DE44DC5D4}" type="slidenum">
              <a:rPr lang="fr-FR" smtClean="0"/>
              <a:t>11</a:t>
            </a:fld>
            <a:endParaRPr lang="fr-FR"/>
          </a:p>
        </p:txBody>
      </p:sp>
    </p:spTree>
    <p:extLst>
      <p:ext uri="{BB962C8B-B14F-4D97-AF65-F5344CB8AC3E}">
        <p14:creationId xmlns:p14="http://schemas.microsoft.com/office/powerpoint/2010/main" val="277875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37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079B5510-D1F8-4F4C-A1C8-C41446CB6570}" type="datetimeFigureOut">
              <a:rPr lang="fr-FR"/>
              <a:pPr/>
              <a:t>24/11/2014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20A6A3C-78D8-9E47-B7E2-0D947E4F66B1}" type="slidenum">
              <a:rPr lang="fr-FR"/>
              <a:pPr/>
              <a:t>‹#›</a:t>
            </a:fld>
            <a:endParaRPr lang="fr-FR"/>
          </a:p>
        </p:txBody>
      </p:sp>
    </p:spTree>
    <p:extLst>
      <p:ext uri="{BB962C8B-B14F-4D97-AF65-F5344CB8AC3E}">
        <p14:creationId xmlns:p14="http://schemas.microsoft.com/office/powerpoint/2010/main" val="126831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7655F557-95D5-E743-A920-6F6776A77121}"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4C14260-4D74-8141-B07C-AFB2D71C4374}" type="slidenum">
              <a:rPr lang="fr-FR"/>
              <a:pPr/>
              <a:t>‹#›</a:t>
            </a:fld>
            <a:endParaRPr lang="fr-FR"/>
          </a:p>
        </p:txBody>
      </p:sp>
    </p:spTree>
    <p:extLst>
      <p:ext uri="{BB962C8B-B14F-4D97-AF65-F5344CB8AC3E}">
        <p14:creationId xmlns:p14="http://schemas.microsoft.com/office/powerpoint/2010/main" val="303545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B9A7C778-0AEB-A64B-83DC-B3EA263496CC}"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C322235-2696-6F47-B5F3-29DDA184018A}" type="slidenum">
              <a:rPr lang="fr-FR"/>
              <a:pPr/>
              <a:t>‹#›</a:t>
            </a:fld>
            <a:endParaRPr lang="fr-FR"/>
          </a:p>
        </p:txBody>
      </p:sp>
    </p:spTree>
    <p:extLst>
      <p:ext uri="{BB962C8B-B14F-4D97-AF65-F5344CB8AC3E}">
        <p14:creationId xmlns:p14="http://schemas.microsoft.com/office/powerpoint/2010/main" val="132431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8BF12BF7-851A-6842-9EC3-5C092FDBA0F5}" type="slidenum">
              <a:rPr lang="fr-FR"/>
              <a:pPr/>
              <a:t>‹#›</a:t>
            </a:fld>
            <a:endParaRPr lang="fr-FR"/>
          </a:p>
        </p:txBody>
      </p:sp>
    </p:spTree>
    <p:extLst>
      <p:ext uri="{BB962C8B-B14F-4D97-AF65-F5344CB8AC3E}">
        <p14:creationId xmlns:p14="http://schemas.microsoft.com/office/powerpoint/2010/main" val="42595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6ECE3C63-503A-6348-831B-716671BE99B4}" type="slidenum">
              <a:rPr lang="fr-FR"/>
              <a:pPr/>
              <a:t>‹#›</a:t>
            </a:fld>
            <a:endParaRPr lang="fr-FR"/>
          </a:p>
        </p:txBody>
      </p:sp>
    </p:spTree>
    <p:extLst>
      <p:ext uri="{BB962C8B-B14F-4D97-AF65-F5344CB8AC3E}">
        <p14:creationId xmlns:p14="http://schemas.microsoft.com/office/powerpoint/2010/main" val="310281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3B79EFA8-6468-4C48-A5EE-2F76933FE8B9}" type="slidenum">
              <a:rPr lang="fr-FR"/>
              <a:pPr/>
              <a:t>‹#›</a:t>
            </a:fld>
            <a:endParaRPr lang="fr-FR"/>
          </a:p>
        </p:txBody>
      </p:sp>
    </p:spTree>
    <p:extLst>
      <p:ext uri="{BB962C8B-B14F-4D97-AF65-F5344CB8AC3E}">
        <p14:creationId xmlns:p14="http://schemas.microsoft.com/office/powerpoint/2010/main" val="376693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82596837-CC0E-5741-B5BA-ADB6DF007076}" type="slidenum">
              <a:rPr lang="fr-FR"/>
              <a:pPr/>
              <a:t>‹#›</a:t>
            </a:fld>
            <a:endParaRPr lang="fr-FR"/>
          </a:p>
        </p:txBody>
      </p:sp>
    </p:spTree>
    <p:extLst>
      <p:ext uri="{BB962C8B-B14F-4D97-AF65-F5344CB8AC3E}">
        <p14:creationId xmlns:p14="http://schemas.microsoft.com/office/powerpoint/2010/main" val="3915217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ED02619F-4D64-A34D-8A84-FC45F77E40B2}" type="slidenum">
              <a:rPr lang="fr-FR"/>
              <a:pPr/>
              <a:t>‹#›</a:t>
            </a:fld>
            <a:endParaRPr lang="fr-FR"/>
          </a:p>
        </p:txBody>
      </p:sp>
    </p:spTree>
    <p:extLst>
      <p:ext uri="{BB962C8B-B14F-4D97-AF65-F5344CB8AC3E}">
        <p14:creationId xmlns:p14="http://schemas.microsoft.com/office/powerpoint/2010/main" val="3925509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8C0B2718-286A-1B4C-A033-D97E7CED487E}" type="slidenum">
              <a:rPr lang="fr-FR"/>
              <a:pPr/>
              <a:t>‹#›</a:t>
            </a:fld>
            <a:endParaRPr lang="fr-FR"/>
          </a:p>
        </p:txBody>
      </p:sp>
    </p:spTree>
    <p:extLst>
      <p:ext uri="{BB962C8B-B14F-4D97-AF65-F5344CB8AC3E}">
        <p14:creationId xmlns:p14="http://schemas.microsoft.com/office/powerpoint/2010/main" val="3345186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C59A9A82-7AA1-3B49-8D77-0197F38CF90C}" type="slidenum">
              <a:rPr lang="fr-FR"/>
              <a:pPr/>
              <a:t>‹#›</a:t>
            </a:fld>
            <a:endParaRPr lang="fr-FR"/>
          </a:p>
        </p:txBody>
      </p:sp>
    </p:spTree>
    <p:extLst>
      <p:ext uri="{BB962C8B-B14F-4D97-AF65-F5344CB8AC3E}">
        <p14:creationId xmlns:p14="http://schemas.microsoft.com/office/powerpoint/2010/main" val="220179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B86D1141-C294-5E45-AEA5-4B88009FC239}"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D51C8CC-D4AB-AE4F-8506-7846C325BDCD}" type="slidenum">
              <a:rPr lang="fr-FR"/>
              <a:pPr/>
              <a:t>‹#›</a:t>
            </a:fld>
            <a:endParaRPr lang="fr-FR"/>
          </a:p>
        </p:txBody>
      </p:sp>
    </p:spTree>
    <p:extLst>
      <p:ext uri="{BB962C8B-B14F-4D97-AF65-F5344CB8AC3E}">
        <p14:creationId xmlns:p14="http://schemas.microsoft.com/office/powerpoint/2010/main" val="186990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DD238B2D-9562-AA4D-9A52-BD17C5CAB2AE}" type="slidenum">
              <a:rPr lang="fr-FR"/>
              <a:pPr/>
              <a:t>‹#›</a:t>
            </a:fld>
            <a:endParaRPr lang="fr-FR"/>
          </a:p>
        </p:txBody>
      </p:sp>
    </p:spTree>
    <p:extLst>
      <p:ext uri="{BB962C8B-B14F-4D97-AF65-F5344CB8AC3E}">
        <p14:creationId xmlns:p14="http://schemas.microsoft.com/office/powerpoint/2010/main" val="767457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EE25A7E4-673C-0546-8592-217B167892DB}" type="slidenum">
              <a:rPr lang="fr-FR"/>
              <a:pPr/>
              <a:t>‹#›</a:t>
            </a:fld>
            <a:endParaRPr lang="fr-FR"/>
          </a:p>
        </p:txBody>
      </p:sp>
    </p:spTree>
    <p:extLst>
      <p:ext uri="{BB962C8B-B14F-4D97-AF65-F5344CB8AC3E}">
        <p14:creationId xmlns:p14="http://schemas.microsoft.com/office/powerpoint/2010/main" val="3746224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6F620E2-A499-2046-B10A-5C071821E287}" type="slidenum">
              <a:rPr lang="fr-FR"/>
              <a:pPr/>
              <a:t>‹#›</a:t>
            </a:fld>
            <a:endParaRPr lang="fr-FR"/>
          </a:p>
        </p:txBody>
      </p:sp>
    </p:spTree>
    <p:extLst>
      <p:ext uri="{BB962C8B-B14F-4D97-AF65-F5344CB8AC3E}">
        <p14:creationId xmlns:p14="http://schemas.microsoft.com/office/powerpoint/2010/main" val="1507458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A1A017F-967C-2C43-8A23-F67AFEC862A1}" type="slidenum">
              <a:rPr lang="fr-FR"/>
              <a:pPr/>
              <a:t>‹#›</a:t>
            </a:fld>
            <a:endParaRPr lang="fr-FR"/>
          </a:p>
        </p:txBody>
      </p:sp>
    </p:spTree>
    <p:extLst>
      <p:ext uri="{BB962C8B-B14F-4D97-AF65-F5344CB8AC3E}">
        <p14:creationId xmlns:p14="http://schemas.microsoft.com/office/powerpoint/2010/main" val="662090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Rectangle 5"/>
          <p:cNvSpPr>
            <a:spLocks noGrp="1" noChangeArrowheads="1"/>
          </p:cNvSpPr>
          <p:nvPr>
            <p:ph type="ftr" sz="quarter" idx="10"/>
          </p:nvPr>
        </p:nvSpPr>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797135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61752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286991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703791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870057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smtClean="0"/>
              <a:t>Titre de la page de contenu</a:t>
            </a:r>
            <a:endParaRPr lang="fr-FR" dirty="0"/>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404162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C0D637E1-7665-944A-B4BC-F80D779261BF}"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85F0203-2112-3A49-AE07-4DAC835681A8}" type="slidenum">
              <a:rPr lang="fr-FR"/>
              <a:pPr/>
              <a:t>‹#›</a:t>
            </a:fld>
            <a:endParaRPr lang="fr-FR"/>
          </a:p>
        </p:txBody>
      </p:sp>
    </p:spTree>
    <p:extLst>
      <p:ext uri="{BB962C8B-B14F-4D97-AF65-F5344CB8AC3E}">
        <p14:creationId xmlns:p14="http://schemas.microsoft.com/office/powerpoint/2010/main" val="1206122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7557BCC-4F01-4AC1-91B6-825DAAB0B334}" type="datetimeFigureOut">
              <a:rPr lang="fr-FR" smtClean="0"/>
              <a:t>24/11/2014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E5405BD-443F-43A6-8500-45CDD9B45BAE}" type="slidenum">
              <a:rPr lang="fr-FR" smtClean="0"/>
              <a:t>‹#›</a:t>
            </a:fld>
            <a:endParaRPr lang="fr-FR"/>
          </a:p>
        </p:txBody>
      </p:sp>
    </p:spTree>
    <p:extLst>
      <p:ext uri="{BB962C8B-B14F-4D97-AF65-F5344CB8AC3E}">
        <p14:creationId xmlns:p14="http://schemas.microsoft.com/office/powerpoint/2010/main" val="1633046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BB9EC40-B9AC-7E46-A0D6-A8C85203311E}" type="datetimeFigureOut">
              <a:rPr lang="fr-FR" smtClean="0"/>
              <a:t>24/11/2014</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E76CEEF1-FB23-9A46-B7C4-C82176BF4881}" type="slidenum">
              <a:rPr lang="fr-FR" smtClean="0"/>
              <a:t>‹#›</a:t>
            </a:fld>
            <a:endParaRPr lang="fr-FR"/>
          </a:p>
        </p:txBody>
      </p:sp>
    </p:spTree>
    <p:extLst>
      <p:ext uri="{BB962C8B-B14F-4D97-AF65-F5344CB8AC3E}">
        <p14:creationId xmlns:p14="http://schemas.microsoft.com/office/powerpoint/2010/main" val="1422669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FEAEC882-2269-7540-BC9C-E7317B807491}"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AE9C113-D282-6D48-A0C3-501FE0F0AFF0}" type="slidenum">
              <a:rPr lang="fr-FR"/>
              <a:pPr/>
              <a:t>‹#›</a:t>
            </a:fld>
            <a:endParaRPr lang="fr-FR"/>
          </a:p>
        </p:txBody>
      </p:sp>
    </p:spTree>
    <p:extLst>
      <p:ext uri="{BB962C8B-B14F-4D97-AF65-F5344CB8AC3E}">
        <p14:creationId xmlns:p14="http://schemas.microsoft.com/office/powerpoint/2010/main" val="2005934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536759B-5FFA-7049-AC63-8140E6239602}"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54CEA18-B276-9D48-A869-98E57D13D26C}" type="slidenum">
              <a:rPr lang="fr-FR"/>
              <a:pPr/>
              <a:t>‹#›</a:t>
            </a:fld>
            <a:endParaRPr lang="fr-FR"/>
          </a:p>
        </p:txBody>
      </p:sp>
    </p:spTree>
    <p:extLst>
      <p:ext uri="{BB962C8B-B14F-4D97-AF65-F5344CB8AC3E}">
        <p14:creationId xmlns:p14="http://schemas.microsoft.com/office/powerpoint/2010/main" val="2082989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C127881A-8D80-F340-823F-C3B8DDA830EB}"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8F8D57E-62E1-DB49-8EF1-01540B2B03CB}" type="slidenum">
              <a:rPr lang="fr-FR"/>
              <a:pPr/>
              <a:t>‹#›</a:t>
            </a:fld>
            <a:endParaRPr lang="fr-FR"/>
          </a:p>
        </p:txBody>
      </p:sp>
    </p:spTree>
    <p:extLst>
      <p:ext uri="{BB962C8B-B14F-4D97-AF65-F5344CB8AC3E}">
        <p14:creationId xmlns:p14="http://schemas.microsoft.com/office/powerpoint/2010/main" val="359199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AA957937-069B-234D-B92E-E2B930CE3C99}" type="datetimeFigureOut">
              <a:rPr lang="fr-FR"/>
              <a:pPr/>
              <a:t>24/11/2014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AFC969D0-EF82-BF43-8BA1-0E96B4582C68}" type="slidenum">
              <a:rPr lang="fr-FR"/>
              <a:pPr/>
              <a:t>‹#›</a:t>
            </a:fld>
            <a:endParaRPr lang="fr-FR"/>
          </a:p>
        </p:txBody>
      </p:sp>
    </p:spTree>
    <p:extLst>
      <p:ext uri="{BB962C8B-B14F-4D97-AF65-F5344CB8AC3E}">
        <p14:creationId xmlns:p14="http://schemas.microsoft.com/office/powerpoint/2010/main" val="3557409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0CF308E4-D1D8-074A-8958-0E7171CA0E7D}" type="datetimeFigureOut">
              <a:rPr lang="fr-FR"/>
              <a:pPr/>
              <a:t>24/11/2014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191217E3-9045-4149-A014-5E50276364EA}" type="slidenum">
              <a:rPr lang="fr-FR"/>
              <a:pPr/>
              <a:t>‹#›</a:t>
            </a:fld>
            <a:endParaRPr lang="fr-FR"/>
          </a:p>
        </p:txBody>
      </p:sp>
    </p:spTree>
    <p:extLst>
      <p:ext uri="{BB962C8B-B14F-4D97-AF65-F5344CB8AC3E}">
        <p14:creationId xmlns:p14="http://schemas.microsoft.com/office/powerpoint/2010/main" val="2325805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fld id="{057D8E97-6BCD-BA43-9D09-8D2F330AF868}" type="datetimeFigureOut">
              <a:rPr lang="fr-FR"/>
              <a:pPr/>
              <a:t>24/11/2014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E6C7ACDA-57C7-454E-B55D-97A060159661}" type="slidenum">
              <a:rPr lang="fr-FR"/>
              <a:pPr/>
              <a:t>‹#›</a:t>
            </a:fld>
            <a:endParaRPr lang="fr-FR"/>
          </a:p>
        </p:txBody>
      </p:sp>
    </p:spTree>
    <p:extLst>
      <p:ext uri="{BB962C8B-B14F-4D97-AF65-F5344CB8AC3E}">
        <p14:creationId xmlns:p14="http://schemas.microsoft.com/office/powerpoint/2010/main" val="361042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F31D2012-D824-3E4A-B4B2-8E8335EBE916}" type="datetimeFigureOut">
              <a:rPr lang="fr-FR"/>
              <a:pPr/>
              <a:t>24/11/2014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92A9A371-6172-E74A-BAAB-D70D051ADE45}" type="slidenum">
              <a:rPr lang="fr-FR"/>
              <a:pPr/>
              <a:t>‹#›</a:t>
            </a:fld>
            <a:endParaRPr lang="fr-FR"/>
          </a:p>
        </p:txBody>
      </p:sp>
    </p:spTree>
    <p:extLst>
      <p:ext uri="{BB962C8B-B14F-4D97-AF65-F5344CB8AC3E}">
        <p14:creationId xmlns:p14="http://schemas.microsoft.com/office/powerpoint/2010/main" val="3066250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E298DD39-701D-1243-8EBE-975553C07567}" type="datetimeFigureOut">
              <a:rPr lang="fr-FR"/>
              <a:pPr/>
              <a:t>24/11/2014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50BF5B8B-CE39-9349-B72A-24454634EF68}" type="slidenum">
              <a:rPr lang="fr-FR"/>
              <a:pPr/>
              <a:t>‹#›</a:t>
            </a:fld>
            <a:endParaRPr lang="fr-FR"/>
          </a:p>
        </p:txBody>
      </p:sp>
    </p:spTree>
    <p:extLst>
      <p:ext uri="{BB962C8B-B14F-4D97-AF65-F5344CB8AC3E}">
        <p14:creationId xmlns:p14="http://schemas.microsoft.com/office/powerpoint/2010/main" val="162839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F5AD54C5-02F6-2848-9FAE-9FB4A8A0E87C}"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9ACBEEA-E42B-754F-A3A4-5E0CB1834258}" type="slidenum">
              <a:rPr lang="fr-FR"/>
              <a:pPr/>
              <a:t>‹#›</a:t>
            </a:fld>
            <a:endParaRPr lang="fr-FR"/>
          </a:p>
        </p:txBody>
      </p:sp>
    </p:spTree>
    <p:extLst>
      <p:ext uri="{BB962C8B-B14F-4D97-AF65-F5344CB8AC3E}">
        <p14:creationId xmlns:p14="http://schemas.microsoft.com/office/powerpoint/2010/main" val="2866409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053CA6A4-E4D4-5B4E-9FFA-B8C89A71DD85}" type="datetimeFigureOut">
              <a:rPr lang="fr-FR"/>
              <a:pPr/>
              <a:t>24/11/2014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FF79AD64-A33B-DD4A-9361-872CD7970E77}" type="slidenum">
              <a:rPr lang="fr-FR"/>
              <a:pPr/>
              <a:t>‹#›</a:t>
            </a:fld>
            <a:endParaRPr lang="fr-FR"/>
          </a:p>
        </p:txBody>
      </p:sp>
    </p:spTree>
    <p:extLst>
      <p:ext uri="{BB962C8B-B14F-4D97-AF65-F5344CB8AC3E}">
        <p14:creationId xmlns:p14="http://schemas.microsoft.com/office/powerpoint/2010/main" val="3363941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E52F1369-4478-9042-827E-08ABF80B7592}"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CD6F029-8A1F-914F-A7AC-7490FDD0C846}" type="slidenum">
              <a:rPr lang="fr-FR"/>
              <a:pPr/>
              <a:t>‹#›</a:t>
            </a:fld>
            <a:endParaRPr lang="fr-FR"/>
          </a:p>
        </p:txBody>
      </p:sp>
    </p:spTree>
    <p:extLst>
      <p:ext uri="{BB962C8B-B14F-4D97-AF65-F5344CB8AC3E}">
        <p14:creationId xmlns:p14="http://schemas.microsoft.com/office/powerpoint/2010/main" val="1617859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61FF5D81-2E05-AC4C-ABA3-3FB384751548}"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914E302-04D5-604F-8AD5-6432EA7A94E9}" type="slidenum">
              <a:rPr lang="fr-FR"/>
              <a:pPr/>
              <a:t>‹#›</a:t>
            </a:fld>
            <a:endParaRPr lang="fr-FR"/>
          </a:p>
        </p:txBody>
      </p:sp>
    </p:spTree>
    <p:extLst>
      <p:ext uri="{BB962C8B-B14F-4D97-AF65-F5344CB8AC3E}">
        <p14:creationId xmlns:p14="http://schemas.microsoft.com/office/powerpoint/2010/main" val="45187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370DEB22-EFCD-374C-8A79-2D0A58F8E5B4}" type="slidenum">
              <a:rPr lang="fr-FR"/>
              <a:pPr/>
              <a:t>‹#›</a:t>
            </a:fld>
            <a:endParaRPr lang="fr-FR"/>
          </a:p>
        </p:txBody>
      </p:sp>
    </p:spTree>
    <p:extLst>
      <p:ext uri="{BB962C8B-B14F-4D97-AF65-F5344CB8AC3E}">
        <p14:creationId xmlns:p14="http://schemas.microsoft.com/office/powerpoint/2010/main" val="2788251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05F49DF3-EFA5-F044-8203-C8ABBA4FD6E3}" type="slidenum">
              <a:rPr lang="fr-FR"/>
              <a:pPr/>
              <a:t>‹#›</a:t>
            </a:fld>
            <a:endParaRPr lang="fr-FR"/>
          </a:p>
        </p:txBody>
      </p:sp>
    </p:spTree>
    <p:extLst>
      <p:ext uri="{BB962C8B-B14F-4D97-AF65-F5344CB8AC3E}">
        <p14:creationId xmlns:p14="http://schemas.microsoft.com/office/powerpoint/2010/main" val="1863955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4080938-28F0-C945-92F2-3DACF1C6DAF6}" type="slidenum">
              <a:rPr lang="fr-FR"/>
              <a:pPr/>
              <a:t>‹#›</a:t>
            </a:fld>
            <a:endParaRPr lang="fr-FR"/>
          </a:p>
        </p:txBody>
      </p:sp>
    </p:spTree>
    <p:extLst>
      <p:ext uri="{BB962C8B-B14F-4D97-AF65-F5344CB8AC3E}">
        <p14:creationId xmlns:p14="http://schemas.microsoft.com/office/powerpoint/2010/main" val="115459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9A6BE43B-3B63-E748-8799-FA221C4363E0}" type="slidenum">
              <a:rPr lang="fr-FR"/>
              <a:pPr/>
              <a:t>‹#›</a:t>
            </a:fld>
            <a:endParaRPr lang="fr-FR"/>
          </a:p>
        </p:txBody>
      </p:sp>
    </p:spTree>
    <p:extLst>
      <p:ext uri="{BB962C8B-B14F-4D97-AF65-F5344CB8AC3E}">
        <p14:creationId xmlns:p14="http://schemas.microsoft.com/office/powerpoint/2010/main" val="1811790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E4D49417-2278-AF4E-B891-5547666BB9F3}" type="slidenum">
              <a:rPr lang="fr-FR"/>
              <a:pPr/>
              <a:t>‹#›</a:t>
            </a:fld>
            <a:endParaRPr lang="fr-FR"/>
          </a:p>
        </p:txBody>
      </p:sp>
    </p:spTree>
    <p:extLst>
      <p:ext uri="{BB962C8B-B14F-4D97-AF65-F5344CB8AC3E}">
        <p14:creationId xmlns:p14="http://schemas.microsoft.com/office/powerpoint/2010/main" val="4020179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7459589D-5B4A-FE44-9E35-694768FABBF1}" type="slidenum">
              <a:rPr lang="fr-FR"/>
              <a:pPr/>
              <a:t>‹#›</a:t>
            </a:fld>
            <a:endParaRPr lang="fr-FR"/>
          </a:p>
        </p:txBody>
      </p:sp>
    </p:spTree>
    <p:extLst>
      <p:ext uri="{BB962C8B-B14F-4D97-AF65-F5344CB8AC3E}">
        <p14:creationId xmlns:p14="http://schemas.microsoft.com/office/powerpoint/2010/main" val="3534528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lt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0D9985F0-25AE-B949-BB69-81F7839D371C}" type="slidenum">
              <a:rPr lang="fr-FR"/>
              <a:pPr/>
              <a:t>‹#›</a:t>
            </a:fld>
            <a:endParaRPr lang="fr-FR"/>
          </a:p>
        </p:txBody>
      </p:sp>
    </p:spTree>
    <p:extLst>
      <p:ext uri="{BB962C8B-B14F-4D97-AF65-F5344CB8AC3E}">
        <p14:creationId xmlns:p14="http://schemas.microsoft.com/office/powerpoint/2010/main" val="61859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6CFABCFA-EA6E-D24A-8594-EE7F120FE141}" type="datetimeFigureOut">
              <a:rPr lang="fr-FR"/>
              <a:pPr/>
              <a:t>24/11/2014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DFBDC76C-9465-7440-A43A-7F207C3AE2FF}" type="slidenum">
              <a:rPr lang="fr-FR"/>
              <a:pPr/>
              <a:t>‹#›</a:t>
            </a:fld>
            <a:endParaRPr lang="fr-FR"/>
          </a:p>
        </p:txBody>
      </p:sp>
    </p:spTree>
    <p:extLst>
      <p:ext uri="{BB962C8B-B14F-4D97-AF65-F5344CB8AC3E}">
        <p14:creationId xmlns:p14="http://schemas.microsoft.com/office/powerpoint/2010/main" val="4096989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B5B0F70E-54D8-9A4B-8083-6AD86D12BE06}" type="slidenum">
              <a:rPr lang="fr-FR"/>
              <a:pPr/>
              <a:t>‹#›</a:t>
            </a:fld>
            <a:endParaRPr lang="fr-FR"/>
          </a:p>
        </p:txBody>
      </p:sp>
    </p:spTree>
    <p:extLst>
      <p:ext uri="{BB962C8B-B14F-4D97-AF65-F5344CB8AC3E}">
        <p14:creationId xmlns:p14="http://schemas.microsoft.com/office/powerpoint/2010/main" val="3349516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59628326-2EEA-A240-B6A5-443642AB309C}" type="slidenum">
              <a:rPr lang="fr-FR"/>
              <a:pPr/>
              <a:t>‹#›</a:t>
            </a:fld>
            <a:endParaRPr lang="fr-FR"/>
          </a:p>
        </p:txBody>
      </p:sp>
    </p:spTree>
    <p:extLst>
      <p:ext uri="{BB962C8B-B14F-4D97-AF65-F5344CB8AC3E}">
        <p14:creationId xmlns:p14="http://schemas.microsoft.com/office/powerpoint/2010/main" val="34119202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5A3A4A4E-B7B2-B448-967E-C1FF969692C8}" type="slidenum">
              <a:rPr lang="fr-FR"/>
              <a:pPr/>
              <a:t>‹#›</a:t>
            </a:fld>
            <a:endParaRPr lang="fr-FR"/>
          </a:p>
        </p:txBody>
      </p:sp>
    </p:spTree>
    <p:extLst>
      <p:ext uri="{BB962C8B-B14F-4D97-AF65-F5344CB8AC3E}">
        <p14:creationId xmlns:p14="http://schemas.microsoft.com/office/powerpoint/2010/main" val="3196628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D841550A-59BC-2444-934F-994AD5180397}" type="slidenum">
              <a:rPr lang="fr-FR"/>
              <a:pPr/>
              <a:t>‹#›</a:t>
            </a:fld>
            <a:endParaRPr lang="fr-FR"/>
          </a:p>
        </p:txBody>
      </p:sp>
    </p:spTree>
    <p:extLst>
      <p:ext uri="{BB962C8B-B14F-4D97-AF65-F5344CB8AC3E}">
        <p14:creationId xmlns:p14="http://schemas.microsoft.com/office/powerpoint/2010/main" val="394685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00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3" name="Espace réservé du numéro de diapositive 5"/>
          <p:cNvSpPr>
            <a:spLocks noGrp="1"/>
          </p:cNvSpPr>
          <p:nvPr>
            <p:ph type="sldNum" sz="quarter" idx="10"/>
          </p:nvPr>
        </p:nvSpPr>
        <p:spPr/>
        <p:txBody>
          <a:bodyPr/>
          <a:lstStyle>
            <a:lvl1pPr>
              <a:defRPr/>
            </a:lvl1pPr>
          </a:lstStyle>
          <a:p>
            <a:r>
              <a:rPr lang="fr-FR"/>
              <a:t>Page </a:t>
            </a:r>
            <a:fld id="{BB1C58C5-C550-0749-A8DC-EE915EC98344}" type="slidenum">
              <a:rPr lang="fr-FR"/>
              <a:pPr/>
              <a:t>‹#›</a:t>
            </a:fld>
            <a:endParaRPr lang="fr-FR"/>
          </a:p>
        </p:txBody>
      </p:sp>
    </p:spTree>
    <p:extLst>
      <p:ext uri="{BB962C8B-B14F-4D97-AF65-F5344CB8AC3E}">
        <p14:creationId xmlns:p14="http://schemas.microsoft.com/office/powerpoint/2010/main" val="4244906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931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FA6C5BBB-C7C7-4F47-83D0-5800E2C3EB1D}"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DA317E69-DE3B-7C4F-8B61-F05462E973D1}" type="slidenum">
              <a:rPr lang="fr-FR"/>
              <a:pPr/>
              <a:t>‹#›</a:t>
            </a:fld>
            <a:endParaRPr lang="fr-FR"/>
          </a:p>
        </p:txBody>
      </p:sp>
    </p:spTree>
    <p:extLst>
      <p:ext uri="{BB962C8B-B14F-4D97-AF65-F5344CB8AC3E}">
        <p14:creationId xmlns:p14="http://schemas.microsoft.com/office/powerpoint/2010/main" val="30856008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B20E705B-0FD9-084B-BD45-74879145AA32}"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5631518-0C04-1C4C-86A3-CABE99046380}" type="slidenum">
              <a:rPr lang="fr-FR"/>
              <a:pPr/>
              <a:t>‹#›</a:t>
            </a:fld>
            <a:endParaRPr lang="fr-FR"/>
          </a:p>
        </p:txBody>
      </p:sp>
    </p:spTree>
    <p:extLst>
      <p:ext uri="{BB962C8B-B14F-4D97-AF65-F5344CB8AC3E}">
        <p14:creationId xmlns:p14="http://schemas.microsoft.com/office/powerpoint/2010/main" val="780547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F0816726-F2A2-4548-BCBD-2938CFDD67AA}"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7628D14-A897-964B-A118-C0549E566C03}" type="slidenum">
              <a:rPr lang="fr-FR"/>
              <a:pPr/>
              <a:t>‹#›</a:t>
            </a:fld>
            <a:endParaRPr lang="fr-FR"/>
          </a:p>
        </p:txBody>
      </p:sp>
    </p:spTree>
    <p:extLst>
      <p:ext uri="{BB962C8B-B14F-4D97-AF65-F5344CB8AC3E}">
        <p14:creationId xmlns:p14="http://schemas.microsoft.com/office/powerpoint/2010/main" val="299640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77101F86-3609-B448-B4B2-24F92E659776}" type="datetimeFigureOut">
              <a:rPr lang="fr-FR"/>
              <a:pPr/>
              <a:t>24/11/2014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9C23283C-840E-9942-AF79-285D160CAA78}" type="slidenum">
              <a:rPr lang="fr-FR"/>
              <a:pPr/>
              <a:t>‹#›</a:t>
            </a:fld>
            <a:endParaRPr lang="fr-FR"/>
          </a:p>
        </p:txBody>
      </p:sp>
    </p:spTree>
    <p:extLst>
      <p:ext uri="{BB962C8B-B14F-4D97-AF65-F5344CB8AC3E}">
        <p14:creationId xmlns:p14="http://schemas.microsoft.com/office/powerpoint/2010/main" val="32136724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F22024A2-CAE9-5848-89C3-DF7A6715EBFB}" type="datetimeFigureOut">
              <a:rPr lang="fr-FR"/>
              <a:pPr/>
              <a:t>24/11/2014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AF4857C8-332A-C441-B0F1-D20A0D600625}" type="slidenum">
              <a:rPr lang="fr-FR"/>
              <a:pPr/>
              <a:t>‹#›</a:t>
            </a:fld>
            <a:endParaRPr lang="fr-FR"/>
          </a:p>
        </p:txBody>
      </p:sp>
    </p:spTree>
    <p:extLst>
      <p:ext uri="{BB962C8B-B14F-4D97-AF65-F5344CB8AC3E}">
        <p14:creationId xmlns:p14="http://schemas.microsoft.com/office/powerpoint/2010/main" val="38503506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D66F14D7-66F2-DA47-B206-D49628788F42}" type="datetimeFigureOut">
              <a:rPr lang="fr-FR"/>
              <a:pPr/>
              <a:t>24/11/2014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49862ABD-7D69-3C40-A7AE-D601D709E2B7}" type="slidenum">
              <a:rPr lang="fr-FR"/>
              <a:pPr/>
              <a:t>‹#›</a:t>
            </a:fld>
            <a:endParaRPr lang="fr-FR"/>
          </a:p>
        </p:txBody>
      </p:sp>
    </p:spTree>
    <p:extLst>
      <p:ext uri="{BB962C8B-B14F-4D97-AF65-F5344CB8AC3E}">
        <p14:creationId xmlns:p14="http://schemas.microsoft.com/office/powerpoint/2010/main" val="15912614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fld id="{C468E051-9C72-7C40-9D40-2E2124F7D1D6}" type="datetimeFigureOut">
              <a:rPr lang="fr-FR"/>
              <a:pPr/>
              <a:t>24/11/2014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CAD693A8-F39F-5941-AC21-DC8D667632EC}" type="slidenum">
              <a:rPr lang="fr-FR"/>
              <a:pPr/>
              <a:t>‹#›</a:t>
            </a:fld>
            <a:endParaRPr lang="fr-FR"/>
          </a:p>
        </p:txBody>
      </p:sp>
    </p:spTree>
    <p:extLst>
      <p:ext uri="{BB962C8B-B14F-4D97-AF65-F5344CB8AC3E}">
        <p14:creationId xmlns:p14="http://schemas.microsoft.com/office/powerpoint/2010/main" val="2149994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C87C44E1-C8E2-A542-A441-00BCC2800E60}" type="datetimeFigureOut">
              <a:rPr lang="fr-FR"/>
              <a:pPr/>
              <a:t>24/11/2014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4B84AB9A-CA2F-894E-88A9-B4FA56048B5E}" type="slidenum">
              <a:rPr lang="fr-FR"/>
              <a:pPr/>
              <a:t>‹#›</a:t>
            </a:fld>
            <a:endParaRPr lang="fr-FR"/>
          </a:p>
        </p:txBody>
      </p:sp>
    </p:spTree>
    <p:extLst>
      <p:ext uri="{BB962C8B-B14F-4D97-AF65-F5344CB8AC3E}">
        <p14:creationId xmlns:p14="http://schemas.microsoft.com/office/powerpoint/2010/main" val="1117523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6613EDA7-2724-1948-8D62-FEDE2E6C6B7A}" type="datetimeFigureOut">
              <a:rPr lang="fr-FR"/>
              <a:pPr/>
              <a:t>24/11/2014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B456E86C-2A13-9046-A2FB-F22F78851C24}" type="slidenum">
              <a:rPr lang="fr-FR"/>
              <a:pPr/>
              <a:t>‹#›</a:t>
            </a:fld>
            <a:endParaRPr lang="fr-FR"/>
          </a:p>
        </p:txBody>
      </p:sp>
    </p:spTree>
    <p:extLst>
      <p:ext uri="{BB962C8B-B14F-4D97-AF65-F5344CB8AC3E}">
        <p14:creationId xmlns:p14="http://schemas.microsoft.com/office/powerpoint/2010/main" val="2245137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4B283DA1-0F61-A44E-AD64-4A716F7E3242}" type="datetimeFigureOut">
              <a:rPr lang="fr-FR"/>
              <a:pPr/>
              <a:t>24/11/2014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457504A-0F74-E84D-903C-3E3A8C1C0567}" type="slidenum">
              <a:rPr lang="fr-FR"/>
              <a:pPr/>
              <a:t>‹#›</a:t>
            </a:fld>
            <a:endParaRPr lang="fr-FR"/>
          </a:p>
        </p:txBody>
      </p:sp>
    </p:spTree>
    <p:extLst>
      <p:ext uri="{BB962C8B-B14F-4D97-AF65-F5344CB8AC3E}">
        <p14:creationId xmlns:p14="http://schemas.microsoft.com/office/powerpoint/2010/main" val="704829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8CFBC520-54DA-C447-8B5B-B192D2B2A267}"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D65FE5A3-2FC1-B846-A546-CDE0BA937D56}" type="slidenum">
              <a:rPr lang="fr-FR"/>
              <a:pPr/>
              <a:t>‹#›</a:t>
            </a:fld>
            <a:endParaRPr lang="fr-FR"/>
          </a:p>
        </p:txBody>
      </p:sp>
    </p:spTree>
    <p:extLst>
      <p:ext uri="{BB962C8B-B14F-4D97-AF65-F5344CB8AC3E}">
        <p14:creationId xmlns:p14="http://schemas.microsoft.com/office/powerpoint/2010/main" val="1753771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1C9CF6A1-EE64-C94D-A498-C36383508D66}" type="datetimeFigureOut">
              <a:rPr lang="fr-FR"/>
              <a:pPr/>
              <a:t>24/11/2014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F5DECF4E-E413-A543-BB70-BBA1E27AA29D}" type="slidenum">
              <a:rPr lang="fr-FR"/>
              <a:pPr/>
              <a:t>‹#›</a:t>
            </a:fld>
            <a:endParaRPr lang="fr-FR"/>
          </a:p>
        </p:txBody>
      </p:sp>
    </p:spTree>
    <p:extLst>
      <p:ext uri="{BB962C8B-B14F-4D97-AF65-F5344CB8AC3E}">
        <p14:creationId xmlns:p14="http://schemas.microsoft.com/office/powerpoint/2010/main" val="40616644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672B4F8-B81C-284E-B24F-D5C8741FB908}" type="slidenum">
              <a:rPr lang="fr-FR"/>
              <a:pPr/>
              <a:t>‹#›</a:t>
            </a:fld>
            <a:endParaRPr lang="fr-FR"/>
          </a:p>
        </p:txBody>
      </p:sp>
    </p:spTree>
    <p:extLst>
      <p:ext uri="{BB962C8B-B14F-4D97-AF65-F5344CB8AC3E}">
        <p14:creationId xmlns:p14="http://schemas.microsoft.com/office/powerpoint/2010/main" val="18605274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FC65DF4-B6CD-EF47-A0F0-C1C57E300D17}" type="slidenum">
              <a:rPr lang="fr-FR"/>
              <a:pPr/>
              <a:t>‹#›</a:t>
            </a:fld>
            <a:endParaRPr lang="fr-FR"/>
          </a:p>
        </p:txBody>
      </p:sp>
    </p:spTree>
    <p:extLst>
      <p:ext uri="{BB962C8B-B14F-4D97-AF65-F5344CB8AC3E}">
        <p14:creationId xmlns:p14="http://schemas.microsoft.com/office/powerpoint/2010/main" val="340063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fld id="{9584D7EE-82DB-6E43-B870-F1C2C137DEF1}" type="datetimeFigureOut">
              <a:rPr lang="fr-FR"/>
              <a:pPr/>
              <a:t>24/11/2014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0337BDF1-4866-4F44-B613-49667277BD16}" type="slidenum">
              <a:rPr lang="fr-FR"/>
              <a:pPr/>
              <a:t>‹#›</a:t>
            </a:fld>
            <a:endParaRPr lang="fr-FR"/>
          </a:p>
        </p:txBody>
      </p:sp>
    </p:spTree>
    <p:extLst>
      <p:ext uri="{BB962C8B-B14F-4D97-AF65-F5344CB8AC3E}">
        <p14:creationId xmlns:p14="http://schemas.microsoft.com/office/powerpoint/2010/main" val="34198049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3B7432FB-2A01-1940-B507-977D7B678FD4}" type="slidenum">
              <a:rPr lang="fr-FR"/>
              <a:pPr/>
              <a:t>‹#›</a:t>
            </a:fld>
            <a:endParaRPr lang="fr-FR"/>
          </a:p>
        </p:txBody>
      </p:sp>
    </p:spTree>
    <p:extLst>
      <p:ext uri="{BB962C8B-B14F-4D97-AF65-F5344CB8AC3E}">
        <p14:creationId xmlns:p14="http://schemas.microsoft.com/office/powerpoint/2010/main" val="2050682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9495492F-8DD5-C749-89AF-00A8064EE620}" type="slidenum">
              <a:rPr lang="fr-FR"/>
              <a:pPr/>
              <a:t>‹#›</a:t>
            </a:fld>
            <a:endParaRPr lang="fr-FR"/>
          </a:p>
        </p:txBody>
      </p:sp>
    </p:spTree>
    <p:extLst>
      <p:ext uri="{BB962C8B-B14F-4D97-AF65-F5344CB8AC3E}">
        <p14:creationId xmlns:p14="http://schemas.microsoft.com/office/powerpoint/2010/main" val="36462665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B5ABD111-078C-744C-8175-D383E550183D}" type="slidenum">
              <a:rPr lang="fr-FR"/>
              <a:pPr/>
              <a:t>‹#›</a:t>
            </a:fld>
            <a:endParaRPr lang="fr-FR"/>
          </a:p>
        </p:txBody>
      </p:sp>
    </p:spTree>
    <p:extLst>
      <p:ext uri="{BB962C8B-B14F-4D97-AF65-F5344CB8AC3E}">
        <p14:creationId xmlns:p14="http://schemas.microsoft.com/office/powerpoint/2010/main" val="29015091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640FAFC8-147E-6D43-982A-30090A31FB05}" type="slidenum">
              <a:rPr lang="fr-FR"/>
              <a:pPr/>
              <a:t>‹#›</a:t>
            </a:fld>
            <a:endParaRPr lang="fr-FR"/>
          </a:p>
        </p:txBody>
      </p:sp>
    </p:spTree>
    <p:extLst>
      <p:ext uri="{BB962C8B-B14F-4D97-AF65-F5344CB8AC3E}">
        <p14:creationId xmlns:p14="http://schemas.microsoft.com/office/powerpoint/2010/main" val="28685715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70F4C02E-66CE-A743-A99A-35E4A046A4BD}" type="slidenum">
              <a:rPr lang="fr-FR"/>
              <a:pPr/>
              <a:t>‹#›</a:t>
            </a:fld>
            <a:endParaRPr lang="fr-FR"/>
          </a:p>
        </p:txBody>
      </p:sp>
    </p:spTree>
    <p:extLst>
      <p:ext uri="{BB962C8B-B14F-4D97-AF65-F5344CB8AC3E}">
        <p14:creationId xmlns:p14="http://schemas.microsoft.com/office/powerpoint/2010/main" val="1803999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8B7A8CEB-CA40-3247-93F9-F956B95657B5}" type="slidenum">
              <a:rPr lang="fr-FR"/>
              <a:pPr/>
              <a:t>‹#›</a:t>
            </a:fld>
            <a:endParaRPr lang="fr-FR"/>
          </a:p>
        </p:txBody>
      </p:sp>
    </p:spTree>
    <p:extLst>
      <p:ext uri="{BB962C8B-B14F-4D97-AF65-F5344CB8AC3E}">
        <p14:creationId xmlns:p14="http://schemas.microsoft.com/office/powerpoint/2010/main" val="2728860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4C511EF1-4109-FA46-9A61-88151015045C}" type="slidenum">
              <a:rPr lang="fr-FR"/>
              <a:pPr/>
              <a:t>‹#›</a:t>
            </a:fld>
            <a:endParaRPr lang="fr-FR"/>
          </a:p>
        </p:txBody>
      </p:sp>
    </p:spTree>
    <p:extLst>
      <p:ext uri="{BB962C8B-B14F-4D97-AF65-F5344CB8AC3E}">
        <p14:creationId xmlns:p14="http://schemas.microsoft.com/office/powerpoint/2010/main" val="19478492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344476A-64EB-924F-8E74-03FA137289CB}" type="slidenum">
              <a:rPr lang="fr-FR"/>
              <a:pPr/>
              <a:t>‹#›</a:t>
            </a:fld>
            <a:endParaRPr lang="fr-FR"/>
          </a:p>
        </p:txBody>
      </p:sp>
    </p:spTree>
    <p:extLst>
      <p:ext uri="{BB962C8B-B14F-4D97-AF65-F5344CB8AC3E}">
        <p14:creationId xmlns:p14="http://schemas.microsoft.com/office/powerpoint/2010/main" val="27101875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6B1588A7-3C2B-1940-8F1D-1D071DDE5CF7}" type="slidenum">
              <a:rPr lang="fr-FR"/>
              <a:pPr/>
              <a:t>‹#›</a:t>
            </a:fld>
            <a:endParaRPr lang="fr-FR"/>
          </a:p>
        </p:txBody>
      </p:sp>
    </p:spTree>
    <p:extLst>
      <p:ext uri="{BB962C8B-B14F-4D97-AF65-F5344CB8AC3E}">
        <p14:creationId xmlns:p14="http://schemas.microsoft.com/office/powerpoint/2010/main" val="116015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8B4996B6-EA37-9246-AFBC-00CF8E240E9A}" type="datetimeFigureOut">
              <a:rPr lang="fr-FR"/>
              <a:pPr/>
              <a:t>24/11/2014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6EFB4A84-358F-3949-B995-DACD108527B6}" type="slidenum">
              <a:rPr lang="fr-FR"/>
              <a:pPr/>
              <a:t>‹#›</a:t>
            </a:fld>
            <a:endParaRPr lang="fr-FR"/>
          </a:p>
        </p:txBody>
      </p:sp>
    </p:spTree>
    <p:extLst>
      <p:ext uri="{BB962C8B-B14F-4D97-AF65-F5344CB8AC3E}">
        <p14:creationId xmlns:p14="http://schemas.microsoft.com/office/powerpoint/2010/main" val="39828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1A386CE7-C11E-FE4D-9734-8C54A56F9A85}" type="datetimeFigureOut">
              <a:rPr lang="fr-FR"/>
              <a:pPr/>
              <a:t>24/11/2014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1E38B38-01CA-8147-80F1-3DA03FD361A3}" type="slidenum">
              <a:rPr lang="fr-FR"/>
              <a:pPr/>
              <a:t>‹#›</a:t>
            </a:fld>
            <a:endParaRPr lang="fr-FR"/>
          </a:p>
        </p:txBody>
      </p:sp>
    </p:spTree>
    <p:extLst>
      <p:ext uri="{BB962C8B-B14F-4D97-AF65-F5344CB8AC3E}">
        <p14:creationId xmlns:p14="http://schemas.microsoft.com/office/powerpoint/2010/main" val="192982538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10.xml"/><Relationship Id="rId3"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11.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12.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4.xml"/><Relationship Id="rId3"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theme" Target="../theme/theme5.xml"/><Relationship Id="rId9"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6.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theme" Target="../theme/theme7.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theme" Target="../theme/theme8.xml"/><Relationship Id="rId3"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theme" Target="../theme/theme9.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0" name="Rectangle 3"/>
          <p:cNvSpPr txBox="1">
            <a:spLocks noChangeArrowheads="1"/>
          </p:cNvSpPr>
          <p:nvPr userDrawn="1"/>
        </p:nvSpPr>
        <p:spPr>
          <a:xfrm>
            <a:off x="1836738" y="1844675"/>
            <a:ext cx="6191250" cy="1079500"/>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a:solidFill>
                  <a:srgbClr val="404040"/>
                </a:solidFill>
                <a:latin typeface="Calibri" charset="0"/>
              </a:rPr>
              <a:t>Titre de la présentation </a:t>
            </a:r>
          </a:p>
        </p:txBody>
      </p:sp>
      <p:sp>
        <p:nvSpPr>
          <p:cNvPr id="11" name="Rectangle 4"/>
          <p:cNvSpPr txBox="1">
            <a:spLocks noChangeArrowheads="1"/>
          </p:cNvSpPr>
          <p:nvPr userDrawn="1"/>
        </p:nvSpPr>
        <p:spPr>
          <a:xfrm>
            <a:off x="1908175" y="2852738"/>
            <a:ext cx="6191250" cy="315912"/>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a:solidFill>
                  <a:srgbClr val="0062A8"/>
                </a:solidFill>
                <a:latin typeface="Calibri" charset="0"/>
              </a:rPr>
              <a:t>Sous-titre de la présentation </a:t>
            </a:r>
          </a:p>
        </p:txBody>
      </p:sp>
      <p:sp>
        <p:nvSpPr>
          <p:cNvPr id="16" name="Rectangle 4"/>
          <p:cNvSpPr txBox="1">
            <a:spLocks noChangeArrowheads="1"/>
          </p:cNvSpPr>
          <p:nvPr userDrawn="1"/>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Nom de la direction et du bureau &gt; date   </a:t>
            </a:r>
            <a:endParaRPr lang="fr-FR" dirty="0">
              <a:solidFill>
                <a:schemeClr val="tx1">
                  <a:lumMod val="65000"/>
                  <a:lumOff val="35000"/>
                </a:schemeClr>
              </a:solidFill>
            </a:endParaRPr>
          </a:p>
        </p:txBody>
      </p:sp>
      <p:cxnSp>
        <p:nvCxnSpPr>
          <p:cNvPr id="17" name="Connecteur droit 16"/>
          <p:cNvCxnSpPr/>
          <p:nvPr userDrawn="1"/>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031"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5325" y="5949950"/>
            <a:ext cx="15509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4300" y="6021388"/>
            <a:ext cx="111918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8"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126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BD072C8-4463-E54A-BBDB-D0D7C28543FC}" type="datetimeFigureOut">
              <a:rPr lang="fr-FR"/>
              <a:pPr/>
              <a:t>24/11/2014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4EA6CA5-A481-C946-93DF-966B3E6DD318}"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229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4B5DFCE-11E9-0A4D-8A9D-5FAC866BAD62}"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842FF5B-7337-054A-8F03-4285CFE19D3D}" type="datetimeFigureOut">
              <a:rPr lang="fr-FR"/>
              <a:pPr/>
              <a:t>24/11/2014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9941B86-4B07-474D-9D0B-FF27483E93DC}"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A6EDB71-12B9-CE45-AC03-7C70656645A4}"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1"/>
          <p:cNvGrpSpPr>
            <a:grpSpLocks/>
          </p:cNvGrpSpPr>
          <p:nvPr/>
        </p:nvGrpSpPr>
        <p:grpSpPr bwMode="auto">
          <a:xfrm>
            <a:off x="0" y="0"/>
            <a:ext cx="9144000" cy="3883025"/>
            <a:chOff x="0" y="0"/>
            <a:chExt cx="5760" cy="2446"/>
          </a:xfrm>
        </p:grpSpPr>
        <p:sp>
          <p:nvSpPr>
            <p:cNvPr id="2056" name="Rectangle 18"/>
            <p:cNvSpPr>
              <a:spLocks noChangeArrowheads="1"/>
            </p:cNvSpPr>
            <p:nvPr userDrawn="1"/>
          </p:nvSpPr>
          <p:spPr bwMode="gray">
            <a:xfrm>
              <a:off x="0" y="0"/>
              <a:ext cx="5760" cy="178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endParaRPr lang="fr-FR" altLang="fr-FR" sz="1800" smtClean="0">
                <a:solidFill>
                  <a:srgbClr val="D9D9D9"/>
                </a:solidFill>
                <a:cs typeface="+mn-cs"/>
              </a:endParaRPr>
            </a:p>
          </p:txBody>
        </p:sp>
        <p:sp>
          <p:nvSpPr>
            <p:cNvPr id="4105" name="Freeform 20"/>
            <p:cNvSpPr>
              <a:spLocks/>
            </p:cNvSpPr>
            <p:nvPr userDrawn="1"/>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4099" name="Rectangle 3"/>
          <p:cNvSpPr>
            <a:spLocks noGrp="1" noChangeArrowheads="1"/>
          </p:cNvSpPr>
          <p:nvPr>
            <p:ph type="title"/>
          </p:nvPr>
        </p:nvSpPr>
        <p:spPr bwMode="gray">
          <a:xfrm>
            <a:off x="1331913" y="2060575"/>
            <a:ext cx="5761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fr-FR"/>
              <a:t>Titre de la partie </a:t>
            </a:r>
          </a:p>
        </p:txBody>
      </p:sp>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dirty="0" smtClean="0">
                <a:solidFill>
                  <a:schemeClr val="accent1"/>
                </a:solidFill>
                <a:latin typeface="Calibri" charset="0"/>
                <a:cs typeface="Calibri" charset="0"/>
              </a:rPr>
              <a:t>PNF-IA-IPR&gt; 25 novembre 2014 </a:t>
            </a:r>
            <a:endParaRPr lang="fr-FR" sz="900" dirty="0">
              <a:solidFill>
                <a:schemeClr val="accent1"/>
              </a:solidFill>
              <a:latin typeface="Calibri" charset="0"/>
              <a:cs typeface="Calibri" charset="0"/>
            </a:endParaRP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4103"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2988" y="6096000"/>
            <a:ext cx="1263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1" r:id="rId1"/>
  </p:sldLayoutIdLst>
  <p:hf hdr="0" ft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charset="0"/>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charset="0"/>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sp>
        <p:nvSpPr>
          <p:cNvPr id="6150" name="ZoneTexte 2"/>
          <p:cNvSpPr txBox="1">
            <a:spLocks noChangeArrowheads="1"/>
          </p:cNvSpPr>
          <p:nvPr userDrawn="1"/>
        </p:nvSpPr>
        <p:spPr bwMode="auto">
          <a:xfrm>
            <a:off x="2484438" y="6381750"/>
            <a:ext cx="540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dirty="0" smtClean="0">
                <a:solidFill>
                  <a:schemeClr val="accent1"/>
                </a:solidFill>
                <a:latin typeface="Calibri" charset="0"/>
                <a:cs typeface="Calibri" charset="0"/>
              </a:rPr>
              <a:t>PNF-IA-IPR&gt; 25 novembre 2014 </a:t>
            </a:r>
          </a:p>
          <a:p>
            <a:pPr eaLnBrk="1" hangingPunct="1"/>
            <a:endParaRPr lang="fr-FR" sz="900" dirty="0">
              <a:solidFill>
                <a:schemeClr val="accent1"/>
              </a:solidFill>
              <a:latin typeface="Calibri" charset="0"/>
              <a:cs typeface="Calibri" charset="0"/>
            </a:endParaRP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chemeClr val="accent1"/>
                </a:solidFill>
                <a:latin typeface="Calibri" charset="0"/>
                <a:cs typeface="Calibri" charset="0"/>
              </a:rPr>
              <a:t>Page </a:t>
            </a:r>
            <a:fld id="{185E1E9F-DBCA-EE4F-B135-4285061FF2EB}" type="slidenum">
              <a:rPr lang="fr-FR" sz="900">
                <a:solidFill>
                  <a:schemeClr val="accent1"/>
                </a:solidFill>
                <a:latin typeface="Calibri" charset="0"/>
                <a:cs typeface="Calibri" charset="0"/>
              </a:rPr>
              <a:pPr algn="r" eaLnBrk="1" hangingPunct="1"/>
              <a:t>‹#›</a:t>
            </a:fld>
            <a:endParaRPr lang="fr-FR" sz="900">
              <a:solidFill>
                <a:schemeClr val="accent1"/>
              </a:solidFill>
              <a:latin typeface="Calibri" charset="0"/>
              <a:cs typeface="Calibri" charset="0"/>
            </a:endParaRPr>
          </a:p>
        </p:txBody>
      </p:sp>
      <p:pic>
        <p:nvPicPr>
          <p:cNvPr id="5128" name="Imag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8" r:id="rId6"/>
    <p:sldLayoutId id="2147484349" r:id="rId7"/>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614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0C433F1-AC1F-2243-9E6C-E4C246E29C3D}" type="datetimeFigureOut">
              <a:rPr lang="fr-FR"/>
              <a:pPr/>
              <a:t>24/11/2014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84" charset="-128"/>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46ADF7F-A3A5-3346-B529-61C14393FB36}"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717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ＭＳ Ｐゴシック" pitchFamily="-84" charset="-128"/>
                <a:cs typeface="+mn-cs"/>
              </a:defRPr>
            </a:lvl1pPr>
          </a:lstStyle>
          <a:p>
            <a:pPr>
              <a:defRPr/>
            </a:pPr>
            <a:endParaRPr lang="fr-FR" alt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9EC8B4F-35D9-3C4C-B8B2-FEFD9455C170}"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1" name="Rectangle 4"/>
          <p:cNvSpPr txBox="1">
            <a:spLocks noChangeArrowheads="1"/>
          </p:cNvSpPr>
          <p:nvPr userDrawn="1"/>
        </p:nvSpPr>
        <p:spPr>
          <a:xfrm>
            <a:off x="1258888" y="2349500"/>
            <a:ext cx="6191250" cy="935038"/>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buFont typeface="Wingdings" charset="0"/>
              <a:buNone/>
            </a:pPr>
            <a:r>
              <a:rPr lang="fr-FR" sz="1500">
                <a:solidFill>
                  <a:srgbClr val="0062A8"/>
                </a:solidFill>
                <a:latin typeface="Calibri" charset="0"/>
              </a:rPr>
              <a:t>Vous pouvez consulter cette présentation powerpoint </a:t>
            </a:r>
            <a:br>
              <a:rPr lang="fr-FR" sz="1500">
                <a:solidFill>
                  <a:srgbClr val="0062A8"/>
                </a:solidFill>
                <a:latin typeface="Calibri" charset="0"/>
              </a:rPr>
            </a:br>
            <a:r>
              <a:rPr lang="fr-FR" sz="1500">
                <a:solidFill>
                  <a:srgbClr val="0062A8"/>
                </a:solidFill>
                <a:latin typeface="Calibri" charset="0"/>
              </a:rPr>
              <a:t>sur « Adresse web »</a:t>
            </a:r>
          </a:p>
          <a:p>
            <a:pPr eaLnBrk="1" hangingPunct="1">
              <a:spcBef>
                <a:spcPct val="20000"/>
              </a:spcBef>
              <a:buFont typeface="Wingdings" charset="0"/>
              <a:buNone/>
            </a:pPr>
            <a:r>
              <a:rPr lang="fr-FR" sz="1500">
                <a:solidFill>
                  <a:srgbClr val="0062A8"/>
                </a:solidFill>
                <a:latin typeface="Calibri" charset="0"/>
              </a:rPr>
              <a:t> </a:t>
            </a:r>
          </a:p>
        </p:txBody>
      </p:sp>
      <p:sp>
        <p:nvSpPr>
          <p:cNvPr id="13" name="Rectangle 4"/>
          <p:cNvSpPr txBox="1">
            <a:spLocks noChangeArrowheads="1"/>
          </p:cNvSpPr>
          <p:nvPr userDrawn="1"/>
        </p:nvSpPr>
        <p:spPr>
          <a:xfrm>
            <a:off x="3203575" y="4192588"/>
            <a:ext cx="6119813" cy="315912"/>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Contact </a:t>
            </a:r>
          </a:p>
          <a:p>
            <a:pPr>
              <a:defRPr/>
            </a:pPr>
            <a:r>
              <a:rPr lang="fr-FR" dirty="0" smtClean="0">
                <a:solidFill>
                  <a:schemeClr val="tx1">
                    <a:lumMod val="65000"/>
                    <a:lumOff val="35000"/>
                  </a:schemeClr>
                </a:solidFill>
              </a:rPr>
              <a:t>Adresse </a:t>
            </a:r>
          </a:p>
          <a:p>
            <a:pPr>
              <a:defRPr/>
            </a:pPr>
            <a:r>
              <a:rPr lang="fr-FR" dirty="0" smtClean="0">
                <a:solidFill>
                  <a:schemeClr val="tx1">
                    <a:lumMod val="65000"/>
                    <a:lumOff val="35000"/>
                  </a:schemeClr>
                </a:solidFill>
              </a:rPr>
              <a:t>mail </a:t>
            </a:r>
            <a:endParaRPr lang="fr-FR" dirty="0">
              <a:solidFill>
                <a:schemeClr val="tx1">
                  <a:lumMod val="65000"/>
                  <a:lumOff val="35000"/>
                </a:schemeClr>
              </a:solidFill>
            </a:endParaRPr>
          </a:p>
        </p:txBody>
      </p:sp>
      <p:cxnSp>
        <p:nvCxnSpPr>
          <p:cNvPr id="14" name="Connecteur droit 13"/>
          <p:cNvCxnSpPr/>
          <p:nvPr userDrawn="1"/>
        </p:nvCxnSpPr>
        <p:spPr>
          <a:xfrm>
            <a:off x="3275013" y="4221163"/>
            <a:ext cx="2233612"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8198"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3588" y="5661025"/>
            <a:ext cx="14795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cxnSp>
        <p:nvCxnSpPr>
          <p:cNvPr id="9" name="Connecteur droit 8"/>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1" name="Espace réservé du numéro de diapositive 5"/>
          <p:cNvSpPr>
            <a:spLocks noGrp="1"/>
          </p:cNvSpPr>
          <p:nvPr>
            <p:ph type="sldNum" sz="quarter" idx="4"/>
          </p:nvPr>
        </p:nvSpPr>
        <p:spPr>
          <a:xfrm>
            <a:off x="6553200" y="63087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latin typeface="Calibri" charset="0"/>
                <a:cs typeface="Calibri" charset="0"/>
              </a:defRPr>
            </a:lvl1pPr>
          </a:lstStyle>
          <a:p>
            <a:r>
              <a:rPr lang="fr-FR"/>
              <a:t>Page </a:t>
            </a:r>
            <a:fld id="{12DF2E53-5E09-654A-B3B4-4B1962C99292}" type="slidenum">
              <a:rPr lang="fr-FR"/>
              <a:pPr/>
              <a:t>‹#›</a:t>
            </a:fld>
            <a:endParaRPr lang="fr-FR"/>
          </a:p>
        </p:txBody>
      </p:sp>
      <p:pic>
        <p:nvPicPr>
          <p:cNvPr id="9221"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400" y="6165850"/>
            <a:ext cx="12239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png"/><Relationship Id="rId1" Type="http://schemas.openxmlformats.org/officeDocument/2006/relationships/slideLayout" Target="../slideLayouts/slideLayout25.xml"/><Relationship Id="rId2" Type="http://schemas.openxmlformats.org/officeDocument/2006/relationships/image" Target="../media/image25.jpeg"/></Relationships>
</file>

<file path=ppt/slides/_rels/slide11.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package" Target="../embeddings/Feuille_de_calcul_Microsoft_Excel_prenant_en_charge_les_macros2.xlsm"/><Relationship Id="rId5" Type="http://schemas.openxmlformats.org/officeDocument/2006/relationships/image" Target="../media/image40.png"/><Relationship Id="rId1" Type="http://schemas.openxmlformats.org/officeDocument/2006/relationships/vmlDrawing" Target="../drawings/vmlDrawing2.vml"/><Relationship Id="rId2"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1" Type="http://schemas.microsoft.com/office/2007/relationships/diagramDrawing" Target="../diagrams/drawing5.xml"/><Relationship Id="rId12" Type="http://schemas.openxmlformats.org/officeDocument/2006/relationships/chart" Target="../charts/chart2.xml"/><Relationship Id="rId13" Type="http://schemas.openxmlformats.org/officeDocument/2006/relationships/chart" Target="../charts/chart3.xml"/><Relationship Id="rId1" Type="http://schemas.openxmlformats.org/officeDocument/2006/relationships/slideLayout" Target="../slideLayouts/slideLayout25.xml"/><Relationship Id="rId2" Type="http://schemas.openxmlformats.org/officeDocument/2006/relationships/diagramData" Target="../diagrams/data4.xml"/><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Document_Microsoft_Word1.docx"/><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9" Type="http://schemas.openxmlformats.org/officeDocument/2006/relationships/diagramData" Target="../diagrams/data1.xml"/><Relationship Id="rId20" Type="http://schemas.openxmlformats.org/officeDocument/2006/relationships/image" Target="../media/image15.png"/><Relationship Id="rId21" Type="http://schemas.openxmlformats.org/officeDocument/2006/relationships/image" Target="../media/image16.png"/><Relationship Id="rId22" Type="http://schemas.openxmlformats.org/officeDocument/2006/relationships/image" Target="../media/image17.png"/><Relationship Id="rId23" Type="http://schemas.openxmlformats.org/officeDocument/2006/relationships/image" Target="../media/image18.png"/><Relationship Id="rId10" Type="http://schemas.openxmlformats.org/officeDocument/2006/relationships/diagramLayout" Target="../diagrams/layout1.xml"/><Relationship Id="rId11" Type="http://schemas.openxmlformats.org/officeDocument/2006/relationships/diagramQuickStyle" Target="../diagrams/quickStyle1.xml"/><Relationship Id="rId12" Type="http://schemas.openxmlformats.org/officeDocument/2006/relationships/diagramColors" Target="../diagrams/colors1.xml"/><Relationship Id="rId13" Type="http://schemas.microsoft.com/office/2007/relationships/diagramDrawing" Target="../diagrams/drawing1.xml"/><Relationship Id="rId14" Type="http://schemas.openxmlformats.org/officeDocument/2006/relationships/image" Target="../media/image9.jpeg"/><Relationship Id="rId15" Type="http://schemas.openxmlformats.org/officeDocument/2006/relationships/image" Target="../media/image10.png"/><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image" Target="../media/image13.jpeg"/><Relationship Id="rId19" Type="http://schemas.openxmlformats.org/officeDocument/2006/relationships/image" Target="../media/image14.pn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 Type="http://schemas.openxmlformats.org/officeDocument/2006/relationships/slideLayout" Target="../slideLayouts/slideLayout25.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eg"/><Relationship Id="rId5" Type="http://schemas.openxmlformats.org/officeDocument/2006/relationships/image" Target="../media/image24.jpg"/><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a:solidFill>
            <a:srgbClr val="D7E3E8"/>
          </a:solidFill>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6"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20483" name="Rectangle 3"/>
          <p:cNvSpPr txBox="1">
            <a:spLocks noChangeArrowheads="1"/>
          </p:cNvSpPr>
          <p:nvPr/>
        </p:nvSpPr>
        <p:spPr bwMode="auto">
          <a:xfrm>
            <a:off x="1836738" y="1844675"/>
            <a:ext cx="6191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dirty="0" smtClean="0">
                <a:solidFill>
                  <a:srgbClr val="404040"/>
                </a:solidFill>
                <a:latin typeface="Calibri" charset="0"/>
              </a:rPr>
              <a:t>PNF IA-IPR</a:t>
            </a:r>
            <a:endParaRPr lang="fr-FR" sz="3200" b="1" dirty="0">
              <a:solidFill>
                <a:srgbClr val="404040"/>
              </a:solidFill>
              <a:latin typeface="Calibri" charset="0"/>
            </a:endParaRPr>
          </a:p>
        </p:txBody>
      </p:sp>
      <p:sp>
        <p:nvSpPr>
          <p:cNvPr id="20484" name="Rectangle 4"/>
          <p:cNvSpPr txBox="1">
            <a:spLocks noChangeArrowheads="1"/>
          </p:cNvSpPr>
          <p:nvPr/>
        </p:nvSpPr>
        <p:spPr bwMode="auto">
          <a:xfrm>
            <a:off x="1908175" y="2852738"/>
            <a:ext cx="6191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2400" dirty="0" smtClean="0">
                <a:solidFill>
                  <a:srgbClr val="0062A8"/>
                </a:solidFill>
                <a:latin typeface="Calibri" charset="0"/>
              </a:rPr>
              <a:t>Introduction</a:t>
            </a:r>
            <a:endParaRPr lang="fr-FR" sz="2400" dirty="0">
              <a:solidFill>
                <a:srgbClr val="0062A8"/>
              </a:solidFill>
              <a:latin typeface="Calibri" charset="0"/>
            </a:endParaRPr>
          </a:p>
        </p:txBody>
      </p:sp>
      <p:sp>
        <p:nvSpPr>
          <p:cNvPr id="10" name="Rectangle 4"/>
          <p:cNvSpPr txBox="1">
            <a:spLocks noChangeArrowheads="1"/>
          </p:cNvSpPr>
          <p:nvPr/>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a:solidFill>
                  <a:schemeClr val="tx1">
                    <a:lumMod val="65000"/>
                    <a:lumOff val="35000"/>
                  </a:schemeClr>
                </a:solidFill>
              </a:rPr>
              <a:t>Michel RAGE, Doyen IGEN STI &gt; 25 novembre 2014   </a:t>
            </a:r>
          </a:p>
        </p:txBody>
      </p:sp>
      <p:cxnSp>
        <p:nvCxnSpPr>
          <p:cNvPr id="11" name="Connecteur droit 10"/>
          <p:cNvCxnSpPr/>
          <p:nvPr/>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83790"/>
            <a:ext cx="8460432" cy="1352550"/>
          </a:xfrm>
        </p:spPr>
        <p:txBody>
          <a:bodyPr/>
          <a:lstStyle/>
          <a:p>
            <a:r>
              <a:rPr lang="fr-FR" dirty="0"/>
              <a:t>Bilan des six dernières années</a:t>
            </a:r>
            <a:br>
              <a:rPr lang="fr-FR" dirty="0"/>
            </a:br>
            <a:r>
              <a:rPr lang="fr-FR" dirty="0"/>
              <a:t>Des ateliers aux </a:t>
            </a:r>
            <a:r>
              <a:rPr lang="fr-FR" dirty="0" smtClean="0"/>
              <a:t>laboratoires STI2D, projet et lieux d’enseignement</a:t>
            </a:r>
            <a:endParaRPr lang="fr-FR" dirty="0"/>
          </a:p>
        </p:txBody>
      </p:sp>
      <p:pic>
        <p:nvPicPr>
          <p:cNvPr id="4" name="Picture 2" descr="C:\Users\Christelle\Pictures\Boulot\2011-11-18 11.48.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380" y="3889517"/>
            <a:ext cx="4000528" cy="298188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380" y="1130177"/>
            <a:ext cx="4000528" cy="3000395"/>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r="14093"/>
          <a:stretch/>
        </p:blipFill>
        <p:spPr>
          <a:xfrm>
            <a:off x="4581908" y="1150697"/>
            <a:ext cx="4071966" cy="3000395"/>
          </a:xfrm>
          <a:prstGeom prst="rect">
            <a:avLst/>
          </a:prstGeom>
        </p:spPr>
      </p:pic>
      <p:pic>
        <p:nvPicPr>
          <p:cNvPr id="8" name="Image 7" descr="DSCN0362.jpg"/>
          <p:cNvPicPr>
            <a:picLocks noChangeAspect="1"/>
          </p:cNvPicPr>
          <p:nvPr/>
        </p:nvPicPr>
        <p:blipFill>
          <a:blip r:embed="rId5" cstate="print"/>
          <a:stretch>
            <a:fillRect/>
          </a:stretch>
        </p:blipFill>
        <p:spPr>
          <a:xfrm>
            <a:off x="4581907" y="4032391"/>
            <a:ext cx="4051683" cy="2875185"/>
          </a:xfrm>
          <a:prstGeom prst="rect">
            <a:avLst/>
          </a:prstGeom>
        </p:spPr>
      </p:pic>
      <p:pic>
        <p:nvPicPr>
          <p:cNvPr id="3" name="Image 2" descr="labo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1395" y="2646368"/>
            <a:ext cx="3621024" cy="2731008"/>
          </a:xfrm>
          <a:prstGeom prst="rect">
            <a:avLst/>
          </a:prstGeom>
        </p:spPr>
      </p:pic>
    </p:spTree>
    <p:extLst>
      <p:ext uri="{BB962C8B-B14F-4D97-AF65-F5344CB8AC3E}">
        <p14:creationId xmlns:p14="http://schemas.microsoft.com/office/powerpoint/2010/main" val="2497571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127" y="806163"/>
            <a:ext cx="1256954" cy="117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èche droite rayée 1"/>
          <p:cNvSpPr/>
          <p:nvPr/>
        </p:nvSpPr>
        <p:spPr>
          <a:xfrm>
            <a:off x="3659938" y="1842730"/>
            <a:ext cx="2016224" cy="1008112"/>
          </a:xfrm>
          <a:prstGeom prst="striped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p:cNvSpPr txBox="1"/>
          <p:nvPr/>
        </p:nvSpPr>
        <p:spPr>
          <a:xfrm>
            <a:off x="3942853" y="2043763"/>
            <a:ext cx="1441502" cy="523220"/>
          </a:xfrm>
          <a:prstGeom prst="rect">
            <a:avLst/>
          </a:prstGeom>
          <a:noFill/>
        </p:spPr>
        <p:txBody>
          <a:bodyPr wrap="square" rtlCol="0">
            <a:spAutoFit/>
          </a:bodyPr>
          <a:lstStyle/>
          <a:p>
            <a:pPr algn="ctr"/>
            <a:r>
              <a:rPr lang="fr-FR" sz="2800" b="1" i="1" dirty="0" smtClean="0">
                <a:solidFill>
                  <a:schemeClr val="bg1"/>
                </a:solidFill>
                <a:effectLst>
                  <a:outerShdw blurRad="38100" dist="38100" dir="2700000" algn="tl">
                    <a:srgbClr val="000000">
                      <a:alpha val="43137"/>
                    </a:srgbClr>
                  </a:outerShdw>
                </a:effectLst>
              </a:rPr>
              <a:t>Vers</a:t>
            </a:r>
            <a:endParaRPr lang="fr-FR" sz="2800" b="1" i="1" dirty="0">
              <a:solidFill>
                <a:schemeClr val="bg1"/>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268760"/>
            <a:ext cx="727870" cy="95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305" y="667397"/>
            <a:ext cx="1002814" cy="140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362" y="3220105"/>
            <a:ext cx="854821" cy="9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3315" y="2709071"/>
            <a:ext cx="840733" cy="102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4928" y="5145728"/>
            <a:ext cx="9525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5633" y="5707703"/>
            <a:ext cx="1152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5842620" y="1871843"/>
            <a:ext cx="3291626" cy="1200329"/>
          </a:xfrm>
          <a:prstGeom prst="rect">
            <a:avLst/>
          </a:prstGeom>
          <a:noFill/>
        </p:spPr>
        <p:txBody>
          <a:bodyPr wrap="square" rtlCol="0">
            <a:spAutoFit/>
          </a:bodyPr>
          <a:lstStyle/>
          <a:p>
            <a:r>
              <a:rPr lang="fr-FR" b="1" i="1" dirty="0" smtClean="0">
                <a:effectLst>
                  <a:outerShdw blurRad="38100" dist="38100" dir="2700000" algn="tl">
                    <a:srgbClr val="000000">
                      <a:alpha val="43137"/>
                    </a:srgbClr>
                  </a:outerShdw>
                </a:effectLst>
              </a:rPr>
              <a:t>L’équipe enseignante :</a:t>
            </a:r>
          </a:p>
          <a:p>
            <a:r>
              <a:rPr lang="fr-FR" dirty="0" smtClean="0"/>
              <a:t>Une analyse et structuration des questions vers des centres d’intérêt</a:t>
            </a:r>
            <a:endParaRPr lang="fr-FR" dirty="0"/>
          </a:p>
        </p:txBody>
      </p:sp>
      <p:sp>
        <p:nvSpPr>
          <p:cNvPr id="20" name="ZoneTexte 19"/>
          <p:cNvSpPr txBox="1"/>
          <p:nvPr/>
        </p:nvSpPr>
        <p:spPr>
          <a:xfrm>
            <a:off x="5668108" y="4295378"/>
            <a:ext cx="3491880" cy="1754327"/>
          </a:xfrm>
          <a:prstGeom prst="rect">
            <a:avLst/>
          </a:prstGeom>
          <a:noFill/>
        </p:spPr>
        <p:txBody>
          <a:bodyPr wrap="square" rtlCol="0">
            <a:spAutoFit/>
          </a:bodyPr>
          <a:lstStyle/>
          <a:p>
            <a:r>
              <a:rPr lang="fr-FR" b="1" i="1" dirty="0" smtClean="0">
                <a:effectLst>
                  <a:outerShdw blurRad="38100" dist="38100" dir="2700000" algn="tl">
                    <a:srgbClr val="000000">
                      <a:alpha val="43137"/>
                    </a:srgbClr>
                  </a:outerShdw>
                </a:effectLst>
              </a:rPr>
              <a:t>De l’équipe enseignante :</a:t>
            </a:r>
          </a:p>
          <a:p>
            <a:r>
              <a:rPr lang="fr-FR" dirty="0" smtClean="0"/>
              <a:t>Un croisement avec  les objectifs, </a:t>
            </a:r>
            <a:r>
              <a:rPr lang="fr-FR" dirty="0"/>
              <a:t> </a:t>
            </a:r>
            <a:r>
              <a:rPr lang="fr-FR" dirty="0" smtClean="0"/>
              <a:t>compétences et connaissances de référence tout en respectant la durée totale de formation.</a:t>
            </a:r>
            <a:endParaRPr lang="fr-FR" dirty="0"/>
          </a:p>
        </p:txBody>
      </p:sp>
      <p:sp>
        <p:nvSpPr>
          <p:cNvPr id="21" name="Flèche droite rayée 20"/>
          <p:cNvSpPr/>
          <p:nvPr/>
        </p:nvSpPr>
        <p:spPr>
          <a:xfrm rot="10800000">
            <a:off x="3651884" y="4295378"/>
            <a:ext cx="2016224" cy="1008112"/>
          </a:xfrm>
          <a:prstGeom prst="striped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p:cNvSpPr txBox="1"/>
          <p:nvPr/>
        </p:nvSpPr>
        <p:spPr>
          <a:xfrm>
            <a:off x="4035126" y="4510822"/>
            <a:ext cx="1441502" cy="523220"/>
          </a:xfrm>
          <a:prstGeom prst="rect">
            <a:avLst/>
          </a:prstGeom>
          <a:noFill/>
        </p:spPr>
        <p:txBody>
          <a:bodyPr wrap="square" rtlCol="0">
            <a:spAutoFit/>
          </a:bodyPr>
          <a:lstStyle/>
          <a:p>
            <a:pPr algn="ctr"/>
            <a:r>
              <a:rPr lang="fr-FR" sz="2800" b="1" i="1" dirty="0" smtClean="0">
                <a:solidFill>
                  <a:schemeClr val="bg1"/>
                </a:solidFill>
                <a:effectLst>
                  <a:outerShdw blurRad="38100" dist="38100" dir="2700000" algn="tl">
                    <a:srgbClr val="000000">
                      <a:alpha val="43137"/>
                    </a:srgbClr>
                  </a:outerShdw>
                </a:effectLst>
              </a:rPr>
              <a:t>Vers</a:t>
            </a:r>
            <a:endParaRPr lang="fr-FR" sz="2800" b="1" i="1" dirty="0">
              <a:solidFill>
                <a:schemeClr val="bg1"/>
              </a:solidFill>
              <a:effectLst>
                <a:outerShdw blurRad="38100" dist="38100" dir="2700000" algn="tl">
                  <a:srgbClr val="000000">
                    <a:alpha val="43137"/>
                  </a:srgbClr>
                </a:outerShdw>
              </a:effectLst>
            </a:endParaRPr>
          </a:p>
        </p:txBody>
      </p:sp>
      <p:pic>
        <p:nvPicPr>
          <p:cNvPr id="1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1287" y="5425877"/>
            <a:ext cx="1317013" cy="98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lèche droite rayée 27"/>
          <p:cNvSpPr/>
          <p:nvPr/>
        </p:nvSpPr>
        <p:spPr>
          <a:xfrm rot="5400000">
            <a:off x="8139331" y="3388012"/>
            <a:ext cx="1376595" cy="411287"/>
          </a:xfrm>
          <a:prstGeom prst="striped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Flèche droite rayée 28"/>
          <p:cNvSpPr/>
          <p:nvPr/>
        </p:nvSpPr>
        <p:spPr>
          <a:xfrm rot="16200000">
            <a:off x="140747" y="3287838"/>
            <a:ext cx="1376595" cy="411287"/>
          </a:xfrm>
          <a:prstGeom prst="striped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4688" y="3527002"/>
            <a:ext cx="1277606" cy="9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8554" y="2311479"/>
            <a:ext cx="793727" cy="137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524030" y="1842730"/>
            <a:ext cx="2986558" cy="1200329"/>
          </a:xfrm>
          <a:prstGeom prst="rect">
            <a:avLst/>
          </a:prstGeom>
          <a:noFill/>
        </p:spPr>
        <p:txBody>
          <a:bodyPr wrap="square" rtlCol="0">
            <a:spAutoFit/>
          </a:bodyPr>
          <a:lstStyle/>
          <a:p>
            <a:r>
              <a:rPr lang="fr-FR" b="1" i="1" dirty="0" smtClean="0">
                <a:effectLst>
                  <a:outerShdw blurRad="38100" dist="38100" dir="2700000" algn="tl">
                    <a:srgbClr val="000000">
                      <a:alpha val="43137"/>
                    </a:srgbClr>
                  </a:outerShdw>
                </a:effectLst>
              </a:rPr>
              <a:t>De l’élève </a:t>
            </a:r>
            <a:r>
              <a:rPr lang="fr-FR" dirty="0" smtClean="0"/>
              <a:t>:</a:t>
            </a:r>
          </a:p>
          <a:p>
            <a:r>
              <a:rPr lang="fr-FR" dirty="0" smtClean="0"/>
              <a:t>Une motivation, des attentes, des interrogations…</a:t>
            </a:r>
            <a:endParaRPr lang="fr-FR" dirty="0"/>
          </a:p>
        </p:txBody>
      </p:sp>
      <p:sp>
        <p:nvSpPr>
          <p:cNvPr id="23" name="ZoneTexte 22"/>
          <p:cNvSpPr txBox="1"/>
          <p:nvPr/>
        </p:nvSpPr>
        <p:spPr>
          <a:xfrm>
            <a:off x="528354" y="4282618"/>
            <a:ext cx="3169931" cy="1477328"/>
          </a:xfrm>
          <a:prstGeom prst="rect">
            <a:avLst/>
          </a:prstGeom>
          <a:noFill/>
        </p:spPr>
        <p:txBody>
          <a:bodyPr wrap="square" rtlCol="0">
            <a:spAutoFit/>
          </a:bodyPr>
          <a:lstStyle/>
          <a:p>
            <a:r>
              <a:rPr lang="fr-FR" b="1" i="1" dirty="0" smtClean="0">
                <a:effectLst>
                  <a:outerShdw blurRad="38100" dist="38100" dir="2700000" algn="tl">
                    <a:srgbClr val="000000">
                      <a:alpha val="43137"/>
                    </a:srgbClr>
                  </a:outerShdw>
                </a:effectLst>
              </a:rPr>
              <a:t>L’élève </a:t>
            </a:r>
            <a:r>
              <a:rPr lang="fr-FR" dirty="0" smtClean="0"/>
              <a:t>:</a:t>
            </a:r>
          </a:p>
          <a:p>
            <a:r>
              <a:rPr lang="fr-FR" dirty="0" smtClean="0"/>
              <a:t>Des réponses, des activités, des études de dossiers , sur des supports didactiques pertinents</a:t>
            </a:r>
          </a:p>
        </p:txBody>
      </p:sp>
      <p:graphicFrame>
        <p:nvGraphicFramePr>
          <p:cNvPr id="4" name="Diagramme 3"/>
          <p:cNvGraphicFramePr/>
          <p:nvPr>
            <p:extLst>
              <p:ext uri="{D42A27DB-BD31-4B8C-83A1-F6EECF244321}">
                <p14:modId xmlns:p14="http://schemas.microsoft.com/office/powerpoint/2010/main" val="4199739248"/>
              </p:ext>
            </p:extLst>
          </p:nvPr>
        </p:nvGraphicFramePr>
        <p:xfrm>
          <a:off x="3264440" y="2905358"/>
          <a:ext cx="2689879" cy="14159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Ellipse 4"/>
          <p:cNvSpPr/>
          <p:nvPr/>
        </p:nvSpPr>
        <p:spPr>
          <a:xfrm>
            <a:off x="899592" y="1842730"/>
            <a:ext cx="1512168" cy="3621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6070788" y="1862696"/>
            <a:ext cx="2756840" cy="36213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826000" y="1517650"/>
            <a:ext cx="1250950" cy="546100"/>
          </a:xfrm>
          <a:custGeom>
            <a:avLst/>
            <a:gdLst>
              <a:gd name="connsiteX0" fmla="*/ 0 w 1250950"/>
              <a:gd name="connsiteY0" fmla="*/ 0 h 546100"/>
              <a:gd name="connsiteX1" fmla="*/ 44450 w 1250950"/>
              <a:gd name="connsiteY1" fmla="*/ 38100 h 546100"/>
              <a:gd name="connsiteX2" fmla="*/ 44450 w 1250950"/>
              <a:gd name="connsiteY2" fmla="*/ 139700 h 546100"/>
              <a:gd name="connsiteX3" fmla="*/ 76200 w 1250950"/>
              <a:gd name="connsiteY3" fmla="*/ 260350 h 546100"/>
              <a:gd name="connsiteX4" fmla="*/ 209550 w 1250950"/>
              <a:gd name="connsiteY4" fmla="*/ 374650 h 546100"/>
              <a:gd name="connsiteX5" fmla="*/ 615950 w 1250950"/>
              <a:gd name="connsiteY5" fmla="*/ 349250 h 546100"/>
              <a:gd name="connsiteX6" fmla="*/ 914400 w 1250950"/>
              <a:gd name="connsiteY6" fmla="*/ 355600 h 546100"/>
              <a:gd name="connsiteX7" fmla="*/ 1250950 w 1250950"/>
              <a:gd name="connsiteY7" fmla="*/ 5461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950" h="546100">
                <a:moveTo>
                  <a:pt x="0" y="0"/>
                </a:moveTo>
                <a:cubicBezTo>
                  <a:pt x="18521" y="7408"/>
                  <a:pt x="37042" y="14817"/>
                  <a:pt x="44450" y="38100"/>
                </a:cubicBezTo>
                <a:cubicBezTo>
                  <a:pt x="51858" y="61383"/>
                  <a:pt x="39158" y="102658"/>
                  <a:pt x="44450" y="139700"/>
                </a:cubicBezTo>
                <a:cubicBezTo>
                  <a:pt x="49742" y="176742"/>
                  <a:pt x="48683" y="221192"/>
                  <a:pt x="76200" y="260350"/>
                </a:cubicBezTo>
                <a:cubicBezTo>
                  <a:pt x="103717" y="299508"/>
                  <a:pt x="119592" y="359833"/>
                  <a:pt x="209550" y="374650"/>
                </a:cubicBezTo>
                <a:cubicBezTo>
                  <a:pt x="299508" y="389467"/>
                  <a:pt x="498475" y="352425"/>
                  <a:pt x="615950" y="349250"/>
                </a:cubicBezTo>
                <a:cubicBezTo>
                  <a:pt x="733425" y="346075"/>
                  <a:pt x="808567" y="322792"/>
                  <a:pt x="914400" y="355600"/>
                </a:cubicBezTo>
                <a:cubicBezTo>
                  <a:pt x="1020233" y="388408"/>
                  <a:pt x="1135591" y="467254"/>
                  <a:pt x="1250950" y="5461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2279650" y="1511300"/>
            <a:ext cx="2190750" cy="615950"/>
          </a:xfrm>
          <a:custGeom>
            <a:avLst/>
            <a:gdLst>
              <a:gd name="connsiteX0" fmla="*/ 2190750 w 2190750"/>
              <a:gd name="connsiteY0" fmla="*/ 0 h 615950"/>
              <a:gd name="connsiteX1" fmla="*/ 2146300 w 2190750"/>
              <a:gd name="connsiteY1" fmla="*/ 57150 h 615950"/>
              <a:gd name="connsiteX2" fmla="*/ 2139950 w 2190750"/>
              <a:gd name="connsiteY2" fmla="*/ 177800 h 615950"/>
              <a:gd name="connsiteX3" fmla="*/ 2082800 w 2190750"/>
              <a:gd name="connsiteY3" fmla="*/ 311150 h 615950"/>
              <a:gd name="connsiteX4" fmla="*/ 1993900 w 2190750"/>
              <a:gd name="connsiteY4" fmla="*/ 381000 h 615950"/>
              <a:gd name="connsiteX5" fmla="*/ 1746250 w 2190750"/>
              <a:gd name="connsiteY5" fmla="*/ 381000 h 615950"/>
              <a:gd name="connsiteX6" fmla="*/ 552450 w 2190750"/>
              <a:gd name="connsiteY6" fmla="*/ 425450 h 615950"/>
              <a:gd name="connsiteX7" fmla="*/ 0 w 2190750"/>
              <a:gd name="connsiteY7" fmla="*/ 61595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615950">
                <a:moveTo>
                  <a:pt x="2190750" y="0"/>
                </a:moveTo>
                <a:cubicBezTo>
                  <a:pt x="2172758" y="13758"/>
                  <a:pt x="2154767" y="27517"/>
                  <a:pt x="2146300" y="57150"/>
                </a:cubicBezTo>
                <a:cubicBezTo>
                  <a:pt x="2137833" y="86783"/>
                  <a:pt x="2150533" y="135467"/>
                  <a:pt x="2139950" y="177800"/>
                </a:cubicBezTo>
                <a:cubicBezTo>
                  <a:pt x="2129367" y="220133"/>
                  <a:pt x="2107142" y="277283"/>
                  <a:pt x="2082800" y="311150"/>
                </a:cubicBezTo>
                <a:cubicBezTo>
                  <a:pt x="2058458" y="345017"/>
                  <a:pt x="2049992" y="369358"/>
                  <a:pt x="1993900" y="381000"/>
                </a:cubicBezTo>
                <a:cubicBezTo>
                  <a:pt x="1937808" y="392642"/>
                  <a:pt x="1746250" y="381000"/>
                  <a:pt x="1746250" y="381000"/>
                </a:cubicBezTo>
                <a:cubicBezTo>
                  <a:pt x="1506008" y="388408"/>
                  <a:pt x="843492" y="386292"/>
                  <a:pt x="552450" y="425450"/>
                </a:cubicBezTo>
                <a:cubicBezTo>
                  <a:pt x="261408" y="464608"/>
                  <a:pt x="130704" y="540279"/>
                  <a:pt x="0" y="61595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itre 1"/>
          <p:cNvSpPr txBox="1">
            <a:spLocks/>
          </p:cNvSpPr>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r>
              <a:rPr lang="fr-FR" dirty="0" smtClean="0"/>
              <a:t>Bilan des six dernières années</a:t>
            </a:r>
            <a:br>
              <a:rPr lang="fr-FR" dirty="0" smtClean="0"/>
            </a:br>
            <a:r>
              <a:rPr lang="fr-FR" dirty="0" smtClean="0"/>
              <a:t>L’ingénierie pédagogique</a:t>
            </a:r>
            <a:endParaRPr lang="fr-FR" dirty="0"/>
          </a:p>
        </p:txBody>
      </p:sp>
    </p:spTree>
    <p:extLst>
      <p:ext uri="{BB962C8B-B14F-4D97-AF65-F5344CB8AC3E}">
        <p14:creationId xmlns:p14="http://schemas.microsoft.com/office/powerpoint/2010/main" val="2992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2000"/>
                            </p:stCondLst>
                            <p:childTnLst>
                              <p:par>
                                <p:cTn id="18" presetID="10" presetClass="entr" presetSubtype="0" fill="hold" nodeType="afterEffect">
                                  <p:stCondLst>
                                    <p:cond delay="500"/>
                                  </p:stCondLst>
                                  <p:childTnLst>
                                    <p:set>
                                      <p:cBhvr>
                                        <p:cTn id="19" dur="1" fill="hold">
                                          <p:stCondLst>
                                            <p:cond delay="0"/>
                                          </p:stCondLst>
                                        </p:cTn>
                                        <p:tgtEl>
                                          <p:spTgt spid="1029"/>
                                        </p:tgtEl>
                                        <p:attrNameLst>
                                          <p:attrName>style.visibility</p:attrName>
                                        </p:attrNameLst>
                                      </p:cBhvr>
                                      <p:to>
                                        <p:strVal val="visible"/>
                                      </p:to>
                                    </p:set>
                                    <p:animEffect transition="in" filter="fade">
                                      <p:cBhvr>
                                        <p:cTn id="20" dur="2000"/>
                                        <p:tgtEl>
                                          <p:spTgt spid="1029"/>
                                        </p:tgtEl>
                                      </p:cBhvr>
                                    </p:animEffect>
                                  </p:childTnLst>
                                </p:cTn>
                              </p:par>
                              <p:par>
                                <p:cTn id="21" presetID="10"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0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fade">
                                      <p:cBhvr>
                                        <p:cTn id="34" dur="2000"/>
                                        <p:tgtEl>
                                          <p:spTgt spid="1032"/>
                                        </p:tgtEl>
                                      </p:cBhvr>
                                    </p:animEffect>
                                  </p:childTnLst>
                                </p:cTn>
                              </p:par>
                              <p:par>
                                <p:cTn id="35" presetID="10" presetClass="entr" presetSubtype="0" fill="hold" nodeType="withEffect">
                                  <p:stCondLst>
                                    <p:cond delay="0"/>
                                  </p:stCondLst>
                                  <p:childTnLst>
                                    <p:set>
                                      <p:cBhvr>
                                        <p:cTn id="36" dur="1" fill="hold">
                                          <p:stCondLst>
                                            <p:cond delay="0"/>
                                          </p:stCondLst>
                                        </p:cTn>
                                        <p:tgtEl>
                                          <p:spTgt spid="1033"/>
                                        </p:tgtEl>
                                        <p:attrNameLst>
                                          <p:attrName>style.visibility</p:attrName>
                                        </p:attrNameLst>
                                      </p:cBhvr>
                                      <p:to>
                                        <p:strVal val="visible"/>
                                      </p:to>
                                    </p:set>
                                    <p:animEffect transition="in" filter="fade">
                                      <p:cBhvr>
                                        <p:cTn id="37" dur="2000"/>
                                        <p:tgtEl>
                                          <p:spTgt spid="10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000"/>
                                        <p:tgtEl>
                                          <p:spTgt spid="21"/>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000"/>
                                        <p:tgtEl>
                                          <p:spTgt spid="23"/>
                                        </p:tgtEl>
                                      </p:cBhvr>
                                    </p:animEffect>
                                  </p:childTnLst>
                                </p:cTn>
                              </p:par>
                            </p:childTnLst>
                          </p:cTn>
                        </p:par>
                        <p:par>
                          <p:cTn id="49" fill="hold">
                            <p:stCondLst>
                              <p:cond delay="2500"/>
                            </p:stCondLst>
                            <p:childTnLst>
                              <p:par>
                                <p:cTn id="50" presetID="10" presetClass="entr" presetSubtype="0" fill="hold" nodeType="afterEffect">
                                  <p:stCondLst>
                                    <p:cond delay="5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par>
                                <p:cTn id="53" presetID="10" presetClass="entr" presetSubtype="0" fill="hold" nodeType="withEffect">
                                  <p:stCondLst>
                                    <p:cond delay="5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2000"/>
                                        <p:tgtEl>
                                          <p:spTgt spid="2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2000" fill="hold"/>
                                        <p:tgtEl>
                                          <p:spTgt spid="4"/>
                                        </p:tgtEl>
                                        <p:attrNameLst>
                                          <p:attrName>ppt_w</p:attrName>
                                        </p:attrNameLst>
                                      </p:cBhvr>
                                      <p:tavLst>
                                        <p:tav tm="0">
                                          <p:val>
                                            <p:fltVal val="0"/>
                                          </p:val>
                                        </p:tav>
                                        <p:tav tm="100000">
                                          <p:val>
                                            <p:strVal val="#ppt_w"/>
                                          </p:val>
                                        </p:tav>
                                      </p:tavLst>
                                    </p:anim>
                                    <p:anim calcmode="lin" valueType="num">
                                      <p:cBhvr>
                                        <p:cTn id="62" dur="2000" fill="hold"/>
                                        <p:tgtEl>
                                          <p:spTgt spid="4"/>
                                        </p:tgtEl>
                                        <p:attrNameLst>
                                          <p:attrName>ppt_h</p:attrName>
                                        </p:attrNameLst>
                                      </p:cBhvr>
                                      <p:tavLst>
                                        <p:tav tm="0">
                                          <p:val>
                                            <p:fltVal val="0"/>
                                          </p:val>
                                        </p:tav>
                                        <p:tav tm="100000">
                                          <p:val>
                                            <p:strVal val="#ppt_h"/>
                                          </p:val>
                                        </p:tav>
                                      </p:tavLst>
                                    </p:anim>
                                    <p:anim calcmode="lin" valueType="num">
                                      <p:cBhvr>
                                        <p:cTn id="63" dur="2000" fill="hold"/>
                                        <p:tgtEl>
                                          <p:spTgt spid="4"/>
                                        </p:tgtEl>
                                        <p:attrNameLst>
                                          <p:attrName>style.rotation</p:attrName>
                                        </p:attrNameLst>
                                      </p:cBhvr>
                                      <p:tavLst>
                                        <p:tav tm="0">
                                          <p:val>
                                            <p:fltVal val="90"/>
                                          </p:val>
                                        </p:tav>
                                        <p:tav tm="100000">
                                          <p:val>
                                            <p:fltVal val="0"/>
                                          </p:val>
                                        </p:tav>
                                      </p:tavLst>
                                    </p:anim>
                                    <p:animEffect transition="in" filter="fade">
                                      <p:cBhvr>
                                        <p:cTn id="64" dur="2000"/>
                                        <p:tgtEl>
                                          <p:spTgt spid="4"/>
                                        </p:tgtEl>
                                      </p:cBhvr>
                                    </p:animEffect>
                                  </p:childTnLst>
                                </p:cTn>
                              </p:par>
                              <p:par>
                                <p:cTn id="65" presetID="8" presetClass="emph" presetSubtype="0" fill="hold" grpId="1" nodeType="withEffect">
                                  <p:stCondLst>
                                    <p:cond delay="0"/>
                                  </p:stCondLst>
                                  <p:childTnLst>
                                    <p:animRot by="21600000">
                                      <p:cBhvr>
                                        <p:cTn id="66" dur="2000" fill="hold"/>
                                        <p:tgtEl>
                                          <p:spTgt spid="4"/>
                                        </p:tgtEl>
                                        <p:attrNameLst>
                                          <p:attrName>r</p:attrName>
                                        </p:attrNameLst>
                                      </p:cBhvr>
                                    </p:animRo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2000"/>
                                        <p:tgtEl>
                                          <p:spTgt spid="5"/>
                                        </p:tgtEl>
                                      </p:cBhvr>
                                    </p:animEffect>
                                  </p:childTnLst>
                                </p:cTn>
                              </p:par>
                              <p:par>
                                <p:cTn id="71" presetID="10" presetClass="entr" presetSubtype="0" fill="hold" nodeType="withEffect">
                                  <p:stCondLst>
                                    <p:cond delay="0"/>
                                  </p:stCondLst>
                                  <p:childTnLst>
                                    <p:set>
                                      <p:cBhvr>
                                        <p:cTn id="72" dur="1" fill="hold">
                                          <p:stCondLst>
                                            <p:cond delay="0"/>
                                          </p:stCondLst>
                                        </p:cTn>
                                        <p:tgtEl>
                                          <p:spTgt spid="1030"/>
                                        </p:tgtEl>
                                        <p:attrNameLst>
                                          <p:attrName>style.visibility</p:attrName>
                                        </p:attrNameLst>
                                      </p:cBhvr>
                                      <p:to>
                                        <p:strVal val="visible"/>
                                      </p:to>
                                    </p:set>
                                    <p:animEffect transition="in" filter="fade">
                                      <p:cBhvr>
                                        <p:cTn id="73" dur="2000"/>
                                        <p:tgtEl>
                                          <p:spTgt spid="10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2000"/>
                                        <p:tgtEl>
                                          <p:spTgt spid="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20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0" grpId="0"/>
      <p:bldP spid="20" grpId="0"/>
      <p:bldP spid="21" grpId="0" animBg="1"/>
      <p:bldP spid="22" grpId="0"/>
      <p:bldP spid="28" grpId="0" animBg="1"/>
      <p:bldP spid="29" grpId="0" animBg="1"/>
      <p:bldP spid="23" grpId="0"/>
      <p:bldGraphic spid="4" grpId="0">
        <p:bldAsOne/>
      </p:bldGraphic>
      <p:bldGraphic spid="4" grpId="1">
        <p:bldAsOne/>
      </p:bldGraphic>
      <p:bldP spid="5" grpId="0" animBg="1"/>
      <p:bldP spid="31"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467544" y="1484784"/>
            <a:ext cx="2107742" cy="31520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dirty="0" smtClean="0"/>
              <a:t>Objectif</a:t>
            </a:r>
            <a:r>
              <a:rPr lang="fr-FR" dirty="0" smtClean="0"/>
              <a:t> 1 </a:t>
            </a:r>
            <a:endParaRPr lang="fr-FR" dirty="0"/>
          </a:p>
        </p:txBody>
      </p:sp>
      <p:sp>
        <p:nvSpPr>
          <p:cNvPr id="61" name="Rectangle 60"/>
          <p:cNvSpPr/>
          <p:nvPr/>
        </p:nvSpPr>
        <p:spPr>
          <a:xfrm>
            <a:off x="1278935" y="2350685"/>
            <a:ext cx="3276021" cy="401124"/>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Compétence 1.1</a:t>
            </a:r>
            <a:endParaRPr lang="fr-FR" dirty="0">
              <a:solidFill>
                <a:srgbClr val="000000"/>
              </a:solidFill>
            </a:endParaRPr>
          </a:p>
        </p:txBody>
      </p:sp>
      <p:sp>
        <p:nvSpPr>
          <p:cNvPr id="71" name="Rectangle 70"/>
          <p:cNvSpPr/>
          <p:nvPr/>
        </p:nvSpPr>
        <p:spPr>
          <a:xfrm>
            <a:off x="1278936" y="2957865"/>
            <a:ext cx="3276021" cy="66482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Compétence 1.2</a:t>
            </a:r>
            <a:endParaRPr lang="fr-FR" dirty="0">
              <a:solidFill>
                <a:srgbClr val="000000"/>
              </a:solidFill>
            </a:endParaRPr>
          </a:p>
        </p:txBody>
      </p:sp>
      <p:cxnSp>
        <p:nvCxnSpPr>
          <p:cNvPr id="84" name="Connecteur en angle 83"/>
          <p:cNvCxnSpPr>
            <a:endCxn id="61" idx="1"/>
          </p:cNvCxnSpPr>
          <p:nvPr/>
        </p:nvCxnSpPr>
        <p:spPr>
          <a:xfrm rot="16200000" flipH="1">
            <a:off x="530847" y="1803159"/>
            <a:ext cx="834958" cy="661217"/>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5" name="Connecteur en angle 84"/>
          <p:cNvCxnSpPr>
            <a:endCxn id="71" idx="1"/>
          </p:cNvCxnSpPr>
          <p:nvPr/>
        </p:nvCxnSpPr>
        <p:spPr>
          <a:xfrm rot="16200000" flipH="1">
            <a:off x="453365" y="2464708"/>
            <a:ext cx="989924" cy="661218"/>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657280" y="1484784"/>
            <a:ext cx="677946" cy="316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dirty="0"/>
              <a:t>4</a:t>
            </a:r>
            <a:r>
              <a:rPr lang="fr-FR" sz="1600" dirty="0" smtClean="0"/>
              <a:t>0 %</a:t>
            </a:r>
            <a:endParaRPr lang="fr-FR" sz="1600" dirty="0"/>
          </a:p>
        </p:txBody>
      </p:sp>
      <p:sp>
        <p:nvSpPr>
          <p:cNvPr id="43" name="Rectangle 42"/>
          <p:cNvSpPr/>
          <p:nvPr/>
        </p:nvSpPr>
        <p:spPr>
          <a:xfrm>
            <a:off x="3416289" y="1484784"/>
            <a:ext cx="3131533" cy="316800"/>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000000"/>
                </a:solidFill>
              </a:rPr>
              <a:t>Pondération fixe de l’objectif 1</a:t>
            </a:r>
            <a:endParaRPr lang="fr-FR" sz="1600" dirty="0">
              <a:solidFill>
                <a:srgbClr val="000000"/>
              </a:solidFill>
            </a:endParaRPr>
          </a:p>
        </p:txBody>
      </p:sp>
      <p:sp>
        <p:nvSpPr>
          <p:cNvPr id="46" name="Rectangle 45"/>
          <p:cNvSpPr/>
          <p:nvPr/>
        </p:nvSpPr>
        <p:spPr>
          <a:xfrm>
            <a:off x="419512" y="5085228"/>
            <a:ext cx="1219731" cy="33153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Activités</a:t>
            </a:r>
            <a:endParaRPr lang="fr-FR" b="1" dirty="0">
              <a:solidFill>
                <a:schemeClr val="tx1"/>
              </a:solidFill>
            </a:endParaRPr>
          </a:p>
        </p:txBody>
      </p:sp>
      <p:sp>
        <p:nvSpPr>
          <p:cNvPr id="48" name="Rectangle 47"/>
          <p:cNvSpPr/>
          <p:nvPr/>
        </p:nvSpPr>
        <p:spPr>
          <a:xfrm>
            <a:off x="4554957" y="977516"/>
            <a:ext cx="4238206" cy="401124"/>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Poids réels des compétences</a:t>
            </a:r>
            <a:endParaRPr lang="fr-FR" b="1" dirty="0">
              <a:solidFill>
                <a:schemeClr val="tx1"/>
              </a:solidFill>
            </a:endParaRPr>
          </a:p>
        </p:txBody>
      </p:sp>
      <p:sp>
        <p:nvSpPr>
          <p:cNvPr id="73" name="Rectangle 72"/>
          <p:cNvSpPr/>
          <p:nvPr/>
        </p:nvSpPr>
        <p:spPr>
          <a:xfrm>
            <a:off x="6098301" y="2339229"/>
            <a:ext cx="354152" cy="2604924"/>
          </a:xfrm>
          <a:prstGeom prst="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4" name="Rectangle 73"/>
          <p:cNvSpPr/>
          <p:nvPr/>
        </p:nvSpPr>
        <p:spPr>
          <a:xfrm>
            <a:off x="4681692" y="2339229"/>
            <a:ext cx="354152" cy="26049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5" name="Rectangle 74"/>
          <p:cNvSpPr/>
          <p:nvPr/>
        </p:nvSpPr>
        <p:spPr>
          <a:xfrm>
            <a:off x="5035844" y="2339229"/>
            <a:ext cx="354152" cy="2604924"/>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6" name="Rectangle 75"/>
          <p:cNvSpPr/>
          <p:nvPr/>
        </p:nvSpPr>
        <p:spPr>
          <a:xfrm>
            <a:off x="5389997" y="2339229"/>
            <a:ext cx="354152" cy="2604924"/>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7" name="Rectangle 76"/>
          <p:cNvSpPr/>
          <p:nvPr/>
        </p:nvSpPr>
        <p:spPr>
          <a:xfrm>
            <a:off x="5744149" y="2339229"/>
            <a:ext cx="354152" cy="2604924"/>
          </a:xfrm>
          <a:prstGeom prst="rect">
            <a:avLst/>
          </a:prstGeom>
          <a:solidFill>
            <a:schemeClr val="accent3">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solidFill>
                <a:srgbClr val="000000"/>
              </a:solidFill>
            </a:endParaRPr>
          </a:p>
        </p:txBody>
      </p:sp>
      <p:sp>
        <p:nvSpPr>
          <p:cNvPr id="78" name="ZoneTexte 77"/>
          <p:cNvSpPr txBox="1"/>
          <p:nvPr/>
        </p:nvSpPr>
        <p:spPr>
          <a:xfrm>
            <a:off x="4681692" y="2285187"/>
            <a:ext cx="636763" cy="2462213"/>
          </a:xfrm>
          <a:prstGeom prst="rect">
            <a:avLst/>
          </a:prstGeom>
          <a:noFill/>
          <a:ln>
            <a:noFill/>
          </a:ln>
        </p:spPr>
        <p:txBody>
          <a:bodyPr wrap="square" rtlCol="0">
            <a:spAutoFit/>
          </a:bodyPr>
          <a:lstStyle/>
          <a:p>
            <a:r>
              <a:rPr lang="fr-FR" sz="1400" dirty="0" smtClean="0">
                <a:solidFill>
                  <a:srgbClr val="FF0000"/>
                </a:solidFill>
              </a:rPr>
              <a:t>✘</a:t>
            </a:r>
          </a:p>
          <a:p>
            <a:endParaRPr lang="fr-FR" sz="1400" dirty="0" smtClean="0">
              <a:solidFill>
                <a:srgbClr val="FF0000"/>
              </a:solidFill>
            </a:endParaRPr>
          </a:p>
          <a:p>
            <a:endParaRPr lang="fr-FR" sz="1400" dirty="0" smtClean="0">
              <a:solidFill>
                <a:srgbClr val="FF0000"/>
              </a:solidFill>
            </a:endParaRPr>
          </a:p>
          <a:p>
            <a:r>
              <a:rPr lang="fr-FR" sz="1400" dirty="0" smtClean="0">
                <a:solidFill>
                  <a:srgbClr val="FF0000"/>
                </a:solidFill>
              </a:rPr>
              <a:t>✘</a:t>
            </a:r>
          </a:p>
          <a:p>
            <a:endParaRPr lang="fr-FR" sz="1400" dirty="0" smtClean="0">
              <a:solidFill>
                <a:srgbClr val="FF0000"/>
              </a:solidFill>
            </a:endParaRPr>
          </a:p>
          <a:p>
            <a:endParaRPr lang="fr-FR" sz="1400" dirty="0" smtClean="0">
              <a:solidFill>
                <a:srgbClr val="FF0000"/>
              </a:solidFill>
            </a:endParaRPr>
          </a:p>
          <a:p>
            <a:endParaRPr lang="fr-FR" sz="1400" dirty="0" smtClean="0">
              <a:solidFill>
                <a:srgbClr val="FF0000"/>
              </a:solidFill>
            </a:endParaRPr>
          </a:p>
          <a:p>
            <a:r>
              <a:rPr lang="fr-FR" sz="1400" dirty="0" smtClean="0">
                <a:solidFill>
                  <a:srgbClr val="FF0000"/>
                </a:solidFill>
              </a:rPr>
              <a:t>✘</a:t>
            </a:r>
          </a:p>
          <a:p>
            <a:r>
              <a:rPr lang="fr-FR" sz="1400" dirty="0" smtClean="0">
                <a:solidFill>
                  <a:srgbClr val="FF0000"/>
                </a:solidFill>
              </a:rPr>
              <a:t>✘</a:t>
            </a:r>
          </a:p>
          <a:p>
            <a:endParaRPr lang="fr-FR" sz="1400" dirty="0">
              <a:solidFill>
                <a:srgbClr val="FF0000"/>
              </a:solidFill>
            </a:endParaRPr>
          </a:p>
          <a:p>
            <a:endParaRPr lang="fr-FR" sz="1400" dirty="0" smtClean="0">
              <a:solidFill>
                <a:srgbClr val="FF0000"/>
              </a:solidFill>
            </a:endParaRPr>
          </a:p>
        </p:txBody>
      </p:sp>
      <p:sp>
        <p:nvSpPr>
          <p:cNvPr id="79" name="ZoneTexte 78"/>
          <p:cNvSpPr txBox="1"/>
          <p:nvPr/>
        </p:nvSpPr>
        <p:spPr>
          <a:xfrm>
            <a:off x="5775430" y="4640329"/>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0" name="ZoneTexte 79"/>
          <p:cNvSpPr txBox="1"/>
          <p:nvPr/>
        </p:nvSpPr>
        <p:spPr>
          <a:xfrm>
            <a:off x="5766423" y="4193567"/>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1" name="ZoneTexte 80"/>
          <p:cNvSpPr txBox="1"/>
          <p:nvPr/>
        </p:nvSpPr>
        <p:spPr>
          <a:xfrm>
            <a:off x="5035844" y="2533400"/>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2" name="ZoneTexte 81"/>
          <p:cNvSpPr txBox="1"/>
          <p:nvPr/>
        </p:nvSpPr>
        <p:spPr>
          <a:xfrm>
            <a:off x="5389997" y="3155493"/>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83" name="Rectangle 82"/>
          <p:cNvSpPr/>
          <p:nvPr/>
        </p:nvSpPr>
        <p:spPr>
          <a:xfrm>
            <a:off x="4681691" y="1958108"/>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N</a:t>
            </a:r>
            <a:endParaRPr lang="fr-FR" sz="1400" dirty="0">
              <a:solidFill>
                <a:srgbClr val="000000"/>
              </a:solidFill>
            </a:endParaRPr>
          </a:p>
        </p:txBody>
      </p:sp>
      <p:sp>
        <p:nvSpPr>
          <p:cNvPr id="87" name="Rectangle 86"/>
          <p:cNvSpPr/>
          <p:nvPr/>
        </p:nvSpPr>
        <p:spPr>
          <a:xfrm>
            <a:off x="5035844" y="1958108"/>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0</a:t>
            </a:r>
            <a:endParaRPr lang="fr-FR" sz="1400" dirty="0">
              <a:solidFill>
                <a:srgbClr val="000000"/>
              </a:solidFill>
            </a:endParaRPr>
          </a:p>
        </p:txBody>
      </p:sp>
      <p:sp>
        <p:nvSpPr>
          <p:cNvPr id="91" name="Rectangle 90"/>
          <p:cNvSpPr/>
          <p:nvPr/>
        </p:nvSpPr>
        <p:spPr>
          <a:xfrm>
            <a:off x="5389996" y="1958108"/>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1</a:t>
            </a:r>
            <a:endParaRPr lang="fr-FR" sz="1400" dirty="0">
              <a:solidFill>
                <a:srgbClr val="000000"/>
              </a:solidFill>
            </a:endParaRPr>
          </a:p>
        </p:txBody>
      </p:sp>
      <p:sp>
        <p:nvSpPr>
          <p:cNvPr id="92" name="Rectangle 91"/>
          <p:cNvSpPr/>
          <p:nvPr/>
        </p:nvSpPr>
        <p:spPr>
          <a:xfrm>
            <a:off x="5744149" y="1958108"/>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2</a:t>
            </a:r>
            <a:endParaRPr lang="fr-FR" sz="1400" dirty="0">
              <a:solidFill>
                <a:srgbClr val="000000"/>
              </a:solidFill>
            </a:endParaRPr>
          </a:p>
        </p:txBody>
      </p:sp>
      <p:sp>
        <p:nvSpPr>
          <p:cNvPr id="93" name="Rectangle 92"/>
          <p:cNvSpPr/>
          <p:nvPr/>
        </p:nvSpPr>
        <p:spPr>
          <a:xfrm>
            <a:off x="6098300" y="1958108"/>
            <a:ext cx="354152" cy="32253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3</a:t>
            </a:r>
            <a:endParaRPr lang="fr-FR" sz="1400" dirty="0">
              <a:solidFill>
                <a:srgbClr val="000000"/>
              </a:solidFill>
            </a:endParaRPr>
          </a:p>
        </p:txBody>
      </p:sp>
      <p:sp>
        <p:nvSpPr>
          <p:cNvPr id="94" name="ZoneTexte 93"/>
          <p:cNvSpPr txBox="1"/>
          <p:nvPr/>
        </p:nvSpPr>
        <p:spPr>
          <a:xfrm>
            <a:off x="6144996" y="4439623"/>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95" name="Rectangle 94"/>
          <p:cNvSpPr/>
          <p:nvPr/>
        </p:nvSpPr>
        <p:spPr>
          <a:xfrm>
            <a:off x="1278935" y="3804345"/>
            <a:ext cx="3276021" cy="113980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Compétence 1.3</a:t>
            </a:r>
            <a:endParaRPr lang="fr-FR" dirty="0">
              <a:solidFill>
                <a:srgbClr val="000000"/>
              </a:solidFill>
            </a:endParaRPr>
          </a:p>
        </p:txBody>
      </p:sp>
      <p:cxnSp>
        <p:nvCxnSpPr>
          <p:cNvPr id="97" name="Connecteur en angle 96"/>
          <p:cNvCxnSpPr>
            <a:endCxn id="95" idx="1"/>
          </p:cNvCxnSpPr>
          <p:nvPr/>
        </p:nvCxnSpPr>
        <p:spPr>
          <a:xfrm rot="16200000" flipH="1">
            <a:off x="415891" y="3511205"/>
            <a:ext cx="1064868" cy="661219"/>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3233377" y="2289637"/>
            <a:ext cx="1414044" cy="2893100"/>
          </a:xfrm>
          <a:prstGeom prst="rect">
            <a:avLst/>
          </a:prstGeom>
          <a:noFill/>
        </p:spPr>
        <p:txBody>
          <a:bodyPr wrap="square" rtlCol="0">
            <a:spAutoFit/>
          </a:bodyPr>
          <a:lstStyle/>
          <a:p>
            <a:r>
              <a:rPr lang="fr-FR" sz="1400" dirty="0" smtClean="0"/>
              <a:t>Indicateur 111</a:t>
            </a:r>
          </a:p>
          <a:p>
            <a:r>
              <a:rPr lang="fr-FR" sz="1400" dirty="0" smtClean="0"/>
              <a:t>Indicateur 112</a:t>
            </a:r>
          </a:p>
          <a:p>
            <a:endParaRPr lang="fr-FR" sz="1400" dirty="0"/>
          </a:p>
          <a:p>
            <a:r>
              <a:rPr lang="fr-FR" sz="1400" dirty="0" smtClean="0"/>
              <a:t>Indicateur 121</a:t>
            </a:r>
          </a:p>
          <a:p>
            <a:r>
              <a:rPr lang="fr-FR" sz="1400" dirty="0" smtClean="0"/>
              <a:t>Indicateur 122</a:t>
            </a:r>
          </a:p>
          <a:p>
            <a:r>
              <a:rPr lang="fr-FR" sz="1400" dirty="0" smtClean="0"/>
              <a:t>Indicateur 123</a:t>
            </a:r>
          </a:p>
          <a:p>
            <a:endParaRPr lang="fr-FR" sz="1400" dirty="0"/>
          </a:p>
          <a:p>
            <a:r>
              <a:rPr lang="fr-FR" sz="1400" dirty="0" smtClean="0"/>
              <a:t>Indicateur 131</a:t>
            </a:r>
          </a:p>
          <a:p>
            <a:r>
              <a:rPr lang="fr-FR" sz="1400" dirty="0" smtClean="0"/>
              <a:t>Indicateur 132</a:t>
            </a:r>
          </a:p>
          <a:p>
            <a:r>
              <a:rPr lang="fr-FR" sz="1400" dirty="0" smtClean="0"/>
              <a:t>Indicateur 133</a:t>
            </a:r>
          </a:p>
          <a:p>
            <a:r>
              <a:rPr lang="fr-FR" sz="1400" dirty="0" smtClean="0"/>
              <a:t>Indicateur 134</a:t>
            </a:r>
          </a:p>
          <a:p>
            <a:r>
              <a:rPr lang="fr-FR" sz="1400" dirty="0" smtClean="0"/>
              <a:t>Indicateur 135</a:t>
            </a:r>
          </a:p>
          <a:p>
            <a:endParaRPr lang="fr-FR" sz="1400" dirty="0"/>
          </a:p>
        </p:txBody>
      </p:sp>
      <p:sp>
        <p:nvSpPr>
          <p:cNvPr id="98" name="ZoneTexte 97"/>
          <p:cNvSpPr txBox="1"/>
          <p:nvPr/>
        </p:nvSpPr>
        <p:spPr>
          <a:xfrm>
            <a:off x="6144996" y="3396122"/>
            <a:ext cx="214139" cy="307777"/>
          </a:xfrm>
          <a:prstGeom prst="rect">
            <a:avLst/>
          </a:prstGeom>
          <a:noFill/>
          <a:ln>
            <a:noFill/>
          </a:ln>
        </p:spPr>
        <p:txBody>
          <a:bodyPr wrap="square" rtlCol="0">
            <a:spAutoFit/>
          </a:bodyPr>
          <a:lstStyle/>
          <a:p>
            <a:r>
              <a:rPr lang="fr-FR" sz="1400" dirty="0" smtClean="0">
                <a:solidFill>
                  <a:srgbClr val="FF0000"/>
                </a:solidFill>
              </a:rPr>
              <a:t>✘</a:t>
            </a:r>
          </a:p>
        </p:txBody>
      </p:sp>
      <p:sp>
        <p:nvSpPr>
          <p:cNvPr id="9" name="ZoneTexte 8"/>
          <p:cNvSpPr txBox="1"/>
          <p:nvPr/>
        </p:nvSpPr>
        <p:spPr>
          <a:xfrm>
            <a:off x="419512" y="5517232"/>
            <a:ext cx="4025461" cy="830997"/>
          </a:xfrm>
          <a:prstGeom prst="rect">
            <a:avLst/>
          </a:prstGeom>
          <a:noFill/>
          <a:ln>
            <a:solidFill>
              <a:srgbClr val="FF6600"/>
            </a:solidFill>
          </a:ln>
        </p:spPr>
        <p:txBody>
          <a:bodyPr wrap="square" rtlCol="0">
            <a:spAutoFit/>
          </a:bodyPr>
          <a:lstStyle/>
          <a:p>
            <a:r>
              <a:rPr lang="fr-FR" sz="1600" dirty="0" smtClean="0"/>
              <a:t>Les indicateurs retenus déterminent la nature des tâches confiées à l’élève </a:t>
            </a:r>
            <a:r>
              <a:rPr lang="fr-FR" sz="1600" b="1" dirty="0" smtClean="0"/>
              <a:t>donc le poids réel des compétences</a:t>
            </a:r>
            <a:endParaRPr lang="fr-FR" sz="1600" b="1" dirty="0"/>
          </a:p>
        </p:txBody>
      </p:sp>
      <p:sp>
        <p:nvSpPr>
          <p:cNvPr id="13" name="Flèche vers le bas 12"/>
          <p:cNvSpPr/>
          <p:nvPr/>
        </p:nvSpPr>
        <p:spPr>
          <a:xfrm>
            <a:off x="7596336" y="1418167"/>
            <a:ext cx="329505" cy="2826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 name="ZoneTexte 111"/>
          <p:cNvSpPr txBox="1"/>
          <p:nvPr/>
        </p:nvSpPr>
        <p:spPr>
          <a:xfrm>
            <a:off x="6683137" y="1669884"/>
            <a:ext cx="2110026" cy="584776"/>
          </a:xfrm>
          <a:prstGeom prst="rect">
            <a:avLst/>
          </a:prstGeom>
          <a:noFill/>
          <a:ln>
            <a:solidFill>
              <a:srgbClr val="FF0000"/>
            </a:solidFill>
          </a:ln>
        </p:spPr>
        <p:txBody>
          <a:bodyPr wrap="square" rtlCol="0">
            <a:spAutoFit/>
          </a:bodyPr>
          <a:lstStyle/>
          <a:p>
            <a:r>
              <a:rPr lang="fr-FR" sz="1600" dirty="0" smtClean="0"/>
              <a:t>Pondération fixe des indicateurs</a:t>
            </a:r>
            <a:endParaRPr lang="fr-FR" sz="1600" dirty="0"/>
          </a:p>
        </p:txBody>
      </p:sp>
      <p:cxnSp>
        <p:nvCxnSpPr>
          <p:cNvPr id="45" name="Connecteur droit avec flèche 44"/>
          <p:cNvCxnSpPr/>
          <p:nvPr/>
        </p:nvCxnSpPr>
        <p:spPr>
          <a:xfrm>
            <a:off x="5373715" y="2684738"/>
            <a:ext cx="1417204"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49" name="Connecteur droit avec flèche 48"/>
          <p:cNvCxnSpPr/>
          <p:nvPr/>
        </p:nvCxnSpPr>
        <p:spPr>
          <a:xfrm>
            <a:off x="5744148" y="3326314"/>
            <a:ext cx="1054586"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p:nvPr/>
        </p:nvCxnSpPr>
        <p:spPr>
          <a:xfrm>
            <a:off x="6452453" y="3563425"/>
            <a:ext cx="345982"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p:nvPr/>
        </p:nvCxnSpPr>
        <p:spPr>
          <a:xfrm>
            <a:off x="6098300" y="4357315"/>
            <a:ext cx="692619"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p:nvPr/>
        </p:nvCxnSpPr>
        <p:spPr>
          <a:xfrm>
            <a:off x="6359135" y="4593512"/>
            <a:ext cx="431784" cy="12949"/>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57" name="Connecteur droit avec flèche 56"/>
          <p:cNvCxnSpPr/>
          <p:nvPr/>
        </p:nvCxnSpPr>
        <p:spPr>
          <a:xfrm>
            <a:off x="6098300" y="4809870"/>
            <a:ext cx="708901"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8184042" y="2310805"/>
            <a:ext cx="609121" cy="401124"/>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0000"/>
                </a:solidFill>
              </a:rPr>
              <a:t>0</a:t>
            </a:r>
          </a:p>
        </p:txBody>
      </p:sp>
      <p:sp>
        <p:nvSpPr>
          <p:cNvPr id="51" name="ZoneTexte 50"/>
          <p:cNvSpPr txBox="1"/>
          <p:nvPr/>
        </p:nvSpPr>
        <p:spPr>
          <a:xfrm>
            <a:off x="4624322" y="5517232"/>
            <a:ext cx="4219119" cy="830997"/>
          </a:xfrm>
          <a:prstGeom prst="rect">
            <a:avLst/>
          </a:prstGeom>
          <a:noFill/>
          <a:ln>
            <a:solidFill>
              <a:srgbClr val="FF0000"/>
            </a:solidFill>
          </a:ln>
        </p:spPr>
        <p:txBody>
          <a:bodyPr wrap="square" rtlCol="0">
            <a:spAutoFit/>
          </a:bodyPr>
          <a:lstStyle/>
          <a:p>
            <a:pPr algn="r"/>
            <a:r>
              <a:rPr lang="fr-FR" sz="1600" dirty="0" smtClean="0"/>
              <a:t>Note obtenue à l’objectif ramenée sur 20 avec la pondération de 40% de l’objectif : </a:t>
            </a:r>
          </a:p>
          <a:p>
            <a:pPr algn="r"/>
            <a:r>
              <a:rPr lang="fr-FR" sz="1600" dirty="0" smtClean="0">
                <a:solidFill>
                  <a:srgbClr val="FF0000"/>
                </a:solidFill>
              </a:rPr>
              <a:t>(5,97/10)°20*0,4 = 4,8</a:t>
            </a:r>
            <a:endParaRPr lang="fr-FR" sz="1600" b="1" dirty="0">
              <a:solidFill>
                <a:srgbClr val="FF0000"/>
              </a:solidFill>
            </a:endParaRPr>
          </a:p>
        </p:txBody>
      </p:sp>
      <p:sp>
        <p:nvSpPr>
          <p:cNvPr id="52" name="Rectangle 51"/>
          <p:cNvSpPr/>
          <p:nvPr/>
        </p:nvSpPr>
        <p:spPr>
          <a:xfrm>
            <a:off x="6790919" y="2350685"/>
            <a:ext cx="136080" cy="401124"/>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8" name="Rectangle 57"/>
          <p:cNvSpPr/>
          <p:nvPr/>
        </p:nvSpPr>
        <p:spPr>
          <a:xfrm>
            <a:off x="6807201" y="2970163"/>
            <a:ext cx="136080" cy="663985"/>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9" name="Rectangle 58"/>
          <p:cNvSpPr/>
          <p:nvPr/>
        </p:nvSpPr>
        <p:spPr>
          <a:xfrm>
            <a:off x="6823483" y="3804344"/>
            <a:ext cx="119798" cy="1143761"/>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60" name="ZoneTexte 59"/>
          <p:cNvSpPr txBox="1"/>
          <p:nvPr/>
        </p:nvSpPr>
        <p:spPr>
          <a:xfrm>
            <a:off x="6943281" y="2363753"/>
            <a:ext cx="1197419" cy="338554"/>
          </a:xfrm>
          <a:prstGeom prst="rect">
            <a:avLst/>
          </a:prstGeom>
          <a:noFill/>
        </p:spPr>
        <p:txBody>
          <a:bodyPr wrap="square" rtlCol="0">
            <a:spAutoFit/>
          </a:bodyPr>
          <a:lstStyle/>
          <a:p>
            <a:r>
              <a:rPr lang="fr-FR" sz="1600" dirty="0" smtClean="0"/>
              <a:t>0 </a:t>
            </a:r>
            <a:endParaRPr lang="fr-FR" sz="1600" dirty="0"/>
          </a:p>
        </p:txBody>
      </p:sp>
      <p:sp>
        <p:nvSpPr>
          <p:cNvPr id="62" name="ZoneTexte 61"/>
          <p:cNvSpPr txBox="1"/>
          <p:nvPr/>
        </p:nvSpPr>
        <p:spPr>
          <a:xfrm>
            <a:off x="6926999" y="2925449"/>
            <a:ext cx="1213701" cy="338554"/>
          </a:xfrm>
          <a:prstGeom prst="rect">
            <a:avLst/>
          </a:prstGeom>
          <a:noFill/>
        </p:spPr>
        <p:txBody>
          <a:bodyPr wrap="square" rtlCol="0">
            <a:spAutoFit/>
          </a:bodyPr>
          <a:lstStyle/>
          <a:p>
            <a:r>
              <a:rPr lang="fr-FR" sz="1600" dirty="0" smtClean="0"/>
              <a:t>(0,33 + 2) </a:t>
            </a:r>
            <a:endParaRPr lang="fr-FR" sz="1600" dirty="0"/>
          </a:p>
        </p:txBody>
      </p:sp>
      <p:sp>
        <p:nvSpPr>
          <p:cNvPr id="64" name="ZoneTexte 63"/>
          <p:cNvSpPr txBox="1"/>
          <p:nvPr/>
        </p:nvSpPr>
        <p:spPr>
          <a:xfrm>
            <a:off x="6943281" y="3968568"/>
            <a:ext cx="1197419" cy="830997"/>
          </a:xfrm>
          <a:prstGeom prst="rect">
            <a:avLst/>
          </a:prstGeom>
          <a:noFill/>
        </p:spPr>
        <p:txBody>
          <a:bodyPr wrap="square" rtlCol="0">
            <a:spAutoFit/>
          </a:bodyPr>
          <a:lstStyle/>
          <a:p>
            <a:r>
              <a:rPr lang="fr-FR" sz="1600" dirty="0" smtClean="0"/>
              <a:t>(1,98 + 1 + 0,66)</a:t>
            </a:r>
          </a:p>
          <a:p>
            <a:endParaRPr lang="fr-FR" sz="1600" dirty="0"/>
          </a:p>
        </p:txBody>
      </p:sp>
      <p:sp>
        <p:nvSpPr>
          <p:cNvPr id="65" name="Rectangle 64"/>
          <p:cNvSpPr/>
          <p:nvPr/>
        </p:nvSpPr>
        <p:spPr>
          <a:xfrm>
            <a:off x="8184042" y="2970163"/>
            <a:ext cx="609121" cy="652530"/>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2,33</a:t>
            </a:r>
            <a:endParaRPr lang="fr-FR" sz="1400" dirty="0">
              <a:solidFill>
                <a:srgbClr val="000000"/>
              </a:solidFill>
            </a:endParaRPr>
          </a:p>
        </p:txBody>
      </p:sp>
      <p:sp>
        <p:nvSpPr>
          <p:cNvPr id="66" name="Rectangle 65"/>
          <p:cNvSpPr/>
          <p:nvPr/>
        </p:nvSpPr>
        <p:spPr>
          <a:xfrm>
            <a:off x="8184042" y="3804345"/>
            <a:ext cx="609121" cy="113980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3,64</a:t>
            </a:r>
            <a:endParaRPr lang="fr-FR" sz="1400" dirty="0">
              <a:solidFill>
                <a:srgbClr val="000000"/>
              </a:solidFill>
            </a:endParaRPr>
          </a:p>
        </p:txBody>
      </p:sp>
      <p:sp>
        <p:nvSpPr>
          <p:cNvPr id="67" name="Rectangle 66"/>
          <p:cNvSpPr/>
          <p:nvPr/>
        </p:nvSpPr>
        <p:spPr>
          <a:xfrm>
            <a:off x="8184042" y="5043629"/>
            <a:ext cx="609121" cy="373130"/>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i="1" dirty="0" smtClean="0">
                <a:solidFill>
                  <a:srgbClr val="FF0000"/>
                </a:solidFill>
              </a:rPr>
              <a:t>5,97</a:t>
            </a:r>
            <a:endParaRPr lang="fr-FR" sz="1600" b="1" i="1" dirty="0">
              <a:solidFill>
                <a:srgbClr val="FF0000"/>
              </a:solidFill>
            </a:endParaRPr>
          </a:p>
        </p:txBody>
      </p:sp>
      <p:sp>
        <p:nvSpPr>
          <p:cNvPr id="68" name="ZoneTexte 67"/>
          <p:cNvSpPr txBox="1"/>
          <p:nvPr/>
        </p:nvSpPr>
        <p:spPr>
          <a:xfrm>
            <a:off x="4152900" y="5081137"/>
            <a:ext cx="3987800" cy="338554"/>
          </a:xfrm>
          <a:prstGeom prst="rect">
            <a:avLst/>
          </a:prstGeom>
          <a:noFill/>
        </p:spPr>
        <p:txBody>
          <a:bodyPr wrap="square" rtlCol="0">
            <a:spAutoFit/>
          </a:bodyPr>
          <a:lstStyle/>
          <a:p>
            <a:pPr algn="r"/>
            <a:r>
              <a:rPr lang="fr-FR" sz="1600" b="1" dirty="0" smtClean="0">
                <a:solidFill>
                  <a:srgbClr val="FF0000"/>
                </a:solidFill>
              </a:rPr>
              <a:t>Somme des notes des 3 compétences</a:t>
            </a:r>
            <a:endParaRPr lang="fr-FR" sz="1600" b="1" dirty="0">
              <a:solidFill>
                <a:srgbClr val="FF0000"/>
              </a:solidFill>
            </a:endParaRPr>
          </a:p>
        </p:txBody>
      </p:sp>
      <p:sp>
        <p:nvSpPr>
          <p:cNvPr id="70" name="ZoneTexte 69"/>
          <p:cNvSpPr txBox="1"/>
          <p:nvPr/>
        </p:nvSpPr>
        <p:spPr>
          <a:xfrm>
            <a:off x="6724724" y="2287655"/>
            <a:ext cx="636763" cy="3108544"/>
          </a:xfrm>
          <a:prstGeom prst="rect">
            <a:avLst/>
          </a:prstGeom>
          <a:noFill/>
          <a:ln>
            <a:noFill/>
          </a:ln>
        </p:spPr>
        <p:txBody>
          <a:bodyPr wrap="square" rtlCol="0">
            <a:spAutoFit/>
          </a:bodyPr>
          <a:lstStyle/>
          <a:p>
            <a:r>
              <a:rPr lang="fr-FR" sz="1400" dirty="0" smtClean="0">
                <a:solidFill>
                  <a:srgbClr val="000000"/>
                </a:solidFill>
              </a:rPr>
              <a:t>1</a:t>
            </a:r>
          </a:p>
          <a:p>
            <a:r>
              <a:rPr lang="fr-FR" sz="1400" dirty="0" smtClean="0">
                <a:solidFill>
                  <a:srgbClr val="000000"/>
                </a:solidFill>
              </a:rPr>
              <a:t>2</a:t>
            </a:r>
          </a:p>
          <a:p>
            <a:endParaRPr lang="fr-FR" sz="1400" dirty="0">
              <a:solidFill>
                <a:srgbClr val="000000"/>
              </a:solidFill>
            </a:endParaRPr>
          </a:p>
          <a:p>
            <a:r>
              <a:rPr lang="fr-FR" sz="1400" dirty="0" smtClean="0">
                <a:solidFill>
                  <a:srgbClr val="000000"/>
                </a:solidFill>
              </a:rPr>
              <a:t>1</a:t>
            </a:r>
          </a:p>
          <a:p>
            <a:r>
              <a:rPr lang="fr-FR" sz="1400" dirty="0" smtClean="0">
                <a:solidFill>
                  <a:srgbClr val="000000"/>
                </a:solidFill>
              </a:rPr>
              <a:t>1</a:t>
            </a:r>
          </a:p>
          <a:p>
            <a:r>
              <a:rPr lang="fr-FR" sz="1400" dirty="0" smtClean="0">
                <a:solidFill>
                  <a:srgbClr val="000000"/>
                </a:solidFill>
              </a:rPr>
              <a:t>2</a:t>
            </a:r>
          </a:p>
          <a:p>
            <a:endParaRPr lang="fr-FR" sz="1400" dirty="0">
              <a:solidFill>
                <a:srgbClr val="000000"/>
              </a:solidFill>
            </a:endParaRPr>
          </a:p>
          <a:p>
            <a:r>
              <a:rPr lang="fr-FR" sz="1400" dirty="0" smtClean="0">
                <a:solidFill>
                  <a:srgbClr val="000000"/>
                </a:solidFill>
              </a:rPr>
              <a:t>1</a:t>
            </a:r>
          </a:p>
          <a:p>
            <a:r>
              <a:rPr lang="fr-FR" sz="1400" dirty="0" smtClean="0">
                <a:solidFill>
                  <a:srgbClr val="000000"/>
                </a:solidFill>
              </a:rPr>
              <a:t>1</a:t>
            </a:r>
          </a:p>
          <a:p>
            <a:r>
              <a:rPr lang="fr-FR" sz="1400" dirty="0" smtClean="0">
                <a:solidFill>
                  <a:srgbClr val="000000"/>
                </a:solidFill>
              </a:rPr>
              <a:t>3</a:t>
            </a:r>
          </a:p>
          <a:p>
            <a:r>
              <a:rPr lang="fr-FR" sz="1400" dirty="0" smtClean="0">
                <a:solidFill>
                  <a:srgbClr val="000000"/>
                </a:solidFill>
              </a:rPr>
              <a:t>1</a:t>
            </a:r>
          </a:p>
          <a:p>
            <a:r>
              <a:rPr lang="fr-FR" sz="1400" dirty="0" smtClean="0">
                <a:solidFill>
                  <a:srgbClr val="000000"/>
                </a:solidFill>
              </a:rPr>
              <a:t>1</a:t>
            </a:r>
          </a:p>
          <a:p>
            <a:endParaRPr lang="fr-FR" sz="1400" dirty="0">
              <a:solidFill>
                <a:srgbClr val="000000"/>
              </a:solidFill>
            </a:endParaRPr>
          </a:p>
          <a:p>
            <a:endParaRPr lang="fr-FR" sz="1400" dirty="0" smtClean="0">
              <a:solidFill>
                <a:srgbClr val="000000"/>
              </a:solidFill>
            </a:endParaRPr>
          </a:p>
        </p:txBody>
      </p:sp>
      <p:sp>
        <p:nvSpPr>
          <p:cNvPr id="72" name="Titre 1"/>
          <p:cNvSpPr txBox="1">
            <a:spLocks/>
          </p:cNvSpPr>
          <p:nvPr/>
        </p:nvSpPr>
        <p:spPr>
          <a:xfrm>
            <a:off x="684213" y="131763"/>
            <a:ext cx="7775575" cy="1352550"/>
          </a:xfrm>
          <a:prstGeom prst="rect">
            <a:avLst/>
          </a:prstGeom>
        </p:spPr>
        <p:txBody>
          <a:bodyPr/>
          <a:lst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r>
              <a:rPr lang="fr-FR" smtClean="0"/>
              <a:t>Bilan des six dernières années</a:t>
            </a:r>
            <a:br>
              <a:rPr lang="fr-FR" smtClean="0"/>
            </a:br>
            <a:r>
              <a:rPr lang="fr-FR" smtClean="0"/>
              <a:t>L’évaluation des compétences</a:t>
            </a:r>
            <a:endParaRPr lang="fr-FR" dirty="0"/>
          </a:p>
        </p:txBody>
      </p:sp>
    </p:spTree>
    <p:extLst>
      <p:ext uri="{BB962C8B-B14F-4D97-AF65-F5344CB8AC3E}">
        <p14:creationId xmlns:p14="http://schemas.microsoft.com/office/powerpoint/2010/main" val="21942717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des six dernières années</a:t>
            </a:r>
            <a:br>
              <a:rPr lang="fr-FR" dirty="0"/>
            </a:br>
            <a:r>
              <a:rPr lang="fr-FR" dirty="0" smtClean="0"/>
              <a:t>L’évaluation des compétences pour toutes les épreuves</a:t>
            </a:r>
            <a:endParaRPr lang="fr-FR" dirty="0"/>
          </a:p>
        </p:txBody>
      </p:sp>
      <p:graphicFrame>
        <p:nvGraphicFramePr>
          <p:cNvPr id="4" name="Graphique 3"/>
          <p:cNvGraphicFramePr>
            <a:graphicFrameLocks/>
          </p:cNvGraphicFramePr>
          <p:nvPr>
            <p:extLst>
              <p:ext uri="{D42A27DB-BD31-4B8C-83A1-F6EECF244321}">
                <p14:modId xmlns:p14="http://schemas.microsoft.com/office/powerpoint/2010/main" val="1564085938"/>
              </p:ext>
            </p:extLst>
          </p:nvPr>
        </p:nvGraphicFramePr>
        <p:xfrm>
          <a:off x="251520" y="1628800"/>
          <a:ext cx="8208912" cy="2430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t 5"/>
          <p:cNvGraphicFramePr>
            <a:graphicFrameLocks noChangeAspect="1"/>
          </p:cNvGraphicFramePr>
          <p:nvPr>
            <p:extLst>
              <p:ext uri="{D42A27DB-BD31-4B8C-83A1-F6EECF244321}">
                <p14:modId xmlns:p14="http://schemas.microsoft.com/office/powerpoint/2010/main" val="641499466"/>
              </p:ext>
            </p:extLst>
          </p:nvPr>
        </p:nvGraphicFramePr>
        <p:xfrm>
          <a:off x="1691680" y="4365104"/>
          <a:ext cx="5664200" cy="1168400"/>
        </p:xfrm>
        <a:graphic>
          <a:graphicData uri="http://schemas.openxmlformats.org/presentationml/2006/ole">
            <mc:AlternateContent xmlns:mc="http://schemas.openxmlformats.org/markup-compatibility/2006">
              <mc:Choice xmlns:v="urn:schemas-microsoft-com:vml" Requires="v">
                <p:oleObj spid="_x0000_s2064" name="Feuille de calcul Microsoft Excel prenant en charge les macros" r:id="rId4" imgW="5664200" imgH="1168400" progId="Excel.SheetMacroEnabled.12">
                  <p:embed/>
                </p:oleObj>
              </mc:Choice>
              <mc:Fallback>
                <p:oleObj name="Feuille de calcul Microsoft Excel prenant en charge les macros" r:id="rId4" imgW="5664200" imgH="1168400" progId="Excel.SheetMacroEnabled.12">
                  <p:embed/>
                  <p:pic>
                    <p:nvPicPr>
                      <p:cNvPr id="0" name=""/>
                      <p:cNvPicPr/>
                      <p:nvPr/>
                    </p:nvPicPr>
                    <p:blipFill>
                      <a:blip r:embed="rId5"/>
                      <a:stretch>
                        <a:fillRect/>
                      </a:stretch>
                    </p:blipFill>
                    <p:spPr>
                      <a:xfrm>
                        <a:off x="1691680" y="4365104"/>
                        <a:ext cx="5664200" cy="1168400"/>
                      </a:xfrm>
                      <a:prstGeom prst="rect">
                        <a:avLst/>
                      </a:prstGeom>
                    </p:spPr>
                  </p:pic>
                </p:oleObj>
              </mc:Fallback>
            </mc:AlternateContent>
          </a:graphicData>
        </a:graphic>
      </p:graphicFrame>
    </p:spTree>
    <p:extLst>
      <p:ext uri="{BB962C8B-B14F-4D97-AF65-F5344CB8AC3E}">
        <p14:creationId xmlns:p14="http://schemas.microsoft.com/office/powerpoint/2010/main" val="28963212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des six dernières années</a:t>
            </a:r>
            <a:br>
              <a:rPr lang="fr-FR" dirty="0"/>
            </a:br>
            <a:r>
              <a:rPr lang="fr-FR" dirty="0"/>
              <a:t>Les baccalauréats </a:t>
            </a:r>
            <a:r>
              <a:rPr lang="fr-FR" dirty="0" smtClean="0"/>
              <a:t>, objectifs atteints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96015540"/>
              </p:ext>
            </p:extLst>
          </p:nvPr>
        </p:nvGraphicFramePr>
        <p:xfrm>
          <a:off x="-611932" y="1556792"/>
          <a:ext cx="7920236" cy="1871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r 10"/>
          <p:cNvGrpSpPr/>
          <p:nvPr/>
        </p:nvGrpSpPr>
        <p:grpSpPr>
          <a:xfrm>
            <a:off x="0" y="1628800"/>
            <a:ext cx="6876256" cy="1881500"/>
            <a:chOff x="0" y="1628800"/>
            <a:chExt cx="6876256" cy="1881500"/>
          </a:xfrm>
        </p:grpSpPr>
        <p:sp>
          <p:nvSpPr>
            <p:cNvPr id="5" name="ZoneTexte 4"/>
            <p:cNvSpPr txBox="1"/>
            <p:nvPr/>
          </p:nvSpPr>
          <p:spPr>
            <a:xfrm>
              <a:off x="0" y="3140968"/>
              <a:ext cx="864096" cy="369332"/>
            </a:xfrm>
            <a:prstGeom prst="rect">
              <a:avLst/>
            </a:prstGeom>
            <a:scene3d>
              <a:camera prst="orthographicFront"/>
              <a:lightRig rig="threePt" dir="t"/>
            </a:scene3d>
            <a:sp3d>
              <a:bevelT w="114300" prst="artDeco"/>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dirty="0" smtClean="0"/>
                <a:t>2011</a:t>
              </a:r>
              <a:endParaRPr lang="fr-FR" dirty="0"/>
            </a:p>
          </p:txBody>
        </p:sp>
        <p:sp>
          <p:nvSpPr>
            <p:cNvPr id="6" name="ZoneTexte 5"/>
            <p:cNvSpPr txBox="1"/>
            <p:nvPr/>
          </p:nvSpPr>
          <p:spPr>
            <a:xfrm>
              <a:off x="5796136" y="1628800"/>
              <a:ext cx="108012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b="1" dirty="0" smtClean="0"/>
                <a:t>+16,2%</a:t>
              </a:r>
              <a:endParaRPr lang="fr-FR" b="1" dirty="0"/>
            </a:p>
          </p:txBody>
        </p:sp>
      </p:grpSp>
      <p:graphicFrame>
        <p:nvGraphicFramePr>
          <p:cNvPr id="7" name="Espace réservé du contenu 3"/>
          <p:cNvGraphicFramePr>
            <a:graphicFrameLocks/>
          </p:cNvGraphicFramePr>
          <p:nvPr>
            <p:extLst>
              <p:ext uri="{D42A27DB-BD31-4B8C-83A1-F6EECF244321}">
                <p14:modId xmlns:p14="http://schemas.microsoft.com/office/powerpoint/2010/main" val="4146745840"/>
              </p:ext>
            </p:extLst>
          </p:nvPr>
        </p:nvGraphicFramePr>
        <p:xfrm>
          <a:off x="-611932" y="2564904"/>
          <a:ext cx="7920236" cy="18717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ZoneTexte 8"/>
          <p:cNvSpPr txBox="1"/>
          <p:nvPr/>
        </p:nvSpPr>
        <p:spPr>
          <a:xfrm>
            <a:off x="5796136" y="2636912"/>
            <a:ext cx="108012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b="1" dirty="0" smtClean="0"/>
              <a:t>+24,7%</a:t>
            </a:r>
            <a:endParaRPr lang="fr-FR" b="1" dirty="0"/>
          </a:p>
        </p:txBody>
      </p:sp>
      <p:graphicFrame>
        <p:nvGraphicFramePr>
          <p:cNvPr id="10" name="Espace réservé pour une image  5"/>
          <p:cNvGraphicFramePr>
            <a:graphicFrameLocks/>
          </p:cNvGraphicFramePr>
          <p:nvPr>
            <p:extLst>
              <p:ext uri="{D42A27DB-BD31-4B8C-83A1-F6EECF244321}">
                <p14:modId xmlns:p14="http://schemas.microsoft.com/office/powerpoint/2010/main" val="1641110053"/>
              </p:ext>
            </p:extLst>
          </p:nvPr>
        </p:nvGraphicFramePr>
        <p:xfrm>
          <a:off x="4355976" y="3356992"/>
          <a:ext cx="4621758" cy="28803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 name="Graphique 12"/>
          <p:cNvGraphicFramePr>
            <a:graphicFrameLocks/>
          </p:cNvGraphicFramePr>
          <p:nvPr>
            <p:extLst>
              <p:ext uri="{D42A27DB-BD31-4B8C-83A1-F6EECF244321}">
                <p14:modId xmlns:p14="http://schemas.microsoft.com/office/powerpoint/2010/main" val="2104588261"/>
              </p:ext>
            </p:extLst>
          </p:nvPr>
        </p:nvGraphicFramePr>
        <p:xfrm>
          <a:off x="971600" y="4077072"/>
          <a:ext cx="3768104" cy="2304256"/>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173015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900" decel="100000" fill="hold"/>
                                        <p:tgtEl>
                                          <p:spTgt spid="1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P spid="9" grpId="0" animBg="1"/>
      <p:bldGraphic spid="10" grpId="0">
        <p:bldAsOne/>
      </p:bldGraphic>
      <p:bldGraphic spid="1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des six dernières années</a:t>
            </a:r>
            <a:br>
              <a:rPr lang="fr-FR" dirty="0"/>
            </a:br>
            <a:r>
              <a:rPr lang="fr-FR" dirty="0" smtClean="0"/>
              <a:t>L’évolution des concours de recrutement</a:t>
            </a:r>
            <a:endParaRPr lang="fr-FR" dirty="0"/>
          </a:p>
        </p:txBody>
      </p:sp>
      <p:sp>
        <p:nvSpPr>
          <p:cNvPr id="3" name="Espace réservé du contenu 2"/>
          <p:cNvSpPr>
            <a:spLocks noGrp="1"/>
          </p:cNvSpPr>
          <p:nvPr>
            <p:ph idx="1"/>
          </p:nvPr>
        </p:nvSpPr>
        <p:spPr/>
        <p:txBody>
          <a:bodyPr/>
          <a:lstStyle/>
          <a:p>
            <a:r>
              <a:rPr lang="fr-FR" dirty="0" smtClean="0"/>
              <a:t>Un CAPET à quatre options</a:t>
            </a:r>
          </a:p>
          <a:p>
            <a:pPr lvl="1"/>
            <a:r>
              <a:rPr lang="fr-FR" dirty="0"/>
              <a:t>E</a:t>
            </a:r>
            <a:r>
              <a:rPr lang="fr-FR" dirty="0" smtClean="0"/>
              <a:t>lles </a:t>
            </a:r>
            <a:r>
              <a:rPr lang="fr-FR" dirty="0"/>
              <a:t>correspondent aux enseignements spécifiques de spécialité de la série STI2D, mais elles sont aussi dans la droite ligne des approches retenues pour l’enseignement de la technologie au </a:t>
            </a:r>
            <a:r>
              <a:rPr lang="fr-FR" dirty="0" smtClean="0"/>
              <a:t>collège.</a:t>
            </a:r>
          </a:p>
          <a:p>
            <a:pPr lvl="1"/>
            <a:r>
              <a:rPr lang="fr-FR" dirty="0" smtClean="0"/>
              <a:t>2/3 des coefficients sur les épreuves transversales</a:t>
            </a:r>
          </a:p>
          <a:p>
            <a:pPr lvl="1"/>
            <a:r>
              <a:rPr lang="fr-FR" dirty="0" smtClean="0"/>
              <a:t>Introduction forte de la pédagogie</a:t>
            </a:r>
          </a:p>
          <a:p>
            <a:r>
              <a:rPr lang="fr-FR" dirty="0" smtClean="0"/>
              <a:t>Trois agrégations</a:t>
            </a:r>
          </a:p>
          <a:p>
            <a:pPr lvl="1"/>
            <a:r>
              <a:rPr lang="fr-FR" dirty="0"/>
              <a:t>Le choix a </a:t>
            </a:r>
            <a:r>
              <a:rPr lang="fr-FR" dirty="0" smtClean="0"/>
              <a:t>été </a:t>
            </a:r>
            <a:r>
              <a:rPr lang="fr-FR" dirty="0"/>
              <a:t>fait de recruter des enseignants avec un profil transversal M-E-I ayant des compétences affirmées dans une des branches du triptyque </a:t>
            </a:r>
            <a:endParaRPr lang="fr-FR" dirty="0" smtClean="0"/>
          </a:p>
          <a:p>
            <a:pPr lvl="1"/>
            <a:r>
              <a:rPr lang="fr-FR" dirty="0" smtClean="0"/>
              <a:t>1/3 des coefficients sur les épreuves transversales</a:t>
            </a:r>
          </a:p>
          <a:p>
            <a:r>
              <a:rPr lang="fr-FR" dirty="0" smtClean="0"/>
              <a:t>Une sous représentation de la discipline dans les ESPE</a:t>
            </a:r>
          </a:p>
          <a:p>
            <a:pPr lvl="1"/>
            <a:endParaRPr lang="fr-FR" dirty="0"/>
          </a:p>
        </p:txBody>
      </p:sp>
    </p:spTree>
    <p:extLst>
      <p:ext uri="{BB962C8B-B14F-4D97-AF65-F5344CB8AC3E}">
        <p14:creationId xmlns:p14="http://schemas.microsoft.com/office/powerpoint/2010/main" val="40051692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des six dernières années</a:t>
            </a:r>
            <a:br>
              <a:rPr lang="fr-FR" dirty="0"/>
            </a:br>
            <a:r>
              <a:rPr lang="fr-FR" dirty="0" smtClean="0"/>
              <a:t>Un portail STI pour les enseignants</a:t>
            </a:r>
            <a:endParaRPr lang="fr-FR" dirty="0"/>
          </a:p>
        </p:txBody>
      </p:sp>
      <p:pic>
        <p:nvPicPr>
          <p:cNvPr id="4" name="Espace réservé du contenu 3" descr="Portail STI.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12" r="741" b="24255"/>
          <a:stretch/>
        </p:blipFill>
        <p:spPr>
          <a:xfrm>
            <a:off x="1331913" y="1557338"/>
            <a:ext cx="6376987" cy="4665662"/>
          </a:xfrm>
        </p:spPr>
      </p:pic>
    </p:spTree>
    <p:extLst>
      <p:ext uri="{BB962C8B-B14F-4D97-AF65-F5344CB8AC3E}">
        <p14:creationId xmlns:p14="http://schemas.microsoft.com/office/powerpoint/2010/main" val="29005641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des six dernières </a:t>
            </a:r>
            <a:r>
              <a:rPr lang="fr-FR" dirty="0" smtClean="0"/>
              <a:t>années</a:t>
            </a:r>
            <a:br>
              <a:rPr lang="fr-FR" dirty="0" smtClean="0"/>
            </a:br>
            <a:endParaRPr lang="fr-FR" dirty="0"/>
          </a:p>
        </p:txBody>
      </p:sp>
      <p:sp>
        <p:nvSpPr>
          <p:cNvPr id="3" name="Espace réservé du contenu 2"/>
          <p:cNvSpPr>
            <a:spLocks noGrp="1"/>
          </p:cNvSpPr>
          <p:nvPr>
            <p:ph idx="1"/>
          </p:nvPr>
        </p:nvSpPr>
        <p:spPr>
          <a:xfrm>
            <a:off x="755576" y="2420888"/>
            <a:ext cx="7776864" cy="2520280"/>
          </a:xfrm>
        </p:spPr>
        <p:txBody>
          <a:bodyPr/>
          <a:lstStyle/>
          <a:p>
            <a:pPr marL="0" indent="0">
              <a:buNone/>
            </a:pPr>
            <a:r>
              <a:rPr lang="fr-FR" dirty="0" smtClean="0"/>
              <a:t>Vous étiez dans les groupes de travail, vous avez accompagné les équipes sur le terrain, vous encadrez les sujets, la construction des ressources, initiez les innovations, vous êtes dans les jurys de concours …</a:t>
            </a:r>
          </a:p>
          <a:p>
            <a:pPr marL="0" indent="0">
              <a:buNone/>
            </a:pPr>
            <a:r>
              <a:rPr lang="fr-FR" dirty="0" smtClean="0"/>
              <a:t>… alors ce bilan ne serait pas ce qu’il est sans vous.</a:t>
            </a:r>
          </a:p>
          <a:p>
            <a:pPr marL="0" indent="0">
              <a:buNone/>
            </a:pPr>
            <a:r>
              <a:rPr lang="fr-FR" dirty="0" smtClean="0"/>
              <a:t>Tout le groupe STI de l’IGEN vous en remercie</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1043245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peu de prospective</a:t>
            </a:r>
            <a:endParaRPr lang="fr-FR" dirty="0"/>
          </a:p>
        </p:txBody>
      </p:sp>
      <p:sp>
        <p:nvSpPr>
          <p:cNvPr id="3" name="Espace réservé du contenu 2"/>
          <p:cNvSpPr>
            <a:spLocks noGrp="1"/>
          </p:cNvSpPr>
          <p:nvPr>
            <p:ph idx="1"/>
          </p:nvPr>
        </p:nvSpPr>
        <p:spPr>
          <a:xfrm>
            <a:off x="684213" y="1628800"/>
            <a:ext cx="7775575" cy="4536504"/>
          </a:xfrm>
        </p:spPr>
        <p:txBody>
          <a:bodyPr/>
          <a:lstStyle/>
          <a:p>
            <a:pPr>
              <a:spcBef>
                <a:spcPts val="840"/>
              </a:spcBef>
              <a:spcAft>
                <a:spcPts val="360"/>
              </a:spcAft>
            </a:pPr>
            <a:r>
              <a:rPr lang="fr-FR" dirty="0" smtClean="0"/>
              <a:t>Le collège</a:t>
            </a:r>
          </a:p>
          <a:p>
            <a:pPr marL="424800" lvl="1">
              <a:spcBef>
                <a:spcPts val="0"/>
              </a:spcBef>
            </a:pPr>
            <a:r>
              <a:rPr lang="fr-FR" dirty="0" smtClean="0"/>
              <a:t>Début des travaux du CSP sur le cycle CM2 – 6</a:t>
            </a:r>
            <a:r>
              <a:rPr lang="fr-FR" baseline="30000" dirty="0" smtClean="0"/>
              <a:t>ème</a:t>
            </a:r>
            <a:r>
              <a:rPr lang="fr-FR" dirty="0" smtClean="0"/>
              <a:t> et le cycle 5</a:t>
            </a:r>
            <a:r>
              <a:rPr lang="fr-FR" baseline="30000" dirty="0" smtClean="0"/>
              <a:t>ème</a:t>
            </a:r>
            <a:r>
              <a:rPr lang="fr-FR" dirty="0" smtClean="0"/>
              <a:t> – 3</a:t>
            </a:r>
            <a:r>
              <a:rPr lang="fr-FR" baseline="30000" dirty="0" smtClean="0"/>
              <a:t>ème</a:t>
            </a:r>
            <a:r>
              <a:rPr lang="fr-FR" dirty="0" smtClean="0"/>
              <a:t> fin novembre, transmissions des curricula à la DGESCO et l’IGEN en janvier</a:t>
            </a:r>
          </a:p>
          <a:p>
            <a:pPr>
              <a:spcBef>
                <a:spcPts val="840"/>
              </a:spcBef>
              <a:spcAft>
                <a:spcPts val="360"/>
              </a:spcAft>
            </a:pPr>
            <a:r>
              <a:rPr lang="fr-FR" dirty="0"/>
              <a:t>Le pré-bac</a:t>
            </a:r>
          </a:p>
          <a:p>
            <a:pPr marL="424800" lvl="1">
              <a:spcBef>
                <a:spcPts val="0"/>
              </a:spcBef>
            </a:pPr>
            <a:r>
              <a:rPr lang="fr-FR" dirty="0"/>
              <a:t>La rénovation du lycée devrait suivre celle du collège, se posera la question de l’évolution des EE et des baccalauréats, principalement le bac S-SI voire des spécialités du </a:t>
            </a:r>
            <a:r>
              <a:rPr lang="fr-FR" dirty="0" smtClean="0"/>
              <a:t>STI2D, phase de concertation. </a:t>
            </a:r>
            <a:endParaRPr lang="fr-FR" dirty="0"/>
          </a:p>
          <a:p>
            <a:pPr marL="424800" lvl="1">
              <a:spcBef>
                <a:spcPts val="0"/>
              </a:spcBef>
            </a:pPr>
            <a:r>
              <a:rPr lang="fr-FR" dirty="0"/>
              <a:t>Phase d’amélioration de la qualité des enseignements, un important travail d’accompagnement pédagogique doit continuer, tant dans la voie professionnelle que dans les filières technologiques : rétro conception, extension des pratiques d’évaluation par </a:t>
            </a:r>
            <a:r>
              <a:rPr lang="fr-FR" dirty="0" smtClean="0"/>
              <a:t>compétences, etc...</a:t>
            </a:r>
            <a:endParaRPr lang="fr-FR" dirty="0"/>
          </a:p>
          <a:p>
            <a:pPr>
              <a:spcBef>
                <a:spcPts val="840"/>
              </a:spcBef>
              <a:spcAft>
                <a:spcPts val="360"/>
              </a:spcAft>
            </a:pPr>
            <a:r>
              <a:rPr lang="fr-FR" dirty="0"/>
              <a:t>Le post bac</a:t>
            </a:r>
          </a:p>
          <a:p>
            <a:pPr marL="424800" lvl="1">
              <a:spcBef>
                <a:spcPts val="0"/>
              </a:spcBef>
            </a:pPr>
            <a:r>
              <a:rPr lang="fr-FR" dirty="0"/>
              <a:t>L’écriture des BTS de la mécanique est en cours, en </a:t>
            </a:r>
            <a:r>
              <a:rPr lang="fr-FR" dirty="0" smtClean="0"/>
              <a:t>parallèle a été initié </a:t>
            </a:r>
            <a:r>
              <a:rPr lang="fr-FR" dirty="0"/>
              <a:t>un thème d’étude conjoint avec l’IGAENR concernant les « blocs de compétences » </a:t>
            </a:r>
            <a:r>
              <a:rPr lang="fr-FR" dirty="0" smtClean="0"/>
              <a:t>: préfiguration de ruptures de fond sur les pratiques (ingénierie simultanée collaborative), la carte des formations, les modalités de certification, etc..</a:t>
            </a:r>
            <a:endParaRPr lang="fr-FR" dirty="0"/>
          </a:p>
          <a:p>
            <a:endParaRPr lang="fr-FR" dirty="0"/>
          </a:p>
        </p:txBody>
      </p:sp>
    </p:spTree>
    <p:extLst>
      <p:ext uri="{BB962C8B-B14F-4D97-AF65-F5344CB8AC3E}">
        <p14:creationId xmlns:p14="http://schemas.microsoft.com/office/powerpoint/2010/main" val="8585849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peu de prospective</a:t>
            </a:r>
            <a:endParaRPr lang="fr-FR" dirty="0"/>
          </a:p>
        </p:txBody>
      </p:sp>
      <p:sp>
        <p:nvSpPr>
          <p:cNvPr id="3" name="Espace réservé du contenu 2"/>
          <p:cNvSpPr>
            <a:spLocks noGrp="1"/>
          </p:cNvSpPr>
          <p:nvPr>
            <p:ph idx="1"/>
          </p:nvPr>
        </p:nvSpPr>
        <p:spPr>
          <a:xfrm>
            <a:off x="684213" y="1628800"/>
            <a:ext cx="7775575" cy="4032448"/>
          </a:xfrm>
        </p:spPr>
        <p:txBody>
          <a:bodyPr/>
          <a:lstStyle/>
          <a:p>
            <a:pPr>
              <a:spcBef>
                <a:spcPts val="840"/>
              </a:spcBef>
              <a:spcAft>
                <a:spcPts val="360"/>
              </a:spcAft>
            </a:pPr>
            <a:r>
              <a:rPr lang="fr-FR" dirty="0" smtClean="0"/>
              <a:t>Le numérique</a:t>
            </a:r>
          </a:p>
          <a:p>
            <a:pPr lvl="1">
              <a:spcBef>
                <a:spcPts val="840"/>
              </a:spcBef>
              <a:spcAft>
                <a:spcPts val="360"/>
              </a:spcAft>
            </a:pPr>
            <a:r>
              <a:rPr lang="fr-FR" dirty="0" smtClean="0"/>
              <a:t>Part de plus en plus forte dans les contenus de formation, remplace la mécanique comme approche dominante de la technologie industrielle</a:t>
            </a:r>
          </a:p>
          <a:p>
            <a:pPr lvl="1">
              <a:spcBef>
                <a:spcPts val="840"/>
              </a:spcBef>
              <a:spcAft>
                <a:spcPts val="360"/>
              </a:spcAft>
            </a:pPr>
            <a:r>
              <a:rPr lang="fr-FR" dirty="0" smtClean="0"/>
              <a:t>Il faut développer (imposer ?) l’utilisation des ressources numériques dans nos enseignements</a:t>
            </a:r>
          </a:p>
          <a:p>
            <a:pPr>
              <a:spcBef>
                <a:spcPts val="840"/>
              </a:spcBef>
              <a:spcAft>
                <a:spcPts val="360"/>
              </a:spcAft>
            </a:pPr>
            <a:r>
              <a:rPr lang="fr-FR" dirty="0" smtClean="0"/>
              <a:t>La pédagogie</a:t>
            </a:r>
          </a:p>
          <a:p>
            <a:pPr lvl="1">
              <a:spcBef>
                <a:spcPts val="840"/>
              </a:spcBef>
              <a:spcAft>
                <a:spcPts val="360"/>
              </a:spcAft>
            </a:pPr>
            <a:r>
              <a:rPr lang="fr-FR" dirty="0" smtClean="0"/>
              <a:t>L’alternance, le </a:t>
            </a:r>
            <a:r>
              <a:rPr lang="fr-FR" dirty="0" err="1" smtClean="0"/>
              <a:t>co</a:t>
            </a:r>
            <a:r>
              <a:rPr lang="fr-FR" dirty="0" smtClean="0"/>
              <a:t>-enseignement, la pluridisciplinarité, l’organisation des enseignements, l’évaluation des compétences, l’individualisation, le </a:t>
            </a:r>
            <a:r>
              <a:rPr lang="fr-FR" smtClean="0"/>
              <a:t>projet collaboratif</a:t>
            </a:r>
            <a:endParaRPr lang="fr-FR" dirty="0" smtClean="0"/>
          </a:p>
          <a:p>
            <a:pPr>
              <a:spcBef>
                <a:spcPts val="840"/>
              </a:spcBef>
              <a:spcAft>
                <a:spcPts val="360"/>
              </a:spcAft>
            </a:pPr>
            <a:r>
              <a:rPr lang="fr-FR" dirty="0" smtClean="0"/>
              <a:t>La </a:t>
            </a:r>
            <a:r>
              <a:rPr lang="fr-FR" dirty="0"/>
              <a:t>formation des </a:t>
            </a:r>
            <a:r>
              <a:rPr lang="fr-FR" dirty="0" smtClean="0"/>
              <a:t>enseignants</a:t>
            </a:r>
          </a:p>
          <a:p>
            <a:pPr lvl="1">
              <a:spcBef>
                <a:spcPts val="840"/>
              </a:spcBef>
              <a:spcAft>
                <a:spcPts val="360"/>
              </a:spcAft>
            </a:pPr>
            <a:r>
              <a:rPr lang="fr-FR" dirty="0" smtClean="0"/>
              <a:t>Début de travaux de réflexions sur la formation dans les ESPE des PLP et des enseignants de technologie</a:t>
            </a:r>
          </a:p>
          <a:p>
            <a:pPr lvl="1">
              <a:spcBef>
                <a:spcPts val="840"/>
              </a:spcBef>
              <a:spcAft>
                <a:spcPts val="360"/>
              </a:spcAft>
            </a:pPr>
            <a:r>
              <a:rPr lang="fr-FR" dirty="0" smtClean="0"/>
              <a:t>Plan de développement du CERPEP (comment contribuer à la formation initiale et continue des enseignants ?)</a:t>
            </a:r>
          </a:p>
          <a:p>
            <a:pPr lvl="1">
              <a:spcBef>
                <a:spcPts val="840"/>
              </a:spcBef>
              <a:spcAft>
                <a:spcPts val="360"/>
              </a:spcAft>
            </a:pPr>
            <a:endParaRPr lang="fr-FR" dirty="0"/>
          </a:p>
          <a:p>
            <a:endParaRPr lang="fr-FR" dirty="0"/>
          </a:p>
        </p:txBody>
      </p:sp>
    </p:spTree>
    <p:extLst>
      <p:ext uri="{BB962C8B-B14F-4D97-AF65-F5344CB8AC3E}">
        <p14:creationId xmlns:p14="http://schemas.microsoft.com/office/powerpoint/2010/main" val="21791139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a:solidFill>
                  <a:srgbClr val="404040"/>
                </a:solidFill>
                <a:latin typeface="Calibri" charset="0"/>
                <a:ea typeface="Arial" charset="0"/>
                <a:cs typeface="Calibri" charset="0"/>
              </a:rPr>
              <a:t>Sommaire </a:t>
            </a:r>
          </a:p>
        </p:txBody>
      </p:sp>
      <p:sp>
        <p:nvSpPr>
          <p:cNvPr id="21507" name="Espace réservé du contenu 2"/>
          <p:cNvSpPr>
            <a:spLocks noGrp="1"/>
          </p:cNvSpPr>
          <p:nvPr>
            <p:ph idx="1"/>
          </p:nvPr>
        </p:nvSpPr>
        <p:spPr/>
        <p:txBody>
          <a:bodyPr/>
          <a:lstStyle/>
          <a:p>
            <a:r>
              <a:rPr lang="fr-FR" dirty="0" smtClean="0">
                <a:solidFill>
                  <a:srgbClr val="0062A8"/>
                </a:solidFill>
                <a:latin typeface="Calibri" charset="0"/>
                <a:ea typeface="Arial" charset="0"/>
                <a:cs typeface="Calibri" charset="0"/>
              </a:rPr>
              <a:t>Un peu d’histoire …</a:t>
            </a:r>
          </a:p>
          <a:p>
            <a:pPr lvl="1"/>
            <a:r>
              <a:rPr lang="fr-FR" dirty="0" smtClean="0">
                <a:latin typeface="Calibri" charset="0"/>
                <a:ea typeface="Arial" charset="0"/>
                <a:cs typeface="Calibri" charset="0"/>
              </a:rPr>
              <a:t>Pour comprendre le modèle Français de l’enseignement technique</a:t>
            </a:r>
          </a:p>
          <a:p>
            <a:r>
              <a:rPr lang="fr-FR" dirty="0" smtClean="0">
                <a:solidFill>
                  <a:srgbClr val="0062A8"/>
                </a:solidFill>
                <a:latin typeface="Calibri" charset="0"/>
                <a:ea typeface="Arial" charset="0"/>
                <a:cs typeface="Calibri" charset="0"/>
              </a:rPr>
              <a:t>Le bilan de ces six dernières années</a:t>
            </a:r>
          </a:p>
          <a:p>
            <a:pPr lvl="1"/>
            <a:r>
              <a:rPr lang="fr-FR" dirty="0" smtClean="0">
                <a:solidFill>
                  <a:srgbClr val="000000"/>
                </a:solidFill>
                <a:latin typeface="Calibri" charset="0"/>
                <a:ea typeface="Arial" charset="0"/>
                <a:cs typeface="Calibri" charset="0"/>
              </a:rPr>
              <a:t>Bilan de l’action du groupe dans une période particulièrement ouverte aux changements</a:t>
            </a:r>
          </a:p>
          <a:p>
            <a:r>
              <a:rPr lang="fr-FR" dirty="0" smtClean="0">
                <a:solidFill>
                  <a:srgbClr val="0062A8"/>
                </a:solidFill>
                <a:latin typeface="Calibri" charset="0"/>
                <a:ea typeface="Arial" charset="0"/>
                <a:cs typeface="Calibri" charset="0"/>
              </a:rPr>
              <a:t>Un peu de prospective</a:t>
            </a:r>
            <a:endParaRPr lang="fr-FR" dirty="0">
              <a:solidFill>
                <a:srgbClr val="0062A8"/>
              </a:solidFill>
              <a:latin typeface="Calibri" charset="0"/>
              <a:ea typeface="Arial" charset="0"/>
              <a:cs typeface="Calibri" charset="0"/>
            </a:endParaRPr>
          </a:p>
          <a:p>
            <a:pPr lvl="1"/>
            <a:r>
              <a:rPr lang="fr-FR" dirty="0" smtClean="0">
                <a:solidFill>
                  <a:srgbClr val="000000"/>
                </a:solidFill>
                <a:latin typeface="Calibri" charset="0"/>
                <a:ea typeface="Arial" charset="0"/>
                <a:cs typeface="Calibri" charset="0"/>
              </a:rPr>
              <a:t>Quelques pistes de réflexions</a:t>
            </a:r>
          </a:p>
          <a:p>
            <a:r>
              <a:rPr lang="fr-FR" dirty="0">
                <a:solidFill>
                  <a:srgbClr val="0062A8"/>
                </a:solidFill>
                <a:latin typeface="Calibri" charset="0"/>
                <a:ea typeface="Arial" charset="0"/>
                <a:cs typeface="Calibri" charset="0"/>
              </a:rPr>
              <a:t>Présentation de la journée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de la matinée</a:t>
            </a:r>
            <a:endParaRPr lang="fr-FR" dirty="0"/>
          </a:p>
        </p:txBody>
      </p:sp>
      <p:sp>
        <p:nvSpPr>
          <p:cNvPr id="3" name="Espace réservé du contenu 2"/>
          <p:cNvSpPr>
            <a:spLocks noGrp="1"/>
          </p:cNvSpPr>
          <p:nvPr>
            <p:ph idx="1"/>
          </p:nvPr>
        </p:nvSpPr>
        <p:spPr>
          <a:xfrm>
            <a:off x="684213" y="1700708"/>
            <a:ext cx="7775575" cy="4464596"/>
          </a:xfrm>
        </p:spPr>
        <p:txBody>
          <a:bodyPr/>
          <a:lstStyle/>
          <a:p>
            <a:pPr>
              <a:spcBef>
                <a:spcPts val="840"/>
              </a:spcBef>
              <a:spcAft>
                <a:spcPts val="360"/>
              </a:spcAft>
            </a:pPr>
            <a:r>
              <a:rPr lang="fr-FR" dirty="0" smtClean="0">
                <a:solidFill>
                  <a:srgbClr val="000000"/>
                </a:solidFill>
              </a:rPr>
              <a:t>10h</a:t>
            </a:r>
            <a:r>
              <a:rPr lang="fr-FR" dirty="0" smtClean="0"/>
              <a:t>  Baccalauréats </a:t>
            </a:r>
            <a:r>
              <a:rPr lang="fr-FR" dirty="0"/>
              <a:t>STI2D, STD2A et SSI</a:t>
            </a:r>
            <a:endParaRPr lang="fr-FR" b="1" dirty="0"/>
          </a:p>
          <a:p>
            <a:pPr lvl="1">
              <a:spcBef>
                <a:spcPts val="0"/>
              </a:spcBef>
            </a:pPr>
            <a:r>
              <a:rPr lang="fr-FR" i="1" dirty="0"/>
              <a:t>Pascale COSTA, Brigitte FLAMAND, Norbert PERROT, Michel RAGE, Samuel </a:t>
            </a:r>
            <a:r>
              <a:rPr lang="fr-FR" i="1" dirty="0" smtClean="0"/>
              <a:t>VIOLIN</a:t>
            </a:r>
            <a:endParaRPr lang="fr-FR" dirty="0"/>
          </a:p>
          <a:p>
            <a:pPr>
              <a:spcBef>
                <a:spcPts val="840"/>
              </a:spcBef>
              <a:spcAft>
                <a:spcPts val="360"/>
              </a:spcAft>
            </a:pPr>
            <a:r>
              <a:rPr lang="fr-FR" dirty="0" smtClean="0">
                <a:solidFill>
                  <a:srgbClr val="000000"/>
                </a:solidFill>
              </a:rPr>
              <a:t>10h45</a:t>
            </a:r>
            <a:r>
              <a:rPr lang="fr-FR" dirty="0" smtClean="0"/>
              <a:t> Les </a:t>
            </a:r>
            <a:r>
              <a:rPr lang="fr-FR" dirty="0"/>
              <a:t>enseignements d’exploration, expérimentations et enseignement par le </a:t>
            </a:r>
            <a:r>
              <a:rPr lang="fr-FR" dirty="0"/>
              <a:t>projet</a:t>
            </a:r>
          </a:p>
          <a:p>
            <a:pPr marL="252413" lvl="1" indent="0">
              <a:buNone/>
            </a:pPr>
            <a:r>
              <a:rPr lang="fr-FR" dirty="0" smtClean="0"/>
              <a:t>Design </a:t>
            </a:r>
            <a:r>
              <a:rPr lang="fr-FR" dirty="0"/>
              <a:t>et innovation </a:t>
            </a:r>
          </a:p>
          <a:p>
            <a:pPr lvl="1"/>
            <a:r>
              <a:rPr lang="fr-FR" dirty="0"/>
              <a:t>1- Yannick MORICE, IA-IPR et Emmanuel </a:t>
            </a:r>
            <a:r>
              <a:rPr lang="fr-FR" dirty="0" err="1"/>
              <a:t>V</a:t>
            </a:r>
            <a:r>
              <a:rPr lang="fr-FR" cap="all" dirty="0" err="1"/>
              <a:t>ignaud</a:t>
            </a:r>
            <a:r>
              <a:rPr lang="fr-FR" dirty="0"/>
              <a:t>, chef de travaux au lycée J. Monnet d’Yzeure (académie de Clermont-Ferrand)</a:t>
            </a:r>
          </a:p>
          <a:p>
            <a:pPr lvl="1"/>
            <a:r>
              <a:rPr lang="fr-FR" dirty="0"/>
              <a:t>2- Jacques DUISIT, IA-IPR, Véronique </a:t>
            </a:r>
            <a:r>
              <a:rPr lang="fr-FR" dirty="0" err="1"/>
              <a:t>B</a:t>
            </a:r>
            <a:r>
              <a:rPr lang="fr-FR" cap="all" dirty="0" err="1"/>
              <a:t>illaud</a:t>
            </a:r>
            <a:r>
              <a:rPr lang="fr-FR" dirty="0"/>
              <a:t> et Philippe </a:t>
            </a:r>
            <a:r>
              <a:rPr lang="fr-FR" cap="all" dirty="0" err="1"/>
              <a:t>Conny</a:t>
            </a:r>
            <a:r>
              <a:rPr lang="fr-FR" dirty="0"/>
              <a:t> professeurs au lycée Jean Perrin de Marseille (académie d’Aix-Marseille</a:t>
            </a:r>
            <a:r>
              <a:rPr lang="fr-FR" dirty="0" smtClean="0"/>
              <a:t>)</a:t>
            </a:r>
            <a:endParaRPr lang="fr-FR" dirty="0"/>
          </a:p>
          <a:p>
            <a:pPr marL="252413" lvl="1" indent="0">
              <a:buNone/>
            </a:pPr>
            <a:r>
              <a:rPr lang="fr-FR" dirty="0"/>
              <a:t>L’enseignement par le projet et la structuration du laboratoire</a:t>
            </a:r>
          </a:p>
          <a:p>
            <a:pPr lvl="1"/>
            <a:r>
              <a:rPr lang="fr-FR" dirty="0"/>
              <a:t>3- Michel </a:t>
            </a:r>
            <a:r>
              <a:rPr lang="fr-FR" dirty="0" err="1"/>
              <a:t>Bercot</a:t>
            </a:r>
            <a:r>
              <a:rPr lang="fr-FR" dirty="0"/>
              <a:t>, chef de travaux au lycée A. Carmes de </a:t>
            </a:r>
            <a:r>
              <a:rPr lang="fr-FR" dirty="0" err="1"/>
              <a:t>Bellignat</a:t>
            </a:r>
            <a:r>
              <a:rPr lang="fr-FR" dirty="0"/>
              <a:t> (académie de Lyon</a:t>
            </a:r>
            <a:r>
              <a:rPr lang="fr-FR" dirty="0" smtClean="0"/>
              <a:t>)</a:t>
            </a:r>
            <a:r>
              <a:rPr lang="fr-FR" dirty="0"/>
              <a:t> </a:t>
            </a:r>
          </a:p>
          <a:p>
            <a:pPr>
              <a:spcBef>
                <a:spcPts val="840"/>
              </a:spcBef>
              <a:spcAft>
                <a:spcPts val="360"/>
              </a:spcAft>
            </a:pPr>
            <a:r>
              <a:rPr lang="fr-FR" dirty="0" smtClean="0">
                <a:solidFill>
                  <a:srgbClr val="000000"/>
                </a:solidFill>
              </a:rPr>
              <a:t>12h00</a:t>
            </a:r>
            <a:r>
              <a:rPr lang="fr-FR" dirty="0"/>
              <a:t> </a:t>
            </a:r>
            <a:r>
              <a:rPr lang="fr-FR" dirty="0" smtClean="0"/>
              <a:t>Rétro </a:t>
            </a:r>
            <a:r>
              <a:rPr lang="fr-FR" dirty="0"/>
              <a:t>conception et amélioration des organisations d’enseignement en EE</a:t>
            </a:r>
          </a:p>
          <a:p>
            <a:pPr lvl="1"/>
            <a:r>
              <a:rPr lang="fr-FR" i="1" dirty="0"/>
              <a:t>Christian LAURENT</a:t>
            </a:r>
            <a:r>
              <a:rPr lang="fr-FR" i="1" cap="all" dirty="0"/>
              <a:t>,</a:t>
            </a:r>
            <a:r>
              <a:rPr lang="fr-FR" i="1" dirty="0"/>
              <a:t> IA-IPR et </a:t>
            </a:r>
            <a:r>
              <a:rPr lang="fr-FR" dirty="0"/>
              <a:t>Daniel </a:t>
            </a:r>
            <a:r>
              <a:rPr lang="fr-FR" cap="all" dirty="0"/>
              <a:t>Scherrer</a:t>
            </a:r>
            <a:r>
              <a:rPr lang="fr-FR" dirty="0"/>
              <a:t>, </a:t>
            </a:r>
            <a:r>
              <a:rPr lang="fr-FR" i="1" dirty="0"/>
              <a:t>enseignant au lycée B Franklin d’Orléans (académie d’Orléans Tours)</a:t>
            </a:r>
          </a:p>
          <a:p>
            <a:endParaRPr lang="fr-FR" dirty="0"/>
          </a:p>
        </p:txBody>
      </p:sp>
    </p:spTree>
    <p:extLst>
      <p:ext uri="{BB962C8B-B14F-4D97-AF65-F5344CB8AC3E}">
        <p14:creationId xmlns:p14="http://schemas.microsoft.com/office/powerpoint/2010/main" val="345579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de l’après-midi</a:t>
            </a:r>
            <a:endParaRPr lang="fr-FR" dirty="0"/>
          </a:p>
        </p:txBody>
      </p:sp>
      <p:sp>
        <p:nvSpPr>
          <p:cNvPr id="3" name="Espace réservé du contenu 2"/>
          <p:cNvSpPr>
            <a:spLocks noGrp="1"/>
          </p:cNvSpPr>
          <p:nvPr>
            <p:ph idx="1"/>
          </p:nvPr>
        </p:nvSpPr>
        <p:spPr>
          <a:xfrm>
            <a:off x="684857" y="1700808"/>
            <a:ext cx="7991599" cy="3888432"/>
          </a:xfrm>
        </p:spPr>
        <p:txBody>
          <a:bodyPr/>
          <a:lstStyle/>
          <a:p>
            <a:pPr>
              <a:tabLst>
                <a:tab pos="1079500" algn="l"/>
              </a:tabLst>
            </a:pPr>
            <a:r>
              <a:rPr lang="fr-FR" dirty="0">
                <a:solidFill>
                  <a:srgbClr val="000000"/>
                </a:solidFill>
              </a:rPr>
              <a:t>14h15</a:t>
            </a:r>
            <a:r>
              <a:rPr lang="fr-FR" dirty="0"/>
              <a:t>	</a:t>
            </a:r>
            <a:r>
              <a:rPr lang="fr-FR" dirty="0" smtClean="0"/>
              <a:t>La </a:t>
            </a:r>
            <a:r>
              <a:rPr lang="fr-FR" dirty="0"/>
              <a:t>place de l’ingénierie système dans la phase préparatoire du projet</a:t>
            </a:r>
            <a:endParaRPr lang="fr-FR" b="1" dirty="0"/>
          </a:p>
          <a:p>
            <a:pPr lvl="1"/>
            <a:r>
              <a:rPr lang="fr-FR" i="1" dirty="0"/>
              <a:t>David HELARD, IA-IPR et Yann </a:t>
            </a:r>
            <a:r>
              <a:rPr lang="fr-FR" i="1" cap="all" dirty="0"/>
              <a:t>Le </a:t>
            </a:r>
            <a:r>
              <a:rPr lang="fr-FR" i="1" cap="all" dirty="0" err="1"/>
              <a:t>gallou</a:t>
            </a:r>
            <a:r>
              <a:rPr lang="fr-FR" i="1" dirty="0"/>
              <a:t> professeur au lycée des Flandres d’Hazebrouck (académie de Lille</a:t>
            </a:r>
            <a:r>
              <a:rPr lang="fr-FR" i="1" dirty="0" smtClean="0"/>
              <a:t>)</a:t>
            </a:r>
            <a:endParaRPr lang="fr-FR" dirty="0"/>
          </a:p>
          <a:p>
            <a:pPr>
              <a:tabLst>
                <a:tab pos="1079500" algn="l"/>
              </a:tabLst>
            </a:pPr>
            <a:r>
              <a:rPr lang="fr-FR" dirty="0" smtClean="0">
                <a:solidFill>
                  <a:srgbClr val="000000"/>
                </a:solidFill>
              </a:rPr>
              <a:t>15h30 	</a:t>
            </a:r>
            <a:r>
              <a:rPr lang="fr-FR" dirty="0" smtClean="0"/>
              <a:t>Les </a:t>
            </a:r>
            <a:r>
              <a:rPr lang="fr-FR" dirty="0"/>
              <a:t>nouveaux programmes de CPGE</a:t>
            </a:r>
            <a:endParaRPr lang="fr-FR" dirty="0"/>
          </a:p>
          <a:p>
            <a:pPr lvl="1"/>
            <a:r>
              <a:rPr lang="fr-FR" i="1" dirty="0"/>
              <a:t>Norbert </a:t>
            </a:r>
            <a:r>
              <a:rPr lang="fr-FR" i="1" dirty="0" smtClean="0"/>
              <a:t>PERROT</a:t>
            </a:r>
            <a:endParaRPr lang="fr-FR" dirty="0"/>
          </a:p>
          <a:p>
            <a:pPr>
              <a:tabLst>
                <a:tab pos="1079500" algn="l"/>
              </a:tabLst>
            </a:pPr>
            <a:r>
              <a:rPr lang="fr-FR" dirty="0" smtClean="0">
                <a:solidFill>
                  <a:srgbClr val="000000"/>
                </a:solidFill>
              </a:rPr>
              <a:t>16h00</a:t>
            </a:r>
            <a:r>
              <a:rPr lang="fr-FR" dirty="0"/>
              <a:t>	</a:t>
            </a:r>
            <a:r>
              <a:rPr lang="fr-FR" dirty="0"/>
              <a:t>Plan d’orientation du CERPEP – Développement de l’apprentissage</a:t>
            </a:r>
            <a:endParaRPr lang="fr-FR" dirty="0"/>
          </a:p>
          <a:p>
            <a:pPr lvl="1"/>
            <a:r>
              <a:rPr lang="fr-FR" i="1" dirty="0"/>
              <a:t>Jean-Pierre COLLIGNON</a:t>
            </a:r>
          </a:p>
          <a:p>
            <a:pPr>
              <a:tabLst>
                <a:tab pos="1079500" algn="l"/>
              </a:tabLst>
            </a:pPr>
            <a:r>
              <a:rPr lang="fr-FR" dirty="0">
                <a:solidFill>
                  <a:srgbClr val="000000"/>
                </a:solidFill>
              </a:rPr>
              <a:t>16h45</a:t>
            </a:r>
            <a:r>
              <a:rPr lang="fr-FR" dirty="0"/>
              <a:t>  </a:t>
            </a:r>
            <a:r>
              <a:rPr lang="fr-FR" dirty="0" smtClean="0"/>
              <a:t> Conclusions</a:t>
            </a:r>
            <a:endParaRPr lang="fr-FR" b="1" dirty="0"/>
          </a:p>
          <a:p>
            <a:endParaRPr lang="fr-FR" dirty="0"/>
          </a:p>
        </p:txBody>
      </p:sp>
    </p:spTree>
    <p:extLst>
      <p:ext uri="{BB962C8B-B14F-4D97-AF65-F5344CB8AC3E}">
        <p14:creationId xmlns:p14="http://schemas.microsoft.com/office/powerpoint/2010/main" val="42034555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gray">
          <a:xfrm>
            <a:off x="684213" y="131763"/>
            <a:ext cx="7775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pPr eaLnBrk="0" hangingPunct="0"/>
            <a:r>
              <a:rPr lang="fr-FR" sz="2400" b="1" dirty="0" smtClean="0">
                <a:solidFill>
                  <a:schemeClr val="tx2"/>
                </a:solidFill>
                <a:ea typeface="ＭＳ Ｐゴシック" charset="0"/>
                <a:cs typeface="Arial" charset="0"/>
              </a:rPr>
              <a:t>Un peu d’histoire </a:t>
            </a:r>
          </a:p>
          <a:p>
            <a:pPr eaLnBrk="0" hangingPunct="0"/>
            <a:r>
              <a:rPr lang="fr-FR" sz="2400" b="1" dirty="0" smtClean="0">
                <a:solidFill>
                  <a:schemeClr val="tx2"/>
                </a:solidFill>
                <a:ea typeface="ＭＳ Ｐゴシック" charset="0"/>
                <a:cs typeface="Arial" charset="0"/>
              </a:rPr>
              <a:t>L’originalité du modèle Français d’enseignement technique</a:t>
            </a:r>
            <a:endParaRPr lang="fr-FR" sz="2400" b="1" dirty="0">
              <a:solidFill>
                <a:schemeClr val="tx2"/>
              </a:solidFill>
              <a:ea typeface="ＭＳ Ｐゴシック" charset="0"/>
              <a:cs typeface="Arial" charset="0"/>
            </a:endParaRPr>
          </a:p>
        </p:txBody>
      </p:sp>
      <p:sp>
        <p:nvSpPr>
          <p:cNvPr id="22531" name="Rectangle 3"/>
          <p:cNvSpPr txBox="1">
            <a:spLocks noChangeArrowheads="1"/>
          </p:cNvSpPr>
          <p:nvPr/>
        </p:nvSpPr>
        <p:spPr bwMode="gray">
          <a:xfrm>
            <a:off x="684213" y="1773238"/>
            <a:ext cx="777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accent1"/>
                </a:solidFill>
                <a:latin typeface="Calibri" charset="0"/>
                <a:ea typeface="Arial" charset="0"/>
                <a:cs typeface="Calibri" charset="0"/>
              </a:defRPr>
            </a:lvl1pPr>
            <a:lvl2pPr>
              <a:defRPr sz="1500">
                <a:solidFill>
                  <a:schemeClr val="tx1"/>
                </a:solidFill>
                <a:latin typeface="Calibri" charset="0"/>
                <a:ea typeface="Arial" charset="0"/>
                <a:cs typeface="Calibri" charset="0"/>
              </a:defRPr>
            </a:lvl2pPr>
            <a:lvl3pPr>
              <a:defRPr sz="1500">
                <a:solidFill>
                  <a:schemeClr val="tx1"/>
                </a:solidFill>
                <a:latin typeface="Calibri" charset="0"/>
                <a:ea typeface="Arial" charset="0"/>
                <a:cs typeface="Calibri" charset="0"/>
              </a:defRPr>
            </a:lvl3pPr>
            <a:lvl4pPr>
              <a:defRPr sz="1100">
                <a:solidFill>
                  <a:schemeClr val="tx1"/>
                </a:solidFill>
                <a:latin typeface="Calibri" charset="0"/>
                <a:ea typeface="Arial" charset="0"/>
                <a:cs typeface="Calibri" charset="0"/>
              </a:defRPr>
            </a:lvl4pPr>
            <a:lvl5pPr>
              <a:defRPr sz="1100">
                <a:solidFill>
                  <a:schemeClr val="tx1"/>
                </a:solidFill>
                <a:latin typeface="Calibri" charset="0"/>
                <a:ea typeface="Arial" charset="0"/>
                <a:cs typeface="Calibri" charset="0"/>
              </a:defRPr>
            </a:lvl5pPr>
            <a:lvl6pPr indent="1209675" eaLnBrk="0" hangingPunct="0">
              <a:defRPr sz="1100">
                <a:solidFill>
                  <a:schemeClr val="tx1"/>
                </a:solidFill>
                <a:latin typeface="Calibri" charset="0"/>
                <a:ea typeface="Arial" charset="0"/>
                <a:cs typeface="Calibri" charset="0"/>
              </a:defRPr>
            </a:lvl6pPr>
            <a:lvl7pPr indent="1209675" eaLnBrk="0" hangingPunct="0">
              <a:defRPr sz="1100">
                <a:solidFill>
                  <a:schemeClr val="tx1"/>
                </a:solidFill>
                <a:latin typeface="Calibri" charset="0"/>
                <a:ea typeface="Arial" charset="0"/>
                <a:cs typeface="Calibri" charset="0"/>
              </a:defRPr>
            </a:lvl7pPr>
            <a:lvl8pPr indent="1209675" eaLnBrk="0" hangingPunct="0">
              <a:defRPr sz="1100">
                <a:solidFill>
                  <a:schemeClr val="tx1"/>
                </a:solidFill>
                <a:latin typeface="Calibri" charset="0"/>
                <a:ea typeface="Arial" charset="0"/>
                <a:cs typeface="Calibri" charset="0"/>
              </a:defRPr>
            </a:lvl8pPr>
            <a:lvl9pPr indent="1209675" eaLnBrk="0" hangingPunct="0">
              <a:defRPr sz="1100">
                <a:solidFill>
                  <a:schemeClr val="tx1"/>
                </a:solidFill>
                <a:latin typeface="Calibri" charset="0"/>
                <a:ea typeface="Arial" charset="0"/>
                <a:cs typeface="Calibri" charset="0"/>
              </a:defRPr>
            </a:lvl9pPr>
          </a:lstStyle>
          <a:p>
            <a:pPr marL="250825" indent="-250825" eaLnBrk="0" hangingPunct="0">
              <a:spcBef>
                <a:spcPct val="60000"/>
              </a:spcBef>
              <a:spcAft>
                <a:spcPct val="40000"/>
              </a:spcAft>
              <a:buClr>
                <a:schemeClr val="hlink"/>
              </a:buClr>
              <a:buFont typeface="Wingdings" charset="0"/>
              <a:buChar char="n"/>
            </a:pPr>
            <a:r>
              <a:rPr lang="fr-FR" dirty="0"/>
              <a:t>Trois particularismes nationaux ont contribué, chacun à leur manière, à en former </a:t>
            </a:r>
            <a:r>
              <a:rPr lang="fr-FR" dirty="0" smtClean="0"/>
              <a:t>l’image</a:t>
            </a:r>
          </a:p>
          <a:p>
            <a:pPr marL="708025" lvl="1" indent="-250825" eaLnBrk="0" hangingPunct="0">
              <a:spcBef>
                <a:spcPct val="60000"/>
              </a:spcBef>
              <a:spcAft>
                <a:spcPct val="40000"/>
              </a:spcAft>
              <a:buClr>
                <a:schemeClr val="hlink"/>
              </a:buClr>
              <a:buFont typeface="Wingdings" charset="0"/>
              <a:buChar char="n"/>
            </a:pPr>
            <a:r>
              <a:rPr lang="fr-FR" dirty="0"/>
              <a:t>La rupture introduite dans le système de formation corporatiste par le décret d’</a:t>
            </a:r>
            <a:r>
              <a:rPr lang="fr-FR" dirty="0" err="1"/>
              <a:t>Allarde</a:t>
            </a:r>
            <a:r>
              <a:rPr lang="fr-FR" dirty="0"/>
              <a:t> et la loi Le </a:t>
            </a:r>
            <a:r>
              <a:rPr lang="fr-FR" dirty="0" smtClean="0"/>
              <a:t>Chapelier</a:t>
            </a:r>
          </a:p>
          <a:p>
            <a:pPr marL="708025" lvl="1" indent="-250825" eaLnBrk="0" hangingPunct="0">
              <a:spcBef>
                <a:spcPct val="60000"/>
              </a:spcBef>
              <a:spcAft>
                <a:spcPct val="40000"/>
              </a:spcAft>
              <a:buClr>
                <a:schemeClr val="hlink"/>
              </a:buClr>
              <a:buFont typeface="Wingdings" charset="0"/>
              <a:buChar char="n"/>
            </a:pPr>
            <a:r>
              <a:rPr lang="fr-FR" dirty="0"/>
              <a:t>La difficulté à dépasser, sur le plan culturel, les représentations négatives associées au monde du travail et de la </a:t>
            </a:r>
            <a:r>
              <a:rPr lang="fr-FR" dirty="0" smtClean="0"/>
              <a:t>production</a:t>
            </a:r>
          </a:p>
          <a:p>
            <a:pPr marL="708025" lvl="1" indent="-250825" eaLnBrk="0" hangingPunct="0">
              <a:spcBef>
                <a:spcPct val="60000"/>
              </a:spcBef>
              <a:spcAft>
                <a:spcPct val="40000"/>
              </a:spcAft>
              <a:buClr>
                <a:schemeClr val="hlink"/>
              </a:buClr>
              <a:buFont typeface="Wingdings" charset="0"/>
              <a:buChar char="n"/>
            </a:pPr>
            <a:r>
              <a:rPr lang="fr-FR" dirty="0"/>
              <a:t>L’ambivalence des milieux professionnels </a:t>
            </a:r>
            <a:r>
              <a:rPr lang="fr-FR" dirty="0" smtClean="0"/>
              <a:t> </a:t>
            </a:r>
            <a:r>
              <a:rPr lang="fr-FR" dirty="0"/>
              <a:t>  </a:t>
            </a:r>
            <a:endParaRPr lang="fr-FR" dirty="0" smtClean="0"/>
          </a:p>
          <a:p>
            <a:pPr marL="250825" indent="-250825" eaLnBrk="0" hangingPunct="0">
              <a:spcBef>
                <a:spcPct val="60000"/>
              </a:spcBef>
              <a:spcAft>
                <a:spcPct val="40000"/>
              </a:spcAft>
              <a:buClr>
                <a:schemeClr val="hlink"/>
              </a:buClr>
              <a:buFont typeface="Wingdings" charset="0"/>
              <a:buChar char="n"/>
            </a:pPr>
            <a:r>
              <a:rPr lang="fr-FR" dirty="0"/>
              <a:t>O</a:t>
            </a:r>
            <a:r>
              <a:rPr lang="fr-FR" dirty="0" smtClean="0"/>
              <a:t>n </a:t>
            </a:r>
            <a:r>
              <a:rPr lang="fr-FR" dirty="0"/>
              <a:t>ne peut plus parler d’un enseignement technique autonome mais plutôt de filières du système éducatif qui préparent leurs élèves à des diplômes technologiques ou professionnels </a:t>
            </a:r>
            <a:endParaRPr lang="fr-FR" dirty="0" smtClean="0"/>
          </a:p>
          <a:p>
            <a:pPr marL="250825" indent="-250825" eaLnBrk="0" hangingPunct="0">
              <a:spcBef>
                <a:spcPct val="60000"/>
              </a:spcBef>
              <a:spcAft>
                <a:spcPct val="40000"/>
              </a:spcAft>
              <a:buClr>
                <a:schemeClr val="hlink"/>
              </a:buClr>
              <a:buFont typeface="Wingdings" charset="0"/>
              <a:buChar char="n"/>
            </a:pPr>
            <a:r>
              <a:rPr lang="fr-FR" dirty="0" smtClean="0"/>
              <a:t>Des richesses pédagogiques qui n’empêchent pas les critiques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10" dur="500"/>
                                        <p:tgtEl>
                                          <p:spTgt spid="22531">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3" dur="500"/>
                                        <p:tgtEl>
                                          <p:spTgt spid="22531">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2531">
                                            <p:txEl>
                                              <p:pRg st="3" end="3"/>
                                            </p:txEl>
                                          </p:spTgt>
                                        </p:tgtEl>
                                        <p:attrNameLst>
                                          <p:attrName>style.visibility</p:attrName>
                                        </p:attrNameLst>
                                      </p:cBhvr>
                                      <p:to>
                                        <p:strVal val="visible"/>
                                      </p:to>
                                    </p:set>
                                    <p:animEffect transition="in" filter="checkerboard(across)">
                                      <p:cBhvr>
                                        <p:cTn id="16" dur="500"/>
                                        <p:tgtEl>
                                          <p:spTgt spid="2253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Effect transition="in" filter="checkerboard(across)">
                                      <p:cBhvr>
                                        <p:cTn id="21" dur="500"/>
                                        <p:tgtEl>
                                          <p:spTgt spid="2253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2531">
                                            <p:txEl>
                                              <p:pRg st="5" end="5"/>
                                            </p:txEl>
                                          </p:spTgt>
                                        </p:tgtEl>
                                        <p:attrNameLst>
                                          <p:attrName>style.visibility</p:attrName>
                                        </p:attrNameLst>
                                      </p:cBhvr>
                                      <p:to>
                                        <p:strVal val="visible"/>
                                      </p:to>
                                    </p:set>
                                    <p:animEffect transition="in" filter="checkerboard(across)">
                                      <p:cBhvr>
                                        <p:cTn id="26"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a typeface="ＭＳ Ｐゴシック" charset="0"/>
                <a:cs typeface="Arial" charset="0"/>
              </a:rPr>
              <a:t>Un peu d’histoire </a:t>
            </a:r>
            <a:br>
              <a:rPr lang="fr-FR" dirty="0">
                <a:ea typeface="ＭＳ Ｐゴシック" charset="0"/>
                <a:cs typeface="Arial" charset="0"/>
              </a:rPr>
            </a:br>
            <a:r>
              <a:rPr lang="fr-FR" dirty="0" smtClean="0">
                <a:ea typeface="ＭＳ Ｐゴシック" charset="0"/>
                <a:cs typeface="Arial" charset="0"/>
              </a:rPr>
              <a:t>Une problématique récurrente ?</a:t>
            </a:r>
            <a:endParaRPr lang="fr-FR" dirty="0"/>
          </a:p>
        </p:txBody>
      </p:sp>
      <p:sp>
        <p:nvSpPr>
          <p:cNvPr id="3" name="Espace réservé du contenu 2"/>
          <p:cNvSpPr>
            <a:spLocks noGrp="1"/>
          </p:cNvSpPr>
          <p:nvPr>
            <p:ph idx="1"/>
          </p:nvPr>
        </p:nvSpPr>
        <p:spPr/>
        <p:txBody>
          <a:bodyPr/>
          <a:lstStyle/>
          <a:p>
            <a:r>
              <a:rPr lang="fr-FR" dirty="0"/>
              <a:t>Jusqu’au début du 19</a:t>
            </a:r>
            <a:r>
              <a:rPr lang="fr-FR" baseline="30000" dirty="0"/>
              <a:t>ème</a:t>
            </a:r>
            <a:r>
              <a:rPr lang="fr-FR" dirty="0"/>
              <a:t> siècle le seul modèle existant était celui du compagnonnage. Dès 1880 et la création des écoles manuelles d’apprentissage, l’éducation et l’industrie s’opposent relativement à la tutelle de l’enseignement professionnel et technique </a:t>
            </a:r>
            <a:r>
              <a:rPr lang="fr-FR" dirty="0" smtClean="0"/>
              <a:t>:</a:t>
            </a:r>
          </a:p>
          <a:p>
            <a:pPr marL="252413" lvl="1" indent="0">
              <a:buNone/>
            </a:pPr>
            <a:r>
              <a:rPr lang="fr-FR" dirty="0"/>
              <a:t>« un enseignement à but immédiatement opératoire et donc tout de suite rentable ou une formation intégrant plus de culture générale pour une adaptabilité accrue des ouvriers et des techniciens </a:t>
            </a:r>
            <a:r>
              <a:rPr lang="fr-FR" dirty="0" smtClean="0"/>
              <a:t>» </a:t>
            </a:r>
          </a:p>
          <a:p>
            <a:r>
              <a:rPr lang="fr-FR" dirty="0" smtClean="0"/>
              <a:t>A. Savary </a:t>
            </a:r>
            <a:r>
              <a:rPr lang="fr-FR" dirty="0"/>
              <a:t>soulignait le caractère souvent obsolète des programmes et des équipements des lycées, les difficultés à recruter le corps enseignant </a:t>
            </a:r>
            <a:endParaRPr lang="fr-FR" dirty="0" smtClean="0"/>
          </a:p>
          <a:p>
            <a:r>
              <a:rPr lang="fr-FR" dirty="0"/>
              <a:t>JP Chevènement modifie la problématique en partant d’une réflexion économique et fixe l’objectif de 80 % d’une classe d’âge </a:t>
            </a:r>
            <a:r>
              <a:rPr lang="fr-FR" dirty="0" smtClean="0"/>
              <a:t>et crée les baccalauréats professionnels</a:t>
            </a:r>
            <a:endParaRPr lang="fr-FR" dirty="0"/>
          </a:p>
        </p:txBody>
      </p:sp>
    </p:spTree>
    <p:extLst>
      <p:ext uri="{BB962C8B-B14F-4D97-AF65-F5344CB8AC3E}">
        <p14:creationId xmlns:p14="http://schemas.microsoft.com/office/powerpoint/2010/main" val="1301774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a typeface="ＭＳ Ｐゴシック" charset="0"/>
                <a:cs typeface="Arial" charset="0"/>
              </a:rPr>
              <a:t>Un peu d’histoire </a:t>
            </a:r>
            <a:br>
              <a:rPr lang="fr-FR" dirty="0">
                <a:ea typeface="ＭＳ Ｐゴシック" charset="0"/>
                <a:cs typeface="Arial" charset="0"/>
              </a:rPr>
            </a:br>
            <a:r>
              <a:rPr lang="fr-FR" dirty="0" smtClean="0">
                <a:ea typeface="ＭＳ Ｐゴシック" charset="0"/>
                <a:cs typeface="Arial" charset="0"/>
              </a:rPr>
              <a:t>Les baccalauréats professionnels, ruptures et continuités </a:t>
            </a:r>
            <a:endParaRPr lang="fr-FR" dirty="0"/>
          </a:p>
        </p:txBody>
      </p:sp>
      <p:sp>
        <p:nvSpPr>
          <p:cNvPr id="3" name="Espace réservé du contenu 2"/>
          <p:cNvSpPr>
            <a:spLocks noGrp="1"/>
          </p:cNvSpPr>
          <p:nvPr>
            <p:ph idx="1"/>
          </p:nvPr>
        </p:nvSpPr>
        <p:spPr>
          <a:xfrm>
            <a:off x="684213" y="1700808"/>
            <a:ext cx="7775575" cy="4248150"/>
          </a:xfrm>
        </p:spPr>
        <p:txBody>
          <a:bodyPr/>
          <a:lstStyle/>
          <a:p>
            <a:r>
              <a:rPr lang="fr-FR" dirty="0"/>
              <a:t>P</a:t>
            </a:r>
            <a:r>
              <a:rPr lang="fr-FR" dirty="0" smtClean="0"/>
              <a:t>rofonde </a:t>
            </a:r>
            <a:r>
              <a:rPr lang="fr-FR" dirty="0"/>
              <a:t>mutation </a:t>
            </a:r>
            <a:r>
              <a:rPr lang="fr-FR" dirty="0" smtClean="0"/>
              <a:t>subie par les </a:t>
            </a:r>
            <a:r>
              <a:rPr lang="fr-FR" dirty="0"/>
              <a:t>lycées professionnels </a:t>
            </a:r>
            <a:r>
              <a:rPr lang="fr-FR" dirty="0" smtClean="0"/>
              <a:t>due à </a:t>
            </a:r>
            <a:r>
              <a:rPr lang="fr-FR" dirty="0"/>
              <a:t>l’élévation du niveau des qualifications d’une part mais aussi </a:t>
            </a:r>
            <a:r>
              <a:rPr lang="fr-FR" dirty="0" smtClean="0"/>
              <a:t>aux exigences </a:t>
            </a:r>
            <a:r>
              <a:rPr lang="fr-FR" dirty="0"/>
              <a:t>d’apport de culture générale due à la dénomination </a:t>
            </a:r>
            <a:r>
              <a:rPr lang="fr-FR" dirty="0" smtClean="0"/>
              <a:t>même</a:t>
            </a:r>
          </a:p>
          <a:p>
            <a:r>
              <a:rPr lang="fr-FR" dirty="0"/>
              <a:t>Les enseignants se sont formés et ont su intégrer les évolutions techniques et ont conservé les pratiques pédagogiques et leur autonomie d’enseignant </a:t>
            </a:r>
            <a:endParaRPr lang="fr-FR" dirty="0" smtClean="0"/>
          </a:p>
          <a:p>
            <a:r>
              <a:rPr lang="fr-FR" dirty="0" smtClean="0"/>
              <a:t>Un nouveau modèle d’établissement apparaît en 1992, le lycée polyvalent qui se retrouve dans les statistiques à partir de 2000</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2948861555"/>
              </p:ext>
            </p:extLst>
          </p:nvPr>
        </p:nvGraphicFramePr>
        <p:xfrm>
          <a:off x="1511300" y="4797152"/>
          <a:ext cx="7324725" cy="1673225"/>
        </p:xfrm>
        <a:graphic>
          <a:graphicData uri="http://schemas.openxmlformats.org/presentationml/2006/ole">
            <mc:AlternateContent xmlns:mc="http://schemas.openxmlformats.org/markup-compatibility/2006">
              <mc:Choice xmlns:v="urn:schemas-microsoft-com:vml" Requires="v">
                <p:oleObj spid="_x0000_s1044" name="Document" r:id="rId4" imgW="6121400" imgH="1397000" progId="Word.Document.12">
                  <p:embed/>
                </p:oleObj>
              </mc:Choice>
              <mc:Fallback>
                <p:oleObj name="Document" r:id="rId4" imgW="6121400" imgH="1397000" progId="Word.Document.12">
                  <p:embed/>
                  <p:pic>
                    <p:nvPicPr>
                      <p:cNvPr id="0" name=""/>
                      <p:cNvPicPr/>
                      <p:nvPr/>
                    </p:nvPicPr>
                    <p:blipFill>
                      <a:blip r:embed="rId5"/>
                      <a:stretch>
                        <a:fillRect/>
                      </a:stretch>
                    </p:blipFill>
                    <p:spPr>
                      <a:xfrm>
                        <a:off x="1511300" y="4797152"/>
                        <a:ext cx="7324725" cy="1673225"/>
                      </a:xfrm>
                      <a:prstGeom prst="rect">
                        <a:avLst/>
                      </a:prstGeom>
                    </p:spPr>
                  </p:pic>
                </p:oleObj>
              </mc:Fallback>
            </mc:AlternateContent>
          </a:graphicData>
        </a:graphic>
      </p:graphicFrame>
    </p:spTree>
    <p:extLst>
      <p:ext uri="{BB962C8B-B14F-4D97-AF65-F5344CB8AC3E}">
        <p14:creationId xmlns:p14="http://schemas.microsoft.com/office/powerpoint/2010/main" val="516628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des six dernières années</a:t>
            </a:r>
            <a:br>
              <a:rPr lang="fr-FR" dirty="0" smtClean="0"/>
            </a:br>
            <a:r>
              <a:rPr lang="fr-FR" dirty="0" smtClean="0"/>
              <a:t>La technologie au collège</a:t>
            </a:r>
            <a:endParaRPr lang="fr-FR" dirty="0"/>
          </a:p>
        </p:txBody>
      </p:sp>
      <p:sp>
        <p:nvSpPr>
          <p:cNvPr id="3" name="Espace réservé du contenu 2"/>
          <p:cNvSpPr>
            <a:spLocks noGrp="1"/>
          </p:cNvSpPr>
          <p:nvPr>
            <p:ph idx="1"/>
          </p:nvPr>
        </p:nvSpPr>
        <p:spPr/>
        <p:txBody>
          <a:bodyPr/>
          <a:lstStyle/>
          <a:p>
            <a:r>
              <a:rPr lang="fr-FR" dirty="0" smtClean="0"/>
              <a:t>Mise en application simultanée des programmes de la 6</a:t>
            </a:r>
            <a:r>
              <a:rPr lang="fr-FR" baseline="30000" dirty="0" smtClean="0"/>
              <a:t>ème</a:t>
            </a:r>
            <a:r>
              <a:rPr lang="fr-FR" dirty="0" smtClean="0"/>
              <a:t> à la 3</a:t>
            </a:r>
            <a:r>
              <a:rPr lang="fr-FR" baseline="30000" dirty="0" smtClean="0"/>
              <a:t>ème</a:t>
            </a:r>
            <a:r>
              <a:rPr lang="fr-FR" dirty="0" smtClean="0"/>
              <a:t> en septembre 2008</a:t>
            </a:r>
          </a:p>
          <a:p>
            <a:pPr lvl="1"/>
            <a:r>
              <a:rPr lang="fr-FR" dirty="0" smtClean="0"/>
              <a:t>Recentrage complet sur la technologie industrielle</a:t>
            </a:r>
          </a:p>
          <a:p>
            <a:pPr lvl="1"/>
            <a:r>
              <a:rPr lang="fr-FR" dirty="0"/>
              <a:t>S</a:t>
            </a:r>
            <a:r>
              <a:rPr lang="fr-FR" dirty="0" smtClean="0"/>
              <a:t>ix </a:t>
            </a:r>
            <a:r>
              <a:rPr lang="fr-FR" dirty="0"/>
              <a:t>approches : l’analyse et la conception de l’objet technique, les matériaux utilisés, les énergies mise en œuvre, l’évolution de l’objet technique, la communication et la gestion de l’information et les processus de réalisation d’un objet technique </a:t>
            </a:r>
            <a:endParaRPr lang="fr-FR" dirty="0" smtClean="0"/>
          </a:p>
          <a:p>
            <a:pPr lvl="1"/>
            <a:r>
              <a:rPr lang="fr-FR" dirty="0"/>
              <a:t>La classe de 3</a:t>
            </a:r>
            <a:r>
              <a:rPr lang="fr-FR" baseline="30000" dirty="0"/>
              <a:t>e</a:t>
            </a:r>
            <a:r>
              <a:rPr lang="fr-FR" dirty="0"/>
              <a:t> est consacrée à des activités de projet </a:t>
            </a:r>
          </a:p>
        </p:txBody>
      </p:sp>
    </p:spTree>
    <p:extLst>
      <p:ext uri="{BB962C8B-B14F-4D97-AF65-F5344CB8AC3E}">
        <p14:creationId xmlns:p14="http://schemas.microsoft.com/office/powerpoint/2010/main" val="1177483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3"/>
          <p:cNvGrpSpPr/>
          <p:nvPr/>
        </p:nvGrpSpPr>
        <p:grpSpPr>
          <a:xfrm>
            <a:off x="755576" y="1008112"/>
            <a:ext cx="7566298" cy="5373216"/>
            <a:chOff x="209339" y="0"/>
            <a:chExt cx="8688599" cy="6750050"/>
          </a:xfrm>
        </p:grpSpPr>
        <p:sp>
          <p:nvSpPr>
            <p:cNvPr id="5" name="Ellipse 4"/>
            <p:cNvSpPr/>
            <p:nvPr/>
          </p:nvSpPr>
          <p:spPr>
            <a:xfrm>
              <a:off x="209339" y="2499021"/>
              <a:ext cx="4214842" cy="4214842"/>
            </a:xfrm>
            <a:prstGeom prst="ellipse">
              <a:avLst/>
            </a:prstGeom>
            <a:solidFill>
              <a:schemeClr val="accent6">
                <a:lumMod val="20000"/>
                <a:lumOff val="80000"/>
              </a:schemeClr>
            </a:solidFill>
            <a:ln>
              <a:solidFill>
                <a:schemeClr val="accent6">
                  <a:lumMod val="20000"/>
                  <a:lumOff val="80000"/>
                </a:schemeClr>
              </a:solidFill>
            </a:ln>
            <a:effectLst>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fr-FR" sz="1200" dirty="0"/>
            </a:p>
          </p:txBody>
        </p:sp>
        <p:sp>
          <p:nvSpPr>
            <p:cNvPr id="6" name="Arrondir un rectangle avec un coin diagonal 5"/>
            <p:cNvSpPr/>
            <p:nvPr/>
          </p:nvSpPr>
          <p:spPr>
            <a:xfrm>
              <a:off x="259757" y="0"/>
              <a:ext cx="8429683" cy="664310"/>
            </a:xfrm>
            <a:prstGeom prst="round2DiagRect">
              <a:avLst/>
            </a:prstGeom>
            <a:noFill/>
            <a:ln>
              <a:noFill/>
            </a:ln>
            <a:effectLst>
              <a:outerShdw blurRad="40000" dist="23000" dir="3420000" sx="98000" sy="98000" rotWithShape="0">
                <a:schemeClr val="bg1">
                  <a:alpha val="55000"/>
                </a:schemeClr>
              </a:outerShdw>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r>
                <a:rPr lang="fr-FR" sz="20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Calibri"/>
                  <a:cs typeface="Calibri"/>
                </a:rPr>
                <a:t>Deux approches possibles</a:t>
              </a:r>
            </a:p>
          </p:txBody>
        </p:sp>
        <p:grpSp>
          <p:nvGrpSpPr>
            <p:cNvPr id="7" name="Groupe 83"/>
            <p:cNvGrpSpPr>
              <a:grpSpLocks/>
            </p:cNvGrpSpPr>
            <p:nvPr/>
          </p:nvGrpSpPr>
          <p:grpSpPr bwMode="auto">
            <a:xfrm>
              <a:off x="4540250" y="2479675"/>
              <a:ext cx="4357688" cy="4270375"/>
              <a:chOff x="4714877" y="2536595"/>
              <a:chExt cx="4357717" cy="4271011"/>
            </a:xfrm>
          </p:grpSpPr>
          <p:sp>
            <p:nvSpPr>
              <p:cNvPr id="45" name="Ellipse 44"/>
              <p:cNvSpPr/>
              <p:nvPr/>
            </p:nvSpPr>
            <p:spPr>
              <a:xfrm>
                <a:off x="4734350" y="2574493"/>
                <a:ext cx="4233113" cy="423311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fr-FR" dirty="0"/>
              </a:p>
            </p:txBody>
          </p:sp>
          <p:sp>
            <p:nvSpPr>
              <p:cNvPr id="46" name="Ellipse 45"/>
              <p:cNvSpPr/>
              <p:nvPr/>
            </p:nvSpPr>
            <p:spPr>
              <a:xfrm>
                <a:off x="6665928" y="5642207"/>
                <a:ext cx="1001719" cy="1001862"/>
              </a:xfrm>
              <a:prstGeom prst="ellipse">
                <a:avLst/>
              </a:prstGeom>
              <a:solidFill>
                <a:schemeClr val="accent6">
                  <a:alpha val="61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endParaRPr lang="fr-FR" i="1" dirty="0"/>
              </a:p>
            </p:txBody>
          </p:sp>
          <p:sp>
            <p:nvSpPr>
              <p:cNvPr id="47" name="Ellipse 46"/>
              <p:cNvSpPr/>
              <p:nvPr/>
            </p:nvSpPr>
            <p:spPr>
              <a:xfrm>
                <a:off x="7786710" y="4492686"/>
                <a:ext cx="1001719" cy="1001862"/>
              </a:xfrm>
              <a:prstGeom prst="ellipse">
                <a:avLst/>
              </a:prstGeom>
              <a:solidFill>
                <a:schemeClr val="accent6">
                  <a:alpha val="61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endParaRPr lang="fr-FR" i="1" dirty="0"/>
              </a:p>
            </p:txBody>
          </p:sp>
          <p:sp>
            <p:nvSpPr>
              <p:cNvPr id="48" name="Ellipse 47"/>
              <p:cNvSpPr/>
              <p:nvPr/>
            </p:nvSpPr>
            <p:spPr>
              <a:xfrm>
                <a:off x="7269182" y="3000214"/>
                <a:ext cx="1001719" cy="1000274"/>
              </a:xfrm>
              <a:prstGeom prst="ellipse">
                <a:avLst/>
              </a:prstGeom>
              <a:solidFill>
                <a:schemeClr val="accent6">
                  <a:alpha val="61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endParaRPr lang="fr-FR" i="1" dirty="0"/>
              </a:p>
            </p:txBody>
          </p:sp>
          <p:sp>
            <p:nvSpPr>
              <p:cNvPr id="49" name="Ellipse 48"/>
              <p:cNvSpPr/>
              <p:nvPr/>
            </p:nvSpPr>
            <p:spPr>
              <a:xfrm>
                <a:off x="5264156" y="5245273"/>
                <a:ext cx="1001720" cy="1001862"/>
              </a:xfrm>
              <a:prstGeom prst="ellipse">
                <a:avLst/>
              </a:prstGeom>
              <a:solidFill>
                <a:schemeClr val="accent6">
                  <a:alpha val="70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endParaRPr lang="fr-FR" i="1" dirty="0"/>
              </a:p>
            </p:txBody>
          </p:sp>
          <p:sp>
            <p:nvSpPr>
              <p:cNvPr id="50" name="ZoneTexte 36"/>
              <p:cNvSpPr txBox="1">
                <a:spLocks noChangeArrowheads="1"/>
              </p:cNvSpPr>
              <p:nvPr/>
            </p:nvSpPr>
            <p:spPr bwMode="auto">
              <a:xfrm>
                <a:off x="5734248" y="2536595"/>
                <a:ext cx="2365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fr-FR" sz="1800">
                  <a:latin typeface="Calibri" charset="0"/>
                </a:endParaRPr>
              </a:p>
            </p:txBody>
          </p:sp>
          <p:sp>
            <p:nvSpPr>
              <p:cNvPr id="51" name="Ellipse 50"/>
              <p:cNvSpPr/>
              <p:nvPr/>
            </p:nvSpPr>
            <p:spPr>
              <a:xfrm>
                <a:off x="4856166" y="3992550"/>
                <a:ext cx="1001719" cy="1000274"/>
              </a:xfrm>
              <a:prstGeom prst="ellipse">
                <a:avLst/>
              </a:prstGeom>
              <a:solidFill>
                <a:schemeClr val="accent6">
                  <a:alpha val="61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endParaRPr lang="fr-FR" i="1" dirty="0"/>
              </a:p>
            </p:txBody>
          </p:sp>
          <p:pic>
            <p:nvPicPr>
              <p:cNvPr id="52" name="Picture 2"/>
              <p:cNvPicPr>
                <a:picLocks noChangeAspect="1" noChangeArrowheads="1"/>
              </p:cNvPicPr>
              <p:nvPr/>
            </p:nvPicPr>
            <p:blipFill>
              <a:blip r:embed="rId3" cstate="print"/>
              <a:srcRect l="26786" r="24999"/>
              <a:stretch>
                <a:fillRect/>
              </a:stretch>
            </p:blipFill>
            <p:spPr bwMode="auto">
              <a:xfrm>
                <a:off x="5084017" y="4104976"/>
                <a:ext cx="454876" cy="7143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Picture 4"/>
              <p:cNvPicPr>
                <a:picLocks noChangeAspect="1" noChangeArrowheads="1"/>
              </p:cNvPicPr>
              <p:nvPr/>
            </p:nvPicPr>
            <p:blipFill>
              <a:blip r:embed="rId4" cstate="print"/>
              <a:srcRect/>
              <a:stretch>
                <a:fillRect/>
              </a:stretch>
            </p:blipFill>
            <p:spPr bwMode="auto">
              <a:xfrm>
                <a:off x="7373614" y="3229804"/>
                <a:ext cx="778195" cy="557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Picture 5"/>
              <p:cNvPicPr>
                <a:picLocks noChangeAspect="1" noChangeArrowheads="1"/>
              </p:cNvPicPr>
              <p:nvPr/>
            </p:nvPicPr>
            <p:blipFill>
              <a:blip r:embed="rId5" cstate="print"/>
              <a:srcRect/>
              <a:stretch>
                <a:fillRect/>
              </a:stretch>
            </p:blipFill>
            <p:spPr bwMode="auto">
              <a:xfrm>
                <a:off x="7944409" y="4672753"/>
                <a:ext cx="699672" cy="636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5" name="Picture 6"/>
              <p:cNvPicPr>
                <a:picLocks noChangeAspect="1" noChangeArrowheads="1"/>
              </p:cNvPicPr>
              <p:nvPr/>
            </p:nvPicPr>
            <p:blipFill>
              <a:blip r:embed="rId6" cstate="print"/>
              <a:srcRect/>
              <a:stretch>
                <a:fillRect/>
              </a:stretch>
            </p:blipFill>
            <p:spPr bwMode="auto">
              <a:xfrm>
                <a:off x="6817462" y="5807287"/>
                <a:ext cx="707062" cy="682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6" name="Picture 8"/>
              <p:cNvPicPr>
                <a:picLocks noChangeAspect="1" noChangeArrowheads="1"/>
              </p:cNvPicPr>
              <p:nvPr/>
            </p:nvPicPr>
            <p:blipFill>
              <a:blip r:embed="rId7" cstate="print"/>
              <a:srcRect l="3125" t="14375" b="8750"/>
              <a:stretch>
                <a:fillRect/>
              </a:stretch>
            </p:blipFill>
            <p:spPr bwMode="auto">
              <a:xfrm>
                <a:off x="5358902" y="5438319"/>
                <a:ext cx="802503" cy="636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7" name="Ellipse 56"/>
              <p:cNvSpPr/>
              <p:nvPr/>
            </p:nvSpPr>
            <p:spPr>
              <a:xfrm>
                <a:off x="5538795" y="2938293"/>
                <a:ext cx="1001719" cy="1000274"/>
              </a:xfrm>
              <a:prstGeom prst="ellipse">
                <a:avLst/>
              </a:prstGeom>
              <a:solidFill>
                <a:schemeClr val="accent6">
                  <a:alpha val="61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endParaRPr lang="fr-FR" i="1" dirty="0"/>
              </a:p>
            </p:txBody>
          </p:sp>
          <p:pic>
            <p:nvPicPr>
              <p:cNvPr id="58" name="Picture 3" descr="C:\Users\user\Documents\01- Lycée\22- Réforme lycée 2010\Documents de présentation\Illustrations\vynil.jpg"/>
              <p:cNvPicPr>
                <a:picLocks noChangeAspect="1" noChangeArrowheads="1"/>
              </p:cNvPicPr>
              <p:nvPr/>
            </p:nvPicPr>
            <p:blipFill>
              <a:blip r:embed="rId8" cstate="print"/>
              <a:srcRect/>
              <a:stretch>
                <a:fillRect/>
              </a:stretch>
            </p:blipFill>
            <p:spPr bwMode="auto">
              <a:xfrm>
                <a:off x="5702216" y="3087656"/>
                <a:ext cx="684834" cy="684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9" name="Diagramme 58"/>
              <p:cNvGraphicFramePr/>
              <p:nvPr/>
            </p:nvGraphicFramePr>
            <p:xfrm>
              <a:off x="4714877" y="3268632"/>
              <a:ext cx="4357717" cy="31956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0" name="ZoneTexte 59"/>
              <p:cNvSpPr txBox="1"/>
              <p:nvPr/>
            </p:nvSpPr>
            <p:spPr>
              <a:xfrm>
                <a:off x="5693444" y="3724277"/>
                <a:ext cx="2307580" cy="1740146"/>
              </a:xfrm>
              <a:prstGeom prst="rect">
                <a:avLst/>
              </a:prstGeom>
              <a:noFill/>
            </p:spPr>
            <p:txBody>
              <a:bodyPr>
                <a:spAutoFit/>
              </a:bodyPr>
              <a:lstStyle/>
              <a:p>
                <a:pPr algn="ctr" fontAlgn="auto">
                  <a:spcBef>
                    <a:spcPts val="0"/>
                  </a:spcBef>
                  <a:spcAft>
                    <a:spcPts val="0"/>
                  </a:spcAft>
                  <a:defRPr/>
                </a:pPr>
                <a:r>
                  <a:rPr lang="fr-F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Création et</a:t>
                </a:r>
              </a:p>
              <a:p>
                <a:pPr algn="ctr" fontAlgn="auto">
                  <a:spcBef>
                    <a:spcPts val="0"/>
                  </a:spcBef>
                  <a:spcAft>
                    <a:spcPts val="0"/>
                  </a:spcAft>
                  <a:defRPr/>
                </a:pPr>
                <a:r>
                  <a:rPr lang="fr-F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Innovation Technologique</a:t>
                </a:r>
              </a:p>
              <a:p>
                <a:pPr algn="ctr" fontAlgn="auto">
                  <a:spcBef>
                    <a:spcPts val="0"/>
                  </a:spcBef>
                  <a:spcAft>
                    <a:spcPts val="0"/>
                  </a:spcAft>
                  <a:defRPr/>
                </a:pPr>
                <a:r>
                  <a:rPr lang="fr-FR" sz="1400" i="1" dirty="0">
                    <a:solidFill>
                      <a:schemeClr val="lt1"/>
                    </a:solidFill>
                    <a:latin typeface="+mn-lt"/>
                    <a:ea typeface="+mn-ea"/>
                    <a:cs typeface="+mn-cs"/>
                  </a:rPr>
                  <a:t>Pour une découverte </a:t>
                </a:r>
              </a:p>
              <a:p>
                <a:pPr algn="ctr" fontAlgn="auto">
                  <a:spcBef>
                    <a:spcPts val="0"/>
                  </a:spcBef>
                  <a:spcAft>
                    <a:spcPts val="0"/>
                  </a:spcAft>
                  <a:defRPr/>
                </a:pPr>
                <a:r>
                  <a:rPr lang="fr-FR" sz="1400" i="1" dirty="0">
                    <a:solidFill>
                      <a:schemeClr val="lt1"/>
                    </a:solidFill>
                    <a:latin typeface="+mn-lt"/>
                    <a:ea typeface="+mn-ea"/>
                    <a:cs typeface="+mn-cs"/>
                  </a:rPr>
                  <a:t>des lois d’évolutions</a:t>
                </a:r>
              </a:p>
              <a:p>
                <a:pPr algn="ctr" fontAlgn="auto">
                  <a:spcBef>
                    <a:spcPts val="0"/>
                  </a:spcBef>
                  <a:spcAft>
                    <a:spcPts val="0"/>
                  </a:spcAft>
                  <a:defRPr/>
                </a:pPr>
                <a:r>
                  <a:rPr lang="fr-FR" sz="1400" i="1" dirty="0">
                    <a:solidFill>
                      <a:schemeClr val="lt1"/>
                    </a:solidFill>
                    <a:latin typeface="+mn-lt"/>
                    <a:ea typeface="+mn-ea"/>
                    <a:cs typeface="+mn-cs"/>
                  </a:rPr>
                  <a:t>des systèmes</a:t>
                </a:r>
                <a:endParaRPr lang="fr-FR" sz="1400" dirty="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latin typeface="+mn-lt"/>
                  <a:ea typeface="+mn-ea"/>
                  <a:cs typeface="+mn-cs"/>
                </a:endParaRPr>
              </a:p>
            </p:txBody>
          </p:sp>
        </p:grpSp>
        <p:sp>
          <p:nvSpPr>
            <p:cNvPr id="8" name="Double flèche horizontale 7"/>
            <p:cNvSpPr/>
            <p:nvPr/>
          </p:nvSpPr>
          <p:spPr>
            <a:xfrm>
              <a:off x="4607873" y="1387520"/>
              <a:ext cx="4170784" cy="1121148"/>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sz="1200" dirty="0"/>
            </a:p>
          </p:txBody>
        </p:sp>
        <p:sp>
          <p:nvSpPr>
            <p:cNvPr id="9" name="Pentagone 48"/>
            <p:cNvSpPr/>
            <p:nvPr/>
          </p:nvSpPr>
          <p:spPr>
            <a:xfrm rot="5400000">
              <a:off x="6287003" y="-393068"/>
              <a:ext cx="815337" cy="2892834"/>
            </a:xfrm>
            <a:prstGeom prst="homePlate">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vert="vert270" anchor="ctr"/>
            <a:lstStyle/>
            <a:p>
              <a:pPr algn="ctr" fontAlgn="auto">
                <a:spcBef>
                  <a:spcPts val="0"/>
                </a:spcBef>
                <a:spcAft>
                  <a:spcPts val="0"/>
                </a:spcAft>
                <a:defRPr/>
              </a:pPr>
              <a:endParaRPr lang="fr-FR" sz="1000" dirty="0">
                <a:solidFill>
                  <a:schemeClr val="tx1"/>
                </a:solidFill>
              </a:endParaRPr>
            </a:p>
            <a:p>
              <a:pPr algn="ctr" fontAlgn="auto">
                <a:spcBef>
                  <a:spcPts val="0"/>
                </a:spcBef>
                <a:spcAft>
                  <a:spcPts val="0"/>
                </a:spcAft>
                <a:defRPr/>
              </a:pPr>
              <a:r>
                <a:rPr lang="fr-FR" sz="1600" b="1" dirty="0">
                  <a:solidFill>
                    <a:schemeClr val="tx1"/>
                  </a:solidFill>
                </a:rPr>
                <a:t>Transversale</a:t>
              </a:r>
            </a:p>
            <a:p>
              <a:pPr algn="ctr" fontAlgn="auto">
                <a:spcBef>
                  <a:spcPts val="0"/>
                </a:spcBef>
                <a:spcAft>
                  <a:spcPts val="0"/>
                </a:spcAft>
                <a:defRPr/>
              </a:pPr>
              <a:r>
                <a:rPr lang="fr-FR" sz="1000" dirty="0">
                  <a:solidFill>
                    <a:schemeClr val="tx1"/>
                  </a:solidFill>
                </a:rPr>
                <a:t>pour découvrir comment et  pourquoi un </a:t>
              </a:r>
            </a:p>
            <a:p>
              <a:pPr algn="ctr" fontAlgn="auto">
                <a:spcBef>
                  <a:spcPts val="0"/>
                </a:spcBef>
                <a:spcAft>
                  <a:spcPts val="0"/>
                </a:spcAft>
                <a:defRPr/>
              </a:pPr>
              <a:r>
                <a:rPr lang="fr-FR" sz="1000" dirty="0">
                  <a:solidFill>
                    <a:schemeClr val="tx1"/>
                  </a:solidFill>
                </a:rPr>
                <a:t>produit technique évolue</a:t>
              </a:r>
            </a:p>
            <a:p>
              <a:pPr algn="ctr" fontAlgn="auto">
                <a:spcBef>
                  <a:spcPts val="0"/>
                </a:spcBef>
                <a:spcAft>
                  <a:spcPts val="0"/>
                </a:spcAft>
                <a:defRPr/>
              </a:pPr>
              <a:endParaRPr lang="fr-FR" sz="1000" dirty="0">
                <a:solidFill>
                  <a:schemeClr val="tx1"/>
                </a:solidFill>
              </a:endParaRPr>
            </a:p>
          </p:txBody>
        </p:sp>
        <p:grpSp>
          <p:nvGrpSpPr>
            <p:cNvPr id="10" name="Groupe 82"/>
            <p:cNvGrpSpPr>
              <a:grpSpLocks/>
            </p:cNvGrpSpPr>
            <p:nvPr/>
          </p:nvGrpSpPr>
          <p:grpSpPr bwMode="auto">
            <a:xfrm>
              <a:off x="5410200" y="1722438"/>
              <a:ext cx="2601913" cy="428625"/>
              <a:chOff x="5643570" y="1500174"/>
              <a:chExt cx="2602262" cy="428628"/>
            </a:xfrm>
          </p:grpSpPr>
          <p:grpSp>
            <p:nvGrpSpPr>
              <p:cNvPr id="34" name="Groupe 53"/>
              <p:cNvGrpSpPr>
                <a:grpSpLocks/>
              </p:cNvGrpSpPr>
              <p:nvPr/>
            </p:nvGrpSpPr>
            <p:grpSpPr bwMode="auto">
              <a:xfrm>
                <a:off x="5786446" y="1500174"/>
                <a:ext cx="2326189" cy="428628"/>
                <a:chOff x="2054824" y="1500174"/>
                <a:chExt cx="2326189" cy="428628"/>
              </a:xfrm>
            </p:grpSpPr>
            <p:pic>
              <p:nvPicPr>
                <p:cNvPr id="37" name="Picture 4" descr="C:\Users\user\Documents\01- Lycée\22- Réforme lycée 2010\Documents de présentation\Illustrations\Pellicul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4678" y="1500174"/>
                  <a:ext cx="116633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6028" y="1567986"/>
                  <a:ext cx="295720"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8"/>
                <p:cNvPicPr>
                  <a:picLocks noChangeAspect="1" noChangeArrowheads="1"/>
                </p:cNvPicPr>
                <p:nvPr/>
              </p:nvPicPr>
              <p:blipFill>
                <a:blip r:embed="rId7">
                  <a:extLst>
                    <a:ext uri="{28A0092B-C50C-407E-A947-70E740481C1C}">
                      <a14:useLocalDpi xmlns:a14="http://schemas.microsoft.com/office/drawing/2010/main" val="0"/>
                    </a:ext>
                  </a:extLst>
                </a:blip>
                <a:srcRect l="30580" t="14375" r="6053" b="23772"/>
                <a:stretch>
                  <a:fillRect/>
                </a:stretch>
              </p:blipFill>
              <p:spPr bwMode="auto">
                <a:xfrm>
                  <a:off x="4044638" y="1578436"/>
                  <a:ext cx="285752" cy="27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C:\Users\user\Documents\01- Lycée\22- Réforme lycée 2010\Documents de présentation\Illustrations\Pellicul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4824" y="1500174"/>
                  <a:ext cx="1166335"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484" y="1571613"/>
                  <a:ext cx="313022" cy="28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p:cNvPicPr>
                  <a:picLocks noChangeAspect="1" noChangeArrowheads="1"/>
                </p:cNvPicPr>
                <p:nvPr/>
              </p:nvPicPr>
              <p:blipFill>
                <a:blip r:embed="rId15">
                  <a:extLst>
                    <a:ext uri="{28A0092B-C50C-407E-A947-70E740481C1C}">
                      <a14:useLocalDpi xmlns:a14="http://schemas.microsoft.com/office/drawing/2010/main" val="0"/>
                    </a:ext>
                  </a:extLst>
                </a:blip>
                <a:srcRect t="2483" r="4849" b="3145"/>
                <a:stretch>
                  <a:fillRect/>
                </a:stretch>
              </p:blipFill>
              <p:spPr bwMode="auto">
                <a:xfrm>
                  <a:off x="2850663" y="1585260"/>
                  <a:ext cx="346875" cy="25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49332" y="1585260"/>
                  <a:ext cx="357190" cy="2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64846" y="1561590"/>
                  <a:ext cx="364013"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4" descr="C:\Users\user\Documents\01- Lycée\22- Réforme lycée 2010\Documents de présentation\Illustrations\Pellicule.jpg"/>
              <p:cNvPicPr>
                <a:picLocks noChangeAspect="1" noChangeArrowheads="1"/>
              </p:cNvPicPr>
              <p:nvPr/>
            </p:nvPicPr>
            <p:blipFill>
              <a:blip r:embed="rId14">
                <a:extLst>
                  <a:ext uri="{28A0092B-C50C-407E-A947-70E740481C1C}">
                    <a14:useLocalDpi xmlns:a14="http://schemas.microsoft.com/office/drawing/2010/main" val="0"/>
                  </a:ext>
                </a:extLst>
              </a:blip>
              <a:srcRect l="85750"/>
              <a:stretch>
                <a:fillRect/>
              </a:stretch>
            </p:blipFill>
            <p:spPr bwMode="auto">
              <a:xfrm>
                <a:off x="5643570" y="1500174"/>
                <a:ext cx="166203"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C:\Users\user\Documents\01- Lycée\22- Réforme lycée 2010\Documents de présentation\Illustrations\Pellicule.jpg"/>
              <p:cNvPicPr>
                <a:picLocks noChangeAspect="1" noChangeArrowheads="1"/>
              </p:cNvPicPr>
              <p:nvPr/>
            </p:nvPicPr>
            <p:blipFill>
              <a:blip r:embed="rId14">
                <a:extLst>
                  <a:ext uri="{28A0092B-C50C-407E-A947-70E740481C1C}">
                    <a14:useLocalDpi xmlns:a14="http://schemas.microsoft.com/office/drawing/2010/main" val="0"/>
                  </a:ext>
                </a:extLst>
              </a:blip>
              <a:srcRect r="87750"/>
              <a:stretch>
                <a:fillRect/>
              </a:stretch>
            </p:blipFill>
            <p:spPr bwMode="auto">
              <a:xfrm>
                <a:off x="8102956" y="1500174"/>
                <a:ext cx="142876"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e 84"/>
            <p:cNvGrpSpPr>
              <a:grpSpLocks/>
            </p:cNvGrpSpPr>
            <p:nvPr/>
          </p:nvGrpSpPr>
          <p:grpSpPr bwMode="auto">
            <a:xfrm>
              <a:off x="1658938" y="3717925"/>
              <a:ext cx="1435100" cy="1435100"/>
              <a:chOff x="3315526" y="732910"/>
              <a:chExt cx="772999" cy="772999"/>
            </a:xfrm>
          </p:grpSpPr>
          <p:sp>
            <p:nvSpPr>
              <p:cNvPr id="32" name="Ellipse 31"/>
              <p:cNvSpPr/>
              <p:nvPr/>
            </p:nvSpPr>
            <p:spPr>
              <a:xfrm>
                <a:off x="3315526" y="732910"/>
                <a:ext cx="772999" cy="772999"/>
              </a:xfrm>
              <a:prstGeom prst="ellipse">
                <a:avLst/>
              </a:prstGeom>
              <a:solidFill>
                <a:srgbClr val="FF0000">
                  <a:alpha val="61000"/>
                </a:srgb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endParaRPr lang="fr-FR" i="1" dirty="0"/>
              </a:p>
            </p:txBody>
          </p:sp>
          <p:pic>
            <p:nvPicPr>
              <p:cNvPr id="33" name="Image 32" descr="CD.jpg"/>
              <p:cNvPicPr>
                <a:picLocks noChangeAspect="1"/>
              </p:cNvPicPr>
              <p:nvPr/>
            </p:nvPicPr>
            <p:blipFill>
              <a:blip r:embed="rId18" cstate="print"/>
              <a:stretch>
                <a:fillRect/>
              </a:stretch>
            </p:blipFill>
            <p:spPr>
              <a:xfrm>
                <a:off x="3433198" y="897450"/>
                <a:ext cx="553611" cy="442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2" name="Flèche droite 76"/>
            <p:cNvSpPr/>
            <p:nvPr/>
          </p:nvSpPr>
          <p:spPr>
            <a:xfrm rot="5400000">
              <a:off x="1000334" y="2358751"/>
              <a:ext cx="2690642" cy="100013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sz="1200" dirty="0"/>
            </a:p>
          </p:txBody>
        </p:sp>
        <p:pic>
          <p:nvPicPr>
            <p:cNvPr id="13" name="Picture 4" descr="C:\Users\user\Documents\01- Lycée\22- Réforme lycée 2010\Documents de présentation\Illustrations\Pellicul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5825" y="1677988"/>
              <a:ext cx="11668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7">
              <a:extLst>
                <a:ext uri="{28A0092B-C50C-407E-A947-70E740481C1C}">
                  <a14:useLocalDpi xmlns:a14="http://schemas.microsoft.com/office/drawing/2010/main" val="0"/>
                </a:ext>
              </a:extLst>
            </a:blip>
            <a:srcRect l="30580" t="14375" r="6053" b="23772"/>
            <a:stretch>
              <a:fillRect/>
            </a:stretch>
          </p:blipFill>
          <p:spPr bwMode="auto">
            <a:xfrm>
              <a:off x="2986088" y="1757363"/>
              <a:ext cx="285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user\Documents\01- Lycée\22- Réforme lycée 2010\Documents de présentation\Illustrations\Pellicul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5363" y="1677988"/>
              <a:ext cx="11668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8100" y="1749425"/>
              <a:ext cx="3127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15">
              <a:extLst>
                <a:ext uri="{28A0092B-C50C-407E-A947-70E740481C1C}">
                  <a14:useLocalDpi xmlns:a14="http://schemas.microsoft.com/office/drawing/2010/main" val="0"/>
                </a:ext>
              </a:extLst>
            </a:blip>
            <a:srcRect t="2483" r="4849" b="3145"/>
            <a:stretch>
              <a:fillRect/>
            </a:stretch>
          </p:blipFill>
          <p:spPr bwMode="auto">
            <a:xfrm>
              <a:off x="1792288" y="1763713"/>
              <a:ext cx="3460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90650" y="1763713"/>
              <a:ext cx="3571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6475" y="1739900"/>
              <a:ext cx="3635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C:\Users\user\Documents\01- Lycée\22- Réforme lycée 2010\Documents de présentation\Illustrations\Pellicule.jpg"/>
            <p:cNvPicPr>
              <a:picLocks noChangeAspect="1" noChangeArrowheads="1"/>
            </p:cNvPicPr>
            <p:nvPr/>
          </p:nvPicPr>
          <p:blipFill>
            <a:blip r:embed="rId14">
              <a:extLst>
                <a:ext uri="{28A0092B-C50C-407E-A947-70E740481C1C}">
                  <a14:useLocalDpi xmlns:a14="http://schemas.microsoft.com/office/drawing/2010/main" val="0"/>
                </a:ext>
              </a:extLst>
            </a:blip>
            <a:srcRect l="85750"/>
            <a:stretch>
              <a:fillRect/>
            </a:stretch>
          </p:blipFill>
          <p:spPr bwMode="auto">
            <a:xfrm>
              <a:off x="852488" y="1677988"/>
              <a:ext cx="1666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Users\user\Documents\01- Lycée\22- Réforme lycée 2010\Documents de présentation\Illustrations\Pellicule.jpg"/>
            <p:cNvPicPr>
              <a:picLocks noChangeAspect="1" noChangeArrowheads="1"/>
            </p:cNvPicPr>
            <p:nvPr/>
          </p:nvPicPr>
          <p:blipFill>
            <a:blip r:embed="rId14">
              <a:extLst>
                <a:ext uri="{28A0092B-C50C-407E-A947-70E740481C1C}">
                  <a14:useLocalDpi xmlns:a14="http://schemas.microsoft.com/office/drawing/2010/main" val="0"/>
                </a:ext>
              </a:extLst>
            </a:blip>
            <a:srcRect r="87750"/>
            <a:stretch>
              <a:fillRect/>
            </a:stretch>
          </p:blipFill>
          <p:spPr bwMode="auto">
            <a:xfrm>
              <a:off x="3311525" y="1677988"/>
              <a:ext cx="142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entagone 77"/>
            <p:cNvSpPr/>
            <p:nvPr/>
          </p:nvSpPr>
          <p:spPr>
            <a:xfrm rot="5400000">
              <a:off x="6427282" y="2128738"/>
              <a:ext cx="571504" cy="966594"/>
            </a:xfrm>
            <a:prstGeom prst="homePlate">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vert="vert270" anchor="ctr"/>
            <a:lstStyle/>
            <a:p>
              <a:pPr algn="ctr" fontAlgn="auto">
                <a:spcBef>
                  <a:spcPts val="0"/>
                </a:spcBef>
                <a:spcAft>
                  <a:spcPts val="0"/>
                </a:spcAft>
                <a:defRPr/>
              </a:pP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3" name="Picture 4" descr="C:\Users\user\Documents\01- Lycée\22- Réforme lycée 2010\Documents de présentation\Illustrations\Pellicule.jpg"/>
            <p:cNvPicPr>
              <a:picLocks noChangeAspect="1" noChangeArrowheads="1"/>
            </p:cNvPicPr>
            <p:nvPr/>
          </p:nvPicPr>
          <p:blipFill>
            <a:blip r:embed="rId14">
              <a:extLst>
                <a:ext uri="{28A0092B-C50C-407E-A947-70E740481C1C}">
                  <a14:useLocalDpi xmlns:a14="http://schemas.microsoft.com/office/drawing/2010/main" val="0"/>
                </a:ext>
              </a:extLst>
            </a:blip>
            <a:srcRect r="67564"/>
            <a:stretch>
              <a:fillRect/>
            </a:stretch>
          </p:blipFill>
          <p:spPr bwMode="auto">
            <a:xfrm>
              <a:off x="2108200" y="1622425"/>
              <a:ext cx="4683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288" y="1712913"/>
              <a:ext cx="3476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entagone 80"/>
            <p:cNvSpPr/>
            <p:nvPr/>
          </p:nvSpPr>
          <p:spPr>
            <a:xfrm rot="5400000">
              <a:off x="1938112" y="-542685"/>
              <a:ext cx="815337" cy="3191907"/>
            </a:xfrm>
            <a:prstGeom prst="homePlate">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vert="vert270" anchor="ctr"/>
            <a:lstStyle/>
            <a:p>
              <a:pPr algn="ctr" fontAlgn="auto">
                <a:spcBef>
                  <a:spcPts val="0"/>
                </a:spcBef>
                <a:spcAft>
                  <a:spcPts val="0"/>
                </a:spcAft>
                <a:defRPr/>
              </a:pPr>
              <a:endParaRPr lang="fr-FR" sz="1000" dirty="0">
                <a:solidFill>
                  <a:schemeClr val="tx1"/>
                </a:solidFill>
              </a:endParaRPr>
            </a:p>
            <a:p>
              <a:pPr algn="ctr" fontAlgn="auto">
                <a:spcBef>
                  <a:spcPts val="0"/>
                </a:spcBef>
                <a:spcAft>
                  <a:spcPts val="0"/>
                </a:spcAft>
                <a:defRPr/>
              </a:pPr>
              <a:r>
                <a:rPr lang="fr-FR" sz="1600" b="1" dirty="0">
                  <a:solidFill>
                    <a:schemeClr val="tx1"/>
                  </a:solidFill>
                </a:rPr>
                <a:t>Verticale</a:t>
              </a:r>
              <a:endParaRPr lang="fr-FR" sz="1000" b="1" dirty="0">
                <a:solidFill>
                  <a:schemeClr val="tx1"/>
                </a:solidFill>
              </a:endParaRPr>
            </a:p>
            <a:p>
              <a:pPr algn="ctr" fontAlgn="auto">
                <a:spcBef>
                  <a:spcPts val="0"/>
                </a:spcBef>
                <a:spcAft>
                  <a:spcPts val="0"/>
                </a:spcAft>
                <a:defRPr/>
              </a:pPr>
              <a:r>
                <a:rPr lang="fr-FR" sz="1000" dirty="0">
                  <a:solidFill>
                    <a:schemeClr val="tx1"/>
                  </a:solidFill>
                </a:rPr>
                <a:t>pour découvrir comment un produit répond à un besoin et comment il fonctionne</a:t>
              </a:r>
            </a:p>
            <a:p>
              <a:pPr algn="ctr" fontAlgn="auto">
                <a:spcBef>
                  <a:spcPts val="0"/>
                </a:spcBef>
                <a:spcAft>
                  <a:spcPts val="0"/>
                </a:spcAft>
                <a:defRPr/>
              </a:pPr>
              <a:endParaRPr lang="fr-FR" sz="1000" dirty="0">
                <a:solidFill>
                  <a:schemeClr val="tx1"/>
                </a:solidFill>
              </a:endParaRPr>
            </a:p>
          </p:txBody>
        </p:sp>
        <p:pic>
          <p:nvPicPr>
            <p:cNvPr id="26" name="Picture 2"/>
            <p:cNvPicPr>
              <a:picLocks noChangeAspect="1" noChangeArrowheads="1"/>
            </p:cNvPicPr>
            <p:nvPr/>
          </p:nvPicPr>
          <p:blipFill>
            <a:blip r:embed="rId19" cstate="print"/>
            <a:srcRect/>
            <a:stretch>
              <a:fillRect/>
            </a:stretch>
          </p:blipFill>
          <p:spPr bwMode="auto">
            <a:xfrm>
              <a:off x="1486879" y="5302780"/>
              <a:ext cx="1052491" cy="1050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
            <p:cNvPicPr>
              <a:picLocks noChangeAspect="1" noChangeArrowheads="1"/>
            </p:cNvPicPr>
            <p:nvPr/>
          </p:nvPicPr>
          <p:blipFill>
            <a:blip r:embed="rId20" cstate="print"/>
            <a:srcRect/>
            <a:stretch>
              <a:fillRect/>
            </a:stretch>
          </p:blipFill>
          <p:spPr bwMode="auto">
            <a:xfrm>
              <a:off x="756827" y="3443460"/>
              <a:ext cx="783330" cy="655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7"/>
            <p:cNvPicPr>
              <a:picLocks noChangeAspect="1" noChangeArrowheads="1"/>
            </p:cNvPicPr>
            <p:nvPr/>
          </p:nvPicPr>
          <p:blipFill>
            <a:blip r:embed="rId21" cstate="print"/>
            <a:srcRect l="9015" r="13601" b="25550"/>
            <a:stretch>
              <a:fillRect/>
            </a:stretch>
          </p:blipFill>
          <p:spPr bwMode="auto">
            <a:xfrm>
              <a:off x="3163631" y="3645944"/>
              <a:ext cx="935851" cy="905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8"/>
            <p:cNvPicPr>
              <a:picLocks noChangeAspect="1" noChangeArrowheads="1"/>
            </p:cNvPicPr>
            <p:nvPr/>
          </p:nvPicPr>
          <p:blipFill>
            <a:blip r:embed="rId22" cstate="print"/>
            <a:srcRect/>
            <a:stretch>
              <a:fillRect/>
            </a:stretch>
          </p:blipFill>
          <p:spPr bwMode="auto">
            <a:xfrm>
              <a:off x="464736" y="4374444"/>
              <a:ext cx="842141" cy="809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ZoneTexte 29"/>
            <p:cNvSpPr txBox="1"/>
            <p:nvPr/>
          </p:nvSpPr>
          <p:spPr>
            <a:xfrm>
              <a:off x="1331640" y="2276873"/>
              <a:ext cx="2088845" cy="1662557"/>
            </a:xfrm>
            <a:prstGeom prst="rect">
              <a:avLst/>
            </a:prstGeom>
            <a:noFill/>
          </p:spPr>
          <p:txBody>
            <a:bodyPr wrap="square">
              <a:spAutoFit/>
            </a:bodyPr>
            <a:lstStyle/>
            <a:p>
              <a:pPr algn="ctr" fontAlgn="auto">
                <a:spcBef>
                  <a:spcPts val="0"/>
                </a:spcBef>
                <a:spcAft>
                  <a:spcPts val="0"/>
                </a:spcAft>
                <a:defRPr/>
              </a:pPr>
              <a:r>
                <a:rPr lang="fr-FR" sz="1600" b="1" dirty="0" smtClean="0">
                  <a:latin typeface="+mn-lt"/>
                  <a:ea typeface="+mn-ea"/>
                  <a:cs typeface="+mn-cs"/>
                </a:rPr>
                <a:t>Sciences de l’ingénieur</a:t>
              </a:r>
            </a:p>
            <a:p>
              <a:pPr algn="ctr" fontAlgn="auto">
                <a:spcBef>
                  <a:spcPts val="0"/>
                </a:spcBef>
                <a:spcAft>
                  <a:spcPts val="0"/>
                </a:spcAft>
                <a:defRPr/>
              </a:pPr>
              <a:r>
                <a:rPr lang="fr-FR" sz="1600" i="1" dirty="0" smtClean="0">
                  <a:latin typeface="+mn-lt"/>
                  <a:ea typeface="+mn-ea"/>
                  <a:cs typeface="+mn-cs"/>
                </a:rPr>
                <a:t>Pour </a:t>
              </a:r>
              <a:r>
                <a:rPr lang="fr-FR" sz="1600" i="1" dirty="0">
                  <a:latin typeface="+mn-lt"/>
                  <a:ea typeface="+mn-ea"/>
                  <a:cs typeface="+mn-cs"/>
                </a:rPr>
                <a:t>une analyse au cœur</a:t>
              </a:r>
            </a:p>
            <a:p>
              <a:pPr algn="ctr" fontAlgn="auto">
                <a:spcBef>
                  <a:spcPts val="0"/>
                </a:spcBef>
                <a:spcAft>
                  <a:spcPts val="0"/>
                </a:spcAft>
                <a:defRPr/>
              </a:pPr>
              <a:r>
                <a:rPr lang="fr-FR" sz="1600" i="1" dirty="0">
                  <a:latin typeface="+mn-lt"/>
                  <a:ea typeface="+mn-ea"/>
                  <a:cs typeface="+mn-cs"/>
                </a:rPr>
                <a:t>des systèmes</a:t>
              </a:r>
            </a:p>
          </p:txBody>
        </p:sp>
        <p:pic>
          <p:nvPicPr>
            <p:cNvPr id="31" name="Picture 9"/>
            <p:cNvPicPr>
              <a:picLocks noChangeAspect="1" noChangeArrowheads="1"/>
            </p:cNvPicPr>
            <p:nvPr/>
          </p:nvPicPr>
          <p:blipFill>
            <a:blip r:embed="rId23" cstate="print"/>
            <a:srcRect/>
            <a:stretch>
              <a:fillRect/>
            </a:stretch>
          </p:blipFill>
          <p:spPr bwMode="auto">
            <a:xfrm>
              <a:off x="2936805" y="4928205"/>
              <a:ext cx="1018681" cy="898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 name="Titre 1"/>
          <p:cNvSpPr>
            <a:spLocks noGrp="1"/>
          </p:cNvSpPr>
          <p:nvPr>
            <p:ph type="title"/>
          </p:nvPr>
        </p:nvSpPr>
        <p:spPr/>
        <p:txBody>
          <a:bodyPr/>
          <a:lstStyle/>
          <a:p>
            <a:r>
              <a:rPr lang="fr-FR" dirty="0" smtClean="0"/>
              <a:t>Bilan des six dernières années</a:t>
            </a:r>
            <a:br>
              <a:rPr lang="fr-FR" dirty="0" smtClean="0"/>
            </a:br>
            <a:r>
              <a:rPr lang="fr-FR" dirty="0" smtClean="0"/>
              <a:t>Les enseignements d’exploration de seconde</a:t>
            </a:r>
            <a:endParaRPr lang="fr-FR" dirty="0"/>
          </a:p>
        </p:txBody>
      </p:sp>
      <p:sp>
        <p:nvSpPr>
          <p:cNvPr id="3" name="Espace réservé du contenu 2"/>
          <p:cNvSpPr>
            <a:spLocks noGrp="1"/>
          </p:cNvSpPr>
          <p:nvPr>
            <p:ph idx="1"/>
          </p:nvPr>
        </p:nvSpPr>
        <p:spPr/>
        <p:txBody>
          <a:bodyPr/>
          <a:lstStyle/>
          <a:p>
            <a:r>
              <a:rPr lang="fr-FR" dirty="0" smtClean="0"/>
              <a:t>Mise en application de la réforme du lycée en septembre 2010, introduction des enseignements d’exploration</a:t>
            </a:r>
          </a:p>
          <a:p>
            <a:pPr lvl="1"/>
            <a:r>
              <a:rPr lang="fr-FR" dirty="0" smtClean="0"/>
              <a:t>Une première rupture pour introduire la technologie générique</a:t>
            </a:r>
          </a:p>
          <a:p>
            <a:pPr lvl="1"/>
            <a:r>
              <a:rPr lang="fr-FR" dirty="0" smtClean="0"/>
              <a:t>Les activités se concentrent sur deux démarches pédagogiques, l’investigation et le projet qui font un lien avec le collège</a:t>
            </a:r>
          </a:p>
          <a:p>
            <a:pPr lvl="1"/>
            <a:r>
              <a:rPr lang="fr-FR" dirty="0" smtClean="0"/>
              <a:t>Deux regrets, ne pas faire partie du tronc commun entraîne une discontinuité des enseignements technologiques pour les jeunes et intégrer tardivement l’enseignement d’exploration MPS</a:t>
            </a:r>
            <a:endParaRPr lang="fr-FR" dirty="0"/>
          </a:p>
        </p:txBody>
      </p:sp>
    </p:spTree>
    <p:extLst>
      <p:ext uri="{BB962C8B-B14F-4D97-AF65-F5344CB8AC3E}">
        <p14:creationId xmlns:p14="http://schemas.microsoft.com/office/powerpoint/2010/main" val="1339350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des six dernières années</a:t>
            </a:r>
            <a:br>
              <a:rPr lang="fr-FR" dirty="0" smtClean="0"/>
            </a:br>
            <a:r>
              <a:rPr lang="fr-FR" dirty="0" smtClean="0"/>
              <a:t>Les baccalauréats S-SI, STI2D et STD2A</a:t>
            </a:r>
            <a:endParaRPr lang="fr-FR" dirty="0"/>
          </a:p>
        </p:txBody>
      </p:sp>
      <p:sp>
        <p:nvSpPr>
          <p:cNvPr id="3" name="Espace réservé du contenu 2"/>
          <p:cNvSpPr>
            <a:spLocks noGrp="1"/>
          </p:cNvSpPr>
          <p:nvPr>
            <p:ph idx="1"/>
          </p:nvPr>
        </p:nvSpPr>
        <p:spPr/>
        <p:txBody>
          <a:bodyPr/>
          <a:lstStyle/>
          <a:p>
            <a:r>
              <a:rPr lang="fr-FR" dirty="0" smtClean="0"/>
              <a:t>Une adaptation au continuum pour S-SI, une totale rupture pour STI2D et une émancipation pour STD2A</a:t>
            </a:r>
          </a:p>
          <a:p>
            <a:pPr lvl="1"/>
            <a:r>
              <a:rPr lang="fr-FR" dirty="0" smtClean="0"/>
              <a:t>Modélisation multi physique, simulation, expérimentation, analyse des écarts, projet interdisciplinaire</a:t>
            </a:r>
          </a:p>
          <a:p>
            <a:pPr lvl="1"/>
            <a:r>
              <a:rPr lang="fr-FR" dirty="0" smtClean="0"/>
              <a:t>Une approche MEI intégrée, un programme transversal et des approfondissements dans quatre spécialités, une déprofessionnalisation complète mais un enseignement par les activités et le projet, une approche de la technologie par le design et l’architecture, l’introduction de l’ETLV, une formation hybride des enseignants sans équivalent mais pas toujours efficace et comprise, un document ressource tri disciplinaire</a:t>
            </a:r>
          </a:p>
          <a:p>
            <a:pPr lvl="1"/>
            <a:r>
              <a:rPr lang="fr-FR" dirty="0" smtClean="0"/>
              <a:t>Un baccalauréat autonome aux objectifs similaires à STI2D, des formes originales d’enseignement, un développement culturel important préfigurant les évolutions post bac vers  un enseignement supérieur long, une filière très attractive</a:t>
            </a:r>
          </a:p>
          <a:p>
            <a:r>
              <a:rPr lang="fr-FR" dirty="0" smtClean="0"/>
              <a:t>Une révolution culturelle freinée par des politiques académiques frileuses, soucieuses de conserver les équilibres en place</a:t>
            </a:r>
          </a:p>
          <a:p>
            <a:pPr lvl="1"/>
            <a:endParaRPr lang="fr-FR" dirty="0"/>
          </a:p>
        </p:txBody>
      </p:sp>
      <p:grpSp>
        <p:nvGrpSpPr>
          <p:cNvPr id="7" name="Grouper 6"/>
          <p:cNvGrpSpPr/>
          <p:nvPr/>
        </p:nvGrpSpPr>
        <p:grpSpPr>
          <a:xfrm>
            <a:off x="2123728" y="1628800"/>
            <a:ext cx="5057219" cy="4752528"/>
            <a:chOff x="2101460" y="961274"/>
            <a:chExt cx="6159607" cy="6172413"/>
          </a:xfrm>
        </p:grpSpPr>
        <p:grpSp>
          <p:nvGrpSpPr>
            <p:cNvPr id="8" name="Grouper 7"/>
            <p:cNvGrpSpPr/>
            <p:nvPr/>
          </p:nvGrpSpPr>
          <p:grpSpPr>
            <a:xfrm>
              <a:off x="2101460" y="961274"/>
              <a:ext cx="6159607" cy="6172413"/>
              <a:chOff x="2101460" y="961274"/>
              <a:chExt cx="6159607" cy="6172413"/>
            </a:xfrm>
          </p:grpSpPr>
          <p:pic>
            <p:nvPicPr>
              <p:cNvPr id="26" name="Noyau STI2D" descr="C:\Users\user\Documents\My Dropbox\03-Développements\STI2D\Boule-grise.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01460" y="961274"/>
                <a:ext cx="6159607" cy="61724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7" name="ZoneTexte 26"/>
              <p:cNvSpPr txBox="1"/>
              <p:nvPr/>
            </p:nvSpPr>
            <p:spPr>
              <a:xfrm>
                <a:off x="3719312" y="5298552"/>
                <a:ext cx="3052280" cy="1469698"/>
              </a:xfrm>
              <a:prstGeom prst="rect">
                <a:avLst/>
              </a:prstGeom>
              <a:noFill/>
            </p:spPr>
            <p:txBody>
              <a:bodyPr wrap="square" rtlCol="0">
                <a:prstTxWarp prst="textArchDownPour">
                  <a:avLst>
                    <a:gd name="adj1" fmla="val 2076533"/>
                    <a:gd name="adj2" fmla="val 22811"/>
                  </a:avLst>
                </a:prstTxWarp>
                <a:spAutoFit/>
              </a:bodyPr>
              <a:lstStyle/>
              <a:p>
                <a:pPr algn="ctr"/>
                <a:r>
                  <a:rPr lang="fr-FR" sz="1100" dirty="0" smtClean="0">
                    <a:solidFill>
                      <a:schemeClr val="tx1">
                        <a:lumMod val="65000"/>
                        <a:lumOff val="35000"/>
                      </a:schemeClr>
                    </a:solidFill>
                    <a:latin typeface="Arial"/>
                    <a:cs typeface="Arial"/>
                  </a:rPr>
                  <a:t>Les enseignements de spécialité</a:t>
                </a:r>
                <a:endParaRPr lang="fr-FR" sz="1100" dirty="0">
                  <a:solidFill>
                    <a:schemeClr val="tx1">
                      <a:lumMod val="65000"/>
                      <a:lumOff val="35000"/>
                    </a:schemeClr>
                  </a:solidFill>
                  <a:latin typeface="Arial"/>
                  <a:cs typeface="Arial"/>
                </a:endParaRPr>
              </a:p>
            </p:txBody>
          </p:sp>
        </p:grpSp>
        <p:pic>
          <p:nvPicPr>
            <p:cNvPr id="9" name="Noyau MEI" descr="C:\Users\user\Documents\My Dropbox\03-Développements\STI2D\Boule-gr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274" y="2188356"/>
              <a:ext cx="3941680" cy="39498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10" descr="C:\Users\user\Documents\My Dropbox\03-Développements\STI2D\Illustrations\tronc-commu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2321" y="5097195"/>
              <a:ext cx="1501521" cy="1504643"/>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e 10"/>
            <p:cNvSpPr/>
            <p:nvPr/>
          </p:nvSpPr>
          <p:spPr>
            <a:xfrm>
              <a:off x="4398750" y="3957221"/>
              <a:ext cx="1728000" cy="1728000"/>
            </a:xfrm>
            <a:prstGeom prst="ellipse">
              <a:avLst/>
            </a:prstGeom>
            <a:gradFill flip="none" rotWithShape="1">
              <a:gsLst>
                <a:gs pos="5000">
                  <a:schemeClr val="accent4">
                    <a:lumMod val="20000"/>
                    <a:lumOff val="80000"/>
                  </a:schemeClr>
                </a:gs>
                <a:gs pos="100000">
                  <a:schemeClr val="bg1"/>
                </a:gs>
              </a:gsLst>
              <a:lin ang="3000000" scaled="0"/>
              <a:tileRect/>
            </a:gradFill>
            <a:ln>
              <a:noFill/>
            </a:ln>
            <a:scene3d>
              <a:camera prst="orthographicFront"/>
              <a:lightRig rig="threePt" dir="t">
                <a:rot lat="0" lon="0" rev="20400000"/>
              </a:lightRig>
            </a:scene3d>
            <a:sp3d extrusionH="76200" prstMaterial="matte">
              <a:bevelT w="889000" h="381000"/>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fr-FR" sz="1100" b="1" dirty="0" smtClean="0">
                  <a:solidFill>
                    <a:srgbClr val="002060"/>
                  </a:solidFill>
                </a:rPr>
                <a:t>Langue Vivante</a:t>
              </a:r>
              <a:endParaRPr lang="fr-FR" sz="1100" b="1" dirty="0">
                <a:solidFill>
                  <a:srgbClr val="002060"/>
                </a:solidFill>
              </a:endParaRPr>
            </a:p>
          </p:txBody>
        </p:sp>
        <p:sp>
          <p:nvSpPr>
            <p:cNvPr id="12" name="Ellipse 11"/>
            <p:cNvSpPr/>
            <p:nvPr/>
          </p:nvSpPr>
          <p:spPr>
            <a:xfrm rot="3477391">
              <a:off x="5056400" y="3004322"/>
              <a:ext cx="1728000" cy="1728000"/>
            </a:xfrm>
            <a:prstGeom prst="ellipse">
              <a:avLst/>
            </a:prstGeom>
            <a:gradFill flip="none" rotWithShape="1">
              <a:gsLst>
                <a:gs pos="5000">
                  <a:srgbClr val="FFC000"/>
                </a:gs>
                <a:gs pos="100000">
                  <a:schemeClr val="bg1"/>
                </a:gs>
              </a:gsLst>
              <a:lin ang="3000000" scaled="0"/>
              <a:tileRect/>
            </a:gradFill>
            <a:ln>
              <a:noFill/>
            </a:ln>
            <a:scene3d>
              <a:camera prst="orthographicFront"/>
              <a:lightRig rig="threePt" dir="t">
                <a:rot lat="0" lon="0" rev="20400000"/>
              </a:lightRig>
            </a:scene3d>
            <a:sp3d extrusionH="76200" prstMaterial="matte">
              <a:bevelT w="889000" h="381000"/>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fr-FR" sz="1100" b="1" dirty="0" err="1" smtClean="0">
                  <a:solidFill>
                    <a:srgbClr val="002060"/>
                  </a:solidFill>
                </a:rPr>
                <a:t>Phy</a:t>
              </a:r>
              <a:r>
                <a:rPr lang="fr-FR" sz="1100" b="1" dirty="0" smtClean="0">
                  <a:solidFill>
                    <a:srgbClr val="002060"/>
                  </a:solidFill>
                </a:rPr>
                <a:t>. Chimie</a:t>
              </a:r>
              <a:endParaRPr lang="fr-FR" sz="1100" b="1" dirty="0">
                <a:solidFill>
                  <a:srgbClr val="002060"/>
                </a:solidFill>
              </a:endParaRPr>
            </a:p>
          </p:txBody>
        </p:sp>
        <p:sp>
          <p:nvSpPr>
            <p:cNvPr id="13" name="Ellipse 12"/>
            <p:cNvSpPr/>
            <p:nvPr/>
          </p:nvSpPr>
          <p:spPr>
            <a:xfrm rot="18235810">
              <a:off x="3666421" y="2995949"/>
              <a:ext cx="1728000" cy="1728000"/>
            </a:xfrm>
            <a:prstGeom prst="ellipse">
              <a:avLst/>
            </a:prstGeom>
            <a:gradFill flip="none" rotWithShape="1">
              <a:gsLst>
                <a:gs pos="5000">
                  <a:srgbClr val="7030A0"/>
                </a:gs>
                <a:gs pos="100000">
                  <a:schemeClr val="bg1"/>
                </a:gs>
              </a:gsLst>
              <a:lin ang="3000000" scaled="0"/>
              <a:tileRect/>
            </a:gradFill>
            <a:ln>
              <a:noFill/>
            </a:ln>
            <a:scene3d>
              <a:camera prst="orthographicFront"/>
              <a:lightRig rig="threePt" dir="t">
                <a:rot lat="0" lon="0" rev="20400000"/>
              </a:lightRig>
            </a:scene3d>
            <a:sp3d extrusionH="76200" prstMaterial="matte">
              <a:bevelT w="889000" h="381000"/>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fr-FR" sz="1100" b="1" dirty="0" smtClean="0">
                  <a:solidFill>
                    <a:srgbClr val="002060"/>
                  </a:solidFill>
                </a:rPr>
                <a:t>Maths</a:t>
              </a:r>
              <a:endParaRPr lang="fr-FR" sz="1100" b="1" dirty="0">
                <a:solidFill>
                  <a:srgbClr val="002060"/>
                </a:solidFill>
              </a:endParaRPr>
            </a:p>
          </p:txBody>
        </p:sp>
        <p:graphicFrame>
          <p:nvGraphicFramePr>
            <p:cNvPr id="14" name="Diagramme 13"/>
            <p:cNvGraphicFramePr/>
            <p:nvPr>
              <p:extLst>
                <p:ext uri="{D42A27DB-BD31-4B8C-83A1-F6EECF244321}">
                  <p14:modId xmlns:p14="http://schemas.microsoft.com/office/powerpoint/2010/main" val="992005455"/>
                </p:ext>
              </p:extLst>
            </p:nvPr>
          </p:nvGraphicFramePr>
          <p:xfrm>
            <a:off x="3098283" y="2623292"/>
            <a:ext cx="4012890" cy="26752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5" name="Grouper 14"/>
            <p:cNvGrpSpPr/>
            <p:nvPr/>
          </p:nvGrpSpPr>
          <p:grpSpPr>
            <a:xfrm>
              <a:off x="2401986" y="963316"/>
              <a:ext cx="5591860" cy="2206688"/>
              <a:chOff x="2401986" y="963316"/>
              <a:chExt cx="5591860" cy="2206688"/>
            </a:xfrm>
          </p:grpSpPr>
          <p:sp>
            <p:nvSpPr>
              <p:cNvPr id="22" name="Flèche vers le bas 21"/>
              <p:cNvSpPr/>
              <p:nvPr/>
            </p:nvSpPr>
            <p:spPr>
              <a:xfrm rot="7987165">
                <a:off x="3884673" y="2251672"/>
                <a:ext cx="685800" cy="879287"/>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3" name="Flèche vers le bas 22"/>
              <p:cNvSpPr/>
              <p:nvPr/>
            </p:nvSpPr>
            <p:spPr>
              <a:xfrm rot="13447595">
                <a:off x="5865641" y="2295347"/>
                <a:ext cx="685800" cy="8746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4" name="Ellipse 23"/>
              <p:cNvSpPr/>
              <p:nvPr/>
            </p:nvSpPr>
            <p:spPr>
              <a:xfrm>
                <a:off x="2401986" y="963316"/>
                <a:ext cx="1728000" cy="1728000"/>
              </a:xfrm>
              <a:prstGeom prst="ellipse">
                <a:avLst/>
              </a:prstGeom>
              <a:gradFill flip="none" rotWithShape="1">
                <a:gsLst>
                  <a:gs pos="12000">
                    <a:schemeClr val="accent6">
                      <a:lumMod val="50000"/>
                    </a:schemeClr>
                  </a:gs>
                  <a:gs pos="100000">
                    <a:schemeClr val="bg1"/>
                  </a:gs>
                </a:gsLst>
                <a:lin ang="2700000" scaled="1"/>
                <a:tileRect/>
              </a:gradFill>
              <a:ln>
                <a:noFill/>
              </a:ln>
              <a:scene3d>
                <a:camera prst="orthographicFront"/>
                <a:lightRig rig="threePt" dir="t">
                  <a:rot lat="0" lon="0" rev="20400000"/>
                </a:lightRig>
              </a:scene3d>
              <a:sp3d extrusionH="76200" prstMaterial="matte">
                <a:bevelT w="889000" h="381000"/>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a:solidFill>
                      <a:srgbClr val="002060"/>
                    </a:solidFill>
                  </a:rPr>
                  <a:t>Architecture</a:t>
                </a:r>
              </a:p>
              <a:p>
                <a:pPr algn="ctr"/>
                <a:r>
                  <a:rPr lang="fr-FR" sz="1100" b="1" dirty="0">
                    <a:solidFill>
                      <a:srgbClr val="002060"/>
                    </a:solidFill>
                  </a:rPr>
                  <a:t>&amp;</a:t>
                </a:r>
              </a:p>
              <a:p>
                <a:pPr algn="ctr"/>
                <a:r>
                  <a:rPr lang="fr-FR" sz="1100" b="1" dirty="0">
                    <a:solidFill>
                      <a:srgbClr val="002060"/>
                    </a:solidFill>
                  </a:rPr>
                  <a:t>Construction</a:t>
                </a:r>
              </a:p>
            </p:txBody>
          </p:sp>
          <p:sp>
            <p:nvSpPr>
              <p:cNvPr id="25" name="Ellipse 24"/>
              <p:cNvSpPr/>
              <p:nvPr/>
            </p:nvSpPr>
            <p:spPr>
              <a:xfrm>
                <a:off x="6265846" y="963316"/>
                <a:ext cx="1728000" cy="1728000"/>
              </a:xfrm>
              <a:prstGeom prst="ellipse">
                <a:avLst/>
              </a:prstGeom>
              <a:gradFill flip="none" rotWithShape="1">
                <a:gsLst>
                  <a:gs pos="5000">
                    <a:srgbClr val="C00000"/>
                  </a:gs>
                  <a:gs pos="100000">
                    <a:schemeClr val="bg1"/>
                  </a:gs>
                </a:gsLst>
                <a:lin ang="3000000" scaled="0"/>
                <a:tileRect/>
              </a:gradFill>
              <a:ln>
                <a:noFill/>
              </a:ln>
              <a:scene3d>
                <a:camera prst="orthographicFront"/>
                <a:lightRig rig="threePt" dir="t">
                  <a:rot lat="0" lon="0" rev="20400000"/>
                </a:lightRig>
              </a:scene3d>
              <a:sp3d extrusionH="76200" prstMaterial="matte">
                <a:bevelT w="889000" h="381000"/>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smtClean="0">
                    <a:solidFill>
                      <a:srgbClr val="002060"/>
                    </a:solidFill>
                  </a:rPr>
                  <a:t>Innovation Technologique &amp; Eco Conception</a:t>
                </a:r>
                <a:endParaRPr lang="fr-FR" sz="1100" b="1" dirty="0">
                  <a:solidFill>
                    <a:srgbClr val="002060"/>
                  </a:solidFill>
                </a:endParaRPr>
              </a:p>
            </p:txBody>
          </p:sp>
        </p:grpSp>
        <p:grpSp>
          <p:nvGrpSpPr>
            <p:cNvPr id="16" name="Grouper 15"/>
            <p:cNvGrpSpPr/>
            <p:nvPr/>
          </p:nvGrpSpPr>
          <p:grpSpPr>
            <a:xfrm>
              <a:off x="6158309" y="4790854"/>
              <a:ext cx="1923121" cy="2094844"/>
              <a:chOff x="6158309" y="4790854"/>
              <a:chExt cx="1923121" cy="2094844"/>
            </a:xfrm>
          </p:grpSpPr>
          <p:sp>
            <p:nvSpPr>
              <p:cNvPr id="20" name="Flèche vers le bas 19"/>
              <p:cNvSpPr/>
              <p:nvPr/>
            </p:nvSpPr>
            <p:spPr>
              <a:xfrm rot="18759073">
                <a:off x="6118422" y="4830741"/>
                <a:ext cx="685800" cy="6060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1" name="Ellipse 20"/>
              <p:cNvSpPr/>
              <p:nvPr/>
            </p:nvSpPr>
            <p:spPr>
              <a:xfrm>
                <a:off x="6353430" y="5157698"/>
                <a:ext cx="1728000" cy="1728000"/>
              </a:xfrm>
              <a:prstGeom prst="ellipse">
                <a:avLst/>
              </a:prstGeom>
              <a:gradFill flip="none" rotWithShape="1">
                <a:gsLst>
                  <a:gs pos="5000">
                    <a:srgbClr val="00B0F0"/>
                  </a:gs>
                  <a:gs pos="100000">
                    <a:schemeClr val="bg1"/>
                  </a:gs>
                </a:gsLst>
                <a:lin ang="3000000" scaled="0"/>
                <a:tileRect/>
              </a:gradFill>
              <a:ln>
                <a:noFill/>
              </a:ln>
              <a:scene3d>
                <a:camera prst="orthographicFront"/>
                <a:lightRig rig="threePt" dir="t">
                  <a:rot lat="0" lon="0" rev="20400000"/>
                </a:lightRig>
              </a:scene3d>
              <a:sp3d extrusionH="76200" prstMaterial="matte">
                <a:bevelT w="889000" h="381000"/>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100" b="1" dirty="0" smtClean="0">
                    <a:solidFill>
                      <a:srgbClr val="002060"/>
                    </a:solidFill>
                  </a:rPr>
                  <a:t>Systèmes</a:t>
                </a:r>
              </a:p>
              <a:p>
                <a:pPr algn="ctr"/>
                <a:r>
                  <a:rPr lang="fr-FR" sz="1100" b="1" dirty="0">
                    <a:solidFill>
                      <a:srgbClr val="002060"/>
                    </a:solidFill>
                  </a:rPr>
                  <a:t>d</a:t>
                </a:r>
                <a:r>
                  <a:rPr lang="fr-FR" sz="1100" b="1" dirty="0" smtClean="0">
                    <a:solidFill>
                      <a:srgbClr val="002060"/>
                    </a:solidFill>
                  </a:rPr>
                  <a:t>’information et Numériques</a:t>
                </a:r>
                <a:endParaRPr lang="fr-FR" sz="1100" b="1" dirty="0">
                  <a:solidFill>
                    <a:srgbClr val="002060"/>
                  </a:solidFill>
                </a:endParaRPr>
              </a:p>
            </p:txBody>
          </p:sp>
        </p:grpSp>
        <p:grpSp>
          <p:nvGrpSpPr>
            <p:cNvPr id="17" name="Grouper 16"/>
            <p:cNvGrpSpPr/>
            <p:nvPr/>
          </p:nvGrpSpPr>
          <p:grpSpPr>
            <a:xfrm>
              <a:off x="2357537" y="4863585"/>
              <a:ext cx="1990471" cy="2022113"/>
              <a:chOff x="2357537" y="4863585"/>
              <a:chExt cx="1990471" cy="2022113"/>
            </a:xfrm>
          </p:grpSpPr>
          <p:sp>
            <p:nvSpPr>
              <p:cNvPr id="18" name="Flèche vers le bas 17"/>
              <p:cNvSpPr/>
              <p:nvPr/>
            </p:nvSpPr>
            <p:spPr>
              <a:xfrm rot="2459758">
                <a:off x="3662208" y="4863585"/>
                <a:ext cx="685800" cy="606026"/>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9" name="Ellipse 18"/>
              <p:cNvSpPr/>
              <p:nvPr/>
            </p:nvSpPr>
            <p:spPr>
              <a:xfrm>
                <a:off x="2357537" y="5157698"/>
                <a:ext cx="1761127" cy="1728000"/>
              </a:xfrm>
              <a:prstGeom prst="ellipse">
                <a:avLst/>
              </a:prstGeom>
              <a:gradFill flip="none" rotWithShape="1">
                <a:gsLst>
                  <a:gs pos="5000">
                    <a:srgbClr val="00B050"/>
                  </a:gs>
                  <a:gs pos="100000">
                    <a:schemeClr val="bg1"/>
                  </a:gs>
                </a:gsLst>
                <a:lin ang="3000000" scaled="0"/>
                <a:tileRect/>
              </a:gradFill>
              <a:ln>
                <a:noFill/>
              </a:ln>
              <a:scene3d>
                <a:camera prst="orthographicFront"/>
                <a:lightRig rig="threePt" dir="t">
                  <a:rot lat="0" lon="0" rev="20400000"/>
                </a:lightRig>
              </a:scene3d>
              <a:sp3d extrusionH="76200" prstMaterial="matte">
                <a:bevelT w="889000" h="381000"/>
                <a:bevelB/>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100" b="1" dirty="0" smtClean="0">
                    <a:solidFill>
                      <a:srgbClr val="002060"/>
                    </a:solidFill>
                  </a:rPr>
                  <a:t>Énergie </a:t>
                </a:r>
                <a:endParaRPr lang="fr-FR" sz="1100" b="1" dirty="0">
                  <a:solidFill>
                    <a:srgbClr val="002060"/>
                  </a:solidFill>
                </a:endParaRPr>
              </a:p>
              <a:p>
                <a:pPr algn="ctr"/>
                <a:r>
                  <a:rPr lang="fr-FR" sz="1100" b="1" dirty="0" smtClean="0">
                    <a:solidFill>
                      <a:srgbClr val="002060"/>
                    </a:solidFill>
                  </a:rPr>
                  <a:t>Environnement</a:t>
                </a:r>
                <a:endParaRPr lang="fr-FR" sz="1100" b="1" dirty="0">
                  <a:solidFill>
                    <a:srgbClr val="002060"/>
                  </a:solidFill>
                </a:endParaRPr>
              </a:p>
            </p:txBody>
          </p:sp>
        </p:grpSp>
      </p:grpSp>
    </p:spTree>
    <p:extLst>
      <p:ext uri="{BB962C8B-B14F-4D97-AF65-F5344CB8AC3E}">
        <p14:creationId xmlns:p14="http://schemas.microsoft.com/office/powerpoint/2010/main" val="3653177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des six dernières années</a:t>
            </a:r>
            <a:br>
              <a:rPr lang="fr-FR" dirty="0"/>
            </a:br>
            <a:r>
              <a:rPr lang="fr-FR" dirty="0" smtClean="0"/>
              <a:t>Rétrospective</a:t>
            </a:r>
            <a:endParaRPr lang="fr-FR" dirty="0"/>
          </a:p>
        </p:txBody>
      </p:sp>
      <p:pic>
        <p:nvPicPr>
          <p:cNvPr id="4" name="Image 3" descr="carte_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40768"/>
            <a:ext cx="4795296" cy="3064663"/>
          </a:xfrm>
          <a:prstGeom prst="rect">
            <a:avLst/>
          </a:prstGeom>
        </p:spPr>
      </p:pic>
      <p:pic>
        <p:nvPicPr>
          <p:cNvPr id="5" name="Image 4" descr="eleves_ateliers_1950_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1340768"/>
            <a:ext cx="4159672" cy="3276542"/>
          </a:xfrm>
          <a:prstGeom prst="rect">
            <a:avLst/>
          </a:prstGeom>
        </p:spPr>
      </p:pic>
      <p:pic>
        <p:nvPicPr>
          <p:cNvPr id="6" name="Image 5" descr="panorama_01_ 0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9866" y="3356992"/>
            <a:ext cx="6012165" cy="2952210"/>
          </a:xfrm>
          <a:prstGeom prst="rect">
            <a:avLst/>
          </a:prstGeom>
        </p:spPr>
      </p:pic>
    </p:spTree>
    <p:extLst>
      <p:ext uri="{BB962C8B-B14F-4D97-AF65-F5344CB8AC3E}">
        <p14:creationId xmlns:p14="http://schemas.microsoft.com/office/powerpoint/2010/main" val="2359053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G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ages de contenu">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age de fin de la 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5070</TotalTime>
  <Words>1798</Words>
  <Application>Microsoft Macintosh PowerPoint</Application>
  <PresentationFormat>Présentation à l'écran (4:3)</PresentationFormat>
  <Paragraphs>241</Paragraphs>
  <Slides>21</Slides>
  <Notes>9</Notes>
  <HiddenSlides>0</HiddenSlides>
  <MMClips>0</MMClips>
  <ScaleCrop>false</ScaleCrop>
  <HeadingPairs>
    <vt:vector size="6" baseType="variant">
      <vt:variant>
        <vt:lpstr>Thème</vt:lpstr>
      </vt:variant>
      <vt:variant>
        <vt:i4>12</vt:i4>
      </vt:variant>
      <vt:variant>
        <vt:lpstr>Serveurs OLE incorporés</vt:lpstr>
      </vt:variant>
      <vt:variant>
        <vt:i4>2</vt:i4>
      </vt:variant>
      <vt:variant>
        <vt:lpstr>Titres des diapositives</vt:lpstr>
      </vt:variant>
      <vt:variant>
        <vt:i4>21</vt:i4>
      </vt:variant>
    </vt:vector>
  </HeadingPairs>
  <TitlesOfParts>
    <vt:vector size="35" baseType="lpstr">
      <vt:lpstr>Page de couverture</vt:lpstr>
      <vt:lpstr>IGEN</vt:lpstr>
      <vt:lpstr>4_Conception personnalisée</vt:lpstr>
      <vt:lpstr>Page de partie </vt:lpstr>
      <vt:lpstr>Pages de contenu</vt:lpstr>
      <vt:lpstr>6_Conception personnalisée</vt:lpstr>
      <vt:lpstr>2_Conception personnalisée</vt:lpstr>
      <vt:lpstr>Page de fin de la présentation</vt:lpstr>
      <vt:lpstr>Conception personnalisée</vt:lpstr>
      <vt:lpstr>1_Conception personnalisée</vt:lpstr>
      <vt:lpstr>5_Conception personnalisée</vt:lpstr>
      <vt:lpstr>3_Conception personnalisée</vt:lpstr>
      <vt:lpstr>Document</vt:lpstr>
      <vt:lpstr>Feuille de calcul Microsoft Excel prenant en charge les macros</vt:lpstr>
      <vt:lpstr>Présentation PowerPoint</vt:lpstr>
      <vt:lpstr>Sommaire </vt:lpstr>
      <vt:lpstr>Présentation PowerPoint</vt:lpstr>
      <vt:lpstr>Un peu d’histoire  Une problématique récurrente ?</vt:lpstr>
      <vt:lpstr>Un peu d’histoire  Les baccalauréats professionnels, ruptures et continuités </vt:lpstr>
      <vt:lpstr>Bilan des six dernières années La technologie au collège</vt:lpstr>
      <vt:lpstr>Bilan des six dernières années Les enseignements d’exploration de seconde</vt:lpstr>
      <vt:lpstr>Bilan des six dernières années Les baccalauréats S-SI, STI2D et STD2A</vt:lpstr>
      <vt:lpstr>Bilan des six dernières années Rétrospective</vt:lpstr>
      <vt:lpstr>Bilan des six dernières années Des ateliers aux laboratoires STI2D, projet et lieux d’enseignement</vt:lpstr>
      <vt:lpstr>Présentation PowerPoint</vt:lpstr>
      <vt:lpstr>Présentation PowerPoint</vt:lpstr>
      <vt:lpstr>Bilan des six dernières années L’évaluation des compétences pour toutes les épreuves</vt:lpstr>
      <vt:lpstr>Bilan des six dernières années Les baccalauréats , objectifs atteints ?</vt:lpstr>
      <vt:lpstr>Bilan des six dernières années L’évolution des concours de recrutement</vt:lpstr>
      <vt:lpstr>Bilan des six dernières années Un portail STI pour les enseignants</vt:lpstr>
      <vt:lpstr>Bilan des six dernières années </vt:lpstr>
      <vt:lpstr>Un peu de prospective</vt:lpstr>
      <vt:lpstr>Un peu de prospective</vt:lpstr>
      <vt:lpstr>Présentation de la matinée</vt:lpstr>
      <vt:lpstr>Présentation de l’après-midi</vt:lpstr>
    </vt:vector>
  </TitlesOfParts>
  <Manager> </Manager>
  <Company>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subject> </dc:subject>
  <dc:creator>STSI</dc:creator>
  <cp:lastModifiedBy>Michel Rage</cp:lastModifiedBy>
  <cp:revision>114</cp:revision>
  <cp:lastPrinted>2011-10-28T07:48:52Z</cp:lastPrinted>
  <dcterms:created xsi:type="dcterms:W3CDTF">2011-10-28T07:12:19Z</dcterms:created>
  <dcterms:modified xsi:type="dcterms:W3CDTF">2014-11-24T09:21:00Z</dcterms:modified>
</cp:coreProperties>
</file>