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0F0E6-86BB-42AF-B5C2-4B6135D73930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07908-5BA9-49AE-BF83-82B11BD06F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3EE36-F1DA-40D1-856A-B1B8A088ED5C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B6D9-68FF-4FF4-BF2E-679DB24585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9E240-8AC8-4FA0-89DD-CE067872329B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DAAE-5CE9-4EB5-A0E6-40CE8D2720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CBFFA-322C-4955-96A2-F24DB24C3DC0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C42CA-B589-4A26-8EBF-C21D2DA669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9DCC3-D547-4871-807E-D1D66013AEE5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39A44-7171-4288-9A5E-E85DF0AF87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CCAE4-50FE-4F86-BE4A-6314B6D9AFBD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E51A9-09E4-4BF8-B0D6-DDB45828BB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7A273-3B40-4B25-B002-A4E02C26791A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7FCB0-A1F7-4C2E-8C65-E9B5839C20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C7C3-7AAD-4E2E-8CA6-3AAABC9459DE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93AF-F508-45E0-9CA3-F5633D90A0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09582-0B07-4F85-9744-8CA9A7C9F1FB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9EEFE-8791-49C8-8C9E-7A01620FC9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7E45B-1259-4ADF-AC81-BC299842E463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4D263-38EE-428A-B211-6A9F63DFCD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6CD61-DBD2-4A0D-8A1D-502146517C4C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EF677-1728-4B63-B172-906343C6B7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2284B3-27FA-41DB-97D4-915E1807EB4F}" type="datetimeFigureOut">
              <a:rPr lang="fr-FR"/>
              <a:pPr>
                <a:defRPr/>
              </a:pPr>
              <a:t>04/11/2014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D3F7F0-32F1-4FAF-AE59-A243B30993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5" r:id="rId2"/>
    <p:sldLayoutId id="2147483997" r:id="rId3"/>
    <p:sldLayoutId id="2147483994" r:id="rId4"/>
    <p:sldLayoutId id="2147483993" r:id="rId5"/>
    <p:sldLayoutId id="2147483992" r:id="rId6"/>
    <p:sldLayoutId id="2147483991" r:id="rId7"/>
    <p:sldLayoutId id="2147483990" r:id="rId8"/>
    <p:sldLayoutId id="2147483998" r:id="rId9"/>
    <p:sldLayoutId id="2147483989" r:id="rId10"/>
    <p:sldLayoutId id="21474839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Grille_%20E61_Stage.xlsx" TargetMode="External"/><Relationship Id="rId2" Type="http://schemas.openxmlformats.org/officeDocument/2006/relationships/hyperlink" Target="Grille_%20E5_AMOS.xls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Grille_%20E62_pr&#233;sentation_projet.xlsx" TargetMode="External"/><Relationship Id="rId4" Type="http://schemas.openxmlformats.org/officeDocument/2006/relationships/hyperlink" Target="Grille_%20E62_conduite_projet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700808"/>
            <a:ext cx="7722096" cy="201622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Les fiches d’évaluation du </a:t>
            </a:r>
            <a:br>
              <a:rPr lang="fr-FR" dirty="0" smtClean="0"/>
            </a:br>
            <a:r>
              <a:rPr lang="fr-FR" sz="4000" dirty="0" smtClean="0"/>
              <a:t>BTS Systèmes photoniques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9934"/>
          </a:xfrm>
        </p:spPr>
        <p:txBody>
          <a:bodyPr/>
          <a:lstStyle/>
          <a:p>
            <a:r>
              <a:rPr lang="fr-FR" sz="4400" dirty="0" smtClean="0"/>
              <a:t>Les fiches d’évaluation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3"/>
          </a:xfrm>
        </p:spPr>
        <p:txBody>
          <a:bodyPr/>
          <a:lstStyle/>
          <a:p>
            <a:r>
              <a:rPr lang="fr-FR" dirty="0" smtClean="0"/>
              <a:t>Les fiches d’évaluation ciblent les compétences détaillées évaluables dans </a:t>
            </a:r>
            <a:r>
              <a:rPr lang="fr-FR" dirty="0" smtClean="0"/>
              <a:t>chaque épreuve.</a:t>
            </a:r>
            <a:endParaRPr lang="fr-FR" dirty="0" smtClean="0"/>
          </a:p>
          <a:p>
            <a:r>
              <a:rPr lang="fr-FR" dirty="0" smtClean="0"/>
              <a:t>Des poids associés caractérisent l’importance de chacune d’entre elle.</a:t>
            </a:r>
          </a:p>
          <a:p>
            <a:pPr lvl="1"/>
            <a:r>
              <a:rPr lang="fr-FR" dirty="0" smtClean="0"/>
              <a:t>Epreuve E5 - AMOS : </a:t>
            </a:r>
            <a:r>
              <a:rPr lang="fr-FR" dirty="0" err="1" smtClean="0">
                <a:hlinkClick r:id="rId2" action="ppaction://hlinkfile"/>
              </a:rPr>
              <a:t>Grille_</a:t>
            </a:r>
            <a:r>
              <a:rPr lang="fr-FR" dirty="0" smtClean="0">
                <a:hlinkClick r:id="rId2" action="ppaction://hlinkfile"/>
              </a:rPr>
              <a:t> E5_AMOS.xlsx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Epreuve E61 – stage : </a:t>
            </a:r>
            <a:r>
              <a:rPr lang="fr-FR" dirty="0" err="1" smtClean="0">
                <a:hlinkClick r:id="rId3" action="ppaction://hlinkfile"/>
              </a:rPr>
              <a:t>Grille_</a:t>
            </a:r>
            <a:r>
              <a:rPr lang="fr-FR" dirty="0" smtClean="0">
                <a:hlinkClick r:id="rId3" action="ppaction://hlinkfile"/>
              </a:rPr>
              <a:t> E61_Stage.xlsx</a:t>
            </a:r>
            <a:endParaRPr lang="fr-FR" dirty="0" smtClean="0"/>
          </a:p>
          <a:p>
            <a:pPr lvl="1"/>
            <a:r>
              <a:rPr lang="fr-FR" dirty="0" smtClean="0"/>
              <a:t>Epreuve E62.1 – conduite projet : </a:t>
            </a:r>
            <a:r>
              <a:rPr lang="fr-FR" dirty="0" err="1" smtClean="0">
                <a:hlinkClick r:id="rId4" action="ppaction://hlinkfile"/>
              </a:rPr>
              <a:t>Grille_</a:t>
            </a:r>
            <a:r>
              <a:rPr lang="fr-FR" dirty="0" smtClean="0">
                <a:hlinkClick r:id="rId4" action="ppaction://hlinkfile"/>
              </a:rPr>
              <a:t> E62_conduite_projet.xlsx</a:t>
            </a:r>
            <a:endParaRPr lang="fr-FR" dirty="0" smtClean="0"/>
          </a:p>
          <a:p>
            <a:pPr lvl="1"/>
            <a:r>
              <a:rPr lang="fr-FR" dirty="0" smtClean="0"/>
              <a:t>Epreuve E62.2 – présentation projet : </a:t>
            </a:r>
            <a:r>
              <a:rPr lang="fr-FR" dirty="0" err="1" smtClean="0">
                <a:hlinkClick r:id="rId5" action="ppaction://hlinkfile"/>
              </a:rPr>
              <a:t>Grille_</a:t>
            </a:r>
            <a:r>
              <a:rPr lang="fr-FR" dirty="0" smtClean="0">
                <a:hlinkClick r:id="rId5" action="ppaction://hlinkfile"/>
              </a:rPr>
              <a:t> E62_présentation_projet.xlsx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3024</TotalTime>
  <Words>63</Words>
  <Application>Microsoft Office PowerPoint</Application>
  <PresentationFormat>Affichage à l'écran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Débit</vt:lpstr>
      <vt:lpstr>Les fiches d’évaluation du  BTS Systèmes photoniques</vt:lpstr>
      <vt:lpstr>Les fiches d’évaluation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Référentiel des activités professionnelles</dc:title>
  <dc:creator>nmorel1</dc:creator>
  <cp:lastModifiedBy>nmorel1</cp:lastModifiedBy>
  <cp:revision>65</cp:revision>
  <dcterms:created xsi:type="dcterms:W3CDTF">2013-06-01T07:34:30Z</dcterms:created>
  <dcterms:modified xsi:type="dcterms:W3CDTF">2014-11-04T22:04:49Z</dcterms:modified>
</cp:coreProperties>
</file>