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9A365-0F8D-4B38-9D87-B6069C7B1BFC}" type="datetimeFigureOut">
              <a:rPr lang="fr-FR" smtClean="0"/>
              <a:pPr/>
              <a:t>14/11/2014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77FD5-EBA4-4967-A9D4-93F4B50806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9A365-0F8D-4B38-9D87-B6069C7B1BFC}" type="datetimeFigureOut">
              <a:rPr lang="fr-FR" smtClean="0"/>
              <a:pPr/>
              <a:t>14/11/2014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77FD5-EBA4-4967-A9D4-93F4B50806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9A365-0F8D-4B38-9D87-B6069C7B1BFC}" type="datetimeFigureOut">
              <a:rPr lang="fr-FR" smtClean="0"/>
              <a:pPr/>
              <a:t>14/11/2014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77FD5-EBA4-4967-A9D4-93F4B50806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9A365-0F8D-4B38-9D87-B6069C7B1BFC}" type="datetimeFigureOut">
              <a:rPr lang="fr-FR" smtClean="0"/>
              <a:pPr/>
              <a:t>14/11/2014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77FD5-EBA4-4967-A9D4-93F4B50806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9A365-0F8D-4B38-9D87-B6069C7B1BFC}" type="datetimeFigureOut">
              <a:rPr lang="fr-FR" smtClean="0"/>
              <a:pPr/>
              <a:t>14/11/2014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77FD5-EBA4-4967-A9D4-93F4B50806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9A365-0F8D-4B38-9D87-B6069C7B1BFC}" type="datetimeFigureOut">
              <a:rPr lang="fr-FR" smtClean="0"/>
              <a:pPr/>
              <a:t>14/11/2014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77FD5-EBA4-4967-A9D4-93F4B50806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9A365-0F8D-4B38-9D87-B6069C7B1BFC}" type="datetimeFigureOut">
              <a:rPr lang="fr-FR" smtClean="0"/>
              <a:pPr/>
              <a:t>14/11/2014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77FD5-EBA4-4967-A9D4-93F4B50806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9A365-0F8D-4B38-9D87-B6069C7B1BFC}" type="datetimeFigureOut">
              <a:rPr lang="fr-FR" smtClean="0"/>
              <a:pPr/>
              <a:t>14/11/2014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77FD5-EBA4-4967-A9D4-93F4B50806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9A365-0F8D-4B38-9D87-B6069C7B1BFC}" type="datetimeFigureOut">
              <a:rPr lang="fr-FR" smtClean="0"/>
              <a:pPr/>
              <a:t>14/11/2014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77FD5-EBA4-4967-A9D4-93F4B50806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9A365-0F8D-4B38-9D87-B6069C7B1BFC}" type="datetimeFigureOut">
              <a:rPr lang="fr-FR" smtClean="0"/>
              <a:pPr/>
              <a:t>14/11/2014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77FD5-EBA4-4967-A9D4-93F4B50806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9A365-0F8D-4B38-9D87-B6069C7B1BFC}" type="datetimeFigureOut">
              <a:rPr lang="fr-FR" smtClean="0"/>
              <a:pPr/>
              <a:t>14/11/2014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77FD5-EBA4-4967-A9D4-93F4B50806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9A365-0F8D-4B38-9D87-B6069C7B1BFC}" type="datetimeFigureOut">
              <a:rPr lang="fr-FR" smtClean="0"/>
              <a:pPr/>
              <a:t>14/11/2014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77FD5-EBA4-4967-A9D4-93F4B50806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357167"/>
            <a:ext cx="7772400" cy="928694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latin typeface="Arial" pitchFamily="34" charset="0"/>
                <a:cs typeface="Arial" pitchFamily="34" charset="0"/>
              </a:rPr>
              <a:t>Traitement sous vide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285852" y="1928802"/>
            <a:ext cx="623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- Evaporateur minimum effet joule et contrôleur d’épaisseur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285852" y="2571744"/>
            <a:ext cx="4698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- Spectrophotomètre du visible au proche IR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285852" y="3214686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Ellipsomètre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642910" y="357167"/>
            <a:ext cx="7772400" cy="92869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Montage - Réglage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214414" y="1071546"/>
            <a:ext cx="765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- Collimateurs avec différents diamètres d’ouverture et différentes focales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214414" y="1428736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- Lunettes à réticule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214414" y="1785926"/>
            <a:ext cx="2993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- Lunettes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autocollimatrices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214414" y="2143116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- Laser (rouge et vert)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214414" y="2500306"/>
            <a:ext cx="2091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- Viseurs à réticule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214414" y="2857496"/>
            <a:ext cx="7664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- Sources de lumière : 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à fibre, blanche, sphère intégratrice, source de référence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214414" y="3214686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- Lame de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Shearing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214414" y="3571876"/>
            <a:ext cx="2300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- Lunette de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Speckle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214414" y="3929066"/>
            <a:ext cx="1270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- Viseur IR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642910" y="357167"/>
            <a:ext cx="7772400" cy="92869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Mesures optiques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857224" y="1071546"/>
            <a:ext cx="3813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- Interféromètre : par exemple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Zygo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57224" y="1428736"/>
            <a:ext cx="2941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- Analyseur de front d’onde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57224" y="1785926"/>
            <a:ext cx="7391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- Banc de mesures optiques : rayon de courbure, distance focale, FTM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57224" y="2143116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- Luminance mètre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57224" y="2500306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- Puissance mètre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57224" y="2857496"/>
            <a:ext cx="151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- Colorimètre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857224" y="3214686"/>
            <a:ext cx="3762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- Microscope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confocal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chromatique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857224" y="3571876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Profilomètre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857224" y="3929066"/>
            <a:ext cx="2300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- Micromètre optique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857224" y="4286256"/>
            <a:ext cx="3839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- Mesure de déformation de surface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857224" y="4643446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- Projecteur de profil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642910" y="357167"/>
            <a:ext cx="7772400" cy="92869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Fibre optique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857224" y="1071546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- Soudeuse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57224" y="1428736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- Réflectomètre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57224" y="1785926"/>
            <a:ext cx="1505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- Polarimètre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642910" y="357167"/>
            <a:ext cx="7772400" cy="92869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Divers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857224" y="1071546"/>
            <a:ext cx="2386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- Tables nid d’abeilles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57224" y="1428736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- Marbres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57224" y="1785926"/>
            <a:ext cx="2326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- Laser de puissance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57224" y="2143116"/>
            <a:ext cx="2441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- Supports modulaires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57224" y="2500306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- Imprimante 3D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642910" y="357167"/>
            <a:ext cx="7772400" cy="92869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Electronique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857224" y="1071546"/>
            <a:ext cx="151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- Multimètres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57224" y="1428736"/>
            <a:ext cx="5545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- Oscilloscopes numériques à mémoire : 2 et 4 voies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57224" y="1785926"/>
            <a:ext cx="3262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- Générateur basse fréquence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57224" y="2143116"/>
            <a:ext cx="2146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- Analyseur logique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57224" y="2500306"/>
            <a:ext cx="3736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- Alimentations continues variables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57224" y="2857496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- Caméra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642910" y="357167"/>
            <a:ext cx="7772400" cy="92869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Logiciels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857224" y="1071546"/>
            <a:ext cx="3681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- CAO/DAO : exemple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SolidWorks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57224" y="1428736"/>
            <a:ext cx="7443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- Conception de systèmes de mesure et de contrôle : exemple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Labview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57224" y="1785926"/>
            <a:ext cx="5682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- Modélisation de couches minces : exemple TFCALC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57224" y="2143116"/>
            <a:ext cx="4275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- Modélisation optique : exemple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Zemax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57224" y="2500306"/>
            <a:ext cx="4044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- Carte euristique : exemple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Mindview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57224" y="2857496"/>
            <a:ext cx="4095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- Ingénierie système : exemple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SysML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857224" y="3214686"/>
            <a:ext cx="4365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- Logiciel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multiphysique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: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exemple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scilab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232</Words>
  <Application>Microsoft Office PowerPoint</Application>
  <PresentationFormat>Affichage à l'écran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Traitement sous vide</vt:lpstr>
      <vt:lpstr>Diapositive 2</vt:lpstr>
      <vt:lpstr>Diapositive 3</vt:lpstr>
      <vt:lpstr>Diapositive 4</vt:lpstr>
      <vt:lpstr>Diapositive 5</vt:lpstr>
      <vt:lpstr>Diapositive 6</vt:lpstr>
      <vt:lpstr>Diapositive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Traitement sous vide</dc:title>
  <dc:creator>ami</dc:creator>
  <cp:lastModifiedBy>nmorel1</cp:lastModifiedBy>
  <cp:revision>12</cp:revision>
  <dcterms:created xsi:type="dcterms:W3CDTF">2014-11-10T13:41:47Z</dcterms:created>
  <dcterms:modified xsi:type="dcterms:W3CDTF">2014-11-13T23:08:09Z</dcterms:modified>
</cp:coreProperties>
</file>