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5" r:id="rId2"/>
    <p:sldId id="282" r:id="rId3"/>
    <p:sldId id="283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6600"/>
    <a:srgbClr val="ED91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E66A2-12AD-482C-9FE5-748C4A725BF2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C24A9-E4AE-4FCC-8010-30EAC82D12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A7D52-3CFA-4B72-80C3-6BEBA1F68670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6C1D2-55EF-4535-9336-4CB6492BE3E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3109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5" y="8164"/>
            <a:ext cx="6192688" cy="2056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20888"/>
            <a:ext cx="7488832" cy="243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27784" y="6309320"/>
            <a:ext cx="3888432" cy="38501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D6D3C-5285-497B-BE0C-275C564A9E57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3888432" cy="38501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B6386-218F-446E-8E2E-0E237F3D996F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6754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0" y="1"/>
            <a:ext cx="492443" cy="68579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Séminaire BTS Systèmes photoniques – </a:t>
            </a:r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/</a:t>
            </a:r>
            <a:r>
              <a:rPr lang="fr-FR" sz="1200" b="1" baseline="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novembre 2014</a:t>
            </a:r>
            <a:endParaRPr lang="fr-FR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475656" y="2492896"/>
            <a:ext cx="7496248" cy="2304256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80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Séminaire national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800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BTS Systèmes photoniques</a:t>
            </a:r>
            <a:endParaRPr kumimoji="0" lang="fr-FR" sz="4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483072" y="5085184"/>
            <a:ext cx="7488832" cy="72008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Lycée Diderot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– </a:t>
            </a:r>
            <a:r>
              <a:rPr lang="fr-FR" sz="2400" noProof="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12</a:t>
            </a:r>
            <a:r>
              <a:rPr lang="fr-FR" sz="2400" dirty="0" smtClean="0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novembre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2014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2068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6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Ordre du jour </a:t>
            </a:r>
            <a:r>
              <a:rPr lang="fr-FR" sz="2800" b="1" dirty="0" smtClean="0">
                <a:solidFill>
                  <a:schemeClr val="tx2">
                    <a:satMod val="13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(12 novembre)</a:t>
            </a:r>
            <a:endParaRPr lang="fr-FR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647247"/>
              </p:ext>
            </p:extLst>
          </p:nvPr>
        </p:nvGraphicFramePr>
        <p:xfrm>
          <a:off x="539552" y="692696"/>
          <a:ext cx="8532440" cy="59416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0444"/>
                <a:gridCol w="5014252"/>
                <a:gridCol w="2267744"/>
              </a:tblGrid>
              <a:tr h="422615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10h00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Accueil</a:t>
                      </a:r>
                      <a:endParaRPr lang="fr-FR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b="0" dirty="0"/>
                    </a:p>
                  </a:txBody>
                  <a:tcPr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69473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10h30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800" b="1" dirty="0" smtClean="0"/>
                        <a:t>0-Introduction </a:t>
                      </a:r>
                      <a:r>
                        <a:rPr lang="fr-FR" sz="1800" b="1" dirty="0" smtClean="0"/>
                        <a:t>(15min)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M. </a:t>
                      </a:r>
                      <a:r>
                        <a:rPr lang="fr-FR" sz="1800" b="0" i="1" dirty="0" err="1" smtClean="0"/>
                        <a:t>Baziz</a:t>
                      </a:r>
                      <a:r>
                        <a:rPr lang="fr-FR" sz="1800" b="0" i="1" dirty="0" smtClean="0"/>
                        <a:t> – F. </a:t>
                      </a:r>
                      <a:r>
                        <a:rPr lang="fr-FR" sz="1800" b="0" i="1" dirty="0" err="1" smtClean="0"/>
                        <a:t>Tholon</a:t>
                      </a:r>
                      <a:endParaRPr lang="fr-FR" sz="1800" b="0" i="1" dirty="0"/>
                    </a:p>
                  </a:txBody>
                  <a:tcPr anchor="b"/>
                </a:tc>
              </a:tr>
              <a:tr h="360041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10h45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1-Panorama</a:t>
                      </a:r>
                      <a:r>
                        <a:rPr lang="fr-FR" sz="1800" b="1" baseline="0" dirty="0" smtClean="0"/>
                        <a:t> </a:t>
                      </a:r>
                      <a:r>
                        <a:rPr lang="fr-FR" sz="1800" b="1" baseline="0" dirty="0" smtClean="0"/>
                        <a:t>de l’optique - Stage (30min)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Y. </a:t>
                      </a:r>
                      <a:r>
                        <a:rPr lang="fr-FR" sz="1800" b="0" i="1" dirty="0" err="1" smtClean="0"/>
                        <a:t>Testart</a:t>
                      </a:r>
                      <a:r>
                        <a:rPr lang="fr-FR" sz="1800" b="0" i="1" dirty="0" smtClean="0"/>
                        <a:t> - industriels</a:t>
                      </a:r>
                      <a:endParaRPr lang="fr-FR" sz="1800" b="0" i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1" dirty="0" smtClean="0"/>
                        <a:t>11h15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2-Présentation </a:t>
                      </a:r>
                      <a:r>
                        <a:rPr lang="fr-FR" sz="1800" b="1" dirty="0" smtClean="0"/>
                        <a:t>du RAP (30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1" dirty="0" smtClean="0"/>
                        <a:t>N. Morel – Y. </a:t>
                      </a:r>
                      <a:r>
                        <a:rPr lang="fr-FR" sz="1800" b="0" i="1" dirty="0" err="1" smtClean="0"/>
                        <a:t>Testart</a:t>
                      </a:r>
                      <a:endParaRPr lang="fr-FR" sz="1800" b="0" i="1" dirty="0" smtClean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1" dirty="0" smtClean="0"/>
                        <a:t>11h45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3-Les </a:t>
                      </a:r>
                      <a:r>
                        <a:rPr lang="fr-FR" sz="1800" b="1" dirty="0" smtClean="0"/>
                        <a:t>épreuves du BTS (1diapo/épreuves)</a:t>
                      </a:r>
                    </a:p>
                    <a:p>
                      <a:r>
                        <a:rPr lang="fr-FR" sz="1800" b="1" dirty="0" smtClean="0"/>
                        <a:t>Evaluation</a:t>
                      </a:r>
                      <a:r>
                        <a:rPr lang="fr-FR" sz="1800" b="1" baseline="0" dirty="0" smtClean="0"/>
                        <a:t> des</a:t>
                      </a:r>
                      <a:r>
                        <a:rPr lang="fr-FR" sz="1800" b="1" dirty="0" smtClean="0"/>
                        <a:t> compétences  (30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1" dirty="0" smtClean="0"/>
                        <a:t>N. Morel, D. Boyer, JC. Boivin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12h15</a:t>
                      </a:r>
                      <a:endParaRPr lang="fr-FR" sz="18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i="0" dirty="0" smtClean="0"/>
                        <a:t>Questions - réponses</a:t>
                      </a:r>
                      <a:endParaRPr lang="fr-FR" sz="1800" b="1" i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i="1" dirty="0"/>
                    </a:p>
                  </a:txBody>
                  <a:tcP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12h45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Repas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b="0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6328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14h00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4-Organisation </a:t>
                      </a:r>
                      <a:r>
                        <a:rPr lang="fr-FR" sz="1800" b="1" dirty="0" smtClean="0"/>
                        <a:t>de la formation (temporelle) 15min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N. Morel</a:t>
                      </a:r>
                      <a:endParaRPr lang="fr-FR" sz="1800" b="0" i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14h15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5-L’enseignement </a:t>
                      </a:r>
                      <a:r>
                        <a:rPr lang="fr-FR" sz="1800" b="1" dirty="0" smtClean="0"/>
                        <a:t>de la physique (45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D. Boyer, </a:t>
                      </a:r>
                      <a:r>
                        <a:rPr lang="fr-FR" sz="1800" b="0" i="1" baseline="0" dirty="0" smtClean="0"/>
                        <a:t>O. </a:t>
                      </a:r>
                      <a:r>
                        <a:rPr lang="fr-FR" sz="1800" b="0" i="1" baseline="0" dirty="0" err="1" smtClean="0"/>
                        <a:t>Sigwarth</a:t>
                      </a:r>
                      <a:endParaRPr lang="fr-FR" sz="1800" b="0" i="1" baseline="0" dirty="0" smtClean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15h00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6-L’enseignement </a:t>
                      </a:r>
                      <a:r>
                        <a:rPr lang="fr-FR" sz="1800" b="1" dirty="0" smtClean="0"/>
                        <a:t>TSO – AMOS (15 min)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Organisation des séquences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1" dirty="0" smtClean="0"/>
                        <a:t>JC Boivin, N</a:t>
                      </a:r>
                      <a:r>
                        <a:rPr lang="fr-FR" sz="1800" b="0" i="1" baseline="0" dirty="0" smtClean="0"/>
                        <a:t> Morel</a:t>
                      </a:r>
                    </a:p>
                  </a:txBody>
                  <a:tcPr/>
                </a:tc>
              </a:tr>
              <a:tr h="395065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15h15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baseline="0" dirty="0" smtClean="0">
                          <a:sym typeface="Wingdings" pitchFamily="2" charset="2"/>
                        </a:rPr>
                        <a:t>7-Exemple </a:t>
                      </a:r>
                      <a:r>
                        <a:rPr lang="fr-FR" sz="1800" b="1" baseline="0" dirty="0" smtClean="0">
                          <a:sym typeface="Wingdings" pitchFamily="2" charset="2"/>
                        </a:rPr>
                        <a:t>d’une séquence, contenu (45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2 </a:t>
                      </a:r>
                      <a:r>
                        <a:rPr lang="fr-FR" sz="1800" b="0" i="1" dirty="0" smtClean="0"/>
                        <a:t>professeurs</a:t>
                      </a:r>
                      <a:endParaRPr lang="fr-FR" sz="1800" b="0" i="1" dirty="0"/>
                    </a:p>
                  </a:txBody>
                  <a:tcPr/>
                </a:tc>
              </a:tr>
              <a:tr h="395065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16h00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baseline="0" dirty="0" smtClean="0">
                          <a:sym typeface="Wingdings" pitchFamily="2" charset="2"/>
                        </a:rPr>
                        <a:t>Questions - réponses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b="0" i="1" dirty="0"/>
                    </a:p>
                  </a:txBody>
                  <a:tcPr/>
                </a:tc>
              </a:tr>
              <a:tr h="325015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16h30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8-Les </a:t>
                      </a:r>
                      <a:r>
                        <a:rPr lang="fr-FR" sz="1800" b="1" dirty="0" smtClean="0"/>
                        <a:t>fiches d’évaluation (30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JC Boivin, N. Morel</a:t>
                      </a:r>
                      <a:endParaRPr lang="fr-FR" sz="1800" b="0" i="1" dirty="0"/>
                    </a:p>
                  </a:txBody>
                  <a:tcPr/>
                </a:tc>
              </a:tr>
              <a:tr h="422615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17h00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Fin du</a:t>
                      </a:r>
                      <a:r>
                        <a:rPr lang="fr-FR" sz="1800" b="1" i="1" baseline="0" dirty="0" smtClean="0"/>
                        <a:t> séminaire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M. </a:t>
                      </a:r>
                      <a:r>
                        <a:rPr lang="fr-FR" sz="1800" b="0" i="1" dirty="0" err="1" smtClean="0"/>
                        <a:t>Baziz</a:t>
                      </a:r>
                      <a:endParaRPr lang="fr-FR" sz="1800" b="0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554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57200" y="0"/>
            <a:ext cx="86868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Ordre du jour </a:t>
            </a: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(13 et 14 novembre)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647247"/>
              </p:ext>
            </p:extLst>
          </p:nvPr>
        </p:nvGraphicFramePr>
        <p:xfrm>
          <a:off x="611560" y="836713"/>
          <a:ext cx="8532440" cy="59115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0444"/>
                <a:gridCol w="5222442"/>
                <a:gridCol w="2059554"/>
              </a:tblGrid>
              <a:tr h="422615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8h30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Accueil</a:t>
                      </a:r>
                      <a:r>
                        <a:rPr lang="fr-FR" sz="1800" b="1" baseline="0" dirty="0" smtClean="0"/>
                        <a:t> (jeudi 13 novembre)</a:t>
                      </a:r>
                      <a:endParaRPr lang="fr-FR" sz="1800" b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b="0" dirty="0"/>
                    </a:p>
                  </a:txBody>
                  <a:tcPr anchor="b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1480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8h45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fr-FR" sz="1800" b="1" dirty="0" smtClean="0"/>
                        <a:t>9-Le </a:t>
                      </a:r>
                      <a:r>
                        <a:rPr lang="fr-FR" sz="1800" b="1" dirty="0" smtClean="0"/>
                        <a:t>document de présentation du projet (15min)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N. Morel,</a:t>
                      </a:r>
                      <a:r>
                        <a:rPr lang="fr-FR" sz="1800" b="0" i="1" baseline="0" dirty="0" smtClean="0"/>
                        <a:t> JC Boivin</a:t>
                      </a:r>
                      <a:endParaRPr lang="fr-FR" sz="1800" b="0" i="1" dirty="0"/>
                    </a:p>
                  </a:txBody>
                  <a:tcPr anchor="b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9h00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10-Les </a:t>
                      </a:r>
                      <a:r>
                        <a:rPr lang="fr-FR" sz="1800" b="1" dirty="0" smtClean="0"/>
                        <a:t>équipements </a:t>
                      </a:r>
                      <a:r>
                        <a:rPr lang="fr-FR" sz="1800" b="1" baseline="0" dirty="0" smtClean="0"/>
                        <a:t>(30min)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P. Arthuis, JC Boivin</a:t>
                      </a:r>
                      <a:endParaRPr lang="fr-FR" sz="1800" b="0" i="1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1" dirty="0" smtClean="0"/>
                        <a:t>9h30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11-Les</a:t>
                      </a:r>
                      <a:r>
                        <a:rPr lang="fr-FR" sz="1800" b="1" baseline="0" dirty="0" smtClean="0"/>
                        <a:t> </a:t>
                      </a:r>
                      <a:r>
                        <a:rPr lang="fr-FR" sz="1800" b="1" baseline="0" dirty="0" smtClean="0"/>
                        <a:t>sujets 0 - Physique – TSO (1h)</a:t>
                      </a:r>
                      <a:endParaRPr lang="fr-FR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1" dirty="0" smtClean="0"/>
                        <a:t>O. </a:t>
                      </a:r>
                      <a:r>
                        <a:rPr lang="fr-FR" sz="1800" b="0" i="1" dirty="0" err="1" smtClean="0"/>
                        <a:t>Sigwarth</a:t>
                      </a:r>
                      <a:r>
                        <a:rPr lang="fr-FR" sz="1800" b="0" i="1" dirty="0" smtClean="0"/>
                        <a:t>, …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1" dirty="0" smtClean="0"/>
                        <a:t>10h30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Questions - réponses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 smtClean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10h45</a:t>
                      </a:r>
                      <a:endParaRPr lang="fr-FR" sz="18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i="0" dirty="0" smtClean="0"/>
                        <a:t>Bilan de la session 2014 </a:t>
                      </a:r>
                      <a:endParaRPr lang="fr-FR" sz="1800" b="1" i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N. Morel</a:t>
                      </a:r>
                      <a:endParaRPr lang="fr-FR" sz="1800" b="0" i="1" dirty="0"/>
                    </a:p>
                  </a:txBody>
                  <a:tcP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11h15</a:t>
                      </a:r>
                      <a:endParaRPr lang="fr-FR" sz="1800" b="1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i="0" dirty="0" smtClean="0"/>
                        <a:t>Constitutions</a:t>
                      </a:r>
                      <a:r>
                        <a:rPr lang="fr-FR" sz="1800" b="1" i="0" baseline="0" dirty="0" smtClean="0"/>
                        <a:t> des commissions</a:t>
                      </a:r>
                      <a:endParaRPr lang="fr-FR" sz="1800" b="1" i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b="0" i="1" dirty="0"/>
                    </a:p>
                  </a:txBody>
                  <a:tcP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12h30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Repas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b="0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6328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13h30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Travail en commissions</a:t>
                      </a:r>
                    </a:p>
                    <a:p>
                      <a:r>
                        <a:rPr lang="fr-FR" sz="1800" b="1" dirty="0" smtClean="0"/>
                        <a:t>Constitutions</a:t>
                      </a:r>
                      <a:r>
                        <a:rPr lang="fr-FR" sz="1800" b="1" baseline="0" dirty="0" smtClean="0"/>
                        <a:t> des commissions d’interrogation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b="0" i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17h30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Fin de la journée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b="0" i="1" baseline="0" dirty="0" smtClean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8h30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Accueil (vendredi</a:t>
                      </a:r>
                      <a:r>
                        <a:rPr lang="fr-FR" sz="1800" b="1" baseline="0" dirty="0" smtClean="0"/>
                        <a:t> 14 novembre)</a:t>
                      </a:r>
                      <a:endParaRPr lang="fr-FR" sz="1800" b="1" dirty="0" smtClean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baseline="0" dirty="0" smtClean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12h00</a:t>
                      </a:r>
                      <a:endParaRPr lang="fr-FR" sz="1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Travail en commissions</a:t>
                      </a:r>
                    </a:p>
                    <a:p>
                      <a:r>
                        <a:rPr lang="fr-FR" sz="1800" b="1" dirty="0" smtClean="0"/>
                        <a:t>Constitutions</a:t>
                      </a:r>
                      <a:r>
                        <a:rPr lang="fr-FR" sz="1800" b="1" baseline="0" dirty="0" smtClean="0"/>
                        <a:t> des commissions d’interrogation</a:t>
                      </a:r>
                      <a:endParaRPr lang="fr-FR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b="0" i="1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fr-FR" sz="1800" b="1" i="1" dirty="0" smtClean="0"/>
                        <a:t>12h30</a:t>
                      </a:r>
                      <a:endParaRPr lang="fr-FR" sz="1800" b="1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baseline="0" dirty="0" smtClean="0">
                          <a:sym typeface="Wingdings" pitchFamily="2" charset="2"/>
                        </a:rPr>
                        <a:t>Clôture des journées - repas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i="1" dirty="0" smtClean="0"/>
                        <a:t>N. Morel</a:t>
                      </a:r>
                      <a:endParaRPr lang="fr-FR" sz="1800" b="0" i="1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PR STI Lyon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IPR STI Lyon 2013</Template>
  <TotalTime>8937</TotalTime>
  <Words>292</Words>
  <Application>Microsoft Office PowerPoint</Application>
  <PresentationFormat>Affichage à l'écran (4:3)</PresentationFormat>
  <Paragraphs>78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IPR STI Lyon 2013</vt:lpstr>
      <vt:lpstr>Diapositive 1</vt:lpstr>
      <vt:lpstr>Ordre du jour (12 novembre)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yflammier</dc:creator>
  <cp:lastModifiedBy>nmorel1</cp:lastModifiedBy>
  <cp:revision>134</cp:revision>
  <dcterms:created xsi:type="dcterms:W3CDTF">2013-11-08T11:11:19Z</dcterms:created>
  <dcterms:modified xsi:type="dcterms:W3CDTF">2014-11-04T21:59:54Z</dcterms:modified>
</cp:coreProperties>
</file>