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2" r:id="rId4"/>
    <p:sldId id="283" r:id="rId5"/>
    <p:sldId id="284" r:id="rId6"/>
    <p:sldId id="285" r:id="rId7"/>
    <p:sldId id="296" r:id="rId8"/>
    <p:sldId id="295" r:id="rId9"/>
    <p:sldId id="291" r:id="rId10"/>
    <p:sldId id="297" r:id="rId11"/>
    <p:sldId id="298" r:id="rId12"/>
    <p:sldId id="290" r:id="rId13"/>
    <p:sldId id="292" r:id="rId14"/>
    <p:sldId id="293" r:id="rId15"/>
    <p:sldId id="294" r:id="rId16"/>
    <p:sldId id="288" r:id="rId17"/>
    <p:sldId id="289" r:id="rId18"/>
    <p:sldId id="281" r:id="rId19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100" d="100"/>
          <a:sy n="100" d="100"/>
        </p:scale>
        <p:origin x="-276" y="4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-19826" custLinFactNeighborY="-119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51967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3E837630-559F-4564-A425-C1362FD3B4F6}" type="presOf" srcId="{847AF115-97E3-4101-A63B-531A6096D8C4}" destId="{3F3C7227-3445-43C2-B1C2-D3E2E366DA15}" srcOrd="0" destOrd="0" presId="urn:microsoft.com/office/officeart/2008/layout/HorizontalMultiLevelHierarchy"/>
    <dgm:cxn modelId="{01048469-147C-44D8-B946-9E9393E34D12}" type="presOf" srcId="{44316761-961A-41E2-A678-1BC74F6609D8}" destId="{BB37F095-8F70-428F-8577-A90248BEFCD5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8EBA2422-C8E5-412A-A5F1-39FC5E7AAC6D}" type="presOf" srcId="{2F5B235D-3C13-4C31-AF8E-7B0C6197432E}" destId="{86310E75-BFEB-476C-AD8D-A7F10B09DB59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2AC6C1D7-D8D2-4AF2-9652-3AFF6AA0F8F3}" type="presOf" srcId="{95326858-D703-43F6-8EA7-6268E560FD53}" destId="{4AA63FEA-C7F6-4901-BD32-6EAEDD7DCAEE}" srcOrd="0" destOrd="0" presId="urn:microsoft.com/office/officeart/2008/layout/HorizontalMultiLevelHierarchy"/>
    <dgm:cxn modelId="{C231EC11-E3CD-475B-A8EE-1E3DE23764BD}" type="presOf" srcId="{2F5B235D-3C13-4C31-AF8E-7B0C6197432E}" destId="{ADA8148A-746C-40BB-A458-AA3FC1DA3C73}" srcOrd="1" destOrd="0" presId="urn:microsoft.com/office/officeart/2008/layout/HorizontalMultiLevelHierarchy"/>
    <dgm:cxn modelId="{8289C06F-C123-42C8-B6D7-CB69E193E338}" type="presParOf" srcId="{BB37F095-8F70-428F-8577-A90248BEFCD5}" destId="{17ECCE8F-7ECC-44E4-91C5-9EFB13DB185C}" srcOrd="0" destOrd="0" presId="urn:microsoft.com/office/officeart/2008/layout/HorizontalMultiLevelHierarchy"/>
    <dgm:cxn modelId="{307A91DE-92EC-4348-9A94-1A654714FFBB}" type="presParOf" srcId="{17ECCE8F-7ECC-44E4-91C5-9EFB13DB185C}" destId="{4AA63FEA-C7F6-4901-BD32-6EAEDD7DCAEE}" srcOrd="0" destOrd="0" presId="urn:microsoft.com/office/officeart/2008/layout/HorizontalMultiLevelHierarchy"/>
    <dgm:cxn modelId="{E9CC24F9-BADC-4EBD-901B-DB21D32EBEAA}" type="presParOf" srcId="{17ECCE8F-7ECC-44E4-91C5-9EFB13DB185C}" destId="{92437F1D-E5A9-4E4B-88EE-B564BFDE54FF}" srcOrd="1" destOrd="0" presId="urn:microsoft.com/office/officeart/2008/layout/HorizontalMultiLevelHierarchy"/>
    <dgm:cxn modelId="{00C4068C-1C8E-4332-BA46-C26FFD488BFA}" type="presParOf" srcId="{92437F1D-E5A9-4E4B-88EE-B564BFDE54FF}" destId="{86310E75-BFEB-476C-AD8D-A7F10B09DB59}" srcOrd="0" destOrd="0" presId="urn:microsoft.com/office/officeart/2008/layout/HorizontalMultiLevelHierarchy"/>
    <dgm:cxn modelId="{73818635-3596-4A4B-ACD8-B8ED02347178}" type="presParOf" srcId="{86310E75-BFEB-476C-AD8D-A7F10B09DB59}" destId="{ADA8148A-746C-40BB-A458-AA3FC1DA3C73}" srcOrd="0" destOrd="0" presId="urn:microsoft.com/office/officeart/2008/layout/HorizontalMultiLevelHierarchy"/>
    <dgm:cxn modelId="{4129DE74-71D1-447D-B1EF-765F5432DAB3}" type="presParOf" srcId="{92437F1D-E5A9-4E4B-88EE-B564BFDE54FF}" destId="{80425E14-5857-4A48-81B7-B71262E0442E}" srcOrd="1" destOrd="0" presId="urn:microsoft.com/office/officeart/2008/layout/HorizontalMultiLevelHierarchy"/>
    <dgm:cxn modelId="{BE32262F-810D-4F09-88BF-2C6CED7C358F}" type="presParOf" srcId="{80425E14-5857-4A48-81B7-B71262E0442E}" destId="{3F3C7227-3445-43C2-B1C2-D3E2E366DA15}" srcOrd="0" destOrd="0" presId="urn:microsoft.com/office/officeart/2008/layout/HorizontalMultiLevelHierarchy"/>
    <dgm:cxn modelId="{59A15C15-E89A-4F39-9125-8B1B863C71F1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82168B23-E1DB-41E0-92DF-E0F5D95151E8}" type="presOf" srcId="{40285DDE-7E67-4225-93DC-FBC8FA8AEA38}" destId="{B64A03C8-A4EC-4DD6-80A2-DA979104E33E}" srcOrd="0" destOrd="0" presId="urn:microsoft.com/office/officeart/2008/layout/HorizontalMultiLevelHierarchy"/>
    <dgm:cxn modelId="{ED261958-0308-4718-8BC1-713A285EA9AA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535F86BD-A34A-4B71-AD84-BF3BEEFAA8B7}" type="presOf" srcId="{847AF115-97E3-4101-A63B-531A6096D8C4}" destId="{3F3C7227-3445-43C2-B1C2-D3E2E366DA15}" srcOrd="0" destOrd="0" presId="urn:microsoft.com/office/officeart/2008/layout/HorizontalMultiLevelHierarchy"/>
    <dgm:cxn modelId="{26A77F57-C4E4-49A0-826C-F5FAAF414480}" type="presOf" srcId="{40285DDE-7E67-4225-93DC-FBC8FA8AEA38}" destId="{3E8F6EC4-00EF-4B6B-8017-062D992938B4}" srcOrd="1" destOrd="0" presId="urn:microsoft.com/office/officeart/2008/layout/HorizontalMultiLevelHierarchy"/>
    <dgm:cxn modelId="{2B3E0D68-6C5D-4954-9A42-60BB7EB6F3EF}" type="presOf" srcId="{44316761-961A-41E2-A678-1BC74F6609D8}" destId="{BB37F095-8F70-428F-8577-A90248BEFCD5}" srcOrd="0" destOrd="0" presId="urn:microsoft.com/office/officeart/2008/layout/HorizontalMultiLevelHierarchy"/>
    <dgm:cxn modelId="{4B580FDA-817E-47A6-BCE2-2DC68091E7F1}" type="presOf" srcId="{2F5B235D-3C13-4C31-AF8E-7B0C6197432E}" destId="{86310E75-BFEB-476C-AD8D-A7F10B09DB59}" srcOrd="0" destOrd="0" presId="urn:microsoft.com/office/officeart/2008/layout/HorizontalMultiLevelHierarchy"/>
    <dgm:cxn modelId="{C33DE903-2168-40C9-B7AB-67E8EDE78343}" type="presOf" srcId="{CF0FC657-C84A-48E3-804E-47344CF5BB12}" destId="{DF3286A2-C068-4A88-BF9D-4EF77F4FD53F}" srcOrd="0" destOrd="0" presId="urn:microsoft.com/office/officeart/2008/layout/HorizontalMultiLevelHierarchy"/>
    <dgm:cxn modelId="{CEBD398D-7F9F-4016-B318-B66D94C4780E}" type="presOf" srcId="{2F5B235D-3C13-4C31-AF8E-7B0C6197432E}" destId="{ADA8148A-746C-40BB-A458-AA3FC1DA3C73}" srcOrd="1" destOrd="0" presId="urn:microsoft.com/office/officeart/2008/layout/HorizontalMultiLevelHierarchy"/>
    <dgm:cxn modelId="{D7A05B06-5F30-49D5-9B65-622BA988399E}" type="presParOf" srcId="{BB37F095-8F70-428F-8577-A90248BEFCD5}" destId="{17ECCE8F-7ECC-44E4-91C5-9EFB13DB185C}" srcOrd="0" destOrd="0" presId="urn:microsoft.com/office/officeart/2008/layout/HorizontalMultiLevelHierarchy"/>
    <dgm:cxn modelId="{2CCC3829-88B1-4C05-A6CD-FC726A0B9753}" type="presParOf" srcId="{17ECCE8F-7ECC-44E4-91C5-9EFB13DB185C}" destId="{4AA63FEA-C7F6-4901-BD32-6EAEDD7DCAEE}" srcOrd="0" destOrd="0" presId="urn:microsoft.com/office/officeart/2008/layout/HorizontalMultiLevelHierarchy"/>
    <dgm:cxn modelId="{16B7F0A2-2691-4ABD-ADEA-674FAB6503D7}" type="presParOf" srcId="{17ECCE8F-7ECC-44E4-91C5-9EFB13DB185C}" destId="{92437F1D-E5A9-4E4B-88EE-B564BFDE54FF}" srcOrd="1" destOrd="0" presId="urn:microsoft.com/office/officeart/2008/layout/HorizontalMultiLevelHierarchy"/>
    <dgm:cxn modelId="{8234496F-8971-4D04-838E-F834BA85B292}" type="presParOf" srcId="{92437F1D-E5A9-4E4B-88EE-B564BFDE54FF}" destId="{86310E75-BFEB-476C-AD8D-A7F10B09DB59}" srcOrd="0" destOrd="0" presId="urn:microsoft.com/office/officeart/2008/layout/HorizontalMultiLevelHierarchy"/>
    <dgm:cxn modelId="{2ADF82DE-F046-47A0-87AC-CC050CFD2B6A}" type="presParOf" srcId="{86310E75-BFEB-476C-AD8D-A7F10B09DB59}" destId="{ADA8148A-746C-40BB-A458-AA3FC1DA3C73}" srcOrd="0" destOrd="0" presId="urn:microsoft.com/office/officeart/2008/layout/HorizontalMultiLevelHierarchy"/>
    <dgm:cxn modelId="{D76F5D66-D7AC-4A2D-A97C-93ED96DF8202}" type="presParOf" srcId="{92437F1D-E5A9-4E4B-88EE-B564BFDE54FF}" destId="{80425E14-5857-4A48-81B7-B71262E0442E}" srcOrd="1" destOrd="0" presId="urn:microsoft.com/office/officeart/2008/layout/HorizontalMultiLevelHierarchy"/>
    <dgm:cxn modelId="{DE22643B-BBCF-43BA-B3EA-0B2D5BA9976B}" type="presParOf" srcId="{80425E14-5857-4A48-81B7-B71262E0442E}" destId="{3F3C7227-3445-43C2-B1C2-D3E2E366DA15}" srcOrd="0" destOrd="0" presId="urn:microsoft.com/office/officeart/2008/layout/HorizontalMultiLevelHierarchy"/>
    <dgm:cxn modelId="{D706F004-B1C0-412B-BF20-06C788E3B7BD}" type="presParOf" srcId="{80425E14-5857-4A48-81B7-B71262E0442E}" destId="{0D74D28C-1502-42F6-9348-E33887B0B19E}" srcOrd="1" destOrd="0" presId="urn:microsoft.com/office/officeart/2008/layout/HorizontalMultiLevelHierarchy"/>
    <dgm:cxn modelId="{B3F1B3F6-D9A7-4803-8469-C1B510C3603B}" type="presParOf" srcId="{92437F1D-E5A9-4E4B-88EE-B564BFDE54FF}" destId="{B64A03C8-A4EC-4DD6-80A2-DA979104E33E}" srcOrd="2" destOrd="0" presId="urn:microsoft.com/office/officeart/2008/layout/HorizontalMultiLevelHierarchy"/>
    <dgm:cxn modelId="{6BFE4B06-B1E3-4DBB-A7D1-20A69ED7F910}" type="presParOf" srcId="{B64A03C8-A4EC-4DD6-80A2-DA979104E33E}" destId="{3E8F6EC4-00EF-4B6B-8017-062D992938B4}" srcOrd="0" destOrd="0" presId="urn:microsoft.com/office/officeart/2008/layout/HorizontalMultiLevelHierarchy"/>
    <dgm:cxn modelId="{B89B2BBC-AEF3-484C-8AAF-6B2B6AB86275}" type="presParOf" srcId="{92437F1D-E5A9-4E4B-88EE-B564BFDE54FF}" destId="{CFFCF581-6618-4657-97F4-C2F8575B607A}" srcOrd="3" destOrd="0" presId="urn:microsoft.com/office/officeart/2008/layout/HorizontalMultiLevelHierarchy"/>
    <dgm:cxn modelId="{ECDF18AB-054D-45C3-B778-E565DA50D881}" type="presParOf" srcId="{CFFCF581-6618-4657-97F4-C2F8575B607A}" destId="{DF3286A2-C068-4A88-BF9D-4EF77F4FD53F}" srcOrd="0" destOrd="0" presId="urn:microsoft.com/office/officeart/2008/layout/HorizontalMultiLevelHierarchy"/>
    <dgm:cxn modelId="{7419F767-DABF-4099-A54C-2A3F2EA2F839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bg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dirty="0">
              <a:solidFill>
                <a:schemeClr val="bg1"/>
              </a:solidFill>
              <a:latin typeface="+mn-lt"/>
              <a:cs typeface="Arial"/>
            </a:rPr>
            <a:t>É</a:t>
          </a:r>
          <a:r>
            <a:rPr lang="fr-FR" sz="1200" b="1" dirty="0">
              <a:solidFill>
                <a:schemeClr val="bg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12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48BC7C54-A4D1-4F51-B1E9-3B5A52EEBA27}">
      <dgm:prSet custT="1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oeuvre le plan de maintenance préventive</a:t>
          </a:r>
        </a:p>
      </dgm:t>
    </dgm:pt>
    <dgm:pt modelId="{25C18EBE-A01C-487A-A5D7-6433EA81653F}" type="parTrans" cxnId="{952F0319-6422-443C-98D1-BA96F73D08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8FD5E3B-2C34-42FB-B207-10A77394609D}" type="sibTrans" cxnId="{952F0319-6422-443C-98D1-BA96F73D086B}">
      <dgm:prSet/>
      <dgm:spPr/>
      <dgm:t>
        <a:bodyPr/>
        <a:lstStyle/>
        <a:p>
          <a:endParaRPr lang="fr-FR"/>
        </a:p>
      </dgm:t>
    </dgm:pt>
    <dgm:pt modelId="{F5AA0826-F15F-4DD4-B3DA-00EF301A60DC}">
      <dgm:prSet custT="1"/>
      <dgm:spPr>
        <a:solidFill>
          <a:srgbClr val="FF0000"/>
        </a:solidFill>
        <a:ln w="12700">
          <a:noFill/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* C13 </a:t>
          </a:r>
          <a:r>
            <a:rPr lang="fr-F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Réaliser les opérations de surveillance et d'inspection et/ou de maintenance préventive</a:t>
          </a:r>
        </a:p>
      </dgm:t>
    </dgm:pt>
    <dgm:pt modelId="{5B0F32B5-E438-49B5-A847-3D60402BF12E}" type="parTrans" cxnId="{6A2BED44-9BB5-42BD-B504-8DC1D6E301F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C9F777A-247F-48F4-96DC-781071ACD065}" type="sibTrans" cxnId="{6A2BED44-9BB5-42BD-B504-8DC1D6E301F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503130" custScaleY="99327" custLinFactNeighborX="26611" custLinFactNeighborY="5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255656" custScaleY="272231" custLinFactNeighborX="3532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3" custScaleX="253617" custScaleY="274905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258115" custScaleY="197122" custLinFactNeighborX="4734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3" custScaleX="253617" custScaleY="162315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  <dgm:pt modelId="{C71B0103-21AC-4EE7-A2B3-9A064BF4A700}" type="pres">
      <dgm:prSet presAssocID="{25C18EBE-A01C-487A-A5D7-6433EA81653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7FAC8669-B0A0-480F-B607-4C2DD903D93E}" type="pres">
      <dgm:prSet presAssocID="{25C18EBE-A01C-487A-A5D7-6433EA81653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CE5C265-66F6-4776-8DEC-3E33CA5D593D}" type="pres">
      <dgm:prSet presAssocID="{48BC7C54-A4D1-4F51-B1E9-3B5A52EEBA27}" presName="root2" presStyleCnt="0"/>
      <dgm:spPr/>
    </dgm:pt>
    <dgm:pt modelId="{15840B56-433B-45F3-AD5D-72CB1624E3D1}" type="pres">
      <dgm:prSet presAssocID="{48BC7C54-A4D1-4F51-B1E9-3B5A52EEBA27}" presName="LevelTwoTextNode" presStyleLbl="node2" presStyleIdx="2" presStyleCnt="3" custScaleX="251819" custScaleY="227141" custLinFactNeighborX="5951" custLinFactNeighborY="-2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AA6457D-9661-43CF-AF9C-3B0D42FAC643}" type="pres">
      <dgm:prSet presAssocID="{48BC7C54-A4D1-4F51-B1E9-3B5A52EEBA27}" presName="level3hierChild" presStyleCnt="0"/>
      <dgm:spPr/>
    </dgm:pt>
    <dgm:pt modelId="{4D7D4988-61E8-4D24-8FEF-FFB3B33EF33B}" type="pres">
      <dgm:prSet presAssocID="{5B0F32B5-E438-49B5-A847-3D60402BF12E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2A6F53B3-A791-4192-9D54-25865D419C25}" type="pres">
      <dgm:prSet presAssocID="{5B0F32B5-E438-49B5-A847-3D60402BF12E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182CB28-EBA1-4335-85DF-7C94C8BCDA90}" type="pres">
      <dgm:prSet presAssocID="{F5AA0826-F15F-4DD4-B3DA-00EF301A60DC}" presName="root2" presStyleCnt="0"/>
      <dgm:spPr/>
    </dgm:pt>
    <dgm:pt modelId="{0561FD50-6DA0-48BF-9219-BA353F0C667E}" type="pres">
      <dgm:prSet presAssocID="{F5AA0826-F15F-4DD4-B3DA-00EF301A60DC}" presName="LevelTwoTextNode" presStyleLbl="node3" presStyleIdx="2" presStyleCnt="3" custScaleX="273618" custScaleY="311559" custLinFactNeighborX="-85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02177EB-EDD3-40B8-A883-794FF7D1F3F1}" type="pres">
      <dgm:prSet presAssocID="{F5AA0826-F15F-4DD4-B3DA-00EF301A60DC}" presName="level3hierChild" presStyleCnt="0"/>
      <dgm:spPr/>
    </dgm:pt>
  </dgm:ptLst>
  <dgm:cxnLst>
    <dgm:cxn modelId="{A9F19144-49C7-4110-8FEF-478CF2674A27}" type="presOf" srcId="{F5AA0826-F15F-4DD4-B3DA-00EF301A60DC}" destId="{0561FD50-6DA0-48BF-9219-BA353F0C667E}" srcOrd="0" destOrd="0" presId="urn:microsoft.com/office/officeart/2008/layout/HorizontalMultiLevelHierarchy"/>
    <dgm:cxn modelId="{619CD059-3AF9-4C79-BF1F-94C2D7200CE1}" type="presOf" srcId="{8F3F1335-F153-4976-AB70-B17026415070}" destId="{5AB5CAEB-3FB7-4943-9AAD-69B314DA87C8}" srcOrd="1" destOrd="0" presId="urn:microsoft.com/office/officeart/2008/layout/HorizontalMultiLevelHierarchy"/>
    <dgm:cxn modelId="{F53EDD28-2AB5-4F6A-BD31-25FB0FFAD552}" type="presOf" srcId="{40285DDE-7E67-4225-93DC-FBC8FA8AEA38}" destId="{3E8F6EC4-00EF-4B6B-8017-062D992938B4}" srcOrd="1" destOrd="0" presId="urn:microsoft.com/office/officeart/2008/layout/HorizontalMultiLevelHierarchy"/>
    <dgm:cxn modelId="{71247FB1-03A6-4AD3-B06C-00FCC7F8DB62}" type="presOf" srcId="{DD70402D-DCA5-45D3-AC0C-ED770F3622BD}" destId="{26F6CBCF-359B-4A4D-9BB2-762FFB3D2A16}" srcOrd="0" destOrd="0" presId="urn:microsoft.com/office/officeart/2008/layout/HorizontalMultiLevelHierarchy"/>
    <dgm:cxn modelId="{B3A8237A-24EF-42C1-8881-E2B899277AD3}" type="presOf" srcId="{AFCEC346-3692-460E-88FD-A0423C4D7FB1}" destId="{FA7D270B-18E7-4E0D-A99B-4268642583AC}" srcOrd="0" destOrd="0" presId="urn:microsoft.com/office/officeart/2008/layout/HorizontalMultiLevelHierarchy"/>
    <dgm:cxn modelId="{6BFA6598-9668-42F6-A279-66486E990F7B}" type="presOf" srcId="{95326858-D703-43F6-8EA7-6268E560FD53}" destId="{4AA63FEA-C7F6-4901-BD32-6EAEDD7DCAEE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8DD788C6-D956-42B1-BB26-07D9DAF3E75F}" type="presOf" srcId="{2F5B235D-3C13-4C31-AF8E-7B0C6197432E}" destId="{86310E75-BFEB-476C-AD8D-A7F10B09DB59}" srcOrd="0" destOrd="0" presId="urn:microsoft.com/office/officeart/2008/layout/HorizontalMultiLevelHierarchy"/>
    <dgm:cxn modelId="{AD5B2117-DC9C-436D-8658-109496EADCAF}" type="presOf" srcId="{DD70402D-DCA5-45D3-AC0C-ED770F3622BD}" destId="{A2CED1C1-EA67-4635-B191-8CB1771BE535}" srcOrd="1" destOrd="0" presId="urn:microsoft.com/office/officeart/2008/layout/HorizontalMultiLevelHierarchy"/>
    <dgm:cxn modelId="{F5A7F236-DB99-4219-9BCB-DDA7A2E97EA3}" type="presOf" srcId="{25C18EBE-A01C-487A-A5D7-6433EA81653F}" destId="{C71B0103-21AC-4EE7-A2B3-9A064BF4A700}" srcOrd="0" destOrd="0" presId="urn:microsoft.com/office/officeart/2008/layout/HorizontalMultiLevelHierarchy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AA83CF39-4B6D-4BE2-A407-C145B9E56183}" type="presOf" srcId="{92A918E5-58C5-41B6-8382-9FB5C9D131A7}" destId="{9E6BB598-74E9-4B05-B797-F5889E89C3B1}" srcOrd="0" destOrd="0" presId="urn:microsoft.com/office/officeart/2008/layout/HorizontalMultiLevelHierarchy"/>
    <dgm:cxn modelId="{0395FC56-0BE5-4E95-A9A4-35990433A6D4}" type="presOf" srcId="{48BC7C54-A4D1-4F51-B1E9-3B5A52EEBA27}" destId="{15840B56-433B-45F3-AD5D-72CB1624E3D1}" srcOrd="0" destOrd="0" presId="urn:microsoft.com/office/officeart/2008/layout/HorizontalMultiLevelHierarchy"/>
    <dgm:cxn modelId="{61C638DA-536A-4FE0-B52C-323BAAE33A64}" type="presOf" srcId="{5B0F32B5-E438-49B5-A847-3D60402BF12E}" destId="{4D7D4988-61E8-4D24-8FEF-FFB3B33EF33B}" srcOrd="0" destOrd="0" presId="urn:microsoft.com/office/officeart/2008/layout/HorizontalMultiLevelHierarchy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C60BAA6A-8E7A-4BC8-8303-281B02752DEB}" type="presOf" srcId="{CF0FC657-C84A-48E3-804E-47344CF5BB12}" destId="{DF3286A2-C068-4A88-BF9D-4EF77F4FD53F}" srcOrd="0" destOrd="0" presId="urn:microsoft.com/office/officeart/2008/layout/HorizontalMultiLevelHierarchy"/>
    <dgm:cxn modelId="{3486CB71-E782-4D52-A1E9-8FAC7BCCAB86}" type="presOf" srcId="{40285DDE-7E67-4225-93DC-FBC8FA8AEA38}" destId="{B64A03C8-A4EC-4DD6-80A2-DA979104E33E}" srcOrd="0" destOrd="0" presId="urn:microsoft.com/office/officeart/2008/layout/HorizontalMultiLevelHierarchy"/>
    <dgm:cxn modelId="{B37D10B5-F4FD-4559-9BAA-68D3DD072D7C}" type="presOf" srcId="{2F5B235D-3C13-4C31-AF8E-7B0C6197432E}" destId="{ADA8148A-746C-40BB-A458-AA3FC1DA3C73}" srcOrd="1" destOrd="0" presId="urn:microsoft.com/office/officeart/2008/layout/HorizontalMultiLevelHierarchy"/>
    <dgm:cxn modelId="{E9A01FCD-7CC9-4500-BC0E-668567D49DE1}" type="presOf" srcId="{5B0F32B5-E438-49B5-A847-3D60402BF12E}" destId="{2A6F53B3-A791-4192-9D54-25865D419C25}" srcOrd="1" destOrd="0" presId="urn:microsoft.com/office/officeart/2008/layout/HorizontalMultiLevelHierarchy"/>
    <dgm:cxn modelId="{23F20BE9-36D5-426B-BF5E-BA5543A54D6E}" type="presOf" srcId="{8F3F1335-F153-4976-AB70-B17026415070}" destId="{5D29AEA2-D60A-4147-9F15-745FD731D43B}" srcOrd="0" destOrd="0" presId="urn:microsoft.com/office/officeart/2008/layout/HorizontalMultiLevelHierarchy"/>
    <dgm:cxn modelId="{223CD82F-CCF4-43E1-9BFA-B48ABE9F7119}" type="presOf" srcId="{25C18EBE-A01C-487A-A5D7-6433EA81653F}" destId="{7FAC8669-B0A0-480F-B607-4C2DD903D93E}" srcOrd="1" destOrd="0" presId="urn:microsoft.com/office/officeart/2008/layout/HorizontalMultiLevelHierarchy"/>
    <dgm:cxn modelId="{853822E4-FAE4-455D-A4D0-B668F6385EE2}" type="presOf" srcId="{44316761-961A-41E2-A678-1BC74F6609D8}" destId="{BB37F095-8F70-428F-8577-A90248BEFCD5}" srcOrd="0" destOrd="0" presId="urn:microsoft.com/office/officeart/2008/layout/HorizontalMultiLevelHierarchy"/>
    <dgm:cxn modelId="{C7F23925-9D58-49DC-83DB-964EF7DFE695}" type="presOf" srcId="{847AF115-97E3-4101-A63B-531A6096D8C4}" destId="{3F3C7227-3445-43C2-B1C2-D3E2E366DA15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52F0319-6422-443C-98D1-BA96F73D086B}" srcId="{95326858-D703-43F6-8EA7-6268E560FD53}" destId="{48BC7C54-A4D1-4F51-B1E9-3B5A52EEBA27}" srcOrd="2" destOrd="0" parTransId="{25C18EBE-A01C-487A-A5D7-6433EA81653F}" sibTransId="{18FD5E3B-2C34-42FB-B207-10A77394609D}"/>
    <dgm:cxn modelId="{6A2BED44-9BB5-42BD-B504-8DC1D6E301F7}" srcId="{48BC7C54-A4D1-4F51-B1E9-3B5A52EEBA27}" destId="{F5AA0826-F15F-4DD4-B3DA-00EF301A60DC}" srcOrd="0" destOrd="0" parTransId="{5B0F32B5-E438-49B5-A847-3D60402BF12E}" sibTransId="{6C9F777A-247F-48F4-96DC-781071ACD065}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686743FC-301D-47F3-ABCC-B2CBE6A7A781}" type="presParOf" srcId="{BB37F095-8F70-428F-8577-A90248BEFCD5}" destId="{17ECCE8F-7ECC-44E4-91C5-9EFB13DB185C}" srcOrd="0" destOrd="0" presId="urn:microsoft.com/office/officeart/2008/layout/HorizontalMultiLevelHierarchy"/>
    <dgm:cxn modelId="{BB17F7BF-3ED2-4431-90F0-71F3212808C7}" type="presParOf" srcId="{17ECCE8F-7ECC-44E4-91C5-9EFB13DB185C}" destId="{4AA63FEA-C7F6-4901-BD32-6EAEDD7DCAEE}" srcOrd="0" destOrd="0" presId="urn:microsoft.com/office/officeart/2008/layout/HorizontalMultiLevelHierarchy"/>
    <dgm:cxn modelId="{37DA2AF4-D06A-4E09-A03B-C2ADA9654280}" type="presParOf" srcId="{17ECCE8F-7ECC-44E4-91C5-9EFB13DB185C}" destId="{92437F1D-E5A9-4E4B-88EE-B564BFDE54FF}" srcOrd="1" destOrd="0" presId="urn:microsoft.com/office/officeart/2008/layout/HorizontalMultiLevelHierarchy"/>
    <dgm:cxn modelId="{5B945A24-CFA6-46C2-B493-7D8065B5856E}" type="presParOf" srcId="{92437F1D-E5A9-4E4B-88EE-B564BFDE54FF}" destId="{86310E75-BFEB-476C-AD8D-A7F10B09DB59}" srcOrd="0" destOrd="0" presId="urn:microsoft.com/office/officeart/2008/layout/HorizontalMultiLevelHierarchy"/>
    <dgm:cxn modelId="{02643BC2-7B7B-444D-8C64-333B86CED055}" type="presParOf" srcId="{86310E75-BFEB-476C-AD8D-A7F10B09DB59}" destId="{ADA8148A-746C-40BB-A458-AA3FC1DA3C73}" srcOrd="0" destOrd="0" presId="urn:microsoft.com/office/officeart/2008/layout/HorizontalMultiLevelHierarchy"/>
    <dgm:cxn modelId="{F6D10C8E-F3F6-4212-8795-12C3345783D8}" type="presParOf" srcId="{92437F1D-E5A9-4E4B-88EE-B564BFDE54FF}" destId="{80425E14-5857-4A48-81B7-B71262E0442E}" srcOrd="1" destOrd="0" presId="urn:microsoft.com/office/officeart/2008/layout/HorizontalMultiLevelHierarchy"/>
    <dgm:cxn modelId="{BD5BA5E5-E818-4EF3-8761-39E5AE7A14E5}" type="presParOf" srcId="{80425E14-5857-4A48-81B7-B71262E0442E}" destId="{3F3C7227-3445-43C2-B1C2-D3E2E366DA15}" srcOrd="0" destOrd="0" presId="urn:microsoft.com/office/officeart/2008/layout/HorizontalMultiLevelHierarchy"/>
    <dgm:cxn modelId="{A6A8E273-6884-4C8A-88F9-933E2A539DA2}" type="presParOf" srcId="{80425E14-5857-4A48-81B7-B71262E0442E}" destId="{0D74D28C-1502-42F6-9348-E33887B0B19E}" srcOrd="1" destOrd="0" presId="urn:microsoft.com/office/officeart/2008/layout/HorizontalMultiLevelHierarchy"/>
    <dgm:cxn modelId="{35670514-5C26-49F2-B217-383E0AEDE096}" type="presParOf" srcId="{0D74D28C-1502-42F6-9348-E33887B0B19E}" destId="{5D29AEA2-D60A-4147-9F15-745FD731D43B}" srcOrd="0" destOrd="0" presId="urn:microsoft.com/office/officeart/2008/layout/HorizontalMultiLevelHierarchy"/>
    <dgm:cxn modelId="{8F5C0CBC-6DCA-4B63-A6E8-18CAD50BF8A9}" type="presParOf" srcId="{5D29AEA2-D60A-4147-9F15-745FD731D43B}" destId="{5AB5CAEB-3FB7-4943-9AAD-69B314DA87C8}" srcOrd="0" destOrd="0" presId="urn:microsoft.com/office/officeart/2008/layout/HorizontalMultiLevelHierarchy"/>
    <dgm:cxn modelId="{ABA1751C-CF4B-4934-8466-7169259F5121}" type="presParOf" srcId="{0D74D28C-1502-42F6-9348-E33887B0B19E}" destId="{7BCDEA13-4B49-4FC6-8BA0-5A3D3252331B}" srcOrd="1" destOrd="0" presId="urn:microsoft.com/office/officeart/2008/layout/HorizontalMultiLevelHierarchy"/>
    <dgm:cxn modelId="{48B453B7-78E6-4F2D-97C5-E315640C36E0}" type="presParOf" srcId="{7BCDEA13-4B49-4FC6-8BA0-5A3D3252331B}" destId="{FA7D270B-18E7-4E0D-A99B-4268642583AC}" srcOrd="0" destOrd="0" presId="urn:microsoft.com/office/officeart/2008/layout/HorizontalMultiLevelHierarchy"/>
    <dgm:cxn modelId="{CD490D51-6649-43D6-83DC-E4855B3F51AD}" type="presParOf" srcId="{7BCDEA13-4B49-4FC6-8BA0-5A3D3252331B}" destId="{9C5649D3-C34C-4D1A-A92B-5854694D378D}" srcOrd="1" destOrd="0" presId="urn:microsoft.com/office/officeart/2008/layout/HorizontalMultiLevelHierarchy"/>
    <dgm:cxn modelId="{D61265C8-9B14-4635-9FA8-4D33588DA5C5}" type="presParOf" srcId="{92437F1D-E5A9-4E4B-88EE-B564BFDE54FF}" destId="{B64A03C8-A4EC-4DD6-80A2-DA979104E33E}" srcOrd="2" destOrd="0" presId="urn:microsoft.com/office/officeart/2008/layout/HorizontalMultiLevelHierarchy"/>
    <dgm:cxn modelId="{B798B2DD-8F4D-4420-811F-1DA227FF65B3}" type="presParOf" srcId="{B64A03C8-A4EC-4DD6-80A2-DA979104E33E}" destId="{3E8F6EC4-00EF-4B6B-8017-062D992938B4}" srcOrd="0" destOrd="0" presId="urn:microsoft.com/office/officeart/2008/layout/HorizontalMultiLevelHierarchy"/>
    <dgm:cxn modelId="{D3FF2C44-0EFE-4303-8DF7-2F68BA7A97A1}" type="presParOf" srcId="{92437F1D-E5A9-4E4B-88EE-B564BFDE54FF}" destId="{CFFCF581-6618-4657-97F4-C2F8575B607A}" srcOrd="3" destOrd="0" presId="urn:microsoft.com/office/officeart/2008/layout/HorizontalMultiLevelHierarchy"/>
    <dgm:cxn modelId="{1E0946B0-E916-4C4B-BD1E-C815D8864FA5}" type="presParOf" srcId="{CFFCF581-6618-4657-97F4-C2F8575B607A}" destId="{DF3286A2-C068-4A88-BF9D-4EF77F4FD53F}" srcOrd="0" destOrd="0" presId="urn:microsoft.com/office/officeart/2008/layout/HorizontalMultiLevelHierarchy"/>
    <dgm:cxn modelId="{E0EA14A6-EBA9-4740-BEE1-26DF601214B5}" type="presParOf" srcId="{CFFCF581-6618-4657-97F4-C2F8575B607A}" destId="{AA12D4C6-2C7C-4B57-BAE2-2309150EAC24}" srcOrd="1" destOrd="0" presId="urn:microsoft.com/office/officeart/2008/layout/HorizontalMultiLevelHierarchy"/>
    <dgm:cxn modelId="{836C981B-3310-460F-91E7-69ABB05E14EA}" type="presParOf" srcId="{AA12D4C6-2C7C-4B57-BAE2-2309150EAC24}" destId="{26F6CBCF-359B-4A4D-9BB2-762FFB3D2A16}" srcOrd="0" destOrd="0" presId="urn:microsoft.com/office/officeart/2008/layout/HorizontalMultiLevelHierarchy"/>
    <dgm:cxn modelId="{2A2041F2-54AF-4332-80FF-ECA6A78C4EBE}" type="presParOf" srcId="{26F6CBCF-359B-4A4D-9BB2-762FFB3D2A16}" destId="{A2CED1C1-EA67-4635-B191-8CB1771BE535}" srcOrd="0" destOrd="0" presId="urn:microsoft.com/office/officeart/2008/layout/HorizontalMultiLevelHierarchy"/>
    <dgm:cxn modelId="{ADF4E179-E6DA-4897-95EA-8846253F6DBA}" type="presParOf" srcId="{AA12D4C6-2C7C-4B57-BAE2-2309150EAC24}" destId="{4021FD2F-8C42-43FB-B0B3-8694CAD4FED7}" srcOrd="1" destOrd="0" presId="urn:microsoft.com/office/officeart/2008/layout/HorizontalMultiLevelHierarchy"/>
    <dgm:cxn modelId="{C580AE36-5F07-44E1-A4FE-C119C8AC3AD2}" type="presParOf" srcId="{4021FD2F-8C42-43FB-B0B3-8694CAD4FED7}" destId="{9E6BB598-74E9-4B05-B797-F5889E89C3B1}" srcOrd="0" destOrd="0" presId="urn:microsoft.com/office/officeart/2008/layout/HorizontalMultiLevelHierarchy"/>
    <dgm:cxn modelId="{E07B3FED-C28F-474C-8D8C-72E81FCDBC0D}" type="presParOf" srcId="{4021FD2F-8C42-43FB-B0B3-8694CAD4FED7}" destId="{6FAC933C-7FC4-47D1-BB07-EE2C534EEC05}" srcOrd="1" destOrd="0" presId="urn:microsoft.com/office/officeart/2008/layout/HorizontalMultiLevelHierarchy"/>
    <dgm:cxn modelId="{18C7331C-04D0-486E-9F37-AC9764CB4389}" type="presParOf" srcId="{92437F1D-E5A9-4E4B-88EE-B564BFDE54FF}" destId="{C71B0103-21AC-4EE7-A2B3-9A064BF4A700}" srcOrd="4" destOrd="0" presId="urn:microsoft.com/office/officeart/2008/layout/HorizontalMultiLevelHierarchy"/>
    <dgm:cxn modelId="{2049C1B8-8B38-47F8-949B-515D71209E3F}" type="presParOf" srcId="{C71B0103-21AC-4EE7-A2B3-9A064BF4A700}" destId="{7FAC8669-B0A0-480F-B607-4C2DD903D93E}" srcOrd="0" destOrd="0" presId="urn:microsoft.com/office/officeart/2008/layout/HorizontalMultiLevelHierarchy"/>
    <dgm:cxn modelId="{9896816B-8097-4BD5-9F85-2C5C1D7D6F60}" type="presParOf" srcId="{92437F1D-E5A9-4E4B-88EE-B564BFDE54FF}" destId="{FCE5C265-66F6-4776-8DEC-3E33CA5D593D}" srcOrd="5" destOrd="0" presId="urn:microsoft.com/office/officeart/2008/layout/HorizontalMultiLevelHierarchy"/>
    <dgm:cxn modelId="{FE995C1E-6096-4989-AAFA-D597EC58D084}" type="presParOf" srcId="{FCE5C265-66F6-4776-8DEC-3E33CA5D593D}" destId="{15840B56-433B-45F3-AD5D-72CB1624E3D1}" srcOrd="0" destOrd="0" presId="urn:microsoft.com/office/officeart/2008/layout/HorizontalMultiLevelHierarchy"/>
    <dgm:cxn modelId="{EE07087F-B724-40CA-A0C9-F3E63602BF3E}" type="presParOf" srcId="{FCE5C265-66F6-4776-8DEC-3E33CA5D593D}" destId="{EAA6457D-9661-43CF-AF9C-3B0D42FAC643}" srcOrd="1" destOrd="0" presId="urn:microsoft.com/office/officeart/2008/layout/HorizontalMultiLevelHierarchy"/>
    <dgm:cxn modelId="{549D7BF0-F303-4CEF-8987-B87180D64C11}" type="presParOf" srcId="{EAA6457D-9661-43CF-AF9C-3B0D42FAC643}" destId="{4D7D4988-61E8-4D24-8FEF-FFB3B33EF33B}" srcOrd="0" destOrd="0" presId="urn:microsoft.com/office/officeart/2008/layout/HorizontalMultiLevelHierarchy"/>
    <dgm:cxn modelId="{6CE91015-C413-4C15-92FD-7B84B0653B57}" type="presParOf" srcId="{4D7D4988-61E8-4D24-8FEF-FFB3B33EF33B}" destId="{2A6F53B3-A791-4192-9D54-25865D419C25}" srcOrd="0" destOrd="0" presId="urn:microsoft.com/office/officeart/2008/layout/HorizontalMultiLevelHierarchy"/>
    <dgm:cxn modelId="{70F20FBC-1E2C-45D5-A281-70A8475A5064}" type="presParOf" srcId="{EAA6457D-9661-43CF-AF9C-3B0D42FAC643}" destId="{E182CB28-EBA1-4335-85DF-7C94C8BCDA90}" srcOrd="1" destOrd="0" presId="urn:microsoft.com/office/officeart/2008/layout/HorizontalMultiLevelHierarchy"/>
    <dgm:cxn modelId="{A6AA1662-366B-492F-820F-A60D60F96ECF}" type="presParOf" srcId="{E182CB28-EBA1-4335-85DF-7C94C8BCDA90}" destId="{0561FD50-6DA0-48BF-9219-BA353F0C667E}" srcOrd="0" destOrd="0" presId="urn:microsoft.com/office/officeart/2008/layout/HorizontalMultiLevelHierarchy"/>
    <dgm:cxn modelId="{71DE9BA9-E051-40AC-A972-D630DBF49453}" type="presParOf" srcId="{E182CB28-EBA1-4335-85DF-7C94C8BCDA90}" destId="{F02177EB-EDD3-40B8-A883-794FF7D1F3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662328D5-F992-47F3-A870-303F49F87071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EBAAD903-E2AA-4247-8D06-9851D162F09A}" type="parTrans" cxnId="{ACAE7590-D0DB-44AE-85CC-DED4930CC6F2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A37726D-361B-4C0F-96CE-45EE227D165C}" type="sibTrans" cxnId="{ACAE7590-D0DB-44AE-85CC-DED4930CC6F2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66764" custScaleY="100196" custLinFactNeighborX="1748" custLinFactNeighborY="-806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50430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2447234C-9284-41BF-9C5E-77813E1F0CE9}" type="pres">
      <dgm:prSet presAssocID="{EBAAD903-E2AA-4247-8D06-9851D162F09A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3D9DFE5-8E45-459D-94C3-E727053F96FB}" type="pres">
      <dgm:prSet presAssocID="{EBAAD903-E2AA-4247-8D06-9851D162F09A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FA64728-2F20-4DD9-942E-AE78A1618D6A}" type="pres">
      <dgm:prSet presAssocID="{662328D5-F992-47F3-A870-303F49F87071}" presName="root2" presStyleCnt="0"/>
      <dgm:spPr/>
    </dgm:pt>
    <dgm:pt modelId="{C201B94C-954D-4F7E-AB60-45FDEA2C2C59}" type="pres">
      <dgm:prSet presAssocID="{662328D5-F992-47F3-A870-303F49F87071}" presName="LevelTwoTextNode" presStyleLbl="node2" presStyleIdx="1" presStyleCnt="2" custScaleX="250430" custScaleY="122338" custLinFactNeighborX="48402" custLinFactNeighborY="-550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190EA16C-055E-480A-A7AC-46908D76AC7E}" type="pres">
      <dgm:prSet presAssocID="{662328D5-F992-47F3-A870-303F49F87071}" presName="level3hierChild" presStyleCnt="0"/>
      <dgm:spPr/>
    </dgm:pt>
  </dgm:ptLst>
  <dgm:cxnLst>
    <dgm:cxn modelId="{ACAE7590-D0DB-44AE-85CC-DED4930CC6F2}" srcId="{95326858-D703-43F6-8EA7-6268E560FD53}" destId="{662328D5-F992-47F3-A870-303F49F87071}" srcOrd="1" destOrd="0" parTransId="{EBAAD903-E2AA-4247-8D06-9851D162F09A}" sibTransId="{1A37726D-361B-4C0F-96CE-45EE227D165C}"/>
    <dgm:cxn modelId="{F648ED5F-35F3-4B3C-B646-A3DCAB61801A}" type="presOf" srcId="{2F5B235D-3C13-4C31-AF8E-7B0C6197432E}" destId="{ADA8148A-746C-40BB-A458-AA3FC1DA3C73}" srcOrd="1" destOrd="0" presId="urn:microsoft.com/office/officeart/2008/layout/HorizontalMultiLevelHierarchy"/>
    <dgm:cxn modelId="{F66CC789-A5CC-479B-A963-300C3DC907B5}" type="presOf" srcId="{2F5B235D-3C13-4C31-AF8E-7B0C6197432E}" destId="{86310E75-BFEB-476C-AD8D-A7F10B09DB59}" srcOrd="0" destOrd="0" presId="urn:microsoft.com/office/officeart/2008/layout/HorizontalMultiLevelHierarchy"/>
    <dgm:cxn modelId="{A3BD27CE-1205-4505-AC78-6EBDB87E07D2}" type="presOf" srcId="{95326858-D703-43F6-8EA7-6268E560FD53}" destId="{4AA63FEA-C7F6-4901-BD32-6EAEDD7DCAE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AA7560A0-4547-4C0D-816A-D7C13FB4CCBA}" type="presOf" srcId="{EBAAD903-E2AA-4247-8D06-9851D162F09A}" destId="{2447234C-9284-41BF-9C5E-77813E1F0CE9}" srcOrd="0" destOrd="0" presId="urn:microsoft.com/office/officeart/2008/layout/HorizontalMultiLevelHierarchy"/>
    <dgm:cxn modelId="{E3806F2B-43F3-4FCA-9033-AF95C4250560}" type="presOf" srcId="{EBAAD903-E2AA-4247-8D06-9851D162F09A}" destId="{43D9DFE5-8E45-459D-94C3-E727053F96FB}" srcOrd="1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4A8C66AD-AE42-4C1B-935D-9FA0F4FE5650}" type="presOf" srcId="{44316761-961A-41E2-A678-1BC74F6609D8}" destId="{BB37F095-8F70-428F-8577-A90248BEFCD5}" srcOrd="0" destOrd="0" presId="urn:microsoft.com/office/officeart/2008/layout/HorizontalMultiLevelHierarchy"/>
    <dgm:cxn modelId="{84E74EC4-B01B-4E92-93E3-B131028EE725}" type="presOf" srcId="{847AF115-97E3-4101-A63B-531A6096D8C4}" destId="{3F3C7227-3445-43C2-B1C2-D3E2E366DA15}" srcOrd="0" destOrd="0" presId="urn:microsoft.com/office/officeart/2008/layout/HorizontalMultiLevelHierarchy"/>
    <dgm:cxn modelId="{33974212-9A8C-48F2-A309-BDC83E7E8088}" type="presOf" srcId="{662328D5-F992-47F3-A870-303F49F87071}" destId="{C201B94C-954D-4F7E-AB60-45FDEA2C2C59}" srcOrd="0" destOrd="0" presId="urn:microsoft.com/office/officeart/2008/layout/HorizontalMultiLevelHierarchy"/>
    <dgm:cxn modelId="{D4A71D47-1D7B-4CAD-8E7E-7FC9DCE65CEA}" type="presParOf" srcId="{BB37F095-8F70-428F-8577-A90248BEFCD5}" destId="{17ECCE8F-7ECC-44E4-91C5-9EFB13DB185C}" srcOrd="0" destOrd="0" presId="urn:microsoft.com/office/officeart/2008/layout/HorizontalMultiLevelHierarchy"/>
    <dgm:cxn modelId="{8FDAE54A-468A-471B-8868-E19D0B9C1170}" type="presParOf" srcId="{17ECCE8F-7ECC-44E4-91C5-9EFB13DB185C}" destId="{4AA63FEA-C7F6-4901-BD32-6EAEDD7DCAEE}" srcOrd="0" destOrd="0" presId="urn:microsoft.com/office/officeart/2008/layout/HorizontalMultiLevelHierarchy"/>
    <dgm:cxn modelId="{A5907CF7-C1D4-4B67-AF9D-FCB8C166838F}" type="presParOf" srcId="{17ECCE8F-7ECC-44E4-91C5-9EFB13DB185C}" destId="{92437F1D-E5A9-4E4B-88EE-B564BFDE54FF}" srcOrd="1" destOrd="0" presId="urn:microsoft.com/office/officeart/2008/layout/HorizontalMultiLevelHierarchy"/>
    <dgm:cxn modelId="{E79AA5DD-701E-4E7A-9A44-C1A1CE72AEF9}" type="presParOf" srcId="{92437F1D-E5A9-4E4B-88EE-B564BFDE54FF}" destId="{86310E75-BFEB-476C-AD8D-A7F10B09DB59}" srcOrd="0" destOrd="0" presId="urn:microsoft.com/office/officeart/2008/layout/HorizontalMultiLevelHierarchy"/>
    <dgm:cxn modelId="{CDCE665C-F9E1-4141-A79A-8ECCCF2059B8}" type="presParOf" srcId="{86310E75-BFEB-476C-AD8D-A7F10B09DB59}" destId="{ADA8148A-746C-40BB-A458-AA3FC1DA3C73}" srcOrd="0" destOrd="0" presId="urn:microsoft.com/office/officeart/2008/layout/HorizontalMultiLevelHierarchy"/>
    <dgm:cxn modelId="{10639B62-5CBF-4267-81B2-7B01C26B6171}" type="presParOf" srcId="{92437F1D-E5A9-4E4B-88EE-B564BFDE54FF}" destId="{80425E14-5857-4A48-81B7-B71262E0442E}" srcOrd="1" destOrd="0" presId="urn:microsoft.com/office/officeart/2008/layout/HorizontalMultiLevelHierarchy"/>
    <dgm:cxn modelId="{AB8AB2D6-948C-45AC-A271-8DA761D85C0A}" type="presParOf" srcId="{80425E14-5857-4A48-81B7-B71262E0442E}" destId="{3F3C7227-3445-43C2-B1C2-D3E2E366DA15}" srcOrd="0" destOrd="0" presId="urn:microsoft.com/office/officeart/2008/layout/HorizontalMultiLevelHierarchy"/>
    <dgm:cxn modelId="{63D3C229-44D8-49D6-A2B9-67F3A6ADE201}" type="presParOf" srcId="{80425E14-5857-4A48-81B7-B71262E0442E}" destId="{0D74D28C-1502-42F6-9348-E33887B0B19E}" srcOrd="1" destOrd="0" presId="urn:microsoft.com/office/officeart/2008/layout/HorizontalMultiLevelHierarchy"/>
    <dgm:cxn modelId="{D7B566A9-C556-45BF-A6E5-43F9A753809A}" type="presParOf" srcId="{92437F1D-E5A9-4E4B-88EE-B564BFDE54FF}" destId="{2447234C-9284-41BF-9C5E-77813E1F0CE9}" srcOrd="2" destOrd="0" presId="urn:microsoft.com/office/officeart/2008/layout/HorizontalMultiLevelHierarchy"/>
    <dgm:cxn modelId="{8927A917-E91C-4289-BE3B-910DBA28359C}" type="presParOf" srcId="{2447234C-9284-41BF-9C5E-77813E1F0CE9}" destId="{43D9DFE5-8E45-459D-94C3-E727053F96FB}" srcOrd="0" destOrd="0" presId="urn:microsoft.com/office/officeart/2008/layout/HorizontalMultiLevelHierarchy"/>
    <dgm:cxn modelId="{A0168413-6867-4701-BBC3-57043C36E7A9}" type="presParOf" srcId="{92437F1D-E5A9-4E4B-88EE-B564BFDE54FF}" destId="{EFA64728-2F20-4DD9-942E-AE78A1618D6A}" srcOrd="3" destOrd="0" presId="urn:microsoft.com/office/officeart/2008/layout/HorizontalMultiLevelHierarchy"/>
    <dgm:cxn modelId="{56DAB37C-DFBC-4098-A429-E2A61AFCF68F}" type="presParOf" srcId="{EFA64728-2F20-4DD9-942E-AE78A1618D6A}" destId="{C201B94C-954D-4F7E-AB60-45FDEA2C2C59}" srcOrd="0" destOrd="0" presId="urn:microsoft.com/office/officeart/2008/layout/HorizontalMultiLevelHierarchy"/>
    <dgm:cxn modelId="{E9DFA9B7-58ED-4791-B664-B8D2B8F2E2CE}" type="presParOf" srcId="{EFA64728-2F20-4DD9-942E-AE78A1618D6A}" destId="{190EA16C-055E-480A-A7AC-46908D76AC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16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DD4AA3D1-5F05-44B7-B56C-591ACECEA082}" type="presOf" srcId="{40285DDE-7E67-4225-93DC-FBC8FA8AEA38}" destId="{3E8F6EC4-00EF-4B6B-8017-062D992938B4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6C2703CB-831C-42B9-AD74-E538D9861CCA}" type="presOf" srcId="{2F5B235D-3C13-4C31-AF8E-7B0C6197432E}" destId="{ADA8148A-746C-40BB-A458-AA3FC1DA3C73}" srcOrd="1" destOrd="0" presId="urn:microsoft.com/office/officeart/2008/layout/HorizontalMultiLevelHierarchy"/>
    <dgm:cxn modelId="{1B845E3D-C147-4365-96F4-60F4F8B60672}" type="presOf" srcId="{44316761-961A-41E2-A678-1BC74F6609D8}" destId="{BB37F095-8F70-428F-8577-A90248BEFCD5}" srcOrd="0" destOrd="0" presId="urn:microsoft.com/office/officeart/2008/layout/HorizontalMultiLevelHierarchy"/>
    <dgm:cxn modelId="{504650EA-9C11-469C-AD48-AE7EACB86C6E}" type="presOf" srcId="{2F5B235D-3C13-4C31-AF8E-7B0C6197432E}" destId="{86310E75-BFEB-476C-AD8D-A7F10B09DB59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5FEFD145-3CFA-44EC-BA58-0D26557D0FC8}" type="presOf" srcId="{40285DDE-7E67-4225-93DC-FBC8FA8AEA38}" destId="{B64A03C8-A4EC-4DD6-80A2-DA979104E33E}" srcOrd="0" destOrd="0" presId="urn:microsoft.com/office/officeart/2008/layout/HorizontalMultiLevelHierarchy"/>
    <dgm:cxn modelId="{2E543093-6A65-4167-90AD-84A7C4ADEB21}" type="presOf" srcId="{847AF115-97E3-4101-A63B-531A6096D8C4}" destId="{3F3C7227-3445-43C2-B1C2-D3E2E366DA15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783CE781-9D78-4248-BAE0-0B8F91C4CB42}" type="presOf" srcId="{95326858-D703-43F6-8EA7-6268E560FD53}" destId="{4AA63FEA-C7F6-4901-BD32-6EAEDD7DCAEE}" srcOrd="0" destOrd="0" presId="urn:microsoft.com/office/officeart/2008/layout/HorizontalMultiLevelHierarchy"/>
    <dgm:cxn modelId="{D2B8F351-77E6-40F0-BA25-72E0E8C0137A}" type="presOf" srcId="{CF0FC657-C84A-48E3-804E-47344CF5BB12}" destId="{DF3286A2-C068-4A88-BF9D-4EF77F4FD53F}" srcOrd="0" destOrd="0" presId="urn:microsoft.com/office/officeart/2008/layout/HorizontalMultiLevelHierarchy"/>
    <dgm:cxn modelId="{D8A55686-439C-4560-81BE-F676944D5C08}" type="presParOf" srcId="{BB37F095-8F70-428F-8577-A90248BEFCD5}" destId="{17ECCE8F-7ECC-44E4-91C5-9EFB13DB185C}" srcOrd="0" destOrd="0" presId="urn:microsoft.com/office/officeart/2008/layout/HorizontalMultiLevelHierarchy"/>
    <dgm:cxn modelId="{408A50A1-17E2-49FC-A988-1FCB10A709AD}" type="presParOf" srcId="{17ECCE8F-7ECC-44E4-91C5-9EFB13DB185C}" destId="{4AA63FEA-C7F6-4901-BD32-6EAEDD7DCAEE}" srcOrd="0" destOrd="0" presId="urn:microsoft.com/office/officeart/2008/layout/HorizontalMultiLevelHierarchy"/>
    <dgm:cxn modelId="{3AE81288-9E93-4CCE-AA29-3C0845869DDB}" type="presParOf" srcId="{17ECCE8F-7ECC-44E4-91C5-9EFB13DB185C}" destId="{92437F1D-E5A9-4E4B-88EE-B564BFDE54FF}" srcOrd="1" destOrd="0" presId="urn:microsoft.com/office/officeart/2008/layout/HorizontalMultiLevelHierarchy"/>
    <dgm:cxn modelId="{7292EC71-0039-40E4-B49C-9929C305C660}" type="presParOf" srcId="{92437F1D-E5A9-4E4B-88EE-B564BFDE54FF}" destId="{86310E75-BFEB-476C-AD8D-A7F10B09DB59}" srcOrd="0" destOrd="0" presId="urn:microsoft.com/office/officeart/2008/layout/HorizontalMultiLevelHierarchy"/>
    <dgm:cxn modelId="{39BC1443-3603-46BF-8005-C94C58BAB65C}" type="presParOf" srcId="{86310E75-BFEB-476C-AD8D-A7F10B09DB59}" destId="{ADA8148A-746C-40BB-A458-AA3FC1DA3C73}" srcOrd="0" destOrd="0" presId="urn:microsoft.com/office/officeart/2008/layout/HorizontalMultiLevelHierarchy"/>
    <dgm:cxn modelId="{2B7152E3-ECEA-4BC5-8190-8D50BEDF8E00}" type="presParOf" srcId="{92437F1D-E5A9-4E4B-88EE-B564BFDE54FF}" destId="{80425E14-5857-4A48-81B7-B71262E0442E}" srcOrd="1" destOrd="0" presId="urn:microsoft.com/office/officeart/2008/layout/HorizontalMultiLevelHierarchy"/>
    <dgm:cxn modelId="{57EEAD3F-8D7C-4F71-BAD8-8EBAD109B9B6}" type="presParOf" srcId="{80425E14-5857-4A48-81B7-B71262E0442E}" destId="{3F3C7227-3445-43C2-B1C2-D3E2E366DA15}" srcOrd="0" destOrd="0" presId="urn:microsoft.com/office/officeart/2008/layout/HorizontalMultiLevelHierarchy"/>
    <dgm:cxn modelId="{6596CA37-6F80-41FB-B56B-404675910227}" type="presParOf" srcId="{80425E14-5857-4A48-81B7-B71262E0442E}" destId="{0D74D28C-1502-42F6-9348-E33887B0B19E}" srcOrd="1" destOrd="0" presId="urn:microsoft.com/office/officeart/2008/layout/HorizontalMultiLevelHierarchy"/>
    <dgm:cxn modelId="{5D390533-7734-4D91-942E-26B7BEDF16D6}" type="presParOf" srcId="{92437F1D-E5A9-4E4B-88EE-B564BFDE54FF}" destId="{B64A03C8-A4EC-4DD6-80A2-DA979104E33E}" srcOrd="2" destOrd="0" presId="urn:microsoft.com/office/officeart/2008/layout/HorizontalMultiLevelHierarchy"/>
    <dgm:cxn modelId="{E1CE3E82-01B5-48D9-88AC-70E35733C1D3}" type="presParOf" srcId="{B64A03C8-A4EC-4DD6-80A2-DA979104E33E}" destId="{3E8F6EC4-00EF-4B6B-8017-062D992938B4}" srcOrd="0" destOrd="0" presId="urn:microsoft.com/office/officeart/2008/layout/HorizontalMultiLevelHierarchy"/>
    <dgm:cxn modelId="{DC39AB76-01AD-4C03-BC6C-FC00E342F19D}" type="presParOf" srcId="{92437F1D-E5A9-4E4B-88EE-B564BFDE54FF}" destId="{CFFCF581-6618-4657-97F4-C2F8575B607A}" srcOrd="3" destOrd="0" presId="urn:microsoft.com/office/officeart/2008/layout/HorizontalMultiLevelHierarchy"/>
    <dgm:cxn modelId="{6F6CDAAB-1DC2-4725-9438-93E279E4A0C1}" type="presParOf" srcId="{CFFCF581-6618-4657-97F4-C2F8575B607A}" destId="{DF3286A2-C068-4A88-BF9D-4EF77F4FD53F}" srcOrd="0" destOrd="0" presId="urn:microsoft.com/office/officeart/2008/layout/HorizontalMultiLevelHierarchy"/>
    <dgm:cxn modelId="{CCE1B530-517D-4062-BD46-4937524F1D24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C0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fr-FR" sz="1400" b="0">
              <a:solidFill>
                <a:schemeClr val="bg1"/>
              </a:solidFill>
              <a:latin typeface="+mn-lt"/>
              <a:cs typeface="Arial" pitchFamily="34" charset="0"/>
            </a:rPr>
            <a:t>PROJET </a:t>
          </a:r>
          <a:r>
            <a:rPr lang="fr-FR" sz="1400" b="0">
              <a:solidFill>
                <a:schemeClr val="bg1"/>
              </a:solidFill>
              <a:latin typeface="Calibri"/>
              <a:cs typeface="Arial" pitchFamily="34" charset="0"/>
            </a:rPr>
            <a:t>É</a:t>
          </a:r>
          <a:r>
            <a:rPr lang="fr-FR" sz="1400" b="0">
              <a:solidFill>
                <a:schemeClr val="bg1"/>
              </a:solidFill>
              <a:latin typeface="+mn-lt"/>
              <a:cs typeface="Arial" pitchFamily="34" charset="0"/>
            </a:rPr>
            <a:t>preuve orale E62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C41* </a:t>
          </a:r>
          <a:r>
            <a:rPr lang="fr-FR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</a:t>
          </a:r>
          <a:r>
            <a:rPr lang="fr-FR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C33* </a:t>
          </a:r>
          <a:r>
            <a:rPr lang="fr-FR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</a:t>
          </a:r>
          <a:r>
            <a:rPr lang="fr-FR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C14* </a:t>
          </a:r>
          <a:r>
            <a:rPr lang="fr-FR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C53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42278" custScaleY="36549" custLinFactNeighborX="-7910" custLinFactNeighborY="-22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60715" custScaleY="101492" custLinFactNeighborX="-9342" custLinFactNeighborY="-150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4F48C90-2976-465D-9C12-ED65A611E9B6}" type="presOf" srcId="{44316761-961A-41E2-A678-1BC74F6609D8}" destId="{BB37F095-8F70-428F-8577-A90248BEFCD5}" srcOrd="0" destOrd="0" presId="urn:microsoft.com/office/officeart/2008/layout/HorizontalMultiLevelHierarchy"/>
    <dgm:cxn modelId="{95800DA3-3AB3-4651-A486-CB19986B294C}" type="presOf" srcId="{847AF115-97E3-4101-A63B-531A6096D8C4}" destId="{3F3C7227-3445-43C2-B1C2-D3E2E366DA1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B5E0A8FD-DE3D-4E4E-A026-3C01B5857ADC}" type="presOf" srcId="{2F5B235D-3C13-4C31-AF8E-7B0C6197432E}" destId="{86310E75-BFEB-476C-AD8D-A7F10B09DB59}" srcOrd="0" destOrd="0" presId="urn:microsoft.com/office/officeart/2008/layout/HorizontalMultiLevelHierarchy"/>
    <dgm:cxn modelId="{6AAB2220-BF37-413E-9C63-9ACFDEBA8870}" type="presOf" srcId="{2F5B235D-3C13-4C31-AF8E-7B0C6197432E}" destId="{ADA8148A-746C-40BB-A458-AA3FC1DA3C73}" srcOrd="1" destOrd="0" presId="urn:microsoft.com/office/officeart/2008/layout/HorizontalMultiLevelHierarchy"/>
    <dgm:cxn modelId="{164EFA86-D2A2-42A3-82AF-4CA3909826E5}" type="presOf" srcId="{95326858-D703-43F6-8EA7-6268E560FD53}" destId="{4AA63FEA-C7F6-4901-BD32-6EAEDD7DCAEE}" srcOrd="0" destOrd="0" presId="urn:microsoft.com/office/officeart/2008/layout/HorizontalMultiLevelHierarchy"/>
    <dgm:cxn modelId="{CEA3E3D6-99ED-4BD0-B01F-B6014519FA69}" type="presParOf" srcId="{BB37F095-8F70-428F-8577-A90248BEFCD5}" destId="{17ECCE8F-7ECC-44E4-91C5-9EFB13DB185C}" srcOrd="0" destOrd="0" presId="urn:microsoft.com/office/officeart/2008/layout/HorizontalMultiLevelHierarchy"/>
    <dgm:cxn modelId="{269C07FB-6F14-46DF-B7B3-78DFC6303552}" type="presParOf" srcId="{17ECCE8F-7ECC-44E4-91C5-9EFB13DB185C}" destId="{4AA63FEA-C7F6-4901-BD32-6EAEDD7DCAEE}" srcOrd="0" destOrd="0" presId="urn:microsoft.com/office/officeart/2008/layout/HorizontalMultiLevelHierarchy"/>
    <dgm:cxn modelId="{F2667EAF-5BD9-443B-8534-250A83EC91BE}" type="presParOf" srcId="{17ECCE8F-7ECC-44E4-91C5-9EFB13DB185C}" destId="{92437F1D-E5A9-4E4B-88EE-B564BFDE54FF}" srcOrd="1" destOrd="0" presId="urn:microsoft.com/office/officeart/2008/layout/HorizontalMultiLevelHierarchy"/>
    <dgm:cxn modelId="{26FDCEC2-0FCC-400D-B93A-D378AAB87EFC}" type="presParOf" srcId="{92437F1D-E5A9-4E4B-88EE-B564BFDE54FF}" destId="{86310E75-BFEB-476C-AD8D-A7F10B09DB59}" srcOrd="0" destOrd="0" presId="urn:microsoft.com/office/officeart/2008/layout/HorizontalMultiLevelHierarchy"/>
    <dgm:cxn modelId="{85841CEE-89D4-448B-ACB8-829547BF7F35}" type="presParOf" srcId="{86310E75-BFEB-476C-AD8D-A7F10B09DB59}" destId="{ADA8148A-746C-40BB-A458-AA3FC1DA3C73}" srcOrd="0" destOrd="0" presId="urn:microsoft.com/office/officeart/2008/layout/HorizontalMultiLevelHierarchy"/>
    <dgm:cxn modelId="{8BEB6CC0-2CED-4A0B-A88F-519903F71685}" type="presParOf" srcId="{92437F1D-E5A9-4E4B-88EE-B564BFDE54FF}" destId="{80425E14-5857-4A48-81B7-B71262E0442E}" srcOrd="1" destOrd="0" presId="urn:microsoft.com/office/officeart/2008/layout/HorizontalMultiLevelHierarchy"/>
    <dgm:cxn modelId="{5B4BDA4E-2387-420F-BFBC-8EB03F4DAE0B}" type="presParOf" srcId="{80425E14-5857-4A48-81B7-B71262E0442E}" destId="{3F3C7227-3445-43C2-B1C2-D3E2E366DA15}" srcOrd="0" destOrd="0" presId="urn:microsoft.com/office/officeart/2008/layout/HorizontalMultiLevelHierarchy"/>
    <dgm:cxn modelId="{3D009B57-2FA1-4DE2-AC1D-FE29AB495ECF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A9941B-CFEE-4C13-9134-96182F9FB482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2EAF65D2-E191-47BC-B763-F47DD65AD583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GMAO</a:t>
          </a:r>
        </a:p>
      </dgm:t>
    </dgm:pt>
    <dgm:pt modelId="{3F8A8EE8-DDF6-4118-AE47-EEE0425B7151}" type="parTrans" cxnId="{59500EC7-BF81-43C0-8A6E-FDCF7239218D}">
      <dgm:prSet/>
      <dgm:spPr/>
      <dgm:t>
        <a:bodyPr/>
        <a:lstStyle/>
        <a:p>
          <a:endParaRPr lang="fr-FR" sz="1200"/>
        </a:p>
      </dgm:t>
    </dgm:pt>
    <dgm:pt modelId="{FF194E7A-240F-4CF1-9966-F73BDB7F6CAB}" type="sibTrans" cxnId="{59500EC7-BF81-43C0-8A6E-FDCF7239218D}">
      <dgm:prSet/>
      <dgm:spPr/>
      <dgm:t>
        <a:bodyPr/>
        <a:lstStyle/>
        <a:p>
          <a:endParaRPr lang="fr-FR" sz="1200"/>
        </a:p>
      </dgm:t>
    </dgm:pt>
    <dgm:pt modelId="{EA124207-BC99-4F4B-8FF2-8DF8A2603A2D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 bIns="0"/>
        <a:lstStyle/>
        <a:p>
          <a:r>
            <a:rPr lang="fr-FR" sz="1400" b="1" dirty="0"/>
            <a:t>Optimiser l'organisation des activités</a:t>
          </a:r>
        </a:p>
      </dgm:t>
    </dgm:pt>
    <dgm:pt modelId="{92D6EE81-BA78-45D8-BB4A-8352FD2FA8AA}" type="parTrans" cxnId="{FB8F79E1-4328-4DEF-965D-5981369B9C73}">
      <dgm:prSet custT="1"/>
      <dgm:spPr/>
      <dgm:t>
        <a:bodyPr/>
        <a:lstStyle/>
        <a:p>
          <a:endParaRPr lang="fr-FR" sz="1200"/>
        </a:p>
      </dgm:t>
    </dgm:pt>
    <dgm:pt modelId="{9E794AD5-AA50-45FF-BDD2-BFDA97A53484}" type="sibTrans" cxnId="{FB8F79E1-4328-4DEF-965D-5981369B9C73}">
      <dgm:prSet/>
      <dgm:spPr/>
      <dgm:t>
        <a:bodyPr/>
        <a:lstStyle/>
        <a:p>
          <a:endParaRPr lang="fr-FR" sz="1200"/>
        </a:p>
      </dgm:t>
    </dgm:pt>
    <dgm:pt modelId="{15A5EEAE-21AD-48E1-A437-0A9CF7382348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/>
            <a:t>Renseigner sur des paramètres, des données</a:t>
          </a:r>
        </a:p>
      </dgm:t>
    </dgm:pt>
    <dgm:pt modelId="{916708FB-F1CB-4788-88D1-36B8E66B8AFE}" type="parTrans" cxnId="{478403FB-6016-4B90-8981-B56F0CC27F27}">
      <dgm:prSet custT="1"/>
      <dgm:spPr/>
      <dgm:t>
        <a:bodyPr/>
        <a:lstStyle/>
        <a:p>
          <a:endParaRPr lang="fr-FR" sz="1200"/>
        </a:p>
      </dgm:t>
    </dgm:pt>
    <dgm:pt modelId="{FD5685DD-2FE7-468D-8556-6696797BCAF3}" type="sibTrans" cxnId="{478403FB-6016-4B90-8981-B56F0CC27F27}">
      <dgm:prSet/>
      <dgm:spPr/>
      <dgm:t>
        <a:bodyPr/>
        <a:lstStyle/>
        <a:p>
          <a:endParaRPr lang="fr-FR" sz="1200"/>
        </a:p>
      </dgm:t>
    </dgm:pt>
    <dgm:pt modelId="{7CB6D041-AC07-4197-82DF-1D875F13CD82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fr-FR" sz="1400" b="1"/>
            <a:t>Plannifier les interventions</a:t>
          </a:r>
        </a:p>
      </dgm:t>
    </dgm:pt>
    <dgm:pt modelId="{D647A6F3-EA8B-4365-A39C-DB2131F3098F}" type="parTrans" cxnId="{7E5AF024-5B9A-4A6E-83D3-C01FD3E3DD58}">
      <dgm:prSet custT="1"/>
      <dgm:spPr/>
      <dgm:t>
        <a:bodyPr/>
        <a:lstStyle/>
        <a:p>
          <a:endParaRPr lang="fr-FR" sz="1200"/>
        </a:p>
      </dgm:t>
    </dgm:pt>
    <dgm:pt modelId="{3FF8083D-0EBE-4EA9-84CB-6C10AFDF0770}" type="sibTrans" cxnId="{7E5AF024-5B9A-4A6E-83D3-C01FD3E3DD58}">
      <dgm:prSet/>
      <dgm:spPr/>
      <dgm:t>
        <a:bodyPr/>
        <a:lstStyle/>
        <a:p>
          <a:endParaRPr lang="fr-FR" sz="1200"/>
        </a:p>
      </dgm:t>
    </dgm:pt>
    <dgm:pt modelId="{0B479A7A-E4D2-4DC6-9322-7E7BE7629187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/>
            <a:t>Préparer les interventions</a:t>
          </a:r>
        </a:p>
      </dgm:t>
    </dgm:pt>
    <dgm:pt modelId="{312AD90E-93D1-48D6-A947-7AAC6EA3EC26}" type="parTrans" cxnId="{4DF2D768-7951-4897-B97F-851573FEE952}">
      <dgm:prSet custT="1"/>
      <dgm:spPr/>
      <dgm:t>
        <a:bodyPr/>
        <a:lstStyle/>
        <a:p>
          <a:endParaRPr lang="fr-FR" sz="1200"/>
        </a:p>
      </dgm:t>
    </dgm:pt>
    <dgm:pt modelId="{2F5C076A-7C89-4F98-B37D-206119E4510F}" type="sibTrans" cxnId="{4DF2D768-7951-4897-B97F-851573FEE952}">
      <dgm:prSet/>
      <dgm:spPr/>
      <dgm:t>
        <a:bodyPr/>
        <a:lstStyle/>
        <a:p>
          <a:endParaRPr lang="fr-FR" sz="1200"/>
        </a:p>
      </dgm:t>
    </dgm:pt>
    <dgm:pt modelId="{BE6EE518-244F-47B8-96BB-513F755638C8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>
              <a:solidFill>
                <a:sysClr val="windowText" lastClr="000000"/>
              </a:solidFill>
            </a:rPr>
            <a:t>Gérer des intervenants</a:t>
          </a:r>
        </a:p>
      </dgm:t>
    </dgm:pt>
    <dgm:pt modelId="{FA6CEBC7-1709-4519-BE7D-CE331E5CDB63}" type="parTrans" cxnId="{A3FEB8AF-C500-4D1A-A4AA-58270357B9C8}">
      <dgm:prSet custT="1"/>
      <dgm:spPr/>
      <dgm:t>
        <a:bodyPr/>
        <a:lstStyle/>
        <a:p>
          <a:endParaRPr lang="fr-FR" sz="1200"/>
        </a:p>
      </dgm:t>
    </dgm:pt>
    <dgm:pt modelId="{3CE0FA77-26AE-4483-A8F0-4DC86EF2880D}" type="sibTrans" cxnId="{A3FEB8AF-C500-4D1A-A4AA-58270357B9C8}">
      <dgm:prSet/>
      <dgm:spPr/>
      <dgm:t>
        <a:bodyPr/>
        <a:lstStyle/>
        <a:p>
          <a:endParaRPr lang="fr-FR" sz="1200"/>
        </a:p>
      </dgm:t>
    </dgm:pt>
    <dgm:pt modelId="{3A111F0B-CCBC-4A9D-9FDB-1AF0185F98C9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/>
            <a:t>Gérer des stocks</a:t>
          </a:r>
        </a:p>
      </dgm:t>
    </dgm:pt>
    <dgm:pt modelId="{55BB6D5B-C86A-419F-8FB8-74F48390523C}" type="parTrans" cxnId="{D73188A9-4BFE-4195-AF7A-B08D745E4EB2}">
      <dgm:prSet custT="1"/>
      <dgm:spPr/>
      <dgm:t>
        <a:bodyPr/>
        <a:lstStyle/>
        <a:p>
          <a:endParaRPr lang="fr-FR" sz="1200"/>
        </a:p>
      </dgm:t>
    </dgm:pt>
    <dgm:pt modelId="{E7A5C518-77CF-4D6E-88ED-F6A2A5A73383}" type="sibTrans" cxnId="{D73188A9-4BFE-4195-AF7A-B08D745E4EB2}">
      <dgm:prSet/>
      <dgm:spPr/>
      <dgm:t>
        <a:bodyPr/>
        <a:lstStyle/>
        <a:p>
          <a:endParaRPr lang="fr-FR" sz="1200"/>
        </a:p>
      </dgm:t>
    </dgm:pt>
    <dgm:pt modelId="{13DDF69F-4FA1-4896-891C-C8A2AE3F5312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fr-FR" sz="1400" b="1"/>
            <a:t> Déterminer des indicateurs de performances</a:t>
          </a:r>
        </a:p>
      </dgm:t>
    </dgm:pt>
    <dgm:pt modelId="{B15B5016-4FA8-4685-984F-EA4558B4BF73}" type="parTrans" cxnId="{D9652AD4-E9B1-4A59-BB4F-4B8AFF92FD47}">
      <dgm:prSet custT="1"/>
      <dgm:spPr/>
      <dgm:t>
        <a:bodyPr/>
        <a:lstStyle/>
        <a:p>
          <a:endParaRPr lang="fr-FR" sz="1200"/>
        </a:p>
      </dgm:t>
    </dgm:pt>
    <dgm:pt modelId="{EB00A214-2FE4-40BF-87EB-8814D571A9E5}" type="sibTrans" cxnId="{D9652AD4-E9B1-4A59-BB4F-4B8AFF92FD47}">
      <dgm:prSet/>
      <dgm:spPr/>
      <dgm:t>
        <a:bodyPr/>
        <a:lstStyle/>
        <a:p>
          <a:endParaRPr lang="fr-FR" sz="1200"/>
        </a:p>
      </dgm:t>
    </dgm:pt>
    <dgm:pt modelId="{3C7DA276-AA4F-49D6-907B-000D585D20A1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/>
            <a:t>Suivre des coûts</a:t>
          </a:r>
        </a:p>
      </dgm:t>
    </dgm:pt>
    <dgm:pt modelId="{78D3D1AA-91A9-4B40-B1EF-7BB7D2FE301E}" type="parTrans" cxnId="{9D1F0604-0975-4E5D-9335-C42C15E9774D}">
      <dgm:prSet custT="1"/>
      <dgm:spPr/>
      <dgm:t>
        <a:bodyPr/>
        <a:lstStyle/>
        <a:p>
          <a:endParaRPr lang="fr-FR" sz="1200"/>
        </a:p>
      </dgm:t>
    </dgm:pt>
    <dgm:pt modelId="{1DE13C38-7AB4-4CAE-B5B2-31EAE3F54D9B}" type="sibTrans" cxnId="{9D1F0604-0975-4E5D-9335-C42C15E9774D}">
      <dgm:prSet/>
      <dgm:spPr/>
      <dgm:t>
        <a:bodyPr/>
        <a:lstStyle/>
        <a:p>
          <a:endParaRPr lang="fr-FR" sz="1200"/>
        </a:p>
      </dgm:t>
    </dgm:pt>
    <dgm:pt modelId="{BDE85F03-0526-4A0C-8E32-8BC3DD6DA881}">
      <dgm:prSet phldrT="[Texte]" custScaleX="124927" custScaleY="124927"/>
      <dgm:spPr/>
      <dgm:t>
        <a:bodyPr/>
        <a:lstStyle/>
        <a:p>
          <a:endParaRPr lang="fr-FR" sz="1200"/>
        </a:p>
      </dgm:t>
    </dgm:pt>
    <dgm:pt modelId="{73A761EF-82C5-4049-BC55-0BE612B82DE2}" type="parTrans" cxnId="{802D7139-0872-40B5-ACEF-0952C489AA12}">
      <dgm:prSet/>
      <dgm:spPr/>
      <dgm:t>
        <a:bodyPr/>
        <a:lstStyle/>
        <a:p>
          <a:endParaRPr lang="fr-FR" sz="1200"/>
        </a:p>
      </dgm:t>
    </dgm:pt>
    <dgm:pt modelId="{3D072661-06EE-4BAE-97F4-D6C263282C85}" type="sibTrans" cxnId="{802D7139-0872-40B5-ACEF-0952C489AA12}">
      <dgm:prSet/>
      <dgm:spPr/>
      <dgm:t>
        <a:bodyPr/>
        <a:lstStyle/>
        <a:p>
          <a:endParaRPr lang="fr-FR" sz="1200"/>
        </a:p>
      </dgm:t>
    </dgm:pt>
    <dgm:pt modelId="{D9E78885-67D5-49AF-B455-95356376F511}">
      <dgm:prSet phldrT="[Texte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/>
            <a:t>Gérer des équipements</a:t>
          </a:r>
        </a:p>
      </dgm:t>
    </dgm:pt>
    <dgm:pt modelId="{3E6DF314-D066-4DBE-8EAC-7E63FDCC4ADF}" type="parTrans" cxnId="{C3838C6E-4687-4837-9E59-00BE28E4033C}">
      <dgm:prSet custT="1"/>
      <dgm:spPr/>
      <dgm:t>
        <a:bodyPr/>
        <a:lstStyle/>
        <a:p>
          <a:endParaRPr lang="fr-FR" sz="1200"/>
        </a:p>
      </dgm:t>
    </dgm:pt>
    <dgm:pt modelId="{DF5C6A50-62E0-4902-AB00-56CCB2627845}" type="sibTrans" cxnId="{C3838C6E-4687-4837-9E59-00BE28E4033C}">
      <dgm:prSet/>
      <dgm:spPr/>
      <dgm:t>
        <a:bodyPr/>
        <a:lstStyle/>
        <a:p>
          <a:endParaRPr lang="fr-FR" sz="1200"/>
        </a:p>
      </dgm:t>
    </dgm:pt>
    <dgm:pt modelId="{DA88B7A3-2C6D-4E5D-9125-F675E2CA992A}" type="pres">
      <dgm:prSet presAssocID="{06A9941B-CFEE-4C13-9134-96182F9FB4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6D6FB3-E22F-44E4-9ABD-F8CAA3413C81}" type="pres">
      <dgm:prSet presAssocID="{2EAF65D2-E191-47BC-B763-F47DD65AD583}" presName="centerShape" presStyleLbl="node0" presStyleIdx="0" presStyleCnt="1" custScaleX="124460" custScaleY="109937"/>
      <dgm:spPr/>
      <dgm:t>
        <a:bodyPr/>
        <a:lstStyle/>
        <a:p>
          <a:endParaRPr lang="fr-FR"/>
        </a:p>
      </dgm:t>
    </dgm:pt>
    <dgm:pt modelId="{A39A8BC3-21ED-44E6-AD04-A11362E90F86}" type="pres">
      <dgm:prSet presAssocID="{92D6EE81-BA78-45D8-BB4A-8352FD2FA8AA}" presName="parTrans" presStyleLbl="sibTrans2D1" presStyleIdx="0" presStyleCnt="9"/>
      <dgm:spPr/>
      <dgm:t>
        <a:bodyPr/>
        <a:lstStyle/>
        <a:p>
          <a:endParaRPr lang="fr-FR"/>
        </a:p>
      </dgm:t>
    </dgm:pt>
    <dgm:pt modelId="{37FD6B5E-74A9-4B0E-A8AD-B4886150CEC7}" type="pres">
      <dgm:prSet presAssocID="{92D6EE81-BA78-45D8-BB4A-8352FD2FA8AA}" presName="connectorText" presStyleLbl="sibTrans2D1" presStyleIdx="0" presStyleCnt="9"/>
      <dgm:spPr/>
      <dgm:t>
        <a:bodyPr/>
        <a:lstStyle/>
        <a:p>
          <a:endParaRPr lang="fr-FR"/>
        </a:p>
      </dgm:t>
    </dgm:pt>
    <dgm:pt modelId="{FBECD99D-4BD2-4A14-8A4F-50CEF70F0ECA}" type="pres">
      <dgm:prSet presAssocID="{EA124207-BC99-4F4B-8FF2-8DF8A2603A2D}" presName="node" presStyleLbl="node1" presStyleIdx="0" presStyleCnt="9" custScaleX="137832" custScaleY="119700" custRadScaleRad="100172" custRadScaleInc="-16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17D9F8-007B-45E9-88CC-4408750B5F0C}" type="pres">
      <dgm:prSet presAssocID="{312AD90E-93D1-48D6-A947-7AAC6EA3EC26}" presName="parTrans" presStyleLbl="sibTrans2D1" presStyleIdx="1" presStyleCnt="9"/>
      <dgm:spPr/>
      <dgm:t>
        <a:bodyPr/>
        <a:lstStyle/>
        <a:p>
          <a:endParaRPr lang="fr-FR"/>
        </a:p>
      </dgm:t>
    </dgm:pt>
    <dgm:pt modelId="{55F3C8EA-9335-4A1A-964C-F780A2948B20}" type="pres">
      <dgm:prSet presAssocID="{312AD90E-93D1-48D6-A947-7AAC6EA3EC26}" presName="connectorText" presStyleLbl="sibTrans2D1" presStyleIdx="1" presStyleCnt="9"/>
      <dgm:spPr/>
      <dgm:t>
        <a:bodyPr/>
        <a:lstStyle/>
        <a:p>
          <a:endParaRPr lang="fr-FR"/>
        </a:p>
      </dgm:t>
    </dgm:pt>
    <dgm:pt modelId="{367B8175-2220-4E49-BB9E-6F2561357299}" type="pres">
      <dgm:prSet presAssocID="{0B479A7A-E4D2-4DC6-9322-7E7BE7629187}" presName="node" presStyleLbl="node1" presStyleIdx="1" presStyleCnt="9" custScaleX="137558" custScaleY="1136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FC4A3E-14D7-48D2-8871-C46C89785C54}" type="pres">
      <dgm:prSet presAssocID="{916708FB-F1CB-4788-88D1-36B8E66B8AFE}" presName="parTrans" presStyleLbl="sibTrans2D1" presStyleIdx="2" presStyleCnt="9"/>
      <dgm:spPr/>
      <dgm:t>
        <a:bodyPr/>
        <a:lstStyle/>
        <a:p>
          <a:endParaRPr lang="fr-FR"/>
        </a:p>
      </dgm:t>
    </dgm:pt>
    <dgm:pt modelId="{B81B2031-6970-4F91-978E-BAAAE14B31C5}" type="pres">
      <dgm:prSet presAssocID="{916708FB-F1CB-4788-88D1-36B8E66B8AFE}" presName="connectorText" presStyleLbl="sibTrans2D1" presStyleIdx="2" presStyleCnt="9"/>
      <dgm:spPr/>
      <dgm:t>
        <a:bodyPr/>
        <a:lstStyle/>
        <a:p>
          <a:endParaRPr lang="fr-FR"/>
        </a:p>
      </dgm:t>
    </dgm:pt>
    <dgm:pt modelId="{CDF8BC0D-0E00-4032-B345-2CCD90FE822D}" type="pres">
      <dgm:prSet presAssocID="{15A5EEAE-21AD-48E1-A437-0A9CF7382348}" presName="node" presStyleLbl="node1" presStyleIdx="2" presStyleCnt="9" custScaleX="151568" custScaleY="124927" custRadScaleRad="105261" custRadScaleInc="25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9317F-F8A7-4A8E-96B7-7545A5CA7305}" type="pres">
      <dgm:prSet presAssocID="{D647A6F3-EA8B-4365-A39C-DB2131F3098F}" presName="parTrans" presStyleLbl="sibTrans2D1" presStyleIdx="3" presStyleCnt="9"/>
      <dgm:spPr/>
      <dgm:t>
        <a:bodyPr/>
        <a:lstStyle/>
        <a:p>
          <a:endParaRPr lang="fr-FR"/>
        </a:p>
      </dgm:t>
    </dgm:pt>
    <dgm:pt modelId="{FF7DD1D4-8063-48E6-8693-32DB19CB2862}" type="pres">
      <dgm:prSet presAssocID="{D647A6F3-EA8B-4365-A39C-DB2131F3098F}" presName="connectorText" presStyleLbl="sibTrans2D1" presStyleIdx="3" presStyleCnt="9"/>
      <dgm:spPr/>
      <dgm:t>
        <a:bodyPr/>
        <a:lstStyle/>
        <a:p>
          <a:endParaRPr lang="fr-FR"/>
        </a:p>
      </dgm:t>
    </dgm:pt>
    <dgm:pt modelId="{FD8338AA-AEA0-4013-9543-CB6CF8E9524B}" type="pres">
      <dgm:prSet presAssocID="{7CB6D041-AC07-4197-82DF-1D875F13CD82}" presName="node" presStyleLbl="node1" presStyleIdx="3" presStyleCnt="9" custScaleX="138624" custScaleY="113641" custRadScaleRad="109010" custRadScaleInc="-39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741F8E-D24F-4D5E-81DD-0F3163E90438}" type="pres">
      <dgm:prSet presAssocID="{FA6CEBC7-1709-4519-BE7D-CE331E5CDB63}" presName="parTrans" presStyleLbl="sibTrans2D1" presStyleIdx="4" presStyleCnt="9"/>
      <dgm:spPr/>
      <dgm:t>
        <a:bodyPr/>
        <a:lstStyle/>
        <a:p>
          <a:endParaRPr lang="fr-FR"/>
        </a:p>
      </dgm:t>
    </dgm:pt>
    <dgm:pt modelId="{9300CA61-7C2D-4ECD-839C-79A7A17798A9}" type="pres">
      <dgm:prSet presAssocID="{FA6CEBC7-1709-4519-BE7D-CE331E5CDB63}" presName="connectorText" presStyleLbl="sibTrans2D1" presStyleIdx="4" presStyleCnt="9"/>
      <dgm:spPr/>
      <dgm:t>
        <a:bodyPr/>
        <a:lstStyle/>
        <a:p>
          <a:endParaRPr lang="fr-FR"/>
        </a:p>
      </dgm:t>
    </dgm:pt>
    <dgm:pt modelId="{DEBE9557-50EA-4078-AB0E-512BA6DC0706}" type="pres">
      <dgm:prSet presAssocID="{BE6EE518-244F-47B8-96BB-513F755638C8}" presName="node" presStyleLbl="node1" presStyleIdx="4" presStyleCnt="9" custScaleX="142209" custScaleY="115425" custRadScaleRad="100559" custRadScaleInc="-42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2DC906-6EC1-48EA-870E-6BFD9D808B67}" type="pres">
      <dgm:prSet presAssocID="{3E6DF314-D066-4DBE-8EAC-7E63FDCC4ADF}" presName="parTrans" presStyleLbl="sibTrans2D1" presStyleIdx="5" presStyleCnt="9"/>
      <dgm:spPr/>
      <dgm:t>
        <a:bodyPr/>
        <a:lstStyle/>
        <a:p>
          <a:endParaRPr lang="fr-FR"/>
        </a:p>
      </dgm:t>
    </dgm:pt>
    <dgm:pt modelId="{2BBE2ABA-542E-48B4-B05F-2D1CBB8154C4}" type="pres">
      <dgm:prSet presAssocID="{3E6DF314-D066-4DBE-8EAC-7E63FDCC4ADF}" presName="connectorText" presStyleLbl="sibTrans2D1" presStyleIdx="5" presStyleCnt="9"/>
      <dgm:spPr/>
      <dgm:t>
        <a:bodyPr/>
        <a:lstStyle/>
        <a:p>
          <a:endParaRPr lang="fr-FR"/>
        </a:p>
      </dgm:t>
    </dgm:pt>
    <dgm:pt modelId="{AF32AAAF-F268-4FF8-B151-E056E006646C}" type="pres">
      <dgm:prSet presAssocID="{D9E78885-67D5-49AF-B455-95356376F511}" presName="node" presStyleLbl="node1" presStyleIdx="5" presStyleCnt="9" custScaleX="135896" custScaleY="111150" custRadScaleRad="101398" custRadScaleInc="103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4792ED-4029-40DE-9A40-853699C3AE35}" type="pres">
      <dgm:prSet presAssocID="{55BB6D5B-C86A-419F-8FB8-74F48390523C}" presName="parTrans" presStyleLbl="sibTrans2D1" presStyleIdx="6" presStyleCnt="9"/>
      <dgm:spPr/>
      <dgm:t>
        <a:bodyPr/>
        <a:lstStyle/>
        <a:p>
          <a:endParaRPr lang="fr-FR"/>
        </a:p>
      </dgm:t>
    </dgm:pt>
    <dgm:pt modelId="{718440B2-CB7A-4A99-9931-7B638F6ECCFF}" type="pres">
      <dgm:prSet presAssocID="{55BB6D5B-C86A-419F-8FB8-74F48390523C}" presName="connectorText" presStyleLbl="sibTrans2D1" presStyleIdx="6" presStyleCnt="9"/>
      <dgm:spPr/>
      <dgm:t>
        <a:bodyPr/>
        <a:lstStyle/>
        <a:p>
          <a:endParaRPr lang="fr-FR"/>
        </a:p>
      </dgm:t>
    </dgm:pt>
    <dgm:pt modelId="{EA601CED-A627-4865-AE4F-BC1AD8547FF2}" type="pres">
      <dgm:prSet presAssocID="{3A111F0B-CCBC-4A9D-9FDB-1AF0185F98C9}" presName="node" presStyleLbl="node1" presStyleIdx="6" presStyleCnt="9" custScaleX="132860" custScaleY="111150" custRadScaleRad="97797" custRadScaleInc="115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093A87-FB8B-493E-8B91-6120063A09C7}" type="pres">
      <dgm:prSet presAssocID="{B15B5016-4FA8-4685-984F-EA4558B4BF73}" presName="parTrans" presStyleLbl="sibTrans2D1" presStyleIdx="7" presStyleCnt="9"/>
      <dgm:spPr/>
      <dgm:t>
        <a:bodyPr/>
        <a:lstStyle/>
        <a:p>
          <a:endParaRPr lang="fr-FR"/>
        </a:p>
      </dgm:t>
    </dgm:pt>
    <dgm:pt modelId="{7E16D75C-A5E3-47FB-A08A-36B276E338A0}" type="pres">
      <dgm:prSet presAssocID="{B15B5016-4FA8-4685-984F-EA4558B4BF73}" presName="connectorText" presStyleLbl="sibTrans2D1" presStyleIdx="7" presStyleCnt="9"/>
      <dgm:spPr/>
      <dgm:t>
        <a:bodyPr/>
        <a:lstStyle/>
        <a:p>
          <a:endParaRPr lang="fr-FR"/>
        </a:p>
      </dgm:t>
    </dgm:pt>
    <dgm:pt modelId="{AAE00769-D61E-4A0F-BBB7-F80B2F0B5A2C}" type="pres">
      <dgm:prSet presAssocID="{13DDF69F-4FA1-4896-891C-C8A2AE3F5312}" presName="node" presStyleLbl="node1" presStyleIdx="7" presStyleCnt="9" custScaleX="157750" custScaleY="102328" custRadScaleRad="100191" custRadScaleInc="30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D2DD6E-A5AA-48D8-8B03-FD81F129169C}" type="pres">
      <dgm:prSet presAssocID="{78D3D1AA-91A9-4B40-B1EF-7BB7D2FE301E}" presName="parTrans" presStyleLbl="sibTrans2D1" presStyleIdx="8" presStyleCnt="9"/>
      <dgm:spPr/>
      <dgm:t>
        <a:bodyPr/>
        <a:lstStyle/>
        <a:p>
          <a:endParaRPr lang="fr-FR"/>
        </a:p>
      </dgm:t>
    </dgm:pt>
    <dgm:pt modelId="{D5F804EB-CAEB-4C31-844B-2183249B169D}" type="pres">
      <dgm:prSet presAssocID="{78D3D1AA-91A9-4B40-B1EF-7BB7D2FE301E}" presName="connectorText" presStyleLbl="sibTrans2D1" presStyleIdx="8" presStyleCnt="9"/>
      <dgm:spPr/>
      <dgm:t>
        <a:bodyPr/>
        <a:lstStyle/>
        <a:p>
          <a:endParaRPr lang="fr-FR"/>
        </a:p>
      </dgm:t>
    </dgm:pt>
    <dgm:pt modelId="{D8FDE132-C558-495C-BC25-3EC8EF9926BD}" type="pres">
      <dgm:prSet presAssocID="{3C7DA276-AA4F-49D6-907B-000D585D20A1}" presName="node" presStyleLbl="node1" presStyleIdx="8" presStyleCnt="9" custScaleX="131542" custRadScaleRad="107395" custRadScaleInc="-224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1F0604-0975-4E5D-9335-C42C15E9774D}" srcId="{2EAF65D2-E191-47BC-B763-F47DD65AD583}" destId="{3C7DA276-AA4F-49D6-907B-000D585D20A1}" srcOrd="8" destOrd="0" parTransId="{78D3D1AA-91A9-4B40-B1EF-7BB7D2FE301E}" sibTransId="{1DE13C38-7AB4-4CAE-B5B2-31EAE3F54D9B}"/>
    <dgm:cxn modelId="{94C0C53E-DE4E-4D8A-9F69-34DAFE94D689}" type="presOf" srcId="{55BB6D5B-C86A-419F-8FB8-74F48390523C}" destId="{574792ED-4029-40DE-9A40-853699C3AE35}" srcOrd="0" destOrd="0" presId="urn:microsoft.com/office/officeart/2005/8/layout/radial5"/>
    <dgm:cxn modelId="{ADCA81E6-3AE1-4772-B16B-77DF86D94A1D}" type="presOf" srcId="{BE6EE518-244F-47B8-96BB-513F755638C8}" destId="{DEBE9557-50EA-4078-AB0E-512BA6DC0706}" srcOrd="0" destOrd="0" presId="urn:microsoft.com/office/officeart/2005/8/layout/radial5"/>
    <dgm:cxn modelId="{EC734AE2-60F9-4950-B657-0BD6B288FD6B}" type="presOf" srcId="{312AD90E-93D1-48D6-A947-7AAC6EA3EC26}" destId="{9E17D9F8-007B-45E9-88CC-4408750B5F0C}" srcOrd="0" destOrd="0" presId="urn:microsoft.com/office/officeart/2005/8/layout/radial5"/>
    <dgm:cxn modelId="{7E5AF024-5B9A-4A6E-83D3-C01FD3E3DD58}" srcId="{2EAF65D2-E191-47BC-B763-F47DD65AD583}" destId="{7CB6D041-AC07-4197-82DF-1D875F13CD82}" srcOrd="3" destOrd="0" parTransId="{D647A6F3-EA8B-4365-A39C-DB2131F3098F}" sibTransId="{3FF8083D-0EBE-4EA9-84CB-6C10AFDF0770}"/>
    <dgm:cxn modelId="{798BA935-F767-48CB-95C2-2DD694D1B865}" type="presOf" srcId="{FA6CEBC7-1709-4519-BE7D-CE331E5CDB63}" destId="{9300CA61-7C2D-4ECD-839C-79A7A17798A9}" srcOrd="1" destOrd="0" presId="urn:microsoft.com/office/officeart/2005/8/layout/radial5"/>
    <dgm:cxn modelId="{D73188A9-4BFE-4195-AF7A-B08D745E4EB2}" srcId="{2EAF65D2-E191-47BC-B763-F47DD65AD583}" destId="{3A111F0B-CCBC-4A9D-9FDB-1AF0185F98C9}" srcOrd="6" destOrd="0" parTransId="{55BB6D5B-C86A-419F-8FB8-74F48390523C}" sibTransId="{E7A5C518-77CF-4D6E-88ED-F6A2A5A73383}"/>
    <dgm:cxn modelId="{10951E35-D30B-448F-935C-62E2C515F745}" type="presOf" srcId="{06A9941B-CFEE-4C13-9134-96182F9FB482}" destId="{DA88B7A3-2C6D-4E5D-9125-F675E2CA992A}" srcOrd="0" destOrd="0" presId="urn:microsoft.com/office/officeart/2005/8/layout/radial5"/>
    <dgm:cxn modelId="{9A8D920D-F0DE-48BE-A47B-B2AE7BF37C97}" type="presOf" srcId="{916708FB-F1CB-4788-88D1-36B8E66B8AFE}" destId="{B81B2031-6970-4F91-978E-BAAAE14B31C5}" srcOrd="1" destOrd="0" presId="urn:microsoft.com/office/officeart/2005/8/layout/radial5"/>
    <dgm:cxn modelId="{FC2A4C97-B666-47F8-BFC9-BF3733F303A5}" type="presOf" srcId="{13DDF69F-4FA1-4896-891C-C8A2AE3F5312}" destId="{AAE00769-D61E-4A0F-BBB7-F80B2F0B5A2C}" srcOrd="0" destOrd="0" presId="urn:microsoft.com/office/officeart/2005/8/layout/radial5"/>
    <dgm:cxn modelId="{614DDC44-9138-4525-8BA2-ABBBE75E3EB6}" type="presOf" srcId="{15A5EEAE-21AD-48E1-A437-0A9CF7382348}" destId="{CDF8BC0D-0E00-4032-B345-2CCD90FE822D}" srcOrd="0" destOrd="0" presId="urn:microsoft.com/office/officeart/2005/8/layout/radial5"/>
    <dgm:cxn modelId="{079B09A8-4E37-4E11-8235-D991F5AF4C44}" type="presOf" srcId="{B15B5016-4FA8-4685-984F-EA4558B4BF73}" destId="{7E16D75C-A5E3-47FB-A08A-36B276E338A0}" srcOrd="1" destOrd="0" presId="urn:microsoft.com/office/officeart/2005/8/layout/radial5"/>
    <dgm:cxn modelId="{2C19C0B6-A845-4D4D-856C-0E35E161F5E0}" type="presOf" srcId="{3E6DF314-D066-4DBE-8EAC-7E63FDCC4ADF}" destId="{2BBE2ABA-542E-48B4-B05F-2D1CBB8154C4}" srcOrd="1" destOrd="0" presId="urn:microsoft.com/office/officeart/2005/8/layout/radial5"/>
    <dgm:cxn modelId="{A059A9CE-FA8E-4F72-BAB3-BF53A9E1555A}" type="presOf" srcId="{3C7DA276-AA4F-49D6-907B-000D585D20A1}" destId="{D8FDE132-C558-495C-BC25-3EC8EF9926BD}" srcOrd="0" destOrd="0" presId="urn:microsoft.com/office/officeart/2005/8/layout/radial5"/>
    <dgm:cxn modelId="{FB8F79E1-4328-4DEF-965D-5981369B9C73}" srcId="{2EAF65D2-E191-47BC-B763-F47DD65AD583}" destId="{EA124207-BC99-4F4B-8FF2-8DF8A2603A2D}" srcOrd="0" destOrd="0" parTransId="{92D6EE81-BA78-45D8-BB4A-8352FD2FA8AA}" sibTransId="{9E794AD5-AA50-45FF-BDD2-BFDA97A53484}"/>
    <dgm:cxn modelId="{A3FEB8AF-C500-4D1A-A4AA-58270357B9C8}" srcId="{2EAF65D2-E191-47BC-B763-F47DD65AD583}" destId="{BE6EE518-244F-47B8-96BB-513F755638C8}" srcOrd="4" destOrd="0" parTransId="{FA6CEBC7-1709-4519-BE7D-CE331E5CDB63}" sibTransId="{3CE0FA77-26AE-4483-A8F0-4DC86EF2880D}"/>
    <dgm:cxn modelId="{583E88B0-FEB6-43F4-8BBA-915320D9099A}" type="presOf" srcId="{D9E78885-67D5-49AF-B455-95356376F511}" destId="{AF32AAAF-F268-4FF8-B151-E056E006646C}" srcOrd="0" destOrd="0" presId="urn:microsoft.com/office/officeart/2005/8/layout/radial5"/>
    <dgm:cxn modelId="{D8932C5B-C370-43D1-A67D-0967419A0D24}" type="presOf" srcId="{FA6CEBC7-1709-4519-BE7D-CE331E5CDB63}" destId="{24741F8E-D24F-4D5E-81DD-0F3163E90438}" srcOrd="0" destOrd="0" presId="urn:microsoft.com/office/officeart/2005/8/layout/radial5"/>
    <dgm:cxn modelId="{3ED5C284-868B-4741-8EED-A630362B7B02}" type="presOf" srcId="{0B479A7A-E4D2-4DC6-9322-7E7BE7629187}" destId="{367B8175-2220-4E49-BB9E-6F2561357299}" srcOrd="0" destOrd="0" presId="urn:microsoft.com/office/officeart/2005/8/layout/radial5"/>
    <dgm:cxn modelId="{802D7139-0872-40B5-ACEF-0952C489AA12}" srcId="{06A9941B-CFEE-4C13-9134-96182F9FB482}" destId="{BDE85F03-0526-4A0C-8E32-8BC3DD6DA881}" srcOrd="1" destOrd="0" parTransId="{73A761EF-82C5-4049-BC55-0BE612B82DE2}" sibTransId="{3D072661-06EE-4BAE-97F4-D6C263282C85}"/>
    <dgm:cxn modelId="{ECE3064D-E4B0-4CD5-955D-D38F713F5E1B}" type="presOf" srcId="{78D3D1AA-91A9-4B40-B1EF-7BB7D2FE301E}" destId="{D5F804EB-CAEB-4C31-844B-2183249B169D}" srcOrd="1" destOrd="0" presId="urn:microsoft.com/office/officeart/2005/8/layout/radial5"/>
    <dgm:cxn modelId="{1E96A52F-C077-457C-AF0E-866BCF96D380}" type="presOf" srcId="{EA124207-BC99-4F4B-8FF2-8DF8A2603A2D}" destId="{FBECD99D-4BD2-4A14-8A4F-50CEF70F0ECA}" srcOrd="0" destOrd="0" presId="urn:microsoft.com/office/officeart/2005/8/layout/radial5"/>
    <dgm:cxn modelId="{717DD1EB-3CA7-49FB-B500-A765A9EA9D89}" type="presOf" srcId="{7CB6D041-AC07-4197-82DF-1D875F13CD82}" destId="{FD8338AA-AEA0-4013-9543-CB6CF8E9524B}" srcOrd="0" destOrd="0" presId="urn:microsoft.com/office/officeart/2005/8/layout/radial5"/>
    <dgm:cxn modelId="{F6821D53-3180-432D-BE1C-8BC3CD4E830D}" type="presOf" srcId="{92D6EE81-BA78-45D8-BB4A-8352FD2FA8AA}" destId="{A39A8BC3-21ED-44E6-AD04-A11362E90F86}" srcOrd="0" destOrd="0" presId="urn:microsoft.com/office/officeart/2005/8/layout/radial5"/>
    <dgm:cxn modelId="{88FA3D11-942B-4006-BFFB-B373412857DF}" type="presOf" srcId="{B15B5016-4FA8-4685-984F-EA4558B4BF73}" destId="{78093A87-FB8B-493E-8B91-6120063A09C7}" srcOrd="0" destOrd="0" presId="urn:microsoft.com/office/officeart/2005/8/layout/radial5"/>
    <dgm:cxn modelId="{C6CB4889-02F5-45EB-BDEB-C1F3DDF208A0}" type="presOf" srcId="{92D6EE81-BA78-45D8-BB4A-8352FD2FA8AA}" destId="{37FD6B5E-74A9-4B0E-A8AD-B4886150CEC7}" srcOrd="1" destOrd="0" presId="urn:microsoft.com/office/officeart/2005/8/layout/radial5"/>
    <dgm:cxn modelId="{4DF2D768-7951-4897-B97F-851573FEE952}" srcId="{2EAF65D2-E191-47BC-B763-F47DD65AD583}" destId="{0B479A7A-E4D2-4DC6-9322-7E7BE7629187}" srcOrd="1" destOrd="0" parTransId="{312AD90E-93D1-48D6-A947-7AAC6EA3EC26}" sibTransId="{2F5C076A-7C89-4F98-B37D-206119E4510F}"/>
    <dgm:cxn modelId="{9C31CE5A-302A-4444-BBB5-82C433B83FA3}" type="presOf" srcId="{3E6DF314-D066-4DBE-8EAC-7E63FDCC4ADF}" destId="{942DC906-6EC1-48EA-870E-6BFD9D808B67}" srcOrd="0" destOrd="0" presId="urn:microsoft.com/office/officeart/2005/8/layout/radial5"/>
    <dgm:cxn modelId="{CED1B740-F173-4E36-8DC4-4A540003B6AE}" type="presOf" srcId="{78D3D1AA-91A9-4B40-B1EF-7BB7D2FE301E}" destId="{26D2DD6E-A5AA-48D8-8B03-FD81F129169C}" srcOrd="0" destOrd="0" presId="urn:microsoft.com/office/officeart/2005/8/layout/radial5"/>
    <dgm:cxn modelId="{197E4D69-8AD2-4133-89B2-5BCEC2D219F3}" type="presOf" srcId="{916708FB-F1CB-4788-88D1-36B8E66B8AFE}" destId="{CBFC4A3E-14D7-48D2-8871-C46C89785C54}" srcOrd="0" destOrd="0" presId="urn:microsoft.com/office/officeart/2005/8/layout/radial5"/>
    <dgm:cxn modelId="{75D8530C-4639-4955-B49C-1A0F8773CDF2}" type="presOf" srcId="{312AD90E-93D1-48D6-A947-7AAC6EA3EC26}" destId="{55F3C8EA-9335-4A1A-964C-F780A2948B20}" srcOrd="1" destOrd="0" presId="urn:microsoft.com/office/officeart/2005/8/layout/radial5"/>
    <dgm:cxn modelId="{4E847906-2DEC-4CEE-9B25-31C8EDE4C742}" type="presOf" srcId="{D647A6F3-EA8B-4365-A39C-DB2131F3098F}" destId="{AD19317F-F8A7-4A8E-96B7-7545A5CA7305}" srcOrd="0" destOrd="0" presId="urn:microsoft.com/office/officeart/2005/8/layout/radial5"/>
    <dgm:cxn modelId="{D9652AD4-E9B1-4A59-BB4F-4B8AFF92FD47}" srcId="{2EAF65D2-E191-47BC-B763-F47DD65AD583}" destId="{13DDF69F-4FA1-4896-891C-C8A2AE3F5312}" srcOrd="7" destOrd="0" parTransId="{B15B5016-4FA8-4685-984F-EA4558B4BF73}" sibTransId="{EB00A214-2FE4-40BF-87EB-8814D571A9E5}"/>
    <dgm:cxn modelId="{1482AC61-BCD0-4CAC-A3D8-1C503F3DD83C}" type="presOf" srcId="{3A111F0B-CCBC-4A9D-9FDB-1AF0185F98C9}" destId="{EA601CED-A627-4865-AE4F-BC1AD8547FF2}" srcOrd="0" destOrd="0" presId="urn:microsoft.com/office/officeart/2005/8/layout/radial5"/>
    <dgm:cxn modelId="{C3838C6E-4687-4837-9E59-00BE28E4033C}" srcId="{2EAF65D2-E191-47BC-B763-F47DD65AD583}" destId="{D9E78885-67D5-49AF-B455-95356376F511}" srcOrd="5" destOrd="0" parTransId="{3E6DF314-D066-4DBE-8EAC-7E63FDCC4ADF}" sibTransId="{DF5C6A50-62E0-4902-AB00-56CCB2627845}"/>
    <dgm:cxn modelId="{59500EC7-BF81-43C0-8A6E-FDCF7239218D}" srcId="{06A9941B-CFEE-4C13-9134-96182F9FB482}" destId="{2EAF65D2-E191-47BC-B763-F47DD65AD583}" srcOrd="0" destOrd="0" parTransId="{3F8A8EE8-DDF6-4118-AE47-EEE0425B7151}" sibTransId="{FF194E7A-240F-4CF1-9966-F73BDB7F6CAB}"/>
    <dgm:cxn modelId="{478403FB-6016-4B90-8981-B56F0CC27F27}" srcId="{2EAF65D2-E191-47BC-B763-F47DD65AD583}" destId="{15A5EEAE-21AD-48E1-A437-0A9CF7382348}" srcOrd="2" destOrd="0" parTransId="{916708FB-F1CB-4788-88D1-36B8E66B8AFE}" sibTransId="{FD5685DD-2FE7-468D-8556-6696797BCAF3}"/>
    <dgm:cxn modelId="{793C7B4B-C64D-4C49-9889-4DE870C7F524}" type="presOf" srcId="{D647A6F3-EA8B-4365-A39C-DB2131F3098F}" destId="{FF7DD1D4-8063-48E6-8693-32DB19CB2862}" srcOrd="1" destOrd="0" presId="urn:microsoft.com/office/officeart/2005/8/layout/radial5"/>
    <dgm:cxn modelId="{E360ADD8-8B7C-4FA3-99BD-3786216C25A0}" type="presOf" srcId="{2EAF65D2-E191-47BC-B763-F47DD65AD583}" destId="{836D6FB3-E22F-44E4-9ABD-F8CAA3413C81}" srcOrd="0" destOrd="0" presId="urn:microsoft.com/office/officeart/2005/8/layout/radial5"/>
    <dgm:cxn modelId="{7672A302-3AD9-4554-8742-C8142A2D950B}" type="presOf" srcId="{55BB6D5B-C86A-419F-8FB8-74F48390523C}" destId="{718440B2-CB7A-4A99-9931-7B638F6ECCFF}" srcOrd="1" destOrd="0" presId="urn:microsoft.com/office/officeart/2005/8/layout/radial5"/>
    <dgm:cxn modelId="{17B16C2A-C95E-462C-836B-590EAF394EAF}" type="presParOf" srcId="{DA88B7A3-2C6D-4E5D-9125-F675E2CA992A}" destId="{836D6FB3-E22F-44E4-9ABD-F8CAA3413C81}" srcOrd="0" destOrd="0" presId="urn:microsoft.com/office/officeart/2005/8/layout/radial5"/>
    <dgm:cxn modelId="{A4B1C07D-EAA2-4430-B5C1-DE74B1781156}" type="presParOf" srcId="{DA88B7A3-2C6D-4E5D-9125-F675E2CA992A}" destId="{A39A8BC3-21ED-44E6-AD04-A11362E90F86}" srcOrd="1" destOrd="0" presId="urn:microsoft.com/office/officeart/2005/8/layout/radial5"/>
    <dgm:cxn modelId="{74106BD9-B2C4-4CE7-8235-989C62F4C78A}" type="presParOf" srcId="{A39A8BC3-21ED-44E6-AD04-A11362E90F86}" destId="{37FD6B5E-74A9-4B0E-A8AD-B4886150CEC7}" srcOrd="0" destOrd="0" presId="urn:microsoft.com/office/officeart/2005/8/layout/radial5"/>
    <dgm:cxn modelId="{8C3963FC-31B3-493B-856E-F600682FA0CC}" type="presParOf" srcId="{DA88B7A3-2C6D-4E5D-9125-F675E2CA992A}" destId="{FBECD99D-4BD2-4A14-8A4F-50CEF70F0ECA}" srcOrd="2" destOrd="0" presId="urn:microsoft.com/office/officeart/2005/8/layout/radial5"/>
    <dgm:cxn modelId="{CB266B18-5089-4236-8BEC-111C4FE590AB}" type="presParOf" srcId="{DA88B7A3-2C6D-4E5D-9125-F675E2CA992A}" destId="{9E17D9F8-007B-45E9-88CC-4408750B5F0C}" srcOrd="3" destOrd="0" presId="urn:microsoft.com/office/officeart/2005/8/layout/radial5"/>
    <dgm:cxn modelId="{4386207F-5F1C-4490-917A-5EC325715D73}" type="presParOf" srcId="{9E17D9F8-007B-45E9-88CC-4408750B5F0C}" destId="{55F3C8EA-9335-4A1A-964C-F780A2948B20}" srcOrd="0" destOrd="0" presId="urn:microsoft.com/office/officeart/2005/8/layout/radial5"/>
    <dgm:cxn modelId="{370F3320-CA36-438A-93A2-784C4744451F}" type="presParOf" srcId="{DA88B7A3-2C6D-4E5D-9125-F675E2CA992A}" destId="{367B8175-2220-4E49-BB9E-6F2561357299}" srcOrd="4" destOrd="0" presId="urn:microsoft.com/office/officeart/2005/8/layout/radial5"/>
    <dgm:cxn modelId="{F0138CC8-8EFB-4615-B633-14D4F9BBE953}" type="presParOf" srcId="{DA88B7A3-2C6D-4E5D-9125-F675E2CA992A}" destId="{CBFC4A3E-14D7-48D2-8871-C46C89785C54}" srcOrd="5" destOrd="0" presId="urn:microsoft.com/office/officeart/2005/8/layout/radial5"/>
    <dgm:cxn modelId="{1855F99C-75E0-4B15-892F-A726E7563828}" type="presParOf" srcId="{CBFC4A3E-14D7-48D2-8871-C46C89785C54}" destId="{B81B2031-6970-4F91-978E-BAAAE14B31C5}" srcOrd="0" destOrd="0" presId="urn:microsoft.com/office/officeart/2005/8/layout/radial5"/>
    <dgm:cxn modelId="{C441E019-F927-4C3B-879A-96EAB7CE6F23}" type="presParOf" srcId="{DA88B7A3-2C6D-4E5D-9125-F675E2CA992A}" destId="{CDF8BC0D-0E00-4032-B345-2CCD90FE822D}" srcOrd="6" destOrd="0" presId="urn:microsoft.com/office/officeart/2005/8/layout/radial5"/>
    <dgm:cxn modelId="{D9AA9070-6A37-4F15-8189-62337E9BDF2D}" type="presParOf" srcId="{DA88B7A3-2C6D-4E5D-9125-F675E2CA992A}" destId="{AD19317F-F8A7-4A8E-96B7-7545A5CA7305}" srcOrd="7" destOrd="0" presId="urn:microsoft.com/office/officeart/2005/8/layout/radial5"/>
    <dgm:cxn modelId="{CB2D5869-5472-44F4-98D4-B45610AEF213}" type="presParOf" srcId="{AD19317F-F8A7-4A8E-96B7-7545A5CA7305}" destId="{FF7DD1D4-8063-48E6-8693-32DB19CB2862}" srcOrd="0" destOrd="0" presId="urn:microsoft.com/office/officeart/2005/8/layout/radial5"/>
    <dgm:cxn modelId="{068F6AE7-7000-4A54-BEFF-877F84639A12}" type="presParOf" srcId="{DA88B7A3-2C6D-4E5D-9125-F675E2CA992A}" destId="{FD8338AA-AEA0-4013-9543-CB6CF8E9524B}" srcOrd="8" destOrd="0" presId="urn:microsoft.com/office/officeart/2005/8/layout/radial5"/>
    <dgm:cxn modelId="{AF8326BF-C0AB-41F3-B878-48D1D0463F0A}" type="presParOf" srcId="{DA88B7A3-2C6D-4E5D-9125-F675E2CA992A}" destId="{24741F8E-D24F-4D5E-81DD-0F3163E90438}" srcOrd="9" destOrd="0" presId="urn:microsoft.com/office/officeart/2005/8/layout/radial5"/>
    <dgm:cxn modelId="{806CD0A6-8DD6-406E-AC64-EE14638C809F}" type="presParOf" srcId="{24741F8E-D24F-4D5E-81DD-0F3163E90438}" destId="{9300CA61-7C2D-4ECD-839C-79A7A17798A9}" srcOrd="0" destOrd="0" presId="urn:microsoft.com/office/officeart/2005/8/layout/radial5"/>
    <dgm:cxn modelId="{83ACEC58-BD8D-490B-BAF5-92119156DA54}" type="presParOf" srcId="{DA88B7A3-2C6D-4E5D-9125-F675E2CA992A}" destId="{DEBE9557-50EA-4078-AB0E-512BA6DC0706}" srcOrd="10" destOrd="0" presId="urn:microsoft.com/office/officeart/2005/8/layout/radial5"/>
    <dgm:cxn modelId="{7C29BA81-B04A-4490-BDBE-112C7ED7A36C}" type="presParOf" srcId="{DA88B7A3-2C6D-4E5D-9125-F675E2CA992A}" destId="{942DC906-6EC1-48EA-870E-6BFD9D808B67}" srcOrd="11" destOrd="0" presId="urn:microsoft.com/office/officeart/2005/8/layout/radial5"/>
    <dgm:cxn modelId="{04DF8342-6A3B-406F-9494-3342DFC107B8}" type="presParOf" srcId="{942DC906-6EC1-48EA-870E-6BFD9D808B67}" destId="{2BBE2ABA-542E-48B4-B05F-2D1CBB8154C4}" srcOrd="0" destOrd="0" presId="urn:microsoft.com/office/officeart/2005/8/layout/radial5"/>
    <dgm:cxn modelId="{E86959FD-5D27-4B57-99C3-BD57757CAC82}" type="presParOf" srcId="{DA88B7A3-2C6D-4E5D-9125-F675E2CA992A}" destId="{AF32AAAF-F268-4FF8-B151-E056E006646C}" srcOrd="12" destOrd="0" presId="urn:microsoft.com/office/officeart/2005/8/layout/radial5"/>
    <dgm:cxn modelId="{D948438D-A26C-426B-A33A-5E1DA5117DFC}" type="presParOf" srcId="{DA88B7A3-2C6D-4E5D-9125-F675E2CA992A}" destId="{574792ED-4029-40DE-9A40-853699C3AE35}" srcOrd="13" destOrd="0" presId="urn:microsoft.com/office/officeart/2005/8/layout/radial5"/>
    <dgm:cxn modelId="{7DF38B3A-7BC1-45E7-BB6B-0689B32A2C8A}" type="presParOf" srcId="{574792ED-4029-40DE-9A40-853699C3AE35}" destId="{718440B2-CB7A-4A99-9931-7B638F6ECCFF}" srcOrd="0" destOrd="0" presId="urn:microsoft.com/office/officeart/2005/8/layout/radial5"/>
    <dgm:cxn modelId="{1AEB8DE7-CFC5-4D69-8175-45DB5E7292C7}" type="presParOf" srcId="{DA88B7A3-2C6D-4E5D-9125-F675E2CA992A}" destId="{EA601CED-A627-4865-AE4F-BC1AD8547FF2}" srcOrd="14" destOrd="0" presId="urn:microsoft.com/office/officeart/2005/8/layout/radial5"/>
    <dgm:cxn modelId="{227B9618-B4AC-471E-A3BC-AC0518975A6E}" type="presParOf" srcId="{DA88B7A3-2C6D-4E5D-9125-F675E2CA992A}" destId="{78093A87-FB8B-493E-8B91-6120063A09C7}" srcOrd="15" destOrd="0" presId="urn:microsoft.com/office/officeart/2005/8/layout/radial5"/>
    <dgm:cxn modelId="{B52FFAAB-E4D4-48D8-9E51-2315C38FABC5}" type="presParOf" srcId="{78093A87-FB8B-493E-8B91-6120063A09C7}" destId="{7E16D75C-A5E3-47FB-A08A-36B276E338A0}" srcOrd="0" destOrd="0" presId="urn:microsoft.com/office/officeart/2005/8/layout/radial5"/>
    <dgm:cxn modelId="{044D3D85-6E89-4C71-8BDC-C7CB6D2D454E}" type="presParOf" srcId="{DA88B7A3-2C6D-4E5D-9125-F675E2CA992A}" destId="{AAE00769-D61E-4A0F-BBB7-F80B2F0B5A2C}" srcOrd="16" destOrd="0" presId="urn:microsoft.com/office/officeart/2005/8/layout/radial5"/>
    <dgm:cxn modelId="{8A03AA85-4FF5-405A-A786-6B58D95D008E}" type="presParOf" srcId="{DA88B7A3-2C6D-4E5D-9125-F675E2CA992A}" destId="{26D2DD6E-A5AA-48D8-8B03-FD81F129169C}" srcOrd="17" destOrd="0" presId="urn:microsoft.com/office/officeart/2005/8/layout/radial5"/>
    <dgm:cxn modelId="{8971AEDE-2FD1-454C-9235-1B9FAAB1DAA6}" type="presParOf" srcId="{26D2DD6E-A5AA-48D8-8B03-FD81F129169C}" destId="{D5F804EB-CAEB-4C31-844B-2183249B169D}" srcOrd="0" destOrd="0" presId="urn:microsoft.com/office/officeart/2005/8/layout/radial5"/>
    <dgm:cxn modelId="{51B6CC7B-6D5B-4D8D-92E7-D7A501307F55}" type="presParOf" srcId="{DA88B7A3-2C6D-4E5D-9125-F675E2CA992A}" destId="{D8FDE132-C558-495C-BC25-3EC8EF9926B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966398" y="613731"/>
          <a:ext cx="634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277" y="45720"/>
              </a:lnTo>
              <a:lnTo>
                <a:pt x="317277" y="85265"/>
              </a:lnTo>
              <a:lnTo>
                <a:pt x="634554" y="8526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267781" y="643556"/>
        <a:ext cx="31789" cy="31789"/>
      </dsp:txXfrm>
    </dsp:sp>
    <dsp:sp modelId="{4AA63FEA-C7F6-4901-BD32-6EAEDD7DCAEE}">
      <dsp:nvSpPr>
        <dsp:cNvPr id="0" name=""/>
        <dsp:cNvSpPr/>
      </dsp:nvSpPr>
      <dsp:spPr>
        <a:xfrm>
          <a:off x="-172032" y="385936"/>
          <a:ext cx="1729834" cy="547028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sp:txBody>
      <dsp:txXfrm>
        <a:off x="-145328" y="412640"/>
        <a:ext cx="1676426" cy="493620"/>
      </dsp:txXfrm>
    </dsp:sp>
    <dsp:sp modelId="{3F3C7227-3445-43C2-B1C2-D3E2E366DA15}">
      <dsp:nvSpPr>
        <dsp:cNvPr id="0" name=""/>
        <dsp:cNvSpPr/>
      </dsp:nvSpPr>
      <dsp:spPr>
        <a:xfrm>
          <a:off x="1600953" y="384307"/>
          <a:ext cx="2710973" cy="629379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631677" y="415031"/>
        <a:ext cx="2649525" cy="567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1115892" y="650674"/>
          <a:ext cx="675800" cy="3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900" y="0"/>
              </a:lnTo>
              <a:lnTo>
                <a:pt x="337900" y="334158"/>
              </a:lnTo>
              <a:lnTo>
                <a:pt x="675800" y="33415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434944" y="798906"/>
        <a:ext cx="37695" cy="37695"/>
      </dsp:txXfrm>
    </dsp:sp>
    <dsp:sp modelId="{86310E75-BFEB-476C-AD8D-A7F10B09DB59}">
      <dsp:nvSpPr>
        <dsp:cNvPr id="0" name=""/>
        <dsp:cNvSpPr/>
      </dsp:nvSpPr>
      <dsp:spPr>
        <a:xfrm>
          <a:off x="1115892" y="321821"/>
          <a:ext cx="670911" cy="328852"/>
        </a:xfrm>
        <a:custGeom>
          <a:avLst/>
          <a:gdLst/>
          <a:ahLst/>
          <a:cxnLst/>
          <a:rect l="0" t="0" r="0" b="0"/>
          <a:pathLst>
            <a:path>
              <a:moveTo>
                <a:pt x="0" y="328852"/>
              </a:moveTo>
              <a:lnTo>
                <a:pt x="335455" y="328852"/>
              </a:lnTo>
              <a:lnTo>
                <a:pt x="335455" y="0"/>
              </a:lnTo>
              <a:lnTo>
                <a:pt x="67091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432668" y="467568"/>
        <a:ext cx="37358" cy="37358"/>
      </dsp:txXfrm>
    </dsp:sp>
    <dsp:sp modelId="{4AA63FEA-C7F6-4901-BD32-6EAEDD7DCAEE}">
      <dsp:nvSpPr>
        <dsp:cNvPr id="0" name=""/>
        <dsp:cNvSpPr/>
      </dsp:nvSpPr>
      <dsp:spPr>
        <a:xfrm>
          <a:off x="0" y="383285"/>
          <a:ext cx="1697006" cy="534777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sp:txBody>
      <dsp:txXfrm>
        <a:off x="26106" y="409391"/>
        <a:ext cx="1644794" cy="482565"/>
      </dsp:txXfrm>
    </dsp:sp>
    <dsp:sp modelId="{3F3C7227-3445-43C2-B1C2-D3E2E366DA15}">
      <dsp:nvSpPr>
        <dsp:cNvPr id="0" name=""/>
        <dsp:cNvSpPr/>
      </dsp:nvSpPr>
      <dsp:spPr>
        <a:xfrm>
          <a:off x="1786803" y="85537"/>
          <a:ext cx="2658199" cy="472569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809872" y="108606"/>
        <a:ext cx="2612061" cy="426431"/>
      </dsp:txXfrm>
    </dsp:sp>
    <dsp:sp modelId="{DF3286A2-C068-4A88-BF9D-4EF77F4FD53F}">
      <dsp:nvSpPr>
        <dsp:cNvPr id="0" name=""/>
        <dsp:cNvSpPr/>
      </dsp:nvSpPr>
      <dsp:spPr>
        <a:xfrm>
          <a:off x="1791692" y="630406"/>
          <a:ext cx="2658199" cy="708852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826295" y="665009"/>
        <a:ext cx="2588993" cy="639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4988-61E8-4D24-8FEF-FFB3B33EF33B}">
      <dsp:nvSpPr>
        <dsp:cNvPr id="0" name=""/>
        <dsp:cNvSpPr/>
      </dsp:nvSpPr>
      <dsp:spPr>
        <a:xfrm>
          <a:off x="3283895" y="198090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67104" y="45720"/>
              </a:lnTo>
              <a:lnTo>
                <a:pt x="67104" y="46272"/>
              </a:lnTo>
              <a:lnTo>
                <a:pt x="88488" y="46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28545" y="2025554"/>
        <a:ext cx="2138" cy="2138"/>
      </dsp:txXfrm>
    </dsp:sp>
    <dsp:sp modelId="{C71B0103-21AC-4EE7-A2B3-9A064BF4A700}">
      <dsp:nvSpPr>
        <dsp:cNvPr id="0" name=""/>
        <dsp:cNvSpPr/>
      </dsp:nvSpPr>
      <dsp:spPr>
        <a:xfrm>
          <a:off x="1249363" y="1453271"/>
          <a:ext cx="137609" cy="57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04" y="0"/>
              </a:lnTo>
              <a:lnTo>
                <a:pt x="68804" y="573351"/>
              </a:lnTo>
              <a:lnTo>
                <a:pt x="137609" y="5733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03427" y="1725206"/>
        <a:ext cx="29481" cy="29481"/>
      </dsp:txXfrm>
    </dsp:sp>
    <dsp:sp modelId="{26F6CBCF-359B-4A4D-9BB2-762FFB3D2A16}">
      <dsp:nvSpPr>
        <dsp:cNvPr id="0" name=""/>
        <dsp:cNvSpPr/>
      </dsp:nvSpPr>
      <dsp:spPr>
        <a:xfrm>
          <a:off x="3368796" y="1379849"/>
          <a:ext cx="920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39" y="45720"/>
              </a:lnTo>
              <a:lnTo>
                <a:pt x="46039" y="46119"/>
              </a:lnTo>
              <a:lnTo>
                <a:pt x="92079" y="4611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412534" y="1423267"/>
        <a:ext cx="4604" cy="4604"/>
      </dsp:txXfrm>
    </dsp:sp>
    <dsp:sp modelId="{B64A03C8-A4EC-4DD6-80A2-DA979104E33E}">
      <dsp:nvSpPr>
        <dsp:cNvPr id="0" name=""/>
        <dsp:cNvSpPr/>
      </dsp:nvSpPr>
      <dsp:spPr>
        <a:xfrm>
          <a:off x="1249363" y="1379849"/>
          <a:ext cx="128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3421"/>
              </a:moveTo>
              <a:lnTo>
                <a:pt x="64110" y="73421"/>
              </a:lnTo>
              <a:lnTo>
                <a:pt x="64110" y="45720"/>
              </a:lnTo>
              <a:lnTo>
                <a:pt x="128220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310194" y="1422290"/>
        <a:ext cx="6558" cy="6558"/>
      </dsp:txXfrm>
    </dsp:sp>
    <dsp:sp modelId="{5D29AEA2-D60A-4147-9F15-745FD731D43B}">
      <dsp:nvSpPr>
        <dsp:cNvPr id="0" name=""/>
        <dsp:cNvSpPr/>
      </dsp:nvSpPr>
      <dsp:spPr>
        <a:xfrm>
          <a:off x="3340554" y="767969"/>
          <a:ext cx="99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994"/>
              </a:moveTo>
              <a:lnTo>
                <a:pt x="49746" y="47994"/>
              </a:lnTo>
              <a:lnTo>
                <a:pt x="49746" y="45720"/>
              </a:lnTo>
              <a:lnTo>
                <a:pt x="99493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387812" y="811201"/>
        <a:ext cx="4975" cy="4975"/>
      </dsp:txXfrm>
    </dsp:sp>
    <dsp:sp modelId="{86310E75-BFEB-476C-AD8D-A7F10B09DB59}">
      <dsp:nvSpPr>
        <dsp:cNvPr id="0" name=""/>
        <dsp:cNvSpPr/>
      </dsp:nvSpPr>
      <dsp:spPr>
        <a:xfrm>
          <a:off x="1249363" y="815963"/>
          <a:ext cx="118948" cy="637308"/>
        </a:xfrm>
        <a:custGeom>
          <a:avLst/>
          <a:gdLst/>
          <a:ahLst/>
          <a:cxnLst/>
          <a:rect l="0" t="0" r="0" b="0"/>
          <a:pathLst>
            <a:path>
              <a:moveTo>
                <a:pt x="0" y="637308"/>
              </a:moveTo>
              <a:lnTo>
                <a:pt x="59474" y="637308"/>
              </a:lnTo>
              <a:lnTo>
                <a:pt x="59474" y="0"/>
              </a:lnTo>
              <a:lnTo>
                <a:pt x="11894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292629" y="1118409"/>
        <a:ext cx="32415" cy="32415"/>
      </dsp:txXfrm>
    </dsp:sp>
    <dsp:sp modelId="{4AA63FEA-C7F6-4901-BD32-6EAEDD7DCAEE}">
      <dsp:nvSpPr>
        <dsp:cNvPr id="0" name=""/>
        <dsp:cNvSpPr/>
      </dsp:nvSpPr>
      <dsp:spPr>
        <a:xfrm>
          <a:off x="42919" y="861600"/>
          <a:ext cx="1229544" cy="1183343"/>
        </a:xfrm>
        <a:prstGeom prst="roundRect">
          <a:avLst/>
        </a:prstGeom>
        <a:solidFill>
          <a:srgbClr val="00B0F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 kern="1200" dirty="0">
              <a:solidFill>
                <a:schemeClr val="bg1"/>
              </a:solidFill>
              <a:latin typeface="+mn-lt"/>
              <a:cs typeface="Arial"/>
            </a:rPr>
            <a:t>É</a:t>
          </a:r>
          <a:r>
            <a:rPr lang="fr-FR" sz="1200" b="1" kern="1200" dirty="0">
              <a:solidFill>
                <a:schemeClr val="bg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 kern="1200" dirty="0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sp:txBody>
      <dsp:txXfrm>
        <a:off x="100685" y="919366"/>
        <a:ext cx="1114012" cy="1067811"/>
      </dsp:txXfrm>
    </dsp:sp>
    <dsp:sp modelId="{3F3C7227-3445-43C2-B1C2-D3E2E366DA15}">
      <dsp:nvSpPr>
        <dsp:cNvPr id="0" name=""/>
        <dsp:cNvSpPr/>
      </dsp:nvSpPr>
      <dsp:spPr>
        <a:xfrm>
          <a:off x="1368311" y="495824"/>
          <a:ext cx="1972242" cy="640277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1200" b="0" kern="12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99567" y="527080"/>
        <a:ext cx="1909730" cy="577765"/>
      </dsp:txXfrm>
    </dsp:sp>
    <dsp:sp modelId="{FA7D270B-18E7-4E0D-A99B-4268642583AC}">
      <dsp:nvSpPr>
        <dsp:cNvPr id="0" name=""/>
        <dsp:cNvSpPr/>
      </dsp:nvSpPr>
      <dsp:spPr>
        <a:xfrm>
          <a:off x="3440047" y="490405"/>
          <a:ext cx="1956512" cy="646566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sp:txBody>
      <dsp:txXfrm>
        <a:off x="3471610" y="521968"/>
        <a:ext cx="1893386" cy="583440"/>
      </dsp:txXfrm>
    </dsp:sp>
    <dsp:sp modelId="{DF3286A2-C068-4A88-BF9D-4EF77F4FD53F}">
      <dsp:nvSpPr>
        <dsp:cNvPr id="0" name=""/>
        <dsp:cNvSpPr/>
      </dsp:nvSpPr>
      <dsp:spPr>
        <a:xfrm>
          <a:off x="1377584" y="1193758"/>
          <a:ext cx="1991212" cy="463623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1400216" y="1216390"/>
        <a:ext cx="1945948" cy="418359"/>
      </dsp:txXfrm>
    </dsp:sp>
    <dsp:sp modelId="{9E6BB598-74E9-4B05-B797-F5889E89C3B1}">
      <dsp:nvSpPr>
        <dsp:cNvPr id="0" name=""/>
        <dsp:cNvSpPr/>
      </dsp:nvSpPr>
      <dsp:spPr>
        <a:xfrm>
          <a:off x="3460876" y="1235090"/>
          <a:ext cx="1956512" cy="381758"/>
        </a:xfrm>
        <a:prstGeom prst="roundRect">
          <a:avLst/>
        </a:prstGeom>
        <a:solidFill>
          <a:srgbClr val="FF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sp:txBody>
      <dsp:txXfrm>
        <a:off x="3479512" y="1253726"/>
        <a:ext cx="1919240" cy="344486"/>
      </dsp:txXfrm>
    </dsp:sp>
    <dsp:sp modelId="{15840B56-433B-45F3-AD5D-72CB1624E3D1}">
      <dsp:nvSpPr>
        <dsp:cNvPr id="0" name=""/>
        <dsp:cNvSpPr/>
      </dsp:nvSpPr>
      <dsp:spPr>
        <a:xfrm>
          <a:off x="1386972" y="1759509"/>
          <a:ext cx="1942642" cy="534227"/>
        </a:xfrm>
        <a:prstGeom prst="roundRect">
          <a:avLst/>
        </a:prstGeom>
        <a:solidFill>
          <a:srgbClr val="FF99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oeuvre le plan de maintenance préventive</a:t>
          </a:r>
        </a:p>
      </dsp:txBody>
      <dsp:txXfrm>
        <a:off x="1413051" y="1785588"/>
        <a:ext cx="1890484" cy="482069"/>
      </dsp:txXfrm>
    </dsp:sp>
    <dsp:sp modelId="{0561FD50-6DA0-48BF-9219-BA353F0C667E}">
      <dsp:nvSpPr>
        <dsp:cNvPr id="0" name=""/>
        <dsp:cNvSpPr/>
      </dsp:nvSpPr>
      <dsp:spPr>
        <a:xfrm>
          <a:off x="3372384" y="1660788"/>
          <a:ext cx="2110809" cy="732775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lgDash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* C13 </a:t>
          </a:r>
          <a:r>
            <a:rPr lang="fr-FR" sz="1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Réaliser les opérations de surveillance et d'inspection et/ou de maintenance préventive</a:t>
          </a:r>
        </a:p>
      </dsp:txBody>
      <dsp:txXfrm>
        <a:off x="3408155" y="1696559"/>
        <a:ext cx="2039267" cy="661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7234C-9284-41BF-9C5E-77813E1F0CE9}">
      <dsp:nvSpPr>
        <dsp:cNvPr id="0" name=""/>
        <dsp:cNvSpPr/>
      </dsp:nvSpPr>
      <dsp:spPr>
        <a:xfrm>
          <a:off x="1172378" y="629949"/>
          <a:ext cx="632357" cy="27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178" y="0"/>
              </a:lnTo>
              <a:lnTo>
                <a:pt x="316178" y="272224"/>
              </a:lnTo>
              <a:lnTo>
                <a:pt x="632357" y="2722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471346" y="748849"/>
        <a:ext cx="34423" cy="34423"/>
      </dsp:txXfrm>
    </dsp:sp>
    <dsp:sp modelId="{86310E75-BFEB-476C-AD8D-A7F10B09DB59}">
      <dsp:nvSpPr>
        <dsp:cNvPr id="0" name=""/>
        <dsp:cNvSpPr/>
      </dsp:nvSpPr>
      <dsp:spPr>
        <a:xfrm>
          <a:off x="1172378" y="396051"/>
          <a:ext cx="610312" cy="233897"/>
        </a:xfrm>
        <a:custGeom>
          <a:avLst/>
          <a:gdLst/>
          <a:ahLst/>
          <a:cxnLst/>
          <a:rect l="0" t="0" r="0" b="0"/>
          <a:pathLst>
            <a:path>
              <a:moveTo>
                <a:pt x="0" y="233897"/>
              </a:moveTo>
              <a:lnTo>
                <a:pt x="305156" y="233897"/>
              </a:lnTo>
              <a:lnTo>
                <a:pt x="305156" y="0"/>
              </a:lnTo>
              <a:lnTo>
                <a:pt x="61031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461195" y="496660"/>
        <a:ext cx="32679" cy="32679"/>
      </dsp:txXfrm>
    </dsp:sp>
    <dsp:sp modelId="{4AA63FEA-C7F6-4901-BD32-6EAEDD7DCAEE}">
      <dsp:nvSpPr>
        <dsp:cNvPr id="0" name=""/>
        <dsp:cNvSpPr/>
      </dsp:nvSpPr>
      <dsp:spPr>
        <a:xfrm>
          <a:off x="186516" y="393090"/>
          <a:ext cx="1498006" cy="473717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sp:txBody>
      <dsp:txXfrm>
        <a:off x="209641" y="416215"/>
        <a:ext cx="1451756" cy="427467"/>
      </dsp:txXfrm>
    </dsp:sp>
    <dsp:sp modelId="{3F3C7227-3445-43C2-B1C2-D3E2E366DA15}">
      <dsp:nvSpPr>
        <dsp:cNvPr id="0" name=""/>
        <dsp:cNvSpPr/>
      </dsp:nvSpPr>
      <dsp:spPr>
        <a:xfrm>
          <a:off x="1782691" y="123535"/>
          <a:ext cx="2333335" cy="545031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sp:txBody>
      <dsp:txXfrm>
        <a:off x="1809297" y="150141"/>
        <a:ext cx="2280123" cy="491819"/>
      </dsp:txXfrm>
    </dsp:sp>
    <dsp:sp modelId="{C201B94C-954D-4F7E-AB60-45FDEA2C2C59}">
      <dsp:nvSpPr>
        <dsp:cNvPr id="0" name=""/>
        <dsp:cNvSpPr/>
      </dsp:nvSpPr>
      <dsp:spPr>
        <a:xfrm>
          <a:off x="1804736" y="728414"/>
          <a:ext cx="2333335" cy="347518"/>
        </a:xfrm>
        <a:prstGeom prst="roundRect">
          <a:avLst/>
        </a:prstGeom>
        <a:solidFill>
          <a:schemeClr val="tx2">
            <a:lumMod val="75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sp:txBody>
      <dsp:txXfrm>
        <a:off x="1821700" y="745378"/>
        <a:ext cx="2299407" cy="313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A03C8-A4EC-4DD6-80A2-DA979104E33E}">
      <dsp:nvSpPr>
        <dsp:cNvPr id="0" name=""/>
        <dsp:cNvSpPr/>
      </dsp:nvSpPr>
      <dsp:spPr>
        <a:xfrm>
          <a:off x="1202843" y="575867"/>
          <a:ext cx="619486" cy="2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743" y="0"/>
              </a:lnTo>
              <a:lnTo>
                <a:pt x="309743" y="295740"/>
              </a:lnTo>
              <a:lnTo>
                <a:pt x="619486" y="29574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495425" y="706576"/>
        <a:ext cx="34322" cy="34322"/>
      </dsp:txXfrm>
    </dsp:sp>
    <dsp:sp modelId="{86310E75-BFEB-476C-AD8D-A7F10B09DB59}">
      <dsp:nvSpPr>
        <dsp:cNvPr id="0" name=""/>
        <dsp:cNvSpPr/>
      </dsp:nvSpPr>
      <dsp:spPr>
        <a:xfrm>
          <a:off x="1202843" y="284822"/>
          <a:ext cx="615159" cy="291045"/>
        </a:xfrm>
        <a:custGeom>
          <a:avLst/>
          <a:gdLst/>
          <a:ahLst/>
          <a:cxnLst/>
          <a:rect l="0" t="0" r="0" b="0"/>
          <a:pathLst>
            <a:path>
              <a:moveTo>
                <a:pt x="0" y="291045"/>
              </a:moveTo>
              <a:lnTo>
                <a:pt x="307579" y="291045"/>
              </a:lnTo>
              <a:lnTo>
                <a:pt x="307579" y="0"/>
              </a:lnTo>
              <a:lnTo>
                <a:pt x="615159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493409" y="413331"/>
        <a:ext cx="34026" cy="34026"/>
      </dsp:txXfrm>
    </dsp:sp>
    <dsp:sp modelId="{4AA63FEA-C7F6-4901-BD32-6EAEDD7DCAEE}">
      <dsp:nvSpPr>
        <dsp:cNvPr id="0" name=""/>
        <dsp:cNvSpPr/>
      </dsp:nvSpPr>
      <dsp:spPr>
        <a:xfrm>
          <a:off x="215243" y="339220"/>
          <a:ext cx="1501905" cy="473294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sp:txBody>
      <dsp:txXfrm>
        <a:off x="238347" y="362324"/>
        <a:ext cx="1455697" cy="427086"/>
      </dsp:txXfrm>
    </dsp:sp>
    <dsp:sp modelId="{3F3C7227-3445-43C2-B1C2-D3E2E366DA15}">
      <dsp:nvSpPr>
        <dsp:cNvPr id="0" name=""/>
        <dsp:cNvSpPr/>
      </dsp:nvSpPr>
      <dsp:spPr>
        <a:xfrm>
          <a:off x="1818003" y="75703"/>
          <a:ext cx="2352590" cy="418238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sp:txBody>
      <dsp:txXfrm>
        <a:off x="1838420" y="96120"/>
        <a:ext cx="2311756" cy="377404"/>
      </dsp:txXfrm>
    </dsp:sp>
    <dsp:sp modelId="{DF3286A2-C068-4A88-BF9D-4EF77F4FD53F}">
      <dsp:nvSpPr>
        <dsp:cNvPr id="0" name=""/>
        <dsp:cNvSpPr/>
      </dsp:nvSpPr>
      <dsp:spPr>
        <a:xfrm>
          <a:off x="1822329" y="557930"/>
          <a:ext cx="2352590" cy="627356"/>
        </a:xfrm>
        <a:prstGeom prst="roundRect">
          <a:avLst/>
        </a:prstGeom>
        <a:solidFill>
          <a:schemeClr val="accent6">
            <a:lumMod val="50000"/>
          </a:schemeClr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sp:txBody>
      <dsp:txXfrm>
        <a:off x="1852954" y="588555"/>
        <a:ext cx="2291340" cy="566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0E75-BFEB-476C-AD8D-A7F10B09DB59}">
      <dsp:nvSpPr>
        <dsp:cNvPr id="0" name=""/>
        <dsp:cNvSpPr/>
      </dsp:nvSpPr>
      <dsp:spPr>
        <a:xfrm>
          <a:off x="1613740" y="1468681"/>
          <a:ext cx="261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906"/>
              </a:moveTo>
              <a:lnTo>
                <a:pt x="130829" y="66906"/>
              </a:lnTo>
              <a:lnTo>
                <a:pt x="130829" y="45720"/>
              </a:lnTo>
              <a:lnTo>
                <a:pt x="261659" y="457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solidFill>
              <a:srgbClr val="002060"/>
            </a:solidFill>
          </a:endParaRPr>
        </a:p>
      </dsp:txBody>
      <dsp:txXfrm>
        <a:off x="1738007" y="1507838"/>
        <a:ext cx="13125" cy="13125"/>
      </dsp:txXfrm>
    </dsp:sp>
    <dsp:sp modelId="{4AA63FEA-C7F6-4901-BD32-6EAEDD7DCAEE}">
      <dsp:nvSpPr>
        <dsp:cNvPr id="0" name=""/>
        <dsp:cNvSpPr/>
      </dsp:nvSpPr>
      <dsp:spPr>
        <a:xfrm>
          <a:off x="592449" y="1101369"/>
          <a:ext cx="1174146" cy="868436"/>
        </a:xfrm>
        <a:prstGeom prst="roundRect">
          <a:avLst/>
        </a:prstGeom>
        <a:solidFill>
          <a:srgbClr val="C00000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>
              <a:solidFill>
                <a:schemeClr val="bg1"/>
              </a:solidFill>
              <a:latin typeface="+mn-lt"/>
              <a:cs typeface="Arial" pitchFamily="34" charset="0"/>
            </a:rPr>
            <a:t>PROJET </a:t>
          </a:r>
          <a:r>
            <a:rPr lang="fr-FR" sz="1400" b="0" kern="1200">
              <a:solidFill>
                <a:schemeClr val="bg1"/>
              </a:solidFill>
              <a:latin typeface="Calibri"/>
              <a:cs typeface="Arial" pitchFamily="34" charset="0"/>
            </a:rPr>
            <a:t>É</a:t>
          </a:r>
          <a:r>
            <a:rPr lang="fr-FR" sz="1400" b="0" kern="1200">
              <a:solidFill>
                <a:schemeClr val="bg1"/>
              </a:solidFill>
              <a:latin typeface="+mn-lt"/>
              <a:cs typeface="Arial" pitchFamily="34" charset="0"/>
            </a:rPr>
            <a:t>preuve orale E62</a:t>
          </a:r>
        </a:p>
      </dsp:txBody>
      <dsp:txXfrm>
        <a:off x="634843" y="1143763"/>
        <a:ext cx="1089358" cy="783648"/>
      </dsp:txXfrm>
    </dsp:sp>
    <dsp:sp modelId="{3F3C7227-3445-43C2-B1C2-D3E2E366DA15}">
      <dsp:nvSpPr>
        <dsp:cNvPr id="0" name=""/>
        <dsp:cNvSpPr/>
      </dsp:nvSpPr>
      <dsp:spPr>
        <a:xfrm>
          <a:off x="1875399" y="1204657"/>
          <a:ext cx="1215542" cy="619487"/>
        </a:xfrm>
        <a:prstGeom prst="roundRect">
          <a:avLst/>
        </a:prstGeom>
        <a:solidFill>
          <a:schemeClr val="accent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C41* </a:t>
          </a:r>
          <a:r>
            <a:rPr lang="fr-FR" sz="12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</a:t>
          </a:r>
          <a:r>
            <a:rPr lang="fr-FR" sz="1200" b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C33* </a:t>
          </a:r>
          <a:r>
            <a:rPr lang="fr-FR" sz="12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</a:t>
          </a:r>
          <a:r>
            <a:rPr lang="fr-FR" sz="1200" b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C14* </a:t>
          </a:r>
          <a:r>
            <a:rPr lang="fr-FR" sz="12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- C53</a:t>
          </a:r>
        </a:p>
      </dsp:txBody>
      <dsp:txXfrm>
        <a:off x="1905640" y="1234898"/>
        <a:ext cx="1155060" cy="5590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D6FB3-E22F-44E4-9ABD-F8CAA3413C81}">
      <dsp:nvSpPr>
        <dsp:cNvPr id="0" name=""/>
        <dsp:cNvSpPr/>
      </dsp:nvSpPr>
      <dsp:spPr>
        <a:xfrm>
          <a:off x="2304255" y="1979442"/>
          <a:ext cx="1473830" cy="130185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GMAO</a:t>
          </a:r>
        </a:p>
      </dsp:txBody>
      <dsp:txXfrm>
        <a:off x="2520092" y="2170094"/>
        <a:ext cx="1042156" cy="920547"/>
      </dsp:txXfrm>
    </dsp:sp>
    <dsp:sp modelId="{A39A8BC3-21ED-44E6-AD04-A11362E90F86}">
      <dsp:nvSpPr>
        <dsp:cNvPr id="0" name=""/>
        <dsp:cNvSpPr/>
      </dsp:nvSpPr>
      <dsp:spPr>
        <a:xfrm rot="15998340">
          <a:off x="2776746" y="1375545"/>
          <a:ext cx="408648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841637" y="1529322"/>
        <a:ext cx="286054" cy="277754"/>
      </dsp:txXfrm>
    </dsp:sp>
    <dsp:sp modelId="{FBECD99D-4BD2-4A14-8A4F-50CEF70F0ECA}">
      <dsp:nvSpPr>
        <dsp:cNvPr id="0" name=""/>
        <dsp:cNvSpPr/>
      </dsp:nvSpPr>
      <dsp:spPr>
        <a:xfrm>
          <a:off x="2168899" y="-92358"/>
          <a:ext cx="1501312" cy="13038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Optimiser l'organisation des activités</a:t>
          </a:r>
        </a:p>
      </dsp:txBody>
      <dsp:txXfrm>
        <a:off x="2388761" y="98581"/>
        <a:ext cx="1061588" cy="921934"/>
      </dsp:txXfrm>
    </dsp:sp>
    <dsp:sp modelId="{9E17D9F8-007B-45E9-88CC-4408750B5F0C}">
      <dsp:nvSpPr>
        <dsp:cNvPr id="0" name=""/>
        <dsp:cNvSpPr/>
      </dsp:nvSpPr>
      <dsp:spPr>
        <a:xfrm rot="18600000">
          <a:off x="3513829" y="1606906"/>
          <a:ext cx="383814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534394" y="1743594"/>
        <a:ext cx="268670" cy="277754"/>
      </dsp:txXfrm>
    </dsp:sp>
    <dsp:sp modelId="{367B8175-2220-4E49-BB9E-6F2561357299}">
      <dsp:nvSpPr>
        <dsp:cNvPr id="0" name=""/>
        <dsp:cNvSpPr/>
      </dsp:nvSpPr>
      <dsp:spPr>
        <a:xfrm>
          <a:off x="3623107" y="425115"/>
          <a:ext cx="1498327" cy="123781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Préparer les interventions</a:t>
          </a:r>
        </a:p>
      </dsp:txBody>
      <dsp:txXfrm>
        <a:off x="3842532" y="606389"/>
        <a:ext cx="1059477" cy="875267"/>
      </dsp:txXfrm>
    </dsp:sp>
    <dsp:sp modelId="{CBFC4A3E-14D7-48D2-8871-C46C89785C54}">
      <dsp:nvSpPr>
        <dsp:cNvPr id="0" name=""/>
        <dsp:cNvSpPr/>
      </dsp:nvSpPr>
      <dsp:spPr>
        <a:xfrm rot="21030264">
          <a:off x="3898661" y="2227755"/>
          <a:ext cx="331489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899342" y="2328543"/>
        <a:ext cx="232042" cy="277754"/>
      </dsp:txXfrm>
    </dsp:sp>
    <dsp:sp modelId="{CDF8BC0D-0E00-4032-B345-2CCD90FE822D}">
      <dsp:nvSpPr>
        <dsp:cNvPr id="0" name=""/>
        <dsp:cNvSpPr/>
      </dsp:nvSpPr>
      <dsp:spPr>
        <a:xfrm>
          <a:off x="4365611" y="1590393"/>
          <a:ext cx="1650929" cy="13607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Renseigner sur des paramètres, des données</a:t>
          </a:r>
        </a:p>
      </dsp:txBody>
      <dsp:txXfrm>
        <a:off x="4607384" y="1789670"/>
        <a:ext cx="1167383" cy="962192"/>
      </dsp:txXfrm>
    </dsp:sp>
    <dsp:sp modelId="{AD19317F-F8A7-4A8E-96B7-7545A5CA7305}">
      <dsp:nvSpPr>
        <dsp:cNvPr id="0" name=""/>
        <dsp:cNvSpPr/>
      </dsp:nvSpPr>
      <dsp:spPr>
        <a:xfrm rot="1752792">
          <a:off x="3795122" y="2943415"/>
          <a:ext cx="439612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803509" y="3003816"/>
        <a:ext cx="307728" cy="277754"/>
      </dsp:txXfrm>
    </dsp:sp>
    <dsp:sp modelId="{FD8338AA-AEA0-4013-9543-CB6CF8E9524B}">
      <dsp:nvSpPr>
        <dsp:cNvPr id="0" name=""/>
        <dsp:cNvSpPr/>
      </dsp:nvSpPr>
      <dsp:spPr>
        <a:xfrm>
          <a:off x="4256488" y="3113212"/>
          <a:ext cx="1509939" cy="123781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Plannifier les interventions</a:t>
          </a:r>
        </a:p>
      </dsp:txBody>
      <dsp:txXfrm>
        <a:off x="4477613" y="3294486"/>
        <a:ext cx="1067689" cy="875267"/>
      </dsp:txXfrm>
    </dsp:sp>
    <dsp:sp modelId="{24741F8E-D24F-4D5E-81DD-0F3163E90438}">
      <dsp:nvSpPr>
        <dsp:cNvPr id="0" name=""/>
        <dsp:cNvSpPr/>
      </dsp:nvSpPr>
      <dsp:spPr>
        <a:xfrm rot="4148544">
          <a:off x="3204262" y="3369129"/>
          <a:ext cx="413155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244170" y="3403802"/>
        <a:ext cx="289209" cy="277754"/>
      </dsp:txXfrm>
    </dsp:sp>
    <dsp:sp modelId="{DEBE9557-50EA-4078-AB0E-512BA6DC0706}">
      <dsp:nvSpPr>
        <dsp:cNvPr id="0" name=""/>
        <dsp:cNvSpPr/>
      </dsp:nvSpPr>
      <dsp:spPr>
        <a:xfrm>
          <a:off x="3008108" y="3947683"/>
          <a:ext cx="1548988" cy="125724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>
              <a:solidFill>
                <a:sysClr val="windowText" lastClr="000000"/>
              </a:solidFill>
            </a:rPr>
            <a:t>Gérer des intervenants</a:t>
          </a:r>
        </a:p>
      </dsp:txBody>
      <dsp:txXfrm>
        <a:off x="3234952" y="4131803"/>
        <a:ext cx="1095300" cy="889007"/>
      </dsp:txXfrm>
    </dsp:sp>
    <dsp:sp modelId="{942DC906-6EC1-48EA-870E-6BFD9D808B67}">
      <dsp:nvSpPr>
        <dsp:cNvPr id="0" name=""/>
        <dsp:cNvSpPr/>
      </dsp:nvSpPr>
      <dsp:spPr>
        <a:xfrm rot="6724062">
          <a:off x="2426684" y="3379618"/>
          <a:ext cx="433808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516202" y="3411899"/>
        <a:ext cx="303666" cy="277754"/>
      </dsp:txXfrm>
    </dsp:sp>
    <dsp:sp modelId="{AF32AAAF-F268-4FF8-B151-E056E006646C}">
      <dsp:nvSpPr>
        <dsp:cNvPr id="0" name=""/>
        <dsp:cNvSpPr/>
      </dsp:nvSpPr>
      <dsp:spPr>
        <a:xfrm>
          <a:off x="1512171" y="3970967"/>
          <a:ext cx="1480224" cy="121068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Gérer des équipements</a:t>
          </a:r>
        </a:p>
      </dsp:txBody>
      <dsp:txXfrm>
        <a:off x="1728945" y="4148267"/>
        <a:ext cx="1046676" cy="856083"/>
      </dsp:txXfrm>
    </dsp:sp>
    <dsp:sp modelId="{574792ED-4029-40DE-9A40-853699C3AE35}">
      <dsp:nvSpPr>
        <dsp:cNvPr id="0" name=""/>
        <dsp:cNvSpPr/>
      </dsp:nvSpPr>
      <dsp:spPr>
        <a:xfrm rot="9139080">
          <a:off x="1978756" y="2870419"/>
          <a:ext cx="327254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071313" y="2940199"/>
        <a:ext cx="229078" cy="277754"/>
      </dsp:txXfrm>
    </dsp:sp>
    <dsp:sp modelId="{EA601CED-A627-4865-AE4F-BC1AD8547FF2}">
      <dsp:nvSpPr>
        <dsp:cNvPr id="0" name=""/>
        <dsp:cNvSpPr/>
      </dsp:nvSpPr>
      <dsp:spPr>
        <a:xfrm>
          <a:off x="524191" y="2965864"/>
          <a:ext cx="1447155" cy="121068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Gérer des stocks</a:t>
          </a:r>
        </a:p>
      </dsp:txBody>
      <dsp:txXfrm>
        <a:off x="736122" y="3143164"/>
        <a:ext cx="1023293" cy="856083"/>
      </dsp:txXfrm>
    </dsp:sp>
    <dsp:sp modelId="{78093A87-FB8B-493E-8B91-6120063A09C7}">
      <dsp:nvSpPr>
        <dsp:cNvPr id="0" name=""/>
        <dsp:cNvSpPr/>
      </dsp:nvSpPr>
      <dsp:spPr>
        <a:xfrm rot="11436084">
          <a:off x="1948241" y="2219220"/>
          <a:ext cx="265828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027308" y="2319141"/>
        <a:ext cx="186080" cy="277754"/>
      </dsp:txXfrm>
    </dsp:sp>
    <dsp:sp modelId="{AAE00769-D61E-4A0F-BBB7-F80B2F0B5A2C}">
      <dsp:nvSpPr>
        <dsp:cNvPr id="0" name=""/>
        <dsp:cNvSpPr/>
      </dsp:nvSpPr>
      <dsp:spPr>
        <a:xfrm>
          <a:off x="142669" y="1691364"/>
          <a:ext cx="1718265" cy="111459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 Déterminer des indicateurs de performances</a:t>
          </a:r>
        </a:p>
      </dsp:txBody>
      <dsp:txXfrm>
        <a:off x="394303" y="1854592"/>
        <a:ext cx="1214997" cy="788134"/>
      </dsp:txXfrm>
    </dsp:sp>
    <dsp:sp modelId="{26D2DD6E-A5AA-48D8-8B03-FD81F129169C}">
      <dsp:nvSpPr>
        <dsp:cNvPr id="0" name=""/>
        <dsp:cNvSpPr/>
      </dsp:nvSpPr>
      <dsp:spPr>
        <a:xfrm rot="13530204">
          <a:off x="1999758" y="1587982"/>
          <a:ext cx="489226" cy="462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2117864" y="1730097"/>
        <a:ext cx="350349" cy="277754"/>
      </dsp:txXfrm>
    </dsp:sp>
    <dsp:sp modelId="{D8FDE132-C558-495C-BC25-3EC8EF9926BD}">
      <dsp:nvSpPr>
        <dsp:cNvPr id="0" name=""/>
        <dsp:cNvSpPr/>
      </dsp:nvSpPr>
      <dsp:spPr>
        <a:xfrm>
          <a:off x="766067" y="499415"/>
          <a:ext cx="1432799" cy="108923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/>
            <a:t>Suivre des coûts</a:t>
          </a:r>
        </a:p>
      </dsp:txBody>
      <dsp:txXfrm>
        <a:off x="975896" y="658929"/>
        <a:ext cx="1013141" cy="77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6200-ABB0-4669-BA77-8B08A98039FF}" type="datetimeFigureOut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7A61B-94D8-4AF9-9B8D-A1B33BDFD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4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F64FB-B452-42B2-AD96-88A12F613B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F64FB-B452-42B2-AD96-88A12F613B9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5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F64FB-B452-42B2-AD96-88A12F613B9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88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359-48B3-466A-B075-72876B959F0D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160-914B-486B-B04D-04E8815E7EF3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644C-F88E-4B4F-A2AE-F6269868D137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056F-6ECF-48BF-A70D-95B4F0A0E46A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2AED-D0EB-4623-AB87-BB3C709F832D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1904-F92F-42A9-B683-CED35EFB2531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87D4-D109-43D5-B824-5BEB291D89D5}" type="datetime1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0AB8-1D3F-4277-B1F6-1620B77859AF}" type="datetime1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2C9C-F186-4851-9349-099C401FD434}" type="datetime1">
              <a:rPr lang="fr-FR" smtClean="0"/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A40D-4B0D-4876-A47C-25DD2A58D1E5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C5BE-6F16-4AA9-A0A4-719A0395E81B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301ED6-841F-436A-9B5E-49E2CDD909FB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58467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Pascal DENIS – Lycée Colbert-de-Torcy SABLE/SARTHE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SYSTÈMES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536" y="2564904"/>
            <a:ext cx="8713216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stratégie </a:t>
            </a:r>
            <a:r>
              <a:rPr lang="fr-F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</a:t>
            </a:r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maintenance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32720" y="6356350"/>
            <a:ext cx="4680520" cy="365125"/>
          </a:xfrm>
        </p:spPr>
        <p:txBody>
          <a:bodyPr/>
          <a:lstStyle/>
          <a:p>
            <a:pPr>
              <a:defRPr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Pascal DENIS – Lycée Colbert-de-Torcy SABLÉ/SARTHE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675" r="8943" b="7122"/>
          <a:stretch/>
        </p:blipFill>
        <p:spPr bwMode="auto">
          <a:xfrm>
            <a:off x="965182" y="692697"/>
            <a:ext cx="2619666" cy="1656183"/>
          </a:xfrm>
          <a:prstGeom prst="rect">
            <a:avLst/>
          </a:prstGeom>
          <a:ln w="1270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5703" r="4288" b="19358"/>
          <a:stretch/>
        </p:blipFill>
        <p:spPr bwMode="auto">
          <a:xfrm>
            <a:off x="1208584" y="4509120"/>
            <a:ext cx="3125029" cy="14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4967" r="28886" b="54934"/>
          <a:stretch/>
        </p:blipFill>
        <p:spPr bwMode="auto">
          <a:xfrm>
            <a:off x="5817096" y="1052737"/>
            <a:ext cx="3468185" cy="89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10455"/>
          <a:stretch/>
        </p:blipFill>
        <p:spPr>
          <a:xfrm>
            <a:off x="6825208" y="4509120"/>
            <a:ext cx="1946981" cy="1512168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61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711522" y="1587265"/>
            <a:ext cx="8850238" cy="47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703491" y="1973808"/>
            <a:ext cx="6429806" cy="3734492"/>
            <a:chOff x="1703491" y="1973808"/>
            <a:chExt cx="6429806" cy="3734492"/>
          </a:xfrm>
        </p:grpSpPr>
        <p:grpSp>
          <p:nvGrpSpPr>
            <p:cNvPr id="5" name="Groupe 4"/>
            <p:cNvGrpSpPr/>
            <p:nvPr/>
          </p:nvGrpSpPr>
          <p:grpSpPr>
            <a:xfrm>
              <a:off x="1928664" y="1973808"/>
              <a:ext cx="6204633" cy="3536572"/>
              <a:chOff x="2072680" y="2731907"/>
              <a:chExt cx="6204633" cy="3536572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3260947"/>
                <a:ext cx="6192688" cy="300753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 Gestion des fichiers des intervenants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cs typeface="Arial" pitchFamily="34" charset="0"/>
                  </a:rPr>
                  <a:t>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Gestion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des calendriers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cs typeface="Arial" pitchFamily="34" charset="0"/>
                  </a:rPr>
                  <a:t>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Établissement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du plan de charge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cs typeface="Arial" pitchFamily="34" charset="0"/>
                  </a:rPr>
                  <a:t>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Suivi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des activités des intervenants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cs typeface="Arial" pitchFamily="34" charset="0"/>
                  </a:rPr>
                  <a:t>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Analyse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des temps prévus,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passés</a:t>
                </a:r>
                <a:endParaRPr lang="fr-FR" sz="2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2084625" y="2731907"/>
                <a:ext cx="6192688" cy="517141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fr-FR" sz="2800" b="1" dirty="0" smtClean="0">
                    <a:latin typeface="Calibri" pitchFamily="34" charset="0"/>
                    <a:cs typeface="Arial" pitchFamily="34" charset="0"/>
                  </a:rPr>
                  <a:t>GESTION </a:t>
                </a:r>
                <a:r>
                  <a:rPr lang="fr-FR" sz="2800" b="1" dirty="0">
                    <a:latin typeface="Calibri" pitchFamily="34" charset="0"/>
                    <a:cs typeface="Arial" pitchFamily="34" charset="0"/>
                  </a:rPr>
                  <a:t>DES </a:t>
                </a:r>
                <a:r>
                  <a:rPr lang="fr-FR" sz="2800" b="1" dirty="0" smtClean="0">
                    <a:latin typeface="Calibri" pitchFamily="34" charset="0"/>
                    <a:cs typeface="Arial" pitchFamily="34" charset="0"/>
                  </a:rPr>
                  <a:t>INTERVENANTS</a:t>
                </a:r>
                <a:endParaRPr lang="fr-FR" sz="2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1" name="Flèche gauche 10"/>
            <p:cNvSpPr/>
            <p:nvPr/>
          </p:nvSpPr>
          <p:spPr>
            <a:xfrm rot="9329821">
              <a:off x="1703491" y="5089616"/>
              <a:ext cx="626115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gauche 12"/>
            <p:cNvSpPr/>
            <p:nvPr/>
          </p:nvSpPr>
          <p:spPr>
            <a:xfrm rot="8984515">
              <a:off x="2681870" y="5422342"/>
              <a:ext cx="1628478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Ordinateur: exemple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6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83962"/>
              </p:ext>
            </p:extLst>
          </p:nvPr>
        </p:nvGraphicFramePr>
        <p:xfrm>
          <a:off x="560512" y="1844824"/>
          <a:ext cx="8856984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/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/>
                        <a:t>Menu GMAO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Exemples d’activités apprenants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DES STOCKS ET DES ACHATS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Prélever un article du stock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Préparer</a:t>
                      </a:r>
                      <a:r>
                        <a:rPr lang="fr-FR" baseline="0" dirty="0" smtClean="0"/>
                        <a:t> une commande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SUIVI DES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Consulter les dossiers machines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/>
                        <a:t>GESTION DES TRAVAUX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Rédiger un compte-rendu d’intervention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Clôturer un bon de travail préventif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DES INTERVENANTS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Consulter les travaux affectés à un intervenant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69759"/>
              </p:ext>
            </p:extLst>
          </p:nvPr>
        </p:nvGraphicFramePr>
        <p:xfrm>
          <a:off x="560512" y="1844824"/>
          <a:ext cx="8856984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/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/>
                        <a:t>Menu GMAO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Exemples d’activités apprenants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DES STOCKS ET DES ACHATS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Prélever un article du stock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Préparer</a:t>
                      </a:r>
                      <a:r>
                        <a:rPr lang="fr-FR" baseline="0" dirty="0" smtClean="0"/>
                        <a:t> une commande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Insérer un nouvel article en stock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Définir des seuils de réapprovisionnement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SUIVI DES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Consulter les dossiers machines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Faire un bilan des interventions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Insérer un nouvel équipement dans la GMAO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/>
                        <a:t>GESTION DES TRAVAUX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Rédiger un compte-rendu d’intervention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/>
                        <a:t>Clôturer un bon de travail préventif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Rédiger un ordre de travail préventif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GESTION DES INTERVENANTS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Consulter les travaux affectés à un intervenant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Gérer la base des intervenants 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99300" y="6520259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13239"/>
              </p:ext>
            </p:extLst>
          </p:nvPr>
        </p:nvGraphicFramePr>
        <p:xfrm>
          <a:off x="632766" y="2728813"/>
          <a:ext cx="4088163" cy="3684320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2758563"/>
                <a:gridCol w="465504"/>
              </a:tblGrid>
              <a:tr h="1037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 9.1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La fonction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Caractéristiques du bien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Coûts de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Indicateurs de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Défaillances et pannes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Maintenance corrective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Maintenance préventive*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Organisation et logistique de la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Externalisation des travaux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9.10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Qualité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33178"/>
              </p:ext>
            </p:extLst>
          </p:nvPr>
        </p:nvGraphicFramePr>
        <p:xfrm>
          <a:off x="622640" y="1714456"/>
          <a:ext cx="8928992" cy="4704098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216024"/>
                <a:gridCol w="1296144"/>
                <a:gridCol w="576064"/>
                <a:gridCol w="886355"/>
                <a:gridCol w="465504"/>
                <a:gridCol w="1275430"/>
                <a:gridCol w="347695"/>
                <a:gridCol w="580038"/>
                <a:gridCol w="466322"/>
                <a:gridCol w="347695"/>
                <a:gridCol w="232343"/>
                <a:gridCol w="579221"/>
                <a:gridCol w="289610"/>
                <a:gridCol w="722475"/>
              </a:tblGrid>
              <a:tr h="10372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1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Abordé partiellement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Abordé totalement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1° ANNÉE</a:t>
                      </a: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2° ANNÉE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 9.1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La fonction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STAGE EN ENTREPRISE 4 SEMAINES</a:t>
                      </a:r>
                    </a:p>
                  </a:txBody>
                  <a:tcPr marL="36896" marR="368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PROJET EN ENTREPRISE 6 SEMAINES</a:t>
                      </a:r>
                    </a:p>
                  </a:txBody>
                  <a:tcPr marL="36896" marR="368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CCF E51 MAINTENANCE CORRECTIVE</a:t>
                      </a:r>
                    </a:p>
                  </a:txBody>
                  <a:tcPr marL="36896" marR="368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PRÉPARATION ÀLA CERTIFICATION</a:t>
                      </a:r>
                    </a:p>
                  </a:txBody>
                  <a:tcPr marL="36896" marR="368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CCF  E52  Organisation de la maintenance</a:t>
                      </a:r>
                    </a:p>
                  </a:txBody>
                  <a:tcPr marL="36896" marR="368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8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Caractéristiques du bien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8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Coûts de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Indicateurs de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8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 9.5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Défaillances et pannes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Maintenance corrective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Maintenance préventive*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*Sauf pour éoliens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5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9.8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Organisation et logistique de la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Externalisation des travaux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S 9.10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Qualité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6896" marR="36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6896" marR="36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776536" y="1052736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Organisation de la formation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88950" y="22225"/>
            <a:ext cx="9417050" cy="103051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stratégie et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de la maintenance</a:t>
            </a:r>
          </a:p>
        </p:txBody>
      </p:sp>
    </p:spTree>
    <p:extLst>
      <p:ext uri="{BB962C8B-B14F-4D97-AF65-F5344CB8AC3E}">
        <p14:creationId xmlns:p14="http://schemas.microsoft.com/office/powerpoint/2010/main" val="15586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14958"/>
              </p:ext>
            </p:extLst>
          </p:nvPr>
        </p:nvGraphicFramePr>
        <p:xfrm>
          <a:off x="560512" y="2150112"/>
          <a:ext cx="9217023" cy="171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8"/>
                <a:gridCol w="7056784"/>
                <a:gridCol w="1368151"/>
              </a:tblGrid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11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Diagnostiquer les pannes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12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Réparer, dépanner et éventuellement remettre en service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13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463" indent="-428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Réaliser des opérations de surveillance et d’inspection et/ou </a:t>
                      </a:r>
                      <a:r>
                        <a:rPr lang="fr-FR" sz="1800" b="1" dirty="0" smtClean="0">
                          <a:effectLst/>
                        </a:rPr>
                        <a:t>de</a:t>
                      </a:r>
                      <a:r>
                        <a:rPr lang="fr-FR" sz="1800" b="1" baseline="0" dirty="0" smtClean="0">
                          <a:effectLst/>
                        </a:rPr>
                        <a:t> </a:t>
                      </a:r>
                      <a:r>
                        <a:rPr lang="fr-FR" sz="1800" b="1" dirty="0" smtClean="0">
                          <a:effectLst/>
                        </a:rPr>
                        <a:t>maintenance </a:t>
                      </a:r>
                      <a:r>
                        <a:rPr lang="fr-FR" sz="1800" b="1" dirty="0">
                          <a:effectLst/>
                        </a:rPr>
                        <a:t>préventive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14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Réaliser des travaux d’amélioration, réceptionner un nouveau bien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61186"/>
              </p:ext>
            </p:extLst>
          </p:nvPr>
        </p:nvGraphicFramePr>
        <p:xfrm>
          <a:off x="560512" y="1412776"/>
          <a:ext cx="9217023" cy="736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872"/>
                <a:gridCol w="1368151"/>
              </a:tblGrid>
              <a:tr h="624443">
                <a:tc>
                  <a:txBody>
                    <a:bodyPr/>
                    <a:lstStyle/>
                    <a:p>
                      <a:pPr marL="457200" indent="-228600" algn="ctr" rtl="0" eaLnBrk="1" fontAlgn="base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2400" b="1" kern="1200" dirty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Mobilisation des savoirs S9 avec les compétences</a:t>
                      </a:r>
                    </a:p>
                  </a:txBody>
                  <a:tcPr marL="24423" marR="24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S9 Stratégie et organisation de la maintenance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 anchor="ctr"/>
                </a:tc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511654" y="4005064"/>
            <a:ext cx="9345488" cy="2520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9.5 Défaillances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pannes</a:t>
            </a:r>
          </a:p>
          <a:p>
            <a:pPr lvl="0"/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Causes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défaillances, mode et mécanisme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défaillance, analyse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de défaillance</a:t>
            </a:r>
            <a:endParaRPr lang="fr-FR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9.6 Maintenance corrective</a:t>
            </a:r>
          </a:p>
          <a:p>
            <a:pPr lvl="0"/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Types d’opérations de maintenance corrective : dépannage,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réparation, aides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au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diagnostic, aides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à la réparation</a:t>
            </a:r>
            <a:endParaRPr lang="fr-FR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9.7 Maintenance préventive</a:t>
            </a:r>
          </a:p>
          <a:p>
            <a:pPr lvl="0"/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Maintenance systématique, conditionnelle, prévisionnelle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326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14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69708"/>
              </p:ext>
            </p:extLst>
          </p:nvPr>
        </p:nvGraphicFramePr>
        <p:xfrm>
          <a:off x="560512" y="2276992"/>
          <a:ext cx="9217023" cy="108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8"/>
                <a:gridCol w="7056784"/>
                <a:gridCol w="1368151"/>
              </a:tblGrid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21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Analyser la fiabilité, la maintenabilité et la sécurité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31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Organiser la stratégie et la logistique de maintenance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32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Préparer les interventions de maintenance corrective et préventive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76809"/>
              </p:ext>
            </p:extLst>
          </p:nvPr>
        </p:nvGraphicFramePr>
        <p:xfrm>
          <a:off x="560512" y="1412776"/>
          <a:ext cx="9217023" cy="736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872"/>
                <a:gridCol w="1368151"/>
              </a:tblGrid>
              <a:tr h="624443">
                <a:tc>
                  <a:txBody>
                    <a:bodyPr/>
                    <a:lstStyle/>
                    <a:p>
                      <a:pPr marL="457200" indent="-228600" algn="ctr" rtl="0" eaLnBrk="1" fontAlgn="base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2400" b="1" kern="1200" dirty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Mobilisation des savoirs S9 avec les compétences</a:t>
                      </a:r>
                    </a:p>
                  </a:txBody>
                  <a:tcPr marL="24423" marR="24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S9 Stratégie et organisation de la maintenance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 anchor="ctr"/>
                </a:tc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26046" y="3386366"/>
            <a:ext cx="9333653" cy="321098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9.2 Caractéristiques du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bien 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Fiabilité, maintenabilité, disponibilité</a:t>
            </a:r>
          </a:p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9.3 Coûts de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maintenance</a:t>
            </a:r>
          </a:p>
          <a:p>
            <a:pPr lvl="0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9.4 Indicateurs de maintenance  </a:t>
            </a:r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S 9.8 Organisation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et logistique de la maintenance</a:t>
            </a:r>
          </a:p>
          <a:p>
            <a:pPr lvl="0"/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Type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d’organisations de la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maintenance, ordonnancement, GMAO </a:t>
            </a:r>
          </a:p>
          <a:p>
            <a:pPr lvl="0"/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Gestion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et analyse des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interventions, documentation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maintenance, stocks</a:t>
            </a:r>
          </a:p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9.6 Maintenance corrective</a:t>
            </a:r>
          </a:p>
          <a:p>
            <a:pPr lvl="0"/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Constitution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d’une gamme opératoire, constitution d’une procédure. </a:t>
            </a:r>
            <a:endParaRPr lang="fr-F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S 9.7 Maintenance préventive</a:t>
            </a:r>
          </a:p>
          <a:p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Choix des opérations et démarche d’optimisation du plan de maintenance préventive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56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986"/>
              </p:ext>
            </p:extLst>
          </p:nvPr>
        </p:nvGraphicFramePr>
        <p:xfrm>
          <a:off x="560512" y="2276872"/>
          <a:ext cx="9217023" cy="144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8"/>
                <a:gridCol w="7056784"/>
                <a:gridCol w="1368151"/>
              </a:tblGrid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33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Préparer les travaux d’amélioration ou d’intégration d’un nouveau bien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51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Rédiger des comptes rendus et renseigner les outils de maintenance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52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Présenter une activité de maintenance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C 53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Exposer oralement une solution technique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423" marR="24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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76809"/>
              </p:ext>
            </p:extLst>
          </p:nvPr>
        </p:nvGraphicFramePr>
        <p:xfrm>
          <a:off x="560512" y="1412776"/>
          <a:ext cx="9217023" cy="736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872"/>
                <a:gridCol w="1368151"/>
              </a:tblGrid>
              <a:tr h="624443">
                <a:tc>
                  <a:txBody>
                    <a:bodyPr/>
                    <a:lstStyle/>
                    <a:p>
                      <a:pPr marL="457200" indent="-228600" algn="ctr" rtl="0" eaLnBrk="1" fontAlgn="base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2400" b="1" kern="1200" dirty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Mobilisation des savoirs S9 avec les compétences</a:t>
                      </a:r>
                    </a:p>
                  </a:txBody>
                  <a:tcPr marL="24423" marR="24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S9 Stratégie et organisation de la maintenance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23" marR="24423" marT="0" marB="0" anchor="ctr"/>
                </a:tc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3229" y="3754315"/>
            <a:ext cx="9217024" cy="2808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9.3 Coûts de maintenance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fr-FR" sz="2000" dirty="0"/>
              <a:t> </a:t>
            </a:r>
          </a:p>
          <a:p>
            <a:pPr lvl="0"/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Investissement en maintenance, retour sur investissement</a:t>
            </a:r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S 9.8 Organisation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et logistique de la maintenance</a:t>
            </a:r>
          </a:p>
          <a:p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Moyens 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logistiques, ordonnancement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: charge et capacité d’un service maintenance, besoins et contraintes, planning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Gestion et analyse des interventions : déclenchement et suivi d’une intervention, informations à collecter, analyses à réaliser. </a:t>
            </a:r>
            <a:r>
              <a:rPr lang="fr-FR" sz="2000" dirty="0"/>
              <a:t> 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9.9 Externalisation des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travaux</a:t>
            </a:r>
          </a:p>
          <a:p>
            <a:pPr lvl="0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S 9.10 Qualité</a:t>
            </a:r>
          </a:p>
        </p:txBody>
      </p:sp>
    </p:spTree>
    <p:extLst>
      <p:ext uri="{BB962C8B-B14F-4D97-AF65-F5344CB8AC3E}">
        <p14:creationId xmlns:p14="http://schemas.microsoft.com/office/powerpoint/2010/main" val="37256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fr-FR" sz="2400" b="1" dirty="0"/>
              <a:t>Organisation d’une séquence d’enseignement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64546"/>
              </p:ext>
            </p:extLst>
          </p:nvPr>
        </p:nvGraphicFramePr>
        <p:xfrm>
          <a:off x="632520" y="2132856"/>
          <a:ext cx="8929239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2182613"/>
                <a:gridCol w="514212"/>
                <a:gridCol w="1917919"/>
                <a:gridCol w="514212"/>
                <a:gridCol w="1917919"/>
                <a:gridCol w="514212"/>
              </a:tblGrid>
              <a:tr h="1920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Présentation de l’étude de cas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Apport de 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Analyse étude de cas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Utilisation de l’outil informatique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à disposition de ressources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 COURS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Analyse étude de cas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Utilisation de l’outil informatique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à disposition de ressources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 COURS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Analyse étude de cas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Utilisation de l’outil informatique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à disposition de ressources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SYNTHESE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84000"/>
              </p:ext>
            </p:extLst>
          </p:nvPr>
        </p:nvGraphicFramePr>
        <p:xfrm>
          <a:off x="2901519" y="4869160"/>
          <a:ext cx="4169637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625029"/>
                <a:gridCol w="35446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Face à face classe (cours)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Accompagnement individualisé (TD)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80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848544" y="112474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fr-FR" sz="2400" b="1" dirty="0"/>
              <a:t>Mobilisation des savoirs S9 et des compétences associées </a:t>
            </a:r>
            <a:endParaRPr lang="fr-FR" sz="2400" b="1" dirty="0" smtClean="0"/>
          </a:p>
          <a:p>
            <a:pPr lvl="0"/>
            <a:r>
              <a:rPr lang="fr-FR" sz="2400" b="1" dirty="0" smtClean="0"/>
              <a:t>lors </a:t>
            </a:r>
            <a:r>
              <a:rPr lang="fr-FR" sz="2400" b="1" dirty="0"/>
              <a:t>de la certification</a:t>
            </a:r>
            <a:endParaRPr lang="fr-FR" sz="2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31019"/>
              </p:ext>
            </p:extLst>
          </p:nvPr>
        </p:nvGraphicFramePr>
        <p:xfrm>
          <a:off x="1112079" y="1988840"/>
          <a:ext cx="8449680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2514653"/>
                <a:gridCol w="1978057"/>
                <a:gridCol w="1897739"/>
                <a:gridCol w="2059231"/>
              </a:tblGrid>
              <a:tr h="796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Systèmes de production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Systèmes énergétiques et fluidiques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Systèmes éoliens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2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C21 :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Analyser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la fiabilité, la maintenabilité et la sécurité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C31 :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Organiser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la stratégie et la logistique de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C32 :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Préparer 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les interventions de maintenance corrective et préventive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C33 :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Préparer</a:t>
                      </a:r>
                      <a:r>
                        <a:rPr lang="fr-FR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les travaux d’amélioration ou d’intégration d’un nouveau bien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EECE1">
                            <a:shade val="30000"/>
                            <a:satMod val="115000"/>
                          </a:srgbClr>
                        </a:gs>
                        <a:gs pos="50000">
                          <a:srgbClr val="EEECE1">
                            <a:shade val="67500"/>
                            <a:satMod val="115000"/>
                          </a:srgbClr>
                        </a:gs>
                        <a:gs pos="100000">
                          <a:srgbClr val="EEECE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Savoirs S9 : </a:t>
                      </a:r>
                      <a:r>
                        <a:rPr lang="fr-F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Stratégie et organisation de la maintenance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60912" y="3815800"/>
            <a:ext cx="4953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770" algn="ctr">
              <a:lnSpc>
                <a:spcPct val="115000"/>
              </a:lnSpc>
              <a:spcAft>
                <a:spcPts val="0"/>
              </a:spcAft>
            </a:pPr>
            <a:r>
              <a:rPr lang="fr-FR" sz="1600" b="1" spc="-10" dirty="0">
                <a:latin typeface="Calibri"/>
                <a:ea typeface="Calibri"/>
                <a:cs typeface="Arial"/>
              </a:rPr>
              <a:t>Sous-épreuve E52 :</a:t>
            </a:r>
            <a:r>
              <a:rPr lang="fr-FR" sz="1600" spc="-10" dirty="0">
                <a:latin typeface="Calibri"/>
                <a:ea typeface="Calibri"/>
                <a:cs typeface="Arial"/>
              </a:rPr>
              <a:t> </a:t>
            </a:r>
            <a:r>
              <a:rPr lang="fr-FR" sz="1600" dirty="0">
                <a:latin typeface="Calibri"/>
                <a:ea typeface="Calibri"/>
                <a:cs typeface="Arial"/>
              </a:rPr>
              <a:t>Organisation de la maintenance</a:t>
            </a:r>
            <a:endParaRPr lang="fr-FR" sz="1600" dirty="0">
              <a:latin typeface="Calibri"/>
              <a:ea typeface="Calibri"/>
              <a:cs typeface="Times New Roman"/>
            </a:endParaRPr>
          </a:p>
          <a:p>
            <a:pPr marL="64770" algn="ctr">
              <a:lnSpc>
                <a:spcPct val="115000"/>
              </a:lnSpc>
              <a:spcAft>
                <a:spcPts val="0"/>
              </a:spcAft>
            </a:pPr>
            <a:r>
              <a:rPr lang="fr-FR" sz="1600" dirty="0">
                <a:latin typeface="Calibri"/>
                <a:ea typeface="Calibri"/>
                <a:cs typeface="Arial"/>
              </a:rPr>
              <a:t>1</a:t>
            </a:r>
            <a:r>
              <a:rPr lang="fr-FR" sz="1600" spc="5" dirty="0">
                <a:latin typeface="Calibri"/>
                <a:ea typeface="Calibri"/>
                <a:cs typeface="Arial"/>
              </a:rPr>
              <a:t> si</a:t>
            </a:r>
            <a:r>
              <a:rPr lang="fr-FR" sz="1600" spc="-10" dirty="0">
                <a:latin typeface="Calibri"/>
                <a:ea typeface="Calibri"/>
                <a:cs typeface="Arial"/>
              </a:rPr>
              <a:t>t</a:t>
            </a:r>
            <a:r>
              <a:rPr lang="fr-FR" sz="1600" spc="5" dirty="0">
                <a:latin typeface="Calibri"/>
                <a:ea typeface="Calibri"/>
                <a:cs typeface="Arial"/>
              </a:rPr>
              <a:t>ua</a:t>
            </a:r>
            <a:r>
              <a:rPr lang="fr-FR" sz="1600" spc="-10" dirty="0">
                <a:latin typeface="Calibri"/>
                <a:ea typeface="Calibri"/>
                <a:cs typeface="Arial"/>
              </a:rPr>
              <a:t>t</a:t>
            </a:r>
            <a:r>
              <a:rPr lang="fr-FR" sz="1600" spc="5" dirty="0">
                <a:latin typeface="Calibri"/>
                <a:ea typeface="Calibri"/>
                <a:cs typeface="Arial"/>
              </a:rPr>
              <a:t>io</a:t>
            </a:r>
            <a:r>
              <a:rPr lang="fr-FR" sz="1600" spc="-10" dirty="0">
                <a:latin typeface="Calibri"/>
                <a:ea typeface="Calibri"/>
                <a:cs typeface="Arial"/>
              </a:rPr>
              <a:t>n d’évaluation en CCF</a:t>
            </a:r>
            <a:endParaRPr lang="fr-FR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8864" y="5578670"/>
            <a:ext cx="36004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latin typeface="Calibri"/>
                <a:ea typeface="Calibri"/>
                <a:cs typeface="Arial"/>
              </a:rPr>
              <a:t>S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ous</a:t>
            </a:r>
            <a:r>
              <a:rPr lang="fr-FR" sz="1600" b="1" dirty="0">
                <a:latin typeface="Calibri"/>
                <a:ea typeface="Calibri"/>
                <a:cs typeface="Arial"/>
              </a:rPr>
              <a:t>-</a:t>
            </a:r>
            <a:r>
              <a:rPr lang="fr-FR" sz="1600" b="1" spc="-10" dirty="0">
                <a:latin typeface="Calibri"/>
                <a:ea typeface="Calibri"/>
                <a:cs typeface="Arial"/>
              </a:rPr>
              <a:t>é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p</a:t>
            </a:r>
            <a:r>
              <a:rPr lang="fr-FR" sz="1600" b="1" dirty="0">
                <a:latin typeface="Calibri"/>
                <a:ea typeface="Calibri"/>
                <a:cs typeface="Arial"/>
              </a:rPr>
              <a:t>r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eu</a:t>
            </a:r>
            <a:r>
              <a:rPr lang="fr-FR" sz="1600" b="1" spc="-5" dirty="0">
                <a:latin typeface="Calibri"/>
                <a:ea typeface="Calibri"/>
                <a:cs typeface="Arial"/>
              </a:rPr>
              <a:t>v</a:t>
            </a:r>
            <a:r>
              <a:rPr lang="fr-FR" sz="1600" b="1" dirty="0">
                <a:latin typeface="Calibri"/>
                <a:ea typeface="Calibri"/>
                <a:cs typeface="Arial"/>
              </a:rPr>
              <a:t>e</a:t>
            </a:r>
            <a:r>
              <a:rPr lang="fr-FR" sz="1600" b="1" spc="10" dirty="0">
                <a:latin typeface="Calibri"/>
                <a:ea typeface="Calibri"/>
                <a:cs typeface="Arial"/>
              </a:rPr>
              <a:t> E62 </a:t>
            </a:r>
            <a:r>
              <a:rPr lang="fr-FR" sz="1600" b="1" dirty="0">
                <a:latin typeface="Calibri"/>
                <a:ea typeface="Calibri"/>
                <a:cs typeface="Arial"/>
              </a:rPr>
              <a:t>:</a:t>
            </a:r>
            <a:r>
              <a:rPr lang="fr-FR" sz="1600" dirty="0">
                <a:latin typeface="Calibri"/>
                <a:ea typeface="Calibri"/>
                <a:cs typeface="Arial"/>
              </a:rPr>
              <a:t> Étude et réalisation de maintenance en entreprise</a:t>
            </a:r>
            <a:endParaRPr lang="fr-FR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5288" y="5373216"/>
            <a:ext cx="1944216" cy="1132618"/>
          </a:xfrm>
          <a:prstGeom prst="rect">
            <a:avLst/>
          </a:prstGeom>
          <a:noFill/>
        </p:spPr>
        <p:txBody>
          <a:bodyPr wrap="square" lIns="36000" tIns="0" rIns="36000" bIns="0">
            <a:spAutoFit/>
          </a:bodyPr>
          <a:lstStyle/>
          <a:p>
            <a:pPr marL="64770"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latin typeface="Calibri"/>
                <a:ea typeface="Calibri"/>
                <a:cs typeface="Arial"/>
              </a:rPr>
              <a:t>S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ous</a:t>
            </a:r>
            <a:r>
              <a:rPr lang="fr-FR" sz="1600" b="1" dirty="0">
                <a:latin typeface="Calibri"/>
                <a:ea typeface="Calibri"/>
                <a:cs typeface="Arial"/>
              </a:rPr>
              <a:t>-</a:t>
            </a:r>
            <a:r>
              <a:rPr lang="fr-FR" sz="1600" b="1" spc="-10" dirty="0">
                <a:latin typeface="Calibri"/>
                <a:ea typeface="Calibri"/>
                <a:cs typeface="Arial"/>
              </a:rPr>
              <a:t>é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p</a:t>
            </a:r>
            <a:r>
              <a:rPr lang="fr-FR" sz="1600" b="1" dirty="0">
                <a:latin typeface="Calibri"/>
                <a:ea typeface="Calibri"/>
                <a:cs typeface="Arial"/>
              </a:rPr>
              <a:t>r</a:t>
            </a:r>
            <a:r>
              <a:rPr lang="fr-FR" sz="1600" b="1" spc="5" dirty="0">
                <a:latin typeface="Calibri"/>
                <a:ea typeface="Calibri"/>
                <a:cs typeface="Arial"/>
              </a:rPr>
              <a:t>eu</a:t>
            </a:r>
            <a:r>
              <a:rPr lang="fr-FR" sz="1600" b="1" spc="-5" dirty="0">
                <a:latin typeface="Calibri"/>
                <a:ea typeface="Calibri"/>
                <a:cs typeface="Arial"/>
              </a:rPr>
              <a:t>v</a:t>
            </a:r>
            <a:r>
              <a:rPr lang="fr-FR" sz="1600" b="1" dirty="0">
                <a:latin typeface="Calibri"/>
                <a:ea typeface="Calibri"/>
                <a:cs typeface="Arial"/>
              </a:rPr>
              <a:t>e E53</a:t>
            </a:r>
            <a:r>
              <a:rPr lang="fr-FR" sz="1600" dirty="0">
                <a:latin typeface="Calibri"/>
                <a:ea typeface="Calibri"/>
                <a:cs typeface="Arial"/>
              </a:rPr>
              <a:t> : Amélioration ou intégration d’un bien</a:t>
            </a:r>
            <a:endParaRPr lang="fr-FR" sz="1600" dirty="0">
              <a:latin typeface="Calibri"/>
              <a:ea typeface="Calibri"/>
              <a:cs typeface="Times New Roman"/>
            </a:endParaRPr>
          </a:p>
          <a:p>
            <a:pPr marL="64770" algn="ctr">
              <a:lnSpc>
                <a:spcPct val="115000"/>
              </a:lnSpc>
              <a:spcAft>
                <a:spcPts val="0"/>
              </a:spcAft>
            </a:pPr>
            <a:r>
              <a:rPr lang="fr-FR" sz="1600" dirty="0">
                <a:latin typeface="Calibri"/>
                <a:ea typeface="Calibri"/>
                <a:cs typeface="Arial"/>
              </a:rPr>
              <a:t>1 situation en CCF</a:t>
            </a:r>
            <a:endParaRPr lang="fr-FR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950" y="22225"/>
            <a:ext cx="9417050" cy="10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stratégie et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de la maintenance</a:t>
            </a:r>
          </a:p>
        </p:txBody>
      </p:sp>
    </p:spTree>
    <p:extLst>
      <p:ext uri="{BB962C8B-B14F-4D97-AF65-F5344CB8AC3E}">
        <p14:creationId xmlns:p14="http://schemas.microsoft.com/office/powerpoint/2010/main" val="480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32720" y="6356350"/>
            <a:ext cx="4680520" cy="365125"/>
          </a:xfrm>
        </p:spPr>
        <p:txBody>
          <a:bodyPr/>
          <a:lstStyle/>
          <a:p>
            <a:pPr>
              <a:defRPr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Pascal DENIS – Lycée Colbert-de-Torcy SABLÉ/SARTHE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675" r="8943" b="7122"/>
          <a:stretch/>
        </p:blipFill>
        <p:spPr bwMode="auto">
          <a:xfrm>
            <a:off x="965182" y="692697"/>
            <a:ext cx="2619666" cy="1656183"/>
          </a:xfrm>
          <a:prstGeom prst="rect">
            <a:avLst/>
          </a:prstGeom>
          <a:ln w="1270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4967" r="28886" b="54934"/>
          <a:stretch/>
        </p:blipFill>
        <p:spPr bwMode="auto">
          <a:xfrm>
            <a:off x="5817096" y="1052737"/>
            <a:ext cx="3468185" cy="89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10455"/>
          <a:stretch/>
        </p:blipFill>
        <p:spPr>
          <a:xfrm>
            <a:off x="6825208" y="4509120"/>
            <a:ext cx="1946981" cy="1512168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61000"/>
              </a:schemeClr>
            </a:glow>
            <a:softEdge rad="127000"/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5703" r="4288" b="19358"/>
          <a:stretch/>
        </p:blipFill>
        <p:spPr bwMode="auto">
          <a:xfrm>
            <a:off x="1208584" y="4509120"/>
            <a:ext cx="3125029" cy="14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48544" y="1556792"/>
            <a:ext cx="8496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latin typeface="Calibri" pitchFamily="34" charset="0"/>
              </a:rPr>
              <a:t>Cet enseignement vise à répondre aux objectifs de formation du technicien </a:t>
            </a:r>
            <a:r>
              <a:rPr lang="fr-FR" sz="2800" dirty="0" smtClean="0">
                <a:latin typeface="Calibri" pitchFamily="34" charset="0"/>
              </a:rPr>
              <a:t>pour :</a:t>
            </a:r>
          </a:p>
          <a:p>
            <a:pPr algn="ctr"/>
            <a:endParaRPr lang="fr-FR" sz="2800" dirty="0" smtClean="0">
              <a:latin typeface="Calibri" pitchFamily="34" charset="0"/>
            </a:endParaRPr>
          </a:p>
          <a:p>
            <a:pPr algn="ctr"/>
            <a:r>
              <a:rPr lang="fr-FR" sz="2800" b="1" dirty="0" smtClean="0">
                <a:latin typeface="Calibri" pitchFamily="34" charset="0"/>
              </a:rPr>
              <a:t>organiser et </a:t>
            </a:r>
            <a:r>
              <a:rPr lang="fr-FR" sz="2800" b="1" dirty="0">
                <a:latin typeface="Calibri" pitchFamily="34" charset="0"/>
              </a:rPr>
              <a:t>gérer des activités </a:t>
            </a:r>
            <a:r>
              <a:rPr lang="fr-FR" sz="2800" dirty="0">
                <a:latin typeface="Calibri" pitchFamily="34" charset="0"/>
              </a:rPr>
              <a:t>au sein d’un service de maintenance </a:t>
            </a:r>
            <a:endParaRPr lang="fr-FR" sz="2800" dirty="0" smtClean="0">
              <a:latin typeface="Calibri" pitchFamily="34" charset="0"/>
            </a:endParaRPr>
          </a:p>
          <a:p>
            <a:pPr algn="ctr"/>
            <a:endParaRPr lang="fr-FR" sz="2800" dirty="0" smtClean="0">
              <a:latin typeface="Calibri" pitchFamily="34" charset="0"/>
            </a:endParaRPr>
          </a:p>
          <a:p>
            <a:pPr algn="ctr"/>
            <a:r>
              <a:rPr lang="fr-FR" sz="2800" dirty="0" smtClean="0">
                <a:latin typeface="Calibri" pitchFamily="34" charset="0"/>
              </a:rPr>
              <a:t>en </a:t>
            </a:r>
            <a:r>
              <a:rPr lang="fr-FR" sz="2800" dirty="0">
                <a:latin typeface="Calibri" pitchFamily="34" charset="0"/>
              </a:rPr>
              <a:t>conformité avec les </a:t>
            </a:r>
            <a:r>
              <a:rPr lang="fr-FR" sz="2800" b="1" dirty="0">
                <a:latin typeface="Calibri" pitchFamily="34" charset="0"/>
              </a:rPr>
              <a:t>activités d’organisation et de communication technique </a:t>
            </a:r>
            <a:r>
              <a:rPr lang="fr-FR" sz="2800" dirty="0">
                <a:latin typeface="Calibri" pitchFamily="34" charset="0"/>
              </a:rPr>
              <a:t>définies dans le </a:t>
            </a:r>
            <a:r>
              <a:rPr lang="fr-FR" sz="2800" dirty="0" smtClean="0">
                <a:latin typeface="Calibri" pitchFamily="34" charset="0"/>
              </a:rPr>
              <a:t>RAP</a:t>
            </a:r>
            <a:endParaRPr lang="fr-FR" sz="28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Rectangle avec flèche vers la droite 7"/>
          <p:cNvSpPr>
            <a:spLocks noChangeArrowheads="1"/>
          </p:cNvSpPr>
          <p:nvPr/>
        </p:nvSpPr>
        <p:spPr bwMode="auto">
          <a:xfrm>
            <a:off x="848544" y="1268760"/>
            <a:ext cx="1315546" cy="2241868"/>
          </a:xfrm>
          <a:prstGeom prst="rightArrowCallout">
            <a:avLst>
              <a:gd name="adj1" fmla="val 44121"/>
              <a:gd name="adj2" fmla="val 35300"/>
              <a:gd name="adj3" fmla="val 25000"/>
              <a:gd name="adj4" fmla="val 64977"/>
            </a:avLst>
          </a:prstGeom>
          <a:solidFill>
            <a:srgbClr val="5F497A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spc="2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Organisation de la maintenance (1+2+0)</a:t>
            </a:r>
            <a:endParaRPr lang="fr-F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Légende encadrée 3 8"/>
          <p:cNvSpPr>
            <a:spLocks/>
          </p:cNvSpPr>
          <p:nvPr/>
        </p:nvSpPr>
        <p:spPr bwMode="auto">
          <a:xfrm>
            <a:off x="1081831" y="4096069"/>
            <a:ext cx="2780784" cy="342732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>
                <a:effectLst/>
                <a:latin typeface="Calibri"/>
                <a:ea typeface="Calibri"/>
                <a:cs typeface="Times New Roman"/>
              </a:rPr>
              <a:t>Enseignement en 1ère année</a:t>
            </a:r>
            <a:endParaRPr lang="fr-FR" sz="14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0" name="Diagramm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52418"/>
              </p:ext>
            </p:extLst>
          </p:nvPr>
        </p:nvGraphicFramePr>
        <p:xfrm>
          <a:off x="2648744" y="1268761"/>
          <a:ext cx="4311927" cy="173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119161"/>
              </p:ext>
            </p:extLst>
          </p:nvPr>
        </p:nvGraphicFramePr>
        <p:xfrm>
          <a:off x="2482504" y="2438682"/>
          <a:ext cx="4662635" cy="178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m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920151"/>
              </p:ext>
            </p:extLst>
          </p:nvPr>
        </p:nvGraphicFramePr>
        <p:xfrm>
          <a:off x="3937267" y="3511109"/>
          <a:ext cx="5552237" cy="287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2164284" y="2384518"/>
            <a:ext cx="613079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8295074" y="2406183"/>
            <a:ext cx="0" cy="142871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18524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>
                <a:latin typeface="+mn-lt"/>
              </a:rPr>
              <a:t>Sauf pour éoliens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488950" y="22225"/>
            <a:ext cx="9417050" cy="10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stratégie et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de la maintenance</a:t>
            </a:r>
          </a:p>
        </p:txBody>
      </p:sp>
    </p:spTree>
    <p:extLst>
      <p:ext uri="{BB962C8B-B14F-4D97-AF65-F5344CB8AC3E}">
        <p14:creationId xmlns:p14="http://schemas.microsoft.com/office/powerpoint/2010/main" val="2022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Graphic spid="10" grpId="0">
        <p:bldAsOne/>
      </p:bldGraphic>
      <p:bldGraphic spid="12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898086141"/>
              </p:ext>
            </p:extLst>
          </p:nvPr>
        </p:nvGraphicFramePr>
        <p:xfrm>
          <a:off x="1758787" y="1643588"/>
          <a:ext cx="4380791" cy="150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avec flèche vers la droite 11"/>
          <p:cNvSpPr>
            <a:spLocks/>
          </p:cNvSpPr>
          <p:nvPr/>
        </p:nvSpPr>
        <p:spPr>
          <a:xfrm>
            <a:off x="560512" y="1893744"/>
            <a:ext cx="1301353" cy="1952093"/>
          </a:xfrm>
          <a:prstGeom prst="rightArrowCallout">
            <a:avLst>
              <a:gd name="adj1" fmla="val 44124"/>
              <a:gd name="adj2" fmla="val 35298"/>
              <a:gd name="adj3" fmla="val 25000"/>
              <a:gd name="adj4" fmla="val 6497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b="1" spc="2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Organisation de la maintenance (0+2+0)</a:t>
            </a:r>
            <a:endParaRPr lang="fr-FR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1488209" y="2854869"/>
            <a:ext cx="579506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horizontal à deux flèches 13"/>
          <p:cNvSpPr>
            <a:spLocks/>
          </p:cNvSpPr>
          <p:nvPr/>
        </p:nvSpPr>
        <p:spPr>
          <a:xfrm>
            <a:off x="5727269" y="2420388"/>
            <a:ext cx="1346879" cy="831219"/>
          </a:xfrm>
          <a:prstGeom prst="leftRightArrowCallou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72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effectLst/>
                <a:ea typeface="Calibri"/>
                <a:cs typeface="Calibri"/>
              </a:rPr>
              <a:t>CCF U52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275444204"/>
              </p:ext>
            </p:extLst>
          </p:nvPr>
        </p:nvGraphicFramePr>
        <p:xfrm>
          <a:off x="1721321" y="2907533"/>
          <a:ext cx="4599831" cy="157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2641585964"/>
              </p:ext>
            </p:extLst>
          </p:nvPr>
        </p:nvGraphicFramePr>
        <p:xfrm>
          <a:off x="6642081" y="1340768"/>
          <a:ext cx="4071559" cy="321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Légende encadrée 3 9"/>
          <p:cNvSpPr>
            <a:spLocks/>
          </p:cNvSpPr>
          <p:nvPr/>
        </p:nvSpPr>
        <p:spPr bwMode="auto">
          <a:xfrm>
            <a:off x="1088784" y="4316305"/>
            <a:ext cx="2750450" cy="297554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effectLst/>
                <a:latin typeface="Calibri"/>
                <a:ea typeface="Calibri"/>
                <a:cs typeface="Times New Roman"/>
              </a:rPr>
              <a:t>Enseignement en 2e année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520" y="525815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n-lt"/>
              </a:rPr>
              <a:t>C21 Analyser </a:t>
            </a:r>
            <a:r>
              <a:rPr lang="fr-FR" dirty="0">
                <a:latin typeface="+mn-lt"/>
              </a:rPr>
              <a:t>la fiabilité, la maintenabilité et la sécurité.</a:t>
            </a:r>
          </a:p>
          <a:p>
            <a:r>
              <a:rPr lang="fr-FR" dirty="0" smtClean="0">
                <a:latin typeface="+mn-lt"/>
              </a:rPr>
              <a:t>C31 Organiser </a:t>
            </a:r>
            <a:r>
              <a:rPr lang="fr-FR" dirty="0">
                <a:latin typeface="+mn-lt"/>
              </a:rPr>
              <a:t>la stratégie et la logistique de maintenance.</a:t>
            </a:r>
          </a:p>
          <a:p>
            <a:r>
              <a:rPr lang="fr-FR" dirty="0" smtClean="0">
                <a:latin typeface="+mn-lt"/>
              </a:rPr>
              <a:t>C32 Préparer </a:t>
            </a:r>
            <a:r>
              <a:rPr lang="fr-FR" dirty="0">
                <a:latin typeface="+mn-lt"/>
              </a:rPr>
              <a:t>les interventions de maintenance corrective et préventive.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25208" y="3861048"/>
            <a:ext cx="308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n-lt"/>
              </a:rPr>
              <a:t>C33 Préparer les travaux d’amélioration ou d’intégration d’un nouveau bien.</a:t>
            </a:r>
          </a:p>
        </p:txBody>
      </p:sp>
      <p:sp>
        <p:nvSpPr>
          <p:cNvPr id="19" name="Flèche vers le bas 18"/>
          <p:cNvSpPr/>
          <p:nvPr/>
        </p:nvSpPr>
        <p:spPr>
          <a:xfrm rot="1142998">
            <a:off x="5905180" y="3272216"/>
            <a:ext cx="295580" cy="191304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8985448" y="3200343"/>
            <a:ext cx="288032" cy="704869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85248" y="47251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*Sauf </a:t>
            </a:r>
            <a:r>
              <a:rPr lang="fr-FR" dirty="0">
                <a:latin typeface="+mn-lt"/>
              </a:rPr>
              <a:t>pour </a:t>
            </a:r>
            <a:r>
              <a:rPr lang="fr-FR" dirty="0" smtClean="0">
                <a:latin typeface="+mn-lt"/>
              </a:rPr>
              <a:t>éoliens</a:t>
            </a:r>
          </a:p>
          <a:p>
            <a:pPr algn="ctr"/>
            <a:r>
              <a:rPr lang="fr-FR" dirty="0" smtClean="0">
                <a:latin typeface="+mn-lt"/>
              </a:rPr>
              <a:t>(sous épreuve E53)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  <p:bldP spid="3" grpId="0"/>
      <p:bldP spid="23" grpId="0"/>
      <p:bldP spid="19" grpId="0" animBg="1"/>
      <p:bldP spid="2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avec flèche 20"/>
          <p:cNvCxnSpPr/>
          <p:nvPr/>
        </p:nvCxnSpPr>
        <p:spPr>
          <a:xfrm flipH="1">
            <a:off x="2178545" y="4546772"/>
            <a:ext cx="5380" cy="49174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cxnSp>
        <p:nvCxnSpPr>
          <p:cNvPr id="8" name="Connecteur droit avec flèche 7"/>
          <p:cNvCxnSpPr>
            <a:endCxn id="10" idx="0"/>
          </p:cNvCxnSpPr>
          <p:nvPr/>
        </p:nvCxnSpPr>
        <p:spPr>
          <a:xfrm flipH="1">
            <a:off x="2162289" y="3182353"/>
            <a:ext cx="5380" cy="49174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906506" y="2276872"/>
            <a:ext cx="2522249" cy="1049497"/>
          </a:xfrm>
          <a:prstGeom prst="ellipse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>
                <a:solidFill>
                  <a:srgbClr val="000000"/>
                </a:solidFill>
                <a:effectLst/>
                <a:ea typeface="Calibri"/>
                <a:cs typeface="Calibri"/>
              </a:rPr>
              <a:t>PRÉPARER ORGANISER</a:t>
            </a:r>
            <a:endParaRPr lang="fr-FR" sz="2000">
              <a:effectLst/>
              <a:ea typeface="Calibri"/>
              <a:cs typeface="Times New Roman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29048" y="3674099"/>
            <a:ext cx="2466482" cy="1008264"/>
          </a:xfrm>
          <a:prstGeom prst="ellipse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>
                <a:solidFill>
                  <a:srgbClr val="000000"/>
                </a:solidFill>
                <a:effectLst/>
                <a:ea typeface="Calibri"/>
                <a:cs typeface="Calibri"/>
              </a:rPr>
              <a:t>METTRE EN OEUVRE</a:t>
            </a:r>
            <a:endParaRPr lang="fr-FR" sz="2000">
              <a:effectLst/>
              <a:ea typeface="Calibri"/>
              <a:cs typeface="Times New Roman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29048" y="5023701"/>
            <a:ext cx="2477243" cy="1049497"/>
          </a:xfrm>
          <a:prstGeom prst="ellipse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>
                <a:solidFill>
                  <a:srgbClr val="000000"/>
                </a:solidFill>
                <a:effectLst/>
                <a:ea typeface="Calibri"/>
                <a:cs typeface="Calibri"/>
              </a:rPr>
              <a:t>DÉFINIR OPTIMISER</a:t>
            </a:r>
            <a:endParaRPr lang="fr-FR" sz="2000">
              <a:effectLst/>
              <a:ea typeface="Calibri"/>
              <a:cs typeface="Times New Roman"/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5279604" y="2288099"/>
            <a:ext cx="3763806" cy="1031644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>
                <a:solidFill>
                  <a:srgbClr val="000000"/>
                </a:solidFill>
                <a:effectLst/>
                <a:ea typeface="Calibri"/>
                <a:cs typeface="Calibri"/>
              </a:rPr>
              <a:t>S9 STRATÉGIE ET ORGANISATION DE LA MAINTENANCE</a:t>
            </a:r>
            <a:endParaRPr lang="fr-FR" sz="2000">
              <a:effectLst/>
              <a:ea typeface="Calibri"/>
              <a:cs typeface="Times New Roman"/>
            </a:endParaRPr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5279604" y="3662877"/>
            <a:ext cx="3763806" cy="1031644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ea typeface="Calibri"/>
                <a:cs typeface="Calibri"/>
              </a:rPr>
              <a:t>S10 TECHNIQUES DE MAINTENANCE ET DE CONDUITE</a:t>
            </a:r>
            <a:endParaRPr lang="fr-FR" sz="2000" dirty="0">
              <a:effectLst/>
              <a:ea typeface="Calibri"/>
              <a:cs typeface="Times New Roman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5279604" y="5012478"/>
            <a:ext cx="3763806" cy="1031644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>
                <a:solidFill>
                  <a:srgbClr val="000000"/>
                </a:solidFill>
                <a:effectLst/>
                <a:ea typeface="Calibri"/>
                <a:cs typeface="Calibri"/>
              </a:rPr>
              <a:t>S9 STRATÉGIE ET ORGANISATION DE LA MAINTENANCE</a:t>
            </a:r>
            <a:endParaRPr lang="fr-FR" sz="2000">
              <a:effectLst/>
              <a:ea typeface="Calibri"/>
              <a:cs typeface="Times New Roman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431181" y="2793108"/>
            <a:ext cx="1882237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386098" y="4190330"/>
            <a:ext cx="1882237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408639" y="5551156"/>
            <a:ext cx="1882237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 bwMode="auto">
          <a:xfrm>
            <a:off x="416496" y="1124744"/>
            <a:ext cx="9489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Interaction </a:t>
            </a: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 l’enseignement de la stratégie et organisation de la maintenance (S9) et des techniques de maintenance et de conduite (S10)</a:t>
            </a:r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6825208" y="3182353"/>
            <a:ext cx="546101" cy="503556"/>
            <a:chOff x="0" y="0"/>
            <a:chExt cx="1070771" cy="986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lèche courbée vers le haut 26"/>
            <p:cNvSpPr>
              <a:spLocks noChangeAspect="1"/>
            </p:cNvSpPr>
            <p:nvPr/>
          </p:nvSpPr>
          <p:spPr bwMode="auto">
            <a:xfrm rot="1116718">
              <a:off x="0" y="482803"/>
              <a:ext cx="972185" cy="503555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8" name="Flèche courbée vers le bas 27"/>
            <p:cNvSpPr>
              <a:spLocks noChangeAspect="1"/>
            </p:cNvSpPr>
            <p:nvPr/>
          </p:nvSpPr>
          <p:spPr bwMode="auto">
            <a:xfrm rot="1116718" flipH="1">
              <a:off x="124358" y="0"/>
              <a:ext cx="946413" cy="478977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6851608" y="4546772"/>
            <a:ext cx="546101" cy="503556"/>
            <a:chOff x="0" y="0"/>
            <a:chExt cx="1070771" cy="986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Flèche courbée vers le haut 24"/>
            <p:cNvSpPr>
              <a:spLocks noChangeAspect="1"/>
            </p:cNvSpPr>
            <p:nvPr/>
          </p:nvSpPr>
          <p:spPr bwMode="auto">
            <a:xfrm rot="1116718">
              <a:off x="0" y="482803"/>
              <a:ext cx="972185" cy="503555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6" name="Flèche courbée vers le bas 25"/>
            <p:cNvSpPr>
              <a:spLocks noChangeAspect="1"/>
            </p:cNvSpPr>
            <p:nvPr/>
          </p:nvSpPr>
          <p:spPr bwMode="auto">
            <a:xfrm rot="1116718" flipH="1">
              <a:off x="124358" y="0"/>
              <a:ext cx="946413" cy="478977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022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6</a:t>
            </a:fld>
            <a:endParaRPr lang="fr-FR"/>
          </a:p>
        </p:txBody>
      </p:sp>
      <p:graphicFrame>
        <p:nvGraphicFramePr>
          <p:cNvPr id="5" name="Diagramm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159458"/>
              </p:ext>
            </p:extLst>
          </p:nvPr>
        </p:nvGraphicFramePr>
        <p:xfrm>
          <a:off x="2000672" y="1628800"/>
          <a:ext cx="60486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80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711522" y="1568461"/>
            <a:ext cx="8850238" cy="47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870988" y="1564897"/>
            <a:ext cx="8152287" cy="3643615"/>
            <a:chOff x="870988" y="1564897"/>
            <a:chExt cx="8152287" cy="3643615"/>
          </a:xfrm>
        </p:grpSpPr>
        <p:grpSp>
          <p:nvGrpSpPr>
            <p:cNvPr id="5" name="Groupe 4"/>
            <p:cNvGrpSpPr/>
            <p:nvPr/>
          </p:nvGrpSpPr>
          <p:grpSpPr>
            <a:xfrm>
              <a:off x="870988" y="1564897"/>
              <a:ext cx="6318636" cy="3500636"/>
              <a:chOff x="2072680" y="2767843"/>
              <a:chExt cx="5559159" cy="3500636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3260947"/>
                <a:ext cx="5559159" cy="300753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 </a:t>
                </a:r>
                <a:r>
                  <a:rPr lang="fr-FR" sz="2400" dirty="0">
                    <a:latin typeface="+mj-lt"/>
                  </a:rPr>
                  <a:t>Répertoire des ordres et des bons de travaux</a:t>
                </a:r>
              </a:p>
              <a:p>
                <a:r>
                  <a:rPr lang="fr-FR" sz="2400" dirty="0">
                    <a:latin typeface="+mj-lt"/>
                    <a:sym typeface="Wingdings"/>
                  </a:rPr>
                  <a:t></a:t>
                </a:r>
                <a:r>
                  <a:rPr lang="fr-FR" sz="2400" dirty="0">
                    <a:latin typeface="+mj-lt"/>
                  </a:rPr>
                  <a:t> Gestion des gammes types</a:t>
                </a:r>
              </a:p>
              <a:p>
                <a:r>
                  <a:rPr lang="fr-FR" sz="2400" dirty="0">
                    <a:latin typeface="+mj-lt"/>
                    <a:sym typeface="Wingdings"/>
                  </a:rPr>
                  <a:t></a:t>
                </a:r>
                <a:r>
                  <a:rPr lang="fr-FR" sz="2400" dirty="0">
                    <a:latin typeface="+mj-lt"/>
                  </a:rPr>
                  <a:t> Gestion des travaux de maintenance corrective</a:t>
                </a:r>
              </a:p>
              <a:p>
                <a:r>
                  <a:rPr lang="fr-FR" sz="2400" dirty="0">
                    <a:latin typeface="+mj-lt"/>
                    <a:sym typeface="Wingdings"/>
                  </a:rPr>
                  <a:t></a:t>
                </a:r>
                <a:r>
                  <a:rPr lang="fr-FR" sz="2400" dirty="0">
                    <a:latin typeface="+mj-lt"/>
                  </a:rPr>
                  <a:t> Gestion des travaux de maintenance préventive</a:t>
                </a:r>
              </a:p>
              <a:p>
                <a:r>
                  <a:rPr lang="fr-FR" sz="2400" dirty="0">
                    <a:latin typeface="+mj-lt"/>
                    <a:sym typeface="Wingdings"/>
                  </a:rPr>
                  <a:t></a:t>
                </a:r>
                <a:r>
                  <a:rPr lang="fr-FR" sz="2400" dirty="0">
                    <a:latin typeface="+mj-lt"/>
                  </a:rPr>
                  <a:t> Gestion des travaux sous traités</a:t>
                </a:r>
              </a:p>
              <a:p>
                <a:r>
                  <a:rPr lang="fr-FR" sz="2400" dirty="0">
                    <a:latin typeface="+mj-lt"/>
                    <a:sym typeface="Wingdings"/>
                  </a:rPr>
                  <a:t></a:t>
                </a:r>
                <a:r>
                  <a:rPr lang="fr-FR" sz="2400" dirty="0">
                    <a:latin typeface="+mj-lt"/>
                  </a:rPr>
                  <a:t> Etablissement des </a:t>
                </a:r>
                <a:r>
                  <a:rPr lang="fr-FR" sz="2400" dirty="0" smtClean="0">
                    <a:latin typeface="+mj-lt"/>
                  </a:rPr>
                  <a:t>plannings </a:t>
                </a: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et relances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2767843"/>
                <a:ext cx="5559159" cy="517141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fr-FR" sz="2400" b="1" dirty="0" smtClean="0">
                    <a:latin typeface="+mj-lt"/>
                  </a:rPr>
                  <a:t>GESTION </a:t>
                </a:r>
                <a:r>
                  <a:rPr lang="fr-FR" sz="2400" b="1" dirty="0">
                    <a:latin typeface="+mj-lt"/>
                  </a:rPr>
                  <a:t>DES </a:t>
                </a:r>
                <a:r>
                  <a:rPr lang="fr-FR" sz="2400" b="1" dirty="0" smtClean="0">
                    <a:latin typeface="+mj-lt"/>
                  </a:rPr>
                  <a:t>TRAVAUX</a:t>
                </a:r>
                <a:endParaRPr lang="fr-FR" sz="2400" dirty="0">
                  <a:latin typeface="+mj-lt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11" name="Flèche gauche 10"/>
            <p:cNvSpPr/>
            <p:nvPr/>
          </p:nvSpPr>
          <p:spPr>
            <a:xfrm rot="2391908">
              <a:off x="6069506" y="2614231"/>
              <a:ext cx="2953769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gauche 12"/>
            <p:cNvSpPr/>
            <p:nvPr/>
          </p:nvSpPr>
          <p:spPr>
            <a:xfrm rot="13478510">
              <a:off x="3842999" y="4922554"/>
              <a:ext cx="1754606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Ordinateur: exemple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711522" y="1568461"/>
            <a:ext cx="8850238" cy="47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866613" y="2636912"/>
            <a:ext cx="7380593" cy="3500636"/>
            <a:chOff x="866613" y="2636912"/>
            <a:chExt cx="7380593" cy="3500636"/>
          </a:xfrm>
        </p:grpSpPr>
        <p:grpSp>
          <p:nvGrpSpPr>
            <p:cNvPr id="5" name="Groupe 4"/>
            <p:cNvGrpSpPr/>
            <p:nvPr/>
          </p:nvGrpSpPr>
          <p:grpSpPr>
            <a:xfrm>
              <a:off x="866613" y="2636912"/>
              <a:ext cx="6192688" cy="3500636"/>
              <a:chOff x="2072680" y="2767843"/>
              <a:chExt cx="6192688" cy="3500636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3260947"/>
                <a:ext cx="6192688" cy="300753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Historique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des travaux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 smtClean="0">
                    <a:cs typeface="Arial" pitchFamily="34" charset="0"/>
                    <a:sym typeface="Wingdings" pitchFamily="2" charset="2"/>
                  </a:rPr>
                  <a:t>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Gestion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 la nomenclature des équipements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 smtClean="0">
                    <a:cs typeface="Arial" pitchFamily="34" charset="0"/>
                    <a:sym typeface="Wingdings" pitchFamily="2" charset="2"/>
                  </a:rPr>
                  <a:t>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Gestion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des fichiers techniques</a:t>
                </a:r>
              </a:p>
              <a:p>
                <a:pPr lvl="0">
                  <a:spcAft>
                    <a:spcPts val="1000"/>
                  </a:spcAft>
                </a:pPr>
                <a:r>
                  <a:rPr lang="fr-FR" sz="2400" dirty="0" smtClean="0">
                    <a:cs typeface="Arial" pitchFamily="34" charset="0"/>
                    <a:sym typeface="Wingdings" pitchFamily="2" charset="2"/>
                  </a:rPr>
                  <a:t> </a:t>
                </a:r>
                <a:r>
                  <a:rPr lang="fr-FR" sz="2400" dirty="0" smtClean="0">
                    <a:latin typeface="+mn-lt"/>
                    <a:cs typeface="Arial" pitchFamily="34" charset="0"/>
                  </a:rPr>
                  <a:t>Suivi </a:t>
                </a:r>
                <a:r>
                  <a:rPr lang="fr-FR" sz="2400" dirty="0">
                    <a:latin typeface="+mn-lt"/>
                    <a:cs typeface="Arial" pitchFamily="34" charset="0"/>
                  </a:rPr>
                  <a:t>d’un code article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2767843"/>
                <a:ext cx="6192688" cy="517141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fr-FR" sz="2400" b="1" dirty="0" smtClean="0"/>
                  <a:t>SUIVI </a:t>
                </a:r>
                <a:r>
                  <a:rPr lang="fr-FR" sz="2400" b="1" dirty="0"/>
                  <a:t>DES </a:t>
                </a:r>
                <a:r>
                  <a:rPr lang="fr-FR" sz="2400" b="1" dirty="0" smtClean="0"/>
                  <a:t>ÉQUIPEMENTS</a:t>
                </a:r>
                <a:endParaRPr lang="fr-FR" sz="2400" dirty="0"/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1" name="Flèche gauche 10"/>
            <p:cNvSpPr/>
            <p:nvPr/>
          </p:nvSpPr>
          <p:spPr>
            <a:xfrm rot="173932">
              <a:off x="6110993" y="2801175"/>
              <a:ext cx="2136213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Ordinateur: exemple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48544" y="98072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Gestion de Maintenance Assistée par Ordinateur: exemple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1030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Enseigner la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et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l’organisation </a:t>
            </a:r>
            <a:r>
              <a:rPr lang="fr-FR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</a:t>
            </a: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711522" y="1568461"/>
            <a:ext cx="8850238" cy="47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866613" y="2432103"/>
            <a:ext cx="7817974" cy="3690309"/>
            <a:chOff x="866613" y="2432103"/>
            <a:chExt cx="7817974" cy="3690309"/>
          </a:xfrm>
        </p:grpSpPr>
        <p:grpSp>
          <p:nvGrpSpPr>
            <p:cNvPr id="5" name="Groupe 4"/>
            <p:cNvGrpSpPr/>
            <p:nvPr/>
          </p:nvGrpSpPr>
          <p:grpSpPr>
            <a:xfrm>
              <a:off x="866613" y="2636912"/>
              <a:ext cx="6192688" cy="3485500"/>
              <a:chOff x="2072680" y="2767843"/>
              <a:chExt cx="6192688" cy="3485500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3245811"/>
                <a:ext cx="6192688" cy="3007532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Niveau du stock en temps réel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Gestion des fournisseurs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suivi des demandes d’achat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Réapprovisionnement automatique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  <a:sym typeface="Wingdings" pitchFamily="2" charset="2"/>
                  </a:rPr>
                  <a:t></a:t>
                </a:r>
                <a:r>
                  <a: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rPr>
                  <a:t> Gestion des commandes et relances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2072680" y="2767843"/>
                <a:ext cx="6192688" cy="517141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fr-FR" sz="2800" b="1" dirty="0">
                    <a:latin typeface="Calibri" pitchFamily="34" charset="0"/>
                    <a:cs typeface="Arial" pitchFamily="34" charset="0"/>
                  </a:rPr>
                  <a:t>GESTION DES STOCKS ET DES ACHATS</a:t>
                </a:r>
                <a:endParaRPr lang="fr-FR" sz="28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1" name="Flèche gauche 10"/>
            <p:cNvSpPr/>
            <p:nvPr/>
          </p:nvSpPr>
          <p:spPr>
            <a:xfrm rot="20601541">
              <a:off x="6548374" y="2432103"/>
              <a:ext cx="2136213" cy="285958"/>
            </a:xfrm>
            <a:prstGeom prst="leftArrow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26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1358</Words>
  <Application>Microsoft Office PowerPoint</Application>
  <PresentationFormat>Format A4 (210 x 297 mm)</PresentationFormat>
  <Paragraphs>376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Enseigner la stratégie et l’organisation de la maintenance</vt:lpstr>
      <vt:lpstr>Enseigner la stratégie et  l’organisation de la maintenance</vt:lpstr>
      <vt:lpstr>Présentation PowerPoint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Présentation PowerPoint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Enseigner la stratégie et  l’organisation de la maintenance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148</cp:revision>
  <cp:lastPrinted>2013-12-07T08:24:26Z</cp:lastPrinted>
  <dcterms:created xsi:type="dcterms:W3CDTF">2013-06-06T06:04:00Z</dcterms:created>
  <dcterms:modified xsi:type="dcterms:W3CDTF">2014-11-15T12:31:43Z</dcterms:modified>
</cp:coreProperties>
</file>