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45"/>
  </p:notesMasterIdLst>
  <p:sldIdLst>
    <p:sldId id="256" r:id="rId2"/>
    <p:sldId id="268" r:id="rId3"/>
    <p:sldId id="297" r:id="rId4"/>
    <p:sldId id="319" r:id="rId5"/>
    <p:sldId id="282" r:id="rId6"/>
    <p:sldId id="296" r:id="rId7"/>
    <p:sldId id="299" r:id="rId8"/>
    <p:sldId id="300" r:id="rId9"/>
    <p:sldId id="305" r:id="rId10"/>
    <p:sldId id="342" r:id="rId11"/>
    <p:sldId id="308" r:id="rId12"/>
    <p:sldId id="320" r:id="rId13"/>
    <p:sldId id="309" r:id="rId14"/>
    <p:sldId id="310" r:id="rId15"/>
    <p:sldId id="316" r:id="rId16"/>
    <p:sldId id="317" r:id="rId17"/>
    <p:sldId id="318" r:id="rId18"/>
    <p:sldId id="321" r:id="rId19"/>
    <p:sldId id="329" r:id="rId20"/>
    <p:sldId id="322" r:id="rId21"/>
    <p:sldId id="324" r:id="rId22"/>
    <p:sldId id="325" r:id="rId23"/>
    <p:sldId id="326" r:id="rId24"/>
    <p:sldId id="327" r:id="rId25"/>
    <p:sldId id="328" r:id="rId26"/>
    <p:sldId id="330" r:id="rId27"/>
    <p:sldId id="331" r:id="rId28"/>
    <p:sldId id="332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3" r:id="rId38"/>
    <p:sldId id="344" r:id="rId39"/>
    <p:sldId id="345" r:id="rId40"/>
    <p:sldId id="346" r:id="rId41"/>
    <p:sldId id="347" r:id="rId42"/>
    <p:sldId id="348" r:id="rId43"/>
    <p:sldId id="281" r:id="rId44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19F"/>
    <a:srgbClr val="BDFFFF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6923" autoAdjust="0"/>
  </p:normalViewPr>
  <p:slideViewPr>
    <p:cSldViewPr>
      <p:cViewPr>
        <p:scale>
          <a:sx n="100" d="100"/>
          <a:sy n="100" d="100"/>
        </p:scale>
        <p:origin x="-282" y="11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B5C27-E05E-4FB1-A576-0C69C551CDE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C059F-2788-4A9A-B134-761B9C02C1BF}">
      <dgm:prSet phldrT="[Texte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Recherche et proposition de solutions</a:t>
          </a:r>
          <a:endParaRPr lang="fr-FR" sz="2800" dirty="0">
            <a:solidFill>
              <a:schemeClr val="tx1"/>
            </a:solidFill>
          </a:endParaRPr>
        </a:p>
      </dgm:t>
    </dgm:pt>
    <dgm:pt modelId="{AEF52019-9F43-4B10-9967-A1DBA5124C64}" type="parTrans" cxnId="{9C3C3AF0-32C6-4D61-9AFD-672DDE7442BB}">
      <dgm:prSet/>
      <dgm:spPr/>
      <dgm:t>
        <a:bodyPr/>
        <a:lstStyle/>
        <a:p>
          <a:endParaRPr lang="fr-FR"/>
        </a:p>
      </dgm:t>
    </dgm:pt>
    <dgm:pt modelId="{3DE235D1-B05A-48F4-9318-870993E25C00}" type="sibTrans" cxnId="{9C3C3AF0-32C6-4D61-9AFD-672DDE7442BB}">
      <dgm:prSet/>
      <dgm:spPr/>
      <dgm:t>
        <a:bodyPr/>
        <a:lstStyle/>
        <a:p>
          <a:endParaRPr lang="fr-FR"/>
        </a:p>
      </dgm:t>
    </dgm:pt>
    <dgm:pt modelId="{671E0816-E198-4816-B7BB-EE6C81AC9BE8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Composants électriques</a:t>
          </a:r>
          <a:endParaRPr lang="fr-FR" sz="2400" b="1" dirty="0">
            <a:solidFill>
              <a:schemeClr val="tx1"/>
            </a:solidFill>
          </a:endParaRPr>
        </a:p>
      </dgm:t>
    </dgm:pt>
    <dgm:pt modelId="{E46FF9E0-24A5-4469-87E4-6A8FA6EC70D3}" type="parTrans" cxnId="{7CF6228E-CB9F-4E77-A474-8413A1FCC26A}">
      <dgm:prSet/>
      <dgm:spPr/>
      <dgm:t>
        <a:bodyPr/>
        <a:lstStyle/>
        <a:p>
          <a:endParaRPr lang="fr-FR"/>
        </a:p>
      </dgm:t>
    </dgm:pt>
    <dgm:pt modelId="{317E4778-DC31-46F8-A9DE-22B04ED25C1B}" type="sibTrans" cxnId="{7CF6228E-CB9F-4E77-A474-8413A1FCC26A}">
      <dgm:prSet/>
      <dgm:spPr/>
      <dgm:t>
        <a:bodyPr/>
        <a:lstStyle/>
        <a:p>
          <a:endParaRPr lang="fr-FR"/>
        </a:p>
      </dgm:t>
    </dgm:pt>
    <dgm:pt modelId="{AA73577A-C1E9-4C95-B5AF-ABF383005F84}">
      <dgm:prSet phldrT="[Texte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Catégorie de sécurité</a:t>
          </a:r>
          <a:endParaRPr lang="fr-FR" sz="2400" dirty="0">
            <a:solidFill>
              <a:schemeClr val="tx1"/>
            </a:solidFill>
          </a:endParaRPr>
        </a:p>
      </dgm:t>
    </dgm:pt>
    <dgm:pt modelId="{A4981F34-DE6B-4D2C-B699-67A488AED469}" type="parTrans" cxnId="{EA9738F0-4DCC-41B3-8E66-2D129379FC80}">
      <dgm:prSet/>
      <dgm:spPr/>
      <dgm:t>
        <a:bodyPr/>
        <a:lstStyle/>
        <a:p>
          <a:endParaRPr lang="fr-FR"/>
        </a:p>
      </dgm:t>
    </dgm:pt>
    <dgm:pt modelId="{CC13D0C4-13D2-4926-B71C-F813AA5BCB59}" type="sibTrans" cxnId="{EA9738F0-4DCC-41B3-8E66-2D129379FC80}">
      <dgm:prSet/>
      <dgm:spPr/>
      <dgm:t>
        <a:bodyPr/>
        <a:lstStyle/>
        <a:p>
          <a:endParaRPr lang="fr-FR"/>
        </a:p>
      </dgm:t>
    </dgm:pt>
    <dgm:pt modelId="{92D172A5-971E-4A10-AACB-2048D383BE87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IHM</a:t>
          </a:r>
          <a:endParaRPr lang="fr-FR" sz="2400" b="1" i="1" dirty="0">
            <a:solidFill>
              <a:schemeClr val="tx1"/>
            </a:solidFill>
          </a:endParaRPr>
        </a:p>
      </dgm:t>
    </dgm:pt>
    <dgm:pt modelId="{9E13C135-1728-4F89-88A2-79918EF7361C}" type="parTrans" cxnId="{3DBEF040-B2E9-49C8-AE79-9564E40EB353}">
      <dgm:prSet/>
      <dgm:spPr/>
      <dgm:t>
        <a:bodyPr/>
        <a:lstStyle/>
        <a:p>
          <a:endParaRPr lang="fr-FR"/>
        </a:p>
      </dgm:t>
    </dgm:pt>
    <dgm:pt modelId="{BF0304D1-44AC-4936-BB16-67B53E11DB94}" type="sibTrans" cxnId="{3DBEF040-B2E9-49C8-AE79-9564E40EB353}">
      <dgm:prSet/>
      <dgm:spPr/>
      <dgm:t>
        <a:bodyPr/>
        <a:lstStyle/>
        <a:p>
          <a:endParaRPr lang="fr-FR"/>
        </a:p>
      </dgm:t>
    </dgm:pt>
    <dgm:pt modelId="{8CDAADC9-1E99-4834-A1A9-9ADE1C438257}">
      <dgm:prSet/>
      <dgm:spPr/>
      <dgm:t>
        <a:bodyPr/>
        <a:lstStyle/>
        <a:p>
          <a:endParaRPr lang="fr-FR"/>
        </a:p>
      </dgm:t>
    </dgm:pt>
    <dgm:pt modelId="{979331FF-B89C-440D-BCFE-2B94D77E617C}" type="parTrans" cxnId="{9A663E3A-7607-4AB1-9868-20EC199A2BE1}">
      <dgm:prSet/>
      <dgm:spPr/>
      <dgm:t>
        <a:bodyPr/>
        <a:lstStyle/>
        <a:p>
          <a:endParaRPr lang="fr-FR"/>
        </a:p>
      </dgm:t>
    </dgm:pt>
    <dgm:pt modelId="{19042443-442B-4F8E-BC8F-1BCEBE6A44B6}" type="sibTrans" cxnId="{9A663E3A-7607-4AB1-9868-20EC199A2BE1}">
      <dgm:prSet/>
      <dgm:spPr/>
      <dgm:t>
        <a:bodyPr/>
        <a:lstStyle/>
        <a:p>
          <a:endParaRPr lang="fr-FR"/>
        </a:p>
      </dgm:t>
    </dgm:pt>
    <dgm:pt modelId="{D3480C2C-D8B4-4E35-AD2A-56AB362623BB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Automate</a:t>
          </a:r>
          <a:endParaRPr lang="fr-FR" sz="2400" b="1" dirty="0">
            <a:solidFill>
              <a:schemeClr val="tx1"/>
            </a:solidFill>
          </a:endParaRPr>
        </a:p>
      </dgm:t>
    </dgm:pt>
    <dgm:pt modelId="{0C222CA7-0065-4F8E-9ACC-DADA0A4A85E9}" type="parTrans" cxnId="{65D74114-DEB9-420D-97A5-D4835C41CFD2}">
      <dgm:prSet/>
      <dgm:spPr/>
      <dgm:t>
        <a:bodyPr/>
        <a:lstStyle/>
        <a:p>
          <a:endParaRPr lang="fr-FR"/>
        </a:p>
      </dgm:t>
    </dgm:pt>
    <dgm:pt modelId="{1D94A619-3AEC-435F-B384-7A63B037966F}" type="sibTrans" cxnId="{65D74114-DEB9-420D-97A5-D4835C41CFD2}">
      <dgm:prSet/>
      <dgm:spPr/>
      <dgm:t>
        <a:bodyPr/>
        <a:lstStyle/>
        <a:p>
          <a:endParaRPr lang="fr-FR"/>
        </a:p>
      </dgm:t>
    </dgm:pt>
    <dgm:pt modelId="{73A2352B-F82A-43F8-95F3-7A0F3826EE65}" type="pres">
      <dgm:prSet presAssocID="{830B5C27-E05E-4FB1-A576-0C69C551CD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4928272-26EB-49A3-925E-84D25344EDDE}" type="pres">
      <dgm:prSet presAssocID="{538C059F-2788-4A9A-B134-761B9C02C1BF}" presName="singleCycle" presStyleCnt="0"/>
      <dgm:spPr/>
    </dgm:pt>
    <dgm:pt modelId="{85485CC5-3EF5-4B90-9934-ECC6DF5CF70C}" type="pres">
      <dgm:prSet presAssocID="{538C059F-2788-4A9A-B134-761B9C02C1BF}" presName="singleCenter" presStyleLbl="node1" presStyleIdx="0" presStyleCnt="5" custScaleX="166544" custScaleY="167910" custLinFactNeighborX="2333" custLinFactNeighborY="-790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9B2482B-1F99-449F-8F43-3601DD4ED844}" type="pres">
      <dgm:prSet presAssocID="{E46FF9E0-24A5-4469-87E4-6A8FA6EC70D3}" presName="Name56" presStyleLbl="parChTrans1D2" presStyleIdx="0" presStyleCnt="4"/>
      <dgm:spPr/>
      <dgm:t>
        <a:bodyPr/>
        <a:lstStyle/>
        <a:p>
          <a:endParaRPr lang="fr-FR"/>
        </a:p>
      </dgm:t>
    </dgm:pt>
    <dgm:pt modelId="{821885AA-0A9B-4737-9A77-43CDE4D06CF1}" type="pres">
      <dgm:prSet presAssocID="{671E0816-E198-4816-B7BB-EE6C81AC9BE8}" presName="text0" presStyleLbl="node1" presStyleIdx="1" presStyleCnt="5" custScaleX="213916" custScaleY="89507" custRadScaleRad="171667" custRadScaleInc="-1196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3B14BD-96E5-4B71-B487-8A5A8D2FF842}" type="pres">
      <dgm:prSet presAssocID="{A4981F34-DE6B-4D2C-B699-67A488AED469}" presName="Name56" presStyleLbl="parChTrans1D2" presStyleIdx="1" presStyleCnt="4"/>
      <dgm:spPr/>
      <dgm:t>
        <a:bodyPr/>
        <a:lstStyle/>
        <a:p>
          <a:endParaRPr lang="fr-FR"/>
        </a:p>
      </dgm:t>
    </dgm:pt>
    <dgm:pt modelId="{D827C31B-38AC-4ADF-9569-8ED208175D7F}" type="pres">
      <dgm:prSet presAssocID="{AA73577A-C1E9-4C95-B5AF-ABF383005F84}" presName="text0" presStyleLbl="node1" presStyleIdx="2" presStyleCnt="5" custScaleX="227299" custScaleY="111563" custRadScaleRad="162372" custRadScaleInc="3175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9177DB-B62F-4375-B20B-8913D11E1E9B}" type="pres">
      <dgm:prSet presAssocID="{9E13C135-1728-4F89-88A2-79918EF7361C}" presName="Name56" presStyleLbl="parChTrans1D2" presStyleIdx="2" presStyleCnt="4"/>
      <dgm:spPr/>
      <dgm:t>
        <a:bodyPr/>
        <a:lstStyle/>
        <a:p>
          <a:endParaRPr lang="fr-FR"/>
        </a:p>
      </dgm:t>
    </dgm:pt>
    <dgm:pt modelId="{E2EC7499-26EB-41E3-BBEF-7FF9053B50F8}" type="pres">
      <dgm:prSet presAssocID="{92D172A5-971E-4A10-AACB-2048D383BE87}" presName="text0" presStyleLbl="node1" presStyleIdx="3" presStyleCnt="5" custScaleX="209152" custScaleY="96066" custRadScaleRad="172908" custRadScaleInc="-1205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06BCB-6152-443C-AE7A-E0F915DF1D0F}" type="pres">
      <dgm:prSet presAssocID="{0C222CA7-0065-4F8E-9ACC-DADA0A4A85E9}" presName="Name56" presStyleLbl="parChTrans1D2" presStyleIdx="3" presStyleCnt="4"/>
      <dgm:spPr/>
      <dgm:t>
        <a:bodyPr/>
        <a:lstStyle/>
        <a:p>
          <a:endParaRPr lang="fr-FR"/>
        </a:p>
      </dgm:t>
    </dgm:pt>
    <dgm:pt modelId="{BC381F11-6D50-4512-899D-F9E5F7DD2CCD}" type="pres">
      <dgm:prSet presAssocID="{D3480C2C-D8B4-4E35-AD2A-56AB362623BB}" presName="text0" presStyleLbl="node1" presStyleIdx="4" presStyleCnt="5" custScaleX="209152" custScaleY="96066" custRadScaleRad="170816" custRadScaleInc="3196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03959CC-6809-468D-A367-CD18DA16DD90}" type="presOf" srcId="{AA73577A-C1E9-4C95-B5AF-ABF383005F84}" destId="{D827C31B-38AC-4ADF-9569-8ED208175D7F}" srcOrd="0" destOrd="0" presId="urn:microsoft.com/office/officeart/2008/layout/RadialCluster"/>
    <dgm:cxn modelId="{5AB4E39F-72E4-4D72-AFAD-6007BEE2312A}" type="presOf" srcId="{A4981F34-DE6B-4D2C-B699-67A488AED469}" destId="{D13B14BD-96E5-4B71-B487-8A5A8D2FF842}" srcOrd="0" destOrd="0" presId="urn:microsoft.com/office/officeart/2008/layout/RadialCluster"/>
    <dgm:cxn modelId="{D67697D7-A746-4787-8A0A-913B5B33A5C5}" type="presOf" srcId="{E46FF9E0-24A5-4469-87E4-6A8FA6EC70D3}" destId="{E9B2482B-1F99-449F-8F43-3601DD4ED844}" srcOrd="0" destOrd="0" presId="urn:microsoft.com/office/officeart/2008/layout/RadialCluster"/>
    <dgm:cxn modelId="{C7D2DAFA-1994-4101-9D01-CC818AAB72E5}" type="presOf" srcId="{9E13C135-1728-4F89-88A2-79918EF7361C}" destId="{569177DB-B62F-4375-B20B-8913D11E1E9B}" srcOrd="0" destOrd="0" presId="urn:microsoft.com/office/officeart/2008/layout/RadialCluster"/>
    <dgm:cxn modelId="{178C91B8-4DF7-4404-BB9F-81744C63CE6D}" type="presOf" srcId="{92D172A5-971E-4A10-AACB-2048D383BE87}" destId="{E2EC7499-26EB-41E3-BBEF-7FF9053B50F8}" srcOrd="0" destOrd="0" presId="urn:microsoft.com/office/officeart/2008/layout/RadialCluster"/>
    <dgm:cxn modelId="{7D8DC774-DD36-4A99-83E7-40A13A3CEAF2}" type="presOf" srcId="{830B5C27-E05E-4FB1-A576-0C69C551CDE7}" destId="{73A2352B-F82A-43F8-95F3-7A0F3826EE65}" srcOrd="0" destOrd="0" presId="urn:microsoft.com/office/officeart/2008/layout/RadialCluster"/>
    <dgm:cxn modelId="{9A663E3A-7607-4AB1-9868-20EC199A2BE1}" srcId="{830B5C27-E05E-4FB1-A576-0C69C551CDE7}" destId="{8CDAADC9-1E99-4834-A1A9-9ADE1C438257}" srcOrd="1" destOrd="0" parTransId="{979331FF-B89C-440D-BCFE-2B94D77E617C}" sibTransId="{19042443-442B-4F8E-BC8F-1BCEBE6A44B6}"/>
    <dgm:cxn modelId="{C3FD15DA-38FF-466F-AD7F-87210BDB59AC}" type="presOf" srcId="{0C222CA7-0065-4F8E-9ACC-DADA0A4A85E9}" destId="{2CD06BCB-6152-443C-AE7A-E0F915DF1D0F}" srcOrd="0" destOrd="0" presId="urn:microsoft.com/office/officeart/2008/layout/RadialCluster"/>
    <dgm:cxn modelId="{354C68D9-93F9-4FD0-A0BC-E3A3D4FBF3F3}" type="presOf" srcId="{671E0816-E198-4816-B7BB-EE6C81AC9BE8}" destId="{821885AA-0A9B-4737-9A77-43CDE4D06CF1}" srcOrd="0" destOrd="0" presId="urn:microsoft.com/office/officeart/2008/layout/RadialCluster"/>
    <dgm:cxn modelId="{6C793F5F-54B6-40D5-B691-9AD5B8E44832}" type="presOf" srcId="{D3480C2C-D8B4-4E35-AD2A-56AB362623BB}" destId="{BC381F11-6D50-4512-899D-F9E5F7DD2CCD}" srcOrd="0" destOrd="0" presId="urn:microsoft.com/office/officeart/2008/layout/RadialCluster"/>
    <dgm:cxn modelId="{9C3C3AF0-32C6-4D61-9AFD-672DDE7442BB}" srcId="{830B5C27-E05E-4FB1-A576-0C69C551CDE7}" destId="{538C059F-2788-4A9A-B134-761B9C02C1BF}" srcOrd="0" destOrd="0" parTransId="{AEF52019-9F43-4B10-9967-A1DBA5124C64}" sibTransId="{3DE235D1-B05A-48F4-9318-870993E25C00}"/>
    <dgm:cxn modelId="{EA9738F0-4DCC-41B3-8E66-2D129379FC80}" srcId="{538C059F-2788-4A9A-B134-761B9C02C1BF}" destId="{AA73577A-C1E9-4C95-B5AF-ABF383005F84}" srcOrd="1" destOrd="0" parTransId="{A4981F34-DE6B-4D2C-B699-67A488AED469}" sibTransId="{CC13D0C4-13D2-4926-B71C-F813AA5BCB59}"/>
    <dgm:cxn modelId="{7CF6228E-CB9F-4E77-A474-8413A1FCC26A}" srcId="{538C059F-2788-4A9A-B134-761B9C02C1BF}" destId="{671E0816-E198-4816-B7BB-EE6C81AC9BE8}" srcOrd="0" destOrd="0" parTransId="{E46FF9E0-24A5-4469-87E4-6A8FA6EC70D3}" sibTransId="{317E4778-DC31-46F8-A9DE-22B04ED25C1B}"/>
    <dgm:cxn modelId="{401FB887-256D-46FC-8BBB-09F5714193C7}" type="presOf" srcId="{538C059F-2788-4A9A-B134-761B9C02C1BF}" destId="{85485CC5-3EF5-4B90-9934-ECC6DF5CF70C}" srcOrd="0" destOrd="0" presId="urn:microsoft.com/office/officeart/2008/layout/RadialCluster"/>
    <dgm:cxn modelId="{65D74114-DEB9-420D-97A5-D4835C41CFD2}" srcId="{538C059F-2788-4A9A-B134-761B9C02C1BF}" destId="{D3480C2C-D8B4-4E35-AD2A-56AB362623BB}" srcOrd="3" destOrd="0" parTransId="{0C222CA7-0065-4F8E-9ACC-DADA0A4A85E9}" sibTransId="{1D94A619-3AEC-435F-B384-7A63B037966F}"/>
    <dgm:cxn modelId="{3DBEF040-B2E9-49C8-AE79-9564E40EB353}" srcId="{538C059F-2788-4A9A-B134-761B9C02C1BF}" destId="{92D172A5-971E-4A10-AACB-2048D383BE87}" srcOrd="2" destOrd="0" parTransId="{9E13C135-1728-4F89-88A2-79918EF7361C}" sibTransId="{BF0304D1-44AC-4936-BB16-67B53E11DB94}"/>
    <dgm:cxn modelId="{60295E30-FABC-43F7-8451-88E21C4947AE}" type="presParOf" srcId="{73A2352B-F82A-43F8-95F3-7A0F3826EE65}" destId="{F4928272-26EB-49A3-925E-84D25344EDDE}" srcOrd="0" destOrd="0" presId="urn:microsoft.com/office/officeart/2008/layout/RadialCluster"/>
    <dgm:cxn modelId="{C5EFFACE-F65A-4819-849C-B4F1BE250F68}" type="presParOf" srcId="{F4928272-26EB-49A3-925E-84D25344EDDE}" destId="{85485CC5-3EF5-4B90-9934-ECC6DF5CF70C}" srcOrd="0" destOrd="0" presId="urn:microsoft.com/office/officeart/2008/layout/RadialCluster"/>
    <dgm:cxn modelId="{CF54337A-667C-4978-B630-D8EAFC6D1B2C}" type="presParOf" srcId="{F4928272-26EB-49A3-925E-84D25344EDDE}" destId="{E9B2482B-1F99-449F-8F43-3601DD4ED844}" srcOrd="1" destOrd="0" presId="urn:microsoft.com/office/officeart/2008/layout/RadialCluster"/>
    <dgm:cxn modelId="{B35C6999-71AC-4F3C-850C-D41536A99AE1}" type="presParOf" srcId="{F4928272-26EB-49A3-925E-84D25344EDDE}" destId="{821885AA-0A9B-4737-9A77-43CDE4D06CF1}" srcOrd="2" destOrd="0" presId="urn:microsoft.com/office/officeart/2008/layout/RadialCluster"/>
    <dgm:cxn modelId="{ACD26205-DD9D-4B27-91AB-BB7100BAFC17}" type="presParOf" srcId="{F4928272-26EB-49A3-925E-84D25344EDDE}" destId="{D13B14BD-96E5-4B71-B487-8A5A8D2FF842}" srcOrd="3" destOrd="0" presId="urn:microsoft.com/office/officeart/2008/layout/RadialCluster"/>
    <dgm:cxn modelId="{E85219E6-7219-4E40-9FDE-3521CD9BF564}" type="presParOf" srcId="{F4928272-26EB-49A3-925E-84D25344EDDE}" destId="{D827C31B-38AC-4ADF-9569-8ED208175D7F}" srcOrd="4" destOrd="0" presId="urn:microsoft.com/office/officeart/2008/layout/RadialCluster"/>
    <dgm:cxn modelId="{3C0501CE-F367-4D58-87DF-343B9EA0484D}" type="presParOf" srcId="{F4928272-26EB-49A3-925E-84D25344EDDE}" destId="{569177DB-B62F-4375-B20B-8913D11E1E9B}" srcOrd="5" destOrd="0" presId="urn:microsoft.com/office/officeart/2008/layout/RadialCluster"/>
    <dgm:cxn modelId="{0F628472-61C2-41DB-B520-01485BE658A2}" type="presParOf" srcId="{F4928272-26EB-49A3-925E-84D25344EDDE}" destId="{E2EC7499-26EB-41E3-BBEF-7FF9053B50F8}" srcOrd="6" destOrd="0" presId="urn:microsoft.com/office/officeart/2008/layout/RadialCluster"/>
    <dgm:cxn modelId="{7DB1B470-D000-447F-B8AC-388F70DBEEC8}" type="presParOf" srcId="{F4928272-26EB-49A3-925E-84D25344EDDE}" destId="{2CD06BCB-6152-443C-AE7A-E0F915DF1D0F}" srcOrd="7" destOrd="0" presId="urn:microsoft.com/office/officeart/2008/layout/RadialCluster"/>
    <dgm:cxn modelId="{25119100-95BC-4F91-95CB-EBC2351748F8}" type="presParOf" srcId="{F4928272-26EB-49A3-925E-84D25344EDDE}" destId="{BC381F11-6D50-4512-899D-F9E5F7DD2CC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0B5C27-E05E-4FB1-A576-0C69C551CDE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C059F-2788-4A9A-B134-761B9C02C1BF}">
      <dgm:prSet phldrT="[Texte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Nouvelle installation</a:t>
          </a:r>
          <a:endParaRPr lang="fr-FR" sz="2800" dirty="0">
            <a:solidFill>
              <a:schemeClr val="tx1"/>
            </a:solidFill>
          </a:endParaRPr>
        </a:p>
      </dgm:t>
    </dgm:pt>
    <dgm:pt modelId="{AEF52019-9F43-4B10-9967-A1DBA5124C64}" type="parTrans" cxnId="{9C3C3AF0-32C6-4D61-9AFD-672DDE7442BB}">
      <dgm:prSet/>
      <dgm:spPr/>
      <dgm:t>
        <a:bodyPr/>
        <a:lstStyle/>
        <a:p>
          <a:endParaRPr lang="fr-FR"/>
        </a:p>
      </dgm:t>
    </dgm:pt>
    <dgm:pt modelId="{3DE235D1-B05A-48F4-9318-870993E25C00}" type="sibTrans" cxnId="{9C3C3AF0-32C6-4D61-9AFD-672DDE7442BB}">
      <dgm:prSet/>
      <dgm:spPr/>
      <dgm:t>
        <a:bodyPr/>
        <a:lstStyle/>
        <a:p>
          <a:endParaRPr lang="fr-FR"/>
        </a:p>
      </dgm:t>
    </dgm:pt>
    <dgm:pt modelId="{671E0816-E198-4816-B7BB-EE6C81AC9BE8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Circulateur</a:t>
          </a:r>
          <a:endParaRPr lang="fr-FR" sz="2400" b="1" dirty="0">
            <a:solidFill>
              <a:schemeClr val="tx1"/>
            </a:solidFill>
          </a:endParaRPr>
        </a:p>
      </dgm:t>
    </dgm:pt>
    <dgm:pt modelId="{E46FF9E0-24A5-4469-87E4-6A8FA6EC70D3}" type="parTrans" cxnId="{7CF6228E-CB9F-4E77-A474-8413A1FCC26A}">
      <dgm:prSet/>
      <dgm:spPr/>
      <dgm:t>
        <a:bodyPr/>
        <a:lstStyle/>
        <a:p>
          <a:endParaRPr lang="fr-FR"/>
        </a:p>
      </dgm:t>
    </dgm:pt>
    <dgm:pt modelId="{317E4778-DC31-46F8-A9DE-22B04ED25C1B}" type="sibTrans" cxnId="{7CF6228E-CB9F-4E77-A474-8413A1FCC26A}">
      <dgm:prSet/>
      <dgm:spPr/>
      <dgm:t>
        <a:bodyPr/>
        <a:lstStyle/>
        <a:p>
          <a:endParaRPr lang="fr-FR"/>
        </a:p>
      </dgm:t>
    </dgm:pt>
    <dgm:pt modelId="{8CDAADC9-1E99-4834-A1A9-9ADE1C438257}">
      <dgm:prSet/>
      <dgm:spPr/>
      <dgm:t>
        <a:bodyPr/>
        <a:lstStyle/>
        <a:p>
          <a:endParaRPr lang="fr-FR"/>
        </a:p>
      </dgm:t>
    </dgm:pt>
    <dgm:pt modelId="{979331FF-B89C-440D-BCFE-2B94D77E617C}" type="parTrans" cxnId="{9A663E3A-7607-4AB1-9868-20EC199A2BE1}">
      <dgm:prSet/>
      <dgm:spPr/>
      <dgm:t>
        <a:bodyPr/>
        <a:lstStyle/>
        <a:p>
          <a:endParaRPr lang="fr-FR"/>
        </a:p>
      </dgm:t>
    </dgm:pt>
    <dgm:pt modelId="{19042443-442B-4F8E-BC8F-1BCEBE6A44B6}" type="sibTrans" cxnId="{9A663E3A-7607-4AB1-9868-20EC199A2BE1}">
      <dgm:prSet/>
      <dgm:spPr/>
      <dgm:t>
        <a:bodyPr/>
        <a:lstStyle/>
        <a:p>
          <a:endParaRPr lang="fr-FR"/>
        </a:p>
      </dgm:t>
    </dgm:pt>
    <dgm:pt modelId="{D3480C2C-D8B4-4E35-AD2A-56AB362623BB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  <a:latin typeface="+mn-lt"/>
              <a:cs typeface="Arial"/>
            </a:rPr>
            <a:t>É</a:t>
          </a:r>
          <a:r>
            <a:rPr lang="fr-FR" sz="2400" b="1" dirty="0" smtClean="0">
              <a:solidFill>
                <a:schemeClr val="tx1"/>
              </a:solidFill>
            </a:rPr>
            <a:t>quilibrage</a:t>
          </a:r>
        </a:p>
      </dgm:t>
    </dgm:pt>
    <dgm:pt modelId="{0C222CA7-0065-4F8E-9ACC-DADA0A4A85E9}" type="parTrans" cxnId="{65D74114-DEB9-420D-97A5-D4835C41CFD2}">
      <dgm:prSet/>
      <dgm:spPr/>
      <dgm:t>
        <a:bodyPr/>
        <a:lstStyle/>
        <a:p>
          <a:endParaRPr lang="fr-FR"/>
        </a:p>
      </dgm:t>
    </dgm:pt>
    <dgm:pt modelId="{1D94A619-3AEC-435F-B384-7A63B037966F}" type="sibTrans" cxnId="{65D74114-DEB9-420D-97A5-D4835C41CFD2}">
      <dgm:prSet/>
      <dgm:spPr/>
      <dgm:t>
        <a:bodyPr/>
        <a:lstStyle/>
        <a:p>
          <a:endParaRPr lang="fr-FR"/>
        </a:p>
      </dgm:t>
    </dgm:pt>
    <dgm:pt modelId="{05CB18A3-88BC-4492-A28C-A8154C5F835C}">
      <dgm:prSet/>
      <dgm:spPr/>
      <dgm:t>
        <a:bodyPr/>
        <a:lstStyle/>
        <a:p>
          <a:endParaRPr lang="fr-FR" dirty="0"/>
        </a:p>
      </dgm:t>
    </dgm:pt>
    <dgm:pt modelId="{BB1972B2-67AF-4AAD-89C3-E1E1EE0B9E2C}" type="parTrans" cxnId="{454FC350-AF40-4E79-BDAE-AFCA1B3992F8}">
      <dgm:prSet/>
      <dgm:spPr/>
      <dgm:t>
        <a:bodyPr/>
        <a:lstStyle/>
        <a:p>
          <a:endParaRPr lang="fr-FR"/>
        </a:p>
      </dgm:t>
    </dgm:pt>
    <dgm:pt modelId="{6F97B4D5-A10B-4282-94D5-533456184A11}" type="sibTrans" cxnId="{454FC350-AF40-4E79-BDAE-AFCA1B3992F8}">
      <dgm:prSet/>
      <dgm:spPr/>
      <dgm:t>
        <a:bodyPr/>
        <a:lstStyle/>
        <a:p>
          <a:endParaRPr lang="fr-FR"/>
        </a:p>
      </dgm:t>
    </dgm:pt>
    <dgm:pt modelId="{B4B627F9-F2B0-4CCD-A182-C1B6AC1555A3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  <a:latin typeface="+mn-lt"/>
              <a:cs typeface="Arial"/>
            </a:rPr>
            <a:t>É</a:t>
          </a:r>
          <a:r>
            <a:rPr lang="fr-FR" sz="2400" b="1" dirty="0" smtClean="0">
              <a:solidFill>
                <a:schemeClr val="tx1"/>
              </a:solidFill>
            </a:rPr>
            <a:t>quipements</a:t>
          </a:r>
        </a:p>
      </dgm:t>
    </dgm:pt>
    <dgm:pt modelId="{BCE8710C-3239-40F8-9A5C-9C98420D453C}" type="parTrans" cxnId="{A3E8B083-C5EC-471D-B4ED-CD32FB0904D9}">
      <dgm:prSet/>
      <dgm:spPr/>
      <dgm:t>
        <a:bodyPr/>
        <a:lstStyle/>
        <a:p>
          <a:endParaRPr lang="fr-FR"/>
        </a:p>
      </dgm:t>
    </dgm:pt>
    <dgm:pt modelId="{1D5F2DA0-B727-4625-9DD1-CCC9B9EAA88B}" type="sibTrans" cxnId="{A3E8B083-C5EC-471D-B4ED-CD32FB0904D9}">
      <dgm:prSet/>
      <dgm:spPr/>
      <dgm:t>
        <a:bodyPr/>
        <a:lstStyle/>
        <a:p>
          <a:endParaRPr lang="fr-FR"/>
        </a:p>
      </dgm:t>
    </dgm:pt>
    <dgm:pt modelId="{15374236-5670-4E27-9636-B83A32270C83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Régulation</a:t>
          </a:r>
        </a:p>
      </dgm:t>
    </dgm:pt>
    <dgm:pt modelId="{92743C48-6427-4793-A995-7EB8C8CF5ED1}" type="parTrans" cxnId="{CBC6FF33-ADCB-44BB-9767-D16A73F0FF71}">
      <dgm:prSet/>
      <dgm:spPr/>
      <dgm:t>
        <a:bodyPr/>
        <a:lstStyle/>
        <a:p>
          <a:endParaRPr lang="fr-FR"/>
        </a:p>
      </dgm:t>
    </dgm:pt>
    <dgm:pt modelId="{C6F0B8C5-2535-4F32-908D-83F728BD320B}" type="sibTrans" cxnId="{CBC6FF33-ADCB-44BB-9767-D16A73F0FF71}">
      <dgm:prSet/>
      <dgm:spPr/>
      <dgm:t>
        <a:bodyPr/>
        <a:lstStyle/>
        <a:p>
          <a:endParaRPr lang="fr-FR"/>
        </a:p>
      </dgm:t>
    </dgm:pt>
    <dgm:pt modelId="{73A2352B-F82A-43F8-95F3-7A0F3826EE65}" type="pres">
      <dgm:prSet presAssocID="{830B5C27-E05E-4FB1-A576-0C69C551CD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4928272-26EB-49A3-925E-84D25344EDDE}" type="pres">
      <dgm:prSet presAssocID="{538C059F-2788-4A9A-B134-761B9C02C1BF}" presName="singleCycle" presStyleCnt="0"/>
      <dgm:spPr/>
    </dgm:pt>
    <dgm:pt modelId="{85485CC5-3EF5-4B90-9934-ECC6DF5CF70C}" type="pres">
      <dgm:prSet presAssocID="{538C059F-2788-4A9A-B134-761B9C02C1BF}" presName="singleCenter" presStyleLbl="node1" presStyleIdx="0" presStyleCnt="5" custScaleX="167055" custScaleY="114431" custLinFactNeighborX="18295" custLinFactNeighborY="-33804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9B2482B-1F99-449F-8F43-3601DD4ED844}" type="pres">
      <dgm:prSet presAssocID="{E46FF9E0-24A5-4469-87E4-6A8FA6EC70D3}" presName="Name56" presStyleLbl="parChTrans1D2" presStyleIdx="0" presStyleCnt="4"/>
      <dgm:spPr/>
      <dgm:t>
        <a:bodyPr/>
        <a:lstStyle/>
        <a:p>
          <a:endParaRPr lang="fr-FR"/>
        </a:p>
      </dgm:t>
    </dgm:pt>
    <dgm:pt modelId="{821885AA-0A9B-4737-9A77-43CDE4D06CF1}" type="pres">
      <dgm:prSet presAssocID="{671E0816-E198-4816-B7BB-EE6C81AC9BE8}" presName="text0" presStyleLbl="node1" presStyleIdx="1" presStyleCnt="5" custScaleX="213916" custScaleY="89507" custRadScaleRad="135167" custRadScaleInc="-920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06BCB-6152-443C-AE7A-E0F915DF1D0F}" type="pres">
      <dgm:prSet presAssocID="{0C222CA7-0065-4F8E-9ACC-DADA0A4A85E9}" presName="Name56" presStyleLbl="parChTrans1D2" presStyleIdx="1" presStyleCnt="4"/>
      <dgm:spPr/>
      <dgm:t>
        <a:bodyPr/>
        <a:lstStyle/>
        <a:p>
          <a:endParaRPr lang="fr-FR"/>
        </a:p>
      </dgm:t>
    </dgm:pt>
    <dgm:pt modelId="{BC381F11-6D50-4512-899D-F9E5F7DD2CCD}" type="pres">
      <dgm:prSet presAssocID="{D3480C2C-D8B4-4E35-AD2A-56AB362623BB}" presName="text0" presStyleLbl="node1" presStyleIdx="2" presStyleCnt="5" custScaleX="214653" custScaleY="96066" custRadScaleRad="106017" custRadScaleInc="-3402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E528A7-A41B-4F69-B96D-0C204947D617}" type="pres">
      <dgm:prSet presAssocID="{BCE8710C-3239-40F8-9A5C-9C98420D453C}" presName="Name56" presStyleLbl="parChTrans1D2" presStyleIdx="2" presStyleCnt="4"/>
      <dgm:spPr/>
      <dgm:t>
        <a:bodyPr/>
        <a:lstStyle/>
        <a:p>
          <a:endParaRPr lang="fr-FR"/>
        </a:p>
      </dgm:t>
    </dgm:pt>
    <dgm:pt modelId="{5B58FFBF-80C9-42F9-98FF-55D3C63B1B51}" type="pres">
      <dgm:prSet presAssocID="{B4B627F9-F2B0-4CCD-A182-C1B6AC1555A3}" presName="text0" presStyleLbl="node1" presStyleIdx="3" presStyleCnt="5" custScaleX="196109" custRadScaleRad="94097" custRadScaleInc="1922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7D2410-E0BA-498D-862C-1DE2B5613FE9}" type="pres">
      <dgm:prSet presAssocID="{92743C48-6427-4793-A995-7EB8C8CF5ED1}" presName="Name56" presStyleLbl="parChTrans1D2" presStyleIdx="3" presStyleCnt="4"/>
      <dgm:spPr/>
      <dgm:t>
        <a:bodyPr/>
        <a:lstStyle/>
        <a:p>
          <a:endParaRPr lang="fr-FR"/>
        </a:p>
      </dgm:t>
    </dgm:pt>
    <dgm:pt modelId="{2B3C4464-09B7-4DFB-ABD2-997E11C810EB}" type="pres">
      <dgm:prSet presAssocID="{15374236-5670-4E27-9636-B83A32270C83}" presName="text0" presStyleLbl="node1" presStyleIdx="4" presStyleCnt="5" custScaleX="150160" custRadScaleRad="121310" custRadScaleInc="-707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3E8B083-C5EC-471D-B4ED-CD32FB0904D9}" srcId="{538C059F-2788-4A9A-B134-761B9C02C1BF}" destId="{B4B627F9-F2B0-4CCD-A182-C1B6AC1555A3}" srcOrd="2" destOrd="0" parTransId="{BCE8710C-3239-40F8-9A5C-9C98420D453C}" sibTransId="{1D5F2DA0-B727-4625-9DD1-CCC9B9EAA88B}"/>
    <dgm:cxn modelId="{9A663E3A-7607-4AB1-9868-20EC199A2BE1}" srcId="{830B5C27-E05E-4FB1-A576-0C69C551CDE7}" destId="{8CDAADC9-1E99-4834-A1A9-9ADE1C438257}" srcOrd="1" destOrd="0" parTransId="{979331FF-B89C-440D-BCFE-2B94D77E617C}" sibTransId="{19042443-442B-4F8E-BC8F-1BCEBE6A44B6}"/>
    <dgm:cxn modelId="{454FC350-AF40-4E79-BDAE-AFCA1B3992F8}" srcId="{830B5C27-E05E-4FB1-A576-0C69C551CDE7}" destId="{05CB18A3-88BC-4492-A28C-A8154C5F835C}" srcOrd="2" destOrd="0" parTransId="{BB1972B2-67AF-4AAD-89C3-E1E1EE0B9E2C}" sibTransId="{6F97B4D5-A10B-4282-94D5-533456184A11}"/>
    <dgm:cxn modelId="{2B74BB0B-8786-40C7-B530-69486F646FB3}" type="presOf" srcId="{671E0816-E198-4816-B7BB-EE6C81AC9BE8}" destId="{821885AA-0A9B-4737-9A77-43CDE4D06CF1}" srcOrd="0" destOrd="0" presId="urn:microsoft.com/office/officeart/2008/layout/RadialCluster"/>
    <dgm:cxn modelId="{9C3C3AF0-32C6-4D61-9AFD-672DDE7442BB}" srcId="{830B5C27-E05E-4FB1-A576-0C69C551CDE7}" destId="{538C059F-2788-4A9A-B134-761B9C02C1BF}" srcOrd="0" destOrd="0" parTransId="{AEF52019-9F43-4B10-9967-A1DBA5124C64}" sibTransId="{3DE235D1-B05A-48F4-9318-870993E25C00}"/>
    <dgm:cxn modelId="{7CF6228E-CB9F-4E77-A474-8413A1FCC26A}" srcId="{538C059F-2788-4A9A-B134-761B9C02C1BF}" destId="{671E0816-E198-4816-B7BB-EE6C81AC9BE8}" srcOrd="0" destOrd="0" parTransId="{E46FF9E0-24A5-4469-87E4-6A8FA6EC70D3}" sibTransId="{317E4778-DC31-46F8-A9DE-22B04ED25C1B}"/>
    <dgm:cxn modelId="{08C211A4-82FC-46B6-8308-5FEC7914CD29}" type="presOf" srcId="{538C059F-2788-4A9A-B134-761B9C02C1BF}" destId="{85485CC5-3EF5-4B90-9934-ECC6DF5CF70C}" srcOrd="0" destOrd="0" presId="urn:microsoft.com/office/officeart/2008/layout/RadialCluster"/>
    <dgm:cxn modelId="{97950E14-DEBD-4AC3-BFF0-37045FECEA0C}" type="presOf" srcId="{92743C48-6427-4793-A995-7EB8C8CF5ED1}" destId="{D07D2410-E0BA-498D-862C-1DE2B5613FE9}" srcOrd="0" destOrd="0" presId="urn:microsoft.com/office/officeart/2008/layout/RadialCluster"/>
    <dgm:cxn modelId="{65D74114-DEB9-420D-97A5-D4835C41CFD2}" srcId="{538C059F-2788-4A9A-B134-761B9C02C1BF}" destId="{D3480C2C-D8B4-4E35-AD2A-56AB362623BB}" srcOrd="1" destOrd="0" parTransId="{0C222CA7-0065-4F8E-9ACC-DADA0A4A85E9}" sibTransId="{1D94A619-3AEC-435F-B384-7A63B037966F}"/>
    <dgm:cxn modelId="{0778768D-51E9-4DB2-9116-EEDC5249852F}" type="presOf" srcId="{B4B627F9-F2B0-4CCD-A182-C1B6AC1555A3}" destId="{5B58FFBF-80C9-42F9-98FF-55D3C63B1B51}" srcOrd="0" destOrd="0" presId="urn:microsoft.com/office/officeart/2008/layout/RadialCluster"/>
    <dgm:cxn modelId="{D7FFCFF1-7631-48E2-B56C-2AA9FA27552E}" type="presOf" srcId="{830B5C27-E05E-4FB1-A576-0C69C551CDE7}" destId="{73A2352B-F82A-43F8-95F3-7A0F3826EE65}" srcOrd="0" destOrd="0" presId="urn:microsoft.com/office/officeart/2008/layout/RadialCluster"/>
    <dgm:cxn modelId="{3D8BAB32-04C1-4876-9259-71AF4C08AD4D}" type="presOf" srcId="{BCE8710C-3239-40F8-9A5C-9C98420D453C}" destId="{2CE528A7-A41B-4F69-B96D-0C204947D617}" srcOrd="0" destOrd="0" presId="urn:microsoft.com/office/officeart/2008/layout/RadialCluster"/>
    <dgm:cxn modelId="{52A745A2-6A93-42D8-A825-6B5DC86E7E57}" type="presOf" srcId="{0C222CA7-0065-4F8E-9ACC-DADA0A4A85E9}" destId="{2CD06BCB-6152-443C-AE7A-E0F915DF1D0F}" srcOrd="0" destOrd="0" presId="urn:microsoft.com/office/officeart/2008/layout/RadialCluster"/>
    <dgm:cxn modelId="{CBEAF183-9AF1-4D6A-87BA-3A6979DE47AF}" type="presOf" srcId="{E46FF9E0-24A5-4469-87E4-6A8FA6EC70D3}" destId="{E9B2482B-1F99-449F-8F43-3601DD4ED844}" srcOrd="0" destOrd="0" presId="urn:microsoft.com/office/officeart/2008/layout/RadialCluster"/>
    <dgm:cxn modelId="{116CC83B-6254-4CCA-860F-4783073A4700}" type="presOf" srcId="{15374236-5670-4E27-9636-B83A32270C83}" destId="{2B3C4464-09B7-4DFB-ABD2-997E11C810EB}" srcOrd="0" destOrd="0" presId="urn:microsoft.com/office/officeart/2008/layout/RadialCluster"/>
    <dgm:cxn modelId="{18EBC6F9-214F-4DE5-82F9-09E6422EE67A}" type="presOf" srcId="{D3480C2C-D8B4-4E35-AD2A-56AB362623BB}" destId="{BC381F11-6D50-4512-899D-F9E5F7DD2CCD}" srcOrd="0" destOrd="0" presId="urn:microsoft.com/office/officeart/2008/layout/RadialCluster"/>
    <dgm:cxn modelId="{CBC6FF33-ADCB-44BB-9767-D16A73F0FF71}" srcId="{538C059F-2788-4A9A-B134-761B9C02C1BF}" destId="{15374236-5670-4E27-9636-B83A32270C83}" srcOrd="3" destOrd="0" parTransId="{92743C48-6427-4793-A995-7EB8C8CF5ED1}" sibTransId="{C6F0B8C5-2535-4F32-908D-83F728BD320B}"/>
    <dgm:cxn modelId="{19C0CFAF-9E90-4E42-9415-93A214D4EC7E}" type="presParOf" srcId="{73A2352B-F82A-43F8-95F3-7A0F3826EE65}" destId="{F4928272-26EB-49A3-925E-84D25344EDDE}" srcOrd="0" destOrd="0" presId="urn:microsoft.com/office/officeart/2008/layout/RadialCluster"/>
    <dgm:cxn modelId="{16335B5C-7EA9-4C83-BAA9-B99D89406AB8}" type="presParOf" srcId="{F4928272-26EB-49A3-925E-84D25344EDDE}" destId="{85485CC5-3EF5-4B90-9934-ECC6DF5CF70C}" srcOrd="0" destOrd="0" presId="urn:microsoft.com/office/officeart/2008/layout/RadialCluster"/>
    <dgm:cxn modelId="{3CF92A45-434A-4725-B4A6-E37C32BC8B30}" type="presParOf" srcId="{F4928272-26EB-49A3-925E-84D25344EDDE}" destId="{E9B2482B-1F99-449F-8F43-3601DD4ED844}" srcOrd="1" destOrd="0" presId="urn:microsoft.com/office/officeart/2008/layout/RadialCluster"/>
    <dgm:cxn modelId="{2518B1DD-751D-441B-B355-4D0995C83BB2}" type="presParOf" srcId="{F4928272-26EB-49A3-925E-84D25344EDDE}" destId="{821885AA-0A9B-4737-9A77-43CDE4D06CF1}" srcOrd="2" destOrd="0" presId="urn:microsoft.com/office/officeart/2008/layout/RadialCluster"/>
    <dgm:cxn modelId="{D910866F-4C91-47E5-BE34-656ECB5338F7}" type="presParOf" srcId="{F4928272-26EB-49A3-925E-84D25344EDDE}" destId="{2CD06BCB-6152-443C-AE7A-E0F915DF1D0F}" srcOrd="3" destOrd="0" presId="urn:microsoft.com/office/officeart/2008/layout/RadialCluster"/>
    <dgm:cxn modelId="{F646FA24-BEE3-4574-A119-128D6F0A1362}" type="presParOf" srcId="{F4928272-26EB-49A3-925E-84D25344EDDE}" destId="{BC381F11-6D50-4512-899D-F9E5F7DD2CCD}" srcOrd="4" destOrd="0" presId="urn:microsoft.com/office/officeart/2008/layout/RadialCluster"/>
    <dgm:cxn modelId="{1ED840FB-ADE0-4A95-AF69-0CD844E94AA8}" type="presParOf" srcId="{F4928272-26EB-49A3-925E-84D25344EDDE}" destId="{2CE528A7-A41B-4F69-B96D-0C204947D617}" srcOrd="5" destOrd="0" presId="urn:microsoft.com/office/officeart/2008/layout/RadialCluster"/>
    <dgm:cxn modelId="{7130590C-065F-40A0-812D-039950633464}" type="presParOf" srcId="{F4928272-26EB-49A3-925E-84D25344EDDE}" destId="{5B58FFBF-80C9-42F9-98FF-55D3C63B1B51}" srcOrd="6" destOrd="0" presId="urn:microsoft.com/office/officeart/2008/layout/RadialCluster"/>
    <dgm:cxn modelId="{726D9735-DC69-4CD5-BC71-45481FA27D3B}" type="presParOf" srcId="{F4928272-26EB-49A3-925E-84D25344EDDE}" destId="{D07D2410-E0BA-498D-862C-1DE2B5613FE9}" srcOrd="7" destOrd="0" presId="urn:microsoft.com/office/officeart/2008/layout/RadialCluster"/>
    <dgm:cxn modelId="{B6D1AE8D-50F0-49E6-B5A3-CDB8F6F44E41}" type="presParOf" srcId="{F4928272-26EB-49A3-925E-84D25344EDDE}" destId="{2B3C4464-09B7-4DFB-ABD2-997E11C810EB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0B5C27-E05E-4FB1-A576-0C69C551CDE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C059F-2788-4A9A-B134-761B9C02C1BF}">
      <dgm:prSet phldrT="[Texte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Nouvelle installation</a:t>
          </a:r>
          <a:endParaRPr lang="fr-FR" sz="2800" dirty="0">
            <a:solidFill>
              <a:schemeClr val="tx1"/>
            </a:solidFill>
          </a:endParaRPr>
        </a:p>
      </dgm:t>
    </dgm:pt>
    <dgm:pt modelId="{AEF52019-9F43-4B10-9967-A1DBA5124C64}" type="parTrans" cxnId="{9C3C3AF0-32C6-4D61-9AFD-672DDE7442BB}">
      <dgm:prSet/>
      <dgm:spPr/>
      <dgm:t>
        <a:bodyPr/>
        <a:lstStyle/>
        <a:p>
          <a:endParaRPr lang="fr-FR"/>
        </a:p>
      </dgm:t>
    </dgm:pt>
    <dgm:pt modelId="{3DE235D1-B05A-48F4-9318-870993E25C00}" type="sibTrans" cxnId="{9C3C3AF0-32C6-4D61-9AFD-672DDE7442BB}">
      <dgm:prSet/>
      <dgm:spPr/>
      <dgm:t>
        <a:bodyPr/>
        <a:lstStyle/>
        <a:p>
          <a:endParaRPr lang="fr-FR"/>
        </a:p>
      </dgm:t>
    </dgm:pt>
    <dgm:pt modelId="{671E0816-E198-4816-B7BB-EE6C81AC9BE8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Implantation</a:t>
          </a:r>
          <a:endParaRPr lang="fr-FR" sz="2400" b="1" dirty="0">
            <a:solidFill>
              <a:schemeClr val="tx1"/>
            </a:solidFill>
          </a:endParaRPr>
        </a:p>
      </dgm:t>
    </dgm:pt>
    <dgm:pt modelId="{E46FF9E0-24A5-4469-87E4-6A8FA6EC70D3}" type="parTrans" cxnId="{7CF6228E-CB9F-4E77-A474-8413A1FCC26A}">
      <dgm:prSet/>
      <dgm:spPr/>
      <dgm:t>
        <a:bodyPr/>
        <a:lstStyle/>
        <a:p>
          <a:endParaRPr lang="fr-FR"/>
        </a:p>
      </dgm:t>
    </dgm:pt>
    <dgm:pt modelId="{317E4778-DC31-46F8-A9DE-22B04ED25C1B}" type="sibTrans" cxnId="{7CF6228E-CB9F-4E77-A474-8413A1FCC26A}">
      <dgm:prSet/>
      <dgm:spPr/>
      <dgm:t>
        <a:bodyPr/>
        <a:lstStyle/>
        <a:p>
          <a:endParaRPr lang="fr-FR"/>
        </a:p>
      </dgm:t>
    </dgm:pt>
    <dgm:pt modelId="{8CDAADC9-1E99-4834-A1A9-9ADE1C438257}">
      <dgm:prSet/>
      <dgm:spPr/>
      <dgm:t>
        <a:bodyPr/>
        <a:lstStyle/>
        <a:p>
          <a:endParaRPr lang="fr-FR"/>
        </a:p>
      </dgm:t>
    </dgm:pt>
    <dgm:pt modelId="{979331FF-B89C-440D-BCFE-2B94D77E617C}" type="parTrans" cxnId="{9A663E3A-7607-4AB1-9868-20EC199A2BE1}">
      <dgm:prSet/>
      <dgm:spPr/>
      <dgm:t>
        <a:bodyPr/>
        <a:lstStyle/>
        <a:p>
          <a:endParaRPr lang="fr-FR"/>
        </a:p>
      </dgm:t>
    </dgm:pt>
    <dgm:pt modelId="{19042443-442B-4F8E-BC8F-1BCEBE6A44B6}" type="sibTrans" cxnId="{9A663E3A-7607-4AB1-9868-20EC199A2BE1}">
      <dgm:prSet/>
      <dgm:spPr/>
      <dgm:t>
        <a:bodyPr/>
        <a:lstStyle/>
        <a:p>
          <a:endParaRPr lang="fr-FR"/>
        </a:p>
      </dgm:t>
    </dgm:pt>
    <dgm:pt modelId="{D3480C2C-D8B4-4E35-AD2A-56AB362623BB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err="1" smtClean="0">
              <a:solidFill>
                <a:schemeClr val="tx1"/>
              </a:solidFill>
            </a:rPr>
            <a:t>Autocad</a:t>
          </a:r>
          <a:endParaRPr lang="fr-FR" sz="2400" b="1" dirty="0" smtClean="0">
            <a:solidFill>
              <a:schemeClr val="tx1"/>
            </a:solidFill>
          </a:endParaRPr>
        </a:p>
      </dgm:t>
    </dgm:pt>
    <dgm:pt modelId="{0C222CA7-0065-4F8E-9ACC-DADA0A4A85E9}" type="parTrans" cxnId="{65D74114-DEB9-420D-97A5-D4835C41CFD2}">
      <dgm:prSet/>
      <dgm:spPr/>
      <dgm:t>
        <a:bodyPr/>
        <a:lstStyle/>
        <a:p>
          <a:endParaRPr lang="fr-FR"/>
        </a:p>
      </dgm:t>
    </dgm:pt>
    <dgm:pt modelId="{1D94A619-3AEC-435F-B384-7A63B037966F}" type="sibTrans" cxnId="{65D74114-DEB9-420D-97A5-D4835C41CFD2}">
      <dgm:prSet/>
      <dgm:spPr/>
      <dgm:t>
        <a:bodyPr/>
        <a:lstStyle/>
        <a:p>
          <a:endParaRPr lang="fr-FR"/>
        </a:p>
      </dgm:t>
    </dgm:pt>
    <dgm:pt modelId="{05CB18A3-88BC-4492-A28C-A8154C5F835C}">
      <dgm:prSet/>
      <dgm:spPr/>
      <dgm:t>
        <a:bodyPr/>
        <a:lstStyle/>
        <a:p>
          <a:endParaRPr lang="fr-FR" dirty="0"/>
        </a:p>
      </dgm:t>
    </dgm:pt>
    <dgm:pt modelId="{BB1972B2-67AF-4AAD-89C3-E1E1EE0B9E2C}" type="parTrans" cxnId="{454FC350-AF40-4E79-BDAE-AFCA1B3992F8}">
      <dgm:prSet/>
      <dgm:spPr/>
      <dgm:t>
        <a:bodyPr/>
        <a:lstStyle/>
        <a:p>
          <a:endParaRPr lang="fr-FR"/>
        </a:p>
      </dgm:t>
    </dgm:pt>
    <dgm:pt modelId="{6F97B4D5-A10B-4282-94D5-533456184A11}" type="sibTrans" cxnId="{454FC350-AF40-4E79-BDAE-AFCA1B3992F8}">
      <dgm:prSet/>
      <dgm:spPr/>
      <dgm:t>
        <a:bodyPr/>
        <a:lstStyle/>
        <a:p>
          <a:endParaRPr lang="fr-FR"/>
        </a:p>
      </dgm:t>
    </dgm:pt>
    <dgm:pt modelId="{73A2352B-F82A-43F8-95F3-7A0F3826EE65}" type="pres">
      <dgm:prSet presAssocID="{830B5C27-E05E-4FB1-A576-0C69C551CD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4928272-26EB-49A3-925E-84D25344EDDE}" type="pres">
      <dgm:prSet presAssocID="{538C059F-2788-4A9A-B134-761B9C02C1BF}" presName="singleCycle" presStyleCnt="0"/>
      <dgm:spPr/>
    </dgm:pt>
    <dgm:pt modelId="{85485CC5-3EF5-4B90-9934-ECC6DF5CF70C}" type="pres">
      <dgm:prSet presAssocID="{538C059F-2788-4A9A-B134-761B9C02C1BF}" presName="singleCenter" presStyleLbl="node1" presStyleIdx="0" presStyleCnt="3" custScaleX="167055" custScaleY="114431" custLinFactNeighborX="20148" custLinFactNeighborY="-32573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9B2482B-1F99-449F-8F43-3601DD4ED844}" type="pres">
      <dgm:prSet presAssocID="{E46FF9E0-24A5-4469-87E4-6A8FA6EC70D3}" presName="Name56" presStyleLbl="parChTrans1D2" presStyleIdx="0" presStyleCnt="2"/>
      <dgm:spPr/>
      <dgm:t>
        <a:bodyPr/>
        <a:lstStyle/>
        <a:p>
          <a:endParaRPr lang="fr-FR"/>
        </a:p>
      </dgm:t>
    </dgm:pt>
    <dgm:pt modelId="{821885AA-0A9B-4737-9A77-43CDE4D06CF1}" type="pres">
      <dgm:prSet presAssocID="{671E0816-E198-4816-B7BB-EE6C81AC9BE8}" presName="text0" presStyleLbl="node1" presStyleIdx="1" presStyleCnt="3" custScaleX="213916" custScaleY="89507" custRadScaleRad="124294" custRadScaleInc="-507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06BCB-6152-443C-AE7A-E0F915DF1D0F}" type="pres">
      <dgm:prSet presAssocID="{0C222CA7-0065-4F8E-9ACC-DADA0A4A85E9}" presName="Name56" presStyleLbl="parChTrans1D2" presStyleIdx="1" presStyleCnt="2"/>
      <dgm:spPr/>
      <dgm:t>
        <a:bodyPr/>
        <a:lstStyle/>
        <a:p>
          <a:endParaRPr lang="fr-FR"/>
        </a:p>
      </dgm:t>
    </dgm:pt>
    <dgm:pt modelId="{BC381F11-6D50-4512-899D-F9E5F7DD2CCD}" type="pres">
      <dgm:prSet presAssocID="{D3480C2C-D8B4-4E35-AD2A-56AB362623BB}" presName="text0" presStyleLbl="node1" presStyleIdx="2" presStyleCnt="3" custScaleX="209152" custScaleY="96066" custRadScaleRad="94479" custRadScaleInc="1200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D90508-9BF3-4D85-8581-A0E787C4B412}" type="presOf" srcId="{0C222CA7-0065-4F8E-9ACC-DADA0A4A85E9}" destId="{2CD06BCB-6152-443C-AE7A-E0F915DF1D0F}" srcOrd="0" destOrd="0" presId="urn:microsoft.com/office/officeart/2008/layout/RadialCluster"/>
    <dgm:cxn modelId="{724513B4-4209-4702-BC52-C598C3F12ABE}" type="presOf" srcId="{671E0816-E198-4816-B7BB-EE6C81AC9BE8}" destId="{821885AA-0A9B-4737-9A77-43CDE4D06CF1}" srcOrd="0" destOrd="0" presId="urn:microsoft.com/office/officeart/2008/layout/RadialCluster"/>
    <dgm:cxn modelId="{0D43998B-C230-4CF6-81E2-5D6FAC0F0C5E}" type="presOf" srcId="{D3480C2C-D8B4-4E35-AD2A-56AB362623BB}" destId="{BC381F11-6D50-4512-899D-F9E5F7DD2CCD}" srcOrd="0" destOrd="0" presId="urn:microsoft.com/office/officeart/2008/layout/RadialCluster"/>
    <dgm:cxn modelId="{C139F356-1FEA-4A48-9AB4-58900AC5009C}" type="presOf" srcId="{E46FF9E0-24A5-4469-87E4-6A8FA6EC70D3}" destId="{E9B2482B-1F99-449F-8F43-3601DD4ED844}" srcOrd="0" destOrd="0" presId="urn:microsoft.com/office/officeart/2008/layout/RadialCluster"/>
    <dgm:cxn modelId="{8DFC949F-471E-47B4-9D09-5F56DCC347FE}" type="presOf" srcId="{830B5C27-E05E-4FB1-A576-0C69C551CDE7}" destId="{73A2352B-F82A-43F8-95F3-7A0F3826EE65}" srcOrd="0" destOrd="0" presId="urn:microsoft.com/office/officeart/2008/layout/RadialCluster"/>
    <dgm:cxn modelId="{9A663E3A-7607-4AB1-9868-20EC199A2BE1}" srcId="{830B5C27-E05E-4FB1-A576-0C69C551CDE7}" destId="{8CDAADC9-1E99-4834-A1A9-9ADE1C438257}" srcOrd="1" destOrd="0" parTransId="{979331FF-B89C-440D-BCFE-2B94D77E617C}" sibTransId="{19042443-442B-4F8E-BC8F-1BCEBE6A44B6}"/>
    <dgm:cxn modelId="{65D74114-DEB9-420D-97A5-D4835C41CFD2}" srcId="{538C059F-2788-4A9A-B134-761B9C02C1BF}" destId="{D3480C2C-D8B4-4E35-AD2A-56AB362623BB}" srcOrd="1" destOrd="0" parTransId="{0C222CA7-0065-4F8E-9ACC-DADA0A4A85E9}" sibTransId="{1D94A619-3AEC-435F-B384-7A63B037966F}"/>
    <dgm:cxn modelId="{9C3C3AF0-32C6-4D61-9AFD-672DDE7442BB}" srcId="{830B5C27-E05E-4FB1-A576-0C69C551CDE7}" destId="{538C059F-2788-4A9A-B134-761B9C02C1BF}" srcOrd="0" destOrd="0" parTransId="{AEF52019-9F43-4B10-9967-A1DBA5124C64}" sibTransId="{3DE235D1-B05A-48F4-9318-870993E25C00}"/>
    <dgm:cxn modelId="{7CF6228E-CB9F-4E77-A474-8413A1FCC26A}" srcId="{538C059F-2788-4A9A-B134-761B9C02C1BF}" destId="{671E0816-E198-4816-B7BB-EE6C81AC9BE8}" srcOrd="0" destOrd="0" parTransId="{E46FF9E0-24A5-4469-87E4-6A8FA6EC70D3}" sibTransId="{317E4778-DC31-46F8-A9DE-22B04ED25C1B}"/>
    <dgm:cxn modelId="{454FC350-AF40-4E79-BDAE-AFCA1B3992F8}" srcId="{830B5C27-E05E-4FB1-A576-0C69C551CDE7}" destId="{05CB18A3-88BC-4492-A28C-A8154C5F835C}" srcOrd="2" destOrd="0" parTransId="{BB1972B2-67AF-4AAD-89C3-E1E1EE0B9E2C}" sibTransId="{6F97B4D5-A10B-4282-94D5-533456184A11}"/>
    <dgm:cxn modelId="{59305AA3-9786-49DE-87E1-CD9693627D72}" type="presOf" srcId="{538C059F-2788-4A9A-B134-761B9C02C1BF}" destId="{85485CC5-3EF5-4B90-9934-ECC6DF5CF70C}" srcOrd="0" destOrd="0" presId="urn:microsoft.com/office/officeart/2008/layout/RadialCluster"/>
    <dgm:cxn modelId="{CB87FEE5-D1CE-4F76-AABB-121483B75ED2}" type="presParOf" srcId="{73A2352B-F82A-43F8-95F3-7A0F3826EE65}" destId="{F4928272-26EB-49A3-925E-84D25344EDDE}" srcOrd="0" destOrd="0" presId="urn:microsoft.com/office/officeart/2008/layout/RadialCluster"/>
    <dgm:cxn modelId="{8EF7FC06-8A85-4864-A56F-BF35530ABDA3}" type="presParOf" srcId="{F4928272-26EB-49A3-925E-84D25344EDDE}" destId="{85485CC5-3EF5-4B90-9934-ECC6DF5CF70C}" srcOrd="0" destOrd="0" presId="urn:microsoft.com/office/officeart/2008/layout/RadialCluster"/>
    <dgm:cxn modelId="{FD31A3A3-4C22-4A65-B137-909C7BDE6826}" type="presParOf" srcId="{F4928272-26EB-49A3-925E-84D25344EDDE}" destId="{E9B2482B-1F99-449F-8F43-3601DD4ED844}" srcOrd="1" destOrd="0" presId="urn:microsoft.com/office/officeart/2008/layout/RadialCluster"/>
    <dgm:cxn modelId="{23BF6332-4EB9-456C-AB71-76F5C233BB1C}" type="presParOf" srcId="{F4928272-26EB-49A3-925E-84D25344EDDE}" destId="{821885AA-0A9B-4737-9A77-43CDE4D06CF1}" srcOrd="2" destOrd="0" presId="urn:microsoft.com/office/officeart/2008/layout/RadialCluster"/>
    <dgm:cxn modelId="{DBBCBF12-E036-4CAA-A2F2-BB257C6AD26E}" type="presParOf" srcId="{F4928272-26EB-49A3-925E-84D25344EDDE}" destId="{2CD06BCB-6152-443C-AE7A-E0F915DF1D0F}" srcOrd="3" destOrd="0" presId="urn:microsoft.com/office/officeart/2008/layout/RadialCluster"/>
    <dgm:cxn modelId="{4E031415-B224-4022-8745-24704AE3E3B1}" type="presParOf" srcId="{F4928272-26EB-49A3-925E-84D25344EDDE}" destId="{BC381F11-6D50-4512-899D-F9E5F7DD2CCD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0B5C27-E05E-4FB1-A576-0C69C551CDE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C059F-2788-4A9A-B134-761B9C02C1BF}">
      <dgm:prSet phldrT="[Texte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Préparation des travaux</a:t>
          </a:r>
          <a:endParaRPr lang="fr-FR" sz="2800" dirty="0">
            <a:solidFill>
              <a:schemeClr val="tx1"/>
            </a:solidFill>
          </a:endParaRPr>
        </a:p>
      </dgm:t>
    </dgm:pt>
    <dgm:pt modelId="{AEF52019-9F43-4B10-9967-A1DBA5124C64}" type="parTrans" cxnId="{9C3C3AF0-32C6-4D61-9AFD-672DDE7442BB}">
      <dgm:prSet/>
      <dgm:spPr/>
      <dgm:t>
        <a:bodyPr/>
        <a:lstStyle/>
        <a:p>
          <a:endParaRPr lang="fr-FR"/>
        </a:p>
      </dgm:t>
    </dgm:pt>
    <dgm:pt modelId="{3DE235D1-B05A-48F4-9318-870993E25C00}" type="sibTrans" cxnId="{9C3C3AF0-32C6-4D61-9AFD-672DDE7442BB}">
      <dgm:prSet/>
      <dgm:spPr/>
      <dgm:t>
        <a:bodyPr/>
        <a:lstStyle/>
        <a:p>
          <a:endParaRPr lang="fr-FR"/>
        </a:p>
      </dgm:t>
    </dgm:pt>
    <dgm:pt modelId="{671E0816-E198-4816-B7BB-EE6C81AC9BE8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Tâches à réaliser</a:t>
          </a:r>
          <a:endParaRPr lang="fr-FR" sz="2400" b="1" i="1" dirty="0">
            <a:solidFill>
              <a:schemeClr val="tx1"/>
            </a:solidFill>
          </a:endParaRPr>
        </a:p>
      </dgm:t>
    </dgm:pt>
    <dgm:pt modelId="{E46FF9E0-24A5-4469-87E4-6A8FA6EC70D3}" type="parTrans" cxnId="{7CF6228E-CB9F-4E77-A474-8413A1FCC26A}">
      <dgm:prSet/>
      <dgm:spPr/>
      <dgm:t>
        <a:bodyPr/>
        <a:lstStyle/>
        <a:p>
          <a:endParaRPr lang="fr-FR"/>
        </a:p>
      </dgm:t>
    </dgm:pt>
    <dgm:pt modelId="{317E4778-DC31-46F8-A9DE-22B04ED25C1B}" type="sibTrans" cxnId="{7CF6228E-CB9F-4E77-A474-8413A1FCC26A}">
      <dgm:prSet/>
      <dgm:spPr/>
      <dgm:t>
        <a:bodyPr/>
        <a:lstStyle/>
        <a:p>
          <a:endParaRPr lang="fr-FR"/>
        </a:p>
      </dgm:t>
    </dgm:pt>
    <dgm:pt modelId="{92D172A5-971E-4A10-AACB-2048D383BE87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Dossier de préparation</a:t>
          </a:r>
          <a:endParaRPr lang="fr-FR" sz="2400" b="1" i="1" dirty="0">
            <a:solidFill>
              <a:schemeClr val="tx1"/>
            </a:solidFill>
          </a:endParaRPr>
        </a:p>
      </dgm:t>
    </dgm:pt>
    <dgm:pt modelId="{9E13C135-1728-4F89-88A2-79918EF7361C}" type="parTrans" cxnId="{3DBEF040-B2E9-49C8-AE79-9564E40EB353}">
      <dgm:prSet/>
      <dgm:spPr/>
      <dgm:t>
        <a:bodyPr/>
        <a:lstStyle/>
        <a:p>
          <a:endParaRPr lang="fr-FR"/>
        </a:p>
      </dgm:t>
    </dgm:pt>
    <dgm:pt modelId="{BF0304D1-44AC-4936-BB16-67B53E11DB94}" type="sibTrans" cxnId="{3DBEF040-B2E9-49C8-AE79-9564E40EB353}">
      <dgm:prSet/>
      <dgm:spPr/>
      <dgm:t>
        <a:bodyPr/>
        <a:lstStyle/>
        <a:p>
          <a:endParaRPr lang="fr-FR"/>
        </a:p>
      </dgm:t>
    </dgm:pt>
    <dgm:pt modelId="{8CDAADC9-1E99-4834-A1A9-9ADE1C438257}">
      <dgm:prSet/>
      <dgm:spPr/>
      <dgm:t>
        <a:bodyPr/>
        <a:lstStyle/>
        <a:p>
          <a:endParaRPr lang="fr-FR"/>
        </a:p>
      </dgm:t>
    </dgm:pt>
    <dgm:pt modelId="{979331FF-B89C-440D-BCFE-2B94D77E617C}" type="parTrans" cxnId="{9A663E3A-7607-4AB1-9868-20EC199A2BE1}">
      <dgm:prSet/>
      <dgm:spPr/>
      <dgm:t>
        <a:bodyPr/>
        <a:lstStyle/>
        <a:p>
          <a:endParaRPr lang="fr-FR"/>
        </a:p>
      </dgm:t>
    </dgm:pt>
    <dgm:pt modelId="{19042443-442B-4F8E-BC8F-1BCEBE6A44B6}" type="sibTrans" cxnId="{9A663E3A-7607-4AB1-9868-20EC199A2BE1}">
      <dgm:prSet/>
      <dgm:spPr/>
      <dgm:t>
        <a:bodyPr/>
        <a:lstStyle/>
        <a:p>
          <a:endParaRPr lang="fr-FR"/>
        </a:p>
      </dgm:t>
    </dgm:pt>
    <dgm:pt modelId="{D3480C2C-D8B4-4E35-AD2A-56AB362623BB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Besoins matériels et humains</a:t>
          </a:r>
          <a:endParaRPr lang="fr-FR" sz="2400" b="1" i="1" dirty="0">
            <a:solidFill>
              <a:schemeClr val="tx1"/>
            </a:solidFill>
          </a:endParaRPr>
        </a:p>
      </dgm:t>
    </dgm:pt>
    <dgm:pt modelId="{0C222CA7-0065-4F8E-9ACC-DADA0A4A85E9}" type="parTrans" cxnId="{65D74114-DEB9-420D-97A5-D4835C41CFD2}">
      <dgm:prSet/>
      <dgm:spPr/>
      <dgm:t>
        <a:bodyPr/>
        <a:lstStyle/>
        <a:p>
          <a:endParaRPr lang="fr-FR"/>
        </a:p>
      </dgm:t>
    </dgm:pt>
    <dgm:pt modelId="{1D94A619-3AEC-435F-B384-7A63B037966F}" type="sibTrans" cxnId="{65D74114-DEB9-420D-97A5-D4835C41CFD2}">
      <dgm:prSet/>
      <dgm:spPr/>
      <dgm:t>
        <a:bodyPr/>
        <a:lstStyle/>
        <a:p>
          <a:endParaRPr lang="fr-FR"/>
        </a:p>
      </dgm:t>
    </dgm:pt>
    <dgm:pt modelId="{40758F32-F61F-45A9-84E3-BFF18D9F01B0}">
      <dgm:prSet phldrT="[Texte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b="1" i="1" dirty="0" smtClean="0">
              <a:solidFill>
                <a:schemeClr val="tx1"/>
              </a:solidFill>
            </a:rPr>
            <a:t>Planification</a:t>
          </a:r>
          <a:endParaRPr lang="fr-FR" b="1" i="1" dirty="0">
            <a:solidFill>
              <a:schemeClr val="tx1"/>
            </a:solidFill>
          </a:endParaRPr>
        </a:p>
      </dgm:t>
    </dgm:pt>
    <dgm:pt modelId="{9FF2358A-DC99-4A6D-B2CA-AB6A1E560C58}" type="parTrans" cxnId="{B300F5A5-FBC0-40BF-9230-3F2A171D5630}">
      <dgm:prSet/>
      <dgm:spPr/>
      <dgm:t>
        <a:bodyPr/>
        <a:lstStyle/>
        <a:p>
          <a:endParaRPr lang="fr-FR"/>
        </a:p>
      </dgm:t>
    </dgm:pt>
    <dgm:pt modelId="{D39C9625-BAD3-4DF3-8AC8-F27478ADD8A6}" type="sibTrans" cxnId="{B300F5A5-FBC0-40BF-9230-3F2A171D5630}">
      <dgm:prSet/>
      <dgm:spPr/>
      <dgm:t>
        <a:bodyPr/>
        <a:lstStyle/>
        <a:p>
          <a:endParaRPr lang="fr-FR"/>
        </a:p>
      </dgm:t>
    </dgm:pt>
    <dgm:pt modelId="{73A2352B-F82A-43F8-95F3-7A0F3826EE65}" type="pres">
      <dgm:prSet presAssocID="{830B5C27-E05E-4FB1-A576-0C69C551CD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4928272-26EB-49A3-925E-84D25344EDDE}" type="pres">
      <dgm:prSet presAssocID="{538C059F-2788-4A9A-B134-761B9C02C1BF}" presName="singleCycle" presStyleCnt="0"/>
      <dgm:spPr/>
    </dgm:pt>
    <dgm:pt modelId="{85485CC5-3EF5-4B90-9934-ECC6DF5CF70C}" type="pres">
      <dgm:prSet presAssocID="{538C059F-2788-4A9A-B134-761B9C02C1BF}" presName="singleCenter" presStyleLbl="node1" presStyleIdx="0" presStyleCnt="5" custScaleX="131565" custScaleY="114431" custLinFactNeighborX="12188" custLinFactNeighborY="-29831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9B2482B-1F99-449F-8F43-3601DD4ED844}" type="pres">
      <dgm:prSet presAssocID="{E46FF9E0-24A5-4469-87E4-6A8FA6EC70D3}" presName="Name56" presStyleLbl="parChTrans1D2" presStyleIdx="0" presStyleCnt="4"/>
      <dgm:spPr/>
      <dgm:t>
        <a:bodyPr/>
        <a:lstStyle/>
        <a:p>
          <a:endParaRPr lang="fr-FR"/>
        </a:p>
      </dgm:t>
    </dgm:pt>
    <dgm:pt modelId="{821885AA-0A9B-4737-9A77-43CDE4D06CF1}" type="pres">
      <dgm:prSet presAssocID="{671E0816-E198-4816-B7BB-EE6C81AC9BE8}" presName="text0" presStyleLbl="node1" presStyleIdx="1" presStyleCnt="5" custScaleX="213916" custScaleY="89507" custRadScaleRad="142006" custRadScaleInc="-981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9177DB-B62F-4375-B20B-8913D11E1E9B}" type="pres">
      <dgm:prSet presAssocID="{9E13C135-1728-4F89-88A2-79918EF7361C}" presName="Name56" presStyleLbl="parChTrans1D2" presStyleIdx="1" presStyleCnt="4"/>
      <dgm:spPr/>
      <dgm:t>
        <a:bodyPr/>
        <a:lstStyle/>
        <a:p>
          <a:endParaRPr lang="fr-FR"/>
        </a:p>
      </dgm:t>
    </dgm:pt>
    <dgm:pt modelId="{E2EC7499-26EB-41E3-BBEF-7FF9053B50F8}" type="pres">
      <dgm:prSet presAssocID="{92D172A5-971E-4A10-AACB-2048D383BE87}" presName="text0" presStyleLbl="node1" presStyleIdx="2" presStyleCnt="5" custScaleX="209152" custScaleY="96066" custRadScaleRad="166711" custRadScaleInc="3136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83DA94-79F2-4863-9E4C-A0D76AE09DF4}" type="pres">
      <dgm:prSet presAssocID="{9FF2358A-DC99-4A6D-B2CA-AB6A1E560C58}" presName="Name56" presStyleLbl="parChTrans1D2" presStyleIdx="2" presStyleCnt="4"/>
      <dgm:spPr/>
      <dgm:t>
        <a:bodyPr/>
        <a:lstStyle/>
        <a:p>
          <a:endParaRPr lang="fr-FR"/>
        </a:p>
      </dgm:t>
    </dgm:pt>
    <dgm:pt modelId="{A4B2328E-124D-4940-8065-51A128CF7798}" type="pres">
      <dgm:prSet presAssocID="{40758F32-F61F-45A9-84E3-BFF18D9F01B0}" presName="text0" presStyleLbl="node1" presStyleIdx="3" presStyleCnt="5" custScaleX="209152" custScaleY="96066" custRadScaleRad="102805" custRadScaleInc="1711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06BCB-6152-443C-AE7A-E0F915DF1D0F}" type="pres">
      <dgm:prSet presAssocID="{0C222CA7-0065-4F8E-9ACC-DADA0A4A85E9}" presName="Name56" presStyleLbl="parChTrans1D2" presStyleIdx="3" presStyleCnt="4"/>
      <dgm:spPr/>
      <dgm:t>
        <a:bodyPr/>
        <a:lstStyle/>
        <a:p>
          <a:endParaRPr lang="fr-FR"/>
        </a:p>
      </dgm:t>
    </dgm:pt>
    <dgm:pt modelId="{BC381F11-6D50-4512-899D-F9E5F7DD2CCD}" type="pres">
      <dgm:prSet presAssocID="{D3480C2C-D8B4-4E35-AD2A-56AB362623BB}" presName="text0" presStyleLbl="node1" presStyleIdx="4" presStyleCnt="5" custScaleX="209152" custScaleY="96066" custRadScaleRad="109871" custRadScaleInc="539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D0DD859-6F1C-4845-BBD1-579E90CE2CF7}" type="presOf" srcId="{E46FF9E0-24A5-4469-87E4-6A8FA6EC70D3}" destId="{E9B2482B-1F99-449F-8F43-3601DD4ED844}" srcOrd="0" destOrd="0" presId="urn:microsoft.com/office/officeart/2008/layout/RadialCluster"/>
    <dgm:cxn modelId="{D78F5BE1-0F93-4AB7-B25D-C4264795AB8D}" type="presOf" srcId="{538C059F-2788-4A9A-B134-761B9C02C1BF}" destId="{85485CC5-3EF5-4B90-9934-ECC6DF5CF70C}" srcOrd="0" destOrd="0" presId="urn:microsoft.com/office/officeart/2008/layout/RadialCluster"/>
    <dgm:cxn modelId="{5D9CE380-D541-42CD-A909-01EE1B9FAE25}" type="presOf" srcId="{40758F32-F61F-45A9-84E3-BFF18D9F01B0}" destId="{A4B2328E-124D-4940-8065-51A128CF7798}" srcOrd="0" destOrd="0" presId="urn:microsoft.com/office/officeart/2008/layout/RadialCluster"/>
    <dgm:cxn modelId="{9A663E3A-7607-4AB1-9868-20EC199A2BE1}" srcId="{830B5C27-E05E-4FB1-A576-0C69C551CDE7}" destId="{8CDAADC9-1E99-4834-A1A9-9ADE1C438257}" srcOrd="1" destOrd="0" parTransId="{979331FF-B89C-440D-BCFE-2B94D77E617C}" sibTransId="{19042443-442B-4F8E-BC8F-1BCEBE6A44B6}"/>
    <dgm:cxn modelId="{A8EE82E9-8AEC-4F12-866F-E0488C7CF131}" type="presOf" srcId="{0C222CA7-0065-4F8E-9ACC-DADA0A4A85E9}" destId="{2CD06BCB-6152-443C-AE7A-E0F915DF1D0F}" srcOrd="0" destOrd="0" presId="urn:microsoft.com/office/officeart/2008/layout/RadialCluster"/>
    <dgm:cxn modelId="{7CF6228E-CB9F-4E77-A474-8413A1FCC26A}" srcId="{538C059F-2788-4A9A-B134-761B9C02C1BF}" destId="{671E0816-E198-4816-B7BB-EE6C81AC9BE8}" srcOrd="0" destOrd="0" parTransId="{E46FF9E0-24A5-4469-87E4-6A8FA6EC70D3}" sibTransId="{317E4778-DC31-46F8-A9DE-22B04ED25C1B}"/>
    <dgm:cxn modelId="{B300F5A5-FBC0-40BF-9230-3F2A171D5630}" srcId="{538C059F-2788-4A9A-B134-761B9C02C1BF}" destId="{40758F32-F61F-45A9-84E3-BFF18D9F01B0}" srcOrd="2" destOrd="0" parTransId="{9FF2358A-DC99-4A6D-B2CA-AB6A1E560C58}" sibTransId="{D39C9625-BAD3-4DF3-8AC8-F27478ADD8A6}"/>
    <dgm:cxn modelId="{A502E69D-76FD-4B82-A7AC-6B1CFEFE3C5D}" type="presOf" srcId="{9E13C135-1728-4F89-88A2-79918EF7361C}" destId="{569177DB-B62F-4375-B20B-8913D11E1E9B}" srcOrd="0" destOrd="0" presId="urn:microsoft.com/office/officeart/2008/layout/RadialCluster"/>
    <dgm:cxn modelId="{D75E1417-B621-4D11-926C-564B85712639}" type="presOf" srcId="{830B5C27-E05E-4FB1-A576-0C69C551CDE7}" destId="{73A2352B-F82A-43F8-95F3-7A0F3826EE65}" srcOrd="0" destOrd="0" presId="urn:microsoft.com/office/officeart/2008/layout/RadialCluster"/>
    <dgm:cxn modelId="{EE9BA864-603C-4F52-86DD-F6144F393DCA}" type="presOf" srcId="{671E0816-E198-4816-B7BB-EE6C81AC9BE8}" destId="{821885AA-0A9B-4737-9A77-43CDE4D06CF1}" srcOrd="0" destOrd="0" presId="urn:microsoft.com/office/officeart/2008/layout/RadialCluster"/>
    <dgm:cxn modelId="{9C3C3AF0-32C6-4D61-9AFD-672DDE7442BB}" srcId="{830B5C27-E05E-4FB1-A576-0C69C551CDE7}" destId="{538C059F-2788-4A9A-B134-761B9C02C1BF}" srcOrd="0" destOrd="0" parTransId="{AEF52019-9F43-4B10-9967-A1DBA5124C64}" sibTransId="{3DE235D1-B05A-48F4-9318-870993E25C00}"/>
    <dgm:cxn modelId="{AA1BC9CB-AD5F-424E-8224-DD262A64C02D}" type="presOf" srcId="{92D172A5-971E-4A10-AACB-2048D383BE87}" destId="{E2EC7499-26EB-41E3-BBEF-7FF9053B50F8}" srcOrd="0" destOrd="0" presId="urn:microsoft.com/office/officeart/2008/layout/RadialCluster"/>
    <dgm:cxn modelId="{65D74114-DEB9-420D-97A5-D4835C41CFD2}" srcId="{538C059F-2788-4A9A-B134-761B9C02C1BF}" destId="{D3480C2C-D8B4-4E35-AD2A-56AB362623BB}" srcOrd="3" destOrd="0" parTransId="{0C222CA7-0065-4F8E-9ACC-DADA0A4A85E9}" sibTransId="{1D94A619-3AEC-435F-B384-7A63B037966F}"/>
    <dgm:cxn modelId="{0053A921-BA77-462F-9612-1C40D4A53CC0}" type="presOf" srcId="{D3480C2C-D8B4-4E35-AD2A-56AB362623BB}" destId="{BC381F11-6D50-4512-899D-F9E5F7DD2CCD}" srcOrd="0" destOrd="0" presId="urn:microsoft.com/office/officeart/2008/layout/RadialCluster"/>
    <dgm:cxn modelId="{3DBEF040-B2E9-49C8-AE79-9564E40EB353}" srcId="{538C059F-2788-4A9A-B134-761B9C02C1BF}" destId="{92D172A5-971E-4A10-AACB-2048D383BE87}" srcOrd="1" destOrd="0" parTransId="{9E13C135-1728-4F89-88A2-79918EF7361C}" sibTransId="{BF0304D1-44AC-4936-BB16-67B53E11DB94}"/>
    <dgm:cxn modelId="{E54D65AC-06C3-4EE8-A0BA-D5A64322A7F6}" type="presOf" srcId="{9FF2358A-DC99-4A6D-B2CA-AB6A1E560C58}" destId="{6683DA94-79F2-4863-9E4C-A0D76AE09DF4}" srcOrd="0" destOrd="0" presId="urn:microsoft.com/office/officeart/2008/layout/RadialCluster"/>
    <dgm:cxn modelId="{3EA1EBEA-E470-4AF9-8448-CA3E2C0387E4}" type="presParOf" srcId="{73A2352B-F82A-43F8-95F3-7A0F3826EE65}" destId="{F4928272-26EB-49A3-925E-84D25344EDDE}" srcOrd="0" destOrd="0" presId="urn:microsoft.com/office/officeart/2008/layout/RadialCluster"/>
    <dgm:cxn modelId="{EEBA35C1-76C2-4A0B-977E-89B7BC660CA0}" type="presParOf" srcId="{F4928272-26EB-49A3-925E-84D25344EDDE}" destId="{85485CC5-3EF5-4B90-9934-ECC6DF5CF70C}" srcOrd="0" destOrd="0" presId="urn:microsoft.com/office/officeart/2008/layout/RadialCluster"/>
    <dgm:cxn modelId="{8E049643-99BF-47D3-81B7-1F81EA681331}" type="presParOf" srcId="{F4928272-26EB-49A3-925E-84D25344EDDE}" destId="{E9B2482B-1F99-449F-8F43-3601DD4ED844}" srcOrd="1" destOrd="0" presId="urn:microsoft.com/office/officeart/2008/layout/RadialCluster"/>
    <dgm:cxn modelId="{4253737F-335E-4561-899D-86B78BEFD592}" type="presParOf" srcId="{F4928272-26EB-49A3-925E-84D25344EDDE}" destId="{821885AA-0A9B-4737-9A77-43CDE4D06CF1}" srcOrd="2" destOrd="0" presId="urn:microsoft.com/office/officeart/2008/layout/RadialCluster"/>
    <dgm:cxn modelId="{40BB8597-CFCD-4FAC-900C-A4E00AC38F03}" type="presParOf" srcId="{F4928272-26EB-49A3-925E-84D25344EDDE}" destId="{569177DB-B62F-4375-B20B-8913D11E1E9B}" srcOrd="3" destOrd="0" presId="urn:microsoft.com/office/officeart/2008/layout/RadialCluster"/>
    <dgm:cxn modelId="{82CB1BD6-7E02-4CD5-B6B1-084963C5722A}" type="presParOf" srcId="{F4928272-26EB-49A3-925E-84D25344EDDE}" destId="{E2EC7499-26EB-41E3-BBEF-7FF9053B50F8}" srcOrd="4" destOrd="0" presId="urn:microsoft.com/office/officeart/2008/layout/RadialCluster"/>
    <dgm:cxn modelId="{FA08B102-2A90-42AD-998D-5DD121614EE9}" type="presParOf" srcId="{F4928272-26EB-49A3-925E-84D25344EDDE}" destId="{6683DA94-79F2-4863-9E4C-A0D76AE09DF4}" srcOrd="5" destOrd="0" presId="urn:microsoft.com/office/officeart/2008/layout/RadialCluster"/>
    <dgm:cxn modelId="{6E928E95-D0D7-4F78-8B06-A9A907D27379}" type="presParOf" srcId="{F4928272-26EB-49A3-925E-84D25344EDDE}" destId="{A4B2328E-124D-4940-8065-51A128CF7798}" srcOrd="6" destOrd="0" presId="urn:microsoft.com/office/officeart/2008/layout/RadialCluster"/>
    <dgm:cxn modelId="{E7272AA9-0487-465A-A63B-A823DAE952AF}" type="presParOf" srcId="{F4928272-26EB-49A3-925E-84D25344EDDE}" destId="{2CD06BCB-6152-443C-AE7A-E0F915DF1D0F}" srcOrd="7" destOrd="0" presId="urn:microsoft.com/office/officeart/2008/layout/RadialCluster"/>
    <dgm:cxn modelId="{60DE2445-996A-4FE7-B07A-B218CDD25D25}" type="presParOf" srcId="{F4928272-26EB-49A3-925E-84D25344EDDE}" destId="{BC381F11-6D50-4512-899D-F9E5F7DD2CC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0B5C27-E05E-4FB1-A576-0C69C551CDE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C059F-2788-4A9A-B134-761B9C02C1BF}">
      <dgm:prSet phldrT="[Texte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Préparation mise en service</a:t>
          </a:r>
          <a:endParaRPr lang="fr-FR" sz="2800" b="1" dirty="0">
            <a:solidFill>
              <a:schemeClr val="tx1"/>
            </a:solidFill>
          </a:endParaRPr>
        </a:p>
      </dgm:t>
    </dgm:pt>
    <dgm:pt modelId="{AEF52019-9F43-4B10-9967-A1DBA5124C64}" type="parTrans" cxnId="{9C3C3AF0-32C6-4D61-9AFD-672DDE7442BB}">
      <dgm:prSet/>
      <dgm:spPr/>
      <dgm:t>
        <a:bodyPr/>
        <a:lstStyle/>
        <a:p>
          <a:endParaRPr lang="fr-FR"/>
        </a:p>
      </dgm:t>
    </dgm:pt>
    <dgm:pt modelId="{3DE235D1-B05A-48F4-9318-870993E25C00}" type="sibTrans" cxnId="{9C3C3AF0-32C6-4D61-9AFD-672DDE7442BB}">
      <dgm:prSet/>
      <dgm:spPr/>
      <dgm:t>
        <a:bodyPr/>
        <a:lstStyle/>
        <a:p>
          <a:endParaRPr lang="fr-FR"/>
        </a:p>
      </dgm:t>
    </dgm:pt>
    <dgm:pt modelId="{671E0816-E198-4816-B7BB-EE6C81AC9BE8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Fiche de mise en service</a:t>
          </a:r>
          <a:endParaRPr lang="fr-FR" sz="2400" b="1" i="1" dirty="0">
            <a:solidFill>
              <a:schemeClr val="tx1"/>
            </a:solidFill>
          </a:endParaRPr>
        </a:p>
      </dgm:t>
    </dgm:pt>
    <dgm:pt modelId="{E46FF9E0-24A5-4469-87E4-6A8FA6EC70D3}" type="parTrans" cxnId="{7CF6228E-CB9F-4E77-A474-8413A1FCC26A}">
      <dgm:prSet/>
      <dgm:spPr/>
      <dgm:t>
        <a:bodyPr/>
        <a:lstStyle/>
        <a:p>
          <a:endParaRPr lang="fr-FR"/>
        </a:p>
      </dgm:t>
    </dgm:pt>
    <dgm:pt modelId="{317E4778-DC31-46F8-A9DE-22B04ED25C1B}" type="sibTrans" cxnId="{7CF6228E-CB9F-4E77-A474-8413A1FCC26A}">
      <dgm:prSet/>
      <dgm:spPr/>
      <dgm:t>
        <a:bodyPr/>
        <a:lstStyle/>
        <a:p>
          <a:endParaRPr lang="fr-FR"/>
        </a:p>
      </dgm:t>
    </dgm:pt>
    <dgm:pt modelId="{8CDAADC9-1E99-4834-A1A9-9ADE1C438257}">
      <dgm:prSet/>
      <dgm:spPr/>
      <dgm:t>
        <a:bodyPr/>
        <a:lstStyle/>
        <a:p>
          <a:endParaRPr lang="fr-FR"/>
        </a:p>
      </dgm:t>
    </dgm:pt>
    <dgm:pt modelId="{979331FF-B89C-440D-BCFE-2B94D77E617C}" type="parTrans" cxnId="{9A663E3A-7607-4AB1-9868-20EC199A2BE1}">
      <dgm:prSet/>
      <dgm:spPr/>
      <dgm:t>
        <a:bodyPr/>
        <a:lstStyle/>
        <a:p>
          <a:endParaRPr lang="fr-FR"/>
        </a:p>
      </dgm:t>
    </dgm:pt>
    <dgm:pt modelId="{19042443-442B-4F8E-BC8F-1BCEBE6A44B6}" type="sibTrans" cxnId="{9A663E3A-7607-4AB1-9868-20EC199A2BE1}">
      <dgm:prSet/>
      <dgm:spPr/>
      <dgm:t>
        <a:bodyPr/>
        <a:lstStyle/>
        <a:p>
          <a:endParaRPr lang="fr-FR"/>
        </a:p>
      </dgm:t>
    </dgm:pt>
    <dgm:pt modelId="{D3480C2C-D8B4-4E35-AD2A-56AB362623BB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Besoins matériels et humains</a:t>
          </a:r>
          <a:endParaRPr lang="fr-FR" sz="2400" b="1" i="1" dirty="0">
            <a:solidFill>
              <a:schemeClr val="tx1"/>
            </a:solidFill>
          </a:endParaRPr>
        </a:p>
      </dgm:t>
    </dgm:pt>
    <dgm:pt modelId="{0C222CA7-0065-4F8E-9ACC-DADA0A4A85E9}" type="parTrans" cxnId="{65D74114-DEB9-420D-97A5-D4835C41CFD2}">
      <dgm:prSet/>
      <dgm:spPr/>
      <dgm:t>
        <a:bodyPr/>
        <a:lstStyle/>
        <a:p>
          <a:endParaRPr lang="fr-FR"/>
        </a:p>
      </dgm:t>
    </dgm:pt>
    <dgm:pt modelId="{1D94A619-3AEC-435F-B384-7A63B037966F}" type="sibTrans" cxnId="{65D74114-DEB9-420D-97A5-D4835C41CFD2}">
      <dgm:prSet/>
      <dgm:spPr/>
      <dgm:t>
        <a:bodyPr/>
        <a:lstStyle/>
        <a:p>
          <a:endParaRPr lang="fr-FR"/>
        </a:p>
      </dgm:t>
    </dgm:pt>
    <dgm:pt modelId="{73A2352B-F82A-43F8-95F3-7A0F3826EE65}" type="pres">
      <dgm:prSet presAssocID="{830B5C27-E05E-4FB1-A576-0C69C551CD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4928272-26EB-49A3-925E-84D25344EDDE}" type="pres">
      <dgm:prSet presAssocID="{538C059F-2788-4A9A-B134-761B9C02C1BF}" presName="singleCycle" presStyleCnt="0"/>
      <dgm:spPr/>
    </dgm:pt>
    <dgm:pt modelId="{85485CC5-3EF5-4B90-9934-ECC6DF5CF70C}" type="pres">
      <dgm:prSet presAssocID="{538C059F-2788-4A9A-B134-761B9C02C1BF}" presName="singleCenter" presStyleLbl="node1" presStyleIdx="0" presStyleCnt="3" custScaleX="131565" custScaleY="114431" custLinFactNeighborX="12188" custLinFactNeighborY="-29831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9B2482B-1F99-449F-8F43-3601DD4ED844}" type="pres">
      <dgm:prSet presAssocID="{E46FF9E0-24A5-4469-87E4-6A8FA6EC70D3}" presName="Name56" presStyleLbl="parChTrans1D2" presStyleIdx="0" presStyleCnt="2"/>
      <dgm:spPr/>
      <dgm:t>
        <a:bodyPr/>
        <a:lstStyle/>
        <a:p>
          <a:endParaRPr lang="fr-FR"/>
        </a:p>
      </dgm:t>
    </dgm:pt>
    <dgm:pt modelId="{821885AA-0A9B-4737-9A77-43CDE4D06CF1}" type="pres">
      <dgm:prSet presAssocID="{671E0816-E198-4816-B7BB-EE6C81AC9BE8}" presName="text0" presStyleLbl="node1" presStyleIdx="1" presStyleCnt="3" custScaleX="213916" custScaleY="89507" custRadScaleRad="124860" custRadScaleInc="-498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06BCB-6152-443C-AE7A-E0F915DF1D0F}" type="pres">
      <dgm:prSet presAssocID="{0C222CA7-0065-4F8E-9ACC-DADA0A4A85E9}" presName="Name56" presStyleLbl="parChTrans1D2" presStyleIdx="1" presStyleCnt="2"/>
      <dgm:spPr/>
      <dgm:t>
        <a:bodyPr/>
        <a:lstStyle/>
        <a:p>
          <a:endParaRPr lang="fr-FR"/>
        </a:p>
      </dgm:t>
    </dgm:pt>
    <dgm:pt modelId="{BC381F11-6D50-4512-899D-F9E5F7DD2CCD}" type="pres">
      <dgm:prSet presAssocID="{D3480C2C-D8B4-4E35-AD2A-56AB362623BB}" presName="text0" presStyleLbl="node1" presStyleIdx="2" presStyleCnt="3" custScaleX="209152" custScaleY="96066" custRadScaleRad="94761" custRadScaleInc="1217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7F8947-1088-43C6-B39E-F54EB379766A}" type="presOf" srcId="{0C222CA7-0065-4F8E-9ACC-DADA0A4A85E9}" destId="{2CD06BCB-6152-443C-AE7A-E0F915DF1D0F}" srcOrd="0" destOrd="0" presId="urn:microsoft.com/office/officeart/2008/layout/RadialCluster"/>
    <dgm:cxn modelId="{9A663E3A-7607-4AB1-9868-20EC199A2BE1}" srcId="{830B5C27-E05E-4FB1-A576-0C69C551CDE7}" destId="{8CDAADC9-1E99-4834-A1A9-9ADE1C438257}" srcOrd="1" destOrd="0" parTransId="{979331FF-B89C-440D-BCFE-2B94D77E617C}" sibTransId="{19042443-442B-4F8E-BC8F-1BCEBE6A44B6}"/>
    <dgm:cxn modelId="{60A54583-D645-43E9-80A8-B83D4ED7C622}" type="presOf" srcId="{671E0816-E198-4816-B7BB-EE6C81AC9BE8}" destId="{821885AA-0A9B-4737-9A77-43CDE4D06CF1}" srcOrd="0" destOrd="0" presId="urn:microsoft.com/office/officeart/2008/layout/RadialCluster"/>
    <dgm:cxn modelId="{9C3C3AF0-32C6-4D61-9AFD-672DDE7442BB}" srcId="{830B5C27-E05E-4FB1-A576-0C69C551CDE7}" destId="{538C059F-2788-4A9A-B134-761B9C02C1BF}" srcOrd="0" destOrd="0" parTransId="{AEF52019-9F43-4B10-9967-A1DBA5124C64}" sibTransId="{3DE235D1-B05A-48F4-9318-870993E25C00}"/>
    <dgm:cxn modelId="{7CF6228E-CB9F-4E77-A474-8413A1FCC26A}" srcId="{538C059F-2788-4A9A-B134-761B9C02C1BF}" destId="{671E0816-E198-4816-B7BB-EE6C81AC9BE8}" srcOrd="0" destOrd="0" parTransId="{E46FF9E0-24A5-4469-87E4-6A8FA6EC70D3}" sibTransId="{317E4778-DC31-46F8-A9DE-22B04ED25C1B}"/>
    <dgm:cxn modelId="{FC6E5EC9-EAC9-4F1D-BBDE-B26269651821}" type="presOf" srcId="{830B5C27-E05E-4FB1-A576-0C69C551CDE7}" destId="{73A2352B-F82A-43F8-95F3-7A0F3826EE65}" srcOrd="0" destOrd="0" presId="urn:microsoft.com/office/officeart/2008/layout/RadialCluster"/>
    <dgm:cxn modelId="{65D74114-DEB9-420D-97A5-D4835C41CFD2}" srcId="{538C059F-2788-4A9A-B134-761B9C02C1BF}" destId="{D3480C2C-D8B4-4E35-AD2A-56AB362623BB}" srcOrd="1" destOrd="0" parTransId="{0C222CA7-0065-4F8E-9ACC-DADA0A4A85E9}" sibTransId="{1D94A619-3AEC-435F-B384-7A63B037966F}"/>
    <dgm:cxn modelId="{107C0B9E-5FDA-4720-9141-3A3C7BB17D0A}" type="presOf" srcId="{E46FF9E0-24A5-4469-87E4-6A8FA6EC70D3}" destId="{E9B2482B-1F99-449F-8F43-3601DD4ED844}" srcOrd="0" destOrd="0" presId="urn:microsoft.com/office/officeart/2008/layout/RadialCluster"/>
    <dgm:cxn modelId="{348B5AF6-E586-4527-8A09-F01ABF3FE025}" type="presOf" srcId="{538C059F-2788-4A9A-B134-761B9C02C1BF}" destId="{85485CC5-3EF5-4B90-9934-ECC6DF5CF70C}" srcOrd="0" destOrd="0" presId="urn:microsoft.com/office/officeart/2008/layout/RadialCluster"/>
    <dgm:cxn modelId="{6010BAD6-05DC-494D-9BFF-6925A1249781}" type="presOf" srcId="{D3480C2C-D8B4-4E35-AD2A-56AB362623BB}" destId="{BC381F11-6D50-4512-899D-F9E5F7DD2CCD}" srcOrd="0" destOrd="0" presId="urn:microsoft.com/office/officeart/2008/layout/RadialCluster"/>
    <dgm:cxn modelId="{43EFD21B-8611-4C0B-8FE6-053429B31DA4}" type="presParOf" srcId="{73A2352B-F82A-43F8-95F3-7A0F3826EE65}" destId="{F4928272-26EB-49A3-925E-84D25344EDDE}" srcOrd="0" destOrd="0" presId="urn:microsoft.com/office/officeart/2008/layout/RadialCluster"/>
    <dgm:cxn modelId="{767F4635-6764-4ED0-9485-262CEFC39149}" type="presParOf" srcId="{F4928272-26EB-49A3-925E-84D25344EDDE}" destId="{85485CC5-3EF5-4B90-9934-ECC6DF5CF70C}" srcOrd="0" destOrd="0" presId="urn:microsoft.com/office/officeart/2008/layout/RadialCluster"/>
    <dgm:cxn modelId="{A17FEFCF-5182-4CD8-91EC-6A35EB6C9A6F}" type="presParOf" srcId="{F4928272-26EB-49A3-925E-84D25344EDDE}" destId="{E9B2482B-1F99-449F-8F43-3601DD4ED844}" srcOrd="1" destOrd="0" presId="urn:microsoft.com/office/officeart/2008/layout/RadialCluster"/>
    <dgm:cxn modelId="{9844EE42-C8A6-454A-8E15-CCC4AFBDAC72}" type="presParOf" srcId="{F4928272-26EB-49A3-925E-84D25344EDDE}" destId="{821885AA-0A9B-4737-9A77-43CDE4D06CF1}" srcOrd="2" destOrd="0" presId="urn:microsoft.com/office/officeart/2008/layout/RadialCluster"/>
    <dgm:cxn modelId="{78189D84-A7A6-4FFE-A03F-656496A85541}" type="presParOf" srcId="{F4928272-26EB-49A3-925E-84D25344EDDE}" destId="{2CD06BCB-6152-443C-AE7A-E0F915DF1D0F}" srcOrd="3" destOrd="0" presId="urn:microsoft.com/office/officeart/2008/layout/RadialCluster"/>
    <dgm:cxn modelId="{5512F64C-108F-42AD-9150-3C619A8AAB2D}" type="presParOf" srcId="{F4928272-26EB-49A3-925E-84D25344EDDE}" destId="{BC381F11-6D50-4512-899D-F9E5F7DD2CCD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C8C1C4-6407-44BF-831E-7F02BEA0006D}" type="doc">
      <dgm:prSet loTypeId="urn:microsoft.com/office/officeart/2005/8/layout/chart3" loCatId="cycle" qsTypeId="urn:microsoft.com/office/officeart/2005/8/quickstyle/simple1" qsCatId="simple" csTypeId="urn:microsoft.com/office/officeart/2005/8/colors/colorful1#1" csCatId="colorful" phldr="1"/>
      <dgm:spPr/>
    </dgm:pt>
    <dgm:pt modelId="{AFA015B5-0204-44FA-BA0E-0ADFA3ACDA13}">
      <dgm:prSet phldrT="[Texte]"/>
      <dgm:spPr/>
      <dgm:t>
        <a:bodyPr/>
        <a:lstStyle/>
        <a:p>
          <a:r>
            <a:rPr lang="fr-FR" b="1" dirty="0" smtClean="0"/>
            <a:t>Description de l’activité de maintenance préventive</a:t>
          </a:r>
          <a:endParaRPr lang="fr-FR" b="1" dirty="0"/>
        </a:p>
      </dgm:t>
    </dgm:pt>
    <dgm:pt modelId="{3855D082-E77D-4112-8CD9-7A68C3824BB4}" type="parTrans" cxnId="{D91AFB0E-5258-43C4-9983-2D4274AC7679}">
      <dgm:prSet/>
      <dgm:spPr/>
      <dgm:t>
        <a:bodyPr/>
        <a:lstStyle/>
        <a:p>
          <a:endParaRPr lang="fr-FR"/>
        </a:p>
      </dgm:t>
    </dgm:pt>
    <dgm:pt modelId="{2C923819-B773-405C-8D41-56BAF0350A16}" type="sibTrans" cxnId="{D91AFB0E-5258-43C4-9983-2D4274AC7679}">
      <dgm:prSet/>
      <dgm:spPr/>
      <dgm:t>
        <a:bodyPr/>
        <a:lstStyle/>
        <a:p>
          <a:endParaRPr lang="fr-FR"/>
        </a:p>
      </dgm:t>
    </dgm:pt>
    <dgm:pt modelId="{FC92E8DE-9A71-4FD2-81CC-B04732C49918}">
      <dgm:prSet phldrT="[Texte]"/>
      <dgm:spPr/>
      <dgm:t>
        <a:bodyPr/>
        <a:lstStyle/>
        <a:p>
          <a:r>
            <a:rPr lang="fr-FR" b="1" dirty="0" smtClean="0"/>
            <a:t>Analyse des causes  et propositions de solutions d’améliorations</a:t>
          </a:r>
          <a:endParaRPr lang="fr-FR" b="1" dirty="0"/>
        </a:p>
      </dgm:t>
    </dgm:pt>
    <dgm:pt modelId="{1B83D2AB-9CE8-4E1B-83A8-0B41EF35FF53}" type="parTrans" cxnId="{3D975495-ACB8-4DFD-84DF-9B7E5137C007}">
      <dgm:prSet/>
      <dgm:spPr/>
      <dgm:t>
        <a:bodyPr/>
        <a:lstStyle/>
        <a:p>
          <a:endParaRPr lang="fr-FR"/>
        </a:p>
      </dgm:t>
    </dgm:pt>
    <dgm:pt modelId="{CEBEAC73-C0AE-4CD5-A334-3DCE1755601F}" type="sibTrans" cxnId="{3D975495-ACB8-4DFD-84DF-9B7E5137C007}">
      <dgm:prSet/>
      <dgm:spPr/>
      <dgm:t>
        <a:bodyPr/>
        <a:lstStyle/>
        <a:p>
          <a:endParaRPr lang="fr-FR"/>
        </a:p>
      </dgm:t>
    </dgm:pt>
    <dgm:pt modelId="{948CB712-E005-489D-9716-EA8A732A8771}">
      <dgm:prSet phldrT="[Texte]"/>
      <dgm:spPr/>
      <dgm:t>
        <a:bodyPr/>
        <a:lstStyle/>
        <a:p>
          <a:r>
            <a:rPr lang="fr-FR" b="1" dirty="0" smtClean="0"/>
            <a:t>Identification des risques et des mesures de prévention</a:t>
          </a:r>
          <a:endParaRPr lang="fr-FR" b="1" dirty="0"/>
        </a:p>
      </dgm:t>
    </dgm:pt>
    <dgm:pt modelId="{EBC5409A-2DC4-48E4-B657-E2545F3AB5E0}" type="parTrans" cxnId="{48E0E8EE-D973-4BDD-8853-BC167EDB16EE}">
      <dgm:prSet/>
      <dgm:spPr/>
      <dgm:t>
        <a:bodyPr/>
        <a:lstStyle/>
        <a:p>
          <a:endParaRPr lang="fr-FR"/>
        </a:p>
      </dgm:t>
    </dgm:pt>
    <dgm:pt modelId="{4DFA5352-FC03-4E69-9D86-7940BAF32085}" type="sibTrans" cxnId="{48E0E8EE-D973-4BDD-8853-BC167EDB16EE}">
      <dgm:prSet/>
      <dgm:spPr/>
      <dgm:t>
        <a:bodyPr/>
        <a:lstStyle/>
        <a:p>
          <a:endParaRPr lang="fr-FR"/>
        </a:p>
      </dgm:t>
    </dgm:pt>
    <dgm:pt modelId="{D97EDFB0-CE8A-48D2-87D0-12AFA1E51498}" type="pres">
      <dgm:prSet presAssocID="{F5C8C1C4-6407-44BF-831E-7F02BEA0006D}" presName="compositeShape" presStyleCnt="0">
        <dgm:presLayoutVars>
          <dgm:chMax val="7"/>
          <dgm:dir/>
          <dgm:resizeHandles val="exact"/>
        </dgm:presLayoutVars>
      </dgm:prSet>
      <dgm:spPr/>
    </dgm:pt>
    <dgm:pt modelId="{235EB13E-48F3-4E12-A849-469A41AE2C39}" type="pres">
      <dgm:prSet presAssocID="{F5C8C1C4-6407-44BF-831E-7F02BEA0006D}" presName="wedge1" presStyleLbl="node1" presStyleIdx="0" presStyleCnt="3" custLinFactNeighborX="-5149" custLinFactNeighborY="2811"/>
      <dgm:spPr/>
      <dgm:t>
        <a:bodyPr/>
        <a:lstStyle/>
        <a:p>
          <a:endParaRPr lang="fr-FR"/>
        </a:p>
      </dgm:t>
    </dgm:pt>
    <dgm:pt modelId="{F8DBD72E-3D01-4916-A567-2D4C9CBE8EF6}" type="pres">
      <dgm:prSet presAssocID="{F5C8C1C4-6407-44BF-831E-7F02BEA0006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3F7D6F-782A-4492-88AB-274D5F1AE989}" type="pres">
      <dgm:prSet presAssocID="{F5C8C1C4-6407-44BF-831E-7F02BEA0006D}" presName="wedge2" presStyleLbl="node1" presStyleIdx="1" presStyleCnt="3"/>
      <dgm:spPr/>
      <dgm:t>
        <a:bodyPr/>
        <a:lstStyle/>
        <a:p>
          <a:endParaRPr lang="fr-FR"/>
        </a:p>
      </dgm:t>
    </dgm:pt>
    <dgm:pt modelId="{4FFD5F2C-3165-4D11-9BA2-3FEA47087719}" type="pres">
      <dgm:prSet presAssocID="{F5C8C1C4-6407-44BF-831E-7F02BEA0006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8D4E79-DC46-4692-AB97-DAFA55466BDE}" type="pres">
      <dgm:prSet presAssocID="{F5C8C1C4-6407-44BF-831E-7F02BEA0006D}" presName="wedge3" presStyleLbl="node1" presStyleIdx="2" presStyleCnt="3"/>
      <dgm:spPr/>
      <dgm:t>
        <a:bodyPr/>
        <a:lstStyle/>
        <a:p>
          <a:endParaRPr lang="fr-FR"/>
        </a:p>
      </dgm:t>
    </dgm:pt>
    <dgm:pt modelId="{935ECE1B-9F1B-4975-BE1D-E37C62F24905}" type="pres">
      <dgm:prSet presAssocID="{F5C8C1C4-6407-44BF-831E-7F02BEA0006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56702DC-7E1B-4759-B50B-BDBCA00522F3}" type="presOf" srcId="{F5C8C1C4-6407-44BF-831E-7F02BEA0006D}" destId="{D97EDFB0-CE8A-48D2-87D0-12AFA1E51498}" srcOrd="0" destOrd="0" presId="urn:microsoft.com/office/officeart/2005/8/layout/chart3"/>
    <dgm:cxn modelId="{DB0EC724-DA6D-4874-B02C-BC8C5CC6CE00}" type="presOf" srcId="{FC92E8DE-9A71-4FD2-81CC-B04732C49918}" destId="{0E3F7D6F-782A-4492-88AB-274D5F1AE989}" srcOrd="0" destOrd="0" presId="urn:microsoft.com/office/officeart/2005/8/layout/chart3"/>
    <dgm:cxn modelId="{64B89458-EF77-404B-8102-6B1C4FC85902}" type="presOf" srcId="{FC92E8DE-9A71-4FD2-81CC-B04732C49918}" destId="{4FFD5F2C-3165-4D11-9BA2-3FEA47087719}" srcOrd="1" destOrd="0" presId="urn:microsoft.com/office/officeart/2005/8/layout/chart3"/>
    <dgm:cxn modelId="{9029E311-D971-4B3E-8FF6-AFCF9E45000D}" type="presOf" srcId="{AFA015B5-0204-44FA-BA0E-0ADFA3ACDA13}" destId="{F8DBD72E-3D01-4916-A567-2D4C9CBE8EF6}" srcOrd="1" destOrd="0" presId="urn:microsoft.com/office/officeart/2005/8/layout/chart3"/>
    <dgm:cxn modelId="{D91AFB0E-5258-43C4-9983-2D4274AC7679}" srcId="{F5C8C1C4-6407-44BF-831E-7F02BEA0006D}" destId="{AFA015B5-0204-44FA-BA0E-0ADFA3ACDA13}" srcOrd="0" destOrd="0" parTransId="{3855D082-E77D-4112-8CD9-7A68C3824BB4}" sibTransId="{2C923819-B773-405C-8D41-56BAF0350A16}"/>
    <dgm:cxn modelId="{E052FB12-9882-44B6-963E-D25C0E1E7052}" type="presOf" srcId="{948CB712-E005-489D-9716-EA8A732A8771}" destId="{935ECE1B-9F1B-4975-BE1D-E37C62F24905}" srcOrd="1" destOrd="0" presId="urn:microsoft.com/office/officeart/2005/8/layout/chart3"/>
    <dgm:cxn modelId="{6981B2A9-6418-4ABE-8559-FE6AD832C880}" type="presOf" srcId="{948CB712-E005-489D-9716-EA8A732A8771}" destId="{BD8D4E79-DC46-4692-AB97-DAFA55466BDE}" srcOrd="0" destOrd="0" presId="urn:microsoft.com/office/officeart/2005/8/layout/chart3"/>
    <dgm:cxn modelId="{23A4A966-94D6-4DDE-9EFB-598ECF2B3062}" type="presOf" srcId="{AFA015B5-0204-44FA-BA0E-0ADFA3ACDA13}" destId="{235EB13E-48F3-4E12-A849-469A41AE2C39}" srcOrd="0" destOrd="0" presId="urn:microsoft.com/office/officeart/2005/8/layout/chart3"/>
    <dgm:cxn modelId="{3D975495-ACB8-4DFD-84DF-9B7E5137C007}" srcId="{F5C8C1C4-6407-44BF-831E-7F02BEA0006D}" destId="{FC92E8DE-9A71-4FD2-81CC-B04732C49918}" srcOrd="1" destOrd="0" parTransId="{1B83D2AB-9CE8-4E1B-83A8-0B41EF35FF53}" sibTransId="{CEBEAC73-C0AE-4CD5-A334-3DCE1755601F}"/>
    <dgm:cxn modelId="{48E0E8EE-D973-4BDD-8853-BC167EDB16EE}" srcId="{F5C8C1C4-6407-44BF-831E-7F02BEA0006D}" destId="{948CB712-E005-489D-9716-EA8A732A8771}" srcOrd="2" destOrd="0" parTransId="{EBC5409A-2DC4-48E4-B657-E2545F3AB5E0}" sibTransId="{4DFA5352-FC03-4E69-9D86-7940BAF32085}"/>
    <dgm:cxn modelId="{1BF3B213-FC02-4B95-A473-2447DCC894C2}" type="presParOf" srcId="{D97EDFB0-CE8A-48D2-87D0-12AFA1E51498}" destId="{235EB13E-48F3-4E12-A849-469A41AE2C39}" srcOrd="0" destOrd="0" presId="urn:microsoft.com/office/officeart/2005/8/layout/chart3"/>
    <dgm:cxn modelId="{1E681765-C97E-4D3D-82B2-5C6F8B996182}" type="presParOf" srcId="{D97EDFB0-CE8A-48D2-87D0-12AFA1E51498}" destId="{F8DBD72E-3D01-4916-A567-2D4C9CBE8EF6}" srcOrd="1" destOrd="0" presId="urn:microsoft.com/office/officeart/2005/8/layout/chart3"/>
    <dgm:cxn modelId="{B8259623-4E82-46E7-BF80-44C489AB59B9}" type="presParOf" srcId="{D97EDFB0-CE8A-48D2-87D0-12AFA1E51498}" destId="{0E3F7D6F-782A-4492-88AB-274D5F1AE989}" srcOrd="2" destOrd="0" presId="urn:microsoft.com/office/officeart/2005/8/layout/chart3"/>
    <dgm:cxn modelId="{00820589-51D6-47DD-A8F5-E6F667BFD2B9}" type="presParOf" srcId="{D97EDFB0-CE8A-48D2-87D0-12AFA1E51498}" destId="{4FFD5F2C-3165-4D11-9BA2-3FEA47087719}" srcOrd="3" destOrd="0" presId="urn:microsoft.com/office/officeart/2005/8/layout/chart3"/>
    <dgm:cxn modelId="{462773FA-C8B1-47A5-A473-67DB1595ABD2}" type="presParOf" srcId="{D97EDFB0-CE8A-48D2-87D0-12AFA1E51498}" destId="{BD8D4E79-DC46-4692-AB97-DAFA55466BDE}" srcOrd="4" destOrd="0" presId="urn:microsoft.com/office/officeart/2005/8/layout/chart3"/>
    <dgm:cxn modelId="{D4D655C2-2C21-4ED1-AAA2-0A2A8E17E682}" type="presParOf" srcId="{D97EDFB0-CE8A-48D2-87D0-12AFA1E51498}" destId="{935ECE1B-9F1B-4975-BE1D-E37C62F2490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5C8C1C4-6407-44BF-831E-7F02BEA0006D}" type="doc">
      <dgm:prSet loTypeId="urn:microsoft.com/office/officeart/2005/8/layout/chart3" loCatId="cycle" qsTypeId="urn:microsoft.com/office/officeart/2005/8/quickstyle/simple1" qsCatId="simple" csTypeId="urn:microsoft.com/office/officeart/2005/8/colors/colorful1#2" csCatId="colorful" phldr="1"/>
      <dgm:spPr/>
    </dgm:pt>
    <dgm:pt modelId="{AFA015B5-0204-44FA-BA0E-0ADFA3ACDA13}">
      <dgm:prSet phldrT="[Texte]"/>
      <dgm:spPr/>
      <dgm:t>
        <a:bodyPr/>
        <a:lstStyle/>
        <a:p>
          <a:r>
            <a:rPr lang="fr-FR" b="1" dirty="0" smtClean="0"/>
            <a:t>Description de l’activité de maintenance préventive</a:t>
          </a:r>
          <a:endParaRPr lang="fr-FR" b="1" dirty="0"/>
        </a:p>
      </dgm:t>
    </dgm:pt>
    <dgm:pt modelId="{3855D082-E77D-4112-8CD9-7A68C3824BB4}" type="parTrans" cxnId="{D91AFB0E-5258-43C4-9983-2D4274AC7679}">
      <dgm:prSet/>
      <dgm:spPr/>
      <dgm:t>
        <a:bodyPr/>
        <a:lstStyle/>
        <a:p>
          <a:endParaRPr lang="fr-FR"/>
        </a:p>
      </dgm:t>
    </dgm:pt>
    <dgm:pt modelId="{2C923819-B773-405C-8D41-56BAF0350A16}" type="sibTrans" cxnId="{D91AFB0E-5258-43C4-9983-2D4274AC7679}">
      <dgm:prSet/>
      <dgm:spPr/>
      <dgm:t>
        <a:bodyPr/>
        <a:lstStyle/>
        <a:p>
          <a:endParaRPr lang="fr-FR"/>
        </a:p>
      </dgm:t>
    </dgm:pt>
    <dgm:pt modelId="{FC92E8DE-9A71-4FD2-81CC-B04732C49918}">
      <dgm:prSet phldrT="[Texte]"/>
      <dgm:spPr/>
      <dgm:t>
        <a:bodyPr/>
        <a:lstStyle/>
        <a:p>
          <a:r>
            <a:rPr lang="fr-FR" b="1" dirty="0" smtClean="0"/>
            <a:t>Analyse des causes  et propositions de solutions d’améliorations</a:t>
          </a:r>
          <a:endParaRPr lang="fr-FR" b="1" dirty="0"/>
        </a:p>
      </dgm:t>
    </dgm:pt>
    <dgm:pt modelId="{1B83D2AB-9CE8-4E1B-83A8-0B41EF35FF53}" type="parTrans" cxnId="{3D975495-ACB8-4DFD-84DF-9B7E5137C007}">
      <dgm:prSet/>
      <dgm:spPr/>
      <dgm:t>
        <a:bodyPr/>
        <a:lstStyle/>
        <a:p>
          <a:endParaRPr lang="fr-FR"/>
        </a:p>
      </dgm:t>
    </dgm:pt>
    <dgm:pt modelId="{CEBEAC73-C0AE-4CD5-A334-3DCE1755601F}" type="sibTrans" cxnId="{3D975495-ACB8-4DFD-84DF-9B7E5137C007}">
      <dgm:prSet/>
      <dgm:spPr/>
      <dgm:t>
        <a:bodyPr/>
        <a:lstStyle/>
        <a:p>
          <a:endParaRPr lang="fr-FR"/>
        </a:p>
      </dgm:t>
    </dgm:pt>
    <dgm:pt modelId="{948CB712-E005-489D-9716-EA8A732A8771}">
      <dgm:prSet phldrT="[Texte]"/>
      <dgm:spPr/>
      <dgm:t>
        <a:bodyPr/>
        <a:lstStyle/>
        <a:p>
          <a:r>
            <a:rPr lang="fr-FR" b="1" dirty="0" smtClean="0"/>
            <a:t>Identification des risques et des mesures de prévention</a:t>
          </a:r>
          <a:endParaRPr lang="fr-FR" b="1" dirty="0"/>
        </a:p>
      </dgm:t>
    </dgm:pt>
    <dgm:pt modelId="{EBC5409A-2DC4-48E4-B657-E2545F3AB5E0}" type="parTrans" cxnId="{48E0E8EE-D973-4BDD-8853-BC167EDB16EE}">
      <dgm:prSet/>
      <dgm:spPr/>
      <dgm:t>
        <a:bodyPr/>
        <a:lstStyle/>
        <a:p>
          <a:endParaRPr lang="fr-FR"/>
        </a:p>
      </dgm:t>
    </dgm:pt>
    <dgm:pt modelId="{4DFA5352-FC03-4E69-9D86-7940BAF32085}" type="sibTrans" cxnId="{48E0E8EE-D973-4BDD-8853-BC167EDB16EE}">
      <dgm:prSet/>
      <dgm:spPr/>
      <dgm:t>
        <a:bodyPr/>
        <a:lstStyle/>
        <a:p>
          <a:endParaRPr lang="fr-FR"/>
        </a:p>
      </dgm:t>
    </dgm:pt>
    <dgm:pt modelId="{D97EDFB0-CE8A-48D2-87D0-12AFA1E51498}" type="pres">
      <dgm:prSet presAssocID="{F5C8C1C4-6407-44BF-831E-7F02BEA0006D}" presName="compositeShape" presStyleCnt="0">
        <dgm:presLayoutVars>
          <dgm:chMax val="7"/>
          <dgm:dir/>
          <dgm:resizeHandles val="exact"/>
        </dgm:presLayoutVars>
      </dgm:prSet>
      <dgm:spPr/>
    </dgm:pt>
    <dgm:pt modelId="{235EB13E-48F3-4E12-A849-469A41AE2C39}" type="pres">
      <dgm:prSet presAssocID="{F5C8C1C4-6407-44BF-831E-7F02BEA0006D}" presName="wedge1" presStyleLbl="node1" presStyleIdx="0" presStyleCnt="3" custLinFactNeighborX="-5149" custLinFactNeighborY="2811"/>
      <dgm:spPr/>
      <dgm:t>
        <a:bodyPr/>
        <a:lstStyle/>
        <a:p>
          <a:endParaRPr lang="fr-FR"/>
        </a:p>
      </dgm:t>
    </dgm:pt>
    <dgm:pt modelId="{F8DBD72E-3D01-4916-A567-2D4C9CBE8EF6}" type="pres">
      <dgm:prSet presAssocID="{F5C8C1C4-6407-44BF-831E-7F02BEA0006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3F7D6F-782A-4492-88AB-274D5F1AE989}" type="pres">
      <dgm:prSet presAssocID="{F5C8C1C4-6407-44BF-831E-7F02BEA0006D}" presName="wedge2" presStyleLbl="node1" presStyleIdx="1" presStyleCnt="3"/>
      <dgm:spPr/>
      <dgm:t>
        <a:bodyPr/>
        <a:lstStyle/>
        <a:p>
          <a:endParaRPr lang="fr-FR"/>
        </a:p>
      </dgm:t>
    </dgm:pt>
    <dgm:pt modelId="{4FFD5F2C-3165-4D11-9BA2-3FEA47087719}" type="pres">
      <dgm:prSet presAssocID="{F5C8C1C4-6407-44BF-831E-7F02BEA0006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8D4E79-DC46-4692-AB97-DAFA55466BDE}" type="pres">
      <dgm:prSet presAssocID="{F5C8C1C4-6407-44BF-831E-7F02BEA0006D}" presName="wedge3" presStyleLbl="node1" presStyleIdx="2" presStyleCnt="3"/>
      <dgm:spPr/>
      <dgm:t>
        <a:bodyPr/>
        <a:lstStyle/>
        <a:p>
          <a:endParaRPr lang="fr-FR"/>
        </a:p>
      </dgm:t>
    </dgm:pt>
    <dgm:pt modelId="{935ECE1B-9F1B-4975-BE1D-E37C62F24905}" type="pres">
      <dgm:prSet presAssocID="{F5C8C1C4-6407-44BF-831E-7F02BEA0006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F0DE0F9-DCF9-46EF-849F-41464796915E}" type="presOf" srcId="{948CB712-E005-489D-9716-EA8A732A8771}" destId="{935ECE1B-9F1B-4975-BE1D-E37C62F24905}" srcOrd="1" destOrd="0" presId="urn:microsoft.com/office/officeart/2005/8/layout/chart3"/>
    <dgm:cxn modelId="{48E0E8EE-D973-4BDD-8853-BC167EDB16EE}" srcId="{F5C8C1C4-6407-44BF-831E-7F02BEA0006D}" destId="{948CB712-E005-489D-9716-EA8A732A8771}" srcOrd="2" destOrd="0" parTransId="{EBC5409A-2DC4-48E4-B657-E2545F3AB5E0}" sibTransId="{4DFA5352-FC03-4E69-9D86-7940BAF32085}"/>
    <dgm:cxn modelId="{3D975495-ACB8-4DFD-84DF-9B7E5137C007}" srcId="{F5C8C1C4-6407-44BF-831E-7F02BEA0006D}" destId="{FC92E8DE-9A71-4FD2-81CC-B04732C49918}" srcOrd="1" destOrd="0" parTransId="{1B83D2AB-9CE8-4E1B-83A8-0B41EF35FF53}" sibTransId="{CEBEAC73-C0AE-4CD5-A334-3DCE1755601F}"/>
    <dgm:cxn modelId="{962BF46D-4B4F-4A56-9A4D-27614F2C4C4F}" type="presOf" srcId="{AFA015B5-0204-44FA-BA0E-0ADFA3ACDA13}" destId="{F8DBD72E-3D01-4916-A567-2D4C9CBE8EF6}" srcOrd="1" destOrd="0" presId="urn:microsoft.com/office/officeart/2005/8/layout/chart3"/>
    <dgm:cxn modelId="{3BC9F1CD-01D0-4FE5-A2F0-ED375E3C4358}" type="presOf" srcId="{FC92E8DE-9A71-4FD2-81CC-B04732C49918}" destId="{0E3F7D6F-782A-4492-88AB-274D5F1AE989}" srcOrd="0" destOrd="0" presId="urn:microsoft.com/office/officeart/2005/8/layout/chart3"/>
    <dgm:cxn modelId="{22E4B600-7F80-4E84-85E8-5FBE99CBD52F}" type="presOf" srcId="{AFA015B5-0204-44FA-BA0E-0ADFA3ACDA13}" destId="{235EB13E-48F3-4E12-A849-469A41AE2C39}" srcOrd="0" destOrd="0" presId="urn:microsoft.com/office/officeart/2005/8/layout/chart3"/>
    <dgm:cxn modelId="{E830BE00-6B30-49D9-9372-77D311A28248}" type="presOf" srcId="{F5C8C1C4-6407-44BF-831E-7F02BEA0006D}" destId="{D97EDFB0-CE8A-48D2-87D0-12AFA1E51498}" srcOrd="0" destOrd="0" presId="urn:microsoft.com/office/officeart/2005/8/layout/chart3"/>
    <dgm:cxn modelId="{49C88AAB-C0CD-4F51-BD00-7061E3704879}" type="presOf" srcId="{948CB712-E005-489D-9716-EA8A732A8771}" destId="{BD8D4E79-DC46-4692-AB97-DAFA55466BDE}" srcOrd="0" destOrd="0" presId="urn:microsoft.com/office/officeart/2005/8/layout/chart3"/>
    <dgm:cxn modelId="{D91AFB0E-5258-43C4-9983-2D4274AC7679}" srcId="{F5C8C1C4-6407-44BF-831E-7F02BEA0006D}" destId="{AFA015B5-0204-44FA-BA0E-0ADFA3ACDA13}" srcOrd="0" destOrd="0" parTransId="{3855D082-E77D-4112-8CD9-7A68C3824BB4}" sibTransId="{2C923819-B773-405C-8D41-56BAF0350A16}"/>
    <dgm:cxn modelId="{37C60F3F-6E01-4C20-8726-61EADD63ECF7}" type="presOf" srcId="{FC92E8DE-9A71-4FD2-81CC-B04732C49918}" destId="{4FFD5F2C-3165-4D11-9BA2-3FEA47087719}" srcOrd="1" destOrd="0" presId="urn:microsoft.com/office/officeart/2005/8/layout/chart3"/>
    <dgm:cxn modelId="{0B6102BD-FAE8-4562-A3C2-A01ED56220F4}" type="presParOf" srcId="{D97EDFB0-CE8A-48D2-87D0-12AFA1E51498}" destId="{235EB13E-48F3-4E12-A849-469A41AE2C39}" srcOrd="0" destOrd="0" presId="urn:microsoft.com/office/officeart/2005/8/layout/chart3"/>
    <dgm:cxn modelId="{A67F463C-E03D-4D0C-9E75-09F5E6087497}" type="presParOf" srcId="{D97EDFB0-CE8A-48D2-87D0-12AFA1E51498}" destId="{F8DBD72E-3D01-4916-A567-2D4C9CBE8EF6}" srcOrd="1" destOrd="0" presId="urn:microsoft.com/office/officeart/2005/8/layout/chart3"/>
    <dgm:cxn modelId="{BE8FAC63-2087-45B0-A68D-6EA7B5D8D0EA}" type="presParOf" srcId="{D97EDFB0-CE8A-48D2-87D0-12AFA1E51498}" destId="{0E3F7D6F-782A-4492-88AB-274D5F1AE989}" srcOrd="2" destOrd="0" presId="urn:microsoft.com/office/officeart/2005/8/layout/chart3"/>
    <dgm:cxn modelId="{03906409-AC43-4BED-8648-D34529DCAD5E}" type="presParOf" srcId="{D97EDFB0-CE8A-48D2-87D0-12AFA1E51498}" destId="{4FFD5F2C-3165-4D11-9BA2-3FEA47087719}" srcOrd="3" destOrd="0" presId="urn:microsoft.com/office/officeart/2005/8/layout/chart3"/>
    <dgm:cxn modelId="{243B9EB3-AADD-4B7B-B632-92DC0DFCB8B9}" type="presParOf" srcId="{D97EDFB0-CE8A-48D2-87D0-12AFA1E51498}" destId="{BD8D4E79-DC46-4692-AB97-DAFA55466BDE}" srcOrd="4" destOrd="0" presId="urn:microsoft.com/office/officeart/2005/8/layout/chart3"/>
    <dgm:cxn modelId="{FD17C805-17C2-4D99-89F5-E7F885B72884}" type="presParOf" srcId="{D97EDFB0-CE8A-48D2-87D0-12AFA1E51498}" destId="{935ECE1B-9F1B-4975-BE1D-E37C62F2490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5C8C1C4-6407-44BF-831E-7F02BEA0006D}" type="doc">
      <dgm:prSet loTypeId="urn:microsoft.com/office/officeart/2005/8/layout/chart3" loCatId="cycle" qsTypeId="urn:microsoft.com/office/officeart/2005/8/quickstyle/simple1" qsCatId="simple" csTypeId="urn:microsoft.com/office/officeart/2005/8/colors/colorful1#3" csCatId="colorful" phldr="1"/>
      <dgm:spPr/>
    </dgm:pt>
    <dgm:pt modelId="{AFA015B5-0204-44FA-BA0E-0ADFA3ACDA13}">
      <dgm:prSet phldrT="[Texte]" custT="1"/>
      <dgm:spPr/>
      <dgm:t>
        <a:bodyPr/>
        <a:lstStyle/>
        <a:p>
          <a:r>
            <a:rPr lang="fr-FR" sz="1400" b="1" dirty="0" smtClean="0"/>
            <a:t>Description de l’activité de maintenance préventive</a:t>
          </a:r>
          <a:endParaRPr lang="fr-FR" sz="1400" b="1" dirty="0"/>
        </a:p>
      </dgm:t>
    </dgm:pt>
    <dgm:pt modelId="{3855D082-E77D-4112-8CD9-7A68C3824BB4}" type="parTrans" cxnId="{D91AFB0E-5258-43C4-9983-2D4274AC7679}">
      <dgm:prSet/>
      <dgm:spPr/>
      <dgm:t>
        <a:bodyPr/>
        <a:lstStyle/>
        <a:p>
          <a:endParaRPr lang="fr-FR"/>
        </a:p>
      </dgm:t>
    </dgm:pt>
    <dgm:pt modelId="{2C923819-B773-405C-8D41-56BAF0350A16}" type="sibTrans" cxnId="{D91AFB0E-5258-43C4-9983-2D4274AC7679}">
      <dgm:prSet/>
      <dgm:spPr/>
      <dgm:t>
        <a:bodyPr/>
        <a:lstStyle/>
        <a:p>
          <a:endParaRPr lang="fr-FR"/>
        </a:p>
      </dgm:t>
    </dgm:pt>
    <dgm:pt modelId="{FC92E8DE-9A71-4FD2-81CC-B04732C49918}">
      <dgm:prSet phldrT="[Texte]" custT="1"/>
      <dgm:spPr/>
      <dgm:t>
        <a:bodyPr/>
        <a:lstStyle/>
        <a:p>
          <a:r>
            <a:rPr lang="fr-FR" sz="1400" b="1" dirty="0" smtClean="0"/>
            <a:t>Analyse des causes  et propositions de solutions d’améliorations</a:t>
          </a:r>
          <a:endParaRPr lang="fr-FR" sz="1400" b="1" dirty="0"/>
        </a:p>
      </dgm:t>
    </dgm:pt>
    <dgm:pt modelId="{1B83D2AB-9CE8-4E1B-83A8-0B41EF35FF53}" type="parTrans" cxnId="{3D975495-ACB8-4DFD-84DF-9B7E5137C007}">
      <dgm:prSet/>
      <dgm:spPr/>
      <dgm:t>
        <a:bodyPr/>
        <a:lstStyle/>
        <a:p>
          <a:endParaRPr lang="fr-FR"/>
        </a:p>
      </dgm:t>
    </dgm:pt>
    <dgm:pt modelId="{CEBEAC73-C0AE-4CD5-A334-3DCE1755601F}" type="sibTrans" cxnId="{3D975495-ACB8-4DFD-84DF-9B7E5137C007}">
      <dgm:prSet/>
      <dgm:spPr/>
      <dgm:t>
        <a:bodyPr/>
        <a:lstStyle/>
        <a:p>
          <a:endParaRPr lang="fr-FR"/>
        </a:p>
      </dgm:t>
    </dgm:pt>
    <dgm:pt modelId="{948CB712-E005-489D-9716-EA8A732A8771}">
      <dgm:prSet phldrT="[Texte]" custT="1"/>
      <dgm:spPr/>
      <dgm:t>
        <a:bodyPr lIns="0" rIns="0"/>
        <a:lstStyle/>
        <a:p>
          <a:r>
            <a:rPr lang="fr-FR" sz="1400" b="1" dirty="0" smtClean="0"/>
            <a:t>Identification des risques et des mesures de prévention</a:t>
          </a:r>
          <a:endParaRPr lang="fr-FR" sz="1400" b="1" dirty="0"/>
        </a:p>
      </dgm:t>
    </dgm:pt>
    <dgm:pt modelId="{EBC5409A-2DC4-48E4-B657-E2545F3AB5E0}" type="parTrans" cxnId="{48E0E8EE-D973-4BDD-8853-BC167EDB16EE}">
      <dgm:prSet/>
      <dgm:spPr/>
      <dgm:t>
        <a:bodyPr/>
        <a:lstStyle/>
        <a:p>
          <a:endParaRPr lang="fr-FR"/>
        </a:p>
      </dgm:t>
    </dgm:pt>
    <dgm:pt modelId="{4DFA5352-FC03-4E69-9D86-7940BAF32085}" type="sibTrans" cxnId="{48E0E8EE-D973-4BDD-8853-BC167EDB16EE}">
      <dgm:prSet/>
      <dgm:spPr/>
      <dgm:t>
        <a:bodyPr/>
        <a:lstStyle/>
        <a:p>
          <a:endParaRPr lang="fr-FR"/>
        </a:p>
      </dgm:t>
    </dgm:pt>
    <dgm:pt modelId="{D97EDFB0-CE8A-48D2-87D0-12AFA1E51498}" type="pres">
      <dgm:prSet presAssocID="{F5C8C1C4-6407-44BF-831E-7F02BEA0006D}" presName="compositeShape" presStyleCnt="0">
        <dgm:presLayoutVars>
          <dgm:chMax val="7"/>
          <dgm:dir/>
          <dgm:resizeHandles val="exact"/>
        </dgm:presLayoutVars>
      </dgm:prSet>
      <dgm:spPr/>
    </dgm:pt>
    <dgm:pt modelId="{235EB13E-48F3-4E12-A849-469A41AE2C39}" type="pres">
      <dgm:prSet presAssocID="{F5C8C1C4-6407-44BF-831E-7F02BEA0006D}" presName="wedge1" presStyleLbl="node1" presStyleIdx="0" presStyleCnt="3" custScaleX="101136" custLinFactNeighborX="-5149" custLinFactNeighborY="2811"/>
      <dgm:spPr/>
      <dgm:t>
        <a:bodyPr/>
        <a:lstStyle/>
        <a:p>
          <a:endParaRPr lang="fr-FR"/>
        </a:p>
      </dgm:t>
    </dgm:pt>
    <dgm:pt modelId="{F8DBD72E-3D01-4916-A567-2D4C9CBE8EF6}" type="pres">
      <dgm:prSet presAssocID="{F5C8C1C4-6407-44BF-831E-7F02BEA0006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3F7D6F-782A-4492-88AB-274D5F1AE989}" type="pres">
      <dgm:prSet presAssocID="{F5C8C1C4-6407-44BF-831E-7F02BEA0006D}" presName="wedge2" presStyleLbl="node1" presStyleIdx="1" presStyleCnt="3" custScaleY="103671"/>
      <dgm:spPr/>
      <dgm:t>
        <a:bodyPr/>
        <a:lstStyle/>
        <a:p>
          <a:endParaRPr lang="fr-FR"/>
        </a:p>
      </dgm:t>
    </dgm:pt>
    <dgm:pt modelId="{4FFD5F2C-3165-4D11-9BA2-3FEA47087719}" type="pres">
      <dgm:prSet presAssocID="{F5C8C1C4-6407-44BF-831E-7F02BEA0006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8D4E79-DC46-4692-AB97-DAFA55466BDE}" type="pres">
      <dgm:prSet presAssocID="{F5C8C1C4-6407-44BF-831E-7F02BEA0006D}" presName="wedge3" presStyleLbl="node1" presStyleIdx="2" presStyleCnt="3" custScaleX="100490"/>
      <dgm:spPr/>
      <dgm:t>
        <a:bodyPr/>
        <a:lstStyle/>
        <a:p>
          <a:endParaRPr lang="fr-FR"/>
        </a:p>
      </dgm:t>
    </dgm:pt>
    <dgm:pt modelId="{935ECE1B-9F1B-4975-BE1D-E37C62F24905}" type="pres">
      <dgm:prSet presAssocID="{F5C8C1C4-6407-44BF-831E-7F02BEA0006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1AFB0E-5258-43C4-9983-2D4274AC7679}" srcId="{F5C8C1C4-6407-44BF-831E-7F02BEA0006D}" destId="{AFA015B5-0204-44FA-BA0E-0ADFA3ACDA13}" srcOrd="0" destOrd="0" parTransId="{3855D082-E77D-4112-8CD9-7A68C3824BB4}" sibTransId="{2C923819-B773-405C-8D41-56BAF0350A16}"/>
    <dgm:cxn modelId="{FDC93C71-8E34-4E61-8513-5A84C6563BB2}" type="presOf" srcId="{FC92E8DE-9A71-4FD2-81CC-B04732C49918}" destId="{0E3F7D6F-782A-4492-88AB-274D5F1AE989}" srcOrd="0" destOrd="0" presId="urn:microsoft.com/office/officeart/2005/8/layout/chart3"/>
    <dgm:cxn modelId="{F2A1B15B-0272-4E74-A4C4-EE5EE831DD55}" type="presOf" srcId="{FC92E8DE-9A71-4FD2-81CC-B04732C49918}" destId="{4FFD5F2C-3165-4D11-9BA2-3FEA47087719}" srcOrd="1" destOrd="0" presId="urn:microsoft.com/office/officeart/2005/8/layout/chart3"/>
    <dgm:cxn modelId="{18D542A3-B8A8-4D2D-B22C-BF1993F99F50}" type="presOf" srcId="{948CB712-E005-489D-9716-EA8A732A8771}" destId="{935ECE1B-9F1B-4975-BE1D-E37C62F24905}" srcOrd="1" destOrd="0" presId="urn:microsoft.com/office/officeart/2005/8/layout/chart3"/>
    <dgm:cxn modelId="{14A8ACF9-F8B3-4837-95E3-72163391F0B8}" type="presOf" srcId="{AFA015B5-0204-44FA-BA0E-0ADFA3ACDA13}" destId="{F8DBD72E-3D01-4916-A567-2D4C9CBE8EF6}" srcOrd="1" destOrd="0" presId="urn:microsoft.com/office/officeart/2005/8/layout/chart3"/>
    <dgm:cxn modelId="{06F2F24B-2F34-4DCF-958B-C6C2CA3969E8}" type="presOf" srcId="{948CB712-E005-489D-9716-EA8A732A8771}" destId="{BD8D4E79-DC46-4692-AB97-DAFA55466BDE}" srcOrd="0" destOrd="0" presId="urn:microsoft.com/office/officeart/2005/8/layout/chart3"/>
    <dgm:cxn modelId="{0BDFDD02-F229-4F5A-96DB-EC912878091D}" type="presOf" srcId="{AFA015B5-0204-44FA-BA0E-0ADFA3ACDA13}" destId="{235EB13E-48F3-4E12-A849-469A41AE2C39}" srcOrd="0" destOrd="0" presId="urn:microsoft.com/office/officeart/2005/8/layout/chart3"/>
    <dgm:cxn modelId="{3927940D-400B-44E3-8495-24B79F692D98}" type="presOf" srcId="{F5C8C1C4-6407-44BF-831E-7F02BEA0006D}" destId="{D97EDFB0-CE8A-48D2-87D0-12AFA1E51498}" srcOrd="0" destOrd="0" presId="urn:microsoft.com/office/officeart/2005/8/layout/chart3"/>
    <dgm:cxn modelId="{3D975495-ACB8-4DFD-84DF-9B7E5137C007}" srcId="{F5C8C1C4-6407-44BF-831E-7F02BEA0006D}" destId="{FC92E8DE-9A71-4FD2-81CC-B04732C49918}" srcOrd="1" destOrd="0" parTransId="{1B83D2AB-9CE8-4E1B-83A8-0B41EF35FF53}" sibTransId="{CEBEAC73-C0AE-4CD5-A334-3DCE1755601F}"/>
    <dgm:cxn modelId="{48E0E8EE-D973-4BDD-8853-BC167EDB16EE}" srcId="{F5C8C1C4-6407-44BF-831E-7F02BEA0006D}" destId="{948CB712-E005-489D-9716-EA8A732A8771}" srcOrd="2" destOrd="0" parTransId="{EBC5409A-2DC4-48E4-B657-E2545F3AB5E0}" sibTransId="{4DFA5352-FC03-4E69-9D86-7940BAF32085}"/>
    <dgm:cxn modelId="{2921C0A9-52B4-4F8C-99A2-5D9996CAACF9}" type="presParOf" srcId="{D97EDFB0-CE8A-48D2-87D0-12AFA1E51498}" destId="{235EB13E-48F3-4E12-A849-469A41AE2C39}" srcOrd="0" destOrd="0" presId="urn:microsoft.com/office/officeart/2005/8/layout/chart3"/>
    <dgm:cxn modelId="{7D41B373-69AF-44BC-8036-284FD02A0D3F}" type="presParOf" srcId="{D97EDFB0-CE8A-48D2-87D0-12AFA1E51498}" destId="{F8DBD72E-3D01-4916-A567-2D4C9CBE8EF6}" srcOrd="1" destOrd="0" presId="urn:microsoft.com/office/officeart/2005/8/layout/chart3"/>
    <dgm:cxn modelId="{E2D4A0DC-6270-4789-A081-BAAB01B2AA87}" type="presParOf" srcId="{D97EDFB0-CE8A-48D2-87D0-12AFA1E51498}" destId="{0E3F7D6F-782A-4492-88AB-274D5F1AE989}" srcOrd="2" destOrd="0" presId="urn:microsoft.com/office/officeart/2005/8/layout/chart3"/>
    <dgm:cxn modelId="{CB2DF535-4A49-4A13-AE73-6267B80B47E0}" type="presParOf" srcId="{D97EDFB0-CE8A-48D2-87D0-12AFA1E51498}" destId="{4FFD5F2C-3165-4D11-9BA2-3FEA47087719}" srcOrd="3" destOrd="0" presId="urn:microsoft.com/office/officeart/2005/8/layout/chart3"/>
    <dgm:cxn modelId="{8818098E-2273-4543-B723-85F380B9D858}" type="presParOf" srcId="{D97EDFB0-CE8A-48D2-87D0-12AFA1E51498}" destId="{BD8D4E79-DC46-4692-AB97-DAFA55466BDE}" srcOrd="4" destOrd="0" presId="urn:microsoft.com/office/officeart/2005/8/layout/chart3"/>
    <dgm:cxn modelId="{2760BFC5-F9E8-4741-8176-31C5D73161F7}" type="presParOf" srcId="{D97EDFB0-CE8A-48D2-87D0-12AFA1E51498}" destId="{935ECE1B-9F1B-4975-BE1D-E37C62F2490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0B5C27-E05E-4FB1-A576-0C69C551CDE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C059F-2788-4A9A-B134-761B9C02C1BF}">
      <dgm:prSet phldrT="[Texte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Description des solutions</a:t>
          </a:r>
          <a:endParaRPr lang="fr-FR" sz="2800" dirty="0">
            <a:solidFill>
              <a:schemeClr val="tx1"/>
            </a:solidFill>
          </a:endParaRPr>
        </a:p>
      </dgm:t>
    </dgm:pt>
    <dgm:pt modelId="{AEF52019-9F43-4B10-9967-A1DBA5124C64}" type="parTrans" cxnId="{9C3C3AF0-32C6-4D61-9AFD-672DDE7442BB}">
      <dgm:prSet/>
      <dgm:spPr/>
      <dgm:t>
        <a:bodyPr/>
        <a:lstStyle/>
        <a:p>
          <a:endParaRPr lang="fr-FR"/>
        </a:p>
      </dgm:t>
    </dgm:pt>
    <dgm:pt modelId="{3DE235D1-B05A-48F4-9318-870993E25C00}" type="sibTrans" cxnId="{9C3C3AF0-32C6-4D61-9AFD-672DDE7442BB}">
      <dgm:prSet/>
      <dgm:spPr/>
      <dgm:t>
        <a:bodyPr/>
        <a:lstStyle/>
        <a:p>
          <a:endParaRPr lang="fr-FR"/>
        </a:p>
      </dgm:t>
    </dgm:pt>
    <dgm:pt modelId="{671E0816-E198-4816-B7BB-EE6C81AC9BE8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Schéma électrique</a:t>
          </a:r>
          <a:endParaRPr lang="fr-FR" sz="2400" b="1" i="1" dirty="0">
            <a:solidFill>
              <a:schemeClr val="tx1"/>
            </a:solidFill>
          </a:endParaRPr>
        </a:p>
      </dgm:t>
    </dgm:pt>
    <dgm:pt modelId="{E46FF9E0-24A5-4469-87E4-6A8FA6EC70D3}" type="parTrans" cxnId="{7CF6228E-CB9F-4E77-A474-8413A1FCC26A}">
      <dgm:prSet/>
      <dgm:spPr/>
      <dgm:t>
        <a:bodyPr/>
        <a:lstStyle/>
        <a:p>
          <a:endParaRPr lang="fr-FR"/>
        </a:p>
      </dgm:t>
    </dgm:pt>
    <dgm:pt modelId="{317E4778-DC31-46F8-A9DE-22B04ED25C1B}" type="sibTrans" cxnId="{7CF6228E-CB9F-4E77-A474-8413A1FCC26A}">
      <dgm:prSet/>
      <dgm:spPr/>
      <dgm:t>
        <a:bodyPr/>
        <a:lstStyle/>
        <a:p>
          <a:endParaRPr lang="fr-FR"/>
        </a:p>
      </dgm:t>
    </dgm:pt>
    <dgm:pt modelId="{92D172A5-971E-4A10-AACB-2048D383BE87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ts val="1500"/>
            </a:lnSpc>
          </a:pPr>
          <a:r>
            <a:rPr lang="fr-FR" sz="2400" b="1" i="1" dirty="0" smtClean="0">
              <a:solidFill>
                <a:schemeClr val="tx1"/>
              </a:solidFill>
            </a:rPr>
            <a:t>Programme</a:t>
          </a:r>
        </a:p>
        <a:p>
          <a:pPr>
            <a:lnSpc>
              <a:spcPts val="1500"/>
            </a:lnSpc>
          </a:pPr>
          <a:r>
            <a:rPr lang="fr-FR" sz="2400" b="1" i="1" dirty="0" smtClean="0">
              <a:solidFill>
                <a:schemeClr val="tx1"/>
              </a:solidFill>
            </a:rPr>
            <a:t>IHM</a:t>
          </a:r>
          <a:endParaRPr lang="fr-FR" sz="2400" b="1" i="1" dirty="0">
            <a:solidFill>
              <a:schemeClr val="tx1"/>
            </a:solidFill>
          </a:endParaRPr>
        </a:p>
      </dgm:t>
    </dgm:pt>
    <dgm:pt modelId="{9E13C135-1728-4F89-88A2-79918EF7361C}" type="parTrans" cxnId="{3DBEF040-B2E9-49C8-AE79-9564E40EB353}">
      <dgm:prSet/>
      <dgm:spPr/>
      <dgm:t>
        <a:bodyPr/>
        <a:lstStyle/>
        <a:p>
          <a:endParaRPr lang="fr-FR"/>
        </a:p>
      </dgm:t>
    </dgm:pt>
    <dgm:pt modelId="{BF0304D1-44AC-4936-BB16-67B53E11DB94}" type="sibTrans" cxnId="{3DBEF040-B2E9-49C8-AE79-9564E40EB353}">
      <dgm:prSet/>
      <dgm:spPr/>
      <dgm:t>
        <a:bodyPr/>
        <a:lstStyle/>
        <a:p>
          <a:endParaRPr lang="fr-FR"/>
        </a:p>
      </dgm:t>
    </dgm:pt>
    <dgm:pt modelId="{8CDAADC9-1E99-4834-A1A9-9ADE1C438257}">
      <dgm:prSet/>
      <dgm:spPr/>
      <dgm:t>
        <a:bodyPr/>
        <a:lstStyle/>
        <a:p>
          <a:endParaRPr lang="fr-FR"/>
        </a:p>
      </dgm:t>
    </dgm:pt>
    <dgm:pt modelId="{979331FF-B89C-440D-BCFE-2B94D77E617C}" type="parTrans" cxnId="{9A663E3A-7607-4AB1-9868-20EC199A2BE1}">
      <dgm:prSet/>
      <dgm:spPr/>
      <dgm:t>
        <a:bodyPr/>
        <a:lstStyle/>
        <a:p>
          <a:endParaRPr lang="fr-FR"/>
        </a:p>
      </dgm:t>
    </dgm:pt>
    <dgm:pt modelId="{19042443-442B-4F8E-BC8F-1BCEBE6A44B6}" type="sibTrans" cxnId="{9A663E3A-7607-4AB1-9868-20EC199A2BE1}">
      <dgm:prSet/>
      <dgm:spPr/>
      <dgm:t>
        <a:bodyPr/>
        <a:lstStyle/>
        <a:p>
          <a:endParaRPr lang="fr-FR"/>
        </a:p>
      </dgm:t>
    </dgm:pt>
    <dgm:pt modelId="{D3480C2C-D8B4-4E35-AD2A-56AB362623BB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Programme Automate</a:t>
          </a:r>
          <a:endParaRPr lang="fr-FR" sz="2400" b="1" i="1" dirty="0">
            <a:solidFill>
              <a:schemeClr val="tx1"/>
            </a:solidFill>
          </a:endParaRPr>
        </a:p>
      </dgm:t>
    </dgm:pt>
    <dgm:pt modelId="{0C222CA7-0065-4F8E-9ACC-DADA0A4A85E9}" type="parTrans" cxnId="{65D74114-DEB9-420D-97A5-D4835C41CFD2}">
      <dgm:prSet/>
      <dgm:spPr/>
      <dgm:t>
        <a:bodyPr/>
        <a:lstStyle/>
        <a:p>
          <a:endParaRPr lang="fr-FR"/>
        </a:p>
      </dgm:t>
    </dgm:pt>
    <dgm:pt modelId="{1D94A619-3AEC-435F-B384-7A63B037966F}" type="sibTrans" cxnId="{65D74114-DEB9-420D-97A5-D4835C41CFD2}">
      <dgm:prSet/>
      <dgm:spPr/>
      <dgm:t>
        <a:bodyPr/>
        <a:lstStyle/>
        <a:p>
          <a:endParaRPr lang="fr-FR"/>
        </a:p>
      </dgm:t>
    </dgm:pt>
    <dgm:pt modelId="{73A2352B-F82A-43F8-95F3-7A0F3826EE65}" type="pres">
      <dgm:prSet presAssocID="{830B5C27-E05E-4FB1-A576-0C69C551CD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4928272-26EB-49A3-925E-84D25344EDDE}" type="pres">
      <dgm:prSet presAssocID="{538C059F-2788-4A9A-B134-761B9C02C1BF}" presName="singleCycle" presStyleCnt="0"/>
      <dgm:spPr/>
    </dgm:pt>
    <dgm:pt modelId="{85485CC5-3EF5-4B90-9934-ECC6DF5CF70C}" type="pres">
      <dgm:prSet presAssocID="{538C059F-2788-4A9A-B134-761B9C02C1BF}" presName="singleCenter" presStyleLbl="node1" presStyleIdx="0" presStyleCnt="4" custScaleX="166544" custScaleY="167910" custLinFactNeighborX="12188" custLinFactNeighborY="-29831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9B2482B-1F99-449F-8F43-3601DD4ED844}" type="pres">
      <dgm:prSet presAssocID="{E46FF9E0-24A5-4469-87E4-6A8FA6EC70D3}" presName="Name56" presStyleLbl="parChTrans1D2" presStyleIdx="0" presStyleCnt="3"/>
      <dgm:spPr/>
      <dgm:t>
        <a:bodyPr/>
        <a:lstStyle/>
        <a:p>
          <a:endParaRPr lang="fr-FR"/>
        </a:p>
      </dgm:t>
    </dgm:pt>
    <dgm:pt modelId="{821885AA-0A9B-4737-9A77-43CDE4D06CF1}" type="pres">
      <dgm:prSet presAssocID="{671E0816-E198-4816-B7BB-EE6C81AC9BE8}" presName="text0" presStyleLbl="node1" presStyleIdx="1" presStyleCnt="4" custScaleX="213916" custScaleY="89507" custRadScaleRad="162547" custRadScaleInc="-76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9177DB-B62F-4375-B20B-8913D11E1E9B}" type="pres">
      <dgm:prSet presAssocID="{9E13C135-1728-4F89-88A2-79918EF7361C}" presName="Name56" presStyleLbl="parChTrans1D2" presStyleIdx="1" presStyleCnt="3"/>
      <dgm:spPr/>
      <dgm:t>
        <a:bodyPr/>
        <a:lstStyle/>
        <a:p>
          <a:endParaRPr lang="fr-FR"/>
        </a:p>
      </dgm:t>
    </dgm:pt>
    <dgm:pt modelId="{E2EC7499-26EB-41E3-BBEF-7FF9053B50F8}" type="pres">
      <dgm:prSet presAssocID="{92D172A5-971E-4A10-AACB-2048D383BE87}" presName="text0" presStyleLbl="node1" presStyleIdx="2" presStyleCnt="4" custScaleX="209152" custScaleY="96066" custRadScaleRad="135369" custRadScaleInc="2012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06BCB-6152-443C-AE7A-E0F915DF1D0F}" type="pres">
      <dgm:prSet presAssocID="{0C222CA7-0065-4F8E-9ACC-DADA0A4A85E9}" presName="Name56" presStyleLbl="parChTrans1D2" presStyleIdx="2" presStyleCnt="3"/>
      <dgm:spPr/>
      <dgm:t>
        <a:bodyPr/>
        <a:lstStyle/>
        <a:p>
          <a:endParaRPr lang="fr-FR"/>
        </a:p>
      </dgm:t>
    </dgm:pt>
    <dgm:pt modelId="{BC381F11-6D50-4512-899D-F9E5F7DD2CCD}" type="pres">
      <dgm:prSet presAssocID="{D3480C2C-D8B4-4E35-AD2A-56AB362623BB}" presName="text0" presStyleLbl="node1" presStyleIdx="3" presStyleCnt="4" custScaleX="209152" custScaleY="96066" custRadScaleRad="118731" custRadScaleInc="658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3D430D9-3045-4265-9A55-1C85F0B01D74}" type="presOf" srcId="{0C222CA7-0065-4F8E-9ACC-DADA0A4A85E9}" destId="{2CD06BCB-6152-443C-AE7A-E0F915DF1D0F}" srcOrd="0" destOrd="0" presId="urn:microsoft.com/office/officeart/2008/layout/RadialCluster"/>
    <dgm:cxn modelId="{5FDA9AF3-8E54-4AE9-AB44-21D4E0AB1995}" type="presOf" srcId="{9E13C135-1728-4F89-88A2-79918EF7361C}" destId="{569177DB-B62F-4375-B20B-8913D11E1E9B}" srcOrd="0" destOrd="0" presId="urn:microsoft.com/office/officeart/2008/layout/RadialCluster"/>
    <dgm:cxn modelId="{9A663E3A-7607-4AB1-9868-20EC199A2BE1}" srcId="{830B5C27-E05E-4FB1-A576-0C69C551CDE7}" destId="{8CDAADC9-1E99-4834-A1A9-9ADE1C438257}" srcOrd="1" destOrd="0" parTransId="{979331FF-B89C-440D-BCFE-2B94D77E617C}" sibTransId="{19042443-442B-4F8E-BC8F-1BCEBE6A44B6}"/>
    <dgm:cxn modelId="{9C3C3AF0-32C6-4D61-9AFD-672DDE7442BB}" srcId="{830B5C27-E05E-4FB1-A576-0C69C551CDE7}" destId="{538C059F-2788-4A9A-B134-761B9C02C1BF}" srcOrd="0" destOrd="0" parTransId="{AEF52019-9F43-4B10-9967-A1DBA5124C64}" sibTransId="{3DE235D1-B05A-48F4-9318-870993E25C00}"/>
    <dgm:cxn modelId="{7CF6228E-CB9F-4E77-A474-8413A1FCC26A}" srcId="{538C059F-2788-4A9A-B134-761B9C02C1BF}" destId="{671E0816-E198-4816-B7BB-EE6C81AC9BE8}" srcOrd="0" destOrd="0" parTransId="{E46FF9E0-24A5-4469-87E4-6A8FA6EC70D3}" sibTransId="{317E4778-DC31-46F8-A9DE-22B04ED25C1B}"/>
    <dgm:cxn modelId="{20ED105F-509D-4F91-B9FF-EBE31E818775}" type="presOf" srcId="{671E0816-E198-4816-B7BB-EE6C81AC9BE8}" destId="{821885AA-0A9B-4737-9A77-43CDE4D06CF1}" srcOrd="0" destOrd="0" presId="urn:microsoft.com/office/officeart/2008/layout/RadialCluster"/>
    <dgm:cxn modelId="{731DEA5F-7D77-4341-A827-A0B25573880D}" type="presOf" srcId="{538C059F-2788-4A9A-B134-761B9C02C1BF}" destId="{85485CC5-3EF5-4B90-9934-ECC6DF5CF70C}" srcOrd="0" destOrd="0" presId="urn:microsoft.com/office/officeart/2008/layout/RadialCluster"/>
    <dgm:cxn modelId="{65D74114-DEB9-420D-97A5-D4835C41CFD2}" srcId="{538C059F-2788-4A9A-B134-761B9C02C1BF}" destId="{D3480C2C-D8B4-4E35-AD2A-56AB362623BB}" srcOrd="2" destOrd="0" parTransId="{0C222CA7-0065-4F8E-9ACC-DADA0A4A85E9}" sibTransId="{1D94A619-3AEC-435F-B384-7A63B037966F}"/>
    <dgm:cxn modelId="{3DBEF040-B2E9-49C8-AE79-9564E40EB353}" srcId="{538C059F-2788-4A9A-B134-761B9C02C1BF}" destId="{92D172A5-971E-4A10-AACB-2048D383BE87}" srcOrd="1" destOrd="0" parTransId="{9E13C135-1728-4F89-88A2-79918EF7361C}" sibTransId="{BF0304D1-44AC-4936-BB16-67B53E11DB94}"/>
    <dgm:cxn modelId="{633D6E49-C6E3-4B00-B1B4-8C8CF43D0542}" type="presOf" srcId="{830B5C27-E05E-4FB1-A576-0C69C551CDE7}" destId="{73A2352B-F82A-43F8-95F3-7A0F3826EE65}" srcOrd="0" destOrd="0" presId="urn:microsoft.com/office/officeart/2008/layout/RadialCluster"/>
    <dgm:cxn modelId="{D8E025A9-78AD-42A5-8921-C87403A5EA53}" type="presOf" srcId="{92D172A5-971E-4A10-AACB-2048D383BE87}" destId="{E2EC7499-26EB-41E3-BBEF-7FF9053B50F8}" srcOrd="0" destOrd="0" presId="urn:microsoft.com/office/officeart/2008/layout/RadialCluster"/>
    <dgm:cxn modelId="{6356950B-4EF3-48F3-9CC4-E224957A1CF8}" type="presOf" srcId="{E46FF9E0-24A5-4469-87E4-6A8FA6EC70D3}" destId="{E9B2482B-1F99-449F-8F43-3601DD4ED844}" srcOrd="0" destOrd="0" presId="urn:microsoft.com/office/officeart/2008/layout/RadialCluster"/>
    <dgm:cxn modelId="{BFC95E31-57FA-4A21-8EF8-369EAF2878A0}" type="presOf" srcId="{D3480C2C-D8B4-4E35-AD2A-56AB362623BB}" destId="{BC381F11-6D50-4512-899D-F9E5F7DD2CCD}" srcOrd="0" destOrd="0" presId="urn:microsoft.com/office/officeart/2008/layout/RadialCluster"/>
    <dgm:cxn modelId="{CAA864DF-593C-4E2A-8322-0B9607EB9DD3}" type="presParOf" srcId="{73A2352B-F82A-43F8-95F3-7A0F3826EE65}" destId="{F4928272-26EB-49A3-925E-84D25344EDDE}" srcOrd="0" destOrd="0" presId="urn:microsoft.com/office/officeart/2008/layout/RadialCluster"/>
    <dgm:cxn modelId="{0F9638C3-1588-4D63-88F6-3F1F3AB283CD}" type="presParOf" srcId="{F4928272-26EB-49A3-925E-84D25344EDDE}" destId="{85485CC5-3EF5-4B90-9934-ECC6DF5CF70C}" srcOrd="0" destOrd="0" presId="urn:microsoft.com/office/officeart/2008/layout/RadialCluster"/>
    <dgm:cxn modelId="{20DF9703-4D8C-4968-8ED7-171A9932F647}" type="presParOf" srcId="{F4928272-26EB-49A3-925E-84D25344EDDE}" destId="{E9B2482B-1F99-449F-8F43-3601DD4ED844}" srcOrd="1" destOrd="0" presId="urn:microsoft.com/office/officeart/2008/layout/RadialCluster"/>
    <dgm:cxn modelId="{C4022EE4-CE98-4687-8827-3FC2EAC2F045}" type="presParOf" srcId="{F4928272-26EB-49A3-925E-84D25344EDDE}" destId="{821885AA-0A9B-4737-9A77-43CDE4D06CF1}" srcOrd="2" destOrd="0" presId="urn:microsoft.com/office/officeart/2008/layout/RadialCluster"/>
    <dgm:cxn modelId="{1517DAEB-4BF4-49C2-882D-B89F96026B57}" type="presParOf" srcId="{F4928272-26EB-49A3-925E-84D25344EDDE}" destId="{569177DB-B62F-4375-B20B-8913D11E1E9B}" srcOrd="3" destOrd="0" presId="urn:microsoft.com/office/officeart/2008/layout/RadialCluster"/>
    <dgm:cxn modelId="{30AB85A8-9716-4236-8AE6-B951BA1B9DDA}" type="presParOf" srcId="{F4928272-26EB-49A3-925E-84D25344EDDE}" destId="{E2EC7499-26EB-41E3-BBEF-7FF9053B50F8}" srcOrd="4" destOrd="0" presId="urn:microsoft.com/office/officeart/2008/layout/RadialCluster"/>
    <dgm:cxn modelId="{88F05B76-301E-42FB-A284-42FD2FC60FDA}" type="presParOf" srcId="{F4928272-26EB-49A3-925E-84D25344EDDE}" destId="{2CD06BCB-6152-443C-AE7A-E0F915DF1D0F}" srcOrd="5" destOrd="0" presId="urn:microsoft.com/office/officeart/2008/layout/RadialCluster"/>
    <dgm:cxn modelId="{21D54717-952C-4AE8-BF48-CEA2FF149D47}" type="presParOf" srcId="{F4928272-26EB-49A3-925E-84D25344EDDE}" destId="{BC381F11-6D50-4512-899D-F9E5F7DD2CC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0B5C27-E05E-4FB1-A576-0C69C551CDE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C059F-2788-4A9A-B134-761B9C02C1BF}">
      <dgm:prSet phldrT="[Texte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Préparation des travaux</a:t>
          </a:r>
          <a:endParaRPr lang="fr-FR" sz="2800" dirty="0">
            <a:solidFill>
              <a:schemeClr val="tx1"/>
            </a:solidFill>
          </a:endParaRPr>
        </a:p>
      </dgm:t>
    </dgm:pt>
    <dgm:pt modelId="{AEF52019-9F43-4B10-9967-A1DBA5124C64}" type="parTrans" cxnId="{9C3C3AF0-32C6-4D61-9AFD-672DDE7442BB}">
      <dgm:prSet/>
      <dgm:spPr/>
      <dgm:t>
        <a:bodyPr/>
        <a:lstStyle/>
        <a:p>
          <a:endParaRPr lang="fr-FR"/>
        </a:p>
      </dgm:t>
    </dgm:pt>
    <dgm:pt modelId="{3DE235D1-B05A-48F4-9318-870993E25C00}" type="sibTrans" cxnId="{9C3C3AF0-32C6-4D61-9AFD-672DDE7442BB}">
      <dgm:prSet/>
      <dgm:spPr/>
      <dgm:t>
        <a:bodyPr/>
        <a:lstStyle/>
        <a:p>
          <a:endParaRPr lang="fr-FR"/>
        </a:p>
      </dgm:t>
    </dgm:pt>
    <dgm:pt modelId="{671E0816-E198-4816-B7BB-EE6C81AC9BE8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Tâches à réaliser</a:t>
          </a:r>
          <a:endParaRPr lang="fr-FR" sz="2400" b="1" i="1" dirty="0">
            <a:solidFill>
              <a:schemeClr val="tx1"/>
            </a:solidFill>
          </a:endParaRPr>
        </a:p>
      </dgm:t>
    </dgm:pt>
    <dgm:pt modelId="{E46FF9E0-24A5-4469-87E4-6A8FA6EC70D3}" type="parTrans" cxnId="{7CF6228E-CB9F-4E77-A474-8413A1FCC26A}">
      <dgm:prSet/>
      <dgm:spPr/>
      <dgm:t>
        <a:bodyPr/>
        <a:lstStyle/>
        <a:p>
          <a:endParaRPr lang="fr-FR"/>
        </a:p>
      </dgm:t>
    </dgm:pt>
    <dgm:pt modelId="{317E4778-DC31-46F8-A9DE-22B04ED25C1B}" type="sibTrans" cxnId="{7CF6228E-CB9F-4E77-A474-8413A1FCC26A}">
      <dgm:prSet/>
      <dgm:spPr/>
      <dgm:t>
        <a:bodyPr/>
        <a:lstStyle/>
        <a:p>
          <a:endParaRPr lang="fr-FR"/>
        </a:p>
      </dgm:t>
    </dgm:pt>
    <dgm:pt modelId="{92D172A5-971E-4A10-AACB-2048D383BE87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Dossier de préparation</a:t>
          </a:r>
          <a:endParaRPr lang="fr-FR" sz="2400" b="1" i="1" dirty="0">
            <a:solidFill>
              <a:schemeClr val="tx1"/>
            </a:solidFill>
          </a:endParaRPr>
        </a:p>
      </dgm:t>
    </dgm:pt>
    <dgm:pt modelId="{9E13C135-1728-4F89-88A2-79918EF7361C}" type="parTrans" cxnId="{3DBEF040-B2E9-49C8-AE79-9564E40EB353}">
      <dgm:prSet/>
      <dgm:spPr/>
      <dgm:t>
        <a:bodyPr/>
        <a:lstStyle/>
        <a:p>
          <a:endParaRPr lang="fr-FR"/>
        </a:p>
      </dgm:t>
    </dgm:pt>
    <dgm:pt modelId="{BF0304D1-44AC-4936-BB16-67B53E11DB94}" type="sibTrans" cxnId="{3DBEF040-B2E9-49C8-AE79-9564E40EB353}">
      <dgm:prSet/>
      <dgm:spPr/>
      <dgm:t>
        <a:bodyPr/>
        <a:lstStyle/>
        <a:p>
          <a:endParaRPr lang="fr-FR"/>
        </a:p>
      </dgm:t>
    </dgm:pt>
    <dgm:pt modelId="{8CDAADC9-1E99-4834-A1A9-9ADE1C438257}">
      <dgm:prSet/>
      <dgm:spPr/>
      <dgm:t>
        <a:bodyPr/>
        <a:lstStyle/>
        <a:p>
          <a:endParaRPr lang="fr-FR"/>
        </a:p>
      </dgm:t>
    </dgm:pt>
    <dgm:pt modelId="{979331FF-B89C-440D-BCFE-2B94D77E617C}" type="parTrans" cxnId="{9A663E3A-7607-4AB1-9868-20EC199A2BE1}">
      <dgm:prSet/>
      <dgm:spPr/>
      <dgm:t>
        <a:bodyPr/>
        <a:lstStyle/>
        <a:p>
          <a:endParaRPr lang="fr-FR"/>
        </a:p>
      </dgm:t>
    </dgm:pt>
    <dgm:pt modelId="{19042443-442B-4F8E-BC8F-1BCEBE6A44B6}" type="sibTrans" cxnId="{9A663E3A-7607-4AB1-9868-20EC199A2BE1}">
      <dgm:prSet/>
      <dgm:spPr/>
      <dgm:t>
        <a:bodyPr/>
        <a:lstStyle/>
        <a:p>
          <a:endParaRPr lang="fr-FR"/>
        </a:p>
      </dgm:t>
    </dgm:pt>
    <dgm:pt modelId="{D3480C2C-D8B4-4E35-AD2A-56AB362623BB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Besoins matériels et humains</a:t>
          </a:r>
          <a:endParaRPr lang="fr-FR" sz="2400" b="1" i="1" dirty="0">
            <a:solidFill>
              <a:schemeClr val="tx1"/>
            </a:solidFill>
          </a:endParaRPr>
        </a:p>
      </dgm:t>
    </dgm:pt>
    <dgm:pt modelId="{0C222CA7-0065-4F8E-9ACC-DADA0A4A85E9}" type="parTrans" cxnId="{65D74114-DEB9-420D-97A5-D4835C41CFD2}">
      <dgm:prSet/>
      <dgm:spPr/>
      <dgm:t>
        <a:bodyPr/>
        <a:lstStyle/>
        <a:p>
          <a:endParaRPr lang="fr-FR"/>
        </a:p>
      </dgm:t>
    </dgm:pt>
    <dgm:pt modelId="{1D94A619-3AEC-435F-B384-7A63B037966F}" type="sibTrans" cxnId="{65D74114-DEB9-420D-97A5-D4835C41CFD2}">
      <dgm:prSet/>
      <dgm:spPr/>
      <dgm:t>
        <a:bodyPr/>
        <a:lstStyle/>
        <a:p>
          <a:endParaRPr lang="fr-FR"/>
        </a:p>
      </dgm:t>
    </dgm:pt>
    <dgm:pt modelId="{40758F32-F61F-45A9-84E3-BFF18D9F01B0}">
      <dgm:prSet phldrT="[Texte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b="1" i="1" dirty="0" smtClean="0">
              <a:solidFill>
                <a:schemeClr val="tx1"/>
              </a:solidFill>
            </a:rPr>
            <a:t>Planification</a:t>
          </a:r>
          <a:endParaRPr lang="fr-FR" b="1" i="1" dirty="0">
            <a:solidFill>
              <a:schemeClr val="tx1"/>
            </a:solidFill>
          </a:endParaRPr>
        </a:p>
      </dgm:t>
    </dgm:pt>
    <dgm:pt modelId="{9FF2358A-DC99-4A6D-B2CA-AB6A1E560C58}" type="parTrans" cxnId="{B300F5A5-FBC0-40BF-9230-3F2A171D5630}">
      <dgm:prSet/>
      <dgm:spPr/>
      <dgm:t>
        <a:bodyPr/>
        <a:lstStyle/>
        <a:p>
          <a:endParaRPr lang="fr-FR"/>
        </a:p>
      </dgm:t>
    </dgm:pt>
    <dgm:pt modelId="{D39C9625-BAD3-4DF3-8AC8-F27478ADD8A6}" type="sibTrans" cxnId="{B300F5A5-FBC0-40BF-9230-3F2A171D5630}">
      <dgm:prSet/>
      <dgm:spPr/>
      <dgm:t>
        <a:bodyPr/>
        <a:lstStyle/>
        <a:p>
          <a:endParaRPr lang="fr-FR"/>
        </a:p>
      </dgm:t>
    </dgm:pt>
    <dgm:pt modelId="{73A2352B-F82A-43F8-95F3-7A0F3826EE65}" type="pres">
      <dgm:prSet presAssocID="{830B5C27-E05E-4FB1-A576-0C69C551CD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4928272-26EB-49A3-925E-84D25344EDDE}" type="pres">
      <dgm:prSet presAssocID="{538C059F-2788-4A9A-B134-761B9C02C1BF}" presName="singleCycle" presStyleCnt="0"/>
      <dgm:spPr/>
    </dgm:pt>
    <dgm:pt modelId="{85485CC5-3EF5-4B90-9934-ECC6DF5CF70C}" type="pres">
      <dgm:prSet presAssocID="{538C059F-2788-4A9A-B134-761B9C02C1BF}" presName="singleCenter" presStyleLbl="node1" presStyleIdx="0" presStyleCnt="5" custScaleX="131565" custScaleY="114431" custLinFactNeighborX="12188" custLinFactNeighborY="-29831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9B2482B-1F99-449F-8F43-3601DD4ED844}" type="pres">
      <dgm:prSet presAssocID="{E46FF9E0-24A5-4469-87E4-6A8FA6EC70D3}" presName="Name56" presStyleLbl="parChTrans1D2" presStyleIdx="0" presStyleCnt="4"/>
      <dgm:spPr/>
      <dgm:t>
        <a:bodyPr/>
        <a:lstStyle/>
        <a:p>
          <a:endParaRPr lang="fr-FR"/>
        </a:p>
      </dgm:t>
    </dgm:pt>
    <dgm:pt modelId="{821885AA-0A9B-4737-9A77-43CDE4D06CF1}" type="pres">
      <dgm:prSet presAssocID="{671E0816-E198-4816-B7BB-EE6C81AC9BE8}" presName="text0" presStyleLbl="node1" presStyleIdx="1" presStyleCnt="5" custScaleX="213916" custScaleY="89507" custRadScaleRad="142006" custRadScaleInc="-981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9177DB-B62F-4375-B20B-8913D11E1E9B}" type="pres">
      <dgm:prSet presAssocID="{9E13C135-1728-4F89-88A2-79918EF7361C}" presName="Name56" presStyleLbl="parChTrans1D2" presStyleIdx="1" presStyleCnt="4"/>
      <dgm:spPr/>
      <dgm:t>
        <a:bodyPr/>
        <a:lstStyle/>
        <a:p>
          <a:endParaRPr lang="fr-FR"/>
        </a:p>
      </dgm:t>
    </dgm:pt>
    <dgm:pt modelId="{E2EC7499-26EB-41E3-BBEF-7FF9053B50F8}" type="pres">
      <dgm:prSet presAssocID="{92D172A5-971E-4A10-AACB-2048D383BE87}" presName="text0" presStyleLbl="node1" presStyleIdx="2" presStyleCnt="5" custScaleX="209152" custScaleY="96066" custRadScaleRad="166711" custRadScaleInc="3136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83DA94-79F2-4863-9E4C-A0D76AE09DF4}" type="pres">
      <dgm:prSet presAssocID="{9FF2358A-DC99-4A6D-B2CA-AB6A1E560C58}" presName="Name56" presStyleLbl="parChTrans1D2" presStyleIdx="2" presStyleCnt="4"/>
      <dgm:spPr/>
      <dgm:t>
        <a:bodyPr/>
        <a:lstStyle/>
        <a:p>
          <a:endParaRPr lang="fr-FR"/>
        </a:p>
      </dgm:t>
    </dgm:pt>
    <dgm:pt modelId="{A4B2328E-124D-4940-8065-51A128CF7798}" type="pres">
      <dgm:prSet presAssocID="{40758F32-F61F-45A9-84E3-BFF18D9F01B0}" presName="text0" presStyleLbl="node1" presStyleIdx="3" presStyleCnt="5" custScaleX="209152" custScaleY="96066" custRadScaleRad="102805" custRadScaleInc="1711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06BCB-6152-443C-AE7A-E0F915DF1D0F}" type="pres">
      <dgm:prSet presAssocID="{0C222CA7-0065-4F8E-9ACC-DADA0A4A85E9}" presName="Name56" presStyleLbl="parChTrans1D2" presStyleIdx="3" presStyleCnt="4"/>
      <dgm:spPr/>
      <dgm:t>
        <a:bodyPr/>
        <a:lstStyle/>
        <a:p>
          <a:endParaRPr lang="fr-FR"/>
        </a:p>
      </dgm:t>
    </dgm:pt>
    <dgm:pt modelId="{BC381F11-6D50-4512-899D-F9E5F7DD2CCD}" type="pres">
      <dgm:prSet presAssocID="{D3480C2C-D8B4-4E35-AD2A-56AB362623BB}" presName="text0" presStyleLbl="node1" presStyleIdx="4" presStyleCnt="5" custScaleX="209152" custScaleY="96066" custRadScaleRad="112773" custRadScaleInc="607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9251079-ED8A-4F63-9B1E-FF1C4F5249C6}" type="presOf" srcId="{9FF2358A-DC99-4A6D-B2CA-AB6A1E560C58}" destId="{6683DA94-79F2-4863-9E4C-A0D76AE09DF4}" srcOrd="0" destOrd="0" presId="urn:microsoft.com/office/officeart/2008/layout/RadialCluster"/>
    <dgm:cxn modelId="{A0373102-5DE3-478E-BCA8-38A9C77C8DD3}" type="presOf" srcId="{830B5C27-E05E-4FB1-A576-0C69C551CDE7}" destId="{73A2352B-F82A-43F8-95F3-7A0F3826EE65}" srcOrd="0" destOrd="0" presId="urn:microsoft.com/office/officeart/2008/layout/RadialCluster"/>
    <dgm:cxn modelId="{B300F5A5-FBC0-40BF-9230-3F2A171D5630}" srcId="{538C059F-2788-4A9A-B134-761B9C02C1BF}" destId="{40758F32-F61F-45A9-84E3-BFF18D9F01B0}" srcOrd="2" destOrd="0" parTransId="{9FF2358A-DC99-4A6D-B2CA-AB6A1E560C58}" sibTransId="{D39C9625-BAD3-4DF3-8AC8-F27478ADD8A6}"/>
    <dgm:cxn modelId="{56A66F29-4F80-44BB-A8D7-E7E8B66BE537}" type="presOf" srcId="{671E0816-E198-4816-B7BB-EE6C81AC9BE8}" destId="{821885AA-0A9B-4737-9A77-43CDE4D06CF1}" srcOrd="0" destOrd="0" presId="urn:microsoft.com/office/officeart/2008/layout/RadialCluster"/>
    <dgm:cxn modelId="{9A663E3A-7607-4AB1-9868-20EC199A2BE1}" srcId="{830B5C27-E05E-4FB1-A576-0C69C551CDE7}" destId="{8CDAADC9-1E99-4834-A1A9-9ADE1C438257}" srcOrd="1" destOrd="0" parTransId="{979331FF-B89C-440D-BCFE-2B94D77E617C}" sibTransId="{19042443-442B-4F8E-BC8F-1BCEBE6A44B6}"/>
    <dgm:cxn modelId="{FF2779FA-54CC-4079-962F-95E43184CA82}" type="presOf" srcId="{9E13C135-1728-4F89-88A2-79918EF7361C}" destId="{569177DB-B62F-4375-B20B-8913D11E1E9B}" srcOrd="0" destOrd="0" presId="urn:microsoft.com/office/officeart/2008/layout/RadialCluster"/>
    <dgm:cxn modelId="{9C3C3AF0-32C6-4D61-9AFD-672DDE7442BB}" srcId="{830B5C27-E05E-4FB1-A576-0C69C551CDE7}" destId="{538C059F-2788-4A9A-B134-761B9C02C1BF}" srcOrd="0" destOrd="0" parTransId="{AEF52019-9F43-4B10-9967-A1DBA5124C64}" sibTransId="{3DE235D1-B05A-48F4-9318-870993E25C00}"/>
    <dgm:cxn modelId="{D1075F05-6931-415A-B3F3-823D141B0482}" type="presOf" srcId="{538C059F-2788-4A9A-B134-761B9C02C1BF}" destId="{85485CC5-3EF5-4B90-9934-ECC6DF5CF70C}" srcOrd="0" destOrd="0" presId="urn:microsoft.com/office/officeart/2008/layout/RadialCluster"/>
    <dgm:cxn modelId="{B1643498-58A5-4F54-8C48-F7FB38C5B316}" type="presOf" srcId="{0C222CA7-0065-4F8E-9ACC-DADA0A4A85E9}" destId="{2CD06BCB-6152-443C-AE7A-E0F915DF1D0F}" srcOrd="0" destOrd="0" presId="urn:microsoft.com/office/officeart/2008/layout/RadialCluster"/>
    <dgm:cxn modelId="{7CF6228E-CB9F-4E77-A474-8413A1FCC26A}" srcId="{538C059F-2788-4A9A-B134-761B9C02C1BF}" destId="{671E0816-E198-4816-B7BB-EE6C81AC9BE8}" srcOrd="0" destOrd="0" parTransId="{E46FF9E0-24A5-4469-87E4-6A8FA6EC70D3}" sibTransId="{317E4778-DC31-46F8-A9DE-22B04ED25C1B}"/>
    <dgm:cxn modelId="{65D74114-DEB9-420D-97A5-D4835C41CFD2}" srcId="{538C059F-2788-4A9A-B134-761B9C02C1BF}" destId="{D3480C2C-D8B4-4E35-AD2A-56AB362623BB}" srcOrd="3" destOrd="0" parTransId="{0C222CA7-0065-4F8E-9ACC-DADA0A4A85E9}" sibTransId="{1D94A619-3AEC-435F-B384-7A63B037966F}"/>
    <dgm:cxn modelId="{3DBEF040-B2E9-49C8-AE79-9564E40EB353}" srcId="{538C059F-2788-4A9A-B134-761B9C02C1BF}" destId="{92D172A5-971E-4A10-AACB-2048D383BE87}" srcOrd="1" destOrd="0" parTransId="{9E13C135-1728-4F89-88A2-79918EF7361C}" sibTransId="{BF0304D1-44AC-4936-BB16-67B53E11DB94}"/>
    <dgm:cxn modelId="{5F8AD8F5-BAC2-4275-ABA8-FCBE582D0C17}" type="presOf" srcId="{D3480C2C-D8B4-4E35-AD2A-56AB362623BB}" destId="{BC381F11-6D50-4512-899D-F9E5F7DD2CCD}" srcOrd="0" destOrd="0" presId="urn:microsoft.com/office/officeart/2008/layout/RadialCluster"/>
    <dgm:cxn modelId="{64EE5999-8E7B-4A54-9E4B-057CEA75D518}" type="presOf" srcId="{92D172A5-971E-4A10-AACB-2048D383BE87}" destId="{E2EC7499-26EB-41E3-BBEF-7FF9053B50F8}" srcOrd="0" destOrd="0" presId="urn:microsoft.com/office/officeart/2008/layout/RadialCluster"/>
    <dgm:cxn modelId="{92DE3A32-3345-4BD9-9DC4-3B99B462C516}" type="presOf" srcId="{40758F32-F61F-45A9-84E3-BFF18D9F01B0}" destId="{A4B2328E-124D-4940-8065-51A128CF7798}" srcOrd="0" destOrd="0" presId="urn:microsoft.com/office/officeart/2008/layout/RadialCluster"/>
    <dgm:cxn modelId="{A0035A72-3FD5-4F16-A81D-EFE27F104DC6}" type="presOf" srcId="{E46FF9E0-24A5-4469-87E4-6A8FA6EC70D3}" destId="{E9B2482B-1F99-449F-8F43-3601DD4ED844}" srcOrd="0" destOrd="0" presId="urn:microsoft.com/office/officeart/2008/layout/RadialCluster"/>
    <dgm:cxn modelId="{DBDA136D-7C2B-4502-A5E4-3145C25D4815}" type="presParOf" srcId="{73A2352B-F82A-43F8-95F3-7A0F3826EE65}" destId="{F4928272-26EB-49A3-925E-84D25344EDDE}" srcOrd="0" destOrd="0" presId="urn:microsoft.com/office/officeart/2008/layout/RadialCluster"/>
    <dgm:cxn modelId="{A4D4388E-FFBF-46A6-AB82-8E980B8F519E}" type="presParOf" srcId="{F4928272-26EB-49A3-925E-84D25344EDDE}" destId="{85485CC5-3EF5-4B90-9934-ECC6DF5CF70C}" srcOrd="0" destOrd="0" presId="urn:microsoft.com/office/officeart/2008/layout/RadialCluster"/>
    <dgm:cxn modelId="{FEDA9232-3142-4827-8ABB-ADE628E11053}" type="presParOf" srcId="{F4928272-26EB-49A3-925E-84D25344EDDE}" destId="{E9B2482B-1F99-449F-8F43-3601DD4ED844}" srcOrd="1" destOrd="0" presId="urn:microsoft.com/office/officeart/2008/layout/RadialCluster"/>
    <dgm:cxn modelId="{0591DC70-5EBB-45E0-908F-3466EC852401}" type="presParOf" srcId="{F4928272-26EB-49A3-925E-84D25344EDDE}" destId="{821885AA-0A9B-4737-9A77-43CDE4D06CF1}" srcOrd="2" destOrd="0" presId="urn:microsoft.com/office/officeart/2008/layout/RadialCluster"/>
    <dgm:cxn modelId="{04F87269-9F5F-4BFA-A5FB-FFDEE3FD0463}" type="presParOf" srcId="{F4928272-26EB-49A3-925E-84D25344EDDE}" destId="{569177DB-B62F-4375-B20B-8913D11E1E9B}" srcOrd="3" destOrd="0" presId="urn:microsoft.com/office/officeart/2008/layout/RadialCluster"/>
    <dgm:cxn modelId="{F97C4DCC-7CB5-4D2A-BCCE-FC9EA9F00985}" type="presParOf" srcId="{F4928272-26EB-49A3-925E-84D25344EDDE}" destId="{E2EC7499-26EB-41E3-BBEF-7FF9053B50F8}" srcOrd="4" destOrd="0" presId="urn:microsoft.com/office/officeart/2008/layout/RadialCluster"/>
    <dgm:cxn modelId="{7A8B5F92-4C29-446F-AB36-4F057A8AF8FD}" type="presParOf" srcId="{F4928272-26EB-49A3-925E-84D25344EDDE}" destId="{6683DA94-79F2-4863-9E4C-A0D76AE09DF4}" srcOrd="5" destOrd="0" presId="urn:microsoft.com/office/officeart/2008/layout/RadialCluster"/>
    <dgm:cxn modelId="{86698FE2-81DB-41B9-BFB4-312F4A1C1A90}" type="presParOf" srcId="{F4928272-26EB-49A3-925E-84D25344EDDE}" destId="{A4B2328E-124D-4940-8065-51A128CF7798}" srcOrd="6" destOrd="0" presId="urn:microsoft.com/office/officeart/2008/layout/RadialCluster"/>
    <dgm:cxn modelId="{A3810DBF-ADE4-4B12-9328-9EE0D8D9459B}" type="presParOf" srcId="{F4928272-26EB-49A3-925E-84D25344EDDE}" destId="{2CD06BCB-6152-443C-AE7A-E0F915DF1D0F}" srcOrd="7" destOrd="0" presId="urn:microsoft.com/office/officeart/2008/layout/RadialCluster"/>
    <dgm:cxn modelId="{B8529842-E7B1-45F6-9E84-E3D3E816C8B9}" type="presParOf" srcId="{F4928272-26EB-49A3-925E-84D25344EDDE}" destId="{BC381F11-6D50-4512-899D-F9E5F7DD2CC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0B5C27-E05E-4FB1-A576-0C69C551CDE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C059F-2788-4A9A-B134-761B9C02C1BF}">
      <dgm:prSet phldrT="[Texte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Réalisation des travaux</a:t>
          </a:r>
          <a:endParaRPr lang="fr-FR" sz="2800" dirty="0">
            <a:solidFill>
              <a:schemeClr val="tx1"/>
            </a:solidFill>
          </a:endParaRPr>
        </a:p>
      </dgm:t>
    </dgm:pt>
    <dgm:pt modelId="{AEF52019-9F43-4B10-9967-A1DBA5124C64}" type="parTrans" cxnId="{9C3C3AF0-32C6-4D61-9AFD-672DDE7442BB}">
      <dgm:prSet/>
      <dgm:spPr/>
      <dgm:t>
        <a:bodyPr/>
        <a:lstStyle/>
        <a:p>
          <a:endParaRPr lang="fr-FR"/>
        </a:p>
      </dgm:t>
    </dgm:pt>
    <dgm:pt modelId="{3DE235D1-B05A-48F4-9318-870993E25C00}" type="sibTrans" cxnId="{9C3C3AF0-32C6-4D61-9AFD-672DDE7442BB}">
      <dgm:prSet/>
      <dgm:spPr/>
      <dgm:t>
        <a:bodyPr/>
        <a:lstStyle/>
        <a:p>
          <a:endParaRPr lang="fr-FR"/>
        </a:p>
      </dgm:t>
    </dgm:pt>
    <dgm:pt modelId="{671E0816-E198-4816-B7BB-EE6C81AC9BE8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Câblage de l’armoire</a:t>
          </a:r>
          <a:endParaRPr lang="fr-FR" sz="2400" b="1" dirty="0">
            <a:solidFill>
              <a:schemeClr val="tx1"/>
            </a:solidFill>
          </a:endParaRPr>
        </a:p>
      </dgm:t>
    </dgm:pt>
    <dgm:pt modelId="{E46FF9E0-24A5-4469-87E4-6A8FA6EC70D3}" type="parTrans" cxnId="{7CF6228E-CB9F-4E77-A474-8413A1FCC26A}">
      <dgm:prSet/>
      <dgm:spPr/>
      <dgm:t>
        <a:bodyPr/>
        <a:lstStyle/>
        <a:p>
          <a:endParaRPr lang="fr-FR"/>
        </a:p>
      </dgm:t>
    </dgm:pt>
    <dgm:pt modelId="{317E4778-DC31-46F8-A9DE-22B04ED25C1B}" type="sibTrans" cxnId="{7CF6228E-CB9F-4E77-A474-8413A1FCC26A}">
      <dgm:prSet/>
      <dgm:spPr/>
      <dgm:t>
        <a:bodyPr/>
        <a:lstStyle/>
        <a:p>
          <a:endParaRPr lang="fr-FR"/>
        </a:p>
      </dgm:t>
    </dgm:pt>
    <dgm:pt modelId="{92D172A5-971E-4A10-AACB-2048D383BE87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Essais et tests</a:t>
          </a:r>
          <a:endParaRPr lang="fr-FR" sz="2400" b="1" i="1" dirty="0">
            <a:solidFill>
              <a:schemeClr val="tx1"/>
            </a:solidFill>
          </a:endParaRPr>
        </a:p>
      </dgm:t>
    </dgm:pt>
    <dgm:pt modelId="{9E13C135-1728-4F89-88A2-79918EF7361C}" type="parTrans" cxnId="{3DBEF040-B2E9-49C8-AE79-9564E40EB353}">
      <dgm:prSet/>
      <dgm:spPr/>
      <dgm:t>
        <a:bodyPr/>
        <a:lstStyle/>
        <a:p>
          <a:endParaRPr lang="fr-FR"/>
        </a:p>
      </dgm:t>
    </dgm:pt>
    <dgm:pt modelId="{BF0304D1-44AC-4936-BB16-67B53E11DB94}" type="sibTrans" cxnId="{3DBEF040-B2E9-49C8-AE79-9564E40EB353}">
      <dgm:prSet/>
      <dgm:spPr/>
      <dgm:t>
        <a:bodyPr/>
        <a:lstStyle/>
        <a:p>
          <a:endParaRPr lang="fr-FR"/>
        </a:p>
      </dgm:t>
    </dgm:pt>
    <dgm:pt modelId="{8CDAADC9-1E99-4834-A1A9-9ADE1C438257}">
      <dgm:prSet/>
      <dgm:spPr/>
      <dgm:t>
        <a:bodyPr/>
        <a:lstStyle/>
        <a:p>
          <a:endParaRPr lang="fr-FR"/>
        </a:p>
      </dgm:t>
    </dgm:pt>
    <dgm:pt modelId="{979331FF-B89C-440D-BCFE-2B94D77E617C}" type="parTrans" cxnId="{9A663E3A-7607-4AB1-9868-20EC199A2BE1}">
      <dgm:prSet/>
      <dgm:spPr/>
      <dgm:t>
        <a:bodyPr/>
        <a:lstStyle/>
        <a:p>
          <a:endParaRPr lang="fr-FR"/>
        </a:p>
      </dgm:t>
    </dgm:pt>
    <dgm:pt modelId="{19042443-442B-4F8E-BC8F-1BCEBE6A44B6}" type="sibTrans" cxnId="{9A663E3A-7607-4AB1-9868-20EC199A2BE1}">
      <dgm:prSet/>
      <dgm:spPr/>
      <dgm:t>
        <a:bodyPr/>
        <a:lstStyle/>
        <a:p>
          <a:endParaRPr lang="fr-FR"/>
        </a:p>
      </dgm:t>
    </dgm:pt>
    <dgm:pt modelId="{D3480C2C-D8B4-4E35-AD2A-56AB362623BB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Programmation de l’automate</a:t>
          </a:r>
          <a:endParaRPr lang="fr-FR" sz="2400" b="1" dirty="0">
            <a:solidFill>
              <a:schemeClr val="tx1"/>
            </a:solidFill>
          </a:endParaRPr>
        </a:p>
      </dgm:t>
    </dgm:pt>
    <dgm:pt modelId="{0C222CA7-0065-4F8E-9ACC-DADA0A4A85E9}" type="parTrans" cxnId="{65D74114-DEB9-420D-97A5-D4835C41CFD2}">
      <dgm:prSet/>
      <dgm:spPr/>
      <dgm:t>
        <a:bodyPr/>
        <a:lstStyle/>
        <a:p>
          <a:endParaRPr lang="fr-FR"/>
        </a:p>
      </dgm:t>
    </dgm:pt>
    <dgm:pt modelId="{1D94A619-3AEC-435F-B384-7A63B037966F}" type="sibTrans" cxnId="{65D74114-DEB9-420D-97A5-D4835C41CFD2}">
      <dgm:prSet/>
      <dgm:spPr/>
      <dgm:t>
        <a:bodyPr/>
        <a:lstStyle/>
        <a:p>
          <a:endParaRPr lang="fr-FR"/>
        </a:p>
      </dgm:t>
    </dgm:pt>
    <dgm:pt modelId="{40758F32-F61F-45A9-84E3-BFF18D9F01B0}">
      <dgm:prSet phldrT="[Texte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b="1" i="1" dirty="0" smtClean="0">
              <a:solidFill>
                <a:schemeClr val="tx1"/>
              </a:solidFill>
            </a:rPr>
            <a:t>Programmation de l’IHM</a:t>
          </a:r>
          <a:endParaRPr lang="fr-FR" b="1" i="1" dirty="0">
            <a:solidFill>
              <a:schemeClr val="tx1"/>
            </a:solidFill>
          </a:endParaRPr>
        </a:p>
      </dgm:t>
    </dgm:pt>
    <dgm:pt modelId="{9FF2358A-DC99-4A6D-B2CA-AB6A1E560C58}" type="parTrans" cxnId="{B300F5A5-FBC0-40BF-9230-3F2A171D5630}">
      <dgm:prSet/>
      <dgm:spPr/>
      <dgm:t>
        <a:bodyPr/>
        <a:lstStyle/>
        <a:p>
          <a:endParaRPr lang="fr-FR"/>
        </a:p>
      </dgm:t>
    </dgm:pt>
    <dgm:pt modelId="{D39C9625-BAD3-4DF3-8AC8-F27478ADD8A6}" type="sibTrans" cxnId="{B300F5A5-FBC0-40BF-9230-3F2A171D5630}">
      <dgm:prSet/>
      <dgm:spPr/>
      <dgm:t>
        <a:bodyPr/>
        <a:lstStyle/>
        <a:p>
          <a:endParaRPr lang="fr-FR"/>
        </a:p>
      </dgm:t>
    </dgm:pt>
    <dgm:pt modelId="{73A2352B-F82A-43F8-95F3-7A0F3826EE65}" type="pres">
      <dgm:prSet presAssocID="{830B5C27-E05E-4FB1-A576-0C69C551CD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4928272-26EB-49A3-925E-84D25344EDDE}" type="pres">
      <dgm:prSet presAssocID="{538C059F-2788-4A9A-B134-761B9C02C1BF}" presName="singleCycle" presStyleCnt="0"/>
      <dgm:spPr/>
    </dgm:pt>
    <dgm:pt modelId="{85485CC5-3EF5-4B90-9934-ECC6DF5CF70C}" type="pres">
      <dgm:prSet presAssocID="{538C059F-2788-4A9A-B134-761B9C02C1BF}" presName="singleCenter" presStyleLbl="node1" presStyleIdx="0" presStyleCnt="5" custScaleX="131565" custScaleY="114431" custLinFactNeighborX="12188" custLinFactNeighborY="-29831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9B2482B-1F99-449F-8F43-3601DD4ED844}" type="pres">
      <dgm:prSet presAssocID="{E46FF9E0-24A5-4469-87E4-6A8FA6EC70D3}" presName="Name56" presStyleLbl="parChTrans1D2" presStyleIdx="0" presStyleCnt="4"/>
      <dgm:spPr/>
      <dgm:t>
        <a:bodyPr/>
        <a:lstStyle/>
        <a:p>
          <a:endParaRPr lang="fr-FR"/>
        </a:p>
      </dgm:t>
    </dgm:pt>
    <dgm:pt modelId="{821885AA-0A9B-4737-9A77-43CDE4D06CF1}" type="pres">
      <dgm:prSet presAssocID="{671E0816-E198-4816-B7BB-EE6C81AC9BE8}" presName="text0" presStyleLbl="node1" presStyleIdx="1" presStyleCnt="5" custScaleX="213916" custScaleY="89507" custRadScaleRad="142006" custRadScaleInc="-981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9177DB-B62F-4375-B20B-8913D11E1E9B}" type="pres">
      <dgm:prSet presAssocID="{9E13C135-1728-4F89-88A2-79918EF7361C}" presName="Name56" presStyleLbl="parChTrans1D2" presStyleIdx="1" presStyleCnt="4"/>
      <dgm:spPr/>
      <dgm:t>
        <a:bodyPr/>
        <a:lstStyle/>
        <a:p>
          <a:endParaRPr lang="fr-FR"/>
        </a:p>
      </dgm:t>
    </dgm:pt>
    <dgm:pt modelId="{E2EC7499-26EB-41E3-BBEF-7FF9053B50F8}" type="pres">
      <dgm:prSet presAssocID="{92D172A5-971E-4A10-AACB-2048D383BE87}" presName="text0" presStyleLbl="node1" presStyleIdx="2" presStyleCnt="5" custScaleX="209152" custScaleY="96066" custRadScaleRad="166711" custRadScaleInc="3136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83DA94-79F2-4863-9E4C-A0D76AE09DF4}" type="pres">
      <dgm:prSet presAssocID="{9FF2358A-DC99-4A6D-B2CA-AB6A1E560C58}" presName="Name56" presStyleLbl="parChTrans1D2" presStyleIdx="2" presStyleCnt="4"/>
      <dgm:spPr/>
      <dgm:t>
        <a:bodyPr/>
        <a:lstStyle/>
        <a:p>
          <a:endParaRPr lang="fr-FR"/>
        </a:p>
      </dgm:t>
    </dgm:pt>
    <dgm:pt modelId="{A4B2328E-124D-4940-8065-51A128CF7798}" type="pres">
      <dgm:prSet presAssocID="{40758F32-F61F-45A9-84E3-BFF18D9F01B0}" presName="text0" presStyleLbl="node1" presStyleIdx="3" presStyleCnt="5" custScaleX="209152" custScaleY="96066" custRadScaleRad="102805" custRadScaleInc="1711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06BCB-6152-443C-AE7A-E0F915DF1D0F}" type="pres">
      <dgm:prSet presAssocID="{0C222CA7-0065-4F8E-9ACC-DADA0A4A85E9}" presName="Name56" presStyleLbl="parChTrans1D2" presStyleIdx="3" presStyleCnt="4"/>
      <dgm:spPr/>
      <dgm:t>
        <a:bodyPr/>
        <a:lstStyle/>
        <a:p>
          <a:endParaRPr lang="fr-FR"/>
        </a:p>
      </dgm:t>
    </dgm:pt>
    <dgm:pt modelId="{BC381F11-6D50-4512-899D-F9E5F7DD2CCD}" type="pres">
      <dgm:prSet presAssocID="{D3480C2C-D8B4-4E35-AD2A-56AB362623BB}" presName="text0" presStyleLbl="node1" presStyleIdx="4" presStyleCnt="5" custScaleX="209152" custScaleY="96066" custRadScaleRad="112773" custRadScaleInc="607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FC7995E-3D6F-449D-8152-C08071951206}" type="presOf" srcId="{40758F32-F61F-45A9-84E3-BFF18D9F01B0}" destId="{A4B2328E-124D-4940-8065-51A128CF7798}" srcOrd="0" destOrd="0" presId="urn:microsoft.com/office/officeart/2008/layout/RadialCluster"/>
    <dgm:cxn modelId="{BB593B8D-D994-411F-9657-27A3143FB091}" type="presOf" srcId="{D3480C2C-D8B4-4E35-AD2A-56AB362623BB}" destId="{BC381F11-6D50-4512-899D-F9E5F7DD2CCD}" srcOrd="0" destOrd="0" presId="urn:microsoft.com/office/officeart/2008/layout/RadialCluster"/>
    <dgm:cxn modelId="{009FAA33-BDEE-4FCC-BBBC-29BE4437A254}" type="presOf" srcId="{830B5C27-E05E-4FB1-A576-0C69C551CDE7}" destId="{73A2352B-F82A-43F8-95F3-7A0F3826EE65}" srcOrd="0" destOrd="0" presId="urn:microsoft.com/office/officeart/2008/layout/RadialCluster"/>
    <dgm:cxn modelId="{CD850C3F-BD03-4292-B74A-BB68E50A52BA}" type="presOf" srcId="{9FF2358A-DC99-4A6D-B2CA-AB6A1E560C58}" destId="{6683DA94-79F2-4863-9E4C-A0D76AE09DF4}" srcOrd="0" destOrd="0" presId="urn:microsoft.com/office/officeart/2008/layout/RadialCluster"/>
    <dgm:cxn modelId="{B300F5A5-FBC0-40BF-9230-3F2A171D5630}" srcId="{538C059F-2788-4A9A-B134-761B9C02C1BF}" destId="{40758F32-F61F-45A9-84E3-BFF18D9F01B0}" srcOrd="2" destOrd="0" parTransId="{9FF2358A-DC99-4A6D-B2CA-AB6A1E560C58}" sibTransId="{D39C9625-BAD3-4DF3-8AC8-F27478ADD8A6}"/>
    <dgm:cxn modelId="{6DB8D764-9BF0-43A2-9102-020BBC16C4EF}" type="presOf" srcId="{E46FF9E0-24A5-4469-87E4-6A8FA6EC70D3}" destId="{E9B2482B-1F99-449F-8F43-3601DD4ED844}" srcOrd="0" destOrd="0" presId="urn:microsoft.com/office/officeart/2008/layout/RadialCluster"/>
    <dgm:cxn modelId="{9A663E3A-7607-4AB1-9868-20EC199A2BE1}" srcId="{830B5C27-E05E-4FB1-A576-0C69C551CDE7}" destId="{8CDAADC9-1E99-4834-A1A9-9ADE1C438257}" srcOrd="1" destOrd="0" parTransId="{979331FF-B89C-440D-BCFE-2B94D77E617C}" sibTransId="{19042443-442B-4F8E-BC8F-1BCEBE6A44B6}"/>
    <dgm:cxn modelId="{9C3C3AF0-32C6-4D61-9AFD-672DDE7442BB}" srcId="{830B5C27-E05E-4FB1-A576-0C69C551CDE7}" destId="{538C059F-2788-4A9A-B134-761B9C02C1BF}" srcOrd="0" destOrd="0" parTransId="{AEF52019-9F43-4B10-9967-A1DBA5124C64}" sibTransId="{3DE235D1-B05A-48F4-9318-870993E25C00}"/>
    <dgm:cxn modelId="{7CF6228E-CB9F-4E77-A474-8413A1FCC26A}" srcId="{538C059F-2788-4A9A-B134-761B9C02C1BF}" destId="{671E0816-E198-4816-B7BB-EE6C81AC9BE8}" srcOrd="0" destOrd="0" parTransId="{E46FF9E0-24A5-4469-87E4-6A8FA6EC70D3}" sibTransId="{317E4778-DC31-46F8-A9DE-22B04ED25C1B}"/>
    <dgm:cxn modelId="{65D74114-DEB9-420D-97A5-D4835C41CFD2}" srcId="{538C059F-2788-4A9A-B134-761B9C02C1BF}" destId="{D3480C2C-D8B4-4E35-AD2A-56AB362623BB}" srcOrd="3" destOrd="0" parTransId="{0C222CA7-0065-4F8E-9ACC-DADA0A4A85E9}" sibTransId="{1D94A619-3AEC-435F-B384-7A63B037966F}"/>
    <dgm:cxn modelId="{3DBEF040-B2E9-49C8-AE79-9564E40EB353}" srcId="{538C059F-2788-4A9A-B134-761B9C02C1BF}" destId="{92D172A5-971E-4A10-AACB-2048D383BE87}" srcOrd="1" destOrd="0" parTransId="{9E13C135-1728-4F89-88A2-79918EF7361C}" sibTransId="{BF0304D1-44AC-4936-BB16-67B53E11DB94}"/>
    <dgm:cxn modelId="{CBB197D8-52FA-467D-9646-1D4A089AD70A}" type="presOf" srcId="{9E13C135-1728-4F89-88A2-79918EF7361C}" destId="{569177DB-B62F-4375-B20B-8913D11E1E9B}" srcOrd="0" destOrd="0" presId="urn:microsoft.com/office/officeart/2008/layout/RadialCluster"/>
    <dgm:cxn modelId="{32A271BB-50BD-4DD7-BEDF-F1238B716C4E}" type="presOf" srcId="{0C222CA7-0065-4F8E-9ACC-DADA0A4A85E9}" destId="{2CD06BCB-6152-443C-AE7A-E0F915DF1D0F}" srcOrd="0" destOrd="0" presId="urn:microsoft.com/office/officeart/2008/layout/RadialCluster"/>
    <dgm:cxn modelId="{5ED42714-BF07-42BA-A6E7-D6B69022AD11}" type="presOf" srcId="{92D172A5-971E-4A10-AACB-2048D383BE87}" destId="{E2EC7499-26EB-41E3-BBEF-7FF9053B50F8}" srcOrd="0" destOrd="0" presId="urn:microsoft.com/office/officeart/2008/layout/RadialCluster"/>
    <dgm:cxn modelId="{ED8A5FC4-7C7B-4E58-8B6A-A631D2B4F22D}" type="presOf" srcId="{671E0816-E198-4816-B7BB-EE6C81AC9BE8}" destId="{821885AA-0A9B-4737-9A77-43CDE4D06CF1}" srcOrd="0" destOrd="0" presId="urn:microsoft.com/office/officeart/2008/layout/RadialCluster"/>
    <dgm:cxn modelId="{6B6B09E6-66DB-440A-A916-BBA1C1FA13E5}" type="presOf" srcId="{538C059F-2788-4A9A-B134-761B9C02C1BF}" destId="{85485CC5-3EF5-4B90-9934-ECC6DF5CF70C}" srcOrd="0" destOrd="0" presId="urn:microsoft.com/office/officeart/2008/layout/RadialCluster"/>
    <dgm:cxn modelId="{791E084F-F406-4C79-8340-1C087DE91496}" type="presParOf" srcId="{73A2352B-F82A-43F8-95F3-7A0F3826EE65}" destId="{F4928272-26EB-49A3-925E-84D25344EDDE}" srcOrd="0" destOrd="0" presId="urn:microsoft.com/office/officeart/2008/layout/RadialCluster"/>
    <dgm:cxn modelId="{071ED66B-5735-47F6-97D9-E19B8B4DFAB8}" type="presParOf" srcId="{F4928272-26EB-49A3-925E-84D25344EDDE}" destId="{85485CC5-3EF5-4B90-9934-ECC6DF5CF70C}" srcOrd="0" destOrd="0" presId="urn:microsoft.com/office/officeart/2008/layout/RadialCluster"/>
    <dgm:cxn modelId="{5A5ACBCB-4561-4752-AE75-335C43BE18A9}" type="presParOf" srcId="{F4928272-26EB-49A3-925E-84D25344EDDE}" destId="{E9B2482B-1F99-449F-8F43-3601DD4ED844}" srcOrd="1" destOrd="0" presId="urn:microsoft.com/office/officeart/2008/layout/RadialCluster"/>
    <dgm:cxn modelId="{399D6B07-DD30-4069-814C-0AB20F4BC485}" type="presParOf" srcId="{F4928272-26EB-49A3-925E-84D25344EDDE}" destId="{821885AA-0A9B-4737-9A77-43CDE4D06CF1}" srcOrd="2" destOrd="0" presId="urn:microsoft.com/office/officeart/2008/layout/RadialCluster"/>
    <dgm:cxn modelId="{93C9123E-880A-4867-B4DA-14E49FDBB092}" type="presParOf" srcId="{F4928272-26EB-49A3-925E-84D25344EDDE}" destId="{569177DB-B62F-4375-B20B-8913D11E1E9B}" srcOrd="3" destOrd="0" presId="urn:microsoft.com/office/officeart/2008/layout/RadialCluster"/>
    <dgm:cxn modelId="{92D657E5-F602-47CE-9B89-4593BF0AA891}" type="presParOf" srcId="{F4928272-26EB-49A3-925E-84D25344EDDE}" destId="{E2EC7499-26EB-41E3-BBEF-7FF9053B50F8}" srcOrd="4" destOrd="0" presId="urn:microsoft.com/office/officeart/2008/layout/RadialCluster"/>
    <dgm:cxn modelId="{8F2A6EB4-A6C1-461B-BB11-A6E4D9E38DF6}" type="presParOf" srcId="{F4928272-26EB-49A3-925E-84D25344EDDE}" destId="{6683DA94-79F2-4863-9E4C-A0D76AE09DF4}" srcOrd="5" destOrd="0" presId="urn:microsoft.com/office/officeart/2008/layout/RadialCluster"/>
    <dgm:cxn modelId="{928CB0F6-56FE-4516-B221-F04A246AA664}" type="presParOf" srcId="{F4928272-26EB-49A3-925E-84D25344EDDE}" destId="{A4B2328E-124D-4940-8065-51A128CF7798}" srcOrd="6" destOrd="0" presId="urn:microsoft.com/office/officeart/2008/layout/RadialCluster"/>
    <dgm:cxn modelId="{7899571A-EBD1-426C-996C-92B2CCEF026B}" type="presParOf" srcId="{F4928272-26EB-49A3-925E-84D25344EDDE}" destId="{2CD06BCB-6152-443C-AE7A-E0F915DF1D0F}" srcOrd="7" destOrd="0" presId="urn:microsoft.com/office/officeart/2008/layout/RadialCluster"/>
    <dgm:cxn modelId="{665206F6-5C85-49E5-9910-306E1D2977EC}" type="presParOf" srcId="{F4928272-26EB-49A3-925E-84D25344EDDE}" destId="{BC381F11-6D50-4512-899D-F9E5F7DD2CC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0B5C27-E05E-4FB1-A576-0C69C551CDE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C059F-2788-4A9A-B134-761B9C02C1BF}">
      <dgm:prSet phldrT="[Texte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Détermination des besoins de chauffage</a:t>
          </a:r>
          <a:endParaRPr lang="fr-FR" sz="2800" dirty="0">
            <a:solidFill>
              <a:schemeClr val="tx1"/>
            </a:solidFill>
          </a:endParaRPr>
        </a:p>
      </dgm:t>
    </dgm:pt>
    <dgm:pt modelId="{AEF52019-9F43-4B10-9967-A1DBA5124C64}" type="parTrans" cxnId="{9C3C3AF0-32C6-4D61-9AFD-672DDE7442BB}">
      <dgm:prSet/>
      <dgm:spPr/>
      <dgm:t>
        <a:bodyPr/>
        <a:lstStyle/>
        <a:p>
          <a:endParaRPr lang="fr-FR"/>
        </a:p>
      </dgm:t>
    </dgm:pt>
    <dgm:pt modelId="{3DE235D1-B05A-48F4-9318-870993E25C00}" type="sibTrans" cxnId="{9C3C3AF0-32C6-4D61-9AFD-672DDE7442BB}">
      <dgm:prSet/>
      <dgm:spPr/>
      <dgm:t>
        <a:bodyPr/>
        <a:lstStyle/>
        <a:p>
          <a:endParaRPr lang="fr-FR"/>
        </a:p>
      </dgm:t>
    </dgm:pt>
    <dgm:pt modelId="{671E0816-E198-4816-B7BB-EE6C81AC9BE8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Déperditions</a:t>
          </a:r>
          <a:endParaRPr lang="fr-FR" sz="2400" b="1" dirty="0">
            <a:solidFill>
              <a:schemeClr val="tx1"/>
            </a:solidFill>
          </a:endParaRPr>
        </a:p>
      </dgm:t>
    </dgm:pt>
    <dgm:pt modelId="{E46FF9E0-24A5-4469-87E4-6A8FA6EC70D3}" type="parTrans" cxnId="{7CF6228E-CB9F-4E77-A474-8413A1FCC26A}">
      <dgm:prSet/>
      <dgm:spPr/>
      <dgm:t>
        <a:bodyPr/>
        <a:lstStyle/>
        <a:p>
          <a:endParaRPr lang="fr-FR"/>
        </a:p>
      </dgm:t>
    </dgm:pt>
    <dgm:pt modelId="{317E4778-DC31-46F8-A9DE-22B04ED25C1B}" type="sibTrans" cxnId="{7CF6228E-CB9F-4E77-A474-8413A1FCC26A}">
      <dgm:prSet/>
      <dgm:spPr/>
      <dgm:t>
        <a:bodyPr/>
        <a:lstStyle/>
        <a:p>
          <a:endParaRPr lang="fr-FR"/>
        </a:p>
      </dgm:t>
    </dgm:pt>
    <dgm:pt modelId="{AA73577A-C1E9-4C95-B5AF-ABF383005F84}">
      <dgm:prSet phldrT="[Texte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Renouvellement d’air</a:t>
          </a:r>
          <a:endParaRPr lang="fr-FR" sz="2400" dirty="0">
            <a:solidFill>
              <a:schemeClr val="tx1"/>
            </a:solidFill>
          </a:endParaRPr>
        </a:p>
      </dgm:t>
    </dgm:pt>
    <dgm:pt modelId="{A4981F34-DE6B-4D2C-B699-67A488AED469}" type="parTrans" cxnId="{EA9738F0-4DCC-41B3-8E66-2D129379FC80}">
      <dgm:prSet/>
      <dgm:spPr/>
      <dgm:t>
        <a:bodyPr/>
        <a:lstStyle/>
        <a:p>
          <a:endParaRPr lang="fr-FR"/>
        </a:p>
      </dgm:t>
    </dgm:pt>
    <dgm:pt modelId="{CC13D0C4-13D2-4926-B71C-F813AA5BCB59}" type="sibTrans" cxnId="{EA9738F0-4DCC-41B3-8E66-2D129379FC80}">
      <dgm:prSet/>
      <dgm:spPr/>
      <dgm:t>
        <a:bodyPr/>
        <a:lstStyle/>
        <a:p>
          <a:endParaRPr lang="fr-FR"/>
        </a:p>
      </dgm:t>
    </dgm:pt>
    <dgm:pt modelId="{8CDAADC9-1E99-4834-A1A9-9ADE1C438257}">
      <dgm:prSet/>
      <dgm:spPr/>
      <dgm:t>
        <a:bodyPr/>
        <a:lstStyle/>
        <a:p>
          <a:endParaRPr lang="fr-FR"/>
        </a:p>
      </dgm:t>
    </dgm:pt>
    <dgm:pt modelId="{979331FF-B89C-440D-BCFE-2B94D77E617C}" type="parTrans" cxnId="{9A663E3A-7607-4AB1-9868-20EC199A2BE1}">
      <dgm:prSet/>
      <dgm:spPr/>
      <dgm:t>
        <a:bodyPr/>
        <a:lstStyle/>
        <a:p>
          <a:endParaRPr lang="fr-FR"/>
        </a:p>
      </dgm:t>
    </dgm:pt>
    <dgm:pt modelId="{19042443-442B-4F8E-BC8F-1BCEBE6A44B6}" type="sibTrans" cxnId="{9A663E3A-7607-4AB1-9868-20EC199A2BE1}">
      <dgm:prSet/>
      <dgm:spPr/>
      <dgm:t>
        <a:bodyPr/>
        <a:lstStyle/>
        <a:p>
          <a:endParaRPr lang="fr-FR"/>
        </a:p>
      </dgm:t>
    </dgm:pt>
    <dgm:pt modelId="{73A2352B-F82A-43F8-95F3-7A0F3826EE65}" type="pres">
      <dgm:prSet presAssocID="{830B5C27-E05E-4FB1-A576-0C69C551CD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4928272-26EB-49A3-925E-84D25344EDDE}" type="pres">
      <dgm:prSet presAssocID="{538C059F-2788-4A9A-B134-761B9C02C1BF}" presName="singleCycle" presStyleCnt="0"/>
      <dgm:spPr/>
    </dgm:pt>
    <dgm:pt modelId="{85485CC5-3EF5-4B90-9934-ECC6DF5CF70C}" type="pres">
      <dgm:prSet presAssocID="{538C059F-2788-4A9A-B134-761B9C02C1BF}" presName="singleCenter" presStyleLbl="node1" presStyleIdx="0" presStyleCnt="3" custScaleX="199255" custScaleY="167910" custLinFactNeighborX="2333" custLinFactNeighborY="-790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9B2482B-1F99-449F-8F43-3601DD4ED844}" type="pres">
      <dgm:prSet presAssocID="{E46FF9E0-24A5-4469-87E4-6A8FA6EC70D3}" presName="Name56" presStyleLbl="parChTrans1D2" presStyleIdx="0" presStyleCnt="2"/>
      <dgm:spPr/>
      <dgm:t>
        <a:bodyPr/>
        <a:lstStyle/>
        <a:p>
          <a:endParaRPr lang="fr-FR"/>
        </a:p>
      </dgm:t>
    </dgm:pt>
    <dgm:pt modelId="{821885AA-0A9B-4737-9A77-43CDE4D06CF1}" type="pres">
      <dgm:prSet presAssocID="{671E0816-E198-4816-B7BB-EE6C81AC9BE8}" presName="text0" presStyleLbl="node1" presStyleIdx="1" presStyleCnt="3" custScaleX="213916" custScaleY="89507" custRadScaleRad="182029" custRadScaleInc="-663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3B14BD-96E5-4B71-B487-8A5A8D2FF842}" type="pres">
      <dgm:prSet presAssocID="{A4981F34-DE6B-4D2C-B699-67A488AED469}" presName="Name56" presStyleLbl="parChTrans1D2" presStyleIdx="1" presStyleCnt="2"/>
      <dgm:spPr/>
      <dgm:t>
        <a:bodyPr/>
        <a:lstStyle/>
        <a:p>
          <a:endParaRPr lang="fr-FR"/>
        </a:p>
      </dgm:t>
    </dgm:pt>
    <dgm:pt modelId="{D827C31B-38AC-4ADF-9569-8ED208175D7F}" type="pres">
      <dgm:prSet presAssocID="{AA73577A-C1E9-4C95-B5AF-ABF383005F84}" presName="text0" presStyleLbl="node1" presStyleIdx="2" presStyleCnt="3" custScaleX="285168" custScaleY="111563" custRadScaleRad="172789" custRadScaleInc="633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65C99CB-0F17-4835-A5DA-DDB2EDEB3AC1}" type="presOf" srcId="{AA73577A-C1E9-4C95-B5AF-ABF383005F84}" destId="{D827C31B-38AC-4ADF-9569-8ED208175D7F}" srcOrd="0" destOrd="0" presId="urn:microsoft.com/office/officeart/2008/layout/RadialCluster"/>
    <dgm:cxn modelId="{9A663E3A-7607-4AB1-9868-20EC199A2BE1}" srcId="{830B5C27-E05E-4FB1-A576-0C69C551CDE7}" destId="{8CDAADC9-1E99-4834-A1A9-9ADE1C438257}" srcOrd="1" destOrd="0" parTransId="{979331FF-B89C-440D-BCFE-2B94D77E617C}" sibTransId="{19042443-442B-4F8E-BC8F-1BCEBE6A44B6}"/>
    <dgm:cxn modelId="{6D49CA60-6755-4DE6-8CA5-19606F489647}" type="presOf" srcId="{A4981F34-DE6B-4D2C-B699-67A488AED469}" destId="{D13B14BD-96E5-4B71-B487-8A5A8D2FF842}" srcOrd="0" destOrd="0" presId="urn:microsoft.com/office/officeart/2008/layout/RadialCluster"/>
    <dgm:cxn modelId="{2DE76BE2-B4C4-4E8E-8AC2-B96D0891F0D1}" type="presOf" srcId="{671E0816-E198-4816-B7BB-EE6C81AC9BE8}" destId="{821885AA-0A9B-4737-9A77-43CDE4D06CF1}" srcOrd="0" destOrd="0" presId="urn:microsoft.com/office/officeart/2008/layout/RadialCluster"/>
    <dgm:cxn modelId="{9D864EF8-4BDF-48A4-B3AA-87A82FD51CFC}" type="presOf" srcId="{830B5C27-E05E-4FB1-A576-0C69C551CDE7}" destId="{73A2352B-F82A-43F8-95F3-7A0F3826EE65}" srcOrd="0" destOrd="0" presId="urn:microsoft.com/office/officeart/2008/layout/RadialCluster"/>
    <dgm:cxn modelId="{9C3C3AF0-32C6-4D61-9AFD-672DDE7442BB}" srcId="{830B5C27-E05E-4FB1-A576-0C69C551CDE7}" destId="{538C059F-2788-4A9A-B134-761B9C02C1BF}" srcOrd="0" destOrd="0" parTransId="{AEF52019-9F43-4B10-9967-A1DBA5124C64}" sibTransId="{3DE235D1-B05A-48F4-9318-870993E25C00}"/>
    <dgm:cxn modelId="{EA9738F0-4DCC-41B3-8E66-2D129379FC80}" srcId="{538C059F-2788-4A9A-B134-761B9C02C1BF}" destId="{AA73577A-C1E9-4C95-B5AF-ABF383005F84}" srcOrd="1" destOrd="0" parTransId="{A4981F34-DE6B-4D2C-B699-67A488AED469}" sibTransId="{CC13D0C4-13D2-4926-B71C-F813AA5BCB59}"/>
    <dgm:cxn modelId="{7CF6228E-CB9F-4E77-A474-8413A1FCC26A}" srcId="{538C059F-2788-4A9A-B134-761B9C02C1BF}" destId="{671E0816-E198-4816-B7BB-EE6C81AC9BE8}" srcOrd="0" destOrd="0" parTransId="{E46FF9E0-24A5-4469-87E4-6A8FA6EC70D3}" sibTransId="{317E4778-DC31-46F8-A9DE-22B04ED25C1B}"/>
    <dgm:cxn modelId="{1733F4E9-E596-44E3-A489-15E64DCB5A5D}" type="presOf" srcId="{538C059F-2788-4A9A-B134-761B9C02C1BF}" destId="{85485CC5-3EF5-4B90-9934-ECC6DF5CF70C}" srcOrd="0" destOrd="0" presId="urn:microsoft.com/office/officeart/2008/layout/RadialCluster"/>
    <dgm:cxn modelId="{D7AE27ED-7D33-4544-896B-A63AA1A399D2}" type="presOf" srcId="{E46FF9E0-24A5-4469-87E4-6A8FA6EC70D3}" destId="{E9B2482B-1F99-449F-8F43-3601DD4ED844}" srcOrd="0" destOrd="0" presId="urn:microsoft.com/office/officeart/2008/layout/RadialCluster"/>
    <dgm:cxn modelId="{88BE0837-A703-4727-8B38-D8BA27160757}" type="presParOf" srcId="{73A2352B-F82A-43F8-95F3-7A0F3826EE65}" destId="{F4928272-26EB-49A3-925E-84D25344EDDE}" srcOrd="0" destOrd="0" presId="urn:microsoft.com/office/officeart/2008/layout/RadialCluster"/>
    <dgm:cxn modelId="{93108624-B8D9-472F-B8D0-7B95BF1CC1F0}" type="presParOf" srcId="{F4928272-26EB-49A3-925E-84D25344EDDE}" destId="{85485CC5-3EF5-4B90-9934-ECC6DF5CF70C}" srcOrd="0" destOrd="0" presId="urn:microsoft.com/office/officeart/2008/layout/RadialCluster"/>
    <dgm:cxn modelId="{B918EF61-6C3C-4DDC-8811-45CB279C0812}" type="presParOf" srcId="{F4928272-26EB-49A3-925E-84D25344EDDE}" destId="{E9B2482B-1F99-449F-8F43-3601DD4ED844}" srcOrd="1" destOrd="0" presId="urn:microsoft.com/office/officeart/2008/layout/RadialCluster"/>
    <dgm:cxn modelId="{D5CA42BD-7471-4F87-BAD8-0C53060CF2E8}" type="presParOf" srcId="{F4928272-26EB-49A3-925E-84D25344EDDE}" destId="{821885AA-0A9B-4737-9A77-43CDE4D06CF1}" srcOrd="2" destOrd="0" presId="urn:microsoft.com/office/officeart/2008/layout/RadialCluster"/>
    <dgm:cxn modelId="{0A3C784A-26E4-4B3D-B26C-C166DBA15DB5}" type="presParOf" srcId="{F4928272-26EB-49A3-925E-84D25344EDDE}" destId="{D13B14BD-96E5-4B71-B487-8A5A8D2FF842}" srcOrd="3" destOrd="0" presId="urn:microsoft.com/office/officeart/2008/layout/RadialCluster"/>
    <dgm:cxn modelId="{AA29B532-C9D0-4293-8CA0-E399F3B65559}" type="presParOf" srcId="{F4928272-26EB-49A3-925E-84D25344EDDE}" destId="{D827C31B-38AC-4ADF-9569-8ED208175D7F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0B5C27-E05E-4FB1-A576-0C69C551CDE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C059F-2788-4A9A-B134-761B9C02C1BF}">
      <dgm:prSet phldrT="[Texte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Présentation de l’existant</a:t>
          </a:r>
          <a:endParaRPr lang="fr-FR" sz="2800" dirty="0">
            <a:solidFill>
              <a:schemeClr val="tx1"/>
            </a:solidFill>
          </a:endParaRPr>
        </a:p>
      </dgm:t>
    </dgm:pt>
    <dgm:pt modelId="{AEF52019-9F43-4B10-9967-A1DBA5124C64}" type="parTrans" cxnId="{9C3C3AF0-32C6-4D61-9AFD-672DDE7442BB}">
      <dgm:prSet/>
      <dgm:spPr/>
      <dgm:t>
        <a:bodyPr/>
        <a:lstStyle/>
        <a:p>
          <a:endParaRPr lang="fr-FR"/>
        </a:p>
      </dgm:t>
    </dgm:pt>
    <dgm:pt modelId="{3DE235D1-B05A-48F4-9318-870993E25C00}" type="sibTrans" cxnId="{9C3C3AF0-32C6-4D61-9AFD-672DDE7442BB}">
      <dgm:prSet/>
      <dgm:spPr/>
      <dgm:t>
        <a:bodyPr/>
        <a:lstStyle/>
        <a:p>
          <a:endParaRPr lang="fr-FR"/>
        </a:p>
      </dgm:t>
    </dgm:pt>
    <dgm:pt modelId="{671E0816-E198-4816-B7BB-EE6C81AC9BE8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Production</a:t>
          </a:r>
          <a:endParaRPr lang="fr-FR" sz="2400" b="1" i="1" dirty="0">
            <a:solidFill>
              <a:schemeClr val="tx1"/>
            </a:solidFill>
          </a:endParaRPr>
        </a:p>
      </dgm:t>
    </dgm:pt>
    <dgm:pt modelId="{E46FF9E0-24A5-4469-87E4-6A8FA6EC70D3}" type="parTrans" cxnId="{7CF6228E-CB9F-4E77-A474-8413A1FCC26A}">
      <dgm:prSet/>
      <dgm:spPr/>
      <dgm:t>
        <a:bodyPr/>
        <a:lstStyle/>
        <a:p>
          <a:endParaRPr lang="fr-FR"/>
        </a:p>
      </dgm:t>
    </dgm:pt>
    <dgm:pt modelId="{317E4778-DC31-46F8-A9DE-22B04ED25C1B}" type="sibTrans" cxnId="{7CF6228E-CB9F-4E77-A474-8413A1FCC26A}">
      <dgm:prSet/>
      <dgm:spPr/>
      <dgm:t>
        <a:bodyPr/>
        <a:lstStyle/>
        <a:p>
          <a:endParaRPr lang="fr-FR"/>
        </a:p>
      </dgm:t>
    </dgm:pt>
    <dgm:pt modelId="{92D172A5-971E-4A10-AACB-2048D383BE87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ts val="1500"/>
            </a:lnSpc>
          </a:pPr>
          <a:r>
            <a:rPr lang="fr-FR" sz="2400" b="1" i="1" dirty="0" smtClean="0">
              <a:solidFill>
                <a:schemeClr val="tx1"/>
              </a:solidFill>
            </a:rPr>
            <a:t>Radiateurs</a:t>
          </a:r>
        </a:p>
      </dgm:t>
    </dgm:pt>
    <dgm:pt modelId="{9E13C135-1728-4F89-88A2-79918EF7361C}" type="parTrans" cxnId="{3DBEF040-B2E9-49C8-AE79-9564E40EB353}">
      <dgm:prSet/>
      <dgm:spPr/>
      <dgm:t>
        <a:bodyPr/>
        <a:lstStyle/>
        <a:p>
          <a:endParaRPr lang="fr-FR"/>
        </a:p>
      </dgm:t>
    </dgm:pt>
    <dgm:pt modelId="{BF0304D1-44AC-4936-BB16-67B53E11DB94}" type="sibTrans" cxnId="{3DBEF040-B2E9-49C8-AE79-9564E40EB353}">
      <dgm:prSet/>
      <dgm:spPr/>
      <dgm:t>
        <a:bodyPr/>
        <a:lstStyle/>
        <a:p>
          <a:endParaRPr lang="fr-FR"/>
        </a:p>
      </dgm:t>
    </dgm:pt>
    <dgm:pt modelId="{8CDAADC9-1E99-4834-A1A9-9ADE1C438257}">
      <dgm:prSet/>
      <dgm:spPr/>
      <dgm:t>
        <a:bodyPr/>
        <a:lstStyle/>
        <a:p>
          <a:endParaRPr lang="fr-FR"/>
        </a:p>
      </dgm:t>
    </dgm:pt>
    <dgm:pt modelId="{979331FF-B89C-440D-BCFE-2B94D77E617C}" type="parTrans" cxnId="{9A663E3A-7607-4AB1-9868-20EC199A2BE1}">
      <dgm:prSet/>
      <dgm:spPr/>
      <dgm:t>
        <a:bodyPr/>
        <a:lstStyle/>
        <a:p>
          <a:endParaRPr lang="fr-FR"/>
        </a:p>
      </dgm:t>
    </dgm:pt>
    <dgm:pt modelId="{19042443-442B-4F8E-BC8F-1BCEBE6A44B6}" type="sibTrans" cxnId="{9A663E3A-7607-4AB1-9868-20EC199A2BE1}">
      <dgm:prSet/>
      <dgm:spPr/>
      <dgm:t>
        <a:bodyPr/>
        <a:lstStyle/>
        <a:p>
          <a:endParaRPr lang="fr-FR"/>
        </a:p>
      </dgm:t>
    </dgm:pt>
    <dgm:pt modelId="{D3480C2C-D8B4-4E35-AD2A-56AB362623BB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CTA</a:t>
          </a:r>
          <a:endParaRPr lang="fr-FR" sz="2400" b="1" i="1" dirty="0">
            <a:solidFill>
              <a:schemeClr val="tx1"/>
            </a:solidFill>
          </a:endParaRPr>
        </a:p>
      </dgm:t>
    </dgm:pt>
    <dgm:pt modelId="{0C222CA7-0065-4F8E-9ACC-DADA0A4A85E9}" type="parTrans" cxnId="{65D74114-DEB9-420D-97A5-D4835C41CFD2}">
      <dgm:prSet/>
      <dgm:spPr/>
      <dgm:t>
        <a:bodyPr/>
        <a:lstStyle/>
        <a:p>
          <a:endParaRPr lang="fr-FR"/>
        </a:p>
      </dgm:t>
    </dgm:pt>
    <dgm:pt modelId="{1D94A619-3AEC-435F-B384-7A63B037966F}" type="sibTrans" cxnId="{65D74114-DEB9-420D-97A5-D4835C41CFD2}">
      <dgm:prSet/>
      <dgm:spPr/>
      <dgm:t>
        <a:bodyPr/>
        <a:lstStyle/>
        <a:p>
          <a:endParaRPr lang="fr-FR"/>
        </a:p>
      </dgm:t>
    </dgm:pt>
    <dgm:pt modelId="{73A2352B-F82A-43F8-95F3-7A0F3826EE65}" type="pres">
      <dgm:prSet presAssocID="{830B5C27-E05E-4FB1-A576-0C69C551CD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4928272-26EB-49A3-925E-84D25344EDDE}" type="pres">
      <dgm:prSet presAssocID="{538C059F-2788-4A9A-B134-761B9C02C1BF}" presName="singleCycle" presStyleCnt="0"/>
      <dgm:spPr/>
    </dgm:pt>
    <dgm:pt modelId="{85485CC5-3EF5-4B90-9934-ECC6DF5CF70C}" type="pres">
      <dgm:prSet presAssocID="{538C059F-2788-4A9A-B134-761B9C02C1BF}" presName="singleCenter" presStyleLbl="node1" presStyleIdx="0" presStyleCnt="4" custScaleX="188353" custScaleY="167910" custLinFactNeighborX="12188" custLinFactNeighborY="-29831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9B2482B-1F99-449F-8F43-3601DD4ED844}" type="pres">
      <dgm:prSet presAssocID="{E46FF9E0-24A5-4469-87E4-6A8FA6EC70D3}" presName="Name56" presStyleLbl="parChTrans1D2" presStyleIdx="0" presStyleCnt="3"/>
      <dgm:spPr/>
      <dgm:t>
        <a:bodyPr/>
        <a:lstStyle/>
        <a:p>
          <a:endParaRPr lang="fr-FR"/>
        </a:p>
      </dgm:t>
    </dgm:pt>
    <dgm:pt modelId="{821885AA-0A9B-4737-9A77-43CDE4D06CF1}" type="pres">
      <dgm:prSet presAssocID="{671E0816-E198-4816-B7BB-EE6C81AC9BE8}" presName="text0" presStyleLbl="node1" presStyleIdx="1" presStyleCnt="4" custScaleX="213916" custScaleY="89507" custRadScaleRad="162547" custRadScaleInc="-76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9177DB-B62F-4375-B20B-8913D11E1E9B}" type="pres">
      <dgm:prSet presAssocID="{9E13C135-1728-4F89-88A2-79918EF7361C}" presName="Name56" presStyleLbl="parChTrans1D2" presStyleIdx="1" presStyleCnt="3"/>
      <dgm:spPr/>
      <dgm:t>
        <a:bodyPr/>
        <a:lstStyle/>
        <a:p>
          <a:endParaRPr lang="fr-FR"/>
        </a:p>
      </dgm:t>
    </dgm:pt>
    <dgm:pt modelId="{E2EC7499-26EB-41E3-BBEF-7FF9053B50F8}" type="pres">
      <dgm:prSet presAssocID="{92D172A5-971E-4A10-AACB-2048D383BE87}" presName="text0" presStyleLbl="node1" presStyleIdx="2" presStyleCnt="4" custScaleX="209152" custScaleY="96066" custRadScaleRad="135369" custRadScaleInc="2012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06BCB-6152-443C-AE7A-E0F915DF1D0F}" type="pres">
      <dgm:prSet presAssocID="{0C222CA7-0065-4F8E-9ACC-DADA0A4A85E9}" presName="Name56" presStyleLbl="parChTrans1D2" presStyleIdx="2" presStyleCnt="3"/>
      <dgm:spPr/>
      <dgm:t>
        <a:bodyPr/>
        <a:lstStyle/>
        <a:p>
          <a:endParaRPr lang="fr-FR"/>
        </a:p>
      </dgm:t>
    </dgm:pt>
    <dgm:pt modelId="{BC381F11-6D50-4512-899D-F9E5F7DD2CCD}" type="pres">
      <dgm:prSet presAssocID="{D3480C2C-D8B4-4E35-AD2A-56AB362623BB}" presName="text0" presStyleLbl="node1" presStyleIdx="3" presStyleCnt="4" custScaleX="209152" custScaleY="96066" custRadScaleRad="118731" custRadScaleInc="658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8707CEE-3A1E-400B-8307-576BABED6608}" type="presOf" srcId="{671E0816-E198-4816-B7BB-EE6C81AC9BE8}" destId="{821885AA-0A9B-4737-9A77-43CDE4D06CF1}" srcOrd="0" destOrd="0" presId="urn:microsoft.com/office/officeart/2008/layout/RadialCluster"/>
    <dgm:cxn modelId="{45E21B2F-3DAF-447D-AF10-8C92DB79F5A6}" type="presOf" srcId="{E46FF9E0-24A5-4469-87E4-6A8FA6EC70D3}" destId="{E9B2482B-1F99-449F-8F43-3601DD4ED844}" srcOrd="0" destOrd="0" presId="urn:microsoft.com/office/officeart/2008/layout/RadialCluster"/>
    <dgm:cxn modelId="{6EFC5D67-2D46-40B0-B789-4F7851632837}" type="presOf" srcId="{9E13C135-1728-4F89-88A2-79918EF7361C}" destId="{569177DB-B62F-4375-B20B-8913D11E1E9B}" srcOrd="0" destOrd="0" presId="urn:microsoft.com/office/officeart/2008/layout/RadialCluster"/>
    <dgm:cxn modelId="{2161CBC7-9372-476F-B17F-A2B0F8535BFB}" type="presOf" srcId="{D3480C2C-D8B4-4E35-AD2A-56AB362623BB}" destId="{BC381F11-6D50-4512-899D-F9E5F7DD2CCD}" srcOrd="0" destOrd="0" presId="urn:microsoft.com/office/officeart/2008/layout/RadialCluster"/>
    <dgm:cxn modelId="{46EDABD7-E14A-447A-BBBB-7DEC0092A899}" type="presOf" srcId="{92D172A5-971E-4A10-AACB-2048D383BE87}" destId="{E2EC7499-26EB-41E3-BBEF-7FF9053B50F8}" srcOrd="0" destOrd="0" presId="urn:microsoft.com/office/officeart/2008/layout/RadialCluster"/>
    <dgm:cxn modelId="{9A663E3A-7607-4AB1-9868-20EC199A2BE1}" srcId="{830B5C27-E05E-4FB1-A576-0C69C551CDE7}" destId="{8CDAADC9-1E99-4834-A1A9-9ADE1C438257}" srcOrd="1" destOrd="0" parTransId="{979331FF-B89C-440D-BCFE-2B94D77E617C}" sibTransId="{19042443-442B-4F8E-BC8F-1BCEBE6A44B6}"/>
    <dgm:cxn modelId="{9C3C3AF0-32C6-4D61-9AFD-672DDE7442BB}" srcId="{830B5C27-E05E-4FB1-A576-0C69C551CDE7}" destId="{538C059F-2788-4A9A-B134-761B9C02C1BF}" srcOrd="0" destOrd="0" parTransId="{AEF52019-9F43-4B10-9967-A1DBA5124C64}" sibTransId="{3DE235D1-B05A-48F4-9318-870993E25C00}"/>
    <dgm:cxn modelId="{27201929-FDB4-43AE-B91E-9F5816479861}" type="presOf" srcId="{538C059F-2788-4A9A-B134-761B9C02C1BF}" destId="{85485CC5-3EF5-4B90-9934-ECC6DF5CF70C}" srcOrd="0" destOrd="0" presId="urn:microsoft.com/office/officeart/2008/layout/RadialCluster"/>
    <dgm:cxn modelId="{7CF6228E-CB9F-4E77-A474-8413A1FCC26A}" srcId="{538C059F-2788-4A9A-B134-761B9C02C1BF}" destId="{671E0816-E198-4816-B7BB-EE6C81AC9BE8}" srcOrd="0" destOrd="0" parTransId="{E46FF9E0-24A5-4469-87E4-6A8FA6EC70D3}" sibTransId="{317E4778-DC31-46F8-A9DE-22B04ED25C1B}"/>
    <dgm:cxn modelId="{D4813518-42E4-48F4-AC64-86BCB776ECEE}" type="presOf" srcId="{830B5C27-E05E-4FB1-A576-0C69C551CDE7}" destId="{73A2352B-F82A-43F8-95F3-7A0F3826EE65}" srcOrd="0" destOrd="0" presId="urn:microsoft.com/office/officeart/2008/layout/RadialCluster"/>
    <dgm:cxn modelId="{3DBEF040-B2E9-49C8-AE79-9564E40EB353}" srcId="{538C059F-2788-4A9A-B134-761B9C02C1BF}" destId="{92D172A5-971E-4A10-AACB-2048D383BE87}" srcOrd="1" destOrd="0" parTransId="{9E13C135-1728-4F89-88A2-79918EF7361C}" sibTransId="{BF0304D1-44AC-4936-BB16-67B53E11DB94}"/>
    <dgm:cxn modelId="{65D74114-DEB9-420D-97A5-D4835C41CFD2}" srcId="{538C059F-2788-4A9A-B134-761B9C02C1BF}" destId="{D3480C2C-D8B4-4E35-AD2A-56AB362623BB}" srcOrd="2" destOrd="0" parTransId="{0C222CA7-0065-4F8E-9ACC-DADA0A4A85E9}" sibTransId="{1D94A619-3AEC-435F-B384-7A63B037966F}"/>
    <dgm:cxn modelId="{0FCE94EB-5CB7-4AD6-9C13-6EB4AC5E58BD}" type="presOf" srcId="{0C222CA7-0065-4F8E-9ACC-DADA0A4A85E9}" destId="{2CD06BCB-6152-443C-AE7A-E0F915DF1D0F}" srcOrd="0" destOrd="0" presId="urn:microsoft.com/office/officeart/2008/layout/RadialCluster"/>
    <dgm:cxn modelId="{6B96A74D-F1CB-413B-BCC9-DDF0995E9CB6}" type="presParOf" srcId="{73A2352B-F82A-43F8-95F3-7A0F3826EE65}" destId="{F4928272-26EB-49A3-925E-84D25344EDDE}" srcOrd="0" destOrd="0" presId="urn:microsoft.com/office/officeart/2008/layout/RadialCluster"/>
    <dgm:cxn modelId="{388250D5-534B-44A0-8D77-43C5D0EC5429}" type="presParOf" srcId="{F4928272-26EB-49A3-925E-84D25344EDDE}" destId="{85485CC5-3EF5-4B90-9934-ECC6DF5CF70C}" srcOrd="0" destOrd="0" presId="urn:microsoft.com/office/officeart/2008/layout/RadialCluster"/>
    <dgm:cxn modelId="{CB097E60-0EA6-4FA1-8E28-2DC6F0C6250C}" type="presParOf" srcId="{F4928272-26EB-49A3-925E-84D25344EDDE}" destId="{E9B2482B-1F99-449F-8F43-3601DD4ED844}" srcOrd="1" destOrd="0" presId="urn:microsoft.com/office/officeart/2008/layout/RadialCluster"/>
    <dgm:cxn modelId="{5BBAB856-3023-4EAF-A6C0-02A4C176EC53}" type="presParOf" srcId="{F4928272-26EB-49A3-925E-84D25344EDDE}" destId="{821885AA-0A9B-4737-9A77-43CDE4D06CF1}" srcOrd="2" destOrd="0" presId="urn:microsoft.com/office/officeart/2008/layout/RadialCluster"/>
    <dgm:cxn modelId="{C3BB4D04-04DF-4543-B8EA-64392061CE3C}" type="presParOf" srcId="{F4928272-26EB-49A3-925E-84D25344EDDE}" destId="{569177DB-B62F-4375-B20B-8913D11E1E9B}" srcOrd="3" destOrd="0" presId="urn:microsoft.com/office/officeart/2008/layout/RadialCluster"/>
    <dgm:cxn modelId="{B0987F24-B432-475F-AD2F-3629AE57AD48}" type="presParOf" srcId="{F4928272-26EB-49A3-925E-84D25344EDDE}" destId="{E2EC7499-26EB-41E3-BBEF-7FF9053B50F8}" srcOrd="4" destOrd="0" presId="urn:microsoft.com/office/officeart/2008/layout/RadialCluster"/>
    <dgm:cxn modelId="{B379FDC2-D427-4A39-989C-4FF756621E2E}" type="presParOf" srcId="{F4928272-26EB-49A3-925E-84D25344EDDE}" destId="{2CD06BCB-6152-443C-AE7A-E0F915DF1D0F}" srcOrd="5" destOrd="0" presId="urn:microsoft.com/office/officeart/2008/layout/RadialCluster"/>
    <dgm:cxn modelId="{2E78256A-D333-41C0-88C6-A179712E07B1}" type="presParOf" srcId="{F4928272-26EB-49A3-925E-84D25344EDDE}" destId="{BC381F11-6D50-4512-899D-F9E5F7DD2CC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0B5C27-E05E-4FB1-A576-0C69C551CDE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C059F-2788-4A9A-B134-761B9C02C1BF}">
      <dgm:prSet phldrT="[Texte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800" b="1" dirty="0" smtClean="0">
              <a:solidFill>
                <a:schemeClr val="tx1"/>
              </a:solidFill>
              <a:latin typeface="+mn-lt"/>
              <a:cs typeface="Arial"/>
            </a:rPr>
            <a:t>É</a:t>
          </a:r>
          <a:r>
            <a:rPr lang="fr-FR" sz="2800" b="1" dirty="0" smtClean="0">
              <a:solidFill>
                <a:schemeClr val="tx1"/>
              </a:solidFill>
            </a:rPr>
            <a:t>tude de l’existant</a:t>
          </a:r>
          <a:endParaRPr lang="fr-FR" sz="2800" dirty="0">
            <a:solidFill>
              <a:schemeClr val="tx1"/>
            </a:solidFill>
          </a:endParaRPr>
        </a:p>
      </dgm:t>
    </dgm:pt>
    <dgm:pt modelId="{AEF52019-9F43-4B10-9967-A1DBA5124C64}" type="parTrans" cxnId="{9C3C3AF0-32C6-4D61-9AFD-672DDE7442BB}">
      <dgm:prSet/>
      <dgm:spPr/>
      <dgm:t>
        <a:bodyPr/>
        <a:lstStyle/>
        <a:p>
          <a:endParaRPr lang="fr-FR"/>
        </a:p>
      </dgm:t>
    </dgm:pt>
    <dgm:pt modelId="{3DE235D1-B05A-48F4-9318-870993E25C00}" type="sibTrans" cxnId="{9C3C3AF0-32C6-4D61-9AFD-672DDE7442BB}">
      <dgm:prSet/>
      <dgm:spPr/>
      <dgm:t>
        <a:bodyPr/>
        <a:lstStyle/>
        <a:p>
          <a:endParaRPr lang="fr-FR"/>
        </a:p>
      </dgm:t>
    </dgm:pt>
    <dgm:pt modelId="{671E0816-E198-4816-B7BB-EE6C81AC9BE8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Puissance</a:t>
          </a:r>
          <a:endParaRPr lang="fr-FR" sz="2400" b="1" i="1" dirty="0">
            <a:solidFill>
              <a:schemeClr val="tx1"/>
            </a:solidFill>
          </a:endParaRPr>
        </a:p>
      </dgm:t>
    </dgm:pt>
    <dgm:pt modelId="{E46FF9E0-24A5-4469-87E4-6A8FA6EC70D3}" type="parTrans" cxnId="{7CF6228E-CB9F-4E77-A474-8413A1FCC26A}">
      <dgm:prSet/>
      <dgm:spPr/>
      <dgm:t>
        <a:bodyPr/>
        <a:lstStyle/>
        <a:p>
          <a:endParaRPr lang="fr-FR"/>
        </a:p>
      </dgm:t>
    </dgm:pt>
    <dgm:pt modelId="{317E4778-DC31-46F8-A9DE-22B04ED25C1B}" type="sibTrans" cxnId="{7CF6228E-CB9F-4E77-A474-8413A1FCC26A}">
      <dgm:prSet/>
      <dgm:spPr/>
      <dgm:t>
        <a:bodyPr/>
        <a:lstStyle/>
        <a:p>
          <a:endParaRPr lang="fr-FR"/>
        </a:p>
      </dgm:t>
    </dgm:pt>
    <dgm:pt modelId="{92D172A5-971E-4A10-AACB-2048D383BE87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Réseau</a:t>
          </a:r>
          <a:endParaRPr lang="fr-FR" sz="2400" b="1" i="1" dirty="0">
            <a:solidFill>
              <a:schemeClr val="tx1"/>
            </a:solidFill>
          </a:endParaRPr>
        </a:p>
      </dgm:t>
    </dgm:pt>
    <dgm:pt modelId="{9E13C135-1728-4F89-88A2-79918EF7361C}" type="parTrans" cxnId="{3DBEF040-B2E9-49C8-AE79-9564E40EB353}">
      <dgm:prSet/>
      <dgm:spPr/>
      <dgm:t>
        <a:bodyPr/>
        <a:lstStyle/>
        <a:p>
          <a:endParaRPr lang="fr-FR"/>
        </a:p>
      </dgm:t>
    </dgm:pt>
    <dgm:pt modelId="{BF0304D1-44AC-4936-BB16-67B53E11DB94}" type="sibTrans" cxnId="{3DBEF040-B2E9-49C8-AE79-9564E40EB353}">
      <dgm:prSet/>
      <dgm:spPr/>
      <dgm:t>
        <a:bodyPr/>
        <a:lstStyle/>
        <a:p>
          <a:endParaRPr lang="fr-FR"/>
        </a:p>
      </dgm:t>
    </dgm:pt>
    <dgm:pt modelId="{8CDAADC9-1E99-4834-A1A9-9ADE1C438257}">
      <dgm:prSet/>
      <dgm:spPr/>
      <dgm:t>
        <a:bodyPr/>
        <a:lstStyle/>
        <a:p>
          <a:endParaRPr lang="fr-FR"/>
        </a:p>
      </dgm:t>
    </dgm:pt>
    <dgm:pt modelId="{979331FF-B89C-440D-BCFE-2B94D77E617C}" type="parTrans" cxnId="{9A663E3A-7607-4AB1-9868-20EC199A2BE1}">
      <dgm:prSet/>
      <dgm:spPr/>
      <dgm:t>
        <a:bodyPr/>
        <a:lstStyle/>
        <a:p>
          <a:endParaRPr lang="fr-FR"/>
        </a:p>
      </dgm:t>
    </dgm:pt>
    <dgm:pt modelId="{19042443-442B-4F8E-BC8F-1BCEBE6A44B6}" type="sibTrans" cxnId="{9A663E3A-7607-4AB1-9868-20EC199A2BE1}">
      <dgm:prSet/>
      <dgm:spPr/>
      <dgm:t>
        <a:bodyPr/>
        <a:lstStyle/>
        <a:p>
          <a:endParaRPr lang="fr-FR"/>
        </a:p>
      </dgm:t>
    </dgm:pt>
    <dgm:pt modelId="{D3480C2C-D8B4-4E35-AD2A-56AB362623BB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Débit</a:t>
          </a:r>
          <a:endParaRPr lang="fr-FR" sz="2400" b="1" i="1" dirty="0">
            <a:solidFill>
              <a:schemeClr val="tx1"/>
            </a:solidFill>
          </a:endParaRPr>
        </a:p>
      </dgm:t>
    </dgm:pt>
    <dgm:pt modelId="{0C222CA7-0065-4F8E-9ACC-DADA0A4A85E9}" type="parTrans" cxnId="{65D74114-DEB9-420D-97A5-D4835C41CFD2}">
      <dgm:prSet/>
      <dgm:spPr/>
      <dgm:t>
        <a:bodyPr/>
        <a:lstStyle/>
        <a:p>
          <a:endParaRPr lang="fr-FR"/>
        </a:p>
      </dgm:t>
    </dgm:pt>
    <dgm:pt modelId="{1D94A619-3AEC-435F-B384-7A63B037966F}" type="sibTrans" cxnId="{65D74114-DEB9-420D-97A5-D4835C41CFD2}">
      <dgm:prSet/>
      <dgm:spPr/>
      <dgm:t>
        <a:bodyPr/>
        <a:lstStyle/>
        <a:p>
          <a:endParaRPr lang="fr-FR"/>
        </a:p>
      </dgm:t>
    </dgm:pt>
    <dgm:pt modelId="{40758F32-F61F-45A9-84E3-BFF18D9F01B0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i="1" dirty="0" smtClean="0">
              <a:solidFill>
                <a:schemeClr val="tx1"/>
              </a:solidFill>
            </a:rPr>
            <a:t>Pertes de charge</a:t>
          </a:r>
          <a:endParaRPr lang="fr-FR" sz="2400" b="1" i="1" dirty="0">
            <a:solidFill>
              <a:schemeClr val="tx1"/>
            </a:solidFill>
          </a:endParaRPr>
        </a:p>
      </dgm:t>
    </dgm:pt>
    <dgm:pt modelId="{9FF2358A-DC99-4A6D-B2CA-AB6A1E560C58}" type="parTrans" cxnId="{B300F5A5-FBC0-40BF-9230-3F2A171D5630}">
      <dgm:prSet/>
      <dgm:spPr/>
      <dgm:t>
        <a:bodyPr/>
        <a:lstStyle/>
        <a:p>
          <a:endParaRPr lang="fr-FR"/>
        </a:p>
      </dgm:t>
    </dgm:pt>
    <dgm:pt modelId="{D39C9625-BAD3-4DF3-8AC8-F27478ADD8A6}" type="sibTrans" cxnId="{B300F5A5-FBC0-40BF-9230-3F2A171D5630}">
      <dgm:prSet/>
      <dgm:spPr/>
      <dgm:t>
        <a:bodyPr/>
        <a:lstStyle/>
        <a:p>
          <a:endParaRPr lang="fr-FR"/>
        </a:p>
      </dgm:t>
    </dgm:pt>
    <dgm:pt modelId="{73A2352B-F82A-43F8-95F3-7A0F3826EE65}" type="pres">
      <dgm:prSet presAssocID="{830B5C27-E05E-4FB1-A576-0C69C551CD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4928272-26EB-49A3-925E-84D25344EDDE}" type="pres">
      <dgm:prSet presAssocID="{538C059F-2788-4A9A-B134-761B9C02C1BF}" presName="singleCycle" presStyleCnt="0"/>
      <dgm:spPr/>
    </dgm:pt>
    <dgm:pt modelId="{85485CC5-3EF5-4B90-9934-ECC6DF5CF70C}" type="pres">
      <dgm:prSet presAssocID="{538C059F-2788-4A9A-B134-761B9C02C1BF}" presName="singleCenter" presStyleLbl="node1" presStyleIdx="0" presStyleCnt="5" custScaleX="131565" custScaleY="114431" custLinFactNeighborX="12188" custLinFactNeighborY="-29831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9B2482B-1F99-449F-8F43-3601DD4ED844}" type="pres">
      <dgm:prSet presAssocID="{E46FF9E0-24A5-4469-87E4-6A8FA6EC70D3}" presName="Name56" presStyleLbl="parChTrans1D2" presStyleIdx="0" presStyleCnt="4"/>
      <dgm:spPr/>
      <dgm:t>
        <a:bodyPr/>
        <a:lstStyle/>
        <a:p>
          <a:endParaRPr lang="fr-FR"/>
        </a:p>
      </dgm:t>
    </dgm:pt>
    <dgm:pt modelId="{821885AA-0A9B-4737-9A77-43CDE4D06CF1}" type="pres">
      <dgm:prSet presAssocID="{671E0816-E198-4816-B7BB-EE6C81AC9BE8}" presName="text0" presStyleLbl="node1" presStyleIdx="1" presStyleCnt="5" custScaleX="213916" custScaleY="89507" custRadScaleRad="142006" custRadScaleInc="-981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9177DB-B62F-4375-B20B-8913D11E1E9B}" type="pres">
      <dgm:prSet presAssocID="{9E13C135-1728-4F89-88A2-79918EF7361C}" presName="Name56" presStyleLbl="parChTrans1D2" presStyleIdx="1" presStyleCnt="4"/>
      <dgm:spPr/>
      <dgm:t>
        <a:bodyPr/>
        <a:lstStyle/>
        <a:p>
          <a:endParaRPr lang="fr-FR"/>
        </a:p>
      </dgm:t>
    </dgm:pt>
    <dgm:pt modelId="{E2EC7499-26EB-41E3-BBEF-7FF9053B50F8}" type="pres">
      <dgm:prSet presAssocID="{92D172A5-971E-4A10-AACB-2048D383BE87}" presName="text0" presStyleLbl="node1" presStyleIdx="2" presStyleCnt="5" custScaleX="209152" custScaleY="96066" custRadScaleRad="166711" custRadScaleInc="3136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83DA94-79F2-4863-9E4C-A0D76AE09DF4}" type="pres">
      <dgm:prSet presAssocID="{9FF2358A-DC99-4A6D-B2CA-AB6A1E560C58}" presName="Name56" presStyleLbl="parChTrans1D2" presStyleIdx="2" presStyleCnt="4"/>
      <dgm:spPr/>
      <dgm:t>
        <a:bodyPr/>
        <a:lstStyle/>
        <a:p>
          <a:endParaRPr lang="fr-FR"/>
        </a:p>
      </dgm:t>
    </dgm:pt>
    <dgm:pt modelId="{A4B2328E-124D-4940-8065-51A128CF7798}" type="pres">
      <dgm:prSet presAssocID="{40758F32-F61F-45A9-84E3-BFF18D9F01B0}" presName="text0" presStyleLbl="node1" presStyleIdx="3" presStyleCnt="5" custScaleX="209152" custScaleY="96066" custRadScaleRad="102805" custRadScaleInc="1711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06BCB-6152-443C-AE7A-E0F915DF1D0F}" type="pres">
      <dgm:prSet presAssocID="{0C222CA7-0065-4F8E-9ACC-DADA0A4A85E9}" presName="Name56" presStyleLbl="parChTrans1D2" presStyleIdx="3" presStyleCnt="4"/>
      <dgm:spPr/>
      <dgm:t>
        <a:bodyPr/>
        <a:lstStyle/>
        <a:p>
          <a:endParaRPr lang="fr-FR"/>
        </a:p>
      </dgm:t>
    </dgm:pt>
    <dgm:pt modelId="{BC381F11-6D50-4512-899D-F9E5F7DD2CCD}" type="pres">
      <dgm:prSet presAssocID="{D3480C2C-D8B4-4E35-AD2A-56AB362623BB}" presName="text0" presStyleLbl="node1" presStyleIdx="4" presStyleCnt="5" custScaleX="209152" custScaleY="96066" custRadScaleRad="109871" custRadScaleInc="539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57E200-7054-4513-92CF-EF297E2CE08F}" type="presOf" srcId="{0C222CA7-0065-4F8E-9ACC-DADA0A4A85E9}" destId="{2CD06BCB-6152-443C-AE7A-E0F915DF1D0F}" srcOrd="0" destOrd="0" presId="urn:microsoft.com/office/officeart/2008/layout/RadialCluster"/>
    <dgm:cxn modelId="{753857F5-CDC8-48B5-8277-7B53071E821E}" type="presOf" srcId="{40758F32-F61F-45A9-84E3-BFF18D9F01B0}" destId="{A4B2328E-124D-4940-8065-51A128CF7798}" srcOrd="0" destOrd="0" presId="urn:microsoft.com/office/officeart/2008/layout/RadialCluster"/>
    <dgm:cxn modelId="{B300F5A5-FBC0-40BF-9230-3F2A171D5630}" srcId="{538C059F-2788-4A9A-B134-761B9C02C1BF}" destId="{40758F32-F61F-45A9-84E3-BFF18D9F01B0}" srcOrd="2" destOrd="0" parTransId="{9FF2358A-DC99-4A6D-B2CA-AB6A1E560C58}" sibTransId="{D39C9625-BAD3-4DF3-8AC8-F27478ADD8A6}"/>
    <dgm:cxn modelId="{E2B08B38-1389-48D7-B379-DD9913555D1C}" type="presOf" srcId="{D3480C2C-D8B4-4E35-AD2A-56AB362623BB}" destId="{BC381F11-6D50-4512-899D-F9E5F7DD2CCD}" srcOrd="0" destOrd="0" presId="urn:microsoft.com/office/officeart/2008/layout/RadialCluster"/>
    <dgm:cxn modelId="{9A663E3A-7607-4AB1-9868-20EC199A2BE1}" srcId="{830B5C27-E05E-4FB1-A576-0C69C551CDE7}" destId="{8CDAADC9-1E99-4834-A1A9-9ADE1C438257}" srcOrd="1" destOrd="0" parTransId="{979331FF-B89C-440D-BCFE-2B94D77E617C}" sibTransId="{19042443-442B-4F8E-BC8F-1BCEBE6A44B6}"/>
    <dgm:cxn modelId="{9C3C3AF0-32C6-4D61-9AFD-672DDE7442BB}" srcId="{830B5C27-E05E-4FB1-A576-0C69C551CDE7}" destId="{538C059F-2788-4A9A-B134-761B9C02C1BF}" srcOrd="0" destOrd="0" parTransId="{AEF52019-9F43-4B10-9967-A1DBA5124C64}" sibTransId="{3DE235D1-B05A-48F4-9318-870993E25C00}"/>
    <dgm:cxn modelId="{5DFCE178-2379-426C-8AAB-5C3CB5512CF5}" type="presOf" srcId="{538C059F-2788-4A9A-B134-761B9C02C1BF}" destId="{85485CC5-3EF5-4B90-9934-ECC6DF5CF70C}" srcOrd="0" destOrd="0" presId="urn:microsoft.com/office/officeart/2008/layout/RadialCluster"/>
    <dgm:cxn modelId="{7CF6228E-CB9F-4E77-A474-8413A1FCC26A}" srcId="{538C059F-2788-4A9A-B134-761B9C02C1BF}" destId="{671E0816-E198-4816-B7BB-EE6C81AC9BE8}" srcOrd="0" destOrd="0" parTransId="{E46FF9E0-24A5-4469-87E4-6A8FA6EC70D3}" sibTransId="{317E4778-DC31-46F8-A9DE-22B04ED25C1B}"/>
    <dgm:cxn modelId="{53630D3C-30F4-450E-B827-0C9986E1B570}" type="presOf" srcId="{830B5C27-E05E-4FB1-A576-0C69C551CDE7}" destId="{73A2352B-F82A-43F8-95F3-7A0F3826EE65}" srcOrd="0" destOrd="0" presId="urn:microsoft.com/office/officeart/2008/layout/RadialCluster"/>
    <dgm:cxn modelId="{53DABB41-AF07-45B5-B8E1-0DC54BCEB7EA}" type="presOf" srcId="{E46FF9E0-24A5-4469-87E4-6A8FA6EC70D3}" destId="{E9B2482B-1F99-449F-8F43-3601DD4ED844}" srcOrd="0" destOrd="0" presId="urn:microsoft.com/office/officeart/2008/layout/RadialCluster"/>
    <dgm:cxn modelId="{3DBEF040-B2E9-49C8-AE79-9564E40EB353}" srcId="{538C059F-2788-4A9A-B134-761B9C02C1BF}" destId="{92D172A5-971E-4A10-AACB-2048D383BE87}" srcOrd="1" destOrd="0" parTransId="{9E13C135-1728-4F89-88A2-79918EF7361C}" sibTransId="{BF0304D1-44AC-4936-BB16-67B53E11DB94}"/>
    <dgm:cxn modelId="{65D74114-DEB9-420D-97A5-D4835C41CFD2}" srcId="{538C059F-2788-4A9A-B134-761B9C02C1BF}" destId="{D3480C2C-D8B4-4E35-AD2A-56AB362623BB}" srcOrd="3" destOrd="0" parTransId="{0C222CA7-0065-4F8E-9ACC-DADA0A4A85E9}" sibTransId="{1D94A619-3AEC-435F-B384-7A63B037966F}"/>
    <dgm:cxn modelId="{502F32EF-0789-48D2-B63C-B5E3A99CC25A}" type="presOf" srcId="{92D172A5-971E-4A10-AACB-2048D383BE87}" destId="{E2EC7499-26EB-41E3-BBEF-7FF9053B50F8}" srcOrd="0" destOrd="0" presId="urn:microsoft.com/office/officeart/2008/layout/RadialCluster"/>
    <dgm:cxn modelId="{2B40ACFA-FE24-41DE-AB80-947040164AF1}" type="presOf" srcId="{9FF2358A-DC99-4A6D-B2CA-AB6A1E560C58}" destId="{6683DA94-79F2-4863-9E4C-A0D76AE09DF4}" srcOrd="0" destOrd="0" presId="urn:microsoft.com/office/officeart/2008/layout/RadialCluster"/>
    <dgm:cxn modelId="{53F3B630-9D53-4EC1-8975-CA432D261E2C}" type="presOf" srcId="{671E0816-E198-4816-B7BB-EE6C81AC9BE8}" destId="{821885AA-0A9B-4737-9A77-43CDE4D06CF1}" srcOrd="0" destOrd="0" presId="urn:microsoft.com/office/officeart/2008/layout/RadialCluster"/>
    <dgm:cxn modelId="{04A320FE-39E1-4316-9F6E-577E4D005275}" type="presOf" srcId="{9E13C135-1728-4F89-88A2-79918EF7361C}" destId="{569177DB-B62F-4375-B20B-8913D11E1E9B}" srcOrd="0" destOrd="0" presId="urn:microsoft.com/office/officeart/2008/layout/RadialCluster"/>
    <dgm:cxn modelId="{EBB6B612-522B-4745-BC87-CD6836B574D6}" type="presParOf" srcId="{73A2352B-F82A-43F8-95F3-7A0F3826EE65}" destId="{F4928272-26EB-49A3-925E-84D25344EDDE}" srcOrd="0" destOrd="0" presId="urn:microsoft.com/office/officeart/2008/layout/RadialCluster"/>
    <dgm:cxn modelId="{847762F7-C634-4DFE-9A7C-829FCE40BEAA}" type="presParOf" srcId="{F4928272-26EB-49A3-925E-84D25344EDDE}" destId="{85485CC5-3EF5-4B90-9934-ECC6DF5CF70C}" srcOrd="0" destOrd="0" presId="urn:microsoft.com/office/officeart/2008/layout/RadialCluster"/>
    <dgm:cxn modelId="{8F869B37-EDDD-4EFF-B4D3-A79DE7D4ED56}" type="presParOf" srcId="{F4928272-26EB-49A3-925E-84D25344EDDE}" destId="{E9B2482B-1F99-449F-8F43-3601DD4ED844}" srcOrd="1" destOrd="0" presId="urn:microsoft.com/office/officeart/2008/layout/RadialCluster"/>
    <dgm:cxn modelId="{83A1A538-BFD3-444A-B9A6-A5E103615D83}" type="presParOf" srcId="{F4928272-26EB-49A3-925E-84D25344EDDE}" destId="{821885AA-0A9B-4737-9A77-43CDE4D06CF1}" srcOrd="2" destOrd="0" presId="urn:microsoft.com/office/officeart/2008/layout/RadialCluster"/>
    <dgm:cxn modelId="{A1CCEB40-38EA-4503-B9FF-B247ABE4CA55}" type="presParOf" srcId="{F4928272-26EB-49A3-925E-84D25344EDDE}" destId="{569177DB-B62F-4375-B20B-8913D11E1E9B}" srcOrd="3" destOrd="0" presId="urn:microsoft.com/office/officeart/2008/layout/RadialCluster"/>
    <dgm:cxn modelId="{368FF779-67D2-43E2-8DEC-A672C74C792F}" type="presParOf" srcId="{F4928272-26EB-49A3-925E-84D25344EDDE}" destId="{E2EC7499-26EB-41E3-BBEF-7FF9053B50F8}" srcOrd="4" destOrd="0" presId="urn:microsoft.com/office/officeart/2008/layout/RadialCluster"/>
    <dgm:cxn modelId="{30EBF725-1D83-4AF9-9F8C-786D1C44D74A}" type="presParOf" srcId="{F4928272-26EB-49A3-925E-84D25344EDDE}" destId="{6683DA94-79F2-4863-9E4C-A0D76AE09DF4}" srcOrd="5" destOrd="0" presId="urn:microsoft.com/office/officeart/2008/layout/RadialCluster"/>
    <dgm:cxn modelId="{9CA53A3E-CD66-4E8C-A768-D972DFDB125C}" type="presParOf" srcId="{F4928272-26EB-49A3-925E-84D25344EDDE}" destId="{A4B2328E-124D-4940-8065-51A128CF7798}" srcOrd="6" destOrd="0" presId="urn:microsoft.com/office/officeart/2008/layout/RadialCluster"/>
    <dgm:cxn modelId="{B2019336-AAB7-4F00-8FEE-0F4E4FFAB97F}" type="presParOf" srcId="{F4928272-26EB-49A3-925E-84D25344EDDE}" destId="{2CD06BCB-6152-443C-AE7A-E0F915DF1D0F}" srcOrd="7" destOrd="0" presId="urn:microsoft.com/office/officeart/2008/layout/RadialCluster"/>
    <dgm:cxn modelId="{9331ADA1-6009-480F-AB6F-FECF85EC19E2}" type="presParOf" srcId="{F4928272-26EB-49A3-925E-84D25344EDDE}" destId="{BC381F11-6D50-4512-899D-F9E5F7DD2CC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0B5C27-E05E-4FB1-A576-0C69C551CDE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C059F-2788-4A9A-B134-761B9C02C1BF}">
      <dgm:prSet phldrT="[Texte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Constatations</a:t>
          </a:r>
          <a:endParaRPr lang="fr-FR" sz="2800" dirty="0">
            <a:solidFill>
              <a:schemeClr val="tx1"/>
            </a:solidFill>
          </a:endParaRPr>
        </a:p>
      </dgm:t>
    </dgm:pt>
    <dgm:pt modelId="{AEF52019-9F43-4B10-9967-A1DBA5124C64}" type="parTrans" cxnId="{9C3C3AF0-32C6-4D61-9AFD-672DDE7442BB}">
      <dgm:prSet/>
      <dgm:spPr/>
      <dgm:t>
        <a:bodyPr/>
        <a:lstStyle/>
        <a:p>
          <a:endParaRPr lang="fr-FR"/>
        </a:p>
      </dgm:t>
    </dgm:pt>
    <dgm:pt modelId="{3DE235D1-B05A-48F4-9318-870993E25C00}" type="sibTrans" cxnId="{9C3C3AF0-32C6-4D61-9AFD-672DDE7442BB}">
      <dgm:prSet/>
      <dgm:spPr/>
      <dgm:t>
        <a:bodyPr/>
        <a:lstStyle/>
        <a:p>
          <a:endParaRPr lang="fr-FR"/>
        </a:p>
      </dgm:t>
    </dgm:pt>
    <dgm:pt modelId="{671E0816-E198-4816-B7BB-EE6C81AC9BE8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A partir de l’existant</a:t>
          </a:r>
          <a:endParaRPr lang="fr-FR" sz="2400" b="1" dirty="0">
            <a:solidFill>
              <a:schemeClr val="tx1"/>
            </a:solidFill>
          </a:endParaRPr>
        </a:p>
      </dgm:t>
    </dgm:pt>
    <dgm:pt modelId="{E46FF9E0-24A5-4469-87E4-6A8FA6EC70D3}" type="parTrans" cxnId="{7CF6228E-CB9F-4E77-A474-8413A1FCC26A}">
      <dgm:prSet/>
      <dgm:spPr/>
      <dgm:t>
        <a:bodyPr/>
        <a:lstStyle/>
        <a:p>
          <a:endParaRPr lang="fr-FR"/>
        </a:p>
      </dgm:t>
    </dgm:pt>
    <dgm:pt modelId="{317E4778-DC31-46F8-A9DE-22B04ED25C1B}" type="sibTrans" cxnId="{7CF6228E-CB9F-4E77-A474-8413A1FCC26A}">
      <dgm:prSet/>
      <dgm:spPr/>
      <dgm:t>
        <a:bodyPr/>
        <a:lstStyle/>
        <a:p>
          <a:endParaRPr lang="fr-FR"/>
        </a:p>
      </dgm:t>
    </dgm:pt>
    <dgm:pt modelId="{8CDAADC9-1E99-4834-A1A9-9ADE1C438257}">
      <dgm:prSet/>
      <dgm:spPr/>
      <dgm:t>
        <a:bodyPr/>
        <a:lstStyle/>
        <a:p>
          <a:endParaRPr lang="fr-FR"/>
        </a:p>
      </dgm:t>
    </dgm:pt>
    <dgm:pt modelId="{979331FF-B89C-440D-BCFE-2B94D77E617C}" type="parTrans" cxnId="{9A663E3A-7607-4AB1-9868-20EC199A2BE1}">
      <dgm:prSet/>
      <dgm:spPr/>
      <dgm:t>
        <a:bodyPr/>
        <a:lstStyle/>
        <a:p>
          <a:endParaRPr lang="fr-FR"/>
        </a:p>
      </dgm:t>
    </dgm:pt>
    <dgm:pt modelId="{19042443-442B-4F8E-BC8F-1BCEBE6A44B6}" type="sibTrans" cxnId="{9A663E3A-7607-4AB1-9868-20EC199A2BE1}">
      <dgm:prSet/>
      <dgm:spPr/>
      <dgm:t>
        <a:bodyPr/>
        <a:lstStyle/>
        <a:p>
          <a:endParaRPr lang="fr-FR"/>
        </a:p>
      </dgm:t>
    </dgm:pt>
    <dgm:pt modelId="{D3480C2C-D8B4-4E35-AD2A-56AB362623BB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En fonction des futurs besoins</a:t>
          </a:r>
          <a:endParaRPr lang="fr-FR" sz="2400" b="1" dirty="0">
            <a:solidFill>
              <a:schemeClr val="tx1"/>
            </a:solidFill>
          </a:endParaRPr>
        </a:p>
      </dgm:t>
    </dgm:pt>
    <dgm:pt modelId="{0C222CA7-0065-4F8E-9ACC-DADA0A4A85E9}" type="parTrans" cxnId="{65D74114-DEB9-420D-97A5-D4835C41CFD2}">
      <dgm:prSet/>
      <dgm:spPr/>
      <dgm:t>
        <a:bodyPr/>
        <a:lstStyle/>
        <a:p>
          <a:endParaRPr lang="fr-FR"/>
        </a:p>
      </dgm:t>
    </dgm:pt>
    <dgm:pt modelId="{1D94A619-3AEC-435F-B384-7A63B037966F}" type="sibTrans" cxnId="{65D74114-DEB9-420D-97A5-D4835C41CFD2}">
      <dgm:prSet/>
      <dgm:spPr/>
      <dgm:t>
        <a:bodyPr/>
        <a:lstStyle/>
        <a:p>
          <a:endParaRPr lang="fr-FR"/>
        </a:p>
      </dgm:t>
    </dgm:pt>
    <dgm:pt modelId="{73A2352B-F82A-43F8-95F3-7A0F3826EE65}" type="pres">
      <dgm:prSet presAssocID="{830B5C27-E05E-4FB1-A576-0C69C551CD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4928272-26EB-49A3-925E-84D25344EDDE}" type="pres">
      <dgm:prSet presAssocID="{538C059F-2788-4A9A-B134-761B9C02C1BF}" presName="singleCycle" presStyleCnt="0"/>
      <dgm:spPr/>
    </dgm:pt>
    <dgm:pt modelId="{85485CC5-3EF5-4B90-9934-ECC6DF5CF70C}" type="pres">
      <dgm:prSet presAssocID="{538C059F-2788-4A9A-B134-761B9C02C1BF}" presName="singleCenter" presStyleLbl="node1" presStyleIdx="0" presStyleCnt="3" custScaleX="167055" custScaleY="114431" custLinFactNeighborX="12188" custLinFactNeighborY="-29831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9B2482B-1F99-449F-8F43-3601DD4ED844}" type="pres">
      <dgm:prSet presAssocID="{E46FF9E0-24A5-4469-87E4-6A8FA6EC70D3}" presName="Name56" presStyleLbl="parChTrans1D2" presStyleIdx="0" presStyleCnt="2"/>
      <dgm:spPr/>
      <dgm:t>
        <a:bodyPr/>
        <a:lstStyle/>
        <a:p>
          <a:endParaRPr lang="fr-FR"/>
        </a:p>
      </dgm:t>
    </dgm:pt>
    <dgm:pt modelId="{821885AA-0A9B-4737-9A77-43CDE4D06CF1}" type="pres">
      <dgm:prSet presAssocID="{671E0816-E198-4816-B7BB-EE6C81AC9BE8}" presName="text0" presStyleLbl="node1" presStyleIdx="1" presStyleCnt="3" custScaleX="213916" custScaleY="89507" custRadScaleRad="134150" custRadScaleInc="-552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06BCB-6152-443C-AE7A-E0F915DF1D0F}" type="pres">
      <dgm:prSet presAssocID="{0C222CA7-0065-4F8E-9ACC-DADA0A4A85E9}" presName="Name56" presStyleLbl="parChTrans1D2" presStyleIdx="1" presStyleCnt="2"/>
      <dgm:spPr/>
      <dgm:t>
        <a:bodyPr/>
        <a:lstStyle/>
        <a:p>
          <a:endParaRPr lang="fr-FR"/>
        </a:p>
      </dgm:t>
    </dgm:pt>
    <dgm:pt modelId="{BC381F11-6D50-4512-899D-F9E5F7DD2CCD}" type="pres">
      <dgm:prSet presAssocID="{D3480C2C-D8B4-4E35-AD2A-56AB362623BB}" presName="text0" presStyleLbl="node1" presStyleIdx="2" presStyleCnt="3" custScaleX="209152" custScaleY="96066" custRadScaleRad="105413" custRadScaleInc="1137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1D83809-911A-4B76-87E1-D6D6E06E2430}" type="presOf" srcId="{671E0816-E198-4816-B7BB-EE6C81AC9BE8}" destId="{821885AA-0A9B-4737-9A77-43CDE4D06CF1}" srcOrd="0" destOrd="0" presId="urn:microsoft.com/office/officeart/2008/layout/RadialCluster"/>
    <dgm:cxn modelId="{83546812-29A9-4613-ADC3-8A819FC73A38}" type="presOf" srcId="{0C222CA7-0065-4F8E-9ACC-DADA0A4A85E9}" destId="{2CD06BCB-6152-443C-AE7A-E0F915DF1D0F}" srcOrd="0" destOrd="0" presId="urn:microsoft.com/office/officeart/2008/layout/RadialCluster"/>
    <dgm:cxn modelId="{9A663E3A-7607-4AB1-9868-20EC199A2BE1}" srcId="{830B5C27-E05E-4FB1-A576-0C69C551CDE7}" destId="{8CDAADC9-1E99-4834-A1A9-9ADE1C438257}" srcOrd="1" destOrd="0" parTransId="{979331FF-B89C-440D-BCFE-2B94D77E617C}" sibTransId="{19042443-442B-4F8E-BC8F-1BCEBE6A44B6}"/>
    <dgm:cxn modelId="{65D74114-DEB9-420D-97A5-D4835C41CFD2}" srcId="{538C059F-2788-4A9A-B134-761B9C02C1BF}" destId="{D3480C2C-D8B4-4E35-AD2A-56AB362623BB}" srcOrd="1" destOrd="0" parTransId="{0C222CA7-0065-4F8E-9ACC-DADA0A4A85E9}" sibTransId="{1D94A619-3AEC-435F-B384-7A63B037966F}"/>
    <dgm:cxn modelId="{4BE3CCF0-156A-45DF-BD8C-3B43CC58D237}" type="presOf" srcId="{E46FF9E0-24A5-4469-87E4-6A8FA6EC70D3}" destId="{E9B2482B-1F99-449F-8F43-3601DD4ED844}" srcOrd="0" destOrd="0" presId="urn:microsoft.com/office/officeart/2008/layout/RadialCluster"/>
    <dgm:cxn modelId="{9C3C3AF0-32C6-4D61-9AFD-672DDE7442BB}" srcId="{830B5C27-E05E-4FB1-A576-0C69C551CDE7}" destId="{538C059F-2788-4A9A-B134-761B9C02C1BF}" srcOrd="0" destOrd="0" parTransId="{AEF52019-9F43-4B10-9967-A1DBA5124C64}" sibTransId="{3DE235D1-B05A-48F4-9318-870993E25C00}"/>
    <dgm:cxn modelId="{5386CE7F-313C-4A68-8BFE-CC35D46DC792}" type="presOf" srcId="{D3480C2C-D8B4-4E35-AD2A-56AB362623BB}" destId="{BC381F11-6D50-4512-899D-F9E5F7DD2CCD}" srcOrd="0" destOrd="0" presId="urn:microsoft.com/office/officeart/2008/layout/RadialCluster"/>
    <dgm:cxn modelId="{7CF6228E-CB9F-4E77-A474-8413A1FCC26A}" srcId="{538C059F-2788-4A9A-B134-761B9C02C1BF}" destId="{671E0816-E198-4816-B7BB-EE6C81AC9BE8}" srcOrd="0" destOrd="0" parTransId="{E46FF9E0-24A5-4469-87E4-6A8FA6EC70D3}" sibTransId="{317E4778-DC31-46F8-A9DE-22B04ED25C1B}"/>
    <dgm:cxn modelId="{CB3C9877-16D6-4BDF-8FF3-DEFBF6D3876D}" type="presOf" srcId="{830B5C27-E05E-4FB1-A576-0C69C551CDE7}" destId="{73A2352B-F82A-43F8-95F3-7A0F3826EE65}" srcOrd="0" destOrd="0" presId="urn:microsoft.com/office/officeart/2008/layout/RadialCluster"/>
    <dgm:cxn modelId="{B2E770D5-3B9E-40BA-96A5-5F8FEDB8D893}" type="presOf" srcId="{538C059F-2788-4A9A-B134-761B9C02C1BF}" destId="{85485CC5-3EF5-4B90-9934-ECC6DF5CF70C}" srcOrd="0" destOrd="0" presId="urn:microsoft.com/office/officeart/2008/layout/RadialCluster"/>
    <dgm:cxn modelId="{1A27822D-DF4D-45D3-8E94-FDDA0A1C2642}" type="presParOf" srcId="{73A2352B-F82A-43F8-95F3-7A0F3826EE65}" destId="{F4928272-26EB-49A3-925E-84D25344EDDE}" srcOrd="0" destOrd="0" presId="urn:microsoft.com/office/officeart/2008/layout/RadialCluster"/>
    <dgm:cxn modelId="{C06C6ECA-0079-4389-84F9-02BF89FAD3B9}" type="presParOf" srcId="{F4928272-26EB-49A3-925E-84D25344EDDE}" destId="{85485CC5-3EF5-4B90-9934-ECC6DF5CF70C}" srcOrd="0" destOrd="0" presId="urn:microsoft.com/office/officeart/2008/layout/RadialCluster"/>
    <dgm:cxn modelId="{3CB5DE6E-AFCC-4363-B144-14E4543BB22D}" type="presParOf" srcId="{F4928272-26EB-49A3-925E-84D25344EDDE}" destId="{E9B2482B-1F99-449F-8F43-3601DD4ED844}" srcOrd="1" destOrd="0" presId="urn:microsoft.com/office/officeart/2008/layout/RadialCluster"/>
    <dgm:cxn modelId="{5E2AF3AA-CFFE-4597-82BF-3658DEB40C16}" type="presParOf" srcId="{F4928272-26EB-49A3-925E-84D25344EDDE}" destId="{821885AA-0A9B-4737-9A77-43CDE4D06CF1}" srcOrd="2" destOrd="0" presId="urn:microsoft.com/office/officeart/2008/layout/RadialCluster"/>
    <dgm:cxn modelId="{1DD93FD8-097F-482C-9092-7EDDCFC9D0D7}" type="presParOf" srcId="{F4928272-26EB-49A3-925E-84D25344EDDE}" destId="{2CD06BCB-6152-443C-AE7A-E0F915DF1D0F}" srcOrd="3" destOrd="0" presId="urn:microsoft.com/office/officeart/2008/layout/RadialCluster"/>
    <dgm:cxn modelId="{3BB642EE-96A2-4C45-8AEF-A5780A18D29C}" type="presParOf" srcId="{F4928272-26EB-49A3-925E-84D25344EDDE}" destId="{BC381F11-6D50-4512-899D-F9E5F7DD2CCD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0B5C27-E05E-4FB1-A576-0C69C551CDE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8C059F-2788-4A9A-B134-761B9C02C1BF}">
      <dgm:prSet phldrT="[Texte]" custT="1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800" b="1" dirty="0" smtClean="0">
              <a:solidFill>
                <a:schemeClr val="tx1"/>
              </a:solidFill>
            </a:rPr>
            <a:t>Nouvelle installation</a:t>
          </a:r>
          <a:endParaRPr lang="fr-FR" sz="2800" dirty="0">
            <a:solidFill>
              <a:schemeClr val="tx1"/>
            </a:solidFill>
          </a:endParaRPr>
        </a:p>
      </dgm:t>
    </dgm:pt>
    <dgm:pt modelId="{AEF52019-9F43-4B10-9967-A1DBA5124C64}" type="parTrans" cxnId="{9C3C3AF0-32C6-4D61-9AFD-672DDE7442BB}">
      <dgm:prSet/>
      <dgm:spPr/>
      <dgm:t>
        <a:bodyPr/>
        <a:lstStyle/>
        <a:p>
          <a:endParaRPr lang="fr-FR"/>
        </a:p>
      </dgm:t>
    </dgm:pt>
    <dgm:pt modelId="{3DE235D1-B05A-48F4-9318-870993E25C00}" type="sibTrans" cxnId="{9C3C3AF0-32C6-4D61-9AFD-672DDE7442BB}">
      <dgm:prSet/>
      <dgm:spPr/>
      <dgm:t>
        <a:bodyPr/>
        <a:lstStyle/>
        <a:p>
          <a:endParaRPr lang="fr-FR"/>
        </a:p>
      </dgm:t>
    </dgm:pt>
    <dgm:pt modelId="{671E0816-E198-4816-B7BB-EE6C81AC9BE8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Distribution</a:t>
          </a:r>
          <a:endParaRPr lang="fr-FR" sz="2400" b="1" dirty="0">
            <a:solidFill>
              <a:schemeClr val="tx1"/>
            </a:solidFill>
          </a:endParaRPr>
        </a:p>
      </dgm:t>
    </dgm:pt>
    <dgm:pt modelId="{E46FF9E0-24A5-4469-87E4-6A8FA6EC70D3}" type="parTrans" cxnId="{7CF6228E-CB9F-4E77-A474-8413A1FCC26A}">
      <dgm:prSet/>
      <dgm:spPr/>
      <dgm:t>
        <a:bodyPr/>
        <a:lstStyle/>
        <a:p>
          <a:endParaRPr lang="fr-FR"/>
        </a:p>
      </dgm:t>
    </dgm:pt>
    <dgm:pt modelId="{317E4778-DC31-46F8-A9DE-22B04ED25C1B}" type="sibTrans" cxnId="{7CF6228E-CB9F-4E77-A474-8413A1FCC26A}">
      <dgm:prSet/>
      <dgm:spPr/>
      <dgm:t>
        <a:bodyPr/>
        <a:lstStyle/>
        <a:p>
          <a:endParaRPr lang="fr-FR"/>
        </a:p>
      </dgm:t>
    </dgm:pt>
    <dgm:pt modelId="{8CDAADC9-1E99-4834-A1A9-9ADE1C438257}">
      <dgm:prSet/>
      <dgm:spPr/>
      <dgm:t>
        <a:bodyPr/>
        <a:lstStyle/>
        <a:p>
          <a:endParaRPr lang="fr-FR"/>
        </a:p>
      </dgm:t>
    </dgm:pt>
    <dgm:pt modelId="{979331FF-B89C-440D-BCFE-2B94D77E617C}" type="parTrans" cxnId="{9A663E3A-7607-4AB1-9868-20EC199A2BE1}">
      <dgm:prSet/>
      <dgm:spPr/>
      <dgm:t>
        <a:bodyPr/>
        <a:lstStyle/>
        <a:p>
          <a:endParaRPr lang="fr-FR"/>
        </a:p>
      </dgm:t>
    </dgm:pt>
    <dgm:pt modelId="{19042443-442B-4F8E-BC8F-1BCEBE6A44B6}" type="sibTrans" cxnId="{9A663E3A-7607-4AB1-9868-20EC199A2BE1}">
      <dgm:prSet/>
      <dgm:spPr/>
      <dgm:t>
        <a:bodyPr/>
        <a:lstStyle/>
        <a:p>
          <a:endParaRPr lang="fr-FR"/>
        </a:p>
      </dgm:t>
    </dgm:pt>
    <dgm:pt modelId="{D3480C2C-D8B4-4E35-AD2A-56AB362623BB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r-FR" sz="2400" b="1" dirty="0" smtClean="0">
              <a:solidFill>
                <a:schemeClr val="tx1"/>
              </a:solidFill>
            </a:rPr>
            <a:t>Réseau</a:t>
          </a:r>
        </a:p>
      </dgm:t>
    </dgm:pt>
    <dgm:pt modelId="{0C222CA7-0065-4F8E-9ACC-DADA0A4A85E9}" type="parTrans" cxnId="{65D74114-DEB9-420D-97A5-D4835C41CFD2}">
      <dgm:prSet/>
      <dgm:spPr/>
      <dgm:t>
        <a:bodyPr/>
        <a:lstStyle/>
        <a:p>
          <a:endParaRPr lang="fr-FR"/>
        </a:p>
      </dgm:t>
    </dgm:pt>
    <dgm:pt modelId="{1D94A619-3AEC-435F-B384-7A63B037966F}" type="sibTrans" cxnId="{65D74114-DEB9-420D-97A5-D4835C41CFD2}">
      <dgm:prSet/>
      <dgm:spPr/>
      <dgm:t>
        <a:bodyPr/>
        <a:lstStyle/>
        <a:p>
          <a:endParaRPr lang="fr-FR"/>
        </a:p>
      </dgm:t>
    </dgm:pt>
    <dgm:pt modelId="{05CB18A3-88BC-4492-A28C-A8154C5F835C}">
      <dgm:prSet/>
      <dgm:spPr/>
      <dgm:t>
        <a:bodyPr/>
        <a:lstStyle/>
        <a:p>
          <a:endParaRPr lang="fr-FR" dirty="0"/>
        </a:p>
      </dgm:t>
    </dgm:pt>
    <dgm:pt modelId="{BB1972B2-67AF-4AAD-89C3-E1E1EE0B9E2C}" type="parTrans" cxnId="{454FC350-AF40-4E79-BDAE-AFCA1B3992F8}">
      <dgm:prSet/>
      <dgm:spPr/>
      <dgm:t>
        <a:bodyPr/>
        <a:lstStyle/>
        <a:p>
          <a:endParaRPr lang="fr-FR"/>
        </a:p>
      </dgm:t>
    </dgm:pt>
    <dgm:pt modelId="{6F97B4D5-A10B-4282-94D5-533456184A11}" type="sibTrans" cxnId="{454FC350-AF40-4E79-BDAE-AFCA1B3992F8}">
      <dgm:prSet/>
      <dgm:spPr/>
      <dgm:t>
        <a:bodyPr/>
        <a:lstStyle/>
        <a:p>
          <a:endParaRPr lang="fr-FR"/>
        </a:p>
      </dgm:t>
    </dgm:pt>
    <dgm:pt modelId="{73A2352B-F82A-43F8-95F3-7A0F3826EE65}" type="pres">
      <dgm:prSet presAssocID="{830B5C27-E05E-4FB1-A576-0C69C551CD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4928272-26EB-49A3-925E-84D25344EDDE}" type="pres">
      <dgm:prSet presAssocID="{538C059F-2788-4A9A-B134-761B9C02C1BF}" presName="singleCycle" presStyleCnt="0"/>
      <dgm:spPr/>
    </dgm:pt>
    <dgm:pt modelId="{85485CC5-3EF5-4B90-9934-ECC6DF5CF70C}" type="pres">
      <dgm:prSet presAssocID="{538C059F-2788-4A9A-B134-761B9C02C1BF}" presName="singleCenter" presStyleLbl="node1" presStyleIdx="0" presStyleCnt="3" custScaleX="167055" custScaleY="114431" custLinFactNeighborX="20148" custLinFactNeighborY="-32573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E9B2482B-1F99-449F-8F43-3601DD4ED844}" type="pres">
      <dgm:prSet presAssocID="{E46FF9E0-24A5-4469-87E4-6A8FA6EC70D3}" presName="Name56" presStyleLbl="parChTrans1D2" presStyleIdx="0" presStyleCnt="2"/>
      <dgm:spPr/>
      <dgm:t>
        <a:bodyPr/>
        <a:lstStyle/>
        <a:p>
          <a:endParaRPr lang="fr-FR"/>
        </a:p>
      </dgm:t>
    </dgm:pt>
    <dgm:pt modelId="{821885AA-0A9B-4737-9A77-43CDE4D06CF1}" type="pres">
      <dgm:prSet presAssocID="{671E0816-E198-4816-B7BB-EE6C81AC9BE8}" presName="text0" presStyleLbl="node1" presStyleIdx="1" presStyleCnt="3" custScaleX="213916" custScaleY="89507" custRadScaleRad="124294" custRadScaleInc="-507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06BCB-6152-443C-AE7A-E0F915DF1D0F}" type="pres">
      <dgm:prSet presAssocID="{0C222CA7-0065-4F8E-9ACC-DADA0A4A85E9}" presName="Name56" presStyleLbl="parChTrans1D2" presStyleIdx="1" presStyleCnt="2"/>
      <dgm:spPr/>
      <dgm:t>
        <a:bodyPr/>
        <a:lstStyle/>
        <a:p>
          <a:endParaRPr lang="fr-FR"/>
        </a:p>
      </dgm:t>
    </dgm:pt>
    <dgm:pt modelId="{BC381F11-6D50-4512-899D-F9E5F7DD2CCD}" type="pres">
      <dgm:prSet presAssocID="{D3480C2C-D8B4-4E35-AD2A-56AB362623BB}" presName="text0" presStyleLbl="node1" presStyleIdx="2" presStyleCnt="3" custScaleX="209152" custScaleY="96066" custRadScaleRad="94479" custRadScaleInc="1200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E99264-583B-45BE-A8B8-446DE734E916}" type="presOf" srcId="{538C059F-2788-4A9A-B134-761B9C02C1BF}" destId="{85485CC5-3EF5-4B90-9934-ECC6DF5CF70C}" srcOrd="0" destOrd="0" presId="urn:microsoft.com/office/officeart/2008/layout/RadialCluster"/>
    <dgm:cxn modelId="{D2988B6F-E3EF-4EAA-8679-34EAE53E3F2D}" type="presOf" srcId="{0C222CA7-0065-4F8E-9ACC-DADA0A4A85E9}" destId="{2CD06BCB-6152-443C-AE7A-E0F915DF1D0F}" srcOrd="0" destOrd="0" presId="urn:microsoft.com/office/officeart/2008/layout/RadialCluster"/>
    <dgm:cxn modelId="{9A663E3A-7607-4AB1-9868-20EC199A2BE1}" srcId="{830B5C27-E05E-4FB1-A576-0C69C551CDE7}" destId="{8CDAADC9-1E99-4834-A1A9-9ADE1C438257}" srcOrd="1" destOrd="0" parTransId="{979331FF-B89C-440D-BCFE-2B94D77E617C}" sibTransId="{19042443-442B-4F8E-BC8F-1BCEBE6A44B6}"/>
    <dgm:cxn modelId="{454FC350-AF40-4E79-BDAE-AFCA1B3992F8}" srcId="{830B5C27-E05E-4FB1-A576-0C69C551CDE7}" destId="{05CB18A3-88BC-4492-A28C-A8154C5F835C}" srcOrd="2" destOrd="0" parTransId="{BB1972B2-67AF-4AAD-89C3-E1E1EE0B9E2C}" sibTransId="{6F97B4D5-A10B-4282-94D5-533456184A11}"/>
    <dgm:cxn modelId="{FAC128D0-01CA-4DBE-BF70-4D277EEDDA98}" type="presOf" srcId="{830B5C27-E05E-4FB1-A576-0C69C551CDE7}" destId="{73A2352B-F82A-43F8-95F3-7A0F3826EE65}" srcOrd="0" destOrd="0" presId="urn:microsoft.com/office/officeart/2008/layout/RadialCluster"/>
    <dgm:cxn modelId="{9C3C3AF0-32C6-4D61-9AFD-672DDE7442BB}" srcId="{830B5C27-E05E-4FB1-A576-0C69C551CDE7}" destId="{538C059F-2788-4A9A-B134-761B9C02C1BF}" srcOrd="0" destOrd="0" parTransId="{AEF52019-9F43-4B10-9967-A1DBA5124C64}" sibTransId="{3DE235D1-B05A-48F4-9318-870993E25C00}"/>
    <dgm:cxn modelId="{012A4930-9ABE-4B0F-94E5-425E085A464B}" type="presOf" srcId="{E46FF9E0-24A5-4469-87E4-6A8FA6EC70D3}" destId="{E9B2482B-1F99-449F-8F43-3601DD4ED844}" srcOrd="0" destOrd="0" presId="urn:microsoft.com/office/officeart/2008/layout/RadialCluster"/>
    <dgm:cxn modelId="{C59FD206-E2CD-46AA-8C20-3406C42B4B26}" type="presOf" srcId="{D3480C2C-D8B4-4E35-AD2A-56AB362623BB}" destId="{BC381F11-6D50-4512-899D-F9E5F7DD2CCD}" srcOrd="0" destOrd="0" presId="urn:microsoft.com/office/officeart/2008/layout/RadialCluster"/>
    <dgm:cxn modelId="{7CF6228E-CB9F-4E77-A474-8413A1FCC26A}" srcId="{538C059F-2788-4A9A-B134-761B9C02C1BF}" destId="{671E0816-E198-4816-B7BB-EE6C81AC9BE8}" srcOrd="0" destOrd="0" parTransId="{E46FF9E0-24A5-4469-87E4-6A8FA6EC70D3}" sibTransId="{317E4778-DC31-46F8-A9DE-22B04ED25C1B}"/>
    <dgm:cxn modelId="{65D74114-DEB9-420D-97A5-D4835C41CFD2}" srcId="{538C059F-2788-4A9A-B134-761B9C02C1BF}" destId="{D3480C2C-D8B4-4E35-AD2A-56AB362623BB}" srcOrd="1" destOrd="0" parTransId="{0C222CA7-0065-4F8E-9ACC-DADA0A4A85E9}" sibTransId="{1D94A619-3AEC-435F-B384-7A63B037966F}"/>
    <dgm:cxn modelId="{B5D84DA5-0B55-49E8-B329-4D762F5375CF}" type="presOf" srcId="{671E0816-E198-4816-B7BB-EE6C81AC9BE8}" destId="{821885AA-0A9B-4737-9A77-43CDE4D06CF1}" srcOrd="0" destOrd="0" presId="urn:microsoft.com/office/officeart/2008/layout/RadialCluster"/>
    <dgm:cxn modelId="{2086D583-36C3-4027-B3A9-BDA064B665E8}" type="presParOf" srcId="{73A2352B-F82A-43F8-95F3-7A0F3826EE65}" destId="{F4928272-26EB-49A3-925E-84D25344EDDE}" srcOrd="0" destOrd="0" presId="urn:microsoft.com/office/officeart/2008/layout/RadialCluster"/>
    <dgm:cxn modelId="{3CB59BCA-248B-44B8-9F97-D9941F1D74DA}" type="presParOf" srcId="{F4928272-26EB-49A3-925E-84D25344EDDE}" destId="{85485CC5-3EF5-4B90-9934-ECC6DF5CF70C}" srcOrd="0" destOrd="0" presId="urn:microsoft.com/office/officeart/2008/layout/RadialCluster"/>
    <dgm:cxn modelId="{887B66BC-76B2-452D-8F2D-F2FD2EC991A2}" type="presParOf" srcId="{F4928272-26EB-49A3-925E-84D25344EDDE}" destId="{E9B2482B-1F99-449F-8F43-3601DD4ED844}" srcOrd="1" destOrd="0" presId="urn:microsoft.com/office/officeart/2008/layout/RadialCluster"/>
    <dgm:cxn modelId="{1EB3F08D-F68D-4ECF-82DB-2034EEC103A7}" type="presParOf" srcId="{F4928272-26EB-49A3-925E-84D25344EDDE}" destId="{821885AA-0A9B-4737-9A77-43CDE4D06CF1}" srcOrd="2" destOrd="0" presId="urn:microsoft.com/office/officeart/2008/layout/RadialCluster"/>
    <dgm:cxn modelId="{AB215858-9314-40C9-971B-12D806DBD5A4}" type="presParOf" srcId="{F4928272-26EB-49A3-925E-84D25344EDDE}" destId="{2CD06BCB-6152-443C-AE7A-E0F915DF1D0F}" srcOrd="3" destOrd="0" presId="urn:microsoft.com/office/officeart/2008/layout/RadialCluster"/>
    <dgm:cxn modelId="{83A9C04F-BACB-4D56-A29E-33CB8DB4929F}" type="presParOf" srcId="{F4928272-26EB-49A3-925E-84D25344EDDE}" destId="{BC381F11-6D50-4512-899D-F9E5F7DD2CCD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85CC5-3EF5-4B90-9934-ECC6DF5CF70C}">
      <dsp:nvSpPr>
        <dsp:cNvPr id="0" name=""/>
        <dsp:cNvSpPr/>
      </dsp:nvSpPr>
      <dsp:spPr>
        <a:xfrm>
          <a:off x="2244047" y="1050160"/>
          <a:ext cx="2199713" cy="2217755"/>
        </a:xfrm>
        <a:prstGeom prst="round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chemeClr val="tx1"/>
              </a:solidFill>
            </a:rPr>
            <a:t>Recherche et proposition de solutions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2351428" y="1157541"/>
        <a:ext cx="1984951" cy="2002993"/>
      </dsp:txXfrm>
    </dsp:sp>
    <dsp:sp modelId="{E9B2482B-1F99-449F-8F43-3601DD4ED844}">
      <dsp:nvSpPr>
        <dsp:cNvPr id="0" name=""/>
        <dsp:cNvSpPr/>
      </dsp:nvSpPr>
      <dsp:spPr>
        <a:xfrm rot="12970291">
          <a:off x="1397958" y="1078593"/>
          <a:ext cx="9363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632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885AA-0A9B-4737-9A77-43CDE4D06CF1}">
      <dsp:nvSpPr>
        <dsp:cNvPr id="0" name=""/>
        <dsp:cNvSpPr/>
      </dsp:nvSpPr>
      <dsp:spPr>
        <a:xfrm>
          <a:off x="0" y="10201"/>
          <a:ext cx="1893019" cy="792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tx1"/>
              </a:solidFill>
            </a:rPr>
            <a:t>Composants électriques</a:t>
          </a:r>
          <a:endParaRPr lang="fr-FR" sz="2400" b="1" kern="1200" dirty="0">
            <a:solidFill>
              <a:schemeClr val="tx1"/>
            </a:solidFill>
          </a:endParaRPr>
        </a:p>
      </dsp:txBody>
      <dsp:txXfrm>
        <a:off x="38666" y="48867"/>
        <a:ext cx="1815687" cy="714747"/>
      </dsp:txXfrm>
    </dsp:sp>
    <dsp:sp modelId="{D13B14BD-96E5-4B71-B487-8A5A8D2FF842}">
      <dsp:nvSpPr>
        <dsp:cNvPr id="0" name=""/>
        <dsp:cNvSpPr/>
      </dsp:nvSpPr>
      <dsp:spPr>
        <a:xfrm rot="8591230">
          <a:off x="1593189" y="3198813"/>
          <a:ext cx="7229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9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7C31B-38AC-4ADF-9569-8ED208175D7F}">
      <dsp:nvSpPr>
        <dsp:cNvPr id="0" name=""/>
        <dsp:cNvSpPr/>
      </dsp:nvSpPr>
      <dsp:spPr>
        <a:xfrm>
          <a:off x="0" y="3415405"/>
          <a:ext cx="2011450" cy="98726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tx1"/>
              </a:solidFill>
            </a:rPr>
            <a:t>Catégorie de sécurité</a:t>
          </a:r>
          <a:endParaRPr lang="fr-FR" sz="2400" kern="1200" dirty="0">
            <a:solidFill>
              <a:schemeClr val="tx1"/>
            </a:solidFill>
          </a:endParaRPr>
        </a:p>
      </dsp:txBody>
      <dsp:txXfrm>
        <a:off x="48194" y="3463599"/>
        <a:ext cx="1915062" cy="890873"/>
      </dsp:txXfrm>
    </dsp:sp>
    <dsp:sp modelId="{569177DB-B62F-4375-B20B-8913D11E1E9B}">
      <dsp:nvSpPr>
        <dsp:cNvPr id="0" name=""/>
        <dsp:cNvSpPr/>
      </dsp:nvSpPr>
      <dsp:spPr>
        <a:xfrm rot="2262146">
          <a:off x="4353386" y="3273874"/>
          <a:ext cx="8656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56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C7499-26EB-41E3-BBEF-7FF9053B50F8}">
      <dsp:nvSpPr>
        <dsp:cNvPr id="0" name=""/>
        <dsp:cNvSpPr/>
      </dsp:nvSpPr>
      <dsp:spPr>
        <a:xfrm>
          <a:off x="4753138" y="3538570"/>
          <a:ext cx="1850861" cy="850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smtClean="0">
              <a:solidFill>
                <a:schemeClr val="tx1"/>
              </a:solidFill>
            </a:rPr>
            <a:t>IHM</a:t>
          </a:r>
          <a:endParaRPr lang="fr-FR" sz="2400" b="1" i="1" kern="1200" dirty="0">
            <a:solidFill>
              <a:schemeClr val="tx1"/>
            </a:solidFill>
          </a:endParaRPr>
        </a:p>
      </dsp:txBody>
      <dsp:txXfrm>
        <a:off x="4794638" y="3580070"/>
        <a:ext cx="1767861" cy="767122"/>
      </dsp:txXfrm>
    </dsp:sp>
    <dsp:sp modelId="{2CD06BCB-6152-443C-AE7A-E0F915DF1D0F}">
      <dsp:nvSpPr>
        <dsp:cNvPr id="0" name=""/>
        <dsp:cNvSpPr/>
      </dsp:nvSpPr>
      <dsp:spPr>
        <a:xfrm rot="19403904">
          <a:off x="4362392" y="1096143"/>
          <a:ext cx="8252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52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81F11-6D50-4512-899D-F9E5F7DD2CCD}">
      <dsp:nvSpPr>
        <dsp:cNvPr id="0" name=""/>
        <dsp:cNvSpPr/>
      </dsp:nvSpPr>
      <dsp:spPr>
        <a:xfrm>
          <a:off x="4753138" y="0"/>
          <a:ext cx="1850861" cy="850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tx1"/>
              </a:solidFill>
            </a:rPr>
            <a:t>Automate</a:t>
          </a:r>
          <a:endParaRPr lang="fr-FR" sz="2400" b="1" kern="1200" dirty="0">
            <a:solidFill>
              <a:schemeClr val="tx1"/>
            </a:solidFill>
          </a:endParaRPr>
        </a:p>
      </dsp:txBody>
      <dsp:txXfrm>
        <a:off x="4794638" y="41500"/>
        <a:ext cx="1767861" cy="7671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85CC5-3EF5-4B90-9934-ECC6DF5CF70C}">
      <dsp:nvSpPr>
        <dsp:cNvPr id="0" name=""/>
        <dsp:cNvSpPr/>
      </dsp:nvSpPr>
      <dsp:spPr>
        <a:xfrm>
          <a:off x="2696818" y="374530"/>
          <a:ext cx="2199713" cy="2217755"/>
        </a:xfrm>
        <a:prstGeom prst="round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chemeClr val="tx1"/>
              </a:solidFill>
            </a:rPr>
            <a:t>Description des solutions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2804199" y="481911"/>
        <a:ext cx="1984951" cy="2002993"/>
      </dsp:txXfrm>
    </dsp:sp>
    <dsp:sp modelId="{E9B2482B-1F99-449F-8F43-3601DD4ED844}">
      <dsp:nvSpPr>
        <dsp:cNvPr id="0" name=""/>
        <dsp:cNvSpPr/>
      </dsp:nvSpPr>
      <dsp:spPr>
        <a:xfrm rot="12042219">
          <a:off x="1865274" y="915832"/>
          <a:ext cx="859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92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885AA-0A9B-4737-9A77-43CDE4D06CF1}">
      <dsp:nvSpPr>
        <dsp:cNvPr id="0" name=""/>
        <dsp:cNvSpPr/>
      </dsp:nvSpPr>
      <dsp:spPr>
        <a:xfrm>
          <a:off x="0" y="10173"/>
          <a:ext cx="1893019" cy="792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smtClean="0">
              <a:solidFill>
                <a:schemeClr val="tx1"/>
              </a:solidFill>
            </a:rPr>
            <a:t>Schéma électrique</a:t>
          </a:r>
          <a:endParaRPr lang="fr-FR" sz="2400" b="1" i="1" kern="1200" dirty="0">
            <a:solidFill>
              <a:schemeClr val="tx1"/>
            </a:solidFill>
          </a:endParaRPr>
        </a:p>
      </dsp:txBody>
      <dsp:txXfrm>
        <a:off x="38666" y="48839"/>
        <a:ext cx="1815687" cy="714747"/>
      </dsp:txXfrm>
    </dsp:sp>
    <dsp:sp modelId="{569177DB-B62F-4375-B20B-8913D11E1E9B}">
      <dsp:nvSpPr>
        <dsp:cNvPr id="0" name=""/>
        <dsp:cNvSpPr/>
      </dsp:nvSpPr>
      <dsp:spPr>
        <a:xfrm rot="8341185">
          <a:off x="1206658" y="2995688"/>
          <a:ext cx="16982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82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C7499-26EB-41E3-BBEF-7FF9053B50F8}">
      <dsp:nvSpPr>
        <dsp:cNvPr id="0" name=""/>
        <dsp:cNvSpPr/>
      </dsp:nvSpPr>
      <dsp:spPr>
        <a:xfrm>
          <a:off x="0" y="3552544"/>
          <a:ext cx="1850861" cy="850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smtClean="0">
              <a:solidFill>
                <a:schemeClr val="tx1"/>
              </a:solidFill>
            </a:rPr>
            <a:t>Programme</a:t>
          </a:r>
        </a:p>
        <a:p>
          <a:pPr lvl="0" algn="ctr" defTabSz="10668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smtClean="0">
              <a:solidFill>
                <a:schemeClr val="tx1"/>
              </a:solidFill>
            </a:rPr>
            <a:t>IHM</a:t>
          </a:r>
          <a:endParaRPr lang="fr-FR" sz="2400" b="1" i="1" kern="1200" dirty="0">
            <a:solidFill>
              <a:schemeClr val="tx1"/>
            </a:solidFill>
          </a:endParaRPr>
        </a:p>
      </dsp:txBody>
      <dsp:txXfrm>
        <a:off x="41500" y="3594044"/>
        <a:ext cx="1767861" cy="767122"/>
      </dsp:txXfrm>
    </dsp:sp>
    <dsp:sp modelId="{2CD06BCB-6152-443C-AE7A-E0F915DF1D0F}">
      <dsp:nvSpPr>
        <dsp:cNvPr id="0" name=""/>
        <dsp:cNvSpPr/>
      </dsp:nvSpPr>
      <dsp:spPr>
        <a:xfrm rot="9850472">
          <a:off x="1834208" y="1915056"/>
          <a:ext cx="8792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927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81F11-6D50-4512-899D-F9E5F7DD2CCD}">
      <dsp:nvSpPr>
        <dsp:cNvPr id="0" name=""/>
        <dsp:cNvSpPr/>
      </dsp:nvSpPr>
      <dsp:spPr>
        <a:xfrm>
          <a:off x="10" y="1872202"/>
          <a:ext cx="1850861" cy="850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smtClean="0">
              <a:solidFill>
                <a:schemeClr val="tx1"/>
              </a:solidFill>
            </a:rPr>
            <a:t>Programme Automate</a:t>
          </a:r>
          <a:endParaRPr lang="fr-FR" sz="2400" b="1" i="1" kern="1200" dirty="0">
            <a:solidFill>
              <a:schemeClr val="tx1"/>
            </a:solidFill>
          </a:endParaRPr>
        </a:p>
      </dsp:txBody>
      <dsp:txXfrm>
        <a:off x="41510" y="1913702"/>
        <a:ext cx="1767861" cy="767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85CC5-3EF5-4B90-9934-ECC6DF5CF70C}">
      <dsp:nvSpPr>
        <dsp:cNvPr id="0" name=""/>
        <dsp:cNvSpPr/>
      </dsp:nvSpPr>
      <dsp:spPr>
        <a:xfrm>
          <a:off x="2761015" y="469418"/>
          <a:ext cx="2135531" cy="1857416"/>
        </a:xfrm>
        <a:prstGeom prst="round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chemeClr val="tx1"/>
              </a:solidFill>
            </a:rPr>
            <a:t>Préparation des travaux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2851687" y="560090"/>
        <a:ext cx="1954187" cy="1676072"/>
      </dsp:txXfrm>
    </dsp:sp>
    <dsp:sp modelId="{E9B2482B-1F99-449F-8F43-3601DD4ED844}">
      <dsp:nvSpPr>
        <dsp:cNvPr id="0" name=""/>
        <dsp:cNvSpPr/>
      </dsp:nvSpPr>
      <dsp:spPr>
        <a:xfrm rot="11932587">
          <a:off x="2314044" y="958736"/>
          <a:ext cx="4593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3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885AA-0A9B-4737-9A77-43CDE4D06CF1}">
      <dsp:nvSpPr>
        <dsp:cNvPr id="0" name=""/>
        <dsp:cNvSpPr/>
      </dsp:nvSpPr>
      <dsp:spPr>
        <a:xfrm>
          <a:off x="0" y="10"/>
          <a:ext cx="2326395" cy="973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smtClean="0">
              <a:solidFill>
                <a:schemeClr val="tx1"/>
              </a:solidFill>
            </a:rPr>
            <a:t>Tâches à réaliser</a:t>
          </a:r>
          <a:endParaRPr lang="fr-FR" sz="2400" b="1" i="1" kern="1200" dirty="0">
            <a:solidFill>
              <a:schemeClr val="tx1"/>
            </a:solidFill>
          </a:endParaRPr>
        </a:p>
      </dsp:txBody>
      <dsp:txXfrm>
        <a:off x="47518" y="47528"/>
        <a:ext cx="2231359" cy="878377"/>
      </dsp:txXfrm>
    </dsp:sp>
    <dsp:sp modelId="{569177DB-B62F-4375-B20B-8913D11E1E9B}">
      <dsp:nvSpPr>
        <dsp:cNvPr id="0" name=""/>
        <dsp:cNvSpPr/>
      </dsp:nvSpPr>
      <dsp:spPr>
        <a:xfrm rot="7658323">
          <a:off x="1038906" y="3346337"/>
          <a:ext cx="25749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490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C7499-26EB-41E3-BBEF-7FF9053B50F8}">
      <dsp:nvSpPr>
        <dsp:cNvPr id="0" name=""/>
        <dsp:cNvSpPr/>
      </dsp:nvSpPr>
      <dsp:spPr>
        <a:xfrm>
          <a:off x="0" y="4365841"/>
          <a:ext cx="2274586" cy="1044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smtClean="0">
              <a:solidFill>
                <a:schemeClr val="tx1"/>
              </a:solidFill>
            </a:rPr>
            <a:t>Dossier de préparation</a:t>
          </a:r>
          <a:endParaRPr lang="fr-FR" sz="2400" b="1" i="1" kern="1200" dirty="0">
            <a:solidFill>
              <a:schemeClr val="tx1"/>
            </a:solidFill>
          </a:endParaRPr>
        </a:p>
      </dsp:txBody>
      <dsp:txXfrm>
        <a:off x="51000" y="4416841"/>
        <a:ext cx="2172586" cy="942744"/>
      </dsp:txXfrm>
    </dsp:sp>
    <dsp:sp modelId="{6683DA94-79F2-4863-9E4C-A0D76AE09DF4}">
      <dsp:nvSpPr>
        <dsp:cNvPr id="0" name=""/>
        <dsp:cNvSpPr/>
      </dsp:nvSpPr>
      <dsp:spPr>
        <a:xfrm rot="8783061">
          <a:off x="1838932" y="2386498"/>
          <a:ext cx="10062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62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2328E-124D-4940-8065-51A128CF7798}">
      <dsp:nvSpPr>
        <dsp:cNvPr id="0" name=""/>
        <dsp:cNvSpPr/>
      </dsp:nvSpPr>
      <dsp:spPr>
        <a:xfrm>
          <a:off x="6" y="2665029"/>
          <a:ext cx="2274586" cy="1044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b="1" i="1" kern="1200" dirty="0" smtClean="0">
              <a:solidFill>
                <a:schemeClr val="tx1"/>
              </a:solidFill>
            </a:rPr>
            <a:t>Planification</a:t>
          </a:r>
          <a:endParaRPr lang="fr-FR" sz="2900" b="1" i="1" kern="1200" dirty="0">
            <a:solidFill>
              <a:schemeClr val="tx1"/>
            </a:solidFill>
          </a:endParaRPr>
        </a:p>
      </dsp:txBody>
      <dsp:txXfrm>
        <a:off x="51006" y="2716029"/>
        <a:ext cx="2172586" cy="942744"/>
      </dsp:txXfrm>
    </dsp:sp>
    <dsp:sp modelId="{2CD06BCB-6152-443C-AE7A-E0F915DF1D0F}">
      <dsp:nvSpPr>
        <dsp:cNvPr id="0" name=""/>
        <dsp:cNvSpPr/>
      </dsp:nvSpPr>
      <dsp:spPr>
        <a:xfrm rot="10583510">
          <a:off x="2274115" y="1480793"/>
          <a:ext cx="4873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73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81F11-6D50-4512-899D-F9E5F7DD2CCD}">
      <dsp:nvSpPr>
        <dsp:cNvPr id="0" name=""/>
        <dsp:cNvSpPr/>
      </dsp:nvSpPr>
      <dsp:spPr>
        <a:xfrm>
          <a:off x="12" y="1045472"/>
          <a:ext cx="2274586" cy="1044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smtClean="0">
              <a:solidFill>
                <a:schemeClr val="tx1"/>
              </a:solidFill>
            </a:rPr>
            <a:t>Besoins matériels et humains</a:t>
          </a:r>
          <a:endParaRPr lang="fr-FR" sz="2400" b="1" i="1" kern="1200" dirty="0">
            <a:solidFill>
              <a:schemeClr val="tx1"/>
            </a:solidFill>
          </a:endParaRPr>
        </a:p>
      </dsp:txBody>
      <dsp:txXfrm>
        <a:off x="51012" y="1096472"/>
        <a:ext cx="2172586" cy="942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85CC5-3EF5-4B90-9934-ECC6DF5CF70C}">
      <dsp:nvSpPr>
        <dsp:cNvPr id="0" name=""/>
        <dsp:cNvSpPr/>
      </dsp:nvSpPr>
      <dsp:spPr>
        <a:xfrm>
          <a:off x="2761015" y="469418"/>
          <a:ext cx="2135531" cy="1857416"/>
        </a:xfrm>
        <a:prstGeom prst="round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chemeClr val="tx1"/>
              </a:solidFill>
            </a:rPr>
            <a:t>Réalisation des travaux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2851687" y="560090"/>
        <a:ext cx="1954187" cy="1676072"/>
      </dsp:txXfrm>
    </dsp:sp>
    <dsp:sp modelId="{E9B2482B-1F99-449F-8F43-3601DD4ED844}">
      <dsp:nvSpPr>
        <dsp:cNvPr id="0" name=""/>
        <dsp:cNvSpPr/>
      </dsp:nvSpPr>
      <dsp:spPr>
        <a:xfrm rot="11932587">
          <a:off x="2314044" y="958736"/>
          <a:ext cx="4593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3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885AA-0A9B-4737-9A77-43CDE4D06CF1}">
      <dsp:nvSpPr>
        <dsp:cNvPr id="0" name=""/>
        <dsp:cNvSpPr/>
      </dsp:nvSpPr>
      <dsp:spPr>
        <a:xfrm>
          <a:off x="0" y="10"/>
          <a:ext cx="2326395" cy="973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tx1"/>
              </a:solidFill>
            </a:rPr>
            <a:t>Câblage de l’armoire</a:t>
          </a:r>
          <a:endParaRPr lang="fr-FR" sz="2400" b="1" kern="1200" dirty="0">
            <a:solidFill>
              <a:schemeClr val="tx1"/>
            </a:solidFill>
          </a:endParaRPr>
        </a:p>
      </dsp:txBody>
      <dsp:txXfrm>
        <a:off x="47518" y="47528"/>
        <a:ext cx="2231359" cy="878377"/>
      </dsp:txXfrm>
    </dsp:sp>
    <dsp:sp modelId="{569177DB-B62F-4375-B20B-8913D11E1E9B}">
      <dsp:nvSpPr>
        <dsp:cNvPr id="0" name=""/>
        <dsp:cNvSpPr/>
      </dsp:nvSpPr>
      <dsp:spPr>
        <a:xfrm rot="7658323">
          <a:off x="1038906" y="3346337"/>
          <a:ext cx="25749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490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C7499-26EB-41E3-BBEF-7FF9053B50F8}">
      <dsp:nvSpPr>
        <dsp:cNvPr id="0" name=""/>
        <dsp:cNvSpPr/>
      </dsp:nvSpPr>
      <dsp:spPr>
        <a:xfrm>
          <a:off x="0" y="4365841"/>
          <a:ext cx="2274586" cy="1044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smtClean="0">
              <a:solidFill>
                <a:schemeClr val="tx1"/>
              </a:solidFill>
            </a:rPr>
            <a:t>Essais et tests</a:t>
          </a:r>
          <a:endParaRPr lang="fr-FR" sz="2400" b="1" i="1" kern="1200" dirty="0">
            <a:solidFill>
              <a:schemeClr val="tx1"/>
            </a:solidFill>
          </a:endParaRPr>
        </a:p>
      </dsp:txBody>
      <dsp:txXfrm>
        <a:off x="51000" y="4416841"/>
        <a:ext cx="2172586" cy="942744"/>
      </dsp:txXfrm>
    </dsp:sp>
    <dsp:sp modelId="{6683DA94-79F2-4863-9E4C-A0D76AE09DF4}">
      <dsp:nvSpPr>
        <dsp:cNvPr id="0" name=""/>
        <dsp:cNvSpPr/>
      </dsp:nvSpPr>
      <dsp:spPr>
        <a:xfrm rot="8783061">
          <a:off x="1838932" y="2386498"/>
          <a:ext cx="10062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62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2328E-124D-4940-8065-51A128CF7798}">
      <dsp:nvSpPr>
        <dsp:cNvPr id="0" name=""/>
        <dsp:cNvSpPr/>
      </dsp:nvSpPr>
      <dsp:spPr>
        <a:xfrm>
          <a:off x="6" y="2665029"/>
          <a:ext cx="2274586" cy="1044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smtClean="0">
              <a:solidFill>
                <a:schemeClr val="tx1"/>
              </a:solidFill>
            </a:rPr>
            <a:t>Programmation de l’IHM</a:t>
          </a:r>
          <a:endParaRPr lang="fr-FR" sz="2400" b="1" i="1" kern="1200" dirty="0">
            <a:solidFill>
              <a:schemeClr val="tx1"/>
            </a:solidFill>
          </a:endParaRPr>
        </a:p>
      </dsp:txBody>
      <dsp:txXfrm>
        <a:off x="51006" y="2716029"/>
        <a:ext cx="2172586" cy="942744"/>
      </dsp:txXfrm>
    </dsp:sp>
    <dsp:sp modelId="{2CD06BCB-6152-443C-AE7A-E0F915DF1D0F}">
      <dsp:nvSpPr>
        <dsp:cNvPr id="0" name=""/>
        <dsp:cNvSpPr/>
      </dsp:nvSpPr>
      <dsp:spPr>
        <a:xfrm rot="10583510">
          <a:off x="2274115" y="1480793"/>
          <a:ext cx="4873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73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81F11-6D50-4512-899D-F9E5F7DD2CCD}">
      <dsp:nvSpPr>
        <dsp:cNvPr id="0" name=""/>
        <dsp:cNvSpPr/>
      </dsp:nvSpPr>
      <dsp:spPr>
        <a:xfrm>
          <a:off x="12" y="1045472"/>
          <a:ext cx="2274586" cy="1044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tx1"/>
              </a:solidFill>
            </a:rPr>
            <a:t>Programmation de l’automate</a:t>
          </a:r>
          <a:endParaRPr lang="fr-FR" sz="2400" b="1" kern="1200" dirty="0">
            <a:solidFill>
              <a:schemeClr val="tx1"/>
            </a:solidFill>
          </a:endParaRPr>
        </a:p>
      </dsp:txBody>
      <dsp:txXfrm>
        <a:off x="51012" y="1096472"/>
        <a:ext cx="2172586" cy="942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4ED9803-F7FC-49AE-8E27-727C8E0A8CD3}" type="datetimeFigureOut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72F64FB-B452-42B2-AD96-88A12F613B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8291-3AD5-412A-9C89-0F1B81F542C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7DB-661B-4FE3-AF99-532019A17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0313-4A15-4316-99E9-CE986B4CFCEF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A61D-1499-4012-A5C7-FBA48693B9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D224-D1E2-4E26-862E-C5F5EF865A8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839-53AB-40E1-BC1A-B5A412B061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05F3-5004-4A08-9232-142F07BC15D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2056-CC42-47DA-B976-C264F8C6D5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52D7-C50D-4188-8E16-74538AA5929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8898-7498-4F2A-882B-B92FAF55C3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CBFC-674B-4C96-BAC9-F97BF60541A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7A8C-E434-4679-9F97-C7E7B9EF3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8075-1620-4387-A06F-73198DACC3F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128C-6A16-4C33-8530-860B56AD2D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662-7B98-441F-ABAD-86B189BC137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66C-C17B-4A7D-BD10-3EF5EA12B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21FB-DF19-44CF-8186-B98EBD8F0099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435A-9B2D-4771-936C-17AEED1951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FF24-442F-4B94-B09B-85431CFE42C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1FA2-114F-4708-88D0-52282A747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E0CA-0175-4E96-A477-C534C8DC468C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8F80-8797-4FD8-BA05-C794952DA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59B80-7E1D-49BE-AEA6-907A6F481351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98DA6-86F3-4F49-B940-0A40D51D33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-3244334" y="3167391"/>
            <a:ext cx="6858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BTS MAINTENANCE DES SYST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È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e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3.em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diagramLayout" Target="../diagrams/layout4.xml"/><Relationship Id="rId7" Type="http://schemas.openxmlformats.org/officeDocument/2006/relationships/image" Target="../media/image2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32.jpeg"/><Relationship Id="rId12" Type="http://schemas.microsoft.com/office/2007/relationships/hdphoto" Target="../media/hdphoto6.wdp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34.jpeg"/><Relationship Id="rId5" Type="http://schemas.openxmlformats.org/officeDocument/2006/relationships/diagramColors" Target="../diagrams/colors6.xml"/><Relationship Id="rId10" Type="http://schemas.microsoft.com/office/2007/relationships/hdphoto" Target="../media/hdphoto5.wdp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diagramLayout" Target="../diagrams/layout7.xml"/><Relationship Id="rId7" Type="http://schemas.openxmlformats.org/officeDocument/2006/relationships/image" Target="../media/image3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8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diagramLayout" Target="../diagrams/layout9.xml"/><Relationship Id="rId7" Type="http://schemas.openxmlformats.org/officeDocument/2006/relationships/image" Target="../media/image40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46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45.emf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FICHES%20NATIONALES/CAHIER%20DES%20CHARGES%20PROJET%20TECHNIQUE%20E62%20syst&#232;mes%20EOLIENS%20valid&#233;.doc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FICHES%20NATIONALES/FICHE%20NATIONALE_U62-EOLIEN_valid&#233;e.doc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57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hdphoto" Target="../media/hdphoto7.wdp"/><Relationship Id="rId5" Type="http://schemas.openxmlformats.org/officeDocument/2006/relationships/diagramColors" Target="../diagrams/colors15.xml"/><Relationship Id="rId10" Type="http://schemas.openxmlformats.org/officeDocument/2006/relationships/image" Target="../media/image60.jpe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CHES%20NATIONALES/CAHIER%20DES%20CHARGES%20PROJET%20TECHNIQUE%20E62%20syst&#232;mes%20PROD%20ENERGIE%20valid&#233;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CHES%20NATIONALES/FICHE%20DE%20SUIVI%20DE%20PROJET%20ENTREPRISE%20E62%20valid&#233;e.docx" TargetMode="External"/><Relationship Id="rId2" Type="http://schemas.openxmlformats.org/officeDocument/2006/relationships/hyperlink" Target="FICHE%20DE%20SUIVI%20DE%20PROJET%20ENTREPRISE%20E62%20validee.docx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che_nationale_U62-PROD_ET_ENERGIE_validee%20(2).doc" TargetMode="External"/><Relationship Id="rId2" Type="http://schemas.openxmlformats.org/officeDocument/2006/relationships/hyperlink" Target="FICHE%20DE%20SUIVI%20DE%20PROJET%20ENTREPRISE%20E62%20validee.docx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hyperlink" Target="FICHES%20NATIONALES/FICHE%20NATIONALE_U62-PRODUCTION_ENERGETIQUE_valid&#233;e.do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776288" y="1772816"/>
            <a:ext cx="8713216" cy="19442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</a:t>
            </a:r>
            <a:r>
              <a:rPr lang="fr-FR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sous-épreuve </a:t>
            </a:r>
            <a:r>
              <a:rPr lang="fr-FR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E62 </a:t>
            </a:r>
            <a:r>
              <a:rPr lang="fr-FR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fr-FR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</a:t>
            </a:r>
            <a:r>
              <a:rPr lang="fr-F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 réalisation de maintenance en entreprise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BTS Maintenance des Systèmes – Lycée Raspail Paris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  <p:pic>
        <p:nvPicPr>
          <p:cNvPr id="1027" name="Picture 3" descr="C:\Users\RPMI\Desktop\NEW REFERENTIEL BTSMI\sujet 0\documents travail\ECHAUDEUSE\DSCF12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1272" y="3429000"/>
            <a:ext cx="1768215" cy="23576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856" y="4373127"/>
            <a:ext cx="2677796" cy="17281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028" name="Picture 4" descr="C:\Users\RPMI\Desktop\NEW REFERENTIEL BTSMI\ressources\Pierre DREUX\11092013-IMG_4875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52" y="3429000"/>
            <a:ext cx="1707827" cy="25617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1568624" y="6381328"/>
            <a:ext cx="676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Pascal 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DENIS – Lycée Colbert-de-Torcy 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SABLÉ/SARTHE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776536" y="2636912"/>
            <a:ext cx="8713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Exemple de projet industriel</a:t>
            </a:r>
          </a:p>
          <a:p>
            <a:pPr eaLnBrk="1" hangingPunct="1"/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BTS MS</a:t>
            </a:r>
          </a:p>
          <a:p>
            <a:pPr eaLnBrk="1" hangingPunct="1"/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 systèmes de production</a:t>
            </a:r>
            <a:endParaRPr lang="fr-FR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568624" y="6381328"/>
            <a:ext cx="676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Pascal DENIS 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Pascal DENIS – Lycée Colbert-de-Torcy 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SABLÉ/SARTHE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2" y="4221088"/>
            <a:ext cx="17890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461133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SP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662184" y="871350"/>
            <a:ext cx="89414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Exemple de projet industriel BTS MS Option systèmes de production</a:t>
            </a:r>
            <a:endParaRPr lang="fr-F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729" y="1772816"/>
            <a:ext cx="87928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+mj-lt"/>
              </a:rPr>
              <a:t>Support </a:t>
            </a:r>
            <a:r>
              <a:rPr lang="fr-FR" sz="2400" b="1" dirty="0">
                <a:latin typeface="+mj-lt"/>
              </a:rPr>
              <a:t>du projet</a:t>
            </a:r>
            <a:r>
              <a:rPr lang="fr-FR" sz="2400" dirty="0">
                <a:latin typeface="+mj-lt"/>
              </a:rPr>
              <a:t> </a:t>
            </a:r>
            <a:r>
              <a:rPr lang="fr-FR" sz="2400" b="1" dirty="0">
                <a:latin typeface="+mj-lt"/>
              </a:rPr>
              <a:t>: </a:t>
            </a:r>
            <a:r>
              <a:rPr lang="fr-FR" sz="2400" b="1" dirty="0" smtClean="0">
                <a:latin typeface="+mj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four 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de 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cuisson 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des cuisses de 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poulets</a:t>
            </a:r>
          </a:p>
          <a:p>
            <a:endParaRPr lang="fr-FR" sz="2400" b="1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Problématique </a:t>
            </a:r>
            <a:r>
              <a:rPr lang="fr-FR" sz="2400" b="1" dirty="0">
                <a:latin typeface="+mj-lt"/>
              </a:rPr>
              <a:t>de maintenance 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>
                <a:solidFill>
                  <a:srgbClr val="0070C0"/>
                </a:solidFill>
                <a:latin typeface="+mj-lt"/>
              </a:rPr>
              <a:t>Temps d’arrêt importants de maintenance 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corrective (diagnostic essentiellement)</a:t>
            </a:r>
          </a:p>
          <a:p>
            <a:endParaRPr lang="fr-FR" sz="2400" b="1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Objectif </a:t>
            </a:r>
            <a:r>
              <a:rPr lang="fr-FR" sz="2400" b="1" dirty="0">
                <a:latin typeface="+mj-lt"/>
              </a:rPr>
              <a:t>du projet 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>
                <a:solidFill>
                  <a:srgbClr val="0070C0"/>
                </a:solidFill>
                <a:latin typeface="+mj-lt"/>
              </a:rPr>
              <a:t>Refaire l’armoire électrique 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en intégrant 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un automate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>
                <a:solidFill>
                  <a:srgbClr val="0070C0"/>
                </a:solidFill>
                <a:latin typeface="+mj-lt"/>
              </a:rPr>
              <a:t>Implanter un écran tactile pour faciliter la localisation de panne.</a:t>
            </a:r>
          </a:p>
        </p:txBody>
      </p:sp>
      <p:pic>
        <p:nvPicPr>
          <p:cNvPr id="9" name="Image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208" y="1521779"/>
            <a:ext cx="2520280" cy="16815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1568624" y="6381328"/>
            <a:ext cx="676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Pascal DENIS 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Pascal DENIS – Lycée Colbert-de-Torcy 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SABLÉ/SARTHE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54157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SP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0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617" y="1470480"/>
            <a:ext cx="2444750" cy="176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520" y="1412776"/>
            <a:ext cx="91450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+mj-lt"/>
              </a:rPr>
              <a:t>Cadrage du projet</a:t>
            </a:r>
          </a:p>
          <a:p>
            <a:r>
              <a:rPr lang="fr-FR" sz="2400" b="1" dirty="0" smtClean="0">
                <a:latin typeface="+mj-lt"/>
              </a:rPr>
              <a:t>Armoire électrique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Remplacer la commande relayée par un automate </a:t>
            </a:r>
          </a:p>
          <a:p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(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fourni TSX 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3721101) et choisir les cartes E/S logiques </a:t>
            </a:r>
          </a:p>
          <a:p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et analogiques (sondes PT 100, commande variateur)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>
                <a:solidFill>
                  <a:srgbClr val="0070C0"/>
                </a:solidFill>
                <a:latin typeface="+mj-lt"/>
              </a:rPr>
              <a:t>Changer les composants de puissance 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: disjoncteurs,</a:t>
            </a:r>
          </a:p>
          <a:p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 contacteurs, variateur de vitesse du ventilateur de circulation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I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m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planter un module de sécurité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Refaire entièrement le schéma électrique</a:t>
            </a:r>
            <a:endParaRPr lang="fr-FR" sz="2400" i="1" dirty="0">
              <a:solidFill>
                <a:srgbClr val="0070C0"/>
              </a:solidFill>
              <a:latin typeface="+mj-lt"/>
            </a:endParaRPr>
          </a:p>
          <a:p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Ressources potentielles: 1 agent de maintenance, service automatisme</a:t>
            </a:r>
          </a:p>
          <a:p>
            <a:r>
              <a:rPr lang="fr-FR" sz="2400" b="1" dirty="0" smtClean="0">
                <a:latin typeface="+mj-lt"/>
              </a:rPr>
              <a:t>Interface Homme Machine</a:t>
            </a:r>
            <a:endParaRPr lang="fr-FR" sz="24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>
                <a:solidFill>
                  <a:srgbClr val="0070C0"/>
                </a:solidFill>
                <a:latin typeface="+mj-lt"/>
              </a:rPr>
              <a:t>Visualiser les temps de chauffe, températures, 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nom 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du produit </a:t>
            </a:r>
            <a:endParaRPr lang="fr-FR" sz="2400" i="1" dirty="0" smtClean="0">
              <a:solidFill>
                <a:srgbClr val="0070C0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Aide au diagnostic: principe temps enveloppe, retour d’état, mémorisation des alarmes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54157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SP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2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443575"/>
              </p:ext>
            </p:extLst>
          </p:nvPr>
        </p:nvGraphicFramePr>
        <p:xfrm>
          <a:off x="632520" y="1052736"/>
          <a:ext cx="9043095" cy="53408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448000"/>
                <a:gridCol w="595095"/>
              </a:tblGrid>
              <a:tr h="273046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cap="all" dirty="0">
                          <a:solidFill>
                            <a:schemeClr val="tx1"/>
                          </a:solidFill>
                          <a:effectLst/>
                        </a:rPr>
                        <a:t>Contrat individuel de travail du candidat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3046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 41 Proposer et/ou concevoir des solutions 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</a:rPr>
                        <a:t>pluritechniques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 d’amélioration                                                                      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Exploiter l’historique du bien pour justifier l’objectif de l’amélioration.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Rechercher et proposer des solutions répondant à l’objectif d’amélioration ou à la problématique de maintenance.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Décrire la solution à l’aide d’outils de descriptions adaptés.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Déterminer les caractéristiques des composants des chaînes d’information et/ou d’énergie.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Valider la solution par des tests appropriés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Décrire les incidences sur le plan de maintenance du bien.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Élaborer et composer le dossier de réalisation de la solution d’amélioration.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Mettre à jour les dossiers techniques.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73046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 33 Préparer les travaux d’amélioration ou d’intégration d’un nouveau bien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Définir les besoins et les contraintes liés à l’installation d’un nouveau bien.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Ou définir le processus opératoire de l’amélioration ou de l’installation.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Définir les moyens matériels et humains nécessaires et la charge de travail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Planifier les opérations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Élaborer le dossier de préparation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73046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C14 Réaliser des travaux d’amélioration, réceptionner un nouveau bien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Effectuer les déposes nécessaires à l’intervention.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3050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Implanter l’ensemble des composants et effectuer les raccordements.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Effectuer les modifications ou les adaptations logicielles.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Paramétrer les moyens de commande.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Effectuer les tests et procéder à la mise au point.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Procéder à la remise en service.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Renseigner l’historique du bien et mettre à jour si nécessaire la documentation technique.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54157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SP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1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6" t="8193" r="4118" b="9398"/>
          <a:stretch/>
        </p:blipFill>
        <p:spPr bwMode="auto">
          <a:xfrm>
            <a:off x="7590076" y="2634760"/>
            <a:ext cx="1403351" cy="13525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934341403"/>
              </p:ext>
            </p:extLst>
          </p:nvPr>
        </p:nvGraphicFramePr>
        <p:xfrm>
          <a:off x="1733376" y="1762637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8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49" r="22222"/>
          <a:stretch/>
        </p:blipFill>
        <p:spPr bwMode="auto">
          <a:xfrm>
            <a:off x="776288" y="4738633"/>
            <a:ext cx="749541" cy="119128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0" name="Image 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0632" y="2634760"/>
            <a:ext cx="567690" cy="100901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1" name="Image 10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09" r="19638"/>
          <a:stretch/>
        </p:blipFill>
        <p:spPr bwMode="auto">
          <a:xfrm>
            <a:off x="992560" y="1694960"/>
            <a:ext cx="603849" cy="9398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3" name="Image 12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6094" y="4509120"/>
            <a:ext cx="1300042" cy="133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720" y="2683849"/>
            <a:ext cx="792088" cy="9599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5" name="Image 14"/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5" t="14285" r="23522"/>
          <a:stretch/>
        </p:blipFill>
        <p:spPr bwMode="auto">
          <a:xfrm>
            <a:off x="9106402" y="1844820"/>
            <a:ext cx="497205" cy="78994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/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61" t="7285" r="11336"/>
          <a:stretch/>
        </p:blipFill>
        <p:spPr bwMode="auto">
          <a:xfrm>
            <a:off x="8487462" y="1653050"/>
            <a:ext cx="511810" cy="102362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1568624" y="6381328"/>
            <a:ext cx="676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Pascal DENIS 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Pascal DENIS – Lycée Colbert-de-Torcy 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SABLÉ/SARTHE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54157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SP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8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749211970"/>
              </p:ext>
            </p:extLst>
          </p:nvPr>
        </p:nvGraphicFramePr>
        <p:xfrm>
          <a:off x="560512" y="1628800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Image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0238" y="1467688"/>
            <a:ext cx="3547297" cy="232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5520" y="4960193"/>
            <a:ext cx="29908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247" y="3861048"/>
            <a:ext cx="2753360" cy="23806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54157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SP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7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0371603"/>
              </p:ext>
            </p:extLst>
          </p:nvPr>
        </p:nvGraphicFramePr>
        <p:xfrm>
          <a:off x="560512" y="1447414"/>
          <a:ext cx="6604000" cy="541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816" y="5768672"/>
            <a:ext cx="2452489" cy="104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1530" y="4008474"/>
            <a:ext cx="6188014" cy="1508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9064" y="1556792"/>
            <a:ext cx="4291420" cy="1995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104" y="5517232"/>
            <a:ext cx="2484314" cy="1400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54157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SP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18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17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071029082"/>
              </p:ext>
            </p:extLst>
          </p:nvPr>
        </p:nvGraphicFramePr>
        <p:xfrm>
          <a:off x="560512" y="1447414"/>
          <a:ext cx="6604000" cy="541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 12" descr="G:\LDC\Projet Cutter\Photo armoire électrique\DSC07038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240" y="1468952"/>
            <a:ext cx="2194103" cy="25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2394" y="3933056"/>
            <a:ext cx="323711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625" y="4449206"/>
            <a:ext cx="3304540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169" y="5014676"/>
            <a:ext cx="2016224" cy="166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54157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SP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5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776536" y="3068960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Exemple de projet industriel</a:t>
            </a:r>
          </a:p>
          <a:p>
            <a:pPr eaLnBrk="1" hangingPunct="1"/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BTS MS</a:t>
            </a:r>
          </a:p>
          <a:p>
            <a:pPr eaLnBrk="1" hangingPunct="1"/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 systèmes énergétiques et fluidiques</a:t>
            </a:r>
            <a:endParaRPr lang="fr-FR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1496616" y="6165304"/>
            <a:ext cx="6769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Gaétan BIGOT Lycée Martin Nadaud St Pierre des Corps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Serge SANDRE Lycée Raspail Paris 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14" y="4293096"/>
            <a:ext cx="1739061" cy="1152128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47696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5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662184" y="980728"/>
            <a:ext cx="89414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Exemple de projet industriel BTS MS Option systèmes énergétiques et fluidiques</a:t>
            </a:r>
            <a:endParaRPr lang="fr-F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730" y="2060848"/>
            <a:ext cx="87928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+mj-lt"/>
              </a:rPr>
              <a:t>Support </a:t>
            </a:r>
            <a:r>
              <a:rPr lang="fr-FR" sz="2400" b="1" dirty="0">
                <a:latin typeface="+mj-lt"/>
              </a:rPr>
              <a:t>du projet</a:t>
            </a:r>
            <a:r>
              <a:rPr lang="fr-FR" sz="2400" dirty="0">
                <a:latin typeface="+mj-lt"/>
              </a:rPr>
              <a:t> </a:t>
            </a:r>
            <a:r>
              <a:rPr lang="fr-FR" sz="2400" b="1" dirty="0">
                <a:latin typeface="+mj-lt"/>
              </a:rPr>
              <a:t>: </a:t>
            </a:r>
            <a:r>
              <a:rPr lang="fr-FR" sz="2400" b="1" dirty="0" smtClean="0">
                <a:latin typeface="+mj-lt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Extension d’une salle de spectacle</a:t>
            </a:r>
          </a:p>
          <a:p>
            <a:endParaRPr lang="fr-FR" sz="2400" b="1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Problématique </a:t>
            </a:r>
            <a:r>
              <a:rPr lang="fr-FR" sz="2400" b="1" dirty="0">
                <a:latin typeface="+mj-lt"/>
              </a:rPr>
              <a:t>de maintenance 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>
                <a:solidFill>
                  <a:srgbClr val="0070C0"/>
                </a:solidFill>
                <a:latin typeface="+mj-lt"/>
              </a:rPr>
              <a:t>Une réserve et une salle de conférence supplémentaires doivent être 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créées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. L'extension a 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induit 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des modifications sur l'utilisation de la chaufferie gaz existante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i="1" dirty="0">
              <a:solidFill>
                <a:srgbClr val="0070C0"/>
              </a:solidFill>
              <a:latin typeface="+mj-lt"/>
            </a:endParaRPr>
          </a:p>
          <a:p>
            <a:r>
              <a:rPr lang="fr-FR" sz="2400" b="1" dirty="0">
                <a:latin typeface="+mj-lt"/>
              </a:rPr>
              <a:t>Objectifs du projet 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Répondre au CCTP pour le lot chauffage</a:t>
            </a:r>
            <a:endParaRPr lang="fr-FR" sz="2400" i="1" dirty="0">
              <a:solidFill>
                <a:srgbClr val="0070C0"/>
              </a:solidFill>
              <a:latin typeface="+mj-lt"/>
            </a:endParaRPr>
          </a:p>
          <a:p>
            <a:endParaRPr lang="fr-FR" sz="2400" i="1" dirty="0">
              <a:solidFill>
                <a:srgbClr val="0070C0"/>
              </a:solidFill>
              <a:latin typeface="+mj-lt"/>
            </a:endParaRPr>
          </a:p>
          <a:p>
            <a:endParaRPr lang="fr-FR" sz="2400" i="1" dirty="0" smtClean="0">
              <a:solidFill>
                <a:srgbClr val="0070C0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i="1" dirty="0">
              <a:solidFill>
                <a:srgbClr val="0070C0"/>
              </a:solidFill>
              <a:latin typeface="+mj-lt"/>
            </a:endParaRPr>
          </a:p>
          <a:p>
            <a:endParaRPr lang="fr-FR" sz="2400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" name="Picture 4" descr="http://www.ville-montlouis-loire.fr/dyn/salles/espace_ligaria/texte_1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192" y="1282568"/>
            <a:ext cx="2511975" cy="1892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1496616" y="6165304"/>
            <a:ext cx="6769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Gaétan BIGOT Lycée Martin Nadaud St Pierre des Corps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Serge SANDRE Lycée Raspail Paris 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24708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3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679689"/>
              </p:ext>
            </p:extLst>
          </p:nvPr>
        </p:nvGraphicFramePr>
        <p:xfrm>
          <a:off x="632520" y="1145350"/>
          <a:ext cx="8928992" cy="1591459"/>
        </p:xfrm>
        <a:graphic>
          <a:graphicData uri="http://schemas.openxmlformats.org/drawingml/2006/table">
            <a:tbl>
              <a:tblPr firstRow="1" firstCol="1" bandRow="1"/>
              <a:tblGrid>
                <a:gridCol w="8928992"/>
              </a:tblGrid>
              <a:tr h="740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Activité évaluée</a:t>
                      </a:r>
                      <a:endParaRPr lang="fr-FR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238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822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Étude et réalisation au cours de 6 semaines en entreprise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en 2</a:t>
                      </a:r>
                      <a:r>
                        <a:rPr lang="fr-FR" sz="2400" kern="120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e</a:t>
                      </a:r>
                      <a:r>
                        <a:rPr lang="fr-FR" sz="24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année de formation</a:t>
                      </a:r>
                      <a:endParaRPr lang="fr-FR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238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44011"/>
              </p:ext>
            </p:extLst>
          </p:nvPr>
        </p:nvGraphicFramePr>
        <p:xfrm>
          <a:off x="668400" y="2794959"/>
          <a:ext cx="8893112" cy="1461125"/>
        </p:xfrm>
        <a:graphic>
          <a:graphicData uri="http://schemas.openxmlformats.org/drawingml/2006/table">
            <a:tbl>
              <a:tblPr firstRow="1" firstCol="1" bandRow="1"/>
              <a:tblGrid>
                <a:gridCol w="4680520"/>
                <a:gridCol w="4212592"/>
              </a:tblGrid>
              <a:tr h="7200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Modalités d’évaluation – coefficient 4</a:t>
                      </a:r>
                    </a:p>
                  </a:txBody>
                  <a:tcPr marL="3238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Calibri" pitchFamily="34" charset="0"/>
                        <a:buNone/>
                      </a:pPr>
                      <a:r>
                        <a:rPr lang="fr-FR" sz="2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Options Systèmes de production et Systèmes énergétiques et fluidiques</a:t>
                      </a:r>
                    </a:p>
                  </a:txBody>
                  <a:tcPr marL="3238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Calibri" pitchFamily="34" charset="0"/>
                        <a:buNone/>
                      </a:pPr>
                      <a:r>
                        <a:rPr lang="fr-FR" sz="2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Option systèmes éoliens</a:t>
                      </a:r>
                    </a:p>
                  </a:txBody>
                  <a:tcPr marL="3238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993258"/>
              </p:ext>
            </p:extLst>
          </p:nvPr>
        </p:nvGraphicFramePr>
        <p:xfrm>
          <a:off x="668400" y="5242247"/>
          <a:ext cx="8893112" cy="1106805"/>
        </p:xfrm>
        <a:graphic>
          <a:graphicData uri="http://schemas.openxmlformats.org/drawingml/2006/table">
            <a:tbl>
              <a:tblPr firstRow="1" firstCol="1" bandRow="1"/>
              <a:tblGrid>
                <a:gridCol w="8893112"/>
              </a:tblGrid>
              <a:tr h="576064">
                <a:tc>
                  <a:txBody>
                    <a:bodyPr/>
                    <a:lstStyle/>
                    <a:p>
                      <a:pPr marL="177800" lvl="0" indent="-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Calibri" pitchFamily="34" charset="0"/>
                        <a:buNone/>
                      </a:pPr>
                      <a:r>
                        <a:rPr lang="fr-FR" sz="2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• 1 épreuve orale 30 mn : 10mn d’exposé + 20 mn entretien </a:t>
                      </a:r>
                    </a:p>
                    <a:p>
                      <a:pPr marL="177800" lvl="0" indent="-1778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Calibri" pitchFamily="34" charset="0"/>
                        <a:buNone/>
                      </a:pPr>
                      <a:r>
                        <a:rPr lang="fr-FR" sz="2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• Commission d’interrogation = 2 professeurs de STI +1 représentant professionnel</a:t>
                      </a:r>
                    </a:p>
                  </a:txBody>
                  <a:tcPr marL="3238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88426"/>
              </p:ext>
            </p:extLst>
          </p:nvPr>
        </p:nvGraphicFramePr>
        <p:xfrm>
          <a:off x="668400" y="4327600"/>
          <a:ext cx="8893112" cy="843131"/>
        </p:xfrm>
        <a:graphic>
          <a:graphicData uri="http://schemas.openxmlformats.org/drawingml/2006/table">
            <a:tbl>
              <a:tblPr firstRow="1" firstCol="1" bandRow="1"/>
              <a:tblGrid>
                <a:gridCol w="4680520"/>
                <a:gridCol w="4212592"/>
              </a:tblGrid>
              <a:tr h="84313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1000"/>
                        <a:buFont typeface="Calibri" pitchFamily="34" charset="0"/>
                        <a:buNone/>
                      </a:pPr>
                      <a:r>
                        <a:rPr lang="fr-FR" sz="2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• Évaluation des compétences 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Calibri" pitchFamily="34" charset="0"/>
                        <a:buNone/>
                      </a:pPr>
                      <a:r>
                        <a:rPr lang="fr-FR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C41, C33, C14 et C53 </a:t>
                      </a:r>
                    </a:p>
                  </a:txBody>
                  <a:tcPr marL="3238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1000"/>
                        <a:buFont typeface="Calibri" pitchFamily="34" charset="0"/>
                        <a:buNone/>
                      </a:pPr>
                      <a:r>
                        <a:rPr lang="fr-FR" sz="2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• Évaluation des compétences 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SzPts val="1000"/>
                        <a:buFont typeface="Calibri" pitchFamily="34" charset="0"/>
                        <a:buNone/>
                      </a:pPr>
                      <a:r>
                        <a:rPr lang="fr-FR" sz="2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C13, C15 et C53 </a:t>
                      </a:r>
                    </a:p>
                  </a:txBody>
                  <a:tcPr marL="3238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060" y="2420888"/>
            <a:ext cx="87928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Cadrage du projet</a:t>
            </a:r>
          </a:p>
          <a:p>
            <a:pPr marL="4000500" lvl="8" indent="-342900">
              <a:buFont typeface="Arial" pitchFamily="34" charset="0"/>
              <a:buChar char="•"/>
            </a:pPr>
            <a:endParaRPr lang="fr-FR" sz="2400" i="1" dirty="0" smtClean="0">
              <a:solidFill>
                <a:srgbClr val="0070C0"/>
              </a:solidFill>
              <a:latin typeface="+mj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2400" b="1" i="1" dirty="0" smtClean="0">
                <a:solidFill>
                  <a:srgbClr val="0070C0"/>
                </a:solidFill>
                <a:latin typeface="+mj-lt"/>
              </a:rPr>
              <a:t>Déterminer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 les besoins de chauffage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A 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partir des besoins de chauffage </a:t>
            </a:r>
            <a:r>
              <a:rPr lang="fr-FR" sz="2400" b="1" i="1" dirty="0">
                <a:solidFill>
                  <a:srgbClr val="0070C0"/>
                </a:solidFill>
                <a:latin typeface="+mj-lt"/>
              </a:rPr>
              <a:t>implanter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 et </a:t>
            </a:r>
            <a:r>
              <a:rPr lang="fr-FR" sz="2400" b="1" i="1" dirty="0">
                <a:solidFill>
                  <a:srgbClr val="0070C0"/>
                </a:solidFill>
                <a:latin typeface="+mj-lt"/>
              </a:rPr>
              <a:t>sélectionner 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les radiateurs dans l’extension.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2400" b="1" i="1" dirty="0">
                <a:solidFill>
                  <a:srgbClr val="0070C0"/>
                </a:solidFill>
                <a:latin typeface="+mj-lt"/>
              </a:rPr>
              <a:t>Etablir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 les modifications sur le réseau principal de chauffage.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2400" b="1" i="1" dirty="0">
                <a:solidFill>
                  <a:srgbClr val="0070C0"/>
                </a:solidFill>
                <a:latin typeface="+mj-lt"/>
              </a:rPr>
              <a:t>Etablir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 et dimensionner le réseau de chauffage (tuyauterie, pompes, équilibrage, accessoires et calorifugeage).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2400" b="1" i="1" dirty="0">
                <a:solidFill>
                  <a:srgbClr val="0070C0"/>
                </a:solidFill>
                <a:latin typeface="+mj-lt"/>
              </a:rPr>
              <a:t>Déterminer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 la régulation du système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2400" b="1" i="1" dirty="0">
                <a:solidFill>
                  <a:srgbClr val="0070C0"/>
                </a:solidFill>
                <a:latin typeface="+mj-lt"/>
              </a:rPr>
              <a:t>Etablir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 un planning de réalisation des travaux.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2400" b="1" i="1" dirty="0">
                <a:solidFill>
                  <a:srgbClr val="0070C0"/>
                </a:solidFill>
                <a:latin typeface="+mj-lt"/>
              </a:rPr>
              <a:t>Proposer</a:t>
            </a:r>
            <a:r>
              <a:rPr lang="fr-FR" sz="2400" i="1" dirty="0">
                <a:solidFill>
                  <a:srgbClr val="0070C0"/>
                </a:solidFill>
                <a:latin typeface="+mj-lt"/>
              </a:rPr>
              <a:t> une notice de mise en service de l'installation.</a:t>
            </a:r>
            <a:r>
              <a:rPr lang="fr-FR" sz="2400" dirty="0"/>
              <a:t> </a:t>
            </a:r>
          </a:p>
        </p:txBody>
      </p:sp>
      <p:pic>
        <p:nvPicPr>
          <p:cNvPr id="11" name="Picture 2" descr="C:\Documents and Settings\Charrier Maxime\Bureau\SANY00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3639" y="1476878"/>
            <a:ext cx="2117866" cy="1588400"/>
          </a:xfrm>
          <a:prstGeom prst="rect">
            <a:avLst/>
          </a:prstGeom>
          <a:noFill/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24708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8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21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914026"/>
              </p:ext>
            </p:extLst>
          </p:nvPr>
        </p:nvGraphicFramePr>
        <p:xfrm>
          <a:off x="560511" y="1052736"/>
          <a:ext cx="9043095" cy="53057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448000"/>
                <a:gridCol w="595095"/>
              </a:tblGrid>
              <a:tr h="273046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cap="all" dirty="0">
                          <a:solidFill>
                            <a:schemeClr val="tx1"/>
                          </a:solidFill>
                          <a:effectLst/>
                        </a:rPr>
                        <a:t>Contrat individuel de travail du candidat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3046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 41 Proposer et/ou concevoir des solutions 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</a:rPr>
                        <a:t>pluritechniques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 d’amélioration                                                                      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Exploiter l’historique du bien pour justifier l’objectif de l’amélioration.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Rechercher et proposer des solutions répondant à l’objectif d’amélioration ou à la problématique de maintenance.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Décrire la solution à l’aide d’outils de descriptions adaptés.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Déterminer les caractéristiques des composants des chaînes d’information et/ou d’énergie.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Valider la solution par des tests appropriés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Décrire les incidences sur le plan de maintenance du bien.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Élaborer et composer le dossier de réalisation de la solution d’amélioration.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Mettre à jour les dossiers techniques.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73046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 33 Préparer les travaux d’amélioration ou d’intégration d’un nouveau bien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Définir les besoins et les contraintes liés à l’installation d’un nouveau bien.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Ou définir le processus opératoire de l’amélioration ou de l’installation.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Définir les moyens matériels et humains nécessaires et la charge de travail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Planifier les opérations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Élaborer le dossier de préparation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73046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C14 Réaliser des travaux d’amélioration, réceptionner un nouveau bien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Effectuer les déposes nécessaires à l’intervention.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0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Implanter l’ensemble des composants et effectuer les raccordements.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Effectuer les modifications ou les adaptations logicielles.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Paramétrer les moyens de commande.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Effectuer les tests et procéder à la mise au point.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Procéder à la remise en service.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Renseigner l’historique du bien et mettre à jour si nécessaire la documentation technique.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24708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44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22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281627832"/>
              </p:ext>
            </p:extLst>
          </p:nvPr>
        </p:nvGraphicFramePr>
        <p:xfrm>
          <a:off x="1563207" y="1556792"/>
          <a:ext cx="7782281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oupe 17"/>
          <p:cNvGrpSpPr/>
          <p:nvPr/>
        </p:nvGrpSpPr>
        <p:grpSpPr>
          <a:xfrm>
            <a:off x="1646638" y="2724031"/>
            <a:ext cx="1785718" cy="1929105"/>
            <a:chOff x="4071934" y="2786058"/>
            <a:chExt cx="3908683" cy="37143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934" y="2786058"/>
              <a:ext cx="3908683" cy="36766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0" name="Flèche droite 19"/>
            <p:cNvSpPr/>
            <p:nvPr/>
          </p:nvSpPr>
          <p:spPr>
            <a:xfrm flipV="1">
              <a:off x="6929454" y="4857759"/>
              <a:ext cx="928694" cy="14287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lèche droite 20"/>
            <p:cNvSpPr/>
            <p:nvPr/>
          </p:nvSpPr>
          <p:spPr>
            <a:xfrm rot="18251768" flipV="1">
              <a:off x="6213667" y="3353154"/>
              <a:ext cx="928694" cy="14287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lèche droite 21"/>
            <p:cNvSpPr/>
            <p:nvPr/>
          </p:nvSpPr>
          <p:spPr>
            <a:xfrm rot="5400000" flipV="1">
              <a:off x="5536414" y="5893611"/>
              <a:ext cx="928694" cy="14287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lèche droite 22"/>
            <p:cNvSpPr/>
            <p:nvPr/>
          </p:nvSpPr>
          <p:spPr>
            <a:xfrm rot="10800000" flipV="1">
              <a:off x="4357686" y="4857760"/>
              <a:ext cx="285752" cy="10689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5143504" y="4857760"/>
              <a:ext cx="214314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 rot="19906867">
              <a:off x="6927527" y="4477084"/>
              <a:ext cx="214314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lèche vers le bas 25"/>
            <p:cNvSpPr/>
            <p:nvPr/>
          </p:nvSpPr>
          <p:spPr>
            <a:xfrm rot="14342953">
              <a:off x="7504070" y="4121967"/>
              <a:ext cx="71438" cy="21431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 rot="13489691" flipV="1">
              <a:off x="6906742" y="5790355"/>
              <a:ext cx="214314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lèche droite 27"/>
            <p:cNvSpPr/>
            <p:nvPr/>
          </p:nvSpPr>
          <p:spPr>
            <a:xfrm rot="2910831" flipV="1">
              <a:off x="7421326" y="6304072"/>
              <a:ext cx="285752" cy="10689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1496616" y="6165304"/>
            <a:ext cx="6769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Gaétan BIGOT Lycée Martin Nadaud St Pierre des Corps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Serge SANDRE Lycée Raspail Paris 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24708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7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23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160251497"/>
              </p:ext>
            </p:extLst>
          </p:nvPr>
        </p:nvGraphicFramePr>
        <p:xfrm>
          <a:off x="560512" y="1268760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Documents and Settings\Charrier Maxime\Mes documents\My eBooks\LIGERIA\Photos MPS\Photos espace Ligéria\P04-02-10_13.5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969" y="1514633"/>
            <a:ext cx="2847776" cy="2135832"/>
          </a:xfrm>
          <a:prstGeom prst="rect">
            <a:avLst/>
          </a:prstGeom>
          <a:noFill/>
        </p:spPr>
      </p:pic>
      <p:pic>
        <p:nvPicPr>
          <p:cNvPr id="10" name="Picture 5" descr="C:\Documents and Settings\Charrier Maxime\Mes documents\My eBooks\LIGERIA\Photos MPS\Photos espace Ligéria\P04-02-10_15.25[02]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282" y="3976745"/>
            <a:ext cx="2643174" cy="1982381"/>
          </a:xfrm>
          <a:prstGeom prst="rect">
            <a:avLst/>
          </a:prstGeom>
          <a:noFill/>
        </p:spPr>
      </p:pic>
      <p:pic>
        <p:nvPicPr>
          <p:cNvPr id="11" name="Picture 3" descr="C:\Documents and Settings\Charrier Maxime\Mes documents\My eBooks\LIGERIA\Photos MPS\Photos espace Ligéria\P04-02-10_15.20[01] +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856" y="4021775"/>
            <a:ext cx="2662148" cy="1996611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064568" y="6093296"/>
            <a:ext cx="287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Réseaux - Puissances</a:t>
            </a:r>
            <a:endParaRPr lang="fr-FR" sz="2000" b="1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24708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4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24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199888316"/>
              </p:ext>
            </p:extLst>
          </p:nvPr>
        </p:nvGraphicFramePr>
        <p:xfrm>
          <a:off x="560512" y="1196752"/>
          <a:ext cx="6604000" cy="541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" descr="C:\Documents and Settings\Charrier Maxime\Mes documents\Mes images\Sans titr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816" y="4518393"/>
            <a:ext cx="3024336" cy="1952420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5261" y="1250589"/>
            <a:ext cx="3454243" cy="19449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4806" y="3499832"/>
            <a:ext cx="3441194" cy="2605856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24708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6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25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289688662"/>
              </p:ext>
            </p:extLst>
          </p:nvPr>
        </p:nvGraphicFramePr>
        <p:xfrm>
          <a:off x="560512" y="1447414"/>
          <a:ext cx="6604000" cy="541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8463" y="4019922"/>
            <a:ext cx="4909228" cy="2855342"/>
          </a:xfrm>
          <a:prstGeom prst="rect">
            <a:avLst/>
          </a:prstGeom>
        </p:spPr>
      </p:pic>
      <p:pic>
        <p:nvPicPr>
          <p:cNvPr id="11" name="Picture 1" descr="C:\Documents and Settings\Charrier Maxime\Mes documents\Mes images\Sans titr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077" y="1496810"/>
            <a:ext cx="3327623" cy="2148213"/>
          </a:xfrm>
          <a:prstGeom prst="rect">
            <a:avLst/>
          </a:prstGeom>
          <a:noFill/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24708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3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26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5900396"/>
              </p:ext>
            </p:extLst>
          </p:nvPr>
        </p:nvGraphicFramePr>
        <p:xfrm>
          <a:off x="560512" y="1447414"/>
          <a:ext cx="6604000" cy="541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64" y="4201855"/>
            <a:ext cx="3462014" cy="21093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291" y="4167872"/>
            <a:ext cx="3378760" cy="2371040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24708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9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27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371975251"/>
              </p:ext>
            </p:extLst>
          </p:nvPr>
        </p:nvGraphicFramePr>
        <p:xfrm>
          <a:off x="560512" y="1447414"/>
          <a:ext cx="6604000" cy="541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 8" descr="C:\Documents and Settings\Charrier Maxime\Mes documents\My eBooks\LIGERIA\circulateur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816" y="1257879"/>
            <a:ext cx="792088" cy="88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224" y="1496811"/>
            <a:ext cx="2383308" cy="1880049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709" y="4546618"/>
            <a:ext cx="720080" cy="99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842" y="3337397"/>
            <a:ext cx="633062" cy="106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582" y="5919564"/>
            <a:ext cx="633344" cy="65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032" y="3465737"/>
            <a:ext cx="3109575" cy="339226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036" y="4201575"/>
            <a:ext cx="2273089" cy="2611299"/>
          </a:xfrm>
          <a:prstGeom prst="rect">
            <a:avLst/>
          </a:prstGeom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24708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3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28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460689912"/>
              </p:ext>
            </p:extLst>
          </p:nvPr>
        </p:nvGraphicFramePr>
        <p:xfrm>
          <a:off x="560512" y="980728"/>
          <a:ext cx="6604000" cy="541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3" descr="C:\Documents and Settings\Charrier Maxime\Mes documents\My eBooks\LIGERIA\RDC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987" y="1487728"/>
            <a:ext cx="3093740" cy="2320619"/>
          </a:xfrm>
          <a:prstGeom prst="rect">
            <a:avLst/>
          </a:prstGeom>
          <a:noFill/>
        </p:spPr>
      </p:pic>
      <p:pic>
        <p:nvPicPr>
          <p:cNvPr id="10" name="Picture 2" descr="C:\Documents and Settings\Charrier Maxime\Mes documents\My eBooks\LIGERIA\R+1 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987" y="3682593"/>
            <a:ext cx="4033837" cy="3012591"/>
          </a:xfrm>
          <a:prstGeom prst="rect">
            <a:avLst/>
          </a:prstGeom>
          <a:noFill/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24708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29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409766046"/>
              </p:ext>
            </p:extLst>
          </p:nvPr>
        </p:nvGraphicFramePr>
        <p:xfrm>
          <a:off x="560512" y="1447414"/>
          <a:ext cx="6604000" cy="541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298" y="2708920"/>
            <a:ext cx="3192054" cy="2692545"/>
          </a:xfrm>
          <a:prstGeom prst="rect">
            <a:avLst/>
          </a:prstGeom>
        </p:spPr>
      </p:pic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1496616" y="6165304"/>
            <a:ext cx="6769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Gaétan BIGOT Lycée Martin Nadaud St Pierre des Corps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Serge SANDRE Lycée Raspail Paris 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24708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6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88504" y="0"/>
            <a:ext cx="941749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776536" y="4509120"/>
            <a:ext cx="8713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pour les options Systèmes de production et Systèmes énergétiques et fluidiques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748925" y="1628800"/>
            <a:ext cx="8713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Étapes </a:t>
            </a:r>
            <a:r>
              <a:rPr lang="fr-F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l’étude et réalisation </a:t>
            </a:r>
            <a:endParaRPr lang="fr-FR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fr-F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 en entreprise </a:t>
            </a:r>
          </a:p>
          <a:p>
            <a:pPr eaLnBrk="1" hangingPunct="1"/>
            <a:r>
              <a:rPr lang="fr-F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 documents </a:t>
            </a:r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associés</a:t>
            </a:r>
            <a:endParaRPr lang="fr-FR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1568624" y="6381328"/>
            <a:ext cx="676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Pascal DENIS 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Pascal DENIS – Lycée Colbert-de-Torcy 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SABLÉ/SARTHE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48992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SP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SEF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2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30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715919454"/>
              </p:ext>
            </p:extLst>
          </p:nvPr>
        </p:nvGraphicFramePr>
        <p:xfrm>
          <a:off x="2144688" y="1340768"/>
          <a:ext cx="6604000" cy="5410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1496616" y="6165304"/>
            <a:ext cx="6769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Gaétan BIGOT Lycée Martin Nadaud St Pierre des Corps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Serge SANDRE Lycée Raspail Paris 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24708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8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31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762730" y="3573016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pour </a:t>
            </a:r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l’option </a:t>
            </a:r>
            <a:r>
              <a:rPr lang="fr-FR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Systèmes </a:t>
            </a:r>
            <a:r>
              <a:rPr lang="fr-FR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éoliens</a:t>
            </a:r>
            <a:endParaRPr lang="fr-F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762730" y="1916832"/>
            <a:ext cx="8713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Étapes </a:t>
            </a:r>
            <a:r>
              <a:rPr lang="fr-F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l’étude et réalisation </a:t>
            </a:r>
            <a:endParaRPr lang="fr-FR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fr-F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maintenance en entreprise </a:t>
            </a:r>
          </a:p>
          <a:p>
            <a:pPr eaLnBrk="1" hangingPunct="1"/>
            <a:r>
              <a:rPr lang="fr-FR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 documents </a:t>
            </a:r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associés</a:t>
            </a:r>
            <a:endParaRPr lang="fr-FR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9198" y="4293096"/>
            <a:ext cx="2520280" cy="195552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1568624" y="6381328"/>
            <a:ext cx="676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Marc DUMAS – Académie de Montpellier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617014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1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32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76536" y="1914834"/>
            <a:ext cx="1368152" cy="1296143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Stage 1°année 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4 semaines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2216697" y="1914834"/>
            <a:ext cx="2612290" cy="129614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IMMERSION EN ENTREPRISE</a:t>
            </a:r>
            <a:endParaRPr lang="fr-FR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066775" y="1914834"/>
            <a:ext cx="3728864" cy="12961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fr-FR" cap="all" dirty="0">
                <a:latin typeface="Calibri"/>
                <a:ea typeface="Calibri"/>
                <a:cs typeface="Calibri"/>
              </a:rPr>
              <a:t>APPROPRIATION, DES OUTILS DE GESTION, DES TECHNIQUES DE MAINTENANCE.   RESTITUTION DES MÉTHODES ET PROCÉDURES DEVANT UN AUDITOIRE</a:t>
            </a:r>
            <a:endParaRPr lang="fr-FR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4880991" y="1916832"/>
            <a:ext cx="1152129" cy="129614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1000"/>
              </a:spcAft>
            </a:pPr>
            <a:r>
              <a:rPr lang="fr-FR" sz="2000" dirty="0" smtClean="0">
                <a:latin typeface="+mn-lt"/>
                <a:cs typeface="Arial"/>
              </a:rPr>
              <a:t>É</a:t>
            </a:r>
            <a:r>
              <a:rPr lang="fr-FR" sz="20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tudiant  </a:t>
            </a:r>
            <a:r>
              <a:rPr lang="fr-FR" sz="20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tuteur enseignant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Flèche vers le bas 12"/>
          <p:cNvSpPr>
            <a:spLocks/>
          </p:cNvSpPr>
          <p:nvPr/>
        </p:nvSpPr>
        <p:spPr>
          <a:xfrm>
            <a:off x="488505" y="1916832"/>
            <a:ext cx="287784" cy="4625664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776536" y="3645024"/>
            <a:ext cx="3260090" cy="306764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Rentrée scolaire 2</a:t>
            </a:r>
            <a:r>
              <a:rPr lang="fr-FR" sz="2000" b="1" baseline="300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</a:t>
            </a:r>
            <a:r>
              <a:rPr lang="fr-FR" sz="2000" b="1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année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779066" y="4005064"/>
            <a:ext cx="1365622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Septembre</a:t>
            </a:r>
            <a:endParaRPr lang="fr-FR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779066" y="4725144"/>
            <a:ext cx="1365622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Octobre</a:t>
            </a:r>
            <a:endParaRPr lang="fr-FR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776534" y="5445224"/>
            <a:ext cx="1368153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Novembre</a:t>
            </a:r>
            <a:endParaRPr lang="fr-FR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216696" y="4005064"/>
            <a:ext cx="2612289" cy="1116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RECHERCHE D’UNE ENTREPRISE D’ACCUEIL</a:t>
            </a:r>
            <a:endParaRPr lang="fr-FR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2216696" y="5158184"/>
            <a:ext cx="2612289" cy="7920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DESCRIPTION DES ACTIVITÉS </a:t>
            </a:r>
            <a:endParaRPr lang="fr-FR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 rot="16200000">
            <a:off x="4326072" y="4561792"/>
            <a:ext cx="2232248" cy="111878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Suivi par l’équipe pédagogique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6066775" y="5661248"/>
            <a:ext cx="3728229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VALIDATION COMMISSION ACADÉMIQUE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6066776" y="4005064"/>
            <a:ext cx="3728864" cy="7920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600" dirty="0">
                <a:latin typeface="Calibri"/>
                <a:ea typeface="Calibri"/>
                <a:cs typeface="Calibri"/>
              </a:rPr>
              <a:t>L’entreprise choisie fera partie du milieu </a:t>
            </a:r>
            <a:r>
              <a:rPr lang="fr-FR" sz="1600" dirty="0" smtClean="0">
                <a:latin typeface="Calibri"/>
                <a:ea typeface="Calibri"/>
                <a:cs typeface="Calibri"/>
              </a:rPr>
              <a:t>éolien, si </a:t>
            </a:r>
            <a:r>
              <a:rPr lang="fr-FR" sz="1600" dirty="0">
                <a:latin typeface="Calibri"/>
                <a:ea typeface="Calibri"/>
                <a:cs typeface="Calibri"/>
              </a:rPr>
              <a:t>possible identique à celle du stage de 1 ère année</a:t>
            </a:r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6067412" y="4850627"/>
            <a:ext cx="3728228" cy="7571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b="1" cap="all" dirty="0">
                <a:latin typeface="Calibri"/>
                <a:ea typeface="Calibri"/>
                <a:cs typeface="Calibri"/>
              </a:rPr>
              <a:t>DESCRIPTION </a:t>
            </a:r>
            <a:r>
              <a:rPr lang="fr-FR" b="1" cap="all" dirty="0" smtClean="0">
                <a:latin typeface="Calibri"/>
                <a:ea typeface="Calibri"/>
                <a:cs typeface="Calibri"/>
              </a:rPr>
              <a:t>Effectuée </a:t>
            </a:r>
            <a:r>
              <a:rPr lang="fr-FR" b="1" cap="all" dirty="0">
                <a:latin typeface="Calibri"/>
                <a:ea typeface="Calibri"/>
                <a:cs typeface="Calibri"/>
              </a:rPr>
              <a:t>par l’équipe pédagogique et </a:t>
            </a:r>
            <a:r>
              <a:rPr lang="fr-FR" b="1" cap="all" dirty="0" smtClean="0">
                <a:latin typeface="Calibri"/>
                <a:ea typeface="Calibri"/>
                <a:cs typeface="Calibri"/>
              </a:rPr>
              <a:t>l’entreprise</a:t>
            </a:r>
            <a:endParaRPr lang="fr-FR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ZoneTexte 3"/>
          <p:cNvSpPr txBox="1">
            <a:spLocks noChangeArrowheads="1"/>
          </p:cNvSpPr>
          <p:nvPr/>
        </p:nvSpPr>
        <p:spPr bwMode="auto">
          <a:xfrm>
            <a:off x="1568624" y="6381328"/>
            <a:ext cx="676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Marc DUMAS – Académie de Montpellier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2729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0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33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920552" y="2276872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Fiche de </a:t>
            </a:r>
            <a:r>
              <a:rPr lang="fr-F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validation </a:t>
            </a:r>
            <a:r>
              <a:rPr lang="fr-F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du </a:t>
            </a:r>
            <a:r>
              <a:rPr lang="fr-F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cahier des charges </a:t>
            </a:r>
            <a:endParaRPr lang="fr-FR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r>
              <a:rPr lang="fr-F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 </a:t>
            </a:r>
            <a:r>
              <a:rPr lang="fr-FR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projet technique</a:t>
            </a:r>
          </a:p>
          <a:p>
            <a:pPr eaLnBrk="1" hangingPunct="1"/>
            <a:r>
              <a:rPr lang="fr-F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fr-FR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6628" y="5319719"/>
            <a:ext cx="8190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+mn-lt"/>
              </a:rPr>
              <a:t>Le </a:t>
            </a:r>
            <a:r>
              <a:rPr lang="fr-FR" sz="2400" dirty="0">
                <a:latin typeface="+mn-lt"/>
              </a:rPr>
              <a:t>contrat individuel du candidat est défini par au moins 60% de l’ensemble des actions des </a:t>
            </a:r>
            <a:r>
              <a:rPr lang="fr-FR" sz="2400" dirty="0" smtClean="0">
                <a:latin typeface="+mn-lt"/>
              </a:rPr>
              <a:t>2 compétences.</a:t>
            </a:r>
            <a:endParaRPr lang="fr-FR" sz="2400" dirty="0">
              <a:latin typeface="+mn-lt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402"/>
              </p:ext>
            </p:extLst>
          </p:nvPr>
        </p:nvGraphicFramePr>
        <p:xfrm>
          <a:off x="3800872" y="3356992"/>
          <a:ext cx="6000913" cy="17221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29804"/>
                <a:gridCol w="5471109"/>
              </a:tblGrid>
              <a:tr h="1574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Compétences visées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indent="-2286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C13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Réaliser des opérations de surveillance, d’inspection et/ou de maintenance préventive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C15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Identifier les risques pour les personnes ou l'environnement,  définir et respecter les mesures de prévention adaptées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2966" r="8572" b="4123"/>
          <a:stretch/>
        </p:blipFill>
        <p:spPr bwMode="auto">
          <a:xfrm>
            <a:off x="530253" y="2944150"/>
            <a:ext cx="3198611" cy="225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1568624" y="6381328"/>
            <a:ext cx="676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Marc DUMAS – Académie de Montpellier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2729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5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34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Flèche vers le bas 12"/>
          <p:cNvSpPr>
            <a:spLocks/>
          </p:cNvSpPr>
          <p:nvPr/>
        </p:nvSpPr>
        <p:spPr>
          <a:xfrm>
            <a:off x="488505" y="1916832"/>
            <a:ext cx="287784" cy="4625664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779066" y="1916833"/>
            <a:ext cx="1365622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Décembre</a:t>
            </a:r>
            <a:endParaRPr lang="fr-FR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779066" y="2636913"/>
            <a:ext cx="1365622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Janvier</a:t>
            </a:r>
            <a:endParaRPr lang="fr-FR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776534" y="3356993"/>
            <a:ext cx="1368153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Février</a:t>
            </a:r>
            <a:endParaRPr lang="fr-FR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216695" y="1916833"/>
            <a:ext cx="2612289" cy="165618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ORGANISER ET RÉALISER DES ACTIVITÉS DE MAINTENANCE EN ENTREPRISE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2216695" y="3644949"/>
            <a:ext cx="2612289" cy="39604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BILAN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 rot="16200000">
            <a:off x="4380116" y="2419517"/>
            <a:ext cx="2124160" cy="111878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Suivi par l’équipe pédagogique</a:t>
            </a:r>
            <a:endParaRPr lang="fr-FR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6066776" y="1916830"/>
            <a:ext cx="3728864" cy="21241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latin typeface="Calibri"/>
                <a:ea typeface="Calibri"/>
                <a:cs typeface="Calibri"/>
              </a:rPr>
              <a:t>METTRE EN OEUVRE LE PLAN DE MAINTENANCE DE L’ENTREPRISE</a:t>
            </a:r>
            <a:r>
              <a:rPr lang="fr-FR" sz="20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064568" y="4040992"/>
            <a:ext cx="4377629" cy="2052304"/>
            <a:chOff x="2216695" y="4040992"/>
            <a:chExt cx="3225502" cy="1404232"/>
          </a:xfrm>
        </p:grpSpPr>
        <p:sp>
          <p:nvSpPr>
            <p:cNvPr id="33" name="Document"/>
            <p:cNvSpPr>
              <a:spLocks noEditPoints="1" noChangeArrowheads="1"/>
            </p:cNvSpPr>
            <p:nvPr/>
          </p:nvSpPr>
          <p:spPr bwMode="auto">
            <a:xfrm>
              <a:off x="2216695" y="4648697"/>
              <a:ext cx="2304257" cy="79652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cap="all" dirty="0"/>
                <a:t>FICHE DE SUIVI DE </a:t>
              </a:r>
              <a:r>
                <a:rPr lang="fr-FR" cap="all" dirty="0" smtClean="0"/>
                <a:t>PROJET</a:t>
              </a:r>
            </a:p>
            <a:p>
              <a:pPr algn="ctr"/>
              <a:r>
                <a:rPr lang="fr-FR" cap="all" dirty="0" smtClean="0"/>
                <a:t>(</a:t>
              </a:r>
              <a:r>
                <a:rPr lang="fr-FR" dirty="0" smtClean="0"/>
                <a:t>Identique autres options) </a:t>
              </a:r>
              <a:endParaRPr lang="fr-FR" dirty="0"/>
            </a:p>
          </p:txBody>
        </p:sp>
        <p:cxnSp>
          <p:nvCxnSpPr>
            <p:cNvPr id="5" name="Connecteur en angle 4"/>
            <p:cNvCxnSpPr>
              <a:stCxn id="33" idx="3"/>
              <a:endCxn id="26" idx="1"/>
            </p:cNvCxnSpPr>
            <p:nvPr/>
          </p:nvCxnSpPr>
          <p:spPr>
            <a:xfrm flipV="1">
              <a:off x="4532260" y="4040992"/>
              <a:ext cx="909937" cy="100051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1568624" y="6381328"/>
            <a:ext cx="676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Marc DUMAS – Académie de Montpellier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2729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49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35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Flèche vers le bas 12"/>
          <p:cNvSpPr>
            <a:spLocks/>
          </p:cNvSpPr>
          <p:nvPr/>
        </p:nvSpPr>
        <p:spPr>
          <a:xfrm>
            <a:off x="488505" y="1916832"/>
            <a:ext cx="287784" cy="4625664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6066776" y="3645022"/>
            <a:ext cx="3728229" cy="6840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latin typeface="+mn-lt"/>
                <a:cs typeface="Arial"/>
              </a:rPr>
              <a:t>É</a:t>
            </a:r>
            <a:r>
              <a:rPr lang="fr-F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PREUVE </a:t>
            </a:r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PONCTUELLE ORALE 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5128" y="4365104"/>
            <a:ext cx="368509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+mj-lt"/>
              </a:rPr>
              <a:t>Pour élaborer son évaluation, la commission d’interrogation de la sous-épreuve E62 doit s’appuyer sur des éléments de suivi de l’équipe pédagogique et de l’entreprise. </a:t>
            </a:r>
            <a:endParaRPr lang="fr-FR" dirty="0">
              <a:latin typeface="+mj-lt"/>
            </a:endParaRPr>
          </a:p>
        </p:txBody>
      </p:sp>
      <p:sp>
        <p:nvSpPr>
          <p:cNvPr id="30" name="Rectangle 29"/>
          <p:cNvSpPr>
            <a:spLocks/>
          </p:cNvSpPr>
          <p:nvPr/>
        </p:nvSpPr>
        <p:spPr>
          <a:xfrm>
            <a:off x="776287" y="3645024"/>
            <a:ext cx="1368153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Juin</a:t>
            </a:r>
            <a:endParaRPr lang="fr-FR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4880992" y="3645024"/>
            <a:ext cx="1118790" cy="68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4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Commission d’interrogation</a:t>
            </a:r>
            <a:endParaRPr lang="fr-FR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2216695" y="3645023"/>
            <a:ext cx="2612289" cy="68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SOUTENANCE</a:t>
            </a:r>
          </a:p>
        </p:txBody>
      </p:sp>
      <p:sp>
        <p:nvSpPr>
          <p:cNvPr id="36" name="Rectangle 35"/>
          <p:cNvSpPr>
            <a:spLocks/>
          </p:cNvSpPr>
          <p:nvPr/>
        </p:nvSpPr>
        <p:spPr>
          <a:xfrm>
            <a:off x="6076872" y="2672991"/>
            <a:ext cx="3728229" cy="9000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Dépôt du dossier technique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Préparation </a:t>
            </a:r>
            <a:endParaRPr lang="fr-FR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 </a:t>
            </a:r>
            <a:r>
              <a:rPr lang="fr-FR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présentation orale</a:t>
            </a:r>
          </a:p>
        </p:txBody>
      </p:sp>
      <p:sp>
        <p:nvSpPr>
          <p:cNvPr id="37" name="Rectangle 36"/>
          <p:cNvSpPr>
            <a:spLocks/>
          </p:cNvSpPr>
          <p:nvPr/>
        </p:nvSpPr>
        <p:spPr>
          <a:xfrm>
            <a:off x="776286" y="2889016"/>
            <a:ext cx="1368153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Mai</a:t>
            </a:r>
            <a:endParaRPr lang="fr-FR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884395" y="4372705"/>
            <a:ext cx="3557802" cy="1360551"/>
            <a:chOff x="1884395" y="4372705"/>
            <a:chExt cx="3557802" cy="1360551"/>
          </a:xfrm>
        </p:grpSpPr>
        <p:sp>
          <p:nvSpPr>
            <p:cNvPr id="38" name="Document">
              <a:hlinkClick r:id="rId2" action="ppaction://hlinkfile"/>
            </p:cNvPr>
            <p:cNvSpPr>
              <a:spLocks noEditPoints="1" noChangeArrowheads="1"/>
            </p:cNvSpPr>
            <p:nvPr/>
          </p:nvSpPr>
          <p:spPr bwMode="auto">
            <a:xfrm>
              <a:off x="1884395" y="4936729"/>
              <a:ext cx="2612289" cy="79652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cap="all" dirty="0" smtClean="0"/>
                <a:t>fiche </a:t>
              </a:r>
              <a:r>
                <a:rPr lang="fr-FR" cap="all" dirty="0"/>
                <a:t>d’évaluation E62</a:t>
              </a:r>
              <a:endParaRPr lang="fr-FR" dirty="0"/>
            </a:p>
          </p:txBody>
        </p:sp>
        <p:cxnSp>
          <p:nvCxnSpPr>
            <p:cNvPr id="39" name="Connecteur en angle 38"/>
            <p:cNvCxnSpPr/>
            <p:nvPr/>
          </p:nvCxnSpPr>
          <p:spPr>
            <a:xfrm flipV="1">
              <a:off x="4532260" y="4372705"/>
              <a:ext cx="909937" cy="1000511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ocument"/>
          <p:cNvSpPr>
            <a:spLocks noEditPoints="1" noChangeArrowheads="1"/>
          </p:cNvSpPr>
          <p:nvPr/>
        </p:nvSpPr>
        <p:spPr bwMode="auto">
          <a:xfrm>
            <a:off x="6825208" y="6028324"/>
            <a:ext cx="2191218" cy="80409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cap="all" dirty="0"/>
              <a:t>FICHE DE SUIVI DE </a:t>
            </a:r>
            <a:r>
              <a:rPr lang="fr-FR" cap="all" dirty="0" smtClean="0"/>
              <a:t>PROJET</a:t>
            </a:r>
          </a:p>
        </p:txBody>
      </p:sp>
      <p:sp>
        <p:nvSpPr>
          <p:cNvPr id="19" name="ZoneTexte 3"/>
          <p:cNvSpPr txBox="1">
            <a:spLocks noChangeArrowheads="1"/>
          </p:cNvSpPr>
          <p:nvPr/>
        </p:nvSpPr>
        <p:spPr bwMode="auto">
          <a:xfrm>
            <a:off x="1568624" y="6381328"/>
            <a:ext cx="676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Marc DUMAS – Académie de Montpellier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2729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7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36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48072" y="2132856"/>
            <a:ext cx="9057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+mn-lt"/>
              </a:rPr>
              <a:t>D</a:t>
            </a:r>
            <a:r>
              <a:rPr lang="fr-FR" sz="2400" dirty="0" smtClean="0">
                <a:latin typeface="+mn-lt"/>
              </a:rPr>
              <a:t>ossier </a:t>
            </a:r>
            <a:r>
              <a:rPr lang="fr-FR" sz="2400" dirty="0">
                <a:latin typeface="+mn-lt"/>
              </a:rPr>
              <a:t>technique de trente pages maximum hors annexes, établi par le candidat lors du stage de </a:t>
            </a:r>
            <a:r>
              <a:rPr lang="fr-FR" sz="2400" dirty="0" smtClean="0">
                <a:latin typeface="+mn-lt"/>
              </a:rPr>
              <a:t>deuxième année comprenant: </a:t>
            </a:r>
            <a:endParaRPr lang="fr-FR" sz="2400" dirty="0">
              <a:latin typeface="+mn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b="1" dirty="0" smtClean="0">
                <a:latin typeface="+mn-lt"/>
              </a:rPr>
              <a:t>les </a:t>
            </a:r>
            <a:r>
              <a:rPr lang="fr-FR" sz="2400" b="1" dirty="0">
                <a:latin typeface="+mn-lt"/>
              </a:rPr>
              <a:t>problématiques de maintenance préventive </a:t>
            </a:r>
            <a:r>
              <a:rPr lang="fr-FR" sz="2400" dirty="0">
                <a:latin typeface="+mn-lt"/>
              </a:rPr>
              <a:t>rencontrées 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smtClean="0">
                <a:latin typeface="+mn-lt"/>
              </a:rPr>
              <a:t>les </a:t>
            </a:r>
            <a:r>
              <a:rPr lang="fr-FR" sz="2400" b="1" dirty="0">
                <a:latin typeface="+mn-lt"/>
              </a:rPr>
              <a:t>activités de surveillance, d’inspection et maintenance préventive </a:t>
            </a:r>
            <a:r>
              <a:rPr lang="fr-FR" sz="2400" dirty="0">
                <a:latin typeface="+mn-lt"/>
              </a:rPr>
              <a:t>conduites durant le stage 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smtClean="0">
                <a:latin typeface="+mn-lt"/>
              </a:rPr>
              <a:t>les </a:t>
            </a:r>
            <a:r>
              <a:rPr lang="fr-FR" sz="2400" dirty="0">
                <a:latin typeface="+mn-lt"/>
              </a:rPr>
              <a:t>documents nécessaires à la </a:t>
            </a:r>
            <a:r>
              <a:rPr lang="fr-FR" sz="2400" b="1" dirty="0">
                <a:latin typeface="+mn-lt"/>
              </a:rPr>
              <a:t>préparation, à l’organisation et au suivi des interventions</a:t>
            </a:r>
            <a:r>
              <a:rPr lang="fr-FR" sz="2400" dirty="0">
                <a:latin typeface="+mn-lt"/>
              </a:rPr>
              <a:t> réalisées 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smtClean="0">
                <a:latin typeface="+mn-lt"/>
              </a:rPr>
              <a:t>la </a:t>
            </a:r>
            <a:r>
              <a:rPr lang="fr-FR" sz="2400" dirty="0">
                <a:latin typeface="+mn-lt"/>
              </a:rPr>
              <a:t>description des </a:t>
            </a:r>
            <a:r>
              <a:rPr lang="fr-FR" sz="2400" b="1" dirty="0">
                <a:latin typeface="+mn-lt"/>
              </a:rPr>
              <a:t>modalités et mesures de prévention </a:t>
            </a:r>
            <a:r>
              <a:rPr lang="fr-FR" sz="2400" dirty="0">
                <a:latin typeface="+mn-lt"/>
              </a:rPr>
              <a:t>réellement mises en œuvre durant le stage 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smtClean="0">
                <a:latin typeface="+mn-lt"/>
              </a:rPr>
              <a:t>les </a:t>
            </a:r>
            <a:r>
              <a:rPr lang="fr-FR" sz="2400" b="1" dirty="0">
                <a:latin typeface="+mn-lt"/>
              </a:rPr>
              <a:t>attestations de réussite aux différentes formations aux habilitations </a:t>
            </a:r>
            <a:r>
              <a:rPr lang="fr-FR" sz="2400" dirty="0">
                <a:latin typeface="+mn-lt"/>
              </a:rPr>
              <a:t>nécessaires dans le secteur de l’éolien.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928204" y="1412776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Support technique de l’épreuve</a:t>
            </a:r>
            <a:endParaRPr lang="fr-FR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2729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0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37</a:t>
            </a:fld>
            <a:endParaRPr lang="fr-FR" dirty="0"/>
          </a:p>
        </p:txBody>
      </p:sp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1568624" y="6381328"/>
            <a:ext cx="676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Marc DUMAS – Académie de Montpellier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856" y="3789040"/>
            <a:ext cx="3168352" cy="245837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488504" y="17909"/>
            <a:ext cx="941749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840644" y="2564904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Exemple de projet industriel</a:t>
            </a:r>
          </a:p>
          <a:p>
            <a:pPr eaLnBrk="1" hangingPunct="1"/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BTS MS</a:t>
            </a:r>
          </a:p>
          <a:p>
            <a:pPr eaLnBrk="1" hangingPunct="1"/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 systèmes Eoliens</a:t>
            </a:r>
            <a:endParaRPr lang="fr-FR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2729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5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38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729" y="1703705"/>
            <a:ext cx="87928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+mj-lt"/>
              </a:rPr>
              <a:t>Support de l’activité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b="1" dirty="0" smtClean="0">
                <a:latin typeface="+mj-lt"/>
              </a:rPr>
              <a:t>de maintenance préventive :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Système d’orientation de l’éolienne</a:t>
            </a:r>
          </a:p>
          <a:p>
            <a:endParaRPr lang="fr-FR" sz="2400" b="1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Problématique </a:t>
            </a:r>
            <a:r>
              <a:rPr lang="fr-FR" sz="2400" b="1" dirty="0">
                <a:latin typeface="+mj-lt"/>
              </a:rPr>
              <a:t>de maintenance 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Maintenance préventive du système d’orientation de l’éolienne       (</a:t>
            </a:r>
            <a:r>
              <a:rPr lang="fr-FR" sz="2400" i="1" dirty="0" err="1" smtClean="0">
                <a:solidFill>
                  <a:srgbClr val="0070C0"/>
                </a:solidFill>
                <a:latin typeface="+mj-lt"/>
              </a:rPr>
              <a:t>Yaw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fr-FR" sz="2400" i="1" dirty="0" err="1" smtClean="0">
                <a:solidFill>
                  <a:srgbClr val="0070C0"/>
                </a:solidFill>
                <a:latin typeface="+mj-lt"/>
              </a:rPr>
              <a:t>gear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fr-FR" i="1" dirty="0" smtClean="0">
                <a:solidFill>
                  <a:srgbClr val="0070C0"/>
                </a:solidFill>
                <a:latin typeface="+mj-lt"/>
              </a:rPr>
              <a:t>①②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fr-FR" sz="2400" i="1" dirty="0" err="1" smtClean="0">
                <a:solidFill>
                  <a:srgbClr val="0070C0"/>
                </a:solidFill>
                <a:latin typeface="+mj-lt"/>
              </a:rPr>
              <a:t>motors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fr-FR" dirty="0" smtClean="0">
                <a:solidFill>
                  <a:srgbClr val="0070C0"/>
                </a:solidFill>
                <a:latin typeface="+mn-lt"/>
              </a:rPr>
              <a:t>③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and </a:t>
            </a:r>
            <a:r>
              <a:rPr lang="fr-FR" sz="2400" i="1" dirty="0" err="1" smtClean="0">
                <a:solidFill>
                  <a:srgbClr val="0070C0"/>
                </a:solidFill>
                <a:latin typeface="+mn-lt"/>
              </a:rPr>
              <a:t>Yawing</a:t>
            </a:r>
            <a:r>
              <a:rPr lang="fr-FR" sz="2400" i="1" dirty="0" smtClean="0">
                <a:solidFill>
                  <a:srgbClr val="0070C0"/>
                </a:solidFill>
                <a:latin typeface="+mn-lt"/>
              </a:rPr>
              <a:t> ring </a:t>
            </a:r>
            <a:r>
              <a:rPr lang="fr-FR" dirty="0" smtClean="0">
                <a:solidFill>
                  <a:srgbClr val="0070C0"/>
                </a:solidFill>
                <a:latin typeface="+mn-lt"/>
              </a:rPr>
              <a:t>④</a:t>
            </a: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).</a:t>
            </a:r>
          </a:p>
          <a:p>
            <a:endParaRPr lang="fr-FR" sz="2400" b="1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Objectif de l’activité</a:t>
            </a:r>
            <a:r>
              <a:rPr lang="fr-FR" sz="2400" b="1" dirty="0">
                <a:latin typeface="+mj-lt"/>
              </a:rPr>
              <a:t> 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Identifier les risques et mettre en œuvre les mesures de prévention inhérentes à l’activité de maintenance ;</a:t>
            </a:r>
            <a:endParaRPr lang="fr-FR" sz="2400" i="1" dirty="0">
              <a:solidFill>
                <a:srgbClr val="0070C0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Réaliser la maintenance préventive du système d’orientation selon le protocole établi par le constructeur 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i="1" dirty="0" smtClean="0">
                <a:solidFill>
                  <a:srgbClr val="0070C0"/>
                </a:solidFill>
                <a:latin typeface="+mj-lt"/>
              </a:rPr>
              <a:t>Analyse des causes et propositions d’améliorations.</a:t>
            </a:r>
            <a:endParaRPr lang="fr-FR" sz="2400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" name="Image 8" descr="ya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280" y="1024247"/>
            <a:ext cx="1920627" cy="2332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Ellipse 10"/>
          <p:cNvSpPr/>
          <p:nvPr/>
        </p:nvSpPr>
        <p:spPr>
          <a:xfrm>
            <a:off x="9273480" y="2564904"/>
            <a:ext cx="144016" cy="14401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ln w="3175">
                  <a:noFill/>
                </a:ln>
                <a:solidFill>
                  <a:schemeClr val="tx1"/>
                </a:solidFill>
              </a:rPr>
              <a:t>4</a:t>
            </a:r>
            <a:endParaRPr lang="fr-FR" sz="1000" dirty="0">
              <a:ln w="3175"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9057456" y="2636912"/>
            <a:ext cx="2160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/>
          <p:cNvSpPr txBox="1">
            <a:spLocks/>
          </p:cNvSpPr>
          <p:nvPr/>
        </p:nvSpPr>
        <p:spPr bwMode="auto">
          <a:xfrm>
            <a:off x="662184" y="764704"/>
            <a:ext cx="89414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Exemple d’activité de maintenance préventive BTS MS Option systèmes éoliens</a:t>
            </a:r>
            <a:endParaRPr lang="fr-FR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2729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2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39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662184" y="871350"/>
            <a:ext cx="89414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Exemple d’activité de maintenance préventive BTS MS Option systèmes éoliens</a:t>
            </a:r>
            <a:endParaRPr lang="fr-FR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650728"/>
              </p:ext>
            </p:extLst>
          </p:nvPr>
        </p:nvGraphicFramePr>
        <p:xfrm>
          <a:off x="560511" y="1447414"/>
          <a:ext cx="9043095" cy="31466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448000"/>
                <a:gridCol w="595095"/>
              </a:tblGrid>
              <a:tr h="273046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cap="all" dirty="0">
                          <a:solidFill>
                            <a:schemeClr val="tx1"/>
                          </a:solidFill>
                          <a:effectLst/>
                        </a:rPr>
                        <a:t>Contrat individuel de travail du candidat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73046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13 Réaliser des opérations de surveillance et d’inspection et/ou de maintenance préventive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Installer,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raccorder mettre en œuvre un appareil de mesure et/ou de contrôle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1707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Paramétrer les appareils et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moyens de surveillance et d’inspection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Exploiter un moyen de surveillance automatisée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Collecter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les informations et vérifier qu’elles soient plausibles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Réaliser les opérations de maintenance préventive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Etablir un rapport de surveillance ou d’inspection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73046">
                <a:tc grid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C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15 Identifier les risques pour les personnes ou l’environnement, définir et respecter les mesures de prévention adaptées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Identifier les phénomènes dangereux et les situations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dangereuses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Déterminer les mesures de prévention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00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Appliquer les mesures de prévention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Formaliser l’analyse des risques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  <a:tr h="2044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Assurer la gestion des déchets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5" marR="57965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9" name="Image 8" descr="yawé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232" y="3595084"/>
            <a:ext cx="1800200" cy="304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2729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14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4528" y="1664976"/>
            <a:ext cx="9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+mn-lt"/>
              </a:rPr>
              <a:t>Cette sous-épreuve a pour objectif d’évaluer l’aptitude du candidat à mobiliser ses connaissances techniques pour :</a:t>
            </a:r>
          </a:p>
          <a:p>
            <a:r>
              <a:rPr lang="fr-FR" dirty="0">
                <a:latin typeface="+mn-lt"/>
              </a:rPr>
              <a:t>- </a:t>
            </a:r>
            <a:r>
              <a:rPr lang="fr-FR" b="1" dirty="0">
                <a:latin typeface="+mn-lt"/>
              </a:rPr>
              <a:t>proposer des solutions techniques, d’organiser la mise en place </a:t>
            </a:r>
            <a:r>
              <a:rPr lang="fr-FR" dirty="0">
                <a:latin typeface="+mn-lt"/>
              </a:rPr>
              <a:t>de l’amélioration et de la mettre en œuvre, dans le cadre d’une amélioration d’un bien ;</a:t>
            </a:r>
          </a:p>
          <a:p>
            <a:r>
              <a:rPr lang="fr-FR" b="1" dirty="0">
                <a:latin typeface="+mn-lt"/>
              </a:rPr>
              <a:t>- préparer la réception du nouveau bien, participer à son installation </a:t>
            </a:r>
            <a:r>
              <a:rPr lang="fr-FR" dirty="0">
                <a:latin typeface="+mn-lt"/>
              </a:rPr>
              <a:t>et prendre en compte les contraintes de maintenance, dans le cadre de la réception d’un nouveau bien ;</a:t>
            </a:r>
          </a:p>
          <a:p>
            <a:r>
              <a:rPr lang="fr-FR" dirty="0">
                <a:latin typeface="+mn-lt"/>
              </a:rPr>
              <a:t>- </a:t>
            </a:r>
            <a:r>
              <a:rPr lang="fr-FR" b="1" dirty="0">
                <a:latin typeface="+mn-lt"/>
              </a:rPr>
              <a:t>présenter, argumenter oralement son étude et sa réalisation </a:t>
            </a:r>
            <a:r>
              <a:rPr lang="fr-FR" dirty="0">
                <a:latin typeface="+mn-lt"/>
              </a:rPr>
              <a:t>devant un auditoire et d’expliciter les solutions techniques et les organisations de maintenance retenues.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4528" y="418525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+mn-lt"/>
              </a:rPr>
              <a:t>Cette sous-épreuve a pour objet de valider tout ou partie des compétences suivantes :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63793"/>
              </p:ext>
            </p:extLst>
          </p:nvPr>
        </p:nvGraphicFramePr>
        <p:xfrm>
          <a:off x="776536" y="4545296"/>
          <a:ext cx="8784976" cy="154800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792088"/>
                <a:gridCol w="7992888"/>
              </a:tblGrid>
              <a:tr h="387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 dirty="0">
                          <a:effectLst/>
                        </a:rPr>
                        <a:t>C41</a:t>
                      </a: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4445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800" b="1" dirty="0">
                          <a:effectLst/>
                        </a:rPr>
                        <a:t>Proposer et/ou concevoir des solutions pluritechniques d’amélioration</a:t>
                      </a: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>
                          <a:effectLst/>
                        </a:rPr>
                        <a:t>C33</a:t>
                      </a:r>
                      <a:endParaRPr lang="fr-FR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444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Préparer les travaux d’amélioration ou d’intégration d’un nouveau bien</a:t>
                      </a:r>
                    </a:p>
                  </a:txBody>
                  <a:tcPr marL="68580" marR="68580" marT="0" marB="0" anchor="ctr"/>
                </a:tc>
              </a:tr>
              <a:tr h="387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>
                          <a:effectLst/>
                        </a:rPr>
                        <a:t>C14</a:t>
                      </a:r>
                      <a:endParaRPr lang="fr-FR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444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Réaliser des travaux d’amélioration, réceptionner un bien</a:t>
                      </a:r>
                    </a:p>
                  </a:txBody>
                  <a:tcPr marL="68580" marR="68580" marT="0" marB="0" anchor="ctr"/>
                </a:tc>
              </a:tr>
              <a:tr h="3870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800" b="1" dirty="0">
                          <a:effectLst/>
                        </a:rPr>
                        <a:t>C53</a:t>
                      </a:r>
                      <a:endParaRPr lang="fr-FR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444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57200" algn="l"/>
                        </a:tabLs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Exposer oralement une solution technique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299337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SP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SEF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6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822805425"/>
              </p:ext>
            </p:extLst>
          </p:nvPr>
        </p:nvGraphicFramePr>
        <p:xfrm>
          <a:off x="560512" y="1484784"/>
          <a:ext cx="352839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0512" y="5042118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  <a:latin typeface="+mn-lt"/>
              </a:rPr>
              <a:t>Au cours de la présentation de la (ou les) activité(s) de maintenance préventive(s) choisie(s),  l’étudiant justifie les mesures de prévention associées à l’acte de maintenance et apporte un regard critique en tant que technicien supérieur. </a:t>
            </a:r>
            <a:endParaRPr lang="fr-FR" sz="1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4888" y="1268760"/>
            <a:ext cx="5760640" cy="5047536"/>
          </a:xfrm>
          <a:prstGeom prst="rect">
            <a:avLst/>
          </a:prstGeom>
          <a:solidFill>
            <a:srgbClr val="7D619F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Identification des risques liés à l’activité 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Démarrage imprévu du système 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Blessures au dos, bras, jambes par la manutention de charge lourdes 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Risques dus à la manipulation des charges par un treuil 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Risques électriques.</a:t>
            </a:r>
          </a:p>
          <a:p>
            <a:pPr marL="800100" lvl="1" indent="-342900"/>
            <a:endParaRPr lang="fr-FR" sz="1600" b="1" i="1" dirty="0" smtClean="0">
              <a:solidFill>
                <a:srgbClr val="FFFFFF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Mesure de prévention réalisées lors de l’activité 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Pris en compte de la signalétique de la machine et des préconisations constructeurs 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Prise en compte des informations mise à jour sur le serveur online de l’entreprise 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Mise en position « local » de la machine 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Mise en sécurité de la machine par rapport au vent, condamnation mécanique avec le dispositif prévu à cet effet 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Mise hors tension des disjoncteurs magnéto  thermiques des moteurs d’orientation (</a:t>
            </a:r>
            <a:r>
              <a:rPr lang="fr-FR" sz="1600" b="1" i="1" dirty="0" err="1" smtClean="0">
                <a:solidFill>
                  <a:srgbClr val="FFFFFF"/>
                </a:solidFill>
                <a:latin typeface="+mn-lt"/>
              </a:rPr>
              <a:t>Yaw</a:t>
            </a: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) 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Vérification de l’absence de tension 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Gestion des corps gras et déchets générés.</a:t>
            </a:r>
            <a:endParaRPr lang="fr-FR" b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344056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4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08225507"/>
              </p:ext>
            </p:extLst>
          </p:nvPr>
        </p:nvGraphicFramePr>
        <p:xfrm>
          <a:off x="992560" y="1196752"/>
          <a:ext cx="309634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0952" y="1268760"/>
            <a:ext cx="5184576" cy="5016758"/>
          </a:xfrm>
          <a:prstGeom prst="rect">
            <a:avLst/>
          </a:prstGeom>
          <a:solidFill>
            <a:srgbClr val="BF504D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Inspection du </a:t>
            </a:r>
            <a:r>
              <a:rPr lang="fr-FR" sz="1600" b="1" i="1" dirty="0" err="1" smtClean="0">
                <a:solidFill>
                  <a:srgbClr val="FFFFFF"/>
                </a:solidFill>
                <a:latin typeface="+mn-lt"/>
              </a:rPr>
              <a:t>Yawing</a:t>
            </a: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 system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Inspection visuelle des dents de la crémaillère;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Mesure du jeu entre la couronne dentée du </a:t>
            </a:r>
            <a:r>
              <a:rPr lang="fr-FR" sz="1600" b="1" i="1" dirty="0" err="1" smtClean="0">
                <a:solidFill>
                  <a:srgbClr val="FFFFFF"/>
                </a:solidFill>
                <a:latin typeface="+mn-lt"/>
              </a:rPr>
              <a:t>yaw</a:t>
            </a: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 et la crémaillère, réglage du jeu excentrique 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j-lt"/>
              </a:rPr>
              <a:t>Ajustement des paliers lisses (serrage au couple) 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j-lt"/>
              </a:rPr>
              <a:t>Serrage au couple des boulons (</a:t>
            </a:r>
            <a:r>
              <a:rPr lang="fr-FR" sz="1600" b="1" i="1" dirty="0" err="1" smtClean="0">
                <a:solidFill>
                  <a:srgbClr val="FFFFFF"/>
                </a:solidFill>
                <a:latin typeface="+mj-lt"/>
              </a:rPr>
              <a:t>Yaw</a:t>
            </a:r>
            <a:r>
              <a:rPr lang="fr-FR" sz="1600" b="1" i="1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fr-FR" sz="1600" b="1" i="1" dirty="0" err="1" smtClean="0">
                <a:solidFill>
                  <a:srgbClr val="FFFFFF"/>
                </a:solidFill>
                <a:latin typeface="+mj-lt"/>
              </a:rPr>
              <a:t>gear</a:t>
            </a:r>
            <a:r>
              <a:rPr lang="fr-FR" sz="1600" b="1" i="1" dirty="0" smtClean="0">
                <a:solidFill>
                  <a:srgbClr val="FFFFFF"/>
                </a:solidFill>
                <a:latin typeface="+mj-lt"/>
              </a:rPr>
              <a:t>/base frame, top </a:t>
            </a:r>
            <a:r>
              <a:rPr lang="fr-FR" sz="1600" b="1" i="1" dirty="0" err="1" smtClean="0">
                <a:solidFill>
                  <a:srgbClr val="FFFFFF"/>
                </a:solidFill>
                <a:latin typeface="+mj-lt"/>
              </a:rPr>
              <a:t>flange</a:t>
            </a:r>
            <a:r>
              <a:rPr lang="fr-FR" sz="1600" b="1" i="1" dirty="0" smtClean="0">
                <a:solidFill>
                  <a:srgbClr val="FFFFFF"/>
                </a:solidFill>
                <a:latin typeface="+mj-lt"/>
              </a:rPr>
              <a:t>/ </a:t>
            </a:r>
            <a:r>
              <a:rPr lang="fr-FR" sz="1600" b="1" i="1" dirty="0" err="1" smtClean="0">
                <a:solidFill>
                  <a:srgbClr val="FFFFFF"/>
                </a:solidFill>
                <a:latin typeface="+mj-lt"/>
              </a:rPr>
              <a:t>yaw</a:t>
            </a:r>
            <a:r>
              <a:rPr lang="fr-FR" sz="1600" b="1" i="1" dirty="0" smtClean="0">
                <a:solidFill>
                  <a:srgbClr val="FFFFFF"/>
                </a:solidFill>
                <a:latin typeface="+mj-lt"/>
              </a:rPr>
              <a:t> system, …) 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Lubrification des paliers, joints à lèvre et denture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Vérification et nettoyage si nécessaire des niveaux de graisse du </a:t>
            </a:r>
            <a:r>
              <a:rPr lang="fr-FR" sz="1600" b="1" i="1" dirty="0" err="1" smtClean="0">
                <a:solidFill>
                  <a:srgbClr val="FFFFFF"/>
                </a:solidFill>
                <a:latin typeface="+mn-lt"/>
              </a:rPr>
              <a:t>Yawing</a:t>
            </a: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 system.</a:t>
            </a:r>
          </a:p>
          <a:p>
            <a:pPr marL="800100" lvl="1" indent="-342900"/>
            <a:endParaRPr lang="fr-FR" sz="1600" b="1" i="1" dirty="0" smtClean="0">
              <a:solidFill>
                <a:srgbClr val="FFFFFF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Contrôle du </a:t>
            </a:r>
            <a:r>
              <a:rPr lang="fr-FR" sz="1600" b="1" i="1" dirty="0" err="1" smtClean="0">
                <a:solidFill>
                  <a:srgbClr val="FFFFFF"/>
                </a:solidFill>
                <a:latin typeface="+mn-lt"/>
              </a:rPr>
              <a:t>Yawgear</a:t>
            </a: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 and </a:t>
            </a:r>
            <a:r>
              <a:rPr lang="fr-FR" sz="1600" b="1" i="1" dirty="0" err="1" smtClean="0">
                <a:solidFill>
                  <a:srgbClr val="FFFFFF"/>
                </a:solidFill>
                <a:latin typeface="+mn-lt"/>
              </a:rPr>
              <a:t>motor</a:t>
            </a:r>
            <a:endParaRPr lang="fr-FR" sz="1600" b="1" i="1" dirty="0" smtClean="0">
              <a:solidFill>
                <a:srgbClr val="FFFFFF"/>
              </a:solidFill>
              <a:latin typeface="+mn-l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Inspection visuelles d’éventuelles fuites 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Vérification des niveaux d’huile et ajustement si nécessaire 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Test des moteurs de </a:t>
            </a:r>
            <a:r>
              <a:rPr lang="fr-FR" sz="1600" b="1" i="1" dirty="0" err="1" smtClean="0">
                <a:solidFill>
                  <a:srgbClr val="FFFFFF"/>
                </a:solidFill>
                <a:latin typeface="+mn-lt"/>
              </a:rPr>
              <a:t>Yaw</a:t>
            </a: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 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Mesure des courants à la pince </a:t>
            </a:r>
            <a:r>
              <a:rPr lang="fr-FR" sz="1600" b="1" i="1" dirty="0" err="1" smtClean="0">
                <a:solidFill>
                  <a:srgbClr val="FFFFFF"/>
                </a:solidFill>
                <a:latin typeface="+mn-lt"/>
              </a:rPr>
              <a:t>ampéremétrique</a:t>
            </a: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, rotation droite et gauche.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Vérification que le temps de rotation sur un tour avoisine les 15 min.</a:t>
            </a:r>
          </a:p>
        </p:txBody>
      </p:sp>
      <p:pic>
        <p:nvPicPr>
          <p:cNvPr id="10" name="Image 9" descr="yaw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8504" y="4365104"/>
            <a:ext cx="3926676" cy="2191889"/>
          </a:xfrm>
          <a:prstGeom prst="rect">
            <a:avLst/>
          </a:prstGeom>
        </p:spPr>
      </p:pic>
      <p:pic>
        <p:nvPicPr>
          <p:cNvPr id="11" name="Image 10" descr="je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0512" y="4293096"/>
            <a:ext cx="3816424" cy="2232452"/>
          </a:xfrm>
          <a:prstGeom prst="rect">
            <a:avLst/>
          </a:prstGeom>
        </p:spPr>
      </p:pic>
      <p:pic>
        <p:nvPicPr>
          <p:cNvPr id="12" name="Image 11" descr="greas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8504" y="4221088"/>
            <a:ext cx="4032448" cy="2376264"/>
          </a:xfrm>
          <a:prstGeom prst="rect">
            <a:avLst/>
          </a:prstGeom>
        </p:spPr>
      </p:pic>
      <p:pic>
        <p:nvPicPr>
          <p:cNvPr id="13" name="Image 12" descr="yaw gear and motor.JPG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04" y="4005064"/>
            <a:ext cx="4032448" cy="2592288"/>
          </a:xfrm>
          <a:prstGeom prst="rect">
            <a:avLst/>
          </a:prstGeom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958814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4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745849584"/>
              </p:ext>
            </p:extLst>
          </p:nvPr>
        </p:nvGraphicFramePr>
        <p:xfrm>
          <a:off x="560512" y="1700808"/>
          <a:ext cx="345638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2880" y="2564904"/>
            <a:ext cx="5760640" cy="2062103"/>
          </a:xfrm>
          <a:prstGeom prst="rect">
            <a:avLst/>
          </a:prstGeom>
          <a:solidFill>
            <a:srgbClr val="93B64E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Analyse critique de la durée d’intervention 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Analyses des risques d’endommagement des outillages ou des appareils de condamnation 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Analyse des causes des jeux observées lors de l’intervention 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Description des activités complémentaires réalisées 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Propositions d’amélioration de l’acte de maintenance face aux difficultés rencontrées 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rgbClr val="FFFFFF"/>
                </a:solidFill>
                <a:latin typeface="+mn-lt"/>
              </a:rPr>
              <a:t>Mise  à jour de la base de données.</a:t>
            </a:r>
            <a:endParaRPr lang="fr-FR" b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958814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SP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SEF</a:t>
                      </a:r>
                      <a:endParaRPr lang="fr-FR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6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04528" y="2852936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8504" y="188640"/>
            <a:ext cx="941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BTS Maintenance des Systèmes – Paris – 13 et 14 novembre 2014</a:t>
            </a:r>
            <a:endParaRPr lang="fr-FR" sz="2000" dirty="0">
              <a:latin typeface="+mn-lt"/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1568624" y="5877272"/>
            <a:ext cx="6769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Gaétan BIGOT Lycée Martin Nadaud St Pierre des Corps</a:t>
            </a:r>
          </a:p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Serge SANDRE Lycée Raspail Paris 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7" name="Image 6" descr="Eol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304" y="692696"/>
            <a:ext cx="178219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1712640" y="5589240"/>
            <a:ext cx="676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Marc DUMAS – Académie de Montpellier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1568624" y="6381328"/>
            <a:ext cx="676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Pascal 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DENIS – Lycée Colbert-de-Torcy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SABLÉ/SARTHE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592" y="3594761"/>
            <a:ext cx="2607576" cy="163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60" y="836712"/>
            <a:ext cx="2981325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81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76536" y="1914834"/>
            <a:ext cx="1368152" cy="1296143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Stage 1°année 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4 semaines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2216697" y="1914834"/>
            <a:ext cx="2612290" cy="129614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INITIALISATION DE l’ÉTUDE</a:t>
            </a:r>
            <a:endParaRPr lang="fr-FR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066775" y="1914834"/>
            <a:ext cx="3728864" cy="12961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fr-FR" sz="2000" cap="all" dirty="0">
                <a:effectLst/>
                <a:latin typeface="Calibri"/>
                <a:ea typeface="Calibri"/>
                <a:cs typeface="Calibri"/>
              </a:rPr>
              <a:t>Demande de </a:t>
            </a:r>
            <a:r>
              <a:rPr lang="fr-FR" sz="2000" cap="all" dirty="0" err="1">
                <a:effectLst/>
                <a:latin typeface="Calibri"/>
                <a:ea typeface="Calibri"/>
                <a:cs typeface="Calibri"/>
              </a:rPr>
              <a:t>rÉalisation</a:t>
            </a:r>
            <a:r>
              <a:rPr lang="fr-FR" sz="2000" cap="all" dirty="0">
                <a:effectLst/>
                <a:latin typeface="Calibri"/>
                <a:ea typeface="Calibri"/>
                <a:cs typeface="Calibri"/>
              </a:rPr>
              <a:t> d’un projet d’ÉTUDE ET DE RÉALISATION DE MAINTENANCE issue de l’entreprise 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4880991" y="1916832"/>
            <a:ext cx="1152129" cy="129614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fr-FR" sz="20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Arial"/>
              </a:rPr>
              <a:t>É</a:t>
            </a:r>
            <a:r>
              <a:rPr lang="fr-FR" sz="20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tudiant  </a:t>
            </a:r>
            <a:r>
              <a:rPr lang="fr-FR" sz="20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tuteur enseignant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Flèche vers le bas 12"/>
          <p:cNvSpPr>
            <a:spLocks/>
          </p:cNvSpPr>
          <p:nvPr/>
        </p:nvSpPr>
        <p:spPr>
          <a:xfrm>
            <a:off x="488505" y="1916832"/>
            <a:ext cx="287784" cy="4625664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776536" y="3645024"/>
            <a:ext cx="3260090" cy="306764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Rentrée scolaire 2</a:t>
            </a:r>
            <a:r>
              <a:rPr lang="fr-FR" sz="2000" b="1" baseline="300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</a:t>
            </a:r>
            <a:r>
              <a:rPr lang="fr-FR" sz="2000" b="1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année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779066" y="4005064"/>
            <a:ext cx="1365622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Septembre</a:t>
            </a:r>
            <a:endParaRPr lang="fr-FR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779066" y="4725144"/>
            <a:ext cx="1365622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Octobre</a:t>
            </a:r>
            <a:endParaRPr lang="fr-FR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776534" y="5445224"/>
            <a:ext cx="1368153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Novembre</a:t>
            </a:r>
            <a:endParaRPr lang="fr-FR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216696" y="4005064"/>
            <a:ext cx="2612289" cy="106208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PRÉPARATION DE l’ÉTUDE</a:t>
            </a:r>
            <a:endParaRPr lang="fr-FR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2216696" y="5136918"/>
            <a:ext cx="2612289" cy="7920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4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PLANIFICATION</a:t>
            </a:r>
            <a:endParaRPr lang="fr-FR" sz="24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 rot="16200000">
            <a:off x="4326072" y="4561792"/>
            <a:ext cx="2232248" cy="111878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Suivi par l’équipe pédagogique</a:t>
            </a:r>
            <a:endParaRPr lang="fr-FR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6066775" y="5661248"/>
            <a:ext cx="3728229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VALIDATION COMMISSION ACADÉMIQUE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6066776" y="4005064"/>
            <a:ext cx="3728864" cy="4624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effectLst/>
                <a:latin typeface="Calibri"/>
                <a:ea typeface="Calibri"/>
                <a:cs typeface="Calibri"/>
              </a:rPr>
              <a:t>ÉTUDE DE FAISABILITÉ </a:t>
            </a:r>
            <a:r>
              <a:rPr lang="fr-FR" sz="2000" dirty="0" smtClean="0">
                <a:effectLst/>
                <a:latin typeface="Calibri"/>
                <a:ea typeface="Calibri"/>
                <a:cs typeface="Calibri"/>
              </a:rPr>
              <a:t>:</a:t>
            </a:r>
            <a:r>
              <a:rPr lang="fr-FR" sz="20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6067412" y="4502449"/>
            <a:ext cx="3728228" cy="11238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all" dirty="0">
                <a:effectLst/>
                <a:latin typeface="Calibri"/>
                <a:ea typeface="Calibri"/>
                <a:cs typeface="Calibri"/>
              </a:rPr>
              <a:t>RÉDACTION ET SIGNATURE DU CAHIER DES CHARGES DU PROJET </a:t>
            </a:r>
            <a:r>
              <a:rPr lang="fr-FR" sz="2000" b="1" cap="all" dirty="0" smtClean="0">
                <a:effectLst/>
                <a:latin typeface="Calibri"/>
                <a:ea typeface="Calibri"/>
                <a:cs typeface="Calibri"/>
              </a:rPr>
              <a:t>TECHNIQUE</a:t>
            </a:r>
            <a:r>
              <a:rPr lang="fr-FR" sz="2000" b="1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fr-FR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48992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SP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SEF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2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488505" y="1052736"/>
            <a:ext cx="941749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Fiche de validation du 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cahier des charges </a:t>
            </a:r>
            <a:endParaRPr lang="fr-FR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 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projet </a:t>
            </a:r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technique 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528" y="4221088"/>
            <a:ext cx="8368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+mn-lt"/>
              </a:rPr>
              <a:t>Le </a:t>
            </a:r>
            <a:r>
              <a:rPr lang="fr-FR" sz="2400" dirty="0">
                <a:latin typeface="+mn-lt"/>
              </a:rPr>
              <a:t>contrat individuel du candidat est défini par au moins 60% de l’ensemble des actions des 3 </a:t>
            </a:r>
            <a:r>
              <a:rPr lang="fr-FR" sz="2400" dirty="0" smtClean="0">
                <a:latin typeface="+mn-lt"/>
              </a:rPr>
              <a:t>compétences.</a:t>
            </a:r>
            <a:endParaRPr lang="fr-FR" sz="2400" dirty="0">
              <a:latin typeface="+mn-lt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t="2864" r="8827" b="4179"/>
          <a:stretch/>
        </p:blipFill>
        <p:spPr bwMode="auto">
          <a:xfrm>
            <a:off x="488504" y="2204864"/>
            <a:ext cx="2537643" cy="179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8980"/>
              </p:ext>
            </p:extLst>
          </p:nvPr>
        </p:nvGraphicFramePr>
        <p:xfrm>
          <a:off x="3080792" y="2204864"/>
          <a:ext cx="6648985" cy="18684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98913"/>
                <a:gridCol w="5950072"/>
              </a:tblGrid>
              <a:tr h="1574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Compétences visées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indent="-2286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C41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Proposer et/ou concevoir des solutions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effectLst/>
                        </a:rPr>
                        <a:t>pluritechniques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 d’amélioration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C33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Préparer les travaux d’amélioration ou d’intégration d’un nouveau bien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effectLst/>
                        </a:rPr>
                        <a:t>C14</a:t>
                      </a:r>
                      <a:endParaRPr lang="fr-FR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77800" algn="l"/>
                        </a:tabLs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Réaliser des travaux d’amélioration, réceptionner un bien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48992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SP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SEF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4528" y="5085184"/>
            <a:ext cx="892899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+mn-lt"/>
              </a:rPr>
              <a:t>NOTA 1 : Le projet confié à l’apprenant doit être initié par </a:t>
            </a:r>
            <a:r>
              <a:rPr lang="fr-FR" b="1" dirty="0">
                <a:latin typeface="+mn-lt"/>
              </a:rPr>
              <a:t>une authentique problématique de maintenance</a:t>
            </a:r>
            <a:r>
              <a:rPr lang="fr-FR" dirty="0">
                <a:latin typeface="+mn-lt"/>
              </a:rPr>
              <a:t> issue de l’entreprise </a:t>
            </a:r>
            <a:r>
              <a:rPr lang="fr-FR" dirty="0" smtClean="0">
                <a:latin typeface="+mn-lt"/>
              </a:rPr>
              <a:t>d’accueil. Cette </a:t>
            </a:r>
            <a:r>
              <a:rPr lang="fr-FR" dirty="0">
                <a:latin typeface="+mn-lt"/>
              </a:rPr>
              <a:t>problématique </a:t>
            </a:r>
            <a:r>
              <a:rPr lang="fr-FR" dirty="0" smtClean="0">
                <a:latin typeface="+mn-lt"/>
              </a:rPr>
              <a:t>doit être </a:t>
            </a:r>
            <a:r>
              <a:rPr lang="fr-FR" b="1" dirty="0" smtClean="0">
                <a:latin typeface="+mn-lt"/>
              </a:rPr>
              <a:t>obligatoirement adossée </a:t>
            </a:r>
            <a:r>
              <a:rPr lang="fr-FR" b="1" dirty="0">
                <a:latin typeface="+mn-lt"/>
              </a:rPr>
              <a:t>à un équipement, un bien ou un parc d’équipements</a:t>
            </a:r>
            <a:r>
              <a:rPr lang="fr-FR" dirty="0">
                <a:latin typeface="+mn-lt"/>
              </a:rPr>
              <a:t> de </a:t>
            </a:r>
            <a:r>
              <a:rPr lang="fr-FR" dirty="0" smtClean="0">
                <a:latin typeface="+mn-lt"/>
              </a:rPr>
              <a:t>l’entreprise. Elle </a:t>
            </a:r>
            <a:r>
              <a:rPr lang="fr-FR" dirty="0">
                <a:latin typeface="+mn-lt"/>
              </a:rPr>
              <a:t>pourra </a:t>
            </a:r>
            <a:r>
              <a:rPr lang="fr-FR" dirty="0" smtClean="0">
                <a:latin typeface="+mn-lt"/>
              </a:rPr>
              <a:t>pour l’option systèmes de production, demander de développer </a:t>
            </a:r>
            <a:r>
              <a:rPr lang="fr-FR" dirty="0">
                <a:latin typeface="+mn-lt"/>
              </a:rPr>
              <a:t>dans certain cas </a:t>
            </a:r>
            <a:r>
              <a:rPr lang="fr-FR" dirty="0" smtClean="0">
                <a:latin typeface="+mn-lt"/>
              </a:rPr>
              <a:t>pour </a:t>
            </a:r>
            <a:r>
              <a:rPr lang="fr-FR" dirty="0">
                <a:latin typeface="+mn-lt"/>
              </a:rPr>
              <a:t>partie une </a:t>
            </a:r>
            <a:r>
              <a:rPr lang="fr-FR" b="1" dirty="0">
                <a:latin typeface="+mn-lt"/>
              </a:rPr>
              <a:t>étude de gestion de maintenance des biens ciblés</a:t>
            </a:r>
            <a:r>
              <a:rPr lang="fr-FR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2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Flèche vers le bas 12"/>
          <p:cNvSpPr>
            <a:spLocks/>
          </p:cNvSpPr>
          <p:nvPr/>
        </p:nvSpPr>
        <p:spPr>
          <a:xfrm>
            <a:off x="488505" y="1916832"/>
            <a:ext cx="287784" cy="4625664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779066" y="1916833"/>
            <a:ext cx="1365622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Décembre</a:t>
            </a:r>
            <a:endParaRPr lang="fr-FR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779066" y="2636913"/>
            <a:ext cx="1365622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Janvier</a:t>
            </a:r>
            <a:endParaRPr lang="fr-FR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776534" y="3356993"/>
            <a:ext cx="1368153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Février</a:t>
            </a:r>
            <a:endParaRPr lang="fr-FR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216695" y="1916833"/>
            <a:ext cx="2612289" cy="165618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ÉTUDE &amp; RÉALISATION</a:t>
            </a:r>
          </a:p>
          <a:p>
            <a:pPr algn="ctr"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DU PROJET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2216695" y="3644949"/>
            <a:ext cx="2612289" cy="39604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BILAN</a:t>
            </a:r>
            <a:endParaRPr lang="fr-FR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 rot="16200000">
            <a:off x="4380116" y="2419517"/>
            <a:ext cx="2124160" cy="111878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Suivi par l’équipe pédagogique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6066776" y="1916831"/>
            <a:ext cx="3728864" cy="100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latin typeface="Calibri"/>
                <a:ea typeface="Calibri"/>
                <a:cs typeface="Calibri"/>
              </a:rPr>
              <a:t>MISE EN ŒUVRE DE </a:t>
            </a:r>
            <a:r>
              <a:rPr lang="fr-FR" sz="2000" dirty="0" smtClean="0">
                <a:latin typeface="Calibri"/>
                <a:ea typeface="Calibri"/>
                <a:cs typeface="Calibri"/>
              </a:rPr>
              <a:t>L’ÉTUDE</a:t>
            </a:r>
            <a:r>
              <a:rPr lang="fr-FR" sz="20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6061995" y="2978913"/>
            <a:ext cx="3728228" cy="106207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dirty="0">
                <a:latin typeface="+mj-lt"/>
              </a:rPr>
              <a:t>MISE EN ŒUVRE DE LA </a:t>
            </a:r>
            <a:r>
              <a:rPr lang="fr-FR" sz="2000" dirty="0" smtClean="0">
                <a:latin typeface="+mj-lt"/>
              </a:rPr>
              <a:t>R</a:t>
            </a:r>
            <a:r>
              <a:rPr lang="fr-FR" sz="2000" dirty="0" smtClean="0">
                <a:latin typeface="+mn-lt"/>
                <a:cs typeface="Arial"/>
              </a:rPr>
              <a:t>É</a:t>
            </a:r>
            <a:r>
              <a:rPr lang="fr-FR" sz="2000" dirty="0" smtClean="0">
                <a:latin typeface="+mj-lt"/>
              </a:rPr>
              <a:t>ALISATION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147741" y="4149080"/>
            <a:ext cx="3723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dirty="0" smtClean="0">
                <a:latin typeface="+mj-lt"/>
              </a:rPr>
              <a:t>La mise </a:t>
            </a:r>
            <a:r>
              <a:rPr lang="fr-FR" sz="2000" b="1" dirty="0">
                <a:latin typeface="+mj-lt"/>
              </a:rPr>
              <a:t>en œuvre n’est pas toujours réalisable au cours du stage pour l’option systèmes énergétiques et fluidiques</a:t>
            </a:r>
            <a:endParaRPr lang="fr-FR" sz="2000" dirty="0">
              <a:latin typeface="+mj-lt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576736" y="4040992"/>
            <a:ext cx="2865461" cy="2711527"/>
            <a:chOff x="2576736" y="4040992"/>
            <a:chExt cx="2865461" cy="2711527"/>
          </a:xfrm>
        </p:grpSpPr>
        <p:grpSp>
          <p:nvGrpSpPr>
            <p:cNvPr id="20" name="Groupe 19"/>
            <p:cNvGrpSpPr/>
            <p:nvPr/>
          </p:nvGrpSpPr>
          <p:grpSpPr>
            <a:xfrm>
              <a:off x="2576736" y="4040992"/>
              <a:ext cx="2865461" cy="2556361"/>
              <a:chOff x="2576736" y="4040992"/>
              <a:chExt cx="2865461" cy="2556361"/>
            </a:xfrm>
          </p:grpSpPr>
          <p:sp>
            <p:nvSpPr>
              <p:cNvPr id="33" name="Document">
                <a:hlinkClick r:id="rId2" action="ppaction://hlinkfile"/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2576736" y="4221089"/>
                <a:ext cx="1944216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1600" b="1" cap="all" dirty="0"/>
                  <a:t>FICHE DE SUIVI DE PROJET </a:t>
                </a:r>
                <a:endParaRPr lang="fr-FR" sz="1600" b="1" dirty="0"/>
              </a:p>
            </p:txBody>
          </p:sp>
          <p:cxnSp>
            <p:nvCxnSpPr>
              <p:cNvPr id="5" name="Connecteur en angle 4"/>
              <p:cNvCxnSpPr>
                <a:endCxn id="26" idx="1"/>
              </p:cNvCxnSpPr>
              <p:nvPr/>
            </p:nvCxnSpPr>
            <p:spPr>
              <a:xfrm flipV="1">
                <a:off x="4532260" y="4040992"/>
                <a:ext cx="909937" cy="1000511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0" name="Picture 2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0" t="3493" r="50380" b="3928"/>
            <a:stretch/>
          </p:blipFill>
          <p:spPr bwMode="auto">
            <a:xfrm>
              <a:off x="2936776" y="4797152"/>
              <a:ext cx="1368152" cy="1955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48992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SP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SEF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98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2800" b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2800" b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2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Flèche vers le bas 12"/>
          <p:cNvSpPr>
            <a:spLocks/>
          </p:cNvSpPr>
          <p:nvPr/>
        </p:nvSpPr>
        <p:spPr>
          <a:xfrm>
            <a:off x="488505" y="1916832"/>
            <a:ext cx="287784" cy="4625664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6066776" y="3645022"/>
            <a:ext cx="3728229" cy="68400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+mn-lt"/>
                <a:ea typeface="Calibri"/>
                <a:cs typeface="Arial"/>
              </a:rPr>
              <a:t>É</a:t>
            </a:r>
            <a:r>
              <a:rPr lang="fr-FR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PREUVE </a:t>
            </a:r>
            <a:r>
              <a:rPr lang="fr-FR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PONCTUELLE ORALE 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33119" y="4437112"/>
            <a:ext cx="3865365" cy="166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+mj-lt"/>
              </a:rPr>
              <a:t>Pour élaborer son évaluation, la commission d’interrogation de la sous-épreuve E62 doit s’appuyer sur des éléments de suivi de l’équipe pédagogique et de l’entreprise. </a:t>
            </a:r>
            <a:endParaRPr lang="fr-FR" dirty="0">
              <a:latin typeface="+mj-lt"/>
            </a:endParaRPr>
          </a:p>
        </p:txBody>
      </p:sp>
      <p:sp>
        <p:nvSpPr>
          <p:cNvPr id="30" name="Rectangle 29"/>
          <p:cNvSpPr>
            <a:spLocks/>
          </p:cNvSpPr>
          <p:nvPr/>
        </p:nvSpPr>
        <p:spPr>
          <a:xfrm>
            <a:off x="776287" y="3645024"/>
            <a:ext cx="1368153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Juin</a:t>
            </a:r>
            <a:endParaRPr lang="fr-FR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4880992" y="3645024"/>
            <a:ext cx="1118790" cy="68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Commission d’interrogation</a:t>
            </a:r>
            <a:endParaRPr lang="fr-FR" sz="1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2216695" y="3645023"/>
            <a:ext cx="2612289" cy="6840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SOUTENANCE</a:t>
            </a:r>
          </a:p>
        </p:txBody>
      </p:sp>
      <p:sp>
        <p:nvSpPr>
          <p:cNvPr id="36" name="Rectangle 35"/>
          <p:cNvSpPr>
            <a:spLocks/>
          </p:cNvSpPr>
          <p:nvPr/>
        </p:nvSpPr>
        <p:spPr>
          <a:xfrm>
            <a:off x="6060985" y="2672990"/>
            <a:ext cx="3728229" cy="9000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Dépôt du dossier technique</a:t>
            </a:r>
          </a:p>
          <a:p>
            <a:pPr algn="ctr"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Préparation </a:t>
            </a:r>
            <a:endParaRPr lang="fr-FR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 </a:t>
            </a:r>
            <a:r>
              <a:rPr lang="fr-FR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 présentation orale</a:t>
            </a:r>
          </a:p>
        </p:txBody>
      </p:sp>
      <p:sp>
        <p:nvSpPr>
          <p:cNvPr id="37" name="Rectangle 36"/>
          <p:cNvSpPr>
            <a:spLocks/>
          </p:cNvSpPr>
          <p:nvPr/>
        </p:nvSpPr>
        <p:spPr>
          <a:xfrm>
            <a:off x="776286" y="2889016"/>
            <a:ext cx="1368153" cy="684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3600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Mai</a:t>
            </a:r>
            <a:endParaRPr lang="fr-FR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Document">
            <a:hlinkClick r:id="rId2" action="ppaction://hlinkfile"/>
          </p:cNvPr>
          <p:cNvSpPr>
            <a:spLocks noEditPoints="1" noChangeArrowheads="1"/>
          </p:cNvSpPr>
          <p:nvPr/>
        </p:nvSpPr>
        <p:spPr bwMode="auto">
          <a:xfrm>
            <a:off x="6753200" y="6093296"/>
            <a:ext cx="2231555" cy="764704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b="1" cap="all" dirty="0"/>
              <a:t>FICHE DE SUIVI DE PROJET </a:t>
            </a:r>
            <a:endParaRPr lang="fr-FR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2000672" y="4372705"/>
            <a:ext cx="3441525" cy="2191845"/>
            <a:chOff x="2000672" y="4372705"/>
            <a:chExt cx="3441525" cy="2191845"/>
          </a:xfrm>
        </p:grpSpPr>
        <p:grpSp>
          <p:nvGrpSpPr>
            <p:cNvPr id="4" name="Groupe 3"/>
            <p:cNvGrpSpPr/>
            <p:nvPr/>
          </p:nvGrpSpPr>
          <p:grpSpPr>
            <a:xfrm>
              <a:off x="2000672" y="4372705"/>
              <a:ext cx="3441525" cy="1000511"/>
              <a:chOff x="2000672" y="4372705"/>
              <a:chExt cx="3441525" cy="1000511"/>
            </a:xfrm>
          </p:grpSpPr>
          <p:sp>
            <p:nvSpPr>
              <p:cNvPr id="38" name="Document">
                <a:hlinkClick r:id="rId3" action="ppaction://hlinkfile"/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2000672" y="4509120"/>
                <a:ext cx="3240360" cy="796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2000" b="1" cap="all" dirty="0" smtClean="0">
                    <a:latin typeface="+mn-lt"/>
                  </a:rPr>
                  <a:t>fiche </a:t>
                </a:r>
                <a:r>
                  <a:rPr lang="fr-FR" sz="2000" b="1" cap="all" dirty="0">
                    <a:latin typeface="+mn-lt"/>
                  </a:rPr>
                  <a:t>d’évaluation E62</a:t>
                </a:r>
                <a:endParaRPr lang="fr-FR" sz="2000" b="1" dirty="0">
                  <a:latin typeface="+mn-lt"/>
                </a:endParaRPr>
              </a:p>
            </p:txBody>
          </p:sp>
          <p:cxnSp>
            <p:nvCxnSpPr>
              <p:cNvPr id="39" name="Connecteur en angle 38"/>
              <p:cNvCxnSpPr/>
              <p:nvPr/>
            </p:nvCxnSpPr>
            <p:spPr>
              <a:xfrm flipV="1">
                <a:off x="4532260" y="4372705"/>
                <a:ext cx="909937" cy="1000511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74" name="Picture 2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2" t="3003" r="8656" b="4571"/>
            <a:stretch/>
          </p:blipFill>
          <p:spPr bwMode="auto">
            <a:xfrm>
              <a:off x="2451720" y="4869160"/>
              <a:ext cx="2429272" cy="1695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86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3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48072" y="2667684"/>
            <a:ext cx="9273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+mn-lt"/>
              </a:rPr>
              <a:t>D</a:t>
            </a:r>
            <a:r>
              <a:rPr lang="fr-FR" sz="2400" dirty="0" smtClean="0">
                <a:latin typeface="+mn-lt"/>
              </a:rPr>
              <a:t>ossier </a:t>
            </a:r>
            <a:r>
              <a:rPr lang="fr-FR" sz="2400" dirty="0">
                <a:latin typeface="+mn-lt"/>
              </a:rPr>
              <a:t>technique de trente pages maximum hors annexes, établi par le candidat lors du stage de </a:t>
            </a:r>
            <a:r>
              <a:rPr lang="fr-FR" sz="2400" dirty="0" smtClean="0">
                <a:latin typeface="+mn-lt"/>
              </a:rPr>
              <a:t>deuxième année comprenant: </a:t>
            </a:r>
            <a:endParaRPr lang="fr-FR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latin typeface="+mn-lt"/>
              </a:rPr>
              <a:t>le </a:t>
            </a:r>
            <a:r>
              <a:rPr lang="fr-FR" sz="2400" b="1" dirty="0">
                <a:latin typeface="+mn-lt"/>
              </a:rPr>
              <a:t>cahier des charges du projet </a:t>
            </a:r>
            <a:r>
              <a:rPr lang="fr-FR" sz="2400" dirty="0">
                <a:latin typeface="+mn-lt"/>
              </a:rPr>
              <a:t>servant de support pour la validation académique des projets 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b="1" dirty="0" smtClean="0">
                <a:latin typeface="+mn-lt"/>
              </a:rPr>
              <a:t>une </a:t>
            </a:r>
            <a:r>
              <a:rPr lang="fr-FR" sz="2400" b="1" dirty="0">
                <a:latin typeface="+mn-lt"/>
              </a:rPr>
              <a:t>étude </a:t>
            </a:r>
            <a:r>
              <a:rPr lang="fr-FR" sz="2400" dirty="0">
                <a:latin typeface="+mn-lt"/>
              </a:rPr>
              <a:t>concernant la justification des solutions 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latin typeface="+mn-lt"/>
              </a:rPr>
              <a:t>la </a:t>
            </a:r>
            <a:r>
              <a:rPr lang="fr-FR" sz="2400" dirty="0">
                <a:latin typeface="+mn-lt"/>
              </a:rPr>
              <a:t>description de la </a:t>
            </a:r>
            <a:r>
              <a:rPr lang="fr-FR" sz="2400" b="1" dirty="0">
                <a:latin typeface="+mn-lt"/>
              </a:rPr>
              <a:t>solution retenue </a:t>
            </a:r>
            <a:r>
              <a:rPr lang="fr-FR" sz="2400" dirty="0">
                <a:latin typeface="+mn-lt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latin typeface="+mn-lt"/>
              </a:rPr>
              <a:t>les </a:t>
            </a:r>
            <a:r>
              <a:rPr lang="fr-FR" sz="2400" dirty="0">
                <a:latin typeface="+mn-lt"/>
              </a:rPr>
              <a:t>documents nécessaires à la </a:t>
            </a:r>
            <a:r>
              <a:rPr lang="fr-FR" sz="2400" b="1" dirty="0">
                <a:latin typeface="+mn-lt"/>
              </a:rPr>
              <a:t>préparation et à l’organisation de l’intervention</a:t>
            </a:r>
            <a:r>
              <a:rPr lang="fr-FR" sz="2400" dirty="0">
                <a:latin typeface="+mn-lt"/>
              </a:rPr>
              <a:t> 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latin typeface="+mn-lt"/>
              </a:rPr>
              <a:t>le </a:t>
            </a:r>
            <a:r>
              <a:rPr lang="fr-FR" sz="2400" dirty="0">
                <a:latin typeface="+mn-lt"/>
              </a:rPr>
              <a:t>dossier de </a:t>
            </a:r>
            <a:r>
              <a:rPr lang="fr-FR" sz="2400" b="1" dirty="0">
                <a:latin typeface="+mn-lt"/>
              </a:rPr>
              <a:t>réalisation</a:t>
            </a:r>
            <a:r>
              <a:rPr lang="fr-FR" sz="2400" dirty="0">
                <a:latin typeface="+mn-lt"/>
              </a:rPr>
              <a:t> 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>
                <a:latin typeface="+mn-lt"/>
              </a:rPr>
              <a:t>un </a:t>
            </a:r>
            <a:r>
              <a:rPr lang="fr-FR" sz="2400" b="1" dirty="0">
                <a:latin typeface="+mn-lt"/>
              </a:rPr>
              <a:t>bilan technico-économique </a:t>
            </a:r>
            <a:r>
              <a:rPr lang="fr-FR" sz="2400" dirty="0">
                <a:latin typeface="+mn-lt"/>
              </a:rPr>
              <a:t>au regard des objectifs initiaux.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776288" y="0"/>
            <a:ext cx="8713216" cy="8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E62 </a:t>
            </a:r>
            <a:b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Étude et réalisation de maintenance en entreprise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928204" y="1916832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Support technique de l’épreuve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48992"/>
              </p:ext>
            </p:extLst>
          </p:nvPr>
        </p:nvGraphicFramePr>
        <p:xfrm>
          <a:off x="-87560" y="5943600"/>
          <a:ext cx="5400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SP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SEF</a:t>
                      </a:r>
                      <a:endParaRPr lang="fr-FR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SE</a:t>
                      </a:r>
                      <a:endParaRPr lang="fr-FR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5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3589</TotalTime>
  <Words>2620</Words>
  <Application>Microsoft Office PowerPoint</Application>
  <PresentationFormat>Format A4 (210 x 297 mm)</PresentationFormat>
  <Paragraphs>643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La sous-épreuve E62  Étude et réalisation de maintenance en entreprise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maintenance industrielle</dc:title>
  <dc:creator>Dominique Petrella</dc:creator>
  <cp:lastModifiedBy>RPMI</cp:lastModifiedBy>
  <cp:revision>165</cp:revision>
  <cp:lastPrinted>2013-12-07T08:24:26Z</cp:lastPrinted>
  <dcterms:created xsi:type="dcterms:W3CDTF">2013-06-06T06:04:00Z</dcterms:created>
  <dcterms:modified xsi:type="dcterms:W3CDTF">2014-11-15T13:13:20Z</dcterms:modified>
</cp:coreProperties>
</file>