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0"/>
  </p:notesMasterIdLst>
  <p:sldIdLst>
    <p:sldId id="256" r:id="rId2"/>
    <p:sldId id="285" r:id="rId3"/>
    <p:sldId id="282" r:id="rId4"/>
    <p:sldId id="283" r:id="rId5"/>
    <p:sldId id="268" r:id="rId6"/>
    <p:sldId id="293" r:id="rId7"/>
    <p:sldId id="292" r:id="rId8"/>
    <p:sldId id="288" r:id="rId9"/>
    <p:sldId id="289" r:id="rId10"/>
    <p:sldId id="286" r:id="rId11"/>
    <p:sldId id="299" r:id="rId12"/>
    <p:sldId id="287" r:id="rId13"/>
    <p:sldId id="294" r:id="rId14"/>
    <p:sldId id="295" r:id="rId15"/>
    <p:sldId id="296" r:id="rId16"/>
    <p:sldId id="297" r:id="rId17"/>
    <p:sldId id="298" r:id="rId18"/>
    <p:sldId id="281" r:id="rId19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3" autoAdjust="0"/>
  </p:normalViewPr>
  <p:slideViewPr>
    <p:cSldViewPr snapToGrid="0">
      <p:cViewPr>
        <p:scale>
          <a:sx n="100" d="100"/>
          <a:sy n="100" d="100"/>
        </p:scale>
        <p:origin x="-276" y="4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D259F-4530-4798-A3A4-127A07A37338}" type="doc">
      <dgm:prSet loTypeId="urn:microsoft.com/office/officeart/2005/8/layout/hProcess11" loCatId="process" qsTypeId="urn:microsoft.com/office/officeart/2005/8/quickstyle/simple2" qsCatId="simple" csTypeId="urn:microsoft.com/office/officeart/2005/8/colors/accent1_1" csCatId="accent1" phldr="1"/>
      <dgm:spPr/>
    </dgm:pt>
    <dgm:pt modelId="{D15435B6-8CB3-4080-BE68-9E4D095370A7}">
      <dgm:prSet phldrT="[Texte]" custT="1"/>
      <dgm:spPr/>
      <dgm:t>
        <a:bodyPr lIns="36000" rIns="36000"/>
        <a:lstStyle/>
        <a:p>
          <a:r>
            <a:rPr lang="fr-FR" sz="1600" b="1" i="0" dirty="0">
              <a:solidFill>
                <a:schemeClr val="accent2">
                  <a:lumMod val="75000"/>
                </a:schemeClr>
              </a:solidFill>
            </a:rPr>
            <a:t>A7 : Conduite</a:t>
          </a:r>
        </a:p>
      </dgm:t>
    </dgm:pt>
    <dgm:pt modelId="{6FF93D0E-BC64-49D4-9C53-46A56AA6C7E1}" type="parTrans" cxnId="{16A7CB3A-D445-44E9-9566-90832394B3DE}">
      <dgm:prSet/>
      <dgm:spPr/>
      <dgm:t>
        <a:bodyPr/>
        <a:lstStyle/>
        <a:p>
          <a:endParaRPr lang="fr-FR"/>
        </a:p>
      </dgm:t>
    </dgm:pt>
    <dgm:pt modelId="{43A7B551-968B-46F7-A81A-8E64B2003477}" type="sibTrans" cxnId="{16A7CB3A-D445-44E9-9566-90832394B3DE}">
      <dgm:prSet/>
      <dgm:spPr/>
      <dgm:t>
        <a:bodyPr/>
        <a:lstStyle/>
        <a:p>
          <a:endParaRPr lang="fr-FR"/>
        </a:p>
      </dgm:t>
    </dgm:pt>
    <dgm:pt modelId="{E3565925-5647-4CFB-8CAB-969F3D51DD58}">
      <dgm:prSet phldrT="[Texte]" custT="1"/>
      <dgm:spPr/>
      <dgm:t>
        <a:bodyPr/>
        <a:lstStyle/>
        <a:p>
          <a:r>
            <a:rPr lang="fr-FR" sz="1600" b="1" i="0" dirty="0">
              <a:solidFill>
                <a:schemeClr val="accent2">
                  <a:lumMod val="75000"/>
                </a:schemeClr>
              </a:solidFill>
            </a:rPr>
            <a:t>A2 : maintenance préventive</a:t>
          </a:r>
        </a:p>
      </dgm:t>
    </dgm:pt>
    <dgm:pt modelId="{0C2A960A-5E6B-45AD-B51A-045B58B84B41}" type="parTrans" cxnId="{8DAD6619-9C53-428A-A993-667D2F6E3CCF}">
      <dgm:prSet/>
      <dgm:spPr/>
      <dgm:t>
        <a:bodyPr/>
        <a:lstStyle/>
        <a:p>
          <a:endParaRPr lang="fr-FR"/>
        </a:p>
      </dgm:t>
    </dgm:pt>
    <dgm:pt modelId="{CE70B82E-A964-46E2-A594-DF49ED8BED60}" type="sibTrans" cxnId="{8DAD6619-9C53-428A-A993-667D2F6E3CCF}">
      <dgm:prSet/>
      <dgm:spPr/>
      <dgm:t>
        <a:bodyPr/>
        <a:lstStyle/>
        <a:p>
          <a:endParaRPr lang="fr-FR"/>
        </a:p>
      </dgm:t>
    </dgm:pt>
    <dgm:pt modelId="{C0096B01-ACC3-4E43-A0F6-AA44A9E727D4}">
      <dgm:prSet phldrT="[Texte]" custT="1"/>
      <dgm:spPr/>
      <dgm:t>
        <a:bodyPr/>
        <a:lstStyle/>
        <a:p>
          <a:r>
            <a:rPr lang="fr-FR" sz="1600" b="1" i="0" dirty="0">
              <a:solidFill>
                <a:schemeClr val="accent2">
                  <a:lumMod val="75000"/>
                </a:schemeClr>
              </a:solidFill>
            </a:rPr>
            <a:t>A1 : Maintenance corrective</a:t>
          </a:r>
        </a:p>
      </dgm:t>
    </dgm:pt>
    <dgm:pt modelId="{24E73B99-E87E-4FBF-A467-0AD465779AB5}" type="parTrans" cxnId="{458DF4ED-60D7-4A4B-B99A-85C5590D750E}">
      <dgm:prSet/>
      <dgm:spPr/>
      <dgm:t>
        <a:bodyPr/>
        <a:lstStyle/>
        <a:p>
          <a:endParaRPr lang="fr-FR"/>
        </a:p>
      </dgm:t>
    </dgm:pt>
    <dgm:pt modelId="{B03DB0EE-6EB2-462E-8B1D-82D9C47CBCA4}" type="sibTrans" cxnId="{458DF4ED-60D7-4A4B-B99A-85C5590D750E}">
      <dgm:prSet/>
      <dgm:spPr/>
      <dgm:t>
        <a:bodyPr/>
        <a:lstStyle/>
        <a:p>
          <a:endParaRPr lang="fr-FR"/>
        </a:p>
      </dgm:t>
    </dgm:pt>
    <dgm:pt modelId="{DEB5698D-0E0F-4E72-94FE-070AE5D44248}">
      <dgm:prSet phldrT="[Texte]" custT="1"/>
      <dgm:spPr/>
      <dgm:t>
        <a:bodyPr/>
        <a:lstStyle/>
        <a:p>
          <a:r>
            <a:rPr lang="fr-FR" sz="1600" b="1" i="0" dirty="0">
              <a:solidFill>
                <a:schemeClr val="accent2">
                  <a:lumMod val="75000"/>
                </a:schemeClr>
              </a:solidFill>
            </a:rPr>
            <a:t>A3 : Amélioration</a:t>
          </a:r>
        </a:p>
      </dgm:t>
    </dgm:pt>
    <dgm:pt modelId="{19B61636-0003-446C-A90F-837285AA353A}" type="parTrans" cxnId="{6B9BA6E9-DACC-42EC-A3C9-6F02AF64CE11}">
      <dgm:prSet/>
      <dgm:spPr/>
      <dgm:t>
        <a:bodyPr/>
        <a:lstStyle/>
        <a:p>
          <a:endParaRPr lang="fr-FR"/>
        </a:p>
      </dgm:t>
    </dgm:pt>
    <dgm:pt modelId="{D0ABADEC-F147-44BE-BB07-8EC110131E16}" type="sibTrans" cxnId="{6B9BA6E9-DACC-42EC-A3C9-6F02AF64CE11}">
      <dgm:prSet/>
      <dgm:spPr/>
      <dgm:t>
        <a:bodyPr/>
        <a:lstStyle/>
        <a:p>
          <a:endParaRPr lang="fr-FR"/>
        </a:p>
      </dgm:t>
    </dgm:pt>
    <dgm:pt modelId="{D15E708D-9951-4EDA-A926-B64BE020F7F6}">
      <dgm:prSet phldrT="[Texte]" custT="1"/>
      <dgm:spPr/>
      <dgm:t>
        <a:bodyPr/>
        <a:lstStyle/>
        <a:p>
          <a:r>
            <a:rPr lang="fr-FR" sz="1600" b="1" i="0" dirty="0">
              <a:solidFill>
                <a:schemeClr val="accent2">
                  <a:lumMod val="75000"/>
                </a:schemeClr>
              </a:solidFill>
            </a:rPr>
            <a:t>Activités en entreprise</a:t>
          </a:r>
        </a:p>
      </dgm:t>
    </dgm:pt>
    <dgm:pt modelId="{7CC87B51-5643-4DB5-AAAB-15B1067A2378}" type="parTrans" cxnId="{8482298D-1C2D-4E59-95A5-93F6EC283B9C}">
      <dgm:prSet/>
      <dgm:spPr/>
      <dgm:t>
        <a:bodyPr/>
        <a:lstStyle/>
        <a:p>
          <a:endParaRPr lang="fr-FR"/>
        </a:p>
      </dgm:t>
    </dgm:pt>
    <dgm:pt modelId="{E71B13ED-04A1-44C1-9B58-3710E68C6CC1}" type="sibTrans" cxnId="{8482298D-1C2D-4E59-95A5-93F6EC283B9C}">
      <dgm:prSet/>
      <dgm:spPr/>
      <dgm:t>
        <a:bodyPr/>
        <a:lstStyle/>
        <a:p>
          <a:endParaRPr lang="fr-FR"/>
        </a:p>
      </dgm:t>
    </dgm:pt>
    <dgm:pt modelId="{630D37CC-D291-4E80-BD4A-348781CF1211}" type="pres">
      <dgm:prSet presAssocID="{7A3D259F-4530-4798-A3A4-127A07A37338}" presName="Name0" presStyleCnt="0">
        <dgm:presLayoutVars>
          <dgm:dir/>
          <dgm:resizeHandles val="exact"/>
        </dgm:presLayoutVars>
      </dgm:prSet>
      <dgm:spPr/>
    </dgm:pt>
    <dgm:pt modelId="{2F0D6D68-5DBE-4EE3-BBE6-93227F7187F2}" type="pres">
      <dgm:prSet presAssocID="{7A3D259F-4530-4798-A3A4-127A07A37338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0DCD9513-D60A-4E27-81E7-92B174FC6ABF}" type="pres">
      <dgm:prSet presAssocID="{7A3D259F-4530-4798-A3A4-127A07A37338}" presName="points" presStyleCnt="0"/>
      <dgm:spPr/>
    </dgm:pt>
    <dgm:pt modelId="{E1E061A7-5AB4-43A7-98C0-25A20005E8E6}" type="pres">
      <dgm:prSet presAssocID="{D15435B6-8CB3-4080-BE68-9E4D095370A7}" presName="compositeA" presStyleCnt="0"/>
      <dgm:spPr/>
    </dgm:pt>
    <dgm:pt modelId="{BF45DA23-9FF1-4F11-BBAF-6B96C35EE66D}" type="pres">
      <dgm:prSet presAssocID="{D15435B6-8CB3-4080-BE68-9E4D095370A7}" presName="textA" presStyleLbl="revTx" presStyleIdx="0" presStyleCnt="5" custScaleX="240539" custScaleY="66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ED0FC2-D06E-40A8-B27B-D74C475B7B25}" type="pres">
      <dgm:prSet presAssocID="{D15435B6-8CB3-4080-BE68-9E4D095370A7}" presName="circleA" presStyleLbl="node1" presStyleIdx="0" presStyleCnt="5" custLinFactNeighborY="18358"/>
      <dgm:spPr/>
    </dgm:pt>
    <dgm:pt modelId="{C7B282F2-A113-4BE9-92E5-C04F4A1F0314}" type="pres">
      <dgm:prSet presAssocID="{D15435B6-8CB3-4080-BE68-9E4D095370A7}" presName="spaceA" presStyleCnt="0"/>
      <dgm:spPr/>
    </dgm:pt>
    <dgm:pt modelId="{21224A64-A122-4A04-B9AA-778962E957D7}" type="pres">
      <dgm:prSet presAssocID="{43A7B551-968B-46F7-A81A-8E64B2003477}" presName="space" presStyleCnt="0"/>
      <dgm:spPr/>
    </dgm:pt>
    <dgm:pt modelId="{3647A3D3-1F41-4AF1-8C10-9B416E348193}" type="pres">
      <dgm:prSet presAssocID="{E3565925-5647-4CFB-8CAB-969F3D51DD58}" presName="compositeB" presStyleCnt="0"/>
      <dgm:spPr/>
    </dgm:pt>
    <dgm:pt modelId="{C349475F-A2FE-4C93-B271-2F6EC687E1FE}" type="pres">
      <dgm:prSet presAssocID="{E3565925-5647-4CFB-8CAB-969F3D51DD58}" presName="textB" presStyleLbl="revTx" presStyleIdx="1" presStyleCnt="5" custScaleX="368531" custLinFactNeighborX="233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7C5913-04FE-4D12-A908-A70B6E80D376}" type="pres">
      <dgm:prSet presAssocID="{E3565925-5647-4CFB-8CAB-969F3D51DD58}" presName="circleB" presStyleLbl="node1" presStyleIdx="1" presStyleCnt="5" custLinFactNeighborX="70714" custLinFactNeighborY="5642"/>
      <dgm:spPr/>
    </dgm:pt>
    <dgm:pt modelId="{C8206758-0285-40C9-98CD-13D940A7DF95}" type="pres">
      <dgm:prSet presAssocID="{E3565925-5647-4CFB-8CAB-969F3D51DD58}" presName="spaceB" presStyleCnt="0"/>
      <dgm:spPr/>
    </dgm:pt>
    <dgm:pt modelId="{79711869-CE35-48B3-82AD-544E35E79C11}" type="pres">
      <dgm:prSet presAssocID="{CE70B82E-A964-46E2-A594-DF49ED8BED60}" presName="space" presStyleCnt="0"/>
      <dgm:spPr/>
    </dgm:pt>
    <dgm:pt modelId="{F74B42AB-0F50-4B17-8F6F-22DA4D216DDA}" type="pres">
      <dgm:prSet presAssocID="{C0096B01-ACC3-4E43-A0F6-AA44A9E727D4}" presName="compositeA" presStyleCnt="0"/>
      <dgm:spPr/>
    </dgm:pt>
    <dgm:pt modelId="{955EC43A-C779-4D2B-887B-53A50A5BF416}" type="pres">
      <dgm:prSet presAssocID="{C0096B01-ACC3-4E43-A0F6-AA44A9E727D4}" presName="textA" presStyleLbl="revTx" presStyleIdx="2" presStyleCnt="5" custScaleX="374245" custScaleY="101131" custLinFactNeighborX="476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687F5D-6CFB-4ABA-A7FF-ACC65DA62B9B}" type="pres">
      <dgm:prSet presAssocID="{C0096B01-ACC3-4E43-A0F6-AA44A9E727D4}" presName="circleA" presStyleLbl="node1" presStyleIdx="2" presStyleCnt="5" custLinFactX="41428" custLinFactNeighborX="100000" custLinFactNeighborY="960"/>
      <dgm:spPr/>
    </dgm:pt>
    <dgm:pt modelId="{0E15BAB1-1423-40AA-BED7-BF51459A1546}" type="pres">
      <dgm:prSet presAssocID="{C0096B01-ACC3-4E43-A0F6-AA44A9E727D4}" presName="spaceA" presStyleCnt="0"/>
      <dgm:spPr/>
    </dgm:pt>
    <dgm:pt modelId="{9C84ED0C-6ABC-4B1F-943E-A32860659826}" type="pres">
      <dgm:prSet presAssocID="{B03DB0EE-6EB2-462E-8B1D-82D9C47CBCA4}" presName="space" presStyleCnt="0"/>
      <dgm:spPr/>
    </dgm:pt>
    <dgm:pt modelId="{5BA5DFFC-4C81-437F-8147-C638F6947A1F}" type="pres">
      <dgm:prSet presAssocID="{DEB5698D-0E0F-4E72-94FE-070AE5D44248}" presName="compositeB" presStyleCnt="0"/>
      <dgm:spPr/>
    </dgm:pt>
    <dgm:pt modelId="{A9E1D259-0132-4ABC-A2E9-DDC1955A74B0}" type="pres">
      <dgm:prSet presAssocID="{DEB5698D-0E0F-4E72-94FE-070AE5D44248}" presName="textB" presStyleLbl="revTx" presStyleIdx="3" presStyleCnt="5" custScaleX="359145" custLinFactNeighborX="694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6D27C1-60F3-4DE6-B86E-0889BB9D16B9}" type="pres">
      <dgm:prSet presAssocID="{DEB5698D-0E0F-4E72-94FE-070AE5D44248}" presName="circleB" presStyleLbl="node1" presStyleIdx="3" presStyleCnt="5" custLinFactX="96989" custLinFactNeighborX="100000" custLinFactNeighborY="-4574"/>
      <dgm:spPr/>
    </dgm:pt>
    <dgm:pt modelId="{465100D7-8EA5-483E-A601-FDB5A24958B2}" type="pres">
      <dgm:prSet presAssocID="{DEB5698D-0E0F-4E72-94FE-070AE5D44248}" presName="spaceB" presStyleCnt="0"/>
      <dgm:spPr/>
    </dgm:pt>
    <dgm:pt modelId="{9FAC6E17-F465-4669-A4EE-E132B5E24288}" type="pres">
      <dgm:prSet presAssocID="{D0ABADEC-F147-44BE-BB07-8EC110131E16}" presName="space" presStyleCnt="0"/>
      <dgm:spPr/>
    </dgm:pt>
    <dgm:pt modelId="{A0FEF6ED-B7AE-47EF-AF39-3E649A84F87B}" type="pres">
      <dgm:prSet presAssocID="{D15E708D-9951-4EDA-A926-B64BE020F7F6}" presName="compositeA" presStyleCnt="0"/>
      <dgm:spPr/>
    </dgm:pt>
    <dgm:pt modelId="{6EC9521D-0E10-4EEB-8AE6-57DF74D198B8}" type="pres">
      <dgm:prSet presAssocID="{D15E708D-9951-4EDA-A926-B64BE020F7F6}" presName="textA" presStyleLbl="revTx" presStyleIdx="4" presStyleCnt="5" custScaleX="338832" custScaleY="70000" custLinFactNeighborX="84641" custLinFactNeighborY="-75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29F3DC-5A31-4A7D-B648-C6990FBCD884}" type="pres">
      <dgm:prSet presAssocID="{D15E708D-9951-4EDA-A926-B64BE020F7F6}" presName="circleA" presStyleLbl="node1" presStyleIdx="4" presStyleCnt="5" custLinFactX="100000" custLinFactNeighborX="135468" custLinFactNeighborY="19466"/>
      <dgm:spPr/>
    </dgm:pt>
    <dgm:pt modelId="{85FCCCE7-235B-4558-B15D-53618E202171}" type="pres">
      <dgm:prSet presAssocID="{D15E708D-9951-4EDA-A926-B64BE020F7F6}" presName="spaceA" presStyleCnt="0"/>
      <dgm:spPr/>
    </dgm:pt>
  </dgm:ptLst>
  <dgm:cxnLst>
    <dgm:cxn modelId="{DFB2B390-C5FA-4FB0-8B3E-FFD7AD5C0052}" type="presOf" srcId="{D15E708D-9951-4EDA-A926-B64BE020F7F6}" destId="{6EC9521D-0E10-4EEB-8AE6-57DF74D198B8}" srcOrd="0" destOrd="0" presId="urn:microsoft.com/office/officeart/2005/8/layout/hProcess11"/>
    <dgm:cxn modelId="{6B9BA6E9-DACC-42EC-A3C9-6F02AF64CE11}" srcId="{7A3D259F-4530-4798-A3A4-127A07A37338}" destId="{DEB5698D-0E0F-4E72-94FE-070AE5D44248}" srcOrd="3" destOrd="0" parTransId="{19B61636-0003-446C-A90F-837285AA353A}" sibTransId="{D0ABADEC-F147-44BE-BB07-8EC110131E16}"/>
    <dgm:cxn modelId="{16A7CB3A-D445-44E9-9566-90832394B3DE}" srcId="{7A3D259F-4530-4798-A3A4-127A07A37338}" destId="{D15435B6-8CB3-4080-BE68-9E4D095370A7}" srcOrd="0" destOrd="0" parTransId="{6FF93D0E-BC64-49D4-9C53-46A56AA6C7E1}" sibTransId="{43A7B551-968B-46F7-A81A-8E64B2003477}"/>
    <dgm:cxn modelId="{458DF4ED-60D7-4A4B-B99A-85C5590D750E}" srcId="{7A3D259F-4530-4798-A3A4-127A07A37338}" destId="{C0096B01-ACC3-4E43-A0F6-AA44A9E727D4}" srcOrd="2" destOrd="0" parTransId="{24E73B99-E87E-4FBF-A467-0AD465779AB5}" sibTransId="{B03DB0EE-6EB2-462E-8B1D-82D9C47CBCA4}"/>
    <dgm:cxn modelId="{6BB39928-B0CC-40FA-B64B-D17C34121079}" type="presOf" srcId="{C0096B01-ACC3-4E43-A0F6-AA44A9E727D4}" destId="{955EC43A-C779-4D2B-887B-53A50A5BF416}" srcOrd="0" destOrd="0" presId="urn:microsoft.com/office/officeart/2005/8/layout/hProcess11"/>
    <dgm:cxn modelId="{D6B1534C-7F38-41BA-A7BF-C7CDFD3F37E2}" type="presOf" srcId="{E3565925-5647-4CFB-8CAB-969F3D51DD58}" destId="{C349475F-A2FE-4C93-B271-2F6EC687E1FE}" srcOrd="0" destOrd="0" presId="urn:microsoft.com/office/officeart/2005/8/layout/hProcess11"/>
    <dgm:cxn modelId="{1ACFBCA8-D30A-4C31-B45D-77CE219A20A3}" type="presOf" srcId="{7A3D259F-4530-4798-A3A4-127A07A37338}" destId="{630D37CC-D291-4E80-BD4A-348781CF1211}" srcOrd="0" destOrd="0" presId="urn:microsoft.com/office/officeart/2005/8/layout/hProcess11"/>
    <dgm:cxn modelId="{F1A7058A-46E1-4F4F-BEC1-4DAD184F4C98}" type="presOf" srcId="{DEB5698D-0E0F-4E72-94FE-070AE5D44248}" destId="{A9E1D259-0132-4ABC-A2E9-DDC1955A74B0}" srcOrd="0" destOrd="0" presId="urn:microsoft.com/office/officeart/2005/8/layout/hProcess11"/>
    <dgm:cxn modelId="{8DAD6619-9C53-428A-A993-667D2F6E3CCF}" srcId="{7A3D259F-4530-4798-A3A4-127A07A37338}" destId="{E3565925-5647-4CFB-8CAB-969F3D51DD58}" srcOrd="1" destOrd="0" parTransId="{0C2A960A-5E6B-45AD-B51A-045B58B84B41}" sibTransId="{CE70B82E-A964-46E2-A594-DF49ED8BED60}"/>
    <dgm:cxn modelId="{D2470F2A-D1B7-41FB-8154-2DEB6294332A}" type="presOf" srcId="{D15435B6-8CB3-4080-BE68-9E4D095370A7}" destId="{BF45DA23-9FF1-4F11-BBAF-6B96C35EE66D}" srcOrd="0" destOrd="0" presId="urn:microsoft.com/office/officeart/2005/8/layout/hProcess11"/>
    <dgm:cxn modelId="{8482298D-1C2D-4E59-95A5-93F6EC283B9C}" srcId="{7A3D259F-4530-4798-A3A4-127A07A37338}" destId="{D15E708D-9951-4EDA-A926-B64BE020F7F6}" srcOrd="4" destOrd="0" parTransId="{7CC87B51-5643-4DB5-AAAB-15B1067A2378}" sibTransId="{E71B13ED-04A1-44C1-9B58-3710E68C6CC1}"/>
    <dgm:cxn modelId="{DF99F793-D68C-41A3-ABE5-F8F68662A0A7}" type="presParOf" srcId="{630D37CC-D291-4E80-BD4A-348781CF1211}" destId="{2F0D6D68-5DBE-4EE3-BBE6-93227F7187F2}" srcOrd="0" destOrd="0" presId="urn:microsoft.com/office/officeart/2005/8/layout/hProcess11"/>
    <dgm:cxn modelId="{749631BD-9017-484F-A87A-E82C7564F76C}" type="presParOf" srcId="{630D37CC-D291-4E80-BD4A-348781CF1211}" destId="{0DCD9513-D60A-4E27-81E7-92B174FC6ABF}" srcOrd="1" destOrd="0" presId="urn:microsoft.com/office/officeart/2005/8/layout/hProcess11"/>
    <dgm:cxn modelId="{430DFA65-7892-4A26-B1F9-0757F9D121B6}" type="presParOf" srcId="{0DCD9513-D60A-4E27-81E7-92B174FC6ABF}" destId="{E1E061A7-5AB4-43A7-98C0-25A20005E8E6}" srcOrd="0" destOrd="0" presId="urn:microsoft.com/office/officeart/2005/8/layout/hProcess11"/>
    <dgm:cxn modelId="{D4021FE3-836A-4DC0-B391-BD2AE37B56E8}" type="presParOf" srcId="{E1E061A7-5AB4-43A7-98C0-25A20005E8E6}" destId="{BF45DA23-9FF1-4F11-BBAF-6B96C35EE66D}" srcOrd="0" destOrd="0" presId="urn:microsoft.com/office/officeart/2005/8/layout/hProcess11"/>
    <dgm:cxn modelId="{91706C77-196C-4156-919C-5C100F2372B6}" type="presParOf" srcId="{E1E061A7-5AB4-43A7-98C0-25A20005E8E6}" destId="{7BED0FC2-D06E-40A8-B27B-D74C475B7B25}" srcOrd="1" destOrd="0" presId="urn:microsoft.com/office/officeart/2005/8/layout/hProcess11"/>
    <dgm:cxn modelId="{4FC207D8-0C6D-4B74-BC2E-1BCB136411A6}" type="presParOf" srcId="{E1E061A7-5AB4-43A7-98C0-25A20005E8E6}" destId="{C7B282F2-A113-4BE9-92E5-C04F4A1F0314}" srcOrd="2" destOrd="0" presId="urn:microsoft.com/office/officeart/2005/8/layout/hProcess11"/>
    <dgm:cxn modelId="{DF3ECD0D-AEAD-40BF-A234-9F9292677FE4}" type="presParOf" srcId="{0DCD9513-D60A-4E27-81E7-92B174FC6ABF}" destId="{21224A64-A122-4A04-B9AA-778962E957D7}" srcOrd="1" destOrd="0" presId="urn:microsoft.com/office/officeart/2005/8/layout/hProcess11"/>
    <dgm:cxn modelId="{36E1EFDE-F742-4C8F-B881-A479F7AFD422}" type="presParOf" srcId="{0DCD9513-D60A-4E27-81E7-92B174FC6ABF}" destId="{3647A3D3-1F41-4AF1-8C10-9B416E348193}" srcOrd="2" destOrd="0" presId="urn:microsoft.com/office/officeart/2005/8/layout/hProcess11"/>
    <dgm:cxn modelId="{23E09E04-EBFF-4E5B-BADF-FEED3CC0C493}" type="presParOf" srcId="{3647A3D3-1F41-4AF1-8C10-9B416E348193}" destId="{C349475F-A2FE-4C93-B271-2F6EC687E1FE}" srcOrd="0" destOrd="0" presId="urn:microsoft.com/office/officeart/2005/8/layout/hProcess11"/>
    <dgm:cxn modelId="{0BC2DA0F-D984-4BBB-949B-899F22C24090}" type="presParOf" srcId="{3647A3D3-1F41-4AF1-8C10-9B416E348193}" destId="{177C5913-04FE-4D12-A908-A70B6E80D376}" srcOrd="1" destOrd="0" presId="urn:microsoft.com/office/officeart/2005/8/layout/hProcess11"/>
    <dgm:cxn modelId="{F5C38160-0BB9-4FD6-8F8C-E15B4E92DCAE}" type="presParOf" srcId="{3647A3D3-1F41-4AF1-8C10-9B416E348193}" destId="{C8206758-0285-40C9-98CD-13D940A7DF95}" srcOrd="2" destOrd="0" presId="urn:microsoft.com/office/officeart/2005/8/layout/hProcess11"/>
    <dgm:cxn modelId="{138088E6-B333-4DC9-94D0-0C158409179D}" type="presParOf" srcId="{0DCD9513-D60A-4E27-81E7-92B174FC6ABF}" destId="{79711869-CE35-48B3-82AD-544E35E79C11}" srcOrd="3" destOrd="0" presId="urn:microsoft.com/office/officeart/2005/8/layout/hProcess11"/>
    <dgm:cxn modelId="{33F5E3E0-A55B-45DB-98E0-527C07921DAC}" type="presParOf" srcId="{0DCD9513-D60A-4E27-81E7-92B174FC6ABF}" destId="{F74B42AB-0F50-4B17-8F6F-22DA4D216DDA}" srcOrd="4" destOrd="0" presId="urn:microsoft.com/office/officeart/2005/8/layout/hProcess11"/>
    <dgm:cxn modelId="{F51B2B9B-8F7E-409E-A974-DF5B8E9D992F}" type="presParOf" srcId="{F74B42AB-0F50-4B17-8F6F-22DA4D216DDA}" destId="{955EC43A-C779-4D2B-887B-53A50A5BF416}" srcOrd="0" destOrd="0" presId="urn:microsoft.com/office/officeart/2005/8/layout/hProcess11"/>
    <dgm:cxn modelId="{905A08A4-3A3D-4129-9435-E264CF874992}" type="presParOf" srcId="{F74B42AB-0F50-4B17-8F6F-22DA4D216DDA}" destId="{6A687F5D-6CFB-4ABA-A7FF-ACC65DA62B9B}" srcOrd="1" destOrd="0" presId="urn:microsoft.com/office/officeart/2005/8/layout/hProcess11"/>
    <dgm:cxn modelId="{9255186E-8EE8-480A-8D4E-1043B55FC4DD}" type="presParOf" srcId="{F74B42AB-0F50-4B17-8F6F-22DA4D216DDA}" destId="{0E15BAB1-1423-40AA-BED7-BF51459A1546}" srcOrd="2" destOrd="0" presId="urn:microsoft.com/office/officeart/2005/8/layout/hProcess11"/>
    <dgm:cxn modelId="{AF75DF79-96BF-4D5B-A591-64A074179228}" type="presParOf" srcId="{0DCD9513-D60A-4E27-81E7-92B174FC6ABF}" destId="{9C84ED0C-6ABC-4B1F-943E-A32860659826}" srcOrd="5" destOrd="0" presId="urn:microsoft.com/office/officeart/2005/8/layout/hProcess11"/>
    <dgm:cxn modelId="{61DBE85F-AC9B-4A07-A7C9-8C407D5AB122}" type="presParOf" srcId="{0DCD9513-D60A-4E27-81E7-92B174FC6ABF}" destId="{5BA5DFFC-4C81-437F-8147-C638F6947A1F}" srcOrd="6" destOrd="0" presId="urn:microsoft.com/office/officeart/2005/8/layout/hProcess11"/>
    <dgm:cxn modelId="{2FBB3AA4-D4E0-414F-8E29-2870B387BF9E}" type="presParOf" srcId="{5BA5DFFC-4C81-437F-8147-C638F6947A1F}" destId="{A9E1D259-0132-4ABC-A2E9-DDC1955A74B0}" srcOrd="0" destOrd="0" presId="urn:microsoft.com/office/officeart/2005/8/layout/hProcess11"/>
    <dgm:cxn modelId="{55A79E3F-2571-4E2C-BC1A-8D369852C2BB}" type="presParOf" srcId="{5BA5DFFC-4C81-437F-8147-C638F6947A1F}" destId="{896D27C1-60F3-4DE6-B86E-0889BB9D16B9}" srcOrd="1" destOrd="0" presId="urn:microsoft.com/office/officeart/2005/8/layout/hProcess11"/>
    <dgm:cxn modelId="{35F940FB-3E71-4E70-AC8A-1706A053E6DA}" type="presParOf" srcId="{5BA5DFFC-4C81-437F-8147-C638F6947A1F}" destId="{465100D7-8EA5-483E-A601-FDB5A24958B2}" srcOrd="2" destOrd="0" presId="urn:microsoft.com/office/officeart/2005/8/layout/hProcess11"/>
    <dgm:cxn modelId="{F4E3F292-155E-4081-A9B7-5DCF1FAC9A94}" type="presParOf" srcId="{0DCD9513-D60A-4E27-81E7-92B174FC6ABF}" destId="{9FAC6E17-F465-4669-A4EE-E132B5E24288}" srcOrd="7" destOrd="0" presId="urn:microsoft.com/office/officeart/2005/8/layout/hProcess11"/>
    <dgm:cxn modelId="{B476721B-F411-41D6-AAAF-4534E9A81DA5}" type="presParOf" srcId="{0DCD9513-D60A-4E27-81E7-92B174FC6ABF}" destId="{A0FEF6ED-B7AE-47EF-AF39-3E649A84F87B}" srcOrd="8" destOrd="0" presId="urn:microsoft.com/office/officeart/2005/8/layout/hProcess11"/>
    <dgm:cxn modelId="{99D85DC9-E42D-417B-8457-8C7BBA181B0C}" type="presParOf" srcId="{A0FEF6ED-B7AE-47EF-AF39-3E649A84F87B}" destId="{6EC9521D-0E10-4EEB-8AE6-57DF74D198B8}" srcOrd="0" destOrd="0" presId="urn:microsoft.com/office/officeart/2005/8/layout/hProcess11"/>
    <dgm:cxn modelId="{824D9A07-46C8-4599-93A1-1086B65A8269}" type="presParOf" srcId="{A0FEF6ED-B7AE-47EF-AF39-3E649A84F87B}" destId="{0029F3DC-5A31-4A7D-B648-C6990FBCD884}" srcOrd="1" destOrd="0" presId="urn:microsoft.com/office/officeart/2005/8/layout/hProcess11"/>
    <dgm:cxn modelId="{B9FCAA72-8163-4B90-845D-339BE98197FE}" type="presParOf" srcId="{A0FEF6ED-B7AE-47EF-AF39-3E649A84F87B}" destId="{85FCCCE7-235B-4558-B15D-53618E20217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400" b="1">
              <a:solidFill>
                <a:srgbClr val="002060"/>
              </a:solidFill>
              <a:latin typeface="+mn-lt"/>
              <a:cs typeface="Arial" pitchFamily="34" charset="0"/>
            </a:rPr>
            <a:t>A7 CONDUITE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T7.1 Effectuer la mise en fonctionnement et l’arrêt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4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7.4 Surveiller et contrôler le fonctionnement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94875" custScaleY="91021" custLinFactNeighborX="-92295" custLinFactNeighborY="-1073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188663" custScaleY="204364" custLinFactY="-18565" custLinFactNeighborX="6168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188663" custScaleY="204364" custLinFactNeighborX="6609" custLinFactNeighborY="-535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13E66F38-0046-4C0D-AC30-D954D29F93A3}" type="presOf" srcId="{CF0FC657-C84A-48E3-804E-47344CF5BB12}" destId="{DF3286A2-C068-4A88-BF9D-4EF77F4FD53F}" srcOrd="0" destOrd="0" presId="urn:microsoft.com/office/officeart/2008/layout/HorizontalMultiLevelHierarchy"/>
    <dgm:cxn modelId="{FCB5241F-BA33-4594-8E15-CEDCA781BF1A}" type="presOf" srcId="{2F5B235D-3C13-4C31-AF8E-7B0C6197432E}" destId="{86310E75-BFEB-476C-AD8D-A7F10B09DB59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43BC264F-A444-4706-82F5-B5E017C73318}" type="presOf" srcId="{44316761-961A-41E2-A678-1BC74F6609D8}" destId="{BB37F095-8F70-428F-8577-A90248BEFCD5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32759D89-5CF4-4133-A72D-ACC74CD3D1EE}" type="presOf" srcId="{2F5B235D-3C13-4C31-AF8E-7B0C6197432E}" destId="{ADA8148A-746C-40BB-A458-AA3FC1DA3C73}" srcOrd="1" destOrd="0" presId="urn:microsoft.com/office/officeart/2008/layout/HorizontalMultiLevelHierarchy"/>
    <dgm:cxn modelId="{012431F0-787B-4670-A9C3-F26518CC7350}" type="presOf" srcId="{847AF115-97E3-4101-A63B-531A6096D8C4}" destId="{3F3C7227-3445-43C2-B1C2-D3E2E366DA15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06173788-FCC7-41C8-88AF-1259F6F0ADE2}" type="presOf" srcId="{40285DDE-7E67-4225-93DC-FBC8FA8AEA38}" destId="{B64A03C8-A4EC-4DD6-80A2-DA979104E33E}" srcOrd="0" destOrd="0" presId="urn:microsoft.com/office/officeart/2008/layout/HorizontalMultiLevelHierarchy"/>
    <dgm:cxn modelId="{00CD161C-5081-4810-A69F-D7A639DFB4ED}" type="presOf" srcId="{40285DDE-7E67-4225-93DC-FBC8FA8AEA38}" destId="{3E8F6EC4-00EF-4B6B-8017-062D992938B4}" srcOrd="1" destOrd="0" presId="urn:microsoft.com/office/officeart/2008/layout/HorizontalMultiLevelHierarchy"/>
    <dgm:cxn modelId="{4E50931E-6EDE-4D21-87D7-34665A3C5CA2}" type="presOf" srcId="{95326858-D703-43F6-8EA7-6268E560FD53}" destId="{4AA63FEA-C7F6-4901-BD32-6EAEDD7DCAEE}" srcOrd="0" destOrd="0" presId="urn:microsoft.com/office/officeart/2008/layout/HorizontalMultiLevelHierarchy"/>
    <dgm:cxn modelId="{48EBE408-0591-4F0C-800D-2A83A174D2C5}" type="presParOf" srcId="{BB37F095-8F70-428F-8577-A90248BEFCD5}" destId="{17ECCE8F-7ECC-44E4-91C5-9EFB13DB185C}" srcOrd="0" destOrd="0" presId="urn:microsoft.com/office/officeart/2008/layout/HorizontalMultiLevelHierarchy"/>
    <dgm:cxn modelId="{2493488A-8D8B-438F-9514-C5C2A2BD7E46}" type="presParOf" srcId="{17ECCE8F-7ECC-44E4-91C5-9EFB13DB185C}" destId="{4AA63FEA-C7F6-4901-BD32-6EAEDD7DCAEE}" srcOrd="0" destOrd="0" presId="urn:microsoft.com/office/officeart/2008/layout/HorizontalMultiLevelHierarchy"/>
    <dgm:cxn modelId="{D6686418-3275-490E-9801-7CEFC20A68A4}" type="presParOf" srcId="{17ECCE8F-7ECC-44E4-91C5-9EFB13DB185C}" destId="{92437F1D-E5A9-4E4B-88EE-B564BFDE54FF}" srcOrd="1" destOrd="0" presId="urn:microsoft.com/office/officeart/2008/layout/HorizontalMultiLevelHierarchy"/>
    <dgm:cxn modelId="{EB1D1BD8-48D9-4AD1-B0B0-B821FE3ECE37}" type="presParOf" srcId="{92437F1D-E5A9-4E4B-88EE-B564BFDE54FF}" destId="{86310E75-BFEB-476C-AD8D-A7F10B09DB59}" srcOrd="0" destOrd="0" presId="urn:microsoft.com/office/officeart/2008/layout/HorizontalMultiLevelHierarchy"/>
    <dgm:cxn modelId="{932A11A5-1F49-432E-86DA-FCE8B521596C}" type="presParOf" srcId="{86310E75-BFEB-476C-AD8D-A7F10B09DB59}" destId="{ADA8148A-746C-40BB-A458-AA3FC1DA3C73}" srcOrd="0" destOrd="0" presId="urn:microsoft.com/office/officeart/2008/layout/HorizontalMultiLevelHierarchy"/>
    <dgm:cxn modelId="{FEA42CAC-1727-439E-AA71-5C27CAA512E5}" type="presParOf" srcId="{92437F1D-E5A9-4E4B-88EE-B564BFDE54FF}" destId="{80425E14-5857-4A48-81B7-B71262E0442E}" srcOrd="1" destOrd="0" presId="urn:microsoft.com/office/officeart/2008/layout/HorizontalMultiLevelHierarchy"/>
    <dgm:cxn modelId="{369D443E-2722-4FDF-8EE9-100F8B9EEF71}" type="presParOf" srcId="{80425E14-5857-4A48-81B7-B71262E0442E}" destId="{3F3C7227-3445-43C2-B1C2-D3E2E366DA15}" srcOrd="0" destOrd="0" presId="urn:microsoft.com/office/officeart/2008/layout/HorizontalMultiLevelHierarchy"/>
    <dgm:cxn modelId="{00BEE807-B13B-49B9-9D93-C64D50222765}" type="presParOf" srcId="{80425E14-5857-4A48-81B7-B71262E0442E}" destId="{0D74D28C-1502-42F6-9348-E33887B0B19E}" srcOrd="1" destOrd="0" presId="urn:microsoft.com/office/officeart/2008/layout/HorizontalMultiLevelHierarchy"/>
    <dgm:cxn modelId="{A727E3DC-4E49-475B-9D2F-55BBCD37AD5E}" type="presParOf" srcId="{92437F1D-E5A9-4E4B-88EE-B564BFDE54FF}" destId="{B64A03C8-A4EC-4DD6-80A2-DA979104E33E}" srcOrd="2" destOrd="0" presId="urn:microsoft.com/office/officeart/2008/layout/HorizontalMultiLevelHierarchy"/>
    <dgm:cxn modelId="{9FD4A4EE-D101-49E6-B561-66E6C6B42F91}" type="presParOf" srcId="{B64A03C8-A4EC-4DD6-80A2-DA979104E33E}" destId="{3E8F6EC4-00EF-4B6B-8017-062D992938B4}" srcOrd="0" destOrd="0" presId="urn:microsoft.com/office/officeart/2008/layout/HorizontalMultiLevelHierarchy"/>
    <dgm:cxn modelId="{FEB1FFA3-2EF9-4B4F-AEA2-6DA458B06DC6}" type="presParOf" srcId="{92437F1D-E5A9-4E4B-88EE-B564BFDE54FF}" destId="{CFFCF581-6618-4657-97F4-C2F8575B607A}" srcOrd="3" destOrd="0" presId="urn:microsoft.com/office/officeart/2008/layout/HorizontalMultiLevelHierarchy"/>
    <dgm:cxn modelId="{F91D9EA0-6CF4-46E3-9B0A-6F614871E2B5}" type="presParOf" srcId="{CFFCF581-6618-4657-97F4-C2F8575B607A}" destId="{DF3286A2-C068-4A88-BF9D-4EF77F4FD53F}" srcOrd="0" destOrd="0" presId="urn:microsoft.com/office/officeart/2008/layout/HorizontalMultiLevelHierarchy"/>
    <dgm:cxn modelId="{68F4E485-1087-4234-86E6-5F03CBCEA109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FF99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400" b="1">
              <a:solidFill>
                <a:srgbClr val="002060"/>
              </a:solidFill>
              <a:latin typeface="+mn-lt"/>
              <a:cs typeface="Arial" pitchFamily="34" charset="0"/>
            </a:rPr>
            <a:t>A2 MAINTENANCE PREVENTIVE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rgbClr val="FF99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</a:t>
          </a:r>
          <a:r>
            <a:rPr lang="fr-FR" sz="10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oeuvre</a:t>
          </a:r>
          <a:r>
            <a:rPr lang="fr-FR" sz="1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le plan de maintenance préventive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rgbClr val="FF99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000" b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2.3 Exploiter les informations recueillies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266757" custScaleY="98623" custLinFactNeighborX="-64027" custLinFactNeighborY="-272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191688" custScaleY="173987" custLinFactNeighborX="22992" custLinFactNeighborY="-1730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191688" custScaleY="144989" custLinFactNeighborX="23433" custLinFactNeighborY="-1347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D10F0723-78FE-4218-9BF7-903BAB0BF9CF}" type="presOf" srcId="{2F5B235D-3C13-4C31-AF8E-7B0C6197432E}" destId="{ADA8148A-746C-40BB-A458-AA3FC1DA3C73}" srcOrd="1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4E14E695-1274-40D0-9A5C-B5CAFE4F9405}" type="presOf" srcId="{40285DDE-7E67-4225-93DC-FBC8FA8AEA38}" destId="{B64A03C8-A4EC-4DD6-80A2-DA979104E33E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990CF1DF-3F6D-4825-AD87-21E1462ECF8B}" type="presOf" srcId="{44316761-961A-41E2-A678-1BC74F6609D8}" destId="{BB37F095-8F70-428F-8577-A90248BEFCD5}" srcOrd="0" destOrd="0" presId="urn:microsoft.com/office/officeart/2008/layout/HorizontalMultiLevelHierarchy"/>
    <dgm:cxn modelId="{E65E9112-1048-43A1-A42F-D7E0FFCB38AF}" type="presOf" srcId="{2F5B235D-3C13-4C31-AF8E-7B0C6197432E}" destId="{86310E75-BFEB-476C-AD8D-A7F10B09DB59}" srcOrd="0" destOrd="0" presId="urn:microsoft.com/office/officeart/2008/layout/HorizontalMultiLevelHierarchy"/>
    <dgm:cxn modelId="{5E27439C-2A42-4579-9EC7-5F833D8BB37E}" type="presOf" srcId="{95326858-D703-43F6-8EA7-6268E560FD53}" destId="{4AA63FEA-C7F6-4901-BD32-6EAEDD7DCAEE}" srcOrd="0" destOrd="0" presId="urn:microsoft.com/office/officeart/2008/layout/HorizontalMultiLevelHierarchy"/>
    <dgm:cxn modelId="{3F1B1C61-C682-4EC5-9ABB-D80539E06433}" type="presOf" srcId="{CF0FC657-C84A-48E3-804E-47344CF5BB12}" destId="{DF3286A2-C068-4A88-BF9D-4EF77F4FD53F}" srcOrd="0" destOrd="0" presId="urn:microsoft.com/office/officeart/2008/layout/HorizontalMultiLevelHierarchy"/>
    <dgm:cxn modelId="{D47B2314-56FA-4498-AA02-7571872B0540}" type="presOf" srcId="{40285DDE-7E67-4225-93DC-FBC8FA8AEA38}" destId="{3E8F6EC4-00EF-4B6B-8017-062D992938B4}" srcOrd="1" destOrd="0" presId="urn:microsoft.com/office/officeart/2008/layout/HorizontalMultiLevelHierarchy"/>
    <dgm:cxn modelId="{5D1D24B4-DCF1-4273-BE12-00406BDB9488}" type="presOf" srcId="{847AF115-97E3-4101-A63B-531A6096D8C4}" destId="{3F3C7227-3445-43C2-B1C2-D3E2E366DA15}" srcOrd="0" destOrd="0" presId="urn:microsoft.com/office/officeart/2008/layout/HorizontalMultiLevelHierarchy"/>
    <dgm:cxn modelId="{E7B667CC-8744-4AF9-84A6-5B06D83316A1}" type="presParOf" srcId="{BB37F095-8F70-428F-8577-A90248BEFCD5}" destId="{17ECCE8F-7ECC-44E4-91C5-9EFB13DB185C}" srcOrd="0" destOrd="0" presId="urn:microsoft.com/office/officeart/2008/layout/HorizontalMultiLevelHierarchy"/>
    <dgm:cxn modelId="{9C81560B-90A1-4888-A500-0D5F5999C735}" type="presParOf" srcId="{17ECCE8F-7ECC-44E4-91C5-9EFB13DB185C}" destId="{4AA63FEA-C7F6-4901-BD32-6EAEDD7DCAEE}" srcOrd="0" destOrd="0" presId="urn:microsoft.com/office/officeart/2008/layout/HorizontalMultiLevelHierarchy"/>
    <dgm:cxn modelId="{C025C4F3-9218-4598-B474-F12DD4C74A51}" type="presParOf" srcId="{17ECCE8F-7ECC-44E4-91C5-9EFB13DB185C}" destId="{92437F1D-E5A9-4E4B-88EE-B564BFDE54FF}" srcOrd="1" destOrd="0" presId="urn:microsoft.com/office/officeart/2008/layout/HorizontalMultiLevelHierarchy"/>
    <dgm:cxn modelId="{04D44C39-2D3B-447E-A7B1-8ECB06A05340}" type="presParOf" srcId="{92437F1D-E5A9-4E4B-88EE-B564BFDE54FF}" destId="{86310E75-BFEB-476C-AD8D-A7F10B09DB59}" srcOrd="0" destOrd="0" presId="urn:microsoft.com/office/officeart/2008/layout/HorizontalMultiLevelHierarchy"/>
    <dgm:cxn modelId="{6706D655-5207-4904-9695-495E1A9FBA18}" type="presParOf" srcId="{86310E75-BFEB-476C-AD8D-A7F10B09DB59}" destId="{ADA8148A-746C-40BB-A458-AA3FC1DA3C73}" srcOrd="0" destOrd="0" presId="urn:microsoft.com/office/officeart/2008/layout/HorizontalMultiLevelHierarchy"/>
    <dgm:cxn modelId="{DA2E2139-7DEC-49E0-A84C-DB346CBBFDB6}" type="presParOf" srcId="{92437F1D-E5A9-4E4B-88EE-B564BFDE54FF}" destId="{80425E14-5857-4A48-81B7-B71262E0442E}" srcOrd="1" destOrd="0" presId="urn:microsoft.com/office/officeart/2008/layout/HorizontalMultiLevelHierarchy"/>
    <dgm:cxn modelId="{71BC0E7B-798D-4CA9-90F7-88B2B99EA4C7}" type="presParOf" srcId="{80425E14-5857-4A48-81B7-B71262E0442E}" destId="{3F3C7227-3445-43C2-B1C2-D3E2E366DA15}" srcOrd="0" destOrd="0" presId="urn:microsoft.com/office/officeart/2008/layout/HorizontalMultiLevelHierarchy"/>
    <dgm:cxn modelId="{F29675FA-74A2-4627-AFC0-D00887CE7BFD}" type="presParOf" srcId="{80425E14-5857-4A48-81B7-B71262E0442E}" destId="{0D74D28C-1502-42F6-9348-E33887B0B19E}" srcOrd="1" destOrd="0" presId="urn:microsoft.com/office/officeart/2008/layout/HorizontalMultiLevelHierarchy"/>
    <dgm:cxn modelId="{98995A44-2A0A-49EA-87B9-057E95D13990}" type="presParOf" srcId="{92437F1D-E5A9-4E4B-88EE-B564BFDE54FF}" destId="{B64A03C8-A4EC-4DD6-80A2-DA979104E33E}" srcOrd="2" destOrd="0" presId="urn:microsoft.com/office/officeart/2008/layout/HorizontalMultiLevelHierarchy"/>
    <dgm:cxn modelId="{31045E75-02D6-44C7-81C1-CFCFE000BD10}" type="presParOf" srcId="{B64A03C8-A4EC-4DD6-80A2-DA979104E33E}" destId="{3E8F6EC4-00EF-4B6B-8017-062D992938B4}" srcOrd="0" destOrd="0" presId="urn:microsoft.com/office/officeart/2008/layout/HorizontalMultiLevelHierarchy"/>
    <dgm:cxn modelId="{88D5B45A-4DFC-438B-A281-C44353962D9F}" type="presParOf" srcId="{92437F1D-E5A9-4E4B-88EE-B564BFDE54FF}" destId="{CFFCF581-6618-4657-97F4-C2F8575B607A}" srcOrd="3" destOrd="0" presId="urn:microsoft.com/office/officeart/2008/layout/HorizontalMultiLevelHierarchy"/>
    <dgm:cxn modelId="{5B608533-959A-4825-81EB-E943B64E9F52}" type="presParOf" srcId="{CFFCF581-6618-4657-97F4-C2F8575B607A}" destId="{DF3286A2-C068-4A88-BF9D-4EF77F4FD53F}" srcOrd="0" destOrd="0" presId="urn:microsoft.com/office/officeart/2008/layout/HorizontalMultiLevelHierarchy"/>
    <dgm:cxn modelId="{B3CE8A88-11F6-451A-A875-12327D91854E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#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400" b="1" dirty="0">
              <a:solidFill>
                <a:srgbClr val="002060"/>
              </a:solidFill>
              <a:latin typeface="+mn-lt"/>
              <a:cs typeface="Arial" pitchFamily="34" charset="0"/>
            </a:rPr>
            <a:t>A1 MAINTENANCE CORRECTIVE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1000" b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1.1 Diagnostiquer les pannes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1000" b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1.2 Préparer les interventions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4A0B1D83-65BF-411E-B349-0981257837D8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pPr algn="ctr"/>
          <a:r>
            <a:rPr lang="fr-FR" sz="1000" b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1.3 Effectuer les actions correctives</a:t>
          </a:r>
        </a:p>
      </dgm:t>
    </dgm:pt>
    <dgm:pt modelId="{29E765D4-9A3F-48FD-BCC0-FCB00819E337}" type="parTrans" cxnId="{BE98F140-79CC-4CA7-AC96-8410275E32E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9D58A246-9733-4D61-9C25-2A4BE3B7B48F}" type="sibTrans" cxnId="{BE98F140-79CC-4CA7-AC96-8410275E32E8}">
      <dgm:prSet/>
      <dgm:spPr/>
      <dgm:t>
        <a:bodyPr/>
        <a:lstStyle/>
        <a:p>
          <a:endParaRPr lang="fr-FR"/>
        </a:p>
      </dgm:t>
    </dgm:pt>
    <dgm:pt modelId="{F1432720-B282-4C6C-9656-B82DF13597D0}">
      <dgm:prSet phldrT="[Texte]" custT="1"/>
      <dgm:spPr>
        <a:solidFill>
          <a:schemeClr val="accent2">
            <a:lumMod val="60000"/>
            <a:lumOff val="4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tIns="36000"/>
        <a:lstStyle/>
        <a:p>
          <a:r>
            <a:rPr lang="fr-FR" sz="1000" b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1.4 Remettre en service</a:t>
          </a:r>
        </a:p>
      </dgm:t>
    </dgm:pt>
    <dgm:pt modelId="{E03E9760-CE8C-43DD-BD9F-A405033699DB}" type="parTrans" cxnId="{DCE5D34D-FAB3-468F-A55A-CEC422EAEE64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08AB6D57-E72C-4009-9116-D8CB3629CC13}" type="sibTrans" cxnId="{DCE5D34D-FAB3-468F-A55A-CEC422EAEE64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73061" custScaleY="69545" custLinFactNeighborX="12455" custLinFactNeighborY="-25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4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4" custScaleX="127238" custScaleY="75880" custLinFactNeighborX="16800" custLinFactNeighborY="173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4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4" custScaleX="127238" custScaleY="75880" custLinFactNeighborX="16933" custLinFactNeighborY="724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  <dgm:pt modelId="{70E2AD0C-63B5-4179-8A1B-BD193569B1F0}" type="pres">
      <dgm:prSet presAssocID="{29E765D4-9A3F-48FD-BCC0-FCB00819E337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F6EC9A93-8770-4557-8B6E-7739BF010C8F}" type="pres">
      <dgm:prSet presAssocID="{29E765D4-9A3F-48FD-BCC0-FCB00819E337}" presName="connTx" presStyleLbl="parChTrans1D2" presStyleIdx="2" presStyleCnt="4"/>
      <dgm:spPr/>
      <dgm:t>
        <a:bodyPr/>
        <a:lstStyle/>
        <a:p>
          <a:endParaRPr lang="fr-FR"/>
        </a:p>
      </dgm:t>
    </dgm:pt>
    <dgm:pt modelId="{F72C9C60-B4CA-4656-B1FA-DAD799E917F3}" type="pres">
      <dgm:prSet presAssocID="{4A0B1D83-65BF-411E-B349-0981257837D8}" presName="root2" presStyleCnt="0"/>
      <dgm:spPr/>
    </dgm:pt>
    <dgm:pt modelId="{6D252BFA-0D34-46C8-8F35-1FD33A925B7A}" type="pres">
      <dgm:prSet presAssocID="{4A0B1D83-65BF-411E-B349-0981257837D8}" presName="LevelTwoTextNode" presStyleLbl="node2" presStyleIdx="2" presStyleCnt="4" custScaleX="127238" custScaleY="75880" custLinFactNeighborX="16603" custLinFactNeighborY="-12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50BC44ED-3D0E-4046-A6D2-4C451F443E25}" type="pres">
      <dgm:prSet presAssocID="{4A0B1D83-65BF-411E-B349-0981257837D8}" presName="level3hierChild" presStyleCnt="0"/>
      <dgm:spPr/>
    </dgm:pt>
    <dgm:pt modelId="{39E08AE1-C69E-4D5F-A141-69AAD4EA7661}" type="pres">
      <dgm:prSet presAssocID="{E03E9760-CE8C-43DD-BD9F-A405033699DB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A8E9C0E3-6910-440F-BE02-128A87643934}" type="pres">
      <dgm:prSet presAssocID="{E03E9760-CE8C-43DD-BD9F-A405033699DB}" presName="connTx" presStyleLbl="parChTrans1D2" presStyleIdx="3" presStyleCnt="4"/>
      <dgm:spPr/>
      <dgm:t>
        <a:bodyPr/>
        <a:lstStyle/>
        <a:p>
          <a:endParaRPr lang="fr-FR"/>
        </a:p>
      </dgm:t>
    </dgm:pt>
    <dgm:pt modelId="{AC7BB81E-B4C9-40F2-B073-6B3BB5BDF193}" type="pres">
      <dgm:prSet presAssocID="{F1432720-B282-4C6C-9656-B82DF13597D0}" presName="root2" presStyleCnt="0"/>
      <dgm:spPr/>
    </dgm:pt>
    <dgm:pt modelId="{78E57068-FCBD-4166-970B-1FADF66ED37E}" type="pres">
      <dgm:prSet presAssocID="{F1432720-B282-4C6C-9656-B82DF13597D0}" presName="LevelTwoTextNode" presStyleLbl="node2" presStyleIdx="3" presStyleCnt="4" custScaleX="127238" custScaleY="66395" custLinFactNeighborX="16242" custLinFactNeighborY="-952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F1DAE11-8EC4-44AB-A637-A9305775DA8C}" type="pres">
      <dgm:prSet presAssocID="{F1432720-B282-4C6C-9656-B82DF13597D0}" presName="level3hierChild" presStyleCnt="0"/>
      <dgm:spPr/>
    </dgm:pt>
  </dgm:ptLst>
  <dgm:cxnLst>
    <dgm:cxn modelId="{27A1B5CA-CE73-4D63-B3A1-1BF37D626D80}" type="presOf" srcId="{29E765D4-9A3F-48FD-BCC0-FCB00819E337}" destId="{70E2AD0C-63B5-4179-8A1B-BD193569B1F0}" srcOrd="0" destOrd="0" presId="urn:microsoft.com/office/officeart/2008/layout/HorizontalMultiLevelHierarchy"/>
    <dgm:cxn modelId="{599932C0-3F2A-47B5-9559-C12812609539}" type="presOf" srcId="{CF0FC657-C84A-48E3-804E-47344CF5BB12}" destId="{DF3286A2-C068-4A88-BF9D-4EF77F4FD53F}" srcOrd="0" destOrd="0" presId="urn:microsoft.com/office/officeart/2008/layout/HorizontalMultiLevelHierarchy"/>
    <dgm:cxn modelId="{DCE5D34D-FAB3-468F-A55A-CEC422EAEE64}" srcId="{95326858-D703-43F6-8EA7-6268E560FD53}" destId="{F1432720-B282-4C6C-9656-B82DF13597D0}" srcOrd="3" destOrd="0" parTransId="{E03E9760-CE8C-43DD-BD9F-A405033699DB}" sibTransId="{08AB6D57-E72C-4009-9116-D8CB3629CC13}"/>
    <dgm:cxn modelId="{7C20C5AA-6249-4F26-9D7F-06CBEDD94B97}" type="presOf" srcId="{2F5B235D-3C13-4C31-AF8E-7B0C6197432E}" destId="{86310E75-BFEB-476C-AD8D-A7F10B09DB59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5080B007-F1D5-4D51-9982-FDDF722D7057}" type="presOf" srcId="{E03E9760-CE8C-43DD-BD9F-A405033699DB}" destId="{39E08AE1-C69E-4D5F-A141-69AAD4EA7661}" srcOrd="0" destOrd="0" presId="urn:microsoft.com/office/officeart/2008/layout/HorizontalMultiLevelHierarchy"/>
    <dgm:cxn modelId="{59F789A6-8E47-4173-9F2C-1E6C7A654C79}" type="presOf" srcId="{847AF115-97E3-4101-A63B-531A6096D8C4}" destId="{3F3C7227-3445-43C2-B1C2-D3E2E366DA15}" srcOrd="0" destOrd="0" presId="urn:microsoft.com/office/officeart/2008/layout/HorizontalMultiLevelHierarchy"/>
    <dgm:cxn modelId="{BE98F140-79CC-4CA7-AC96-8410275E32E8}" srcId="{95326858-D703-43F6-8EA7-6268E560FD53}" destId="{4A0B1D83-65BF-411E-B349-0981257837D8}" srcOrd="2" destOrd="0" parTransId="{29E765D4-9A3F-48FD-BCC0-FCB00819E337}" sibTransId="{9D58A246-9733-4D61-9C25-2A4BE3B7B48F}"/>
    <dgm:cxn modelId="{70DE1BA1-0045-40B0-B686-33A7ACE8A14F}" type="presOf" srcId="{40285DDE-7E67-4225-93DC-FBC8FA8AEA38}" destId="{B64A03C8-A4EC-4DD6-80A2-DA979104E33E}" srcOrd="0" destOrd="0" presId="urn:microsoft.com/office/officeart/2008/layout/HorizontalMultiLevelHierarchy"/>
    <dgm:cxn modelId="{4DDC2615-78C1-417A-9DAA-A9E78A8CD53C}" type="presOf" srcId="{2F5B235D-3C13-4C31-AF8E-7B0C6197432E}" destId="{ADA8148A-746C-40BB-A458-AA3FC1DA3C73}" srcOrd="1" destOrd="0" presId="urn:microsoft.com/office/officeart/2008/layout/HorizontalMultiLevelHierarchy"/>
    <dgm:cxn modelId="{C387776A-1D71-4EDC-8DEF-B194BBFDED3A}" type="presOf" srcId="{95326858-D703-43F6-8EA7-6268E560FD53}" destId="{4AA63FEA-C7F6-4901-BD32-6EAEDD7DCAEE}" srcOrd="0" destOrd="0" presId="urn:microsoft.com/office/officeart/2008/layout/HorizontalMultiLevelHierarchy"/>
    <dgm:cxn modelId="{36520C80-E8C9-4C29-BA63-D6E210D71CF7}" type="presOf" srcId="{44316761-961A-41E2-A678-1BC74F6609D8}" destId="{BB37F095-8F70-428F-8577-A90248BEFCD5}" srcOrd="0" destOrd="0" presId="urn:microsoft.com/office/officeart/2008/layout/HorizontalMultiLevelHierarchy"/>
    <dgm:cxn modelId="{CE7CDDED-94B6-4162-9280-E51A5D6A3406}" type="presOf" srcId="{F1432720-B282-4C6C-9656-B82DF13597D0}" destId="{78E57068-FCBD-4166-970B-1FADF66ED37E}" srcOrd="0" destOrd="0" presId="urn:microsoft.com/office/officeart/2008/layout/HorizontalMultiLevelHierarchy"/>
    <dgm:cxn modelId="{AC6BF8FF-6D17-4167-9750-C5FF0853AFE3}" type="presOf" srcId="{29E765D4-9A3F-48FD-BCC0-FCB00819E337}" destId="{F6EC9A93-8770-4557-8B6E-7739BF010C8F}" srcOrd="1" destOrd="0" presId="urn:microsoft.com/office/officeart/2008/layout/HorizontalMultiLevelHierarchy"/>
    <dgm:cxn modelId="{9C68969A-7CBA-4721-A3F7-23095C15129A}" type="presOf" srcId="{E03E9760-CE8C-43DD-BD9F-A405033699DB}" destId="{A8E9C0E3-6910-440F-BE02-128A87643934}" srcOrd="1" destOrd="0" presId="urn:microsoft.com/office/officeart/2008/layout/HorizontalMultiLevelHierarchy"/>
    <dgm:cxn modelId="{E7EFDB64-FC60-4EF4-ACF3-C3725CF4BD7D}" type="presOf" srcId="{4A0B1D83-65BF-411E-B349-0981257837D8}" destId="{6D252BFA-0D34-46C8-8F35-1FD33A925B7A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33301994-862C-42F2-A0F8-7AA01588CA2C}" type="presOf" srcId="{40285DDE-7E67-4225-93DC-FBC8FA8AEA38}" destId="{3E8F6EC4-00EF-4B6B-8017-062D992938B4}" srcOrd="1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27084EA9-DABB-4070-B0F1-9A3721587BE1}" type="presParOf" srcId="{BB37F095-8F70-428F-8577-A90248BEFCD5}" destId="{17ECCE8F-7ECC-44E4-91C5-9EFB13DB185C}" srcOrd="0" destOrd="0" presId="urn:microsoft.com/office/officeart/2008/layout/HorizontalMultiLevelHierarchy"/>
    <dgm:cxn modelId="{75E29963-CD0A-4221-A012-6A4181B149EC}" type="presParOf" srcId="{17ECCE8F-7ECC-44E4-91C5-9EFB13DB185C}" destId="{4AA63FEA-C7F6-4901-BD32-6EAEDD7DCAEE}" srcOrd="0" destOrd="0" presId="urn:microsoft.com/office/officeart/2008/layout/HorizontalMultiLevelHierarchy"/>
    <dgm:cxn modelId="{342C8E6A-02BD-466C-A3C7-62747B3A20E6}" type="presParOf" srcId="{17ECCE8F-7ECC-44E4-91C5-9EFB13DB185C}" destId="{92437F1D-E5A9-4E4B-88EE-B564BFDE54FF}" srcOrd="1" destOrd="0" presId="urn:microsoft.com/office/officeart/2008/layout/HorizontalMultiLevelHierarchy"/>
    <dgm:cxn modelId="{5A7CD654-2130-4E24-829A-7E8786328675}" type="presParOf" srcId="{92437F1D-E5A9-4E4B-88EE-B564BFDE54FF}" destId="{86310E75-BFEB-476C-AD8D-A7F10B09DB59}" srcOrd="0" destOrd="0" presId="urn:microsoft.com/office/officeart/2008/layout/HorizontalMultiLevelHierarchy"/>
    <dgm:cxn modelId="{7753F092-371D-4606-BCE0-E4215050EDDA}" type="presParOf" srcId="{86310E75-BFEB-476C-AD8D-A7F10B09DB59}" destId="{ADA8148A-746C-40BB-A458-AA3FC1DA3C73}" srcOrd="0" destOrd="0" presId="urn:microsoft.com/office/officeart/2008/layout/HorizontalMultiLevelHierarchy"/>
    <dgm:cxn modelId="{E8D08B9E-B883-4FD4-8350-24A876EFD059}" type="presParOf" srcId="{92437F1D-E5A9-4E4B-88EE-B564BFDE54FF}" destId="{80425E14-5857-4A48-81B7-B71262E0442E}" srcOrd="1" destOrd="0" presId="urn:microsoft.com/office/officeart/2008/layout/HorizontalMultiLevelHierarchy"/>
    <dgm:cxn modelId="{F83E8697-B999-4D52-8F04-3B1D1AC304B9}" type="presParOf" srcId="{80425E14-5857-4A48-81B7-B71262E0442E}" destId="{3F3C7227-3445-43C2-B1C2-D3E2E366DA15}" srcOrd="0" destOrd="0" presId="urn:microsoft.com/office/officeart/2008/layout/HorizontalMultiLevelHierarchy"/>
    <dgm:cxn modelId="{EAE718F3-DEE7-470C-92F0-FD4C6C5F44FE}" type="presParOf" srcId="{80425E14-5857-4A48-81B7-B71262E0442E}" destId="{0D74D28C-1502-42F6-9348-E33887B0B19E}" srcOrd="1" destOrd="0" presId="urn:microsoft.com/office/officeart/2008/layout/HorizontalMultiLevelHierarchy"/>
    <dgm:cxn modelId="{F967B159-1EBB-4E5E-9F79-201F3561F920}" type="presParOf" srcId="{92437F1D-E5A9-4E4B-88EE-B564BFDE54FF}" destId="{B64A03C8-A4EC-4DD6-80A2-DA979104E33E}" srcOrd="2" destOrd="0" presId="urn:microsoft.com/office/officeart/2008/layout/HorizontalMultiLevelHierarchy"/>
    <dgm:cxn modelId="{9551E28A-0BB2-49E4-81EA-001607FB5E11}" type="presParOf" srcId="{B64A03C8-A4EC-4DD6-80A2-DA979104E33E}" destId="{3E8F6EC4-00EF-4B6B-8017-062D992938B4}" srcOrd="0" destOrd="0" presId="urn:microsoft.com/office/officeart/2008/layout/HorizontalMultiLevelHierarchy"/>
    <dgm:cxn modelId="{40E5806C-A884-4879-BCF8-108DB4C0BA65}" type="presParOf" srcId="{92437F1D-E5A9-4E4B-88EE-B564BFDE54FF}" destId="{CFFCF581-6618-4657-97F4-C2F8575B607A}" srcOrd="3" destOrd="0" presId="urn:microsoft.com/office/officeart/2008/layout/HorizontalMultiLevelHierarchy"/>
    <dgm:cxn modelId="{051053B4-9991-4A17-B305-746272CA4858}" type="presParOf" srcId="{CFFCF581-6618-4657-97F4-C2F8575B607A}" destId="{DF3286A2-C068-4A88-BF9D-4EF77F4FD53F}" srcOrd="0" destOrd="0" presId="urn:microsoft.com/office/officeart/2008/layout/HorizontalMultiLevelHierarchy"/>
    <dgm:cxn modelId="{823B39B9-9F85-4A24-A9E9-B7F2E1BC961C}" type="presParOf" srcId="{CFFCF581-6618-4657-97F4-C2F8575B607A}" destId="{AA12D4C6-2C7C-4B57-BAE2-2309150EAC24}" srcOrd="1" destOrd="0" presId="urn:microsoft.com/office/officeart/2008/layout/HorizontalMultiLevelHierarchy"/>
    <dgm:cxn modelId="{401B16EB-3602-45A0-BD51-49EB4314E5FE}" type="presParOf" srcId="{92437F1D-E5A9-4E4B-88EE-B564BFDE54FF}" destId="{70E2AD0C-63B5-4179-8A1B-BD193569B1F0}" srcOrd="4" destOrd="0" presId="urn:microsoft.com/office/officeart/2008/layout/HorizontalMultiLevelHierarchy"/>
    <dgm:cxn modelId="{2561F9FC-07C2-4783-B916-1CA121F9A731}" type="presParOf" srcId="{70E2AD0C-63B5-4179-8A1B-BD193569B1F0}" destId="{F6EC9A93-8770-4557-8B6E-7739BF010C8F}" srcOrd="0" destOrd="0" presId="urn:microsoft.com/office/officeart/2008/layout/HorizontalMultiLevelHierarchy"/>
    <dgm:cxn modelId="{90EB0D23-2A2C-46C7-8942-A7EACA9EAD6E}" type="presParOf" srcId="{92437F1D-E5A9-4E4B-88EE-B564BFDE54FF}" destId="{F72C9C60-B4CA-4656-B1FA-DAD799E917F3}" srcOrd="5" destOrd="0" presId="urn:microsoft.com/office/officeart/2008/layout/HorizontalMultiLevelHierarchy"/>
    <dgm:cxn modelId="{718D5632-22E5-4F8A-89D3-EBA4D2D6FEFF}" type="presParOf" srcId="{F72C9C60-B4CA-4656-B1FA-DAD799E917F3}" destId="{6D252BFA-0D34-46C8-8F35-1FD33A925B7A}" srcOrd="0" destOrd="0" presId="urn:microsoft.com/office/officeart/2008/layout/HorizontalMultiLevelHierarchy"/>
    <dgm:cxn modelId="{2AAEC9E8-371E-4404-A97B-551AACA54A3E}" type="presParOf" srcId="{F72C9C60-B4CA-4656-B1FA-DAD799E917F3}" destId="{50BC44ED-3D0E-4046-A6D2-4C451F443E25}" srcOrd="1" destOrd="0" presId="urn:microsoft.com/office/officeart/2008/layout/HorizontalMultiLevelHierarchy"/>
    <dgm:cxn modelId="{D5B45EF9-78B6-4233-80B7-DB586F58650A}" type="presParOf" srcId="{92437F1D-E5A9-4E4B-88EE-B564BFDE54FF}" destId="{39E08AE1-C69E-4D5F-A141-69AAD4EA7661}" srcOrd="6" destOrd="0" presId="urn:microsoft.com/office/officeart/2008/layout/HorizontalMultiLevelHierarchy"/>
    <dgm:cxn modelId="{D598EBF5-1DB2-48A4-9A53-2D25BD175E01}" type="presParOf" srcId="{39E08AE1-C69E-4D5F-A141-69AAD4EA7661}" destId="{A8E9C0E3-6910-440F-BE02-128A87643934}" srcOrd="0" destOrd="0" presId="urn:microsoft.com/office/officeart/2008/layout/HorizontalMultiLevelHierarchy"/>
    <dgm:cxn modelId="{89D76FC2-2FFA-4B03-90FA-E885F5824A26}" type="presParOf" srcId="{92437F1D-E5A9-4E4B-88EE-B564BFDE54FF}" destId="{AC7BB81E-B4C9-40F2-B073-6B3BB5BDF193}" srcOrd="7" destOrd="0" presId="urn:microsoft.com/office/officeart/2008/layout/HorizontalMultiLevelHierarchy"/>
    <dgm:cxn modelId="{3B0E3D18-DAD3-4390-962A-52AFBEAB8062}" type="presParOf" srcId="{AC7BB81E-B4C9-40F2-B073-6B3BB5BDF193}" destId="{78E57068-FCBD-4166-970B-1FADF66ED37E}" srcOrd="0" destOrd="0" presId="urn:microsoft.com/office/officeart/2008/layout/HorizontalMultiLevelHierarchy"/>
    <dgm:cxn modelId="{931A30EA-4794-493E-AADB-462256449164}" type="presParOf" srcId="{AC7BB81E-B4C9-40F2-B073-6B3BB5BDF193}" destId="{9F1DAE11-8EC4-44AB-A637-A9305775DA8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#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A3 AMÉLIORATION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3.1 Proposer ou définir des axes d'amélioration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3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3.3 Mettre en oeuvre des solutions d'amélioration, assurer le suivi des travaux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246303" custScaleY="100196" custLinFactNeighborX="-50460" custLinFactNeighborY="-883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66309" custScaleY="157229" custLinFactNeighborX="36652" custLinFactNeighborY="-4203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266309" custScaleY="204364" custLinFactNeighborX="37093" custLinFactNeighborY="-2556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B83BBC43-AD53-4BF1-A873-E0354662C35E}" type="presOf" srcId="{2F5B235D-3C13-4C31-AF8E-7B0C6197432E}" destId="{86310E75-BFEB-476C-AD8D-A7F10B09DB59}" srcOrd="0" destOrd="0" presId="urn:microsoft.com/office/officeart/2008/layout/HorizontalMultiLevelHierarchy"/>
    <dgm:cxn modelId="{E1481840-4A57-4215-A4E9-24C7FC5FFA20}" type="presOf" srcId="{40285DDE-7E67-4225-93DC-FBC8FA8AEA38}" destId="{B64A03C8-A4EC-4DD6-80A2-DA979104E33E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32501BED-CBC9-42B9-B6C4-8726586BEF1A}" type="presOf" srcId="{95326858-D703-43F6-8EA7-6268E560FD53}" destId="{4AA63FEA-C7F6-4901-BD32-6EAEDD7DCAEE}" srcOrd="0" destOrd="0" presId="urn:microsoft.com/office/officeart/2008/layout/HorizontalMultiLevelHierarchy"/>
    <dgm:cxn modelId="{F12FB15B-E8E8-44D9-A02D-701F2D6C4DCD}" type="presOf" srcId="{44316761-961A-41E2-A678-1BC74F6609D8}" destId="{BB37F095-8F70-428F-8577-A90248BEFCD5}" srcOrd="0" destOrd="0" presId="urn:microsoft.com/office/officeart/2008/layout/HorizontalMultiLevelHierarchy"/>
    <dgm:cxn modelId="{49FB2DA1-DF83-4254-ADE6-52BB2DC5917B}" type="presOf" srcId="{2F5B235D-3C13-4C31-AF8E-7B0C6197432E}" destId="{ADA8148A-746C-40BB-A458-AA3FC1DA3C73}" srcOrd="1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50AA748B-A6F6-4C95-B464-2730C906C5B9}" type="presOf" srcId="{CF0FC657-C84A-48E3-804E-47344CF5BB12}" destId="{DF3286A2-C068-4A88-BF9D-4EF77F4FD53F}" srcOrd="0" destOrd="0" presId="urn:microsoft.com/office/officeart/2008/layout/HorizontalMultiLevelHierarchy"/>
    <dgm:cxn modelId="{CB2FA5D3-FC4F-4AFA-82D4-93511EC41166}" type="presOf" srcId="{847AF115-97E3-4101-A63B-531A6096D8C4}" destId="{3F3C7227-3445-43C2-B1C2-D3E2E366DA15}" srcOrd="0" destOrd="0" presId="urn:microsoft.com/office/officeart/2008/layout/HorizontalMultiLevelHierarchy"/>
    <dgm:cxn modelId="{DD0DAE7C-AEED-403F-9105-7A93110443DA}" type="presOf" srcId="{40285DDE-7E67-4225-93DC-FBC8FA8AEA38}" destId="{3E8F6EC4-00EF-4B6B-8017-062D992938B4}" srcOrd="1" destOrd="0" presId="urn:microsoft.com/office/officeart/2008/layout/HorizontalMultiLevelHierarchy"/>
    <dgm:cxn modelId="{D98EA006-25D6-4601-B53B-473BB32207D4}" type="presParOf" srcId="{BB37F095-8F70-428F-8577-A90248BEFCD5}" destId="{17ECCE8F-7ECC-44E4-91C5-9EFB13DB185C}" srcOrd="0" destOrd="0" presId="urn:microsoft.com/office/officeart/2008/layout/HorizontalMultiLevelHierarchy"/>
    <dgm:cxn modelId="{6B983EE8-EC21-46F1-80C1-EAF59C491B6A}" type="presParOf" srcId="{17ECCE8F-7ECC-44E4-91C5-9EFB13DB185C}" destId="{4AA63FEA-C7F6-4901-BD32-6EAEDD7DCAEE}" srcOrd="0" destOrd="0" presId="urn:microsoft.com/office/officeart/2008/layout/HorizontalMultiLevelHierarchy"/>
    <dgm:cxn modelId="{32291945-63E0-4C2E-B488-1EB9626F9D67}" type="presParOf" srcId="{17ECCE8F-7ECC-44E4-91C5-9EFB13DB185C}" destId="{92437F1D-E5A9-4E4B-88EE-B564BFDE54FF}" srcOrd="1" destOrd="0" presId="urn:microsoft.com/office/officeart/2008/layout/HorizontalMultiLevelHierarchy"/>
    <dgm:cxn modelId="{8FD63769-90D6-42DD-854C-DC3A200482AF}" type="presParOf" srcId="{92437F1D-E5A9-4E4B-88EE-B564BFDE54FF}" destId="{86310E75-BFEB-476C-AD8D-A7F10B09DB59}" srcOrd="0" destOrd="0" presId="urn:microsoft.com/office/officeart/2008/layout/HorizontalMultiLevelHierarchy"/>
    <dgm:cxn modelId="{E7102799-1BF9-401D-B005-FB262ED457E3}" type="presParOf" srcId="{86310E75-BFEB-476C-AD8D-A7F10B09DB59}" destId="{ADA8148A-746C-40BB-A458-AA3FC1DA3C73}" srcOrd="0" destOrd="0" presId="urn:microsoft.com/office/officeart/2008/layout/HorizontalMultiLevelHierarchy"/>
    <dgm:cxn modelId="{3F549A2A-9163-43E7-8A6B-EBB4D98A5F03}" type="presParOf" srcId="{92437F1D-E5A9-4E4B-88EE-B564BFDE54FF}" destId="{80425E14-5857-4A48-81B7-B71262E0442E}" srcOrd="1" destOrd="0" presId="urn:microsoft.com/office/officeart/2008/layout/HorizontalMultiLevelHierarchy"/>
    <dgm:cxn modelId="{C7B42809-1D05-45A1-BF68-C62E2D6CEFF5}" type="presParOf" srcId="{80425E14-5857-4A48-81B7-B71262E0442E}" destId="{3F3C7227-3445-43C2-B1C2-D3E2E366DA15}" srcOrd="0" destOrd="0" presId="urn:microsoft.com/office/officeart/2008/layout/HorizontalMultiLevelHierarchy"/>
    <dgm:cxn modelId="{49756B58-CB38-477A-9AB6-90BC3537E383}" type="presParOf" srcId="{80425E14-5857-4A48-81B7-B71262E0442E}" destId="{0D74D28C-1502-42F6-9348-E33887B0B19E}" srcOrd="1" destOrd="0" presId="urn:microsoft.com/office/officeart/2008/layout/HorizontalMultiLevelHierarchy"/>
    <dgm:cxn modelId="{2B9AC9AD-E57A-4C2D-A70C-E065EEF8F51F}" type="presParOf" srcId="{92437F1D-E5A9-4E4B-88EE-B564BFDE54FF}" destId="{B64A03C8-A4EC-4DD6-80A2-DA979104E33E}" srcOrd="2" destOrd="0" presId="urn:microsoft.com/office/officeart/2008/layout/HorizontalMultiLevelHierarchy"/>
    <dgm:cxn modelId="{CC0B263A-9F20-42FF-9EBC-8C69016F6A46}" type="presParOf" srcId="{B64A03C8-A4EC-4DD6-80A2-DA979104E33E}" destId="{3E8F6EC4-00EF-4B6B-8017-062D992938B4}" srcOrd="0" destOrd="0" presId="urn:microsoft.com/office/officeart/2008/layout/HorizontalMultiLevelHierarchy"/>
    <dgm:cxn modelId="{45F4035C-00E2-43FE-8072-E215CD14CE32}" type="presParOf" srcId="{92437F1D-E5A9-4E4B-88EE-B564BFDE54FF}" destId="{CFFCF581-6618-4657-97F4-C2F8575B607A}" srcOrd="3" destOrd="0" presId="urn:microsoft.com/office/officeart/2008/layout/HorizontalMultiLevelHierarchy"/>
    <dgm:cxn modelId="{04420A7D-FC58-4EA5-AC94-0F0FDA310D70}" type="presParOf" srcId="{CFFCF581-6618-4657-97F4-C2F8575B607A}" destId="{DF3286A2-C068-4A88-BF9D-4EF77F4FD53F}" srcOrd="0" destOrd="0" presId="urn:microsoft.com/office/officeart/2008/layout/HorizontalMultiLevelHierarchy"/>
    <dgm:cxn modelId="{37AC6C94-464E-45D5-AFCC-8A149874F5D9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1100" b="1" dirty="0">
              <a:solidFill>
                <a:schemeClr val="bg1"/>
              </a:solidFill>
              <a:latin typeface="+mn-lt"/>
              <a:cs typeface="Arial" pitchFamily="34" charset="0"/>
            </a:rPr>
            <a:t>A6 COMMUNICATION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202757" custScaleY="100196" custLinFactNeighborX="-19826" custLinFactNeighborY="-101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1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1" custScaleX="271744" custScaleY="191869" custLinFactNeighborX="46036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</dgm:ptLst>
  <dgm:cxnLst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DBF9D888-86B8-4C5E-83FD-4FAE36514439}" type="presOf" srcId="{2F5B235D-3C13-4C31-AF8E-7B0C6197432E}" destId="{ADA8148A-746C-40BB-A458-AA3FC1DA3C73}" srcOrd="1" destOrd="0" presId="urn:microsoft.com/office/officeart/2008/layout/HorizontalMultiLevelHierarchy"/>
    <dgm:cxn modelId="{A3E495D0-38F7-4518-B058-57A8ACEEF4C0}" type="presOf" srcId="{2F5B235D-3C13-4C31-AF8E-7B0C6197432E}" destId="{86310E75-BFEB-476C-AD8D-A7F10B09DB59}" srcOrd="0" destOrd="0" presId="urn:microsoft.com/office/officeart/2008/layout/HorizontalMultiLevelHierarchy"/>
    <dgm:cxn modelId="{7E05A6E5-869D-483C-A55A-2241BB831D3F}" type="presOf" srcId="{95326858-D703-43F6-8EA7-6268E560FD53}" destId="{4AA63FEA-C7F6-4901-BD32-6EAEDD7DCAEE}" srcOrd="0" destOrd="0" presId="urn:microsoft.com/office/officeart/2008/layout/HorizontalMultiLevelHierarchy"/>
    <dgm:cxn modelId="{29A529CD-411A-42F5-B84A-EF37581842C3}" type="presOf" srcId="{847AF115-97E3-4101-A63B-531A6096D8C4}" destId="{3F3C7227-3445-43C2-B1C2-D3E2E366DA15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385C08E9-BD93-4424-B407-56FF2AEB68F4}" type="presOf" srcId="{44316761-961A-41E2-A678-1BC74F6609D8}" destId="{BB37F095-8F70-428F-8577-A90248BEFCD5}" srcOrd="0" destOrd="0" presId="urn:microsoft.com/office/officeart/2008/layout/HorizontalMultiLevelHierarchy"/>
    <dgm:cxn modelId="{5621EE21-2B88-4DF3-8055-EFFF2D344E5C}" type="presParOf" srcId="{BB37F095-8F70-428F-8577-A90248BEFCD5}" destId="{17ECCE8F-7ECC-44E4-91C5-9EFB13DB185C}" srcOrd="0" destOrd="0" presId="urn:microsoft.com/office/officeart/2008/layout/HorizontalMultiLevelHierarchy"/>
    <dgm:cxn modelId="{4E1091F0-B834-4DA1-BA47-9582AEEEF313}" type="presParOf" srcId="{17ECCE8F-7ECC-44E4-91C5-9EFB13DB185C}" destId="{4AA63FEA-C7F6-4901-BD32-6EAEDD7DCAEE}" srcOrd="0" destOrd="0" presId="urn:microsoft.com/office/officeart/2008/layout/HorizontalMultiLevelHierarchy"/>
    <dgm:cxn modelId="{1B4616B5-937D-49CD-9470-F99BC299A2FD}" type="presParOf" srcId="{17ECCE8F-7ECC-44E4-91C5-9EFB13DB185C}" destId="{92437F1D-E5A9-4E4B-88EE-B564BFDE54FF}" srcOrd="1" destOrd="0" presId="urn:microsoft.com/office/officeart/2008/layout/HorizontalMultiLevelHierarchy"/>
    <dgm:cxn modelId="{64F8F666-C8D3-421D-AB32-11099CB8C1CE}" type="presParOf" srcId="{92437F1D-E5A9-4E4B-88EE-B564BFDE54FF}" destId="{86310E75-BFEB-476C-AD8D-A7F10B09DB59}" srcOrd="0" destOrd="0" presId="urn:microsoft.com/office/officeart/2008/layout/HorizontalMultiLevelHierarchy"/>
    <dgm:cxn modelId="{FC31A84C-98BF-4DD8-8F92-9FEBBB287F1E}" type="presParOf" srcId="{86310E75-BFEB-476C-AD8D-A7F10B09DB59}" destId="{ADA8148A-746C-40BB-A458-AA3FC1DA3C73}" srcOrd="0" destOrd="0" presId="urn:microsoft.com/office/officeart/2008/layout/HorizontalMultiLevelHierarchy"/>
    <dgm:cxn modelId="{E041CA75-DB4A-4E61-A028-B15CB43DCF55}" type="presParOf" srcId="{92437F1D-E5A9-4E4B-88EE-B564BFDE54FF}" destId="{80425E14-5857-4A48-81B7-B71262E0442E}" srcOrd="1" destOrd="0" presId="urn:microsoft.com/office/officeart/2008/layout/HorizontalMultiLevelHierarchy"/>
    <dgm:cxn modelId="{187C6754-1946-4236-A5D5-DE0B0D9AC808}" type="presParOf" srcId="{80425E14-5857-4A48-81B7-B71262E0442E}" destId="{3F3C7227-3445-43C2-B1C2-D3E2E366DA15}" srcOrd="0" destOrd="0" presId="urn:microsoft.com/office/officeart/2008/layout/HorizontalMultiLevelHierarchy"/>
    <dgm:cxn modelId="{C6DDBBFB-F7D8-47A5-89BE-800F1A536D48}" type="presParOf" srcId="{80425E14-5857-4A48-81B7-B71262E0442E}" destId="{0D74D28C-1502-42F6-9348-E33887B0B1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 dirty="0">
              <a:solidFill>
                <a:schemeClr val="bg1"/>
              </a:solidFill>
              <a:latin typeface="+mn-lt"/>
              <a:cs typeface="Arial" pitchFamily="34" charset="0"/>
            </a:rPr>
            <a:t>A5 ORGANISATION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5.1 Définir la stratégie de maintenance</a:t>
          </a: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accent6">
            <a:lumMod val="50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5.2 Mettre en place et/ou optimiser l'organisation des activités de maintenance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158220" custScaleY="95395" custLinFactNeighborX="-19826" custLinFactNeighborY="-135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2" custScaleX="239774" custScaleY="139815" custLinFactNeighborX="36652" custLinFactNeighborY="-510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2" custScaleX="239774" custScaleY="209722" custLinFactNeighborX="37093" custLinFactNeighborY="-547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</dgm:ptLst>
  <dgm:cxnLst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2C2899D0-736A-4C83-95DC-43D975688328}" type="presOf" srcId="{847AF115-97E3-4101-A63B-531A6096D8C4}" destId="{3F3C7227-3445-43C2-B1C2-D3E2E366DA15}" srcOrd="0" destOrd="0" presId="urn:microsoft.com/office/officeart/2008/layout/HorizontalMultiLevelHierarchy"/>
    <dgm:cxn modelId="{7E20C602-DEEA-4762-AA5F-25FCB7125698}" type="presOf" srcId="{44316761-961A-41E2-A678-1BC74F6609D8}" destId="{BB37F095-8F70-428F-8577-A90248BEFCD5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8752A6F0-64F6-46C1-9DAB-A9CA423D427F}" type="presOf" srcId="{40285DDE-7E67-4225-93DC-FBC8FA8AEA38}" destId="{3E8F6EC4-00EF-4B6B-8017-062D992938B4}" srcOrd="1" destOrd="0" presId="urn:microsoft.com/office/officeart/2008/layout/HorizontalMultiLevelHierarchy"/>
    <dgm:cxn modelId="{0C4473CA-1FC5-4368-8486-8218065996B4}" type="presOf" srcId="{CF0FC657-C84A-48E3-804E-47344CF5BB12}" destId="{DF3286A2-C068-4A88-BF9D-4EF77F4FD53F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1E54C878-076B-4B5B-8F9E-DE214DD92B80}" type="presOf" srcId="{40285DDE-7E67-4225-93DC-FBC8FA8AEA38}" destId="{B64A03C8-A4EC-4DD6-80A2-DA979104E33E}" srcOrd="0" destOrd="0" presId="urn:microsoft.com/office/officeart/2008/layout/HorizontalMultiLevelHierarchy"/>
    <dgm:cxn modelId="{A2FECA73-BA69-425A-B322-63E09AD2CF69}" type="presOf" srcId="{95326858-D703-43F6-8EA7-6268E560FD53}" destId="{4AA63FEA-C7F6-4901-BD32-6EAEDD7DCAEE}" srcOrd="0" destOrd="0" presId="urn:microsoft.com/office/officeart/2008/layout/HorizontalMultiLevelHierarchy"/>
    <dgm:cxn modelId="{D7111A94-A2C0-48AA-B096-84F06988D93A}" type="presOf" srcId="{2F5B235D-3C13-4C31-AF8E-7B0C6197432E}" destId="{86310E75-BFEB-476C-AD8D-A7F10B09DB59}" srcOrd="0" destOrd="0" presId="urn:microsoft.com/office/officeart/2008/layout/HorizontalMultiLevelHierarchy"/>
    <dgm:cxn modelId="{CB14F230-D6FE-4B89-BB31-164B1F2894E5}" type="presOf" srcId="{2F5B235D-3C13-4C31-AF8E-7B0C6197432E}" destId="{ADA8148A-746C-40BB-A458-AA3FC1DA3C73}" srcOrd="1" destOrd="0" presId="urn:microsoft.com/office/officeart/2008/layout/HorizontalMultiLevelHierarchy"/>
    <dgm:cxn modelId="{EC31A087-2DF9-4366-9321-74B1EA201D16}" type="presParOf" srcId="{BB37F095-8F70-428F-8577-A90248BEFCD5}" destId="{17ECCE8F-7ECC-44E4-91C5-9EFB13DB185C}" srcOrd="0" destOrd="0" presId="urn:microsoft.com/office/officeart/2008/layout/HorizontalMultiLevelHierarchy"/>
    <dgm:cxn modelId="{AFAC5083-BE1F-43F8-8D9A-D003B9E779D0}" type="presParOf" srcId="{17ECCE8F-7ECC-44E4-91C5-9EFB13DB185C}" destId="{4AA63FEA-C7F6-4901-BD32-6EAEDD7DCAEE}" srcOrd="0" destOrd="0" presId="urn:microsoft.com/office/officeart/2008/layout/HorizontalMultiLevelHierarchy"/>
    <dgm:cxn modelId="{9F80F5F8-BF1B-4FFB-9B42-02FB27726DC7}" type="presParOf" srcId="{17ECCE8F-7ECC-44E4-91C5-9EFB13DB185C}" destId="{92437F1D-E5A9-4E4B-88EE-B564BFDE54FF}" srcOrd="1" destOrd="0" presId="urn:microsoft.com/office/officeart/2008/layout/HorizontalMultiLevelHierarchy"/>
    <dgm:cxn modelId="{5B92F112-1EFB-4F99-8F2B-A0A44D0D7CC5}" type="presParOf" srcId="{92437F1D-E5A9-4E4B-88EE-B564BFDE54FF}" destId="{86310E75-BFEB-476C-AD8D-A7F10B09DB59}" srcOrd="0" destOrd="0" presId="urn:microsoft.com/office/officeart/2008/layout/HorizontalMultiLevelHierarchy"/>
    <dgm:cxn modelId="{42861F21-FB5A-4695-B314-1B65D3DB8C77}" type="presParOf" srcId="{86310E75-BFEB-476C-AD8D-A7F10B09DB59}" destId="{ADA8148A-746C-40BB-A458-AA3FC1DA3C73}" srcOrd="0" destOrd="0" presId="urn:microsoft.com/office/officeart/2008/layout/HorizontalMultiLevelHierarchy"/>
    <dgm:cxn modelId="{507D4336-755C-4C07-94A1-C3F6F481E1F3}" type="presParOf" srcId="{92437F1D-E5A9-4E4B-88EE-B564BFDE54FF}" destId="{80425E14-5857-4A48-81B7-B71262E0442E}" srcOrd="1" destOrd="0" presId="urn:microsoft.com/office/officeart/2008/layout/HorizontalMultiLevelHierarchy"/>
    <dgm:cxn modelId="{CA5C06DF-63A6-4A90-A2AD-3B0224EEF52C}" type="presParOf" srcId="{80425E14-5857-4A48-81B7-B71262E0442E}" destId="{3F3C7227-3445-43C2-B1C2-D3E2E366DA15}" srcOrd="0" destOrd="0" presId="urn:microsoft.com/office/officeart/2008/layout/HorizontalMultiLevelHierarchy"/>
    <dgm:cxn modelId="{849A8F24-FCEC-40CB-8C54-E7456D98851D}" type="presParOf" srcId="{80425E14-5857-4A48-81B7-B71262E0442E}" destId="{0D74D28C-1502-42F6-9348-E33887B0B19E}" srcOrd="1" destOrd="0" presId="urn:microsoft.com/office/officeart/2008/layout/HorizontalMultiLevelHierarchy"/>
    <dgm:cxn modelId="{13F2B7DB-5A65-4579-811E-268318BC9FD4}" type="presParOf" srcId="{92437F1D-E5A9-4E4B-88EE-B564BFDE54FF}" destId="{B64A03C8-A4EC-4DD6-80A2-DA979104E33E}" srcOrd="2" destOrd="0" presId="urn:microsoft.com/office/officeart/2008/layout/HorizontalMultiLevelHierarchy"/>
    <dgm:cxn modelId="{2922969C-44AB-4036-B8A3-E9947C902664}" type="presParOf" srcId="{B64A03C8-A4EC-4DD6-80A2-DA979104E33E}" destId="{3E8F6EC4-00EF-4B6B-8017-062D992938B4}" srcOrd="0" destOrd="0" presId="urn:microsoft.com/office/officeart/2008/layout/HorizontalMultiLevelHierarchy"/>
    <dgm:cxn modelId="{BFCCBE31-E744-424F-B402-8B80702497AC}" type="presParOf" srcId="{92437F1D-E5A9-4E4B-88EE-B564BFDE54FF}" destId="{CFFCF581-6618-4657-97F4-C2F8575B607A}" srcOrd="3" destOrd="0" presId="urn:microsoft.com/office/officeart/2008/layout/HorizontalMultiLevelHierarchy"/>
    <dgm:cxn modelId="{A16D475D-5EF8-4CE1-8EBF-6C04A6E220E2}" type="presParOf" srcId="{CFFCF581-6618-4657-97F4-C2F8575B607A}" destId="{DF3286A2-C068-4A88-BF9D-4EF77F4FD53F}" srcOrd="0" destOrd="0" presId="urn:microsoft.com/office/officeart/2008/layout/HorizontalMultiLevelHierarchy"/>
    <dgm:cxn modelId="{96DCDA81-B90B-48A9-BA71-89D77A903C63}" type="presParOf" srcId="{CFFCF581-6618-4657-97F4-C2F8575B607A}" destId="{AA12D4C6-2C7C-4B57-BAE2-2309150EAC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316761-961A-41E2-A678-1BC74F6609D8}" type="doc">
      <dgm:prSet loTypeId="urn:microsoft.com/office/officeart/2008/layout/HorizontalMultiLevelHierarchy" loCatId="hierarchy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5326858-D703-43F6-8EA7-6268E560FD53}">
      <dgm:prSet phldrT="[Texte]" custT="1"/>
      <dgm:spPr>
        <a:solidFill>
          <a:srgbClr val="00B0F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1200" b="1">
              <a:solidFill>
                <a:schemeClr val="bg1"/>
              </a:solidFill>
              <a:latin typeface="+mn-lt"/>
              <a:cs typeface="Arial" pitchFamily="34" charset="0"/>
            </a:rPr>
            <a:t>STAGE d'ACTIVIT</a:t>
          </a:r>
          <a:r>
            <a:rPr lang="fr-FR" sz="1200" b="1">
              <a:solidFill>
                <a:schemeClr val="bg1"/>
              </a:solidFill>
              <a:latin typeface="+mn-lt"/>
              <a:cs typeface="Arial"/>
            </a:rPr>
            <a:t>É</a:t>
          </a:r>
          <a:r>
            <a:rPr lang="fr-FR" sz="1200" b="1">
              <a:solidFill>
                <a:schemeClr val="bg1"/>
              </a:solidFill>
              <a:latin typeface="+mn-lt"/>
              <a:cs typeface="Arial" pitchFamily="34" charset="0"/>
            </a:rPr>
            <a:t>S EN ENTREPRISE </a:t>
          </a:r>
          <a:r>
            <a:rPr lang="fr-FR" sz="1200" b="1">
              <a:solidFill>
                <a:sysClr val="windowText" lastClr="000000"/>
              </a:solidFill>
              <a:latin typeface="+mn-lt"/>
              <a:cs typeface="Arial" pitchFamily="34" charset="0"/>
            </a:rPr>
            <a:t>4 semaines</a:t>
          </a:r>
        </a:p>
      </dgm:t>
    </dgm:pt>
    <dgm:pt modelId="{D10B1B86-53E9-47E3-B27C-F2596EB74B56}" type="parTrans" cxnId="{F8815443-C595-45EB-8C46-A9200BCCA7DD}">
      <dgm:prSet/>
      <dgm:spPr/>
      <dgm:t>
        <a:bodyPr/>
        <a:lstStyle/>
        <a:p>
          <a:endParaRPr lang="fr-FR"/>
        </a:p>
      </dgm:t>
    </dgm:pt>
    <dgm:pt modelId="{6862AF96-9681-423A-9081-2693DB5B4271}" type="sibTrans" cxnId="{F8815443-C595-45EB-8C46-A9200BCCA7DD}">
      <dgm:prSet/>
      <dgm:spPr/>
      <dgm:t>
        <a:bodyPr/>
        <a:lstStyle/>
        <a:p>
          <a:endParaRPr lang="fr-FR"/>
        </a:p>
      </dgm:t>
    </dgm:pt>
    <dgm:pt modelId="{847AF115-97E3-4101-A63B-531A6096D8C4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rIns="0"/>
        <a:lstStyle/>
        <a:p>
          <a:r>
            <a:rPr lang="fr-FR" sz="8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6.1 Assurer la communication interne et externe du service maintenance</a:t>
          </a:r>
          <a:endParaRPr lang="fr-FR" sz="8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F5B235D-3C13-4C31-AF8E-7B0C6197432E}" type="parTrans" cxnId="{5A9688C1-9BBE-4BE8-A62C-27010A558CA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C2229D2-A738-4D1F-B9FC-9AEE057C796E}" type="sibTrans" cxnId="{5A9688C1-9BBE-4BE8-A62C-27010A558CA7}">
      <dgm:prSet/>
      <dgm:spPr/>
      <dgm:t>
        <a:bodyPr/>
        <a:lstStyle/>
        <a:p>
          <a:endParaRPr lang="fr-FR"/>
        </a:p>
      </dgm:t>
    </dgm:pt>
    <dgm:pt modelId="{CF0FC657-C84A-48E3-804E-47344CF5BB12}">
      <dgm:prSet phldrT="[Texte]" custT="1"/>
      <dgm:spPr>
        <a:solidFill>
          <a:schemeClr val="tx2">
            <a:lumMod val="75000"/>
          </a:schemeClr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 6.2 Participer à une réunion de progrès</a:t>
          </a:r>
        </a:p>
      </dgm:t>
    </dgm:pt>
    <dgm:pt modelId="{40285DDE-7E67-4225-93DC-FBC8FA8AEA38}" type="parTrans" cxnId="{431D5852-ECCD-4709-8886-09344555D923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F165592-AB25-414D-9218-1F9618C855D0}" type="sibTrans" cxnId="{431D5852-ECCD-4709-8886-09344555D923}">
      <dgm:prSet/>
      <dgm:spPr/>
      <dgm:t>
        <a:bodyPr/>
        <a:lstStyle/>
        <a:p>
          <a:endParaRPr lang="fr-FR"/>
        </a:p>
      </dgm:t>
    </dgm:pt>
    <dgm:pt modelId="{AFCEC346-3692-460E-88FD-A0423C4D7FB1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C51 Rédiger des comptes-rendus et renseigner les outils de maintenance</a:t>
          </a:r>
        </a:p>
      </dgm:t>
    </dgm:pt>
    <dgm:pt modelId="{8F3F1335-F153-4976-AB70-B17026415070}" type="parTrans" cxnId="{34D6B0B2-87E3-446D-AB45-320608DA5A1C}">
      <dgm:prSet/>
      <dgm:spPr>
        <a:ln w="12700"/>
      </dgm:spPr>
      <dgm:t>
        <a:bodyPr/>
        <a:lstStyle/>
        <a:p>
          <a:endParaRPr lang="fr-FR"/>
        </a:p>
      </dgm:t>
    </dgm:pt>
    <dgm:pt modelId="{8106C542-2DE5-45CD-ADE1-51EAB1E89273}" type="sibTrans" cxnId="{34D6B0B2-87E3-446D-AB45-320608DA5A1C}">
      <dgm:prSet/>
      <dgm:spPr/>
      <dgm:t>
        <a:bodyPr/>
        <a:lstStyle/>
        <a:p>
          <a:endParaRPr lang="fr-FR"/>
        </a:p>
      </dgm:t>
    </dgm:pt>
    <dgm:pt modelId="{92A918E5-58C5-41B6-8382-9FB5C9D131A7}">
      <dgm:prSet phldrT="[Texte]" custT="1"/>
      <dgm:spPr>
        <a:solidFill>
          <a:srgbClr val="FF0000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C52 Présenter une activité de maintenance</a:t>
          </a:r>
        </a:p>
      </dgm:t>
    </dgm:pt>
    <dgm:pt modelId="{DD70402D-DCA5-45D3-AC0C-ED770F3622BD}" type="parTrans" cxnId="{8AE1DAA1-83E3-4C1D-A88D-2626F8B2F070}">
      <dgm:prSet/>
      <dgm:spPr>
        <a:ln w="12700"/>
      </dgm:spPr>
      <dgm:t>
        <a:bodyPr/>
        <a:lstStyle/>
        <a:p>
          <a:endParaRPr lang="fr-FR"/>
        </a:p>
      </dgm:t>
    </dgm:pt>
    <dgm:pt modelId="{919DD425-E132-416A-A886-CBDC689D9F4D}" type="sibTrans" cxnId="{8AE1DAA1-83E3-4C1D-A88D-2626F8B2F070}">
      <dgm:prSet/>
      <dgm:spPr/>
      <dgm:t>
        <a:bodyPr/>
        <a:lstStyle/>
        <a:p>
          <a:endParaRPr lang="fr-FR"/>
        </a:p>
      </dgm:t>
    </dgm:pt>
    <dgm:pt modelId="{48BC7C54-A4D1-4F51-B1E9-3B5A52EEBA27}">
      <dgm:prSet custT="1"/>
      <dgm:spPr>
        <a:solidFill>
          <a:srgbClr val="FF99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 2.2 Mettre en oeuvre le plan de maintenance préventive</a:t>
          </a:r>
        </a:p>
      </dgm:t>
    </dgm:pt>
    <dgm:pt modelId="{25C18EBE-A01C-487A-A5D7-6433EA81653F}" type="parTrans" cxnId="{952F0319-6422-443C-98D1-BA96F73D086B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18FD5E3B-2C34-42FB-B207-10A77394609D}" type="sibTrans" cxnId="{952F0319-6422-443C-98D1-BA96F73D086B}">
      <dgm:prSet/>
      <dgm:spPr/>
      <dgm:t>
        <a:bodyPr/>
        <a:lstStyle/>
        <a:p>
          <a:endParaRPr lang="fr-FR"/>
        </a:p>
      </dgm:t>
    </dgm:pt>
    <dgm:pt modelId="{F5AA0826-F15F-4DD4-B3DA-00EF301A60DC}">
      <dgm:prSet custT="1"/>
      <dgm:spPr>
        <a:solidFill>
          <a:srgbClr val="FF0000"/>
        </a:solidFill>
        <a:ln w="12700">
          <a:noFill/>
          <a:prstDash val="lgDash"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900" b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C13 Réaliser les opérations de surveillance et d'inspection et/ou de maintenance préventive</a:t>
          </a:r>
        </a:p>
      </dgm:t>
    </dgm:pt>
    <dgm:pt modelId="{5B0F32B5-E438-49B5-A847-3D60402BF12E}" type="parTrans" cxnId="{6A2BED44-9BB5-42BD-B504-8DC1D6E301F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6C9F777A-247F-48F4-96DC-781071ACD065}" type="sibTrans" cxnId="{6A2BED44-9BB5-42BD-B504-8DC1D6E301F7}">
      <dgm:prSet/>
      <dgm:spPr/>
      <dgm:t>
        <a:bodyPr/>
        <a:lstStyle/>
        <a:p>
          <a:endParaRPr lang="fr-FR"/>
        </a:p>
      </dgm:t>
    </dgm:pt>
    <dgm:pt modelId="{BB37F095-8F70-428F-8577-A90248BEFCD5}" type="pres">
      <dgm:prSet presAssocID="{44316761-961A-41E2-A678-1BC74F6609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CCE8F-7ECC-44E4-91C5-9EFB13DB185C}" type="pres">
      <dgm:prSet presAssocID="{95326858-D703-43F6-8EA7-6268E560FD53}" presName="root1" presStyleCnt="0"/>
      <dgm:spPr/>
    </dgm:pt>
    <dgm:pt modelId="{4AA63FEA-C7F6-4901-BD32-6EAEDD7DCAEE}" type="pres">
      <dgm:prSet presAssocID="{95326858-D703-43F6-8EA7-6268E560FD53}" presName="LevelOneTextNode" presStyleLbl="node0" presStyleIdx="0" presStyleCnt="1" custAng="5400000" custScaleX="503130" custScaleY="99327" custLinFactNeighborX="26611" custLinFactNeighborY="533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2437F1D-E5A9-4E4B-88EE-B564BFDE54FF}" type="pres">
      <dgm:prSet presAssocID="{95326858-D703-43F6-8EA7-6268E560FD53}" presName="level2hierChild" presStyleCnt="0"/>
      <dgm:spPr/>
    </dgm:pt>
    <dgm:pt modelId="{86310E75-BFEB-476C-AD8D-A7F10B09DB59}" type="pres">
      <dgm:prSet presAssocID="{2F5B235D-3C13-4C31-AF8E-7B0C6197432E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ADA8148A-746C-40BB-A458-AA3FC1DA3C73}" type="pres">
      <dgm:prSet presAssocID="{2F5B235D-3C13-4C31-AF8E-7B0C6197432E}" presName="connTx" presStyleLbl="parChTrans1D2" presStyleIdx="0" presStyleCnt="3"/>
      <dgm:spPr/>
      <dgm:t>
        <a:bodyPr/>
        <a:lstStyle/>
        <a:p>
          <a:endParaRPr lang="fr-FR"/>
        </a:p>
      </dgm:t>
    </dgm:pt>
    <dgm:pt modelId="{80425E14-5857-4A48-81B7-B71262E0442E}" type="pres">
      <dgm:prSet presAssocID="{847AF115-97E3-4101-A63B-531A6096D8C4}" presName="root2" presStyleCnt="0"/>
      <dgm:spPr/>
    </dgm:pt>
    <dgm:pt modelId="{3F3C7227-3445-43C2-B1C2-D3E2E366DA15}" type="pres">
      <dgm:prSet presAssocID="{847AF115-97E3-4101-A63B-531A6096D8C4}" presName="LevelTwoTextNode" presStyleLbl="node2" presStyleIdx="0" presStyleCnt="3" custScaleX="255656" custScaleY="236546" custLinFactNeighborX="3532" custLinFactNeighborY="663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0D74D28C-1502-42F6-9348-E33887B0B19E}" type="pres">
      <dgm:prSet presAssocID="{847AF115-97E3-4101-A63B-531A6096D8C4}" presName="level3hierChild" presStyleCnt="0"/>
      <dgm:spPr/>
    </dgm:pt>
    <dgm:pt modelId="{5D29AEA2-D60A-4147-9F15-745FD731D43B}" type="pres">
      <dgm:prSet presAssocID="{8F3F1335-F153-4976-AB70-B17026415070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5AB5CAEB-3FB7-4943-9AAD-69B314DA87C8}" type="pres">
      <dgm:prSet presAssocID="{8F3F1335-F153-4976-AB70-B17026415070}" presName="connTx" presStyleLbl="parChTrans1D3" presStyleIdx="0" presStyleCnt="3"/>
      <dgm:spPr/>
      <dgm:t>
        <a:bodyPr/>
        <a:lstStyle/>
        <a:p>
          <a:endParaRPr lang="fr-FR"/>
        </a:p>
      </dgm:t>
    </dgm:pt>
    <dgm:pt modelId="{7BCDEA13-4B49-4FC6-8BA0-5A3D3252331B}" type="pres">
      <dgm:prSet presAssocID="{AFCEC346-3692-460E-88FD-A0423C4D7FB1}" presName="root2" presStyleCnt="0"/>
      <dgm:spPr/>
    </dgm:pt>
    <dgm:pt modelId="{FA7D270B-18E7-4E0D-A99B-4268642583AC}" type="pres">
      <dgm:prSet presAssocID="{AFCEC346-3692-460E-88FD-A0423C4D7FB1}" presName="LevelTwoTextNode" presStyleLbl="node3" presStyleIdx="0" presStyleCnt="3" custScaleX="253617" custScaleY="274905" custLinFactNeighborX="-3571" custLinFactNeighborY="56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9C5649D3-C34C-4D1A-A92B-5854694D378D}" type="pres">
      <dgm:prSet presAssocID="{AFCEC346-3692-460E-88FD-A0423C4D7FB1}" presName="level3hierChild" presStyleCnt="0"/>
      <dgm:spPr/>
    </dgm:pt>
    <dgm:pt modelId="{B64A03C8-A4EC-4DD6-80A2-DA979104E33E}" type="pres">
      <dgm:prSet presAssocID="{40285DDE-7E67-4225-93DC-FBC8FA8AEA38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3E8F6EC4-00EF-4B6B-8017-062D992938B4}" type="pres">
      <dgm:prSet presAssocID="{40285DDE-7E67-4225-93DC-FBC8FA8AEA38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FFCF581-6618-4657-97F4-C2F8575B607A}" type="pres">
      <dgm:prSet presAssocID="{CF0FC657-C84A-48E3-804E-47344CF5BB12}" presName="root2" presStyleCnt="0"/>
      <dgm:spPr/>
    </dgm:pt>
    <dgm:pt modelId="{DF3286A2-C068-4A88-BF9D-4EF77F4FD53F}" type="pres">
      <dgm:prSet presAssocID="{CF0FC657-C84A-48E3-804E-47344CF5BB12}" presName="LevelTwoTextNode" presStyleLbl="node2" presStyleIdx="1" presStyleCnt="3" custScaleX="258115" custScaleY="197122" custLinFactNeighborX="4734" custLinFactNeighborY="614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12D4C6-2C7C-4B57-BAE2-2309150EAC24}" type="pres">
      <dgm:prSet presAssocID="{CF0FC657-C84A-48E3-804E-47344CF5BB12}" presName="level3hierChild" presStyleCnt="0"/>
      <dgm:spPr/>
    </dgm:pt>
    <dgm:pt modelId="{26F6CBCF-359B-4A4D-9BB2-762FFB3D2A16}" type="pres">
      <dgm:prSet presAssocID="{DD70402D-DCA5-45D3-AC0C-ED770F3622BD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A2CED1C1-EA67-4635-B191-8CB1771BE535}" type="pres">
      <dgm:prSet presAssocID="{DD70402D-DCA5-45D3-AC0C-ED770F3622BD}" presName="connTx" presStyleLbl="parChTrans1D3" presStyleIdx="1" presStyleCnt="3"/>
      <dgm:spPr/>
      <dgm:t>
        <a:bodyPr/>
        <a:lstStyle/>
        <a:p>
          <a:endParaRPr lang="fr-FR"/>
        </a:p>
      </dgm:t>
    </dgm:pt>
    <dgm:pt modelId="{4021FD2F-8C42-43FB-B0B3-8694CAD4FED7}" type="pres">
      <dgm:prSet presAssocID="{92A918E5-58C5-41B6-8382-9FB5C9D131A7}" presName="root2" presStyleCnt="0"/>
      <dgm:spPr/>
    </dgm:pt>
    <dgm:pt modelId="{9E6BB598-74E9-4B05-B797-F5889E89C3B1}" type="pres">
      <dgm:prSet presAssocID="{92A918E5-58C5-41B6-8382-9FB5C9D131A7}" presName="LevelTwoTextNode" presStyleLbl="node3" presStyleIdx="1" presStyleCnt="3" custScaleX="253617" custScaleY="162315" custLinFactNeighborX="-3330" custLinFactNeighborY="631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FAC933C-7FC4-47D1-BB07-EE2C534EEC05}" type="pres">
      <dgm:prSet presAssocID="{92A918E5-58C5-41B6-8382-9FB5C9D131A7}" presName="level3hierChild" presStyleCnt="0"/>
      <dgm:spPr/>
    </dgm:pt>
    <dgm:pt modelId="{C71B0103-21AC-4EE7-A2B3-9A064BF4A700}" type="pres">
      <dgm:prSet presAssocID="{25C18EBE-A01C-487A-A5D7-6433EA81653F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7FAC8669-B0A0-480F-B607-4C2DD903D93E}" type="pres">
      <dgm:prSet presAssocID="{25C18EBE-A01C-487A-A5D7-6433EA81653F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CE5C265-66F6-4776-8DEC-3E33CA5D593D}" type="pres">
      <dgm:prSet presAssocID="{48BC7C54-A4D1-4F51-B1E9-3B5A52EEBA27}" presName="root2" presStyleCnt="0"/>
      <dgm:spPr/>
    </dgm:pt>
    <dgm:pt modelId="{15840B56-433B-45F3-AD5D-72CB1624E3D1}" type="pres">
      <dgm:prSet presAssocID="{48BC7C54-A4D1-4F51-B1E9-3B5A52EEBA27}" presName="LevelTwoTextNode" presStyleLbl="node2" presStyleIdx="2" presStyleCnt="3" custScaleX="251819" custScaleY="227141" custLinFactNeighborX="5951" custLinFactNeighborY="-23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EAA6457D-9661-43CF-AF9C-3B0D42FAC643}" type="pres">
      <dgm:prSet presAssocID="{48BC7C54-A4D1-4F51-B1E9-3B5A52EEBA27}" presName="level3hierChild" presStyleCnt="0"/>
      <dgm:spPr/>
    </dgm:pt>
    <dgm:pt modelId="{4D7D4988-61E8-4D24-8FEF-FFB3B33EF33B}" type="pres">
      <dgm:prSet presAssocID="{5B0F32B5-E438-49B5-A847-3D60402BF12E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2A6F53B3-A791-4192-9D54-25865D419C25}" type="pres">
      <dgm:prSet presAssocID="{5B0F32B5-E438-49B5-A847-3D60402BF12E}" presName="connTx" presStyleLbl="parChTrans1D3" presStyleIdx="2" presStyleCnt="3"/>
      <dgm:spPr/>
      <dgm:t>
        <a:bodyPr/>
        <a:lstStyle/>
        <a:p>
          <a:endParaRPr lang="fr-FR"/>
        </a:p>
      </dgm:t>
    </dgm:pt>
    <dgm:pt modelId="{E182CB28-EBA1-4335-85DF-7C94C8BCDA90}" type="pres">
      <dgm:prSet presAssocID="{F5AA0826-F15F-4DD4-B3DA-00EF301A60DC}" presName="root2" presStyleCnt="0"/>
      <dgm:spPr/>
    </dgm:pt>
    <dgm:pt modelId="{0561FD50-6DA0-48BF-9219-BA353F0C667E}" type="pres">
      <dgm:prSet presAssocID="{F5AA0826-F15F-4DD4-B3DA-00EF301A60DC}" presName="LevelTwoTextNode" presStyleLbl="node3" presStyleIdx="2" presStyleCnt="3" custScaleX="273618" custScaleY="311559" custLinFactNeighborX="-850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F02177EB-EDD3-40B8-A883-794FF7D1F3F1}" type="pres">
      <dgm:prSet presAssocID="{F5AA0826-F15F-4DD4-B3DA-00EF301A60DC}" presName="level3hierChild" presStyleCnt="0"/>
      <dgm:spPr/>
    </dgm:pt>
  </dgm:ptLst>
  <dgm:cxnLst>
    <dgm:cxn modelId="{F39E3C26-AF26-44D5-B69D-68E7F498AC9C}" type="presOf" srcId="{25C18EBE-A01C-487A-A5D7-6433EA81653F}" destId="{7FAC8669-B0A0-480F-B607-4C2DD903D93E}" srcOrd="1" destOrd="0" presId="urn:microsoft.com/office/officeart/2008/layout/HorizontalMultiLevelHierarchy"/>
    <dgm:cxn modelId="{AF478CA6-6E9A-4F87-9EAA-2E4125D471EA}" type="presOf" srcId="{2F5B235D-3C13-4C31-AF8E-7B0C6197432E}" destId="{86310E75-BFEB-476C-AD8D-A7F10B09DB59}" srcOrd="0" destOrd="0" presId="urn:microsoft.com/office/officeart/2008/layout/HorizontalMultiLevelHierarchy"/>
    <dgm:cxn modelId="{3A86AB24-3F04-4D07-B87A-3C2917B85327}" type="presOf" srcId="{DD70402D-DCA5-45D3-AC0C-ED770F3622BD}" destId="{A2CED1C1-EA67-4635-B191-8CB1771BE535}" srcOrd="1" destOrd="0" presId="urn:microsoft.com/office/officeart/2008/layout/HorizontalMultiLevelHierarchy"/>
    <dgm:cxn modelId="{3900FD5E-B9E8-413B-AAFB-DD0D55671888}" type="presOf" srcId="{AFCEC346-3692-460E-88FD-A0423C4D7FB1}" destId="{FA7D270B-18E7-4E0D-A99B-4268642583AC}" srcOrd="0" destOrd="0" presId="urn:microsoft.com/office/officeart/2008/layout/HorizontalMultiLevelHierarchy"/>
    <dgm:cxn modelId="{82343CAB-DCCE-4353-AA7C-54B9066DB694}" type="presOf" srcId="{5B0F32B5-E438-49B5-A847-3D60402BF12E}" destId="{4D7D4988-61E8-4D24-8FEF-FFB3B33EF33B}" srcOrd="0" destOrd="0" presId="urn:microsoft.com/office/officeart/2008/layout/HorizontalMultiLevelHierarchy"/>
    <dgm:cxn modelId="{111D2382-323B-4433-9638-ADAF3F20972D}" type="presOf" srcId="{2F5B235D-3C13-4C31-AF8E-7B0C6197432E}" destId="{ADA8148A-746C-40BB-A458-AA3FC1DA3C73}" srcOrd="1" destOrd="0" presId="urn:microsoft.com/office/officeart/2008/layout/HorizontalMultiLevelHierarchy"/>
    <dgm:cxn modelId="{1B6EE0C7-892F-43EC-8E36-1F44E3F8F927}" type="presOf" srcId="{40285DDE-7E67-4225-93DC-FBC8FA8AEA38}" destId="{3E8F6EC4-00EF-4B6B-8017-062D992938B4}" srcOrd="1" destOrd="0" presId="urn:microsoft.com/office/officeart/2008/layout/HorizontalMultiLevelHierarchy"/>
    <dgm:cxn modelId="{DDF677E8-8EDA-459F-BF30-5AA5FD95EA5A}" type="presOf" srcId="{8F3F1335-F153-4976-AB70-B17026415070}" destId="{5AB5CAEB-3FB7-4943-9AAD-69B314DA87C8}" srcOrd="1" destOrd="0" presId="urn:microsoft.com/office/officeart/2008/layout/HorizontalMultiLevelHierarchy"/>
    <dgm:cxn modelId="{25ACC0F8-1D03-4223-B2A7-CAAD24D481E9}" type="presOf" srcId="{847AF115-97E3-4101-A63B-531A6096D8C4}" destId="{3F3C7227-3445-43C2-B1C2-D3E2E366DA15}" srcOrd="0" destOrd="0" presId="urn:microsoft.com/office/officeart/2008/layout/HorizontalMultiLevelHierarchy"/>
    <dgm:cxn modelId="{71D6C2AE-7591-43B4-A6BF-A067761CCF6B}" type="presOf" srcId="{CF0FC657-C84A-48E3-804E-47344CF5BB12}" destId="{DF3286A2-C068-4A88-BF9D-4EF77F4FD53F}" srcOrd="0" destOrd="0" presId="urn:microsoft.com/office/officeart/2008/layout/HorizontalMultiLevelHierarchy"/>
    <dgm:cxn modelId="{083B3362-67F3-4B7F-93FF-E87B21D26BE7}" type="presOf" srcId="{5B0F32B5-E438-49B5-A847-3D60402BF12E}" destId="{2A6F53B3-A791-4192-9D54-25865D419C25}" srcOrd="1" destOrd="0" presId="urn:microsoft.com/office/officeart/2008/layout/HorizontalMultiLevelHierarchy"/>
    <dgm:cxn modelId="{75B970DB-5D84-4050-96B2-706ACE5D0588}" type="presOf" srcId="{40285DDE-7E67-4225-93DC-FBC8FA8AEA38}" destId="{B64A03C8-A4EC-4DD6-80A2-DA979104E33E}" srcOrd="0" destOrd="0" presId="urn:microsoft.com/office/officeart/2008/layout/HorizontalMultiLevelHierarchy"/>
    <dgm:cxn modelId="{48566EA0-CCB1-4FD4-A51C-208CF13ACBB8}" type="presOf" srcId="{44316761-961A-41E2-A678-1BC74F6609D8}" destId="{BB37F095-8F70-428F-8577-A90248BEFCD5}" srcOrd="0" destOrd="0" presId="urn:microsoft.com/office/officeart/2008/layout/HorizontalMultiLevelHierarchy"/>
    <dgm:cxn modelId="{431D5852-ECCD-4709-8886-09344555D923}" srcId="{95326858-D703-43F6-8EA7-6268E560FD53}" destId="{CF0FC657-C84A-48E3-804E-47344CF5BB12}" srcOrd="1" destOrd="0" parTransId="{40285DDE-7E67-4225-93DC-FBC8FA8AEA38}" sibTransId="{CF165592-AB25-414D-9218-1F9618C855D0}"/>
    <dgm:cxn modelId="{8AE1DAA1-83E3-4C1D-A88D-2626F8B2F070}" srcId="{CF0FC657-C84A-48E3-804E-47344CF5BB12}" destId="{92A918E5-58C5-41B6-8382-9FB5C9D131A7}" srcOrd="0" destOrd="0" parTransId="{DD70402D-DCA5-45D3-AC0C-ED770F3622BD}" sibTransId="{919DD425-E132-416A-A886-CBDC689D9F4D}"/>
    <dgm:cxn modelId="{26DBB1D9-BCDC-4F18-9B70-E13F705FB033}" type="presOf" srcId="{DD70402D-DCA5-45D3-AC0C-ED770F3622BD}" destId="{26F6CBCF-359B-4A4D-9BB2-762FFB3D2A16}" srcOrd="0" destOrd="0" presId="urn:microsoft.com/office/officeart/2008/layout/HorizontalMultiLevelHierarchy"/>
    <dgm:cxn modelId="{44268089-DE80-454C-960E-9765C180298A}" type="presOf" srcId="{F5AA0826-F15F-4DD4-B3DA-00EF301A60DC}" destId="{0561FD50-6DA0-48BF-9219-BA353F0C667E}" srcOrd="0" destOrd="0" presId="urn:microsoft.com/office/officeart/2008/layout/HorizontalMultiLevelHierarchy"/>
    <dgm:cxn modelId="{34D6B0B2-87E3-446D-AB45-320608DA5A1C}" srcId="{847AF115-97E3-4101-A63B-531A6096D8C4}" destId="{AFCEC346-3692-460E-88FD-A0423C4D7FB1}" srcOrd="0" destOrd="0" parTransId="{8F3F1335-F153-4976-AB70-B17026415070}" sibTransId="{8106C542-2DE5-45CD-ADE1-51EAB1E89273}"/>
    <dgm:cxn modelId="{0ABC3F64-9B86-4890-99B8-9AB9DB7FF2C5}" type="presOf" srcId="{48BC7C54-A4D1-4F51-B1E9-3B5A52EEBA27}" destId="{15840B56-433B-45F3-AD5D-72CB1624E3D1}" srcOrd="0" destOrd="0" presId="urn:microsoft.com/office/officeart/2008/layout/HorizontalMultiLevelHierarchy"/>
    <dgm:cxn modelId="{81D3B41D-DE10-49D2-AC4E-C49F0D745EA4}" type="presOf" srcId="{25C18EBE-A01C-487A-A5D7-6433EA81653F}" destId="{C71B0103-21AC-4EE7-A2B3-9A064BF4A700}" srcOrd="0" destOrd="0" presId="urn:microsoft.com/office/officeart/2008/layout/HorizontalMultiLevelHierarchy"/>
    <dgm:cxn modelId="{0A474778-E764-4629-B6FC-0721519C7697}" type="presOf" srcId="{92A918E5-58C5-41B6-8382-9FB5C9D131A7}" destId="{9E6BB598-74E9-4B05-B797-F5889E89C3B1}" srcOrd="0" destOrd="0" presId="urn:microsoft.com/office/officeart/2008/layout/HorizontalMultiLevelHierarchy"/>
    <dgm:cxn modelId="{F8815443-C595-45EB-8C46-A9200BCCA7DD}" srcId="{44316761-961A-41E2-A678-1BC74F6609D8}" destId="{95326858-D703-43F6-8EA7-6268E560FD53}" srcOrd="0" destOrd="0" parTransId="{D10B1B86-53E9-47E3-B27C-F2596EB74B56}" sibTransId="{6862AF96-9681-423A-9081-2693DB5B4271}"/>
    <dgm:cxn modelId="{952F0319-6422-443C-98D1-BA96F73D086B}" srcId="{95326858-D703-43F6-8EA7-6268E560FD53}" destId="{48BC7C54-A4D1-4F51-B1E9-3B5A52EEBA27}" srcOrd="2" destOrd="0" parTransId="{25C18EBE-A01C-487A-A5D7-6433EA81653F}" sibTransId="{18FD5E3B-2C34-42FB-B207-10A77394609D}"/>
    <dgm:cxn modelId="{3F4AEFB5-6B95-402A-8009-6FA58175369C}" type="presOf" srcId="{95326858-D703-43F6-8EA7-6268E560FD53}" destId="{4AA63FEA-C7F6-4901-BD32-6EAEDD7DCAEE}" srcOrd="0" destOrd="0" presId="urn:microsoft.com/office/officeart/2008/layout/HorizontalMultiLevelHierarchy"/>
    <dgm:cxn modelId="{6A2BED44-9BB5-42BD-B504-8DC1D6E301F7}" srcId="{48BC7C54-A4D1-4F51-B1E9-3B5A52EEBA27}" destId="{F5AA0826-F15F-4DD4-B3DA-00EF301A60DC}" srcOrd="0" destOrd="0" parTransId="{5B0F32B5-E438-49B5-A847-3D60402BF12E}" sibTransId="{6C9F777A-247F-48F4-96DC-781071ACD065}"/>
    <dgm:cxn modelId="{E719E06A-EE93-4164-8EEB-2C6BC550E3CD}" type="presOf" srcId="{8F3F1335-F153-4976-AB70-B17026415070}" destId="{5D29AEA2-D60A-4147-9F15-745FD731D43B}" srcOrd="0" destOrd="0" presId="urn:microsoft.com/office/officeart/2008/layout/HorizontalMultiLevelHierarchy"/>
    <dgm:cxn modelId="{5A9688C1-9BBE-4BE8-A62C-27010A558CA7}" srcId="{95326858-D703-43F6-8EA7-6268E560FD53}" destId="{847AF115-97E3-4101-A63B-531A6096D8C4}" srcOrd="0" destOrd="0" parTransId="{2F5B235D-3C13-4C31-AF8E-7B0C6197432E}" sibTransId="{FC2229D2-A738-4D1F-B9FC-9AEE057C796E}"/>
    <dgm:cxn modelId="{6FEE5584-9302-443E-80C5-CD811A4928E8}" type="presParOf" srcId="{BB37F095-8F70-428F-8577-A90248BEFCD5}" destId="{17ECCE8F-7ECC-44E4-91C5-9EFB13DB185C}" srcOrd="0" destOrd="0" presId="urn:microsoft.com/office/officeart/2008/layout/HorizontalMultiLevelHierarchy"/>
    <dgm:cxn modelId="{B6C476EE-2EE1-4928-AC43-1E36579F9168}" type="presParOf" srcId="{17ECCE8F-7ECC-44E4-91C5-9EFB13DB185C}" destId="{4AA63FEA-C7F6-4901-BD32-6EAEDD7DCAEE}" srcOrd="0" destOrd="0" presId="urn:microsoft.com/office/officeart/2008/layout/HorizontalMultiLevelHierarchy"/>
    <dgm:cxn modelId="{8A32BF1C-BBF7-4F98-852E-F16849BFDC15}" type="presParOf" srcId="{17ECCE8F-7ECC-44E4-91C5-9EFB13DB185C}" destId="{92437F1D-E5A9-4E4B-88EE-B564BFDE54FF}" srcOrd="1" destOrd="0" presId="urn:microsoft.com/office/officeart/2008/layout/HorizontalMultiLevelHierarchy"/>
    <dgm:cxn modelId="{029A7091-6577-40DD-A1AD-303A856E270D}" type="presParOf" srcId="{92437F1D-E5A9-4E4B-88EE-B564BFDE54FF}" destId="{86310E75-BFEB-476C-AD8D-A7F10B09DB59}" srcOrd="0" destOrd="0" presId="urn:microsoft.com/office/officeart/2008/layout/HorizontalMultiLevelHierarchy"/>
    <dgm:cxn modelId="{A5BA7865-AA3F-44A0-915C-4035DFB0D82C}" type="presParOf" srcId="{86310E75-BFEB-476C-AD8D-A7F10B09DB59}" destId="{ADA8148A-746C-40BB-A458-AA3FC1DA3C73}" srcOrd="0" destOrd="0" presId="urn:microsoft.com/office/officeart/2008/layout/HorizontalMultiLevelHierarchy"/>
    <dgm:cxn modelId="{4B852CAB-AF7E-472D-91A1-8EC79DE7D1C0}" type="presParOf" srcId="{92437F1D-E5A9-4E4B-88EE-B564BFDE54FF}" destId="{80425E14-5857-4A48-81B7-B71262E0442E}" srcOrd="1" destOrd="0" presId="urn:microsoft.com/office/officeart/2008/layout/HorizontalMultiLevelHierarchy"/>
    <dgm:cxn modelId="{7242679A-5BBF-46BF-810C-FD72069F3B07}" type="presParOf" srcId="{80425E14-5857-4A48-81B7-B71262E0442E}" destId="{3F3C7227-3445-43C2-B1C2-D3E2E366DA15}" srcOrd="0" destOrd="0" presId="urn:microsoft.com/office/officeart/2008/layout/HorizontalMultiLevelHierarchy"/>
    <dgm:cxn modelId="{154E4311-5824-444A-9B1A-C7654B364623}" type="presParOf" srcId="{80425E14-5857-4A48-81B7-B71262E0442E}" destId="{0D74D28C-1502-42F6-9348-E33887B0B19E}" srcOrd="1" destOrd="0" presId="urn:microsoft.com/office/officeart/2008/layout/HorizontalMultiLevelHierarchy"/>
    <dgm:cxn modelId="{1893795B-2907-47ED-9DA0-79494FEF2E7A}" type="presParOf" srcId="{0D74D28C-1502-42F6-9348-E33887B0B19E}" destId="{5D29AEA2-D60A-4147-9F15-745FD731D43B}" srcOrd="0" destOrd="0" presId="urn:microsoft.com/office/officeart/2008/layout/HorizontalMultiLevelHierarchy"/>
    <dgm:cxn modelId="{C0449453-DDD2-4159-BC93-9D383529D714}" type="presParOf" srcId="{5D29AEA2-D60A-4147-9F15-745FD731D43B}" destId="{5AB5CAEB-3FB7-4943-9AAD-69B314DA87C8}" srcOrd="0" destOrd="0" presId="urn:microsoft.com/office/officeart/2008/layout/HorizontalMultiLevelHierarchy"/>
    <dgm:cxn modelId="{EB663DC9-C20A-4D64-B4E3-4FCD64336A6E}" type="presParOf" srcId="{0D74D28C-1502-42F6-9348-E33887B0B19E}" destId="{7BCDEA13-4B49-4FC6-8BA0-5A3D3252331B}" srcOrd="1" destOrd="0" presId="urn:microsoft.com/office/officeart/2008/layout/HorizontalMultiLevelHierarchy"/>
    <dgm:cxn modelId="{E4693D03-7235-41C8-B591-7548CA08FE54}" type="presParOf" srcId="{7BCDEA13-4B49-4FC6-8BA0-5A3D3252331B}" destId="{FA7D270B-18E7-4E0D-A99B-4268642583AC}" srcOrd="0" destOrd="0" presId="urn:microsoft.com/office/officeart/2008/layout/HorizontalMultiLevelHierarchy"/>
    <dgm:cxn modelId="{F17388FA-0047-4E10-85D1-70720E09AA10}" type="presParOf" srcId="{7BCDEA13-4B49-4FC6-8BA0-5A3D3252331B}" destId="{9C5649D3-C34C-4D1A-A92B-5854694D378D}" srcOrd="1" destOrd="0" presId="urn:microsoft.com/office/officeart/2008/layout/HorizontalMultiLevelHierarchy"/>
    <dgm:cxn modelId="{93AA7391-6E46-4D75-B79A-20D17A07F7DC}" type="presParOf" srcId="{92437F1D-E5A9-4E4B-88EE-B564BFDE54FF}" destId="{B64A03C8-A4EC-4DD6-80A2-DA979104E33E}" srcOrd="2" destOrd="0" presId="urn:microsoft.com/office/officeart/2008/layout/HorizontalMultiLevelHierarchy"/>
    <dgm:cxn modelId="{3972FEC8-CEF6-4C39-82BF-7BC38C95670F}" type="presParOf" srcId="{B64A03C8-A4EC-4DD6-80A2-DA979104E33E}" destId="{3E8F6EC4-00EF-4B6B-8017-062D992938B4}" srcOrd="0" destOrd="0" presId="urn:microsoft.com/office/officeart/2008/layout/HorizontalMultiLevelHierarchy"/>
    <dgm:cxn modelId="{34910E08-F9AB-4F85-B8A1-F876491060EA}" type="presParOf" srcId="{92437F1D-E5A9-4E4B-88EE-B564BFDE54FF}" destId="{CFFCF581-6618-4657-97F4-C2F8575B607A}" srcOrd="3" destOrd="0" presId="urn:microsoft.com/office/officeart/2008/layout/HorizontalMultiLevelHierarchy"/>
    <dgm:cxn modelId="{B94A4196-2361-4193-8804-87EC62C2256B}" type="presParOf" srcId="{CFFCF581-6618-4657-97F4-C2F8575B607A}" destId="{DF3286A2-C068-4A88-BF9D-4EF77F4FD53F}" srcOrd="0" destOrd="0" presId="urn:microsoft.com/office/officeart/2008/layout/HorizontalMultiLevelHierarchy"/>
    <dgm:cxn modelId="{2439E3FF-7E3B-4233-90B0-37213D7A2880}" type="presParOf" srcId="{CFFCF581-6618-4657-97F4-C2F8575B607A}" destId="{AA12D4C6-2C7C-4B57-BAE2-2309150EAC24}" srcOrd="1" destOrd="0" presId="urn:microsoft.com/office/officeart/2008/layout/HorizontalMultiLevelHierarchy"/>
    <dgm:cxn modelId="{20F26D8F-1D63-4B29-A41D-B08D2F69B192}" type="presParOf" srcId="{AA12D4C6-2C7C-4B57-BAE2-2309150EAC24}" destId="{26F6CBCF-359B-4A4D-9BB2-762FFB3D2A16}" srcOrd="0" destOrd="0" presId="urn:microsoft.com/office/officeart/2008/layout/HorizontalMultiLevelHierarchy"/>
    <dgm:cxn modelId="{E355D277-0F65-4161-8CC5-07EEFBD106C3}" type="presParOf" srcId="{26F6CBCF-359B-4A4D-9BB2-762FFB3D2A16}" destId="{A2CED1C1-EA67-4635-B191-8CB1771BE535}" srcOrd="0" destOrd="0" presId="urn:microsoft.com/office/officeart/2008/layout/HorizontalMultiLevelHierarchy"/>
    <dgm:cxn modelId="{125EAAC9-6D81-4797-B4B2-5563E2B8B745}" type="presParOf" srcId="{AA12D4C6-2C7C-4B57-BAE2-2309150EAC24}" destId="{4021FD2F-8C42-43FB-B0B3-8694CAD4FED7}" srcOrd="1" destOrd="0" presId="urn:microsoft.com/office/officeart/2008/layout/HorizontalMultiLevelHierarchy"/>
    <dgm:cxn modelId="{25D14345-07F3-4443-B56A-29C276C229C8}" type="presParOf" srcId="{4021FD2F-8C42-43FB-B0B3-8694CAD4FED7}" destId="{9E6BB598-74E9-4B05-B797-F5889E89C3B1}" srcOrd="0" destOrd="0" presId="urn:microsoft.com/office/officeart/2008/layout/HorizontalMultiLevelHierarchy"/>
    <dgm:cxn modelId="{90D43DC6-D9E9-4189-B633-CE5A3B2E496C}" type="presParOf" srcId="{4021FD2F-8C42-43FB-B0B3-8694CAD4FED7}" destId="{6FAC933C-7FC4-47D1-BB07-EE2C534EEC05}" srcOrd="1" destOrd="0" presId="urn:microsoft.com/office/officeart/2008/layout/HorizontalMultiLevelHierarchy"/>
    <dgm:cxn modelId="{5FF6C944-0EEA-4351-9066-68A7238655EF}" type="presParOf" srcId="{92437F1D-E5A9-4E4B-88EE-B564BFDE54FF}" destId="{C71B0103-21AC-4EE7-A2B3-9A064BF4A700}" srcOrd="4" destOrd="0" presId="urn:microsoft.com/office/officeart/2008/layout/HorizontalMultiLevelHierarchy"/>
    <dgm:cxn modelId="{56ADCD68-C5E2-49C0-8931-9657367F8233}" type="presParOf" srcId="{C71B0103-21AC-4EE7-A2B3-9A064BF4A700}" destId="{7FAC8669-B0A0-480F-B607-4C2DD903D93E}" srcOrd="0" destOrd="0" presId="urn:microsoft.com/office/officeart/2008/layout/HorizontalMultiLevelHierarchy"/>
    <dgm:cxn modelId="{7CC32403-4B16-486D-AA29-24A1CE8EE5FA}" type="presParOf" srcId="{92437F1D-E5A9-4E4B-88EE-B564BFDE54FF}" destId="{FCE5C265-66F6-4776-8DEC-3E33CA5D593D}" srcOrd="5" destOrd="0" presId="urn:microsoft.com/office/officeart/2008/layout/HorizontalMultiLevelHierarchy"/>
    <dgm:cxn modelId="{AFF098A3-7D14-4463-9952-1DC4262D44E6}" type="presParOf" srcId="{FCE5C265-66F6-4776-8DEC-3E33CA5D593D}" destId="{15840B56-433B-45F3-AD5D-72CB1624E3D1}" srcOrd="0" destOrd="0" presId="urn:microsoft.com/office/officeart/2008/layout/HorizontalMultiLevelHierarchy"/>
    <dgm:cxn modelId="{5A839B9D-48C2-4D85-BAAA-65E494C1A378}" type="presParOf" srcId="{FCE5C265-66F6-4776-8DEC-3E33CA5D593D}" destId="{EAA6457D-9661-43CF-AF9C-3B0D42FAC643}" srcOrd="1" destOrd="0" presId="urn:microsoft.com/office/officeart/2008/layout/HorizontalMultiLevelHierarchy"/>
    <dgm:cxn modelId="{D90B2E99-8241-464A-A387-E7007301D7A5}" type="presParOf" srcId="{EAA6457D-9661-43CF-AF9C-3B0D42FAC643}" destId="{4D7D4988-61E8-4D24-8FEF-FFB3B33EF33B}" srcOrd="0" destOrd="0" presId="urn:microsoft.com/office/officeart/2008/layout/HorizontalMultiLevelHierarchy"/>
    <dgm:cxn modelId="{472B7D1A-F4E8-49B9-B35C-5E26129AF086}" type="presParOf" srcId="{4D7D4988-61E8-4D24-8FEF-FFB3B33EF33B}" destId="{2A6F53B3-A791-4192-9D54-25865D419C25}" srcOrd="0" destOrd="0" presId="urn:microsoft.com/office/officeart/2008/layout/HorizontalMultiLevelHierarchy"/>
    <dgm:cxn modelId="{04678740-70B3-4284-A5B0-96B640C3BBD2}" type="presParOf" srcId="{EAA6457D-9661-43CF-AF9C-3B0D42FAC643}" destId="{E182CB28-EBA1-4335-85DF-7C94C8BCDA90}" srcOrd="1" destOrd="0" presId="urn:microsoft.com/office/officeart/2008/layout/HorizontalMultiLevelHierarchy"/>
    <dgm:cxn modelId="{749A2043-1069-4D2D-9AF8-6AC146CB4C2E}" type="presParOf" srcId="{E182CB28-EBA1-4335-85DF-7C94C8BCDA90}" destId="{0561FD50-6DA0-48BF-9219-BA353F0C667E}" srcOrd="0" destOrd="0" presId="urn:microsoft.com/office/officeart/2008/layout/HorizontalMultiLevelHierarchy"/>
    <dgm:cxn modelId="{B7524B9F-2C50-4379-9D2B-C31F3FF5C008}" type="presParOf" srcId="{E182CB28-EBA1-4335-85DF-7C94C8BCDA90}" destId="{F02177EB-EDD3-40B8-A883-794FF7D1F3F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3D259F-4530-4798-A3A4-127A07A37338}" type="doc">
      <dgm:prSet loTypeId="urn:microsoft.com/office/officeart/2005/8/layout/hProcess11" loCatId="process" qsTypeId="urn:microsoft.com/office/officeart/2005/8/quickstyle/simple2" qsCatId="simple" csTypeId="urn:microsoft.com/office/officeart/2005/8/colors/accent1_1" csCatId="accent1" phldr="1"/>
      <dgm:spPr/>
    </dgm:pt>
    <dgm:pt modelId="{D15435B6-8CB3-4080-BE68-9E4D095370A7}">
      <dgm:prSet phldrT="[Texte]" custT="1"/>
      <dgm:spPr/>
      <dgm:t>
        <a:bodyPr lIns="36000" rIns="36000"/>
        <a:lstStyle/>
        <a:p>
          <a:r>
            <a:rPr lang="fr-FR" sz="1400" b="1" i="0" dirty="0">
              <a:solidFill>
                <a:schemeClr val="accent2">
                  <a:lumMod val="75000"/>
                </a:schemeClr>
              </a:solidFill>
            </a:rPr>
            <a:t>A3 : Amélioration d'un bien</a:t>
          </a:r>
        </a:p>
      </dgm:t>
    </dgm:pt>
    <dgm:pt modelId="{6FF93D0E-BC64-49D4-9C53-46A56AA6C7E1}" type="parTrans" cxnId="{16A7CB3A-D445-44E9-9566-90832394B3DE}">
      <dgm:prSet/>
      <dgm:spPr/>
      <dgm:t>
        <a:bodyPr/>
        <a:lstStyle/>
        <a:p>
          <a:endParaRPr lang="fr-FR"/>
        </a:p>
      </dgm:t>
    </dgm:pt>
    <dgm:pt modelId="{43A7B551-968B-46F7-A81A-8E64B2003477}" type="sibTrans" cxnId="{16A7CB3A-D445-44E9-9566-90832394B3DE}">
      <dgm:prSet/>
      <dgm:spPr/>
      <dgm:t>
        <a:bodyPr/>
        <a:lstStyle/>
        <a:p>
          <a:endParaRPr lang="fr-FR"/>
        </a:p>
      </dgm:t>
    </dgm:pt>
    <dgm:pt modelId="{E3565925-5647-4CFB-8CAB-969F3D51DD58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1400" b="1" i="0">
              <a:solidFill>
                <a:schemeClr val="accent2">
                  <a:lumMod val="75000"/>
                </a:schemeClr>
              </a:solidFill>
            </a:rPr>
            <a:t>A4 : Intégration d'un nouveau bien</a:t>
          </a:r>
        </a:p>
      </dgm:t>
    </dgm:pt>
    <dgm:pt modelId="{0C2A960A-5E6B-45AD-B51A-045B58B84B41}" type="parTrans" cxnId="{8DAD6619-9C53-428A-A993-667D2F6E3CCF}">
      <dgm:prSet/>
      <dgm:spPr/>
      <dgm:t>
        <a:bodyPr/>
        <a:lstStyle/>
        <a:p>
          <a:endParaRPr lang="fr-FR"/>
        </a:p>
      </dgm:t>
    </dgm:pt>
    <dgm:pt modelId="{CE70B82E-A964-46E2-A594-DF49ED8BED60}" type="sibTrans" cxnId="{8DAD6619-9C53-428A-A993-667D2F6E3CCF}">
      <dgm:prSet/>
      <dgm:spPr/>
      <dgm:t>
        <a:bodyPr/>
        <a:lstStyle/>
        <a:p>
          <a:endParaRPr lang="fr-FR"/>
        </a:p>
      </dgm:t>
    </dgm:pt>
    <dgm:pt modelId="{C0096B01-ACC3-4E43-A0F6-AA44A9E727D4}">
      <dgm:prSet phldrT="[Texte]" custT="1"/>
      <dgm:spPr>
        <a:solidFill>
          <a:schemeClr val="accent2">
            <a:lumMod val="75000"/>
          </a:schemeClr>
        </a:solidFill>
      </dgm:spPr>
      <dgm:t>
        <a:bodyPr anchor="ctr"/>
        <a:lstStyle/>
        <a:p>
          <a:r>
            <a:rPr lang="fr-FR" sz="1400" b="1" i="0" dirty="0">
              <a:solidFill>
                <a:schemeClr val="bg1"/>
              </a:solidFill>
            </a:rPr>
            <a:t>Projet : </a:t>
          </a:r>
          <a:r>
            <a:rPr lang="fr-FR" sz="1400" b="1" i="0" dirty="0">
              <a:solidFill>
                <a:schemeClr val="bg1"/>
              </a:solidFill>
              <a:latin typeface="Calibri" pitchFamily="34" charset="0"/>
              <a:cs typeface="Arial"/>
            </a:rPr>
            <a:t>É</a:t>
          </a:r>
          <a:r>
            <a:rPr lang="fr-FR" sz="1400" b="1" i="0" dirty="0">
              <a:solidFill>
                <a:schemeClr val="bg1"/>
              </a:solidFill>
            </a:rPr>
            <a:t>tude et réalisation de maintenance en </a:t>
          </a:r>
          <a:r>
            <a:rPr lang="fr-FR" sz="1400" b="1" i="0" dirty="0" smtClean="0">
              <a:solidFill>
                <a:schemeClr val="bg1"/>
              </a:solidFill>
            </a:rPr>
            <a:t>entreprise (6s)</a:t>
          </a:r>
          <a:endParaRPr lang="fr-FR" sz="1400" b="1" i="0" dirty="0">
            <a:solidFill>
              <a:schemeClr val="bg1"/>
            </a:solidFill>
          </a:endParaRPr>
        </a:p>
      </dgm:t>
    </dgm:pt>
    <dgm:pt modelId="{24E73B99-E87E-4FBF-A467-0AD465779AB5}" type="parTrans" cxnId="{458DF4ED-60D7-4A4B-B99A-85C5590D750E}">
      <dgm:prSet/>
      <dgm:spPr/>
      <dgm:t>
        <a:bodyPr/>
        <a:lstStyle/>
        <a:p>
          <a:endParaRPr lang="fr-FR"/>
        </a:p>
      </dgm:t>
    </dgm:pt>
    <dgm:pt modelId="{B03DB0EE-6EB2-462E-8B1D-82D9C47CBCA4}" type="sibTrans" cxnId="{458DF4ED-60D7-4A4B-B99A-85C5590D750E}">
      <dgm:prSet/>
      <dgm:spPr/>
      <dgm:t>
        <a:bodyPr/>
        <a:lstStyle/>
        <a:p>
          <a:endParaRPr lang="fr-FR"/>
        </a:p>
      </dgm:t>
    </dgm:pt>
    <dgm:pt modelId="{DEB5698D-0E0F-4E72-94FE-070AE5D44248}">
      <dgm:prSet phldrT="[Texte]" custT="1"/>
      <dgm:spPr/>
      <dgm:t>
        <a:bodyPr/>
        <a:lstStyle/>
        <a:p>
          <a:r>
            <a:rPr lang="fr-FR" sz="1400" b="1" i="0">
              <a:solidFill>
                <a:schemeClr val="accent2">
                  <a:lumMod val="75000"/>
                </a:schemeClr>
              </a:solidFill>
            </a:rPr>
            <a:t>A2 : Maintenance préventive</a:t>
          </a:r>
        </a:p>
      </dgm:t>
    </dgm:pt>
    <dgm:pt modelId="{19B61636-0003-446C-A90F-837285AA353A}" type="parTrans" cxnId="{6B9BA6E9-DACC-42EC-A3C9-6F02AF64CE11}">
      <dgm:prSet/>
      <dgm:spPr/>
      <dgm:t>
        <a:bodyPr/>
        <a:lstStyle/>
        <a:p>
          <a:endParaRPr lang="fr-FR"/>
        </a:p>
      </dgm:t>
    </dgm:pt>
    <dgm:pt modelId="{D0ABADEC-F147-44BE-BB07-8EC110131E16}" type="sibTrans" cxnId="{6B9BA6E9-DACC-42EC-A3C9-6F02AF64CE11}">
      <dgm:prSet/>
      <dgm:spPr/>
      <dgm:t>
        <a:bodyPr/>
        <a:lstStyle/>
        <a:p>
          <a:endParaRPr lang="fr-FR"/>
        </a:p>
      </dgm:t>
    </dgm:pt>
    <dgm:pt modelId="{D15E708D-9951-4EDA-A926-B64BE020F7F6}">
      <dgm:prSet phldrT="[Texte]" custT="1"/>
      <dgm:spPr/>
      <dgm:t>
        <a:bodyPr/>
        <a:lstStyle/>
        <a:p>
          <a:r>
            <a:rPr lang="fr-FR" sz="1400" b="1" i="0" dirty="0">
              <a:solidFill>
                <a:schemeClr val="accent2">
                  <a:lumMod val="75000"/>
                </a:schemeClr>
              </a:solidFill>
            </a:rPr>
            <a:t>A1 : Maintenance </a:t>
          </a:r>
          <a:r>
            <a:rPr lang="fr-FR" sz="1400" b="1" i="0" dirty="0" smtClean="0">
              <a:solidFill>
                <a:schemeClr val="accent2">
                  <a:lumMod val="75000"/>
                </a:schemeClr>
              </a:solidFill>
            </a:rPr>
            <a:t>corrective (CCF)</a:t>
          </a:r>
          <a:endParaRPr lang="fr-FR" sz="1400" b="1" i="0" dirty="0">
            <a:solidFill>
              <a:schemeClr val="accent2">
                <a:lumMod val="75000"/>
              </a:schemeClr>
            </a:solidFill>
          </a:endParaRPr>
        </a:p>
      </dgm:t>
    </dgm:pt>
    <dgm:pt modelId="{7CC87B51-5643-4DB5-AAAB-15B1067A2378}" type="parTrans" cxnId="{8482298D-1C2D-4E59-95A5-93F6EC283B9C}">
      <dgm:prSet/>
      <dgm:spPr/>
      <dgm:t>
        <a:bodyPr/>
        <a:lstStyle/>
        <a:p>
          <a:endParaRPr lang="fr-FR"/>
        </a:p>
      </dgm:t>
    </dgm:pt>
    <dgm:pt modelId="{E71B13ED-04A1-44C1-9B58-3710E68C6CC1}" type="sibTrans" cxnId="{8482298D-1C2D-4E59-95A5-93F6EC283B9C}">
      <dgm:prSet/>
      <dgm:spPr/>
      <dgm:t>
        <a:bodyPr/>
        <a:lstStyle/>
        <a:p>
          <a:endParaRPr lang="fr-FR"/>
        </a:p>
      </dgm:t>
    </dgm:pt>
    <dgm:pt modelId="{630D37CC-D291-4E80-BD4A-348781CF1211}" type="pres">
      <dgm:prSet presAssocID="{7A3D259F-4530-4798-A3A4-127A07A37338}" presName="Name0" presStyleCnt="0">
        <dgm:presLayoutVars>
          <dgm:dir/>
          <dgm:resizeHandles val="exact"/>
        </dgm:presLayoutVars>
      </dgm:prSet>
      <dgm:spPr/>
    </dgm:pt>
    <dgm:pt modelId="{2F0D6D68-5DBE-4EE3-BBE6-93227F7187F2}" type="pres">
      <dgm:prSet presAssocID="{7A3D259F-4530-4798-A3A4-127A07A37338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0DCD9513-D60A-4E27-81E7-92B174FC6ABF}" type="pres">
      <dgm:prSet presAssocID="{7A3D259F-4530-4798-A3A4-127A07A37338}" presName="points" presStyleCnt="0"/>
      <dgm:spPr/>
    </dgm:pt>
    <dgm:pt modelId="{E1E061A7-5AB4-43A7-98C0-25A20005E8E6}" type="pres">
      <dgm:prSet presAssocID="{D15435B6-8CB3-4080-BE68-9E4D095370A7}" presName="compositeA" presStyleCnt="0"/>
      <dgm:spPr/>
    </dgm:pt>
    <dgm:pt modelId="{BF45DA23-9FF1-4F11-BBAF-6B96C35EE66D}" type="pres">
      <dgm:prSet presAssocID="{D15435B6-8CB3-4080-BE68-9E4D095370A7}" presName="textA" presStyleLbl="revTx" presStyleIdx="0" presStyleCnt="5" custScaleX="323793" custScaleY="66000" custLinFactNeighborX="506" custLinFactNeighborY="21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ED0FC2-D06E-40A8-B27B-D74C475B7B25}" type="pres">
      <dgm:prSet presAssocID="{D15435B6-8CB3-4080-BE68-9E4D095370A7}" presName="circleA" presStyleLbl="node1" presStyleIdx="0" presStyleCnt="5" custLinFactNeighborY="21209"/>
      <dgm:spPr/>
    </dgm:pt>
    <dgm:pt modelId="{C7B282F2-A113-4BE9-92E5-C04F4A1F0314}" type="pres">
      <dgm:prSet presAssocID="{D15435B6-8CB3-4080-BE68-9E4D095370A7}" presName="spaceA" presStyleCnt="0"/>
      <dgm:spPr/>
    </dgm:pt>
    <dgm:pt modelId="{21224A64-A122-4A04-B9AA-778962E957D7}" type="pres">
      <dgm:prSet presAssocID="{43A7B551-968B-46F7-A81A-8E64B2003477}" presName="space" presStyleCnt="0"/>
      <dgm:spPr/>
    </dgm:pt>
    <dgm:pt modelId="{3647A3D3-1F41-4AF1-8C10-9B416E348193}" type="pres">
      <dgm:prSet presAssocID="{E3565925-5647-4CFB-8CAB-969F3D51DD58}" presName="compositeB" presStyleCnt="0"/>
      <dgm:spPr/>
    </dgm:pt>
    <dgm:pt modelId="{C349475F-A2FE-4C93-B271-2F6EC687E1FE}" type="pres">
      <dgm:prSet presAssocID="{E3565925-5647-4CFB-8CAB-969F3D51DD58}" presName="textB" presStyleLbl="revTx" presStyleIdx="1" presStyleCnt="5" custScaleX="375499" custLinFactNeighborX="536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7C5913-04FE-4D12-A908-A70B6E80D376}" type="pres">
      <dgm:prSet presAssocID="{E3565925-5647-4CFB-8CAB-969F3D51DD58}" presName="circleB" presStyleLbl="node1" presStyleIdx="1" presStyleCnt="5" custLinFactNeighborX="70714" custLinFactNeighborY="-2911"/>
      <dgm:spPr/>
    </dgm:pt>
    <dgm:pt modelId="{C8206758-0285-40C9-98CD-13D940A7DF95}" type="pres">
      <dgm:prSet presAssocID="{E3565925-5647-4CFB-8CAB-969F3D51DD58}" presName="spaceB" presStyleCnt="0"/>
      <dgm:spPr/>
    </dgm:pt>
    <dgm:pt modelId="{79711869-CE35-48B3-82AD-544E35E79C11}" type="pres">
      <dgm:prSet presAssocID="{CE70B82E-A964-46E2-A594-DF49ED8BED60}" presName="space" presStyleCnt="0"/>
      <dgm:spPr/>
    </dgm:pt>
    <dgm:pt modelId="{F74B42AB-0F50-4B17-8F6F-22DA4D216DDA}" type="pres">
      <dgm:prSet presAssocID="{C0096B01-ACC3-4E43-A0F6-AA44A9E727D4}" presName="compositeA" presStyleCnt="0"/>
      <dgm:spPr/>
    </dgm:pt>
    <dgm:pt modelId="{955EC43A-C779-4D2B-887B-53A50A5BF416}" type="pres">
      <dgm:prSet presAssocID="{C0096B01-ACC3-4E43-A0F6-AA44A9E727D4}" presName="textA" presStyleLbl="revTx" presStyleIdx="2" presStyleCnt="5" custScaleX="365683" custScaleY="63179" custLinFactNeighborX="94262" custLinFactNeighborY="165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A687F5D-6CFB-4ABA-A7FF-ACC65DA62B9B}" type="pres">
      <dgm:prSet presAssocID="{C0096B01-ACC3-4E43-A0F6-AA44A9E727D4}" presName="circleA" presStyleLbl="node1" presStyleIdx="2" presStyleCnt="5" custLinFactX="19036" custLinFactNeighborX="100000" custLinFactNeighborY="30404"/>
      <dgm:spPr/>
    </dgm:pt>
    <dgm:pt modelId="{0E15BAB1-1423-40AA-BED7-BF51459A1546}" type="pres">
      <dgm:prSet presAssocID="{C0096B01-ACC3-4E43-A0F6-AA44A9E727D4}" presName="spaceA" presStyleCnt="0"/>
      <dgm:spPr/>
    </dgm:pt>
    <dgm:pt modelId="{9C84ED0C-6ABC-4B1F-943E-A32860659826}" type="pres">
      <dgm:prSet presAssocID="{B03DB0EE-6EB2-462E-8B1D-82D9C47CBCA4}" presName="space" presStyleCnt="0"/>
      <dgm:spPr/>
    </dgm:pt>
    <dgm:pt modelId="{5BA5DFFC-4C81-437F-8147-C638F6947A1F}" type="pres">
      <dgm:prSet presAssocID="{DEB5698D-0E0F-4E72-94FE-070AE5D44248}" presName="compositeB" presStyleCnt="0"/>
      <dgm:spPr/>
    </dgm:pt>
    <dgm:pt modelId="{A9E1D259-0132-4ABC-A2E9-DDC1955A74B0}" type="pres">
      <dgm:prSet presAssocID="{DEB5698D-0E0F-4E72-94FE-070AE5D44248}" presName="textB" presStyleLbl="revTx" presStyleIdx="3" presStyleCnt="5" custScaleX="351177" custLinFactX="52436" custLinFactNeighborX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6D27C1-60F3-4DE6-B86E-0889BB9D16B9}" type="pres">
      <dgm:prSet presAssocID="{DEB5698D-0E0F-4E72-94FE-070AE5D44248}" presName="circleB" presStyleLbl="node1" presStyleIdx="3" presStyleCnt="5" custLinFactX="96989" custLinFactNeighborX="100000" custLinFactNeighborY="-60"/>
      <dgm:spPr/>
    </dgm:pt>
    <dgm:pt modelId="{465100D7-8EA5-483E-A601-FDB5A24958B2}" type="pres">
      <dgm:prSet presAssocID="{DEB5698D-0E0F-4E72-94FE-070AE5D44248}" presName="spaceB" presStyleCnt="0"/>
      <dgm:spPr/>
    </dgm:pt>
    <dgm:pt modelId="{9FAC6E17-F465-4669-A4EE-E132B5E24288}" type="pres">
      <dgm:prSet presAssocID="{D0ABADEC-F147-44BE-BB07-8EC110131E16}" presName="space" presStyleCnt="0"/>
      <dgm:spPr/>
    </dgm:pt>
    <dgm:pt modelId="{A0FEF6ED-B7AE-47EF-AF39-3E649A84F87B}" type="pres">
      <dgm:prSet presAssocID="{D15E708D-9951-4EDA-A926-B64BE020F7F6}" presName="compositeA" presStyleCnt="0"/>
      <dgm:spPr/>
    </dgm:pt>
    <dgm:pt modelId="{6EC9521D-0E10-4EEB-8AE6-57DF74D198B8}" type="pres">
      <dgm:prSet presAssocID="{D15E708D-9951-4EDA-A926-B64BE020F7F6}" presName="textA" presStyleLbl="revTx" presStyleIdx="4" presStyleCnt="5" custScaleX="342755" custScaleY="70000" custLinFactX="63785" custLinFactNeighborX="100000" custLinFactNeighborY="60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29F3DC-5A31-4A7D-B648-C6990FBCD884}" type="pres">
      <dgm:prSet presAssocID="{D15E708D-9951-4EDA-A926-B64BE020F7F6}" presName="circleA" presStyleLbl="node1" presStyleIdx="4" presStyleCnt="5" custLinFactX="100000" custLinFactNeighborX="135468" custLinFactNeighborY="25762"/>
      <dgm:spPr/>
    </dgm:pt>
    <dgm:pt modelId="{85FCCCE7-235B-4558-B15D-53618E202171}" type="pres">
      <dgm:prSet presAssocID="{D15E708D-9951-4EDA-A926-B64BE020F7F6}" presName="spaceA" presStyleCnt="0"/>
      <dgm:spPr/>
    </dgm:pt>
  </dgm:ptLst>
  <dgm:cxnLst>
    <dgm:cxn modelId="{3406F1D8-C320-4157-909D-A9B8B8F9BCC8}" type="presOf" srcId="{C0096B01-ACC3-4E43-A0F6-AA44A9E727D4}" destId="{955EC43A-C779-4D2B-887B-53A50A5BF416}" srcOrd="0" destOrd="0" presId="urn:microsoft.com/office/officeart/2005/8/layout/hProcess11"/>
    <dgm:cxn modelId="{8DAD6619-9C53-428A-A993-667D2F6E3CCF}" srcId="{7A3D259F-4530-4798-A3A4-127A07A37338}" destId="{E3565925-5647-4CFB-8CAB-969F3D51DD58}" srcOrd="1" destOrd="0" parTransId="{0C2A960A-5E6B-45AD-B51A-045B58B84B41}" sibTransId="{CE70B82E-A964-46E2-A594-DF49ED8BED60}"/>
    <dgm:cxn modelId="{A443BA08-E395-4182-B0BF-52F4BE4A6942}" type="presOf" srcId="{DEB5698D-0E0F-4E72-94FE-070AE5D44248}" destId="{A9E1D259-0132-4ABC-A2E9-DDC1955A74B0}" srcOrd="0" destOrd="0" presId="urn:microsoft.com/office/officeart/2005/8/layout/hProcess11"/>
    <dgm:cxn modelId="{16A7CB3A-D445-44E9-9566-90832394B3DE}" srcId="{7A3D259F-4530-4798-A3A4-127A07A37338}" destId="{D15435B6-8CB3-4080-BE68-9E4D095370A7}" srcOrd="0" destOrd="0" parTransId="{6FF93D0E-BC64-49D4-9C53-46A56AA6C7E1}" sibTransId="{43A7B551-968B-46F7-A81A-8E64B2003477}"/>
    <dgm:cxn modelId="{6B9BA6E9-DACC-42EC-A3C9-6F02AF64CE11}" srcId="{7A3D259F-4530-4798-A3A4-127A07A37338}" destId="{DEB5698D-0E0F-4E72-94FE-070AE5D44248}" srcOrd="3" destOrd="0" parTransId="{19B61636-0003-446C-A90F-837285AA353A}" sibTransId="{D0ABADEC-F147-44BE-BB07-8EC110131E16}"/>
    <dgm:cxn modelId="{458DF4ED-60D7-4A4B-B99A-85C5590D750E}" srcId="{7A3D259F-4530-4798-A3A4-127A07A37338}" destId="{C0096B01-ACC3-4E43-A0F6-AA44A9E727D4}" srcOrd="2" destOrd="0" parTransId="{24E73B99-E87E-4FBF-A467-0AD465779AB5}" sibTransId="{B03DB0EE-6EB2-462E-8B1D-82D9C47CBCA4}"/>
    <dgm:cxn modelId="{CB983F08-C87A-4706-A4DE-B51675640DF5}" type="presOf" srcId="{D15435B6-8CB3-4080-BE68-9E4D095370A7}" destId="{BF45DA23-9FF1-4F11-BBAF-6B96C35EE66D}" srcOrd="0" destOrd="0" presId="urn:microsoft.com/office/officeart/2005/8/layout/hProcess11"/>
    <dgm:cxn modelId="{F17CA1B7-1B87-4581-A9CF-DE3924E584B3}" type="presOf" srcId="{7A3D259F-4530-4798-A3A4-127A07A37338}" destId="{630D37CC-D291-4E80-BD4A-348781CF1211}" srcOrd="0" destOrd="0" presId="urn:microsoft.com/office/officeart/2005/8/layout/hProcess11"/>
    <dgm:cxn modelId="{8482298D-1C2D-4E59-95A5-93F6EC283B9C}" srcId="{7A3D259F-4530-4798-A3A4-127A07A37338}" destId="{D15E708D-9951-4EDA-A926-B64BE020F7F6}" srcOrd="4" destOrd="0" parTransId="{7CC87B51-5643-4DB5-AAAB-15B1067A2378}" sibTransId="{E71B13ED-04A1-44C1-9B58-3710E68C6CC1}"/>
    <dgm:cxn modelId="{77C620EE-66C6-48F1-93E9-856A14CD9526}" type="presOf" srcId="{E3565925-5647-4CFB-8CAB-969F3D51DD58}" destId="{C349475F-A2FE-4C93-B271-2F6EC687E1FE}" srcOrd="0" destOrd="0" presId="urn:microsoft.com/office/officeart/2005/8/layout/hProcess11"/>
    <dgm:cxn modelId="{F7C42713-DB9D-4875-A07A-410A223F3A03}" type="presOf" srcId="{D15E708D-9951-4EDA-A926-B64BE020F7F6}" destId="{6EC9521D-0E10-4EEB-8AE6-57DF74D198B8}" srcOrd="0" destOrd="0" presId="urn:microsoft.com/office/officeart/2005/8/layout/hProcess11"/>
    <dgm:cxn modelId="{8E4BEB3E-9461-4F35-BCA2-8430EF9CCB8A}" type="presParOf" srcId="{630D37CC-D291-4E80-BD4A-348781CF1211}" destId="{2F0D6D68-5DBE-4EE3-BBE6-93227F7187F2}" srcOrd="0" destOrd="0" presId="urn:microsoft.com/office/officeart/2005/8/layout/hProcess11"/>
    <dgm:cxn modelId="{C8526F5F-19B1-4292-BA6E-27E5FC1D4830}" type="presParOf" srcId="{630D37CC-D291-4E80-BD4A-348781CF1211}" destId="{0DCD9513-D60A-4E27-81E7-92B174FC6ABF}" srcOrd="1" destOrd="0" presId="urn:microsoft.com/office/officeart/2005/8/layout/hProcess11"/>
    <dgm:cxn modelId="{8C6005D8-4A82-4E15-A8E2-E52F64A82F6D}" type="presParOf" srcId="{0DCD9513-D60A-4E27-81E7-92B174FC6ABF}" destId="{E1E061A7-5AB4-43A7-98C0-25A20005E8E6}" srcOrd="0" destOrd="0" presId="urn:microsoft.com/office/officeart/2005/8/layout/hProcess11"/>
    <dgm:cxn modelId="{4034EE71-8389-4FEE-9F58-59331FB51624}" type="presParOf" srcId="{E1E061A7-5AB4-43A7-98C0-25A20005E8E6}" destId="{BF45DA23-9FF1-4F11-BBAF-6B96C35EE66D}" srcOrd="0" destOrd="0" presId="urn:microsoft.com/office/officeart/2005/8/layout/hProcess11"/>
    <dgm:cxn modelId="{4E6F64D5-ACE7-407D-9563-C2852F54F428}" type="presParOf" srcId="{E1E061A7-5AB4-43A7-98C0-25A20005E8E6}" destId="{7BED0FC2-D06E-40A8-B27B-D74C475B7B25}" srcOrd="1" destOrd="0" presId="urn:microsoft.com/office/officeart/2005/8/layout/hProcess11"/>
    <dgm:cxn modelId="{0E5FFA66-97E3-47E9-9689-505ED5FAD0BE}" type="presParOf" srcId="{E1E061A7-5AB4-43A7-98C0-25A20005E8E6}" destId="{C7B282F2-A113-4BE9-92E5-C04F4A1F0314}" srcOrd="2" destOrd="0" presId="urn:microsoft.com/office/officeart/2005/8/layout/hProcess11"/>
    <dgm:cxn modelId="{5D03429E-11E7-428E-AB1C-5B0CF1F01B7C}" type="presParOf" srcId="{0DCD9513-D60A-4E27-81E7-92B174FC6ABF}" destId="{21224A64-A122-4A04-B9AA-778962E957D7}" srcOrd="1" destOrd="0" presId="urn:microsoft.com/office/officeart/2005/8/layout/hProcess11"/>
    <dgm:cxn modelId="{16643574-6311-4933-ABEC-E6FB42657CC2}" type="presParOf" srcId="{0DCD9513-D60A-4E27-81E7-92B174FC6ABF}" destId="{3647A3D3-1F41-4AF1-8C10-9B416E348193}" srcOrd="2" destOrd="0" presId="urn:microsoft.com/office/officeart/2005/8/layout/hProcess11"/>
    <dgm:cxn modelId="{A2ABCC9D-D267-4405-AA63-AE456186A2F9}" type="presParOf" srcId="{3647A3D3-1F41-4AF1-8C10-9B416E348193}" destId="{C349475F-A2FE-4C93-B271-2F6EC687E1FE}" srcOrd="0" destOrd="0" presId="urn:microsoft.com/office/officeart/2005/8/layout/hProcess11"/>
    <dgm:cxn modelId="{EAE6C727-CDEF-441B-A272-B10E96F75389}" type="presParOf" srcId="{3647A3D3-1F41-4AF1-8C10-9B416E348193}" destId="{177C5913-04FE-4D12-A908-A70B6E80D376}" srcOrd="1" destOrd="0" presId="urn:microsoft.com/office/officeart/2005/8/layout/hProcess11"/>
    <dgm:cxn modelId="{EC806EAF-6CB6-48E0-BBF5-7F055E7A5111}" type="presParOf" srcId="{3647A3D3-1F41-4AF1-8C10-9B416E348193}" destId="{C8206758-0285-40C9-98CD-13D940A7DF95}" srcOrd="2" destOrd="0" presId="urn:microsoft.com/office/officeart/2005/8/layout/hProcess11"/>
    <dgm:cxn modelId="{BA866754-FAED-440C-8E2D-CE66CB6BEC4B}" type="presParOf" srcId="{0DCD9513-D60A-4E27-81E7-92B174FC6ABF}" destId="{79711869-CE35-48B3-82AD-544E35E79C11}" srcOrd="3" destOrd="0" presId="urn:microsoft.com/office/officeart/2005/8/layout/hProcess11"/>
    <dgm:cxn modelId="{35C1AE21-4489-4832-9D29-2451E6304BE0}" type="presParOf" srcId="{0DCD9513-D60A-4E27-81E7-92B174FC6ABF}" destId="{F74B42AB-0F50-4B17-8F6F-22DA4D216DDA}" srcOrd="4" destOrd="0" presId="urn:microsoft.com/office/officeart/2005/8/layout/hProcess11"/>
    <dgm:cxn modelId="{9441ADE4-7778-4856-936C-E57036E4AB50}" type="presParOf" srcId="{F74B42AB-0F50-4B17-8F6F-22DA4D216DDA}" destId="{955EC43A-C779-4D2B-887B-53A50A5BF416}" srcOrd="0" destOrd="0" presId="urn:microsoft.com/office/officeart/2005/8/layout/hProcess11"/>
    <dgm:cxn modelId="{DD37F7C3-F237-4E0D-B66A-B423EC68EE6E}" type="presParOf" srcId="{F74B42AB-0F50-4B17-8F6F-22DA4D216DDA}" destId="{6A687F5D-6CFB-4ABA-A7FF-ACC65DA62B9B}" srcOrd="1" destOrd="0" presId="urn:microsoft.com/office/officeart/2005/8/layout/hProcess11"/>
    <dgm:cxn modelId="{9296640E-1BB0-4937-B589-D1879C24FAFB}" type="presParOf" srcId="{F74B42AB-0F50-4B17-8F6F-22DA4D216DDA}" destId="{0E15BAB1-1423-40AA-BED7-BF51459A1546}" srcOrd="2" destOrd="0" presId="urn:microsoft.com/office/officeart/2005/8/layout/hProcess11"/>
    <dgm:cxn modelId="{31B76220-A6E7-464D-9873-2A86709B8D95}" type="presParOf" srcId="{0DCD9513-D60A-4E27-81E7-92B174FC6ABF}" destId="{9C84ED0C-6ABC-4B1F-943E-A32860659826}" srcOrd="5" destOrd="0" presId="urn:microsoft.com/office/officeart/2005/8/layout/hProcess11"/>
    <dgm:cxn modelId="{3540E120-32D0-4D78-B84E-D0824E258100}" type="presParOf" srcId="{0DCD9513-D60A-4E27-81E7-92B174FC6ABF}" destId="{5BA5DFFC-4C81-437F-8147-C638F6947A1F}" srcOrd="6" destOrd="0" presId="urn:microsoft.com/office/officeart/2005/8/layout/hProcess11"/>
    <dgm:cxn modelId="{48367268-1FA8-44E7-884C-90EE45F2B0B2}" type="presParOf" srcId="{5BA5DFFC-4C81-437F-8147-C638F6947A1F}" destId="{A9E1D259-0132-4ABC-A2E9-DDC1955A74B0}" srcOrd="0" destOrd="0" presId="urn:microsoft.com/office/officeart/2005/8/layout/hProcess11"/>
    <dgm:cxn modelId="{D9BC7DFF-274F-4650-81D2-33FC17E59F5B}" type="presParOf" srcId="{5BA5DFFC-4C81-437F-8147-C638F6947A1F}" destId="{896D27C1-60F3-4DE6-B86E-0889BB9D16B9}" srcOrd="1" destOrd="0" presId="urn:microsoft.com/office/officeart/2005/8/layout/hProcess11"/>
    <dgm:cxn modelId="{CE30F3E3-FD37-414A-81F1-E7E9E3FD8CE4}" type="presParOf" srcId="{5BA5DFFC-4C81-437F-8147-C638F6947A1F}" destId="{465100D7-8EA5-483E-A601-FDB5A24958B2}" srcOrd="2" destOrd="0" presId="urn:microsoft.com/office/officeart/2005/8/layout/hProcess11"/>
    <dgm:cxn modelId="{810A2404-254F-4606-B5CC-E343A2D34A47}" type="presParOf" srcId="{0DCD9513-D60A-4E27-81E7-92B174FC6ABF}" destId="{9FAC6E17-F465-4669-A4EE-E132B5E24288}" srcOrd="7" destOrd="0" presId="urn:microsoft.com/office/officeart/2005/8/layout/hProcess11"/>
    <dgm:cxn modelId="{88BD09BA-718B-499A-9226-F60FB6E9B8AF}" type="presParOf" srcId="{0DCD9513-D60A-4E27-81E7-92B174FC6ABF}" destId="{A0FEF6ED-B7AE-47EF-AF39-3E649A84F87B}" srcOrd="8" destOrd="0" presId="urn:microsoft.com/office/officeart/2005/8/layout/hProcess11"/>
    <dgm:cxn modelId="{7BB34E1B-B014-4499-9103-7EF9986B8302}" type="presParOf" srcId="{A0FEF6ED-B7AE-47EF-AF39-3E649A84F87B}" destId="{6EC9521D-0E10-4EEB-8AE6-57DF74D198B8}" srcOrd="0" destOrd="0" presId="urn:microsoft.com/office/officeart/2005/8/layout/hProcess11"/>
    <dgm:cxn modelId="{CFC08915-8891-4DE2-A1A2-44BB6924608D}" type="presParOf" srcId="{A0FEF6ED-B7AE-47EF-AF39-3E649A84F87B}" destId="{0029F3DC-5A31-4A7D-B648-C6990FBCD884}" srcOrd="1" destOrd="0" presId="urn:microsoft.com/office/officeart/2005/8/layout/hProcess11"/>
    <dgm:cxn modelId="{8ACA7E59-D942-41A2-830D-15370206DF80}" type="presParOf" srcId="{A0FEF6ED-B7AE-47EF-AF39-3E649A84F87B}" destId="{85FCCCE7-235B-4558-B15D-53618E20217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D6D68-5DBE-4EE3-BBE6-93227F7187F2}">
      <dsp:nvSpPr>
        <dsp:cNvPr id="0" name=""/>
        <dsp:cNvSpPr/>
      </dsp:nvSpPr>
      <dsp:spPr>
        <a:xfrm>
          <a:off x="0" y="511492"/>
          <a:ext cx="7297783" cy="681990"/>
        </a:xfrm>
        <a:prstGeom prst="notched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5DA23-9FF1-4F11-BBAF-6B96C35EE66D}">
      <dsp:nvSpPr>
        <dsp:cNvPr id="0" name=""/>
        <dsp:cNvSpPr/>
      </dsp:nvSpPr>
      <dsp:spPr>
        <a:xfrm>
          <a:off x="3318" y="57969"/>
          <a:ext cx="927685" cy="450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13792" rIns="36000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>
              <a:solidFill>
                <a:schemeClr val="accent2">
                  <a:lumMod val="75000"/>
                </a:schemeClr>
              </a:solidFill>
            </a:rPr>
            <a:t>A7 : Conduite</a:t>
          </a:r>
        </a:p>
      </dsp:txBody>
      <dsp:txXfrm>
        <a:off x="3318" y="57969"/>
        <a:ext cx="927685" cy="450113"/>
      </dsp:txXfrm>
    </dsp:sp>
    <dsp:sp modelId="{7BED0FC2-D06E-40A8-B27B-D74C475B7B25}">
      <dsp:nvSpPr>
        <dsp:cNvPr id="0" name=""/>
        <dsp:cNvSpPr/>
      </dsp:nvSpPr>
      <dsp:spPr>
        <a:xfrm>
          <a:off x="381913" y="740569"/>
          <a:ext cx="170497" cy="170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49475F-A2FE-4C93-B271-2F6EC687E1FE}">
      <dsp:nvSpPr>
        <dsp:cNvPr id="0" name=""/>
        <dsp:cNvSpPr/>
      </dsp:nvSpPr>
      <dsp:spPr>
        <a:xfrm>
          <a:off x="1040496" y="1022985"/>
          <a:ext cx="1421312" cy="681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>
              <a:solidFill>
                <a:schemeClr val="accent2">
                  <a:lumMod val="75000"/>
                </a:schemeClr>
              </a:solidFill>
            </a:rPr>
            <a:t>A2 : maintenance préventive</a:t>
          </a:r>
        </a:p>
      </dsp:txBody>
      <dsp:txXfrm>
        <a:off x="1040496" y="1022985"/>
        <a:ext cx="1421312" cy="681990"/>
      </dsp:txXfrm>
    </dsp:sp>
    <dsp:sp modelId="{177C5913-04FE-4D12-A908-A70B6E80D376}">
      <dsp:nvSpPr>
        <dsp:cNvPr id="0" name=""/>
        <dsp:cNvSpPr/>
      </dsp:nvSpPr>
      <dsp:spPr>
        <a:xfrm>
          <a:off x="1696261" y="776858"/>
          <a:ext cx="170497" cy="170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5EC43A-C779-4D2B-887B-53A50A5BF416}">
      <dsp:nvSpPr>
        <dsp:cNvPr id="0" name=""/>
        <dsp:cNvSpPr/>
      </dsp:nvSpPr>
      <dsp:spPr>
        <a:xfrm>
          <a:off x="2574705" y="-1928"/>
          <a:ext cx="1443349" cy="689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>
              <a:solidFill>
                <a:schemeClr val="accent2">
                  <a:lumMod val="75000"/>
                </a:schemeClr>
              </a:solidFill>
            </a:rPr>
            <a:t>A1 : Maintenance corrective</a:t>
          </a:r>
        </a:p>
      </dsp:txBody>
      <dsp:txXfrm>
        <a:off x="2574705" y="-1928"/>
        <a:ext cx="1443349" cy="689703"/>
      </dsp:txXfrm>
    </dsp:sp>
    <dsp:sp modelId="{6A687F5D-6CFB-4ABA-A7FF-ACC65DA62B9B}">
      <dsp:nvSpPr>
        <dsp:cNvPr id="0" name=""/>
        <dsp:cNvSpPr/>
      </dsp:nvSpPr>
      <dsp:spPr>
        <a:xfrm>
          <a:off x="3268441" y="770803"/>
          <a:ext cx="170497" cy="170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E1D259-0132-4ABC-A2E9-DDC1955A74B0}">
      <dsp:nvSpPr>
        <dsp:cNvPr id="0" name=""/>
        <dsp:cNvSpPr/>
      </dsp:nvSpPr>
      <dsp:spPr>
        <a:xfrm>
          <a:off x="4121260" y="1022985"/>
          <a:ext cx="1385113" cy="681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>
              <a:solidFill>
                <a:schemeClr val="accent2">
                  <a:lumMod val="75000"/>
                </a:schemeClr>
              </a:solidFill>
            </a:rPr>
            <a:t>A3 : Amélioration</a:t>
          </a:r>
        </a:p>
      </dsp:txBody>
      <dsp:txXfrm>
        <a:off x="4121260" y="1022985"/>
        <a:ext cx="1385113" cy="681990"/>
      </dsp:txXfrm>
    </dsp:sp>
    <dsp:sp modelId="{896D27C1-60F3-4DE6-B86E-0889BB9D16B9}">
      <dsp:nvSpPr>
        <dsp:cNvPr id="0" name=""/>
        <dsp:cNvSpPr/>
      </dsp:nvSpPr>
      <dsp:spPr>
        <a:xfrm>
          <a:off x="4796686" y="759440"/>
          <a:ext cx="170497" cy="170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C9521D-0E10-4EEB-8AE6-57DF74D198B8}">
      <dsp:nvSpPr>
        <dsp:cNvPr id="0" name=""/>
        <dsp:cNvSpPr/>
      </dsp:nvSpPr>
      <dsp:spPr>
        <a:xfrm>
          <a:off x="5584348" y="0"/>
          <a:ext cx="1306772" cy="47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>
              <a:solidFill>
                <a:schemeClr val="accent2">
                  <a:lumMod val="75000"/>
                </a:schemeClr>
              </a:solidFill>
            </a:rPr>
            <a:t>Activités en entreprise</a:t>
          </a:r>
        </a:p>
      </dsp:txBody>
      <dsp:txXfrm>
        <a:off x="5584348" y="0"/>
        <a:ext cx="1306772" cy="477393"/>
      </dsp:txXfrm>
    </dsp:sp>
    <dsp:sp modelId="{0029F3DC-5A31-4A7D-B648-C6990FBCD884}">
      <dsp:nvSpPr>
        <dsp:cNvPr id="0" name=""/>
        <dsp:cNvSpPr/>
      </dsp:nvSpPr>
      <dsp:spPr>
        <a:xfrm>
          <a:off x="6227518" y="749278"/>
          <a:ext cx="170497" cy="170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41E15-63F8-4665-9B8C-42C1DAE8409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9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8291-3AD5-412A-9C89-0F1B81F542C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0313-4A15-4316-99E9-CE986B4CFCEF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D224-D1E2-4E26-862E-C5F5EF865A8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05F3-5004-4A08-9232-142F07BC15D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52D7-C50D-4188-8E16-74538AA5929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CBFC-674B-4C96-BAC9-F97BF60541A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075-1620-4387-A06F-73198DACC3F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662-7B98-441F-ABAD-86B189BC137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21FB-DF19-44CF-8186-B98EBD8F0099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FF24-442F-4B94-B09B-85431CFE42C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E0CA-0175-4E96-A477-C534C8DC468C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59B80-7E1D-49BE-AEA6-907A6F481351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È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776536" y="2708920"/>
            <a:ext cx="8713216" cy="1470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stratégie pédagogique et </a:t>
            </a:r>
            <a:br>
              <a:rPr lang="fr-FR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espaces de formation</a:t>
            </a:r>
            <a:endParaRPr lang="fr-FR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45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rgbClr val="7F7F7F"/>
                </a:solidFill>
                <a:latin typeface="Calibri" pitchFamily="34" charset="0"/>
              </a:rPr>
              <a:t>Dominique PETRELLA – IA-IPR STI Versailles</a:t>
            </a:r>
            <a:endParaRPr lang="fr-FR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Lycée Raspail Paris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48544" y="4077072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Approche générale pour les 3 options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88950" y="22225"/>
            <a:ext cx="941705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applications numériques pour les 3 options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91780"/>
              </p:ext>
            </p:extLst>
          </p:nvPr>
        </p:nvGraphicFramePr>
        <p:xfrm>
          <a:off x="1184367" y="622662"/>
          <a:ext cx="8421188" cy="6159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4844"/>
                <a:gridCol w="3396344"/>
              </a:tblGrid>
              <a:tr h="461188">
                <a:tc>
                  <a:txBody>
                    <a:bodyPr/>
                    <a:lstStyle/>
                    <a:p>
                      <a:pPr algn="ctr"/>
                      <a:r>
                        <a:rPr lang="fr-FR" b="1" i="0" dirty="0" smtClean="0"/>
                        <a:t>Logiciels</a:t>
                      </a:r>
                      <a:endParaRPr lang="fr-FR" b="1" i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Remarques</a:t>
                      </a:r>
                      <a:endParaRPr lang="fr-FR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83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Simulation multi physique</a:t>
                      </a:r>
                      <a:endParaRPr lang="fr-FR" sz="18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Cet</a:t>
                      </a:r>
                      <a:r>
                        <a:rPr lang="fr-FR" sz="1400" i="1" baseline="0" dirty="0" smtClean="0"/>
                        <a:t> outil est à utilisé complétement paramétré</a:t>
                      </a:r>
                      <a:endParaRPr lang="fr-FR" sz="1400" i="1" dirty="0"/>
                    </a:p>
                  </a:txBody>
                  <a:tcPr>
                    <a:noFill/>
                  </a:tcPr>
                </a:tc>
              </a:tr>
              <a:tr h="883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Simulation du comportement énergétique et thermique dynamique d’une installation (option systèmes énergétiques et fluidiques)</a:t>
                      </a:r>
                      <a:endParaRPr lang="fr-FR" sz="18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Logiciel</a:t>
                      </a:r>
                      <a:r>
                        <a:rPr lang="fr-FR" sz="1400" i="1" baseline="0" dirty="0" smtClean="0"/>
                        <a:t> permettant le bilan énergétique et thermique de bâtiments en fonction de leur caractéristiques de construction et de leur installation.</a:t>
                      </a:r>
                      <a:endParaRPr lang="fr-FR" sz="1400" i="1" dirty="0"/>
                    </a:p>
                  </a:txBody>
                  <a:tcPr>
                    <a:noFill/>
                  </a:tcPr>
                </a:tc>
              </a:tr>
              <a:tr h="883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Représentation et simulation du comportement des circuits électriques, pneumatiques, hydrauliques, aérauliques</a:t>
                      </a:r>
                      <a:endParaRPr lang="fr-FR" sz="18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noFill/>
                  </a:tcPr>
                </a:tc>
              </a:tr>
              <a:tr h="883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GMAO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Cette application doit posséder pour son exploitation une base de données d’un parc de machine</a:t>
                      </a:r>
                    </a:p>
                  </a:txBody>
                  <a:tcPr>
                    <a:noFill/>
                  </a:tcPr>
                </a:tc>
              </a:tr>
              <a:tr h="883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Supervision de process</a:t>
                      </a:r>
                      <a:r>
                        <a:rPr lang="fr-FR" sz="1800" kern="1200" baseline="0" dirty="0" smtClean="0">
                          <a:effectLst/>
                        </a:rPr>
                        <a:t> ou de systèmes</a:t>
                      </a:r>
                      <a:endParaRPr lang="fr-FR" sz="18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Collecte et de traitement de grandeurs physiques (analyse vibratoire)</a:t>
                      </a:r>
                      <a:endParaRPr lang="fr-FR" sz="18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noFill/>
                  </a:tcPr>
                </a:tc>
              </a:tr>
              <a:tr h="883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Simulation de pannes et de comportement de parties</a:t>
                      </a:r>
                      <a:r>
                        <a:rPr lang="fr-FR" sz="1800" baseline="0" dirty="0" smtClean="0"/>
                        <a:t> opératives de systèmes</a:t>
                      </a:r>
                      <a:endParaRPr lang="fr-FR" sz="18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Logiciel permettant</a:t>
                      </a:r>
                      <a:r>
                        <a:rPr lang="fr-FR" sz="1400" i="1" baseline="0" dirty="0" smtClean="0"/>
                        <a:t> la simulation virtuelle du comportement de parties opératives en fonction d’un programme de commande. Des pannes peuvent être intégré pour entrainer au diagnostic</a:t>
                      </a:r>
                      <a:endParaRPr lang="fr-FR" sz="1400" i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http://www.kollewin.com/EX/09-16-07/Automation-stud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84" y="2934893"/>
            <a:ext cx="1298756" cy="8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17" y="2919443"/>
            <a:ext cx="1423015" cy="8992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92"/>
          <a:stretch/>
        </p:blipFill>
        <p:spPr>
          <a:xfrm>
            <a:off x="7188200" y="4721213"/>
            <a:ext cx="1015274" cy="8754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18" y="4780561"/>
            <a:ext cx="833434" cy="8334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93" y="4742459"/>
            <a:ext cx="1124298" cy="8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88950" y="22225"/>
            <a:ext cx="941705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Concepts  d’organisation de la formation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9863" y="1166948"/>
            <a:ext cx="79770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latin typeface="+mn-lt"/>
              </a:rPr>
              <a:t>La mise en place de la formation du BTS MS nécessite de la part de chaque établissement et de ses équipes,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une étude approfondie du référentiel </a:t>
            </a:r>
            <a:r>
              <a:rPr lang="fr-FR" sz="2000" dirty="0">
                <a:latin typeface="+mn-lt"/>
              </a:rPr>
              <a:t>et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une analyse des compétences,</a:t>
            </a:r>
            <a:r>
              <a:rPr lang="fr-FR" sz="2000" dirty="0">
                <a:latin typeface="+mn-lt"/>
              </a:rPr>
              <a:t> de l’expérience et des potentialités pédagogiques de l’équipe qui peut prendre en charge cette formation.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sz="2000" dirty="0" smtClean="0">
              <a:latin typeface="+mn-lt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2000" dirty="0">
                <a:latin typeface="+mn-lt"/>
              </a:rPr>
              <a:t>Une organisation des enseignements à 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l’initiative de chaque  équipe</a:t>
            </a:r>
            <a:r>
              <a:rPr lang="fr-FR" sz="2000" dirty="0" smtClean="0">
                <a:latin typeface="+mn-lt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De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 à 3 professeurs STI </a:t>
            </a:r>
            <a:r>
              <a:rPr lang="fr-FR" sz="2000" dirty="0" smtClean="0">
                <a:latin typeface="+mn-lt"/>
              </a:rPr>
              <a:t>intervenant sur la globalité des enseignements techniques et professionnels par année.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Il est indispensable d’aborder les systèmes dans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leur globalité technologique</a:t>
            </a:r>
            <a:r>
              <a:rPr lang="fr-FR" sz="2000" dirty="0" smtClean="0">
                <a:latin typeface="+mn-lt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La répartition des enseignements ne doit pas aboutir à l’attribution à un enseignant de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l’étude pluritechnologiques des systèmes </a:t>
            </a:r>
            <a:r>
              <a:rPr lang="fr-FR" sz="2000" dirty="0" smtClean="0">
                <a:latin typeface="+mn-lt"/>
              </a:rPr>
              <a:t>(laboratoire pluritechnologiques) sans prise en charge de celui des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techniques de maintenance</a:t>
            </a:r>
            <a:r>
              <a:rPr lang="fr-FR" sz="2000" dirty="0" smtClean="0">
                <a:latin typeface="+mn-lt"/>
              </a:rPr>
              <a:t> (activités pratiques sur systèmes en atelier).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Une programmation pédagogique organisée autour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d’unité de formation (centre d’intérêt de formation)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88950" y="22225"/>
            <a:ext cx="941705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Proposition d’organisation de la formation en 1ere année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8936" y="653143"/>
            <a:ext cx="901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Une 1ere année de formation qui peut posséder la même structure pour les 3 options</a:t>
            </a:r>
            <a:endParaRPr lang="fr-FR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3757" y="968552"/>
            <a:ext cx="8130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+mn-lt"/>
              </a:rPr>
              <a:t>Elle doit être organisée non plus par une juxtaposition des enseignements, mais au contraire dans une cohérence collective des enseignements techniques, scientifiques et professionnels dans un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parcours de formation commun identique </a:t>
            </a:r>
            <a:r>
              <a:rPr lang="fr-FR" dirty="0">
                <a:latin typeface="+mn-lt"/>
              </a:rPr>
              <a:t>pour les 3 options, établi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à partir des activités et tâches professionnelles</a:t>
            </a:r>
            <a:r>
              <a:rPr lang="fr-FR" dirty="0">
                <a:latin typeface="+mn-lt"/>
              </a:rPr>
              <a:t>.</a:t>
            </a:r>
          </a:p>
        </p:txBody>
      </p:sp>
      <p:graphicFrame>
        <p:nvGraphicFramePr>
          <p:cNvPr id="6" name="Diagramm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513582"/>
              </p:ext>
            </p:extLst>
          </p:nvPr>
        </p:nvGraphicFramePr>
        <p:xfrm>
          <a:off x="1367246" y="2202048"/>
          <a:ext cx="7297783" cy="170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70882"/>
              </p:ext>
            </p:extLst>
          </p:nvPr>
        </p:nvGraphicFramePr>
        <p:xfrm>
          <a:off x="2358523" y="4209740"/>
          <a:ext cx="5383397" cy="232066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837354"/>
                <a:gridCol w="2804328"/>
                <a:gridCol w="714103"/>
                <a:gridCol w="1027612"/>
              </a:tblGrid>
              <a:tr h="7175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Par sem.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a + b + c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75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Parcours commun de formation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Physique et chimie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4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2 + 0 + 2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17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5415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Études pluritechnologiques des systèmes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10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 + 3 + 5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17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45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Organisation de la maintenance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3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1 + 2 + 0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Techniques de maintenance, conduite, prévention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</a:t>
                      </a:r>
                      <a:r>
                        <a:rPr lang="fr-FR" sz="1400" b="1" baseline="30000" dirty="0">
                          <a:effectLst/>
                        </a:rPr>
                        <a:t>  </a:t>
                      </a:r>
                      <a:r>
                        <a:rPr lang="fr-FR" sz="1400" b="1" dirty="0">
                          <a:effectLst/>
                        </a:rPr>
                        <a:t>+ 0 + 5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775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23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 + 5 + 12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521336" y="2344783"/>
            <a:ext cx="1127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+mn-lt"/>
              </a:rPr>
              <a:t>Parcours suivant des cycles de formation</a:t>
            </a:r>
            <a:endParaRPr lang="fr-FR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80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78377" y="0"/>
            <a:ext cx="7750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4" name="Rectangle avec flèche vers la droite 3"/>
          <p:cNvSpPr>
            <a:spLocks noChangeArrowheads="1"/>
          </p:cNvSpPr>
          <p:nvPr/>
        </p:nvSpPr>
        <p:spPr bwMode="auto">
          <a:xfrm>
            <a:off x="24765" y="247968"/>
            <a:ext cx="962025" cy="1412240"/>
          </a:xfrm>
          <a:prstGeom prst="rightArrowCallout">
            <a:avLst>
              <a:gd name="adj1" fmla="val 44121"/>
              <a:gd name="adj2" fmla="val 35300"/>
              <a:gd name="adj3" fmla="val 25000"/>
              <a:gd name="adj4" fmla="val 64977"/>
            </a:avLst>
          </a:prstGeom>
          <a:solidFill>
            <a:srgbClr val="5F497A"/>
          </a:solidFill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b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 b="1" spc="20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Organisation de la maintenance (1+2+0)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avec flèche vers la droite 4"/>
          <p:cNvSpPr>
            <a:spLocks noChangeArrowheads="1"/>
          </p:cNvSpPr>
          <p:nvPr/>
        </p:nvSpPr>
        <p:spPr bwMode="auto">
          <a:xfrm>
            <a:off x="27305" y="1734503"/>
            <a:ext cx="962025" cy="4572000"/>
          </a:xfrm>
          <a:prstGeom prst="rightArrowCallout">
            <a:avLst>
              <a:gd name="adj1" fmla="val 75028"/>
              <a:gd name="adj2" fmla="val 54411"/>
              <a:gd name="adj3" fmla="val 25000"/>
              <a:gd name="adj4" fmla="val 64977"/>
            </a:avLst>
          </a:prstGeom>
          <a:solidFill>
            <a:srgbClr val="938953"/>
          </a:solidFill>
          <a:ln>
            <a:noFill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Techniques de maintenance, conduite, prévention (1+0+5)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avec flèche vers le haut 5"/>
          <p:cNvSpPr>
            <a:spLocks noChangeArrowheads="1"/>
          </p:cNvSpPr>
          <p:nvPr/>
        </p:nvSpPr>
        <p:spPr bwMode="auto">
          <a:xfrm>
            <a:off x="755015" y="6107113"/>
            <a:ext cx="5730875" cy="721995"/>
          </a:xfrm>
          <a:prstGeom prst="upArrowCallout">
            <a:avLst>
              <a:gd name="adj1" fmla="val 74157"/>
              <a:gd name="adj2" fmla="val 59017"/>
              <a:gd name="adj3" fmla="val 25000"/>
              <a:gd name="adj4" fmla="val 64977"/>
            </a:avLst>
          </a:prstGeom>
          <a:solidFill>
            <a:srgbClr val="548DD4"/>
          </a:solidFill>
          <a:ln>
            <a:noFill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400" b="1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Études pluritechnologiques des systèmes (2+3+5)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avec flèche vers le haut 6"/>
          <p:cNvSpPr>
            <a:spLocks noChangeArrowheads="1"/>
          </p:cNvSpPr>
          <p:nvPr/>
        </p:nvSpPr>
        <p:spPr bwMode="auto">
          <a:xfrm>
            <a:off x="6546215" y="6107113"/>
            <a:ext cx="3343275" cy="721360"/>
          </a:xfrm>
          <a:prstGeom prst="upArrowCallout">
            <a:avLst>
              <a:gd name="adj1" fmla="val 60938"/>
              <a:gd name="adj2" fmla="val 49587"/>
              <a:gd name="adj3" fmla="val 25000"/>
              <a:gd name="adj4" fmla="val 6497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400" b="1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Physique et  Chimie (2+0+2)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" name="Connecteur droit avec flèche 7"/>
          <p:cNvCxnSpPr>
            <a:cxnSpLocks noChangeShapeType="1"/>
          </p:cNvCxnSpPr>
          <p:nvPr/>
        </p:nvCxnSpPr>
        <p:spPr bwMode="auto">
          <a:xfrm>
            <a:off x="1071154" y="940526"/>
            <a:ext cx="4758146" cy="6577"/>
          </a:xfrm>
          <a:prstGeom prst="straightConnector1">
            <a:avLst/>
          </a:prstGeom>
          <a:noFill/>
          <a:ln w="114300">
            <a:solidFill>
              <a:srgbClr val="5F497A"/>
            </a:solidFill>
            <a:prstDash val="sysDash"/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Flèche droite à entaille 8"/>
          <p:cNvSpPr>
            <a:spLocks noChangeArrowheads="1"/>
          </p:cNvSpPr>
          <p:nvPr/>
        </p:nvSpPr>
        <p:spPr bwMode="auto">
          <a:xfrm rot="-2338945">
            <a:off x="47625" y="3638868"/>
            <a:ext cx="7547610" cy="404495"/>
          </a:xfrm>
          <a:prstGeom prst="notchedRightArrow">
            <a:avLst>
              <a:gd name="adj1" fmla="val 50000"/>
              <a:gd name="adj2" fmla="val 50017"/>
            </a:avLst>
          </a:prstGeom>
          <a:solidFill>
            <a:srgbClr val="5F497A"/>
          </a:solidFill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 rot="2093387">
            <a:off x="416560" y="6107748"/>
            <a:ext cx="682625" cy="619126"/>
            <a:chOff x="0" y="0"/>
            <a:chExt cx="6826" cy="6193"/>
          </a:xfrm>
        </p:grpSpPr>
        <p:sp>
          <p:nvSpPr>
            <p:cNvPr id="33" name="Flèche courbée vers le haut 32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4" name="Flèche courbée vers le bas 33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11" name="Groupe 10"/>
          <p:cNvGrpSpPr>
            <a:grpSpLocks/>
          </p:cNvGrpSpPr>
          <p:nvPr/>
        </p:nvGrpSpPr>
        <p:grpSpPr bwMode="auto">
          <a:xfrm rot="2093387">
            <a:off x="6169660" y="6164263"/>
            <a:ext cx="682625" cy="619126"/>
            <a:chOff x="0" y="0"/>
            <a:chExt cx="6826" cy="6193"/>
          </a:xfrm>
        </p:grpSpPr>
        <p:sp>
          <p:nvSpPr>
            <p:cNvPr id="31" name="Flèche courbée vers le haut 30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2" name="Flèche courbée vers le bas 31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12" name="Groupe 11"/>
          <p:cNvGrpSpPr>
            <a:grpSpLocks/>
          </p:cNvGrpSpPr>
          <p:nvPr/>
        </p:nvGrpSpPr>
        <p:grpSpPr bwMode="auto">
          <a:xfrm rot="2093387">
            <a:off x="365125" y="1403033"/>
            <a:ext cx="682625" cy="619126"/>
            <a:chOff x="0" y="0"/>
            <a:chExt cx="6826" cy="6193"/>
          </a:xfrm>
        </p:grpSpPr>
        <p:sp>
          <p:nvSpPr>
            <p:cNvPr id="29" name="Flèche courbée vers le haut 28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0" name="Flèche courbée vers le bas 29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13" name="Légende encadrée 3 12"/>
          <p:cNvSpPr>
            <a:spLocks/>
          </p:cNvSpPr>
          <p:nvPr/>
        </p:nvSpPr>
        <p:spPr bwMode="auto">
          <a:xfrm>
            <a:off x="1002030" y="5011738"/>
            <a:ext cx="962025" cy="22669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66481"/>
              <a:gd name="adj8" fmla="val -188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36000" tIns="0" rIns="3600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>
                <a:effectLst/>
                <a:latin typeface="Arial"/>
                <a:ea typeface="Calibri"/>
                <a:cs typeface="Times New Roman"/>
              </a:rPr>
              <a:t>~</a:t>
            </a:r>
            <a:r>
              <a:rPr lang="fr-FR" sz="1200" b="1">
                <a:effectLst/>
                <a:latin typeface="Calibri"/>
                <a:ea typeface="Calibri"/>
                <a:cs typeface="Times New Roman"/>
              </a:rPr>
              <a:t> 4 semaines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Légende encadrée 3 13"/>
          <p:cNvSpPr>
            <a:spLocks/>
          </p:cNvSpPr>
          <p:nvPr/>
        </p:nvSpPr>
        <p:spPr bwMode="auto">
          <a:xfrm>
            <a:off x="2479040" y="3811588"/>
            <a:ext cx="914400" cy="22542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66481"/>
              <a:gd name="adj8" fmla="val -188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36000" tIns="0" rIns="3600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>
                <a:effectLst/>
                <a:latin typeface="Arial"/>
                <a:ea typeface="Calibri"/>
                <a:cs typeface="Times New Roman"/>
              </a:rPr>
              <a:t>~</a:t>
            </a:r>
            <a:r>
              <a:rPr lang="fr-FR" sz="1200" b="1">
                <a:effectLst/>
                <a:latin typeface="Calibri"/>
                <a:ea typeface="Calibri"/>
                <a:cs typeface="Times New Roman"/>
              </a:rPr>
              <a:t> 8 semaines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Légende encadrée 3 14"/>
          <p:cNvSpPr>
            <a:spLocks/>
          </p:cNvSpPr>
          <p:nvPr/>
        </p:nvSpPr>
        <p:spPr bwMode="auto">
          <a:xfrm>
            <a:off x="4107815" y="2534603"/>
            <a:ext cx="1047750" cy="22669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4111"/>
              <a:gd name="adj8" fmla="val 9111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36000" tIns="0" rIns="3600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>
                <a:effectLst/>
                <a:latin typeface="Arial"/>
                <a:ea typeface="Calibri"/>
                <a:cs typeface="Times New Roman"/>
              </a:rPr>
              <a:t>~</a:t>
            </a:r>
            <a:r>
              <a:rPr lang="fr-FR" sz="1200" b="1">
                <a:effectLst/>
                <a:latin typeface="Calibri"/>
                <a:ea typeface="Calibri"/>
                <a:cs typeface="Times New Roman"/>
              </a:rPr>
              <a:t> 10 semaines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Légende encadrée 3 15"/>
          <p:cNvSpPr>
            <a:spLocks/>
          </p:cNvSpPr>
          <p:nvPr/>
        </p:nvSpPr>
        <p:spPr bwMode="auto">
          <a:xfrm>
            <a:off x="1998345" y="1958023"/>
            <a:ext cx="2103120" cy="215900"/>
          </a:xfrm>
          <a:prstGeom prst="borderCallout3">
            <a:avLst>
              <a:gd name="adj1" fmla="val 66542"/>
              <a:gd name="adj2" fmla="val -2815"/>
              <a:gd name="adj3" fmla="val 65569"/>
              <a:gd name="adj4" fmla="val -6213"/>
              <a:gd name="adj5" fmla="val 1120"/>
              <a:gd name="adj6" fmla="val -6199"/>
              <a:gd name="adj7" fmla="val -183023"/>
              <a:gd name="adj8" fmla="val 4662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36000" tIns="0" rIns="3600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>
                <a:effectLst/>
                <a:latin typeface="Calibri"/>
                <a:ea typeface="Calibri"/>
                <a:cs typeface="Times New Roman"/>
              </a:rPr>
              <a:t>Enseignement sur toute l’année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7" name="Diagramme 16"/>
          <p:cNvGraphicFramePr>
            <a:graphicFrameLocks/>
          </p:cNvGraphicFramePr>
          <p:nvPr/>
        </p:nvGraphicFramePr>
        <p:xfrm>
          <a:off x="654685" y="5416868"/>
          <a:ext cx="3015615" cy="108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me 17"/>
          <p:cNvGraphicFramePr>
            <a:graphicFrameLocks/>
          </p:cNvGraphicFramePr>
          <p:nvPr/>
        </p:nvGraphicFramePr>
        <p:xfrm>
          <a:off x="2270125" y="4218623"/>
          <a:ext cx="3013075" cy="130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Diagramme 18"/>
          <p:cNvGraphicFramePr>
            <a:graphicFrameLocks/>
          </p:cNvGraphicFramePr>
          <p:nvPr/>
        </p:nvGraphicFramePr>
        <p:xfrm>
          <a:off x="4190365" y="2387918"/>
          <a:ext cx="3086100" cy="2000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0" name="Groupe 19"/>
          <p:cNvGrpSpPr>
            <a:grpSpLocks/>
          </p:cNvGrpSpPr>
          <p:nvPr/>
        </p:nvGrpSpPr>
        <p:grpSpPr bwMode="auto">
          <a:xfrm rot="2093387">
            <a:off x="4856481" y="3900489"/>
            <a:ext cx="948690" cy="879474"/>
            <a:chOff x="0" y="0"/>
            <a:chExt cx="6826" cy="6193"/>
          </a:xfrm>
        </p:grpSpPr>
        <p:sp>
          <p:nvSpPr>
            <p:cNvPr id="27" name="Flèche courbée vers le haut 26"/>
            <p:cNvSpPr>
              <a:spLocks noChangeAspect="1"/>
            </p:cNvSpPr>
            <p:nvPr/>
          </p:nvSpPr>
          <p:spPr bwMode="auto">
            <a:xfrm>
              <a:off x="241" y="3209"/>
              <a:ext cx="6585" cy="2984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8" name="Flèche courbée vers le bas 27"/>
            <p:cNvSpPr>
              <a:spLocks noChangeAspect="1"/>
            </p:cNvSpPr>
            <p:nvPr/>
          </p:nvSpPr>
          <p:spPr bwMode="auto">
            <a:xfrm flipH="1">
              <a:off x="0" y="0"/>
              <a:ext cx="6407" cy="2838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graphicFrame>
        <p:nvGraphicFramePr>
          <p:cNvPr id="21" name="Diagramm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458163"/>
              </p:ext>
            </p:extLst>
          </p:nvPr>
        </p:nvGraphicFramePr>
        <p:xfrm>
          <a:off x="5451566" y="1674813"/>
          <a:ext cx="3683725" cy="108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2" name="Légende encadrée 3 21"/>
          <p:cNvSpPr>
            <a:spLocks/>
          </p:cNvSpPr>
          <p:nvPr/>
        </p:nvSpPr>
        <p:spPr bwMode="auto">
          <a:xfrm>
            <a:off x="5343525" y="1428433"/>
            <a:ext cx="927735" cy="22669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24380"/>
              <a:gd name="adj8" fmla="val 46667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0" vert="horz" wrap="square" lIns="36000" tIns="0" rIns="3600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>
                <a:effectLst/>
                <a:latin typeface="Arial"/>
                <a:ea typeface="Calibri"/>
                <a:cs typeface="Times New Roman"/>
              </a:rPr>
              <a:t>~</a:t>
            </a:r>
            <a:r>
              <a:rPr lang="fr-FR" sz="1200" b="1">
                <a:effectLst/>
                <a:latin typeface="Calibri"/>
                <a:ea typeface="Calibri"/>
                <a:cs typeface="Times New Roman"/>
              </a:rPr>
              <a:t> 4 semaines</a:t>
            </a:r>
            <a:endParaRPr lang="fr-FR" sz="110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3" name="Diagramme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893051"/>
              </p:ext>
            </p:extLst>
          </p:nvPr>
        </p:nvGraphicFramePr>
        <p:xfrm>
          <a:off x="1961515" y="218758"/>
          <a:ext cx="3239770" cy="108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4" name="Diagramm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664859"/>
              </p:ext>
            </p:extLst>
          </p:nvPr>
        </p:nvGraphicFramePr>
        <p:xfrm>
          <a:off x="1917065" y="968693"/>
          <a:ext cx="3239135" cy="108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5" name="Diagramme 24"/>
          <p:cNvGraphicFramePr>
            <a:graphicFrameLocks/>
          </p:cNvGraphicFramePr>
          <p:nvPr/>
        </p:nvGraphicFramePr>
        <p:xfrm>
          <a:off x="5898515" y="-62547"/>
          <a:ext cx="4058920" cy="180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482149" y="2685733"/>
            <a:ext cx="1323702" cy="1450838"/>
          </a:xfrm>
          <a:prstGeom prst="wedgeRectCallout">
            <a:avLst>
              <a:gd name="adj1" fmla="val 20949"/>
              <a:gd name="adj2" fmla="val -147389"/>
            </a:avLst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La compétence C13 n’est pas évaluée pour l’option Systèmes Eoliens</a:t>
            </a:r>
            <a:endParaRPr lang="fr-FR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93966" y="2769326"/>
            <a:ext cx="1593668" cy="757646"/>
          </a:xfrm>
          <a:prstGeom prst="wedgeRectCallout">
            <a:avLst>
              <a:gd name="adj1" fmla="val 102159"/>
              <a:gd name="adj2" fmla="val 1997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A la suite ou en même temps que A2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488950" y="22225"/>
            <a:ext cx="6382113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Proposition d’organisation en 1ere année </a:t>
            </a:r>
          </a:p>
        </p:txBody>
      </p:sp>
    </p:spTree>
    <p:extLst>
      <p:ext uri="{BB962C8B-B14F-4D97-AF65-F5344CB8AC3E}">
        <p14:creationId xmlns:p14="http://schemas.microsoft.com/office/powerpoint/2010/main" val="34056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1" grpId="0">
        <p:bldAsOne/>
      </p:bldGraphic>
      <p:bldP spid="22" grpId="0" animBg="1"/>
      <p:bldGraphic spid="23" grpId="0">
        <p:bldAsOne/>
      </p:bldGraphic>
      <p:bldGraphic spid="24" grpId="0">
        <p:bldAsOne/>
      </p:bldGraphic>
      <p:bldGraphic spid="25" grpId="0">
        <p:bldAsOne/>
      </p:bldGraphic>
      <p:bldP spid="26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88950" y="22225"/>
            <a:ext cx="941705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Proposition d’organisation en 2e année – Systèmes de production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123" y="616859"/>
            <a:ext cx="8626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+mn-lt"/>
              </a:rPr>
              <a:t>La seconde année </a:t>
            </a:r>
            <a:r>
              <a:rPr lang="fr-FR" dirty="0" smtClean="0">
                <a:latin typeface="+mn-lt"/>
              </a:rPr>
              <a:t>(option système de production)est </a:t>
            </a:r>
            <a:r>
              <a:rPr lang="fr-FR" dirty="0">
                <a:latin typeface="+mn-lt"/>
              </a:rPr>
              <a:t>articulée entre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l’étude et la réalisation du projet en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entreprise (E62)</a:t>
            </a:r>
            <a:r>
              <a:rPr lang="fr-FR" dirty="0" smtClean="0">
                <a:latin typeface="+mn-lt"/>
              </a:rPr>
              <a:t>, </a:t>
            </a:r>
            <a:r>
              <a:rPr lang="fr-FR" dirty="0">
                <a:latin typeface="+mn-lt"/>
              </a:rPr>
              <a:t>et les différentes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sous-épreuves techniques en cours de formation (CCF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 : E51, E52.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024315193"/>
              </p:ext>
            </p:extLst>
          </p:nvPr>
        </p:nvGraphicFramePr>
        <p:xfrm>
          <a:off x="1045028" y="1097241"/>
          <a:ext cx="8046720" cy="350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 de texte 79977"/>
          <p:cNvSpPr txBox="1">
            <a:spLocks/>
          </p:cNvSpPr>
          <p:nvPr/>
        </p:nvSpPr>
        <p:spPr>
          <a:xfrm>
            <a:off x="1069087" y="3871528"/>
            <a:ext cx="7392494" cy="4581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effectLst/>
                <a:ea typeface="Calibri"/>
                <a:cs typeface="Calibri"/>
              </a:rPr>
              <a:t>Parcours 2</a:t>
            </a:r>
            <a:r>
              <a:rPr lang="fr-FR" sz="1600" b="1" baseline="30000" dirty="0">
                <a:effectLst/>
                <a:ea typeface="Calibri"/>
                <a:cs typeface="Calibri"/>
              </a:rPr>
              <a:t>ème </a:t>
            </a:r>
            <a:r>
              <a:rPr lang="fr-FR" sz="1600" b="1" dirty="0">
                <a:effectLst/>
                <a:ea typeface="Calibri"/>
                <a:cs typeface="Calibri"/>
              </a:rPr>
              <a:t>année pour l’option Systèmes de Production</a:t>
            </a:r>
            <a:endParaRPr lang="fr-FR" sz="1600" dirty="0">
              <a:effectLst/>
              <a:ea typeface="Calibri"/>
              <a:cs typeface="Times New Roman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351314" y="1541369"/>
            <a:ext cx="1968137" cy="338554"/>
            <a:chOff x="2403566" y="1976846"/>
            <a:chExt cx="1968137" cy="338554"/>
          </a:xfrm>
        </p:grpSpPr>
        <p:cxnSp>
          <p:nvCxnSpPr>
            <p:cNvPr id="9" name="Connecteur droit avec flèche 8"/>
            <p:cNvCxnSpPr/>
            <p:nvPr/>
          </p:nvCxnSpPr>
          <p:spPr>
            <a:xfrm>
              <a:off x="2403566" y="2290364"/>
              <a:ext cx="1968137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2708366" y="1976846"/>
              <a:ext cx="1306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Préparation</a:t>
              </a:r>
              <a:endParaRPr lang="fr-FR" sz="1600" b="1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3953691" y="2159138"/>
            <a:ext cx="818606" cy="1306286"/>
            <a:chOff x="4005943" y="2594615"/>
            <a:chExt cx="818606" cy="1306286"/>
          </a:xfrm>
        </p:grpSpPr>
        <p:cxnSp>
          <p:nvCxnSpPr>
            <p:cNvPr id="11" name="Connecteur droit avec flèche 10"/>
            <p:cNvCxnSpPr/>
            <p:nvPr/>
          </p:nvCxnSpPr>
          <p:spPr>
            <a:xfrm flipV="1">
              <a:off x="4005943" y="2778044"/>
              <a:ext cx="818606" cy="940526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 rot="18627537">
              <a:off x="3548744" y="3078481"/>
              <a:ext cx="1306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Préparation</a:t>
              </a:r>
              <a:endParaRPr lang="fr-FR" sz="1600" b="1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8591004" y="3076246"/>
            <a:ext cx="1127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+mn-lt"/>
              </a:rPr>
              <a:t>Parcours suivant des cycles de formation</a:t>
            </a:r>
            <a:endParaRPr lang="fr-FR" sz="1600" b="1" dirty="0">
              <a:latin typeface="+mn-lt"/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23759"/>
              </p:ext>
            </p:extLst>
          </p:nvPr>
        </p:nvGraphicFramePr>
        <p:xfrm>
          <a:off x="1019716" y="4381355"/>
          <a:ext cx="7253426" cy="23373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04581"/>
                <a:gridCol w="2947423"/>
                <a:gridCol w="775571"/>
                <a:gridCol w="1136388"/>
                <a:gridCol w="1689463"/>
              </a:tblGrid>
              <a:tr h="7175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415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>
                          <a:effectLst/>
                        </a:rPr>
                        <a:t>Par sem.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>
                          <a:effectLst/>
                        </a:rPr>
                        <a:t>a + b + c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>
                          <a:effectLst/>
                        </a:rPr>
                        <a:t>CCF à réaliser en 2</a:t>
                      </a:r>
                      <a:r>
                        <a:rPr lang="fr-FR" sz="1400" b="1" baseline="30000">
                          <a:effectLst/>
                        </a:rPr>
                        <a:t>e</a:t>
                      </a:r>
                      <a:r>
                        <a:rPr lang="fr-FR" sz="1400" b="1">
                          <a:effectLst/>
                        </a:rPr>
                        <a:t> année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88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415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Parcours de formation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0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Physique et chimie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4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 + 0 + 2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2 CCF : E42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5415" algn="l"/>
                        </a:tabLst>
                      </a:pPr>
                      <a:r>
                        <a:rPr lang="fr-FR" sz="1400" b="1" dirty="0">
                          <a:effectLst/>
                        </a:rPr>
                        <a:t>Études pluritechnologiques des systèmes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10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 + 2 + 6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98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45" algn="l"/>
                        </a:tabLst>
                      </a:pPr>
                      <a:r>
                        <a:rPr lang="fr-FR" sz="1400" b="1">
                          <a:effectLst/>
                        </a:rPr>
                        <a:t>Organisation de la maintenance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2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0 + 2 + 0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 CCF : E52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05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150" algn="l"/>
                        </a:tabLst>
                      </a:pPr>
                      <a:r>
                        <a:rPr lang="fr-FR" sz="1400" b="1">
                          <a:effectLst/>
                        </a:rPr>
                        <a:t>Techniques de maintenance, conduite, prévention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7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2</a:t>
                      </a:r>
                      <a:r>
                        <a:rPr lang="fr-FR" sz="1400" b="1" baseline="30000">
                          <a:effectLst/>
                        </a:rPr>
                        <a:t>  </a:t>
                      </a:r>
                      <a:r>
                        <a:rPr lang="fr-FR" sz="1400" b="1">
                          <a:effectLst/>
                        </a:rPr>
                        <a:t>+ 1 + 4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 à 2 CCF selon l’option : E51 et E53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8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4150" algn="l"/>
                        </a:tabLst>
                      </a:pPr>
                      <a:r>
                        <a:rPr lang="fr-FR" sz="14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>
                          <a:effectLst/>
                        </a:rPr>
                        <a:t>23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>
                          <a:effectLst/>
                        </a:rPr>
                        <a:t>6 + 5 + 12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3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03" t="25740" r="21318" b="11667"/>
          <a:stretch/>
        </p:blipFill>
        <p:spPr bwMode="auto">
          <a:xfrm>
            <a:off x="478971" y="409303"/>
            <a:ext cx="9091749" cy="634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88950" y="22225"/>
            <a:ext cx="941705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Proposition et contraintes d’organisation en 2e année – S. </a:t>
            </a:r>
            <a:r>
              <a:rPr lang="fr-FR" sz="2400" b="1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</a:t>
            </a:r>
            <a:r>
              <a:rPr lang="fr-FR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36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88950" y="22225"/>
            <a:ext cx="941705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Proposition et contraintes d’organisation en 2e année – S. Energétiques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6" t="8228" r="12095" b="8114"/>
          <a:stretch/>
        </p:blipFill>
        <p:spPr bwMode="auto">
          <a:xfrm>
            <a:off x="640080" y="502920"/>
            <a:ext cx="8961120" cy="619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7790" r="11429" b="8553"/>
          <a:stretch/>
        </p:blipFill>
        <p:spPr bwMode="auto">
          <a:xfrm>
            <a:off x="579120" y="431450"/>
            <a:ext cx="9220200" cy="633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88950" y="22225"/>
            <a:ext cx="941705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Proposition et contraintes d’organisation en 2e année – Systèmes Eoliens</a:t>
            </a:r>
          </a:p>
        </p:txBody>
      </p:sp>
    </p:spTree>
    <p:extLst>
      <p:ext uri="{BB962C8B-B14F-4D97-AF65-F5344CB8AC3E}">
        <p14:creationId xmlns:p14="http://schemas.microsoft.com/office/powerpoint/2010/main" val="20285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536" y="314096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8504" y="188640"/>
            <a:ext cx="941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Paris – 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1601788" y="6381750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rgbClr val="7F7F7F"/>
                </a:solidFill>
                <a:latin typeface="Calibri" pitchFamily="34" charset="0"/>
              </a:rPr>
              <a:t>Dominique PETRELLA – IA-IPR STI Versailles</a:t>
            </a:r>
            <a:endParaRPr lang="fr-FR" sz="14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88950" y="22225"/>
            <a:ext cx="941705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de formation au BTS MS</a:t>
            </a:r>
            <a:endParaRPr lang="fr-FR" sz="32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9274" y="982418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+mn-lt"/>
              </a:rPr>
              <a:t>Principaux concepts</a:t>
            </a:r>
          </a:p>
          <a:p>
            <a:pPr algn="ctr"/>
            <a:endParaRPr lang="fr-FR" sz="2000" b="1" dirty="0" smtClean="0">
              <a:latin typeface="+mn-lt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Une rupture avec l’organisation de la formation articulée autour de spécialités </a:t>
            </a:r>
            <a:r>
              <a:rPr lang="fr-FR" sz="2000" dirty="0" smtClean="0">
                <a:latin typeface="+mn-lt"/>
              </a:rPr>
              <a:t>(Génie électrique, génie méca construction, génie méca productique).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Un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décloisonnement disciplinaire </a:t>
            </a:r>
            <a:r>
              <a:rPr lang="fr-FR" sz="2000" dirty="0" smtClean="0">
                <a:latin typeface="+mn-lt"/>
              </a:rPr>
              <a:t>au sein d’une équipe réduite d’enseignants </a:t>
            </a:r>
            <a:r>
              <a:rPr lang="fr-FR" sz="2000" dirty="0">
                <a:latin typeface="+mn-lt"/>
              </a:rPr>
              <a:t>techniques.</a:t>
            </a:r>
            <a:endParaRPr lang="fr-FR" sz="2000" dirty="0" smtClean="0">
              <a:latin typeface="+mn-lt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Des enseignements technologiques en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liens constants avec celui de Physique-chimie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Une formation par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compétences</a:t>
            </a:r>
            <a:r>
              <a:rPr lang="fr-FR" sz="2000" dirty="0" smtClean="0">
                <a:latin typeface="+mn-lt"/>
              </a:rPr>
              <a:t> organisées autour de tâches professionnelles.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Une pédagogie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la plus inductive et la plus concrète </a:t>
            </a:r>
            <a:r>
              <a:rPr lang="fr-FR" sz="2000" dirty="0" smtClean="0">
                <a:latin typeface="+mn-lt"/>
              </a:rPr>
              <a:t>possible en limitant la durée des cours en classe entière (public majoritairement issu de Bac Pro)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dirty="0" smtClean="0">
                <a:latin typeface="+mn-lt"/>
              </a:rPr>
              <a:t>La mise en place d’études de cas ou de travaux dirigés s’appuyant sur l’utilisation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 outils numériques.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9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e 62"/>
          <p:cNvGrpSpPr/>
          <p:nvPr/>
        </p:nvGrpSpPr>
        <p:grpSpPr>
          <a:xfrm>
            <a:off x="2395408" y="4365344"/>
            <a:ext cx="1080000" cy="1764000"/>
            <a:chOff x="1509211" y="1320800"/>
            <a:chExt cx="1290817" cy="176106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4" name="Rectangle à coins arrondis 14"/>
            <p:cNvSpPr/>
            <p:nvPr/>
          </p:nvSpPr>
          <p:spPr>
            <a:xfrm>
              <a:off x="1509211" y="1320800"/>
              <a:ext cx="1290817" cy="1761066"/>
            </a:xfrm>
            <a:prstGeom prst="round2Diag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15"/>
            <p:cNvSpPr/>
            <p:nvPr/>
          </p:nvSpPr>
          <p:spPr>
            <a:xfrm>
              <a:off x="1572223" y="1383812"/>
              <a:ext cx="1164793" cy="1635042"/>
            </a:xfrm>
            <a:prstGeom prst="round2Diag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C22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S5</a:t>
              </a:r>
              <a:endParaRPr lang="fr-FR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5558517" y="4365344"/>
            <a:ext cx="1080000" cy="1764000"/>
            <a:chOff x="4695017" y="1320800"/>
            <a:chExt cx="1290817" cy="1800200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7" name="Rectangle à coins arrondis 10"/>
            <p:cNvSpPr/>
            <p:nvPr/>
          </p:nvSpPr>
          <p:spPr>
            <a:xfrm>
              <a:off x="4695017" y="1320800"/>
              <a:ext cx="1290817" cy="1761066"/>
            </a:xfrm>
            <a:prstGeom prst="round2DiagRect">
              <a:avLst/>
            </a:prstGeom>
            <a:no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68" name="Rectangle 11"/>
            <p:cNvSpPr/>
            <p:nvPr/>
          </p:nvSpPr>
          <p:spPr>
            <a:xfrm>
              <a:off x="4758029" y="1320800"/>
              <a:ext cx="1164793" cy="1800200"/>
            </a:xfrm>
            <a:prstGeom prst="round2Diag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C21 C31 C32 C15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S8  S9</a:t>
              </a:r>
              <a:endParaRPr lang="fr-FR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8571952" y="4365344"/>
            <a:ext cx="1080000" cy="1764000"/>
            <a:chOff x="7706924" y="1320800"/>
            <a:chExt cx="1312447" cy="176106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0" name="Rectangle à coins arrondis 6"/>
            <p:cNvSpPr/>
            <p:nvPr/>
          </p:nvSpPr>
          <p:spPr>
            <a:xfrm>
              <a:off x="7706924" y="1320800"/>
              <a:ext cx="1290817" cy="1761066"/>
            </a:xfrm>
            <a:prstGeom prst="round2Diag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71" name="Rectangle 7"/>
            <p:cNvSpPr/>
            <p:nvPr/>
          </p:nvSpPr>
          <p:spPr>
            <a:xfrm>
              <a:off x="7728411" y="1320800"/>
              <a:ext cx="1290960" cy="1698054"/>
            </a:xfrm>
            <a:prstGeom prst="round2Diag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C51 C52 C53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S9 S10</a:t>
              </a:r>
              <a:endParaRPr lang="fr-FR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27" name="Rectangle à coins arrondis 12"/>
          <p:cNvSpPr/>
          <p:nvPr/>
        </p:nvSpPr>
        <p:spPr>
          <a:xfrm>
            <a:off x="3987318" y="4365104"/>
            <a:ext cx="1080000" cy="1764000"/>
          </a:xfrm>
          <a:prstGeom prst="round2DiagRect">
            <a:avLst/>
          </a:prstGeom>
          <a:noFill/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grpSp>
        <p:nvGrpSpPr>
          <p:cNvPr id="32" name="Groupe 31"/>
          <p:cNvGrpSpPr/>
          <p:nvPr/>
        </p:nvGrpSpPr>
        <p:grpSpPr>
          <a:xfrm>
            <a:off x="7093497" y="4365344"/>
            <a:ext cx="1080000" cy="1764000"/>
            <a:chOff x="6200970" y="1263991"/>
            <a:chExt cx="1290817" cy="181787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Rectangle à coins arrondis 8"/>
            <p:cNvSpPr/>
            <p:nvPr/>
          </p:nvSpPr>
          <p:spPr>
            <a:xfrm>
              <a:off x="6200970" y="1263991"/>
              <a:ext cx="1290817" cy="1817875"/>
            </a:xfrm>
            <a:prstGeom prst="round2Diag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Rectangle 9"/>
            <p:cNvSpPr/>
            <p:nvPr/>
          </p:nvSpPr>
          <p:spPr>
            <a:xfrm>
              <a:off x="6263982" y="1383812"/>
              <a:ext cx="1164793" cy="1635042"/>
            </a:xfrm>
            <a:prstGeom prst="round2DiagRect">
              <a:avLst/>
            </a:prstGeom>
            <a:grpFill/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C11 C12  C13 C15 C61 C62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S10 S8</a:t>
              </a:r>
              <a:endParaRPr lang="fr-FR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42" name="Flèche vers le haut 41"/>
          <p:cNvSpPr/>
          <p:nvPr/>
        </p:nvSpPr>
        <p:spPr>
          <a:xfrm>
            <a:off x="2719384" y="3717032"/>
            <a:ext cx="432048" cy="612000"/>
          </a:xfrm>
          <a:prstGeom prst="upArrow">
            <a:avLst/>
          </a:prstGeom>
          <a:solidFill>
            <a:schemeClr val="bg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Double flèche verticale 42"/>
          <p:cNvSpPr/>
          <p:nvPr/>
        </p:nvSpPr>
        <p:spPr>
          <a:xfrm>
            <a:off x="2755388" y="4869160"/>
            <a:ext cx="360040" cy="720080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Double flèche verticale 44"/>
          <p:cNvSpPr/>
          <p:nvPr/>
        </p:nvSpPr>
        <p:spPr>
          <a:xfrm>
            <a:off x="7453477" y="5157192"/>
            <a:ext cx="360040" cy="648072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Double flèche verticale 45"/>
          <p:cNvSpPr/>
          <p:nvPr/>
        </p:nvSpPr>
        <p:spPr>
          <a:xfrm>
            <a:off x="8931932" y="4941168"/>
            <a:ext cx="360040" cy="720080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Double flèche verticale 46"/>
          <p:cNvSpPr/>
          <p:nvPr/>
        </p:nvSpPr>
        <p:spPr>
          <a:xfrm>
            <a:off x="5918497" y="5013176"/>
            <a:ext cx="360040" cy="720080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15"/>
          <p:cNvSpPr/>
          <p:nvPr/>
        </p:nvSpPr>
        <p:spPr>
          <a:xfrm>
            <a:off x="3958826" y="4437112"/>
            <a:ext cx="1136985" cy="1635042"/>
          </a:xfrm>
          <a:prstGeom prst="ellipse">
            <a:avLst/>
          </a:prstGeom>
          <a:noFill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76200" rIns="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C23 C24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S4 S6 S7</a:t>
            </a:r>
            <a:endParaRPr lang="fr-FR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488950" y="22225"/>
            <a:ext cx="9417050" cy="95850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Mise en œuvre des compétences et des savoirs dans le cadre d’une activité de maintenance corrective ou préventive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32520" y="980727"/>
            <a:ext cx="9124841" cy="3528393"/>
            <a:chOff x="632520" y="980727"/>
            <a:chExt cx="9124841" cy="3528393"/>
          </a:xfrm>
        </p:grpSpPr>
        <p:sp>
          <p:nvSpPr>
            <p:cNvPr id="22" name="Flèche droite 21"/>
            <p:cNvSpPr/>
            <p:nvPr/>
          </p:nvSpPr>
          <p:spPr>
            <a:xfrm>
              <a:off x="632520" y="980727"/>
              <a:ext cx="8784976" cy="3528393"/>
            </a:xfrm>
            <a:prstGeom prst="rightArrow">
              <a:avLst>
                <a:gd name="adj1" fmla="val 59951"/>
                <a:gd name="adj2" fmla="val 311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" name="Groupe 3"/>
            <p:cNvGrpSpPr/>
            <p:nvPr/>
          </p:nvGrpSpPr>
          <p:grpSpPr>
            <a:xfrm>
              <a:off x="783053" y="1869481"/>
              <a:ext cx="1290817" cy="1761066"/>
              <a:chOff x="3258" y="1320800"/>
              <a:chExt cx="1290817" cy="1761066"/>
            </a:xfr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0" name="Rectangle à coins arrondis 19"/>
              <p:cNvSpPr/>
              <p:nvPr/>
            </p:nvSpPr>
            <p:spPr>
              <a:xfrm>
                <a:off x="3258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66270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Problématique de maintenance préventive ou corrective ou de conduite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5" name="Groupe 4"/>
            <p:cNvGrpSpPr/>
            <p:nvPr/>
          </p:nvGrpSpPr>
          <p:grpSpPr>
            <a:xfrm>
              <a:off x="2290000" y="1869481"/>
              <a:ext cx="1290817" cy="1761066"/>
              <a:chOff x="1509211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1509211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1572223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Approcher et analyser le système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3794960" y="1869481"/>
              <a:ext cx="1464716" cy="1761066"/>
              <a:chOff x="3015165" y="1320800"/>
              <a:chExt cx="1464716" cy="1761066"/>
            </a:xfr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6" name="Rectangle à coins arrondis 15"/>
              <p:cNvSpPr/>
              <p:nvPr/>
            </p:nvSpPr>
            <p:spPr>
              <a:xfrm>
                <a:off x="3015165" y="1320800"/>
                <a:ext cx="1464716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3086667" y="1392302"/>
                <a:ext cx="1321712" cy="1618062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Identifier des phénomènes scientifiques et des solutions </a:t>
                </a:r>
                <a:r>
                  <a:rPr lang="fr-F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t</a:t>
                </a: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echnologiques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5453109" y="1869481"/>
              <a:ext cx="1290817" cy="1761066"/>
              <a:chOff x="4695017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4695017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5" name="Rectangle 14"/>
              <p:cNvSpPr/>
              <p:nvPr/>
            </p:nvSpPr>
            <p:spPr>
              <a:xfrm>
                <a:off x="4758029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Préparer l’intervention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6988089" y="1869481"/>
              <a:ext cx="1290817" cy="1761066"/>
              <a:chOff x="6200970" y="1320800"/>
              <a:chExt cx="1290817" cy="1761066"/>
            </a:xfr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6200970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6263982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Intervenir sur le système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8466544" y="1869481"/>
              <a:ext cx="1290817" cy="1761066"/>
              <a:chOff x="7706924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0" name="Rectangle à coins arrondis 9"/>
              <p:cNvSpPr/>
              <p:nvPr/>
            </p:nvSpPr>
            <p:spPr>
              <a:xfrm>
                <a:off x="7706924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7769936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Communiquer suite à l’intervention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50" name="Flèche droite 49"/>
            <p:cNvSpPr/>
            <p:nvPr/>
          </p:nvSpPr>
          <p:spPr>
            <a:xfrm>
              <a:off x="2072680" y="2492896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lèche droite 50"/>
            <p:cNvSpPr/>
            <p:nvPr/>
          </p:nvSpPr>
          <p:spPr>
            <a:xfrm>
              <a:off x="3584848" y="2492896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lèche droite 51"/>
            <p:cNvSpPr/>
            <p:nvPr/>
          </p:nvSpPr>
          <p:spPr>
            <a:xfrm>
              <a:off x="5241032" y="2492896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lèche droite 52"/>
            <p:cNvSpPr/>
            <p:nvPr/>
          </p:nvSpPr>
          <p:spPr>
            <a:xfrm>
              <a:off x="6753200" y="2492896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lèche droite 53"/>
            <p:cNvSpPr/>
            <p:nvPr/>
          </p:nvSpPr>
          <p:spPr>
            <a:xfrm>
              <a:off x="8265368" y="2492896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8" name="Flèche vers le haut 57"/>
          <p:cNvSpPr/>
          <p:nvPr/>
        </p:nvSpPr>
        <p:spPr>
          <a:xfrm>
            <a:off x="4311294" y="3717032"/>
            <a:ext cx="432048" cy="612000"/>
          </a:xfrm>
          <a:prstGeom prst="upArrow">
            <a:avLst/>
          </a:prstGeom>
          <a:solidFill>
            <a:srgbClr val="00B05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Double flèche verticale 43"/>
          <p:cNvSpPr/>
          <p:nvPr/>
        </p:nvSpPr>
        <p:spPr>
          <a:xfrm>
            <a:off x="4347298" y="4941408"/>
            <a:ext cx="360040" cy="720080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lèche vers le haut 58"/>
          <p:cNvSpPr/>
          <p:nvPr/>
        </p:nvSpPr>
        <p:spPr>
          <a:xfrm>
            <a:off x="5882493" y="3717032"/>
            <a:ext cx="432048" cy="612000"/>
          </a:xfrm>
          <a:prstGeom prst="upArrow">
            <a:avLst/>
          </a:prstGeom>
          <a:solidFill>
            <a:schemeClr val="bg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 vers le haut 71"/>
          <p:cNvSpPr/>
          <p:nvPr/>
        </p:nvSpPr>
        <p:spPr>
          <a:xfrm>
            <a:off x="7417473" y="3717032"/>
            <a:ext cx="432048" cy="612000"/>
          </a:xfrm>
          <a:prstGeom prst="upArrow">
            <a:avLst/>
          </a:prstGeom>
          <a:solidFill>
            <a:srgbClr val="00B05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lèche vers le haut 72"/>
          <p:cNvSpPr/>
          <p:nvPr/>
        </p:nvSpPr>
        <p:spPr>
          <a:xfrm>
            <a:off x="8895928" y="3717032"/>
            <a:ext cx="432048" cy="612000"/>
          </a:xfrm>
          <a:prstGeom prst="upArrow">
            <a:avLst/>
          </a:prstGeom>
          <a:solidFill>
            <a:schemeClr val="bg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7" grpId="0" animBg="1"/>
      <p:bldP spid="49" grpId="0"/>
      <p:bldP spid="58" grpId="0" animBg="1"/>
      <p:bldP spid="44" grpId="0" animBg="1"/>
      <p:bldP spid="59" grpId="0" animBg="1"/>
      <p:bldP spid="72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615101" y="1006219"/>
            <a:ext cx="9120708" cy="3312369"/>
            <a:chOff x="615101" y="1006219"/>
            <a:chExt cx="9120708" cy="3312369"/>
          </a:xfrm>
        </p:grpSpPr>
        <p:sp>
          <p:nvSpPr>
            <p:cNvPr id="49" name="Flèche droite 48"/>
            <p:cNvSpPr/>
            <p:nvPr/>
          </p:nvSpPr>
          <p:spPr>
            <a:xfrm>
              <a:off x="615101" y="1006219"/>
              <a:ext cx="8784976" cy="3312369"/>
            </a:xfrm>
            <a:prstGeom prst="rightArrow">
              <a:avLst>
                <a:gd name="adj1" fmla="val 70711"/>
                <a:gd name="adj2" fmla="val 29230"/>
              </a:avLst>
            </a:prstGeom>
            <a:solidFill>
              <a:schemeClr val="accent4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0" name="Groupe 49"/>
            <p:cNvGrpSpPr/>
            <p:nvPr/>
          </p:nvGrpSpPr>
          <p:grpSpPr>
            <a:xfrm>
              <a:off x="735373" y="1750957"/>
              <a:ext cx="1290817" cy="1761066"/>
              <a:chOff x="3258" y="1320800"/>
              <a:chExt cx="1290817" cy="17610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6" name="Rectangle à coins arrondis 65"/>
              <p:cNvSpPr/>
              <p:nvPr/>
            </p:nvSpPr>
            <p:spPr>
              <a:xfrm>
                <a:off x="3258" y="1320800"/>
                <a:ext cx="1290817" cy="1761066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7" name="Rectangle 66"/>
              <p:cNvSpPr/>
              <p:nvPr/>
            </p:nvSpPr>
            <p:spPr>
              <a:xfrm>
                <a:off x="66270" y="1383812"/>
                <a:ext cx="1164793" cy="163504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Problématique d’amélioration ou d’intégration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51" name="Groupe 50"/>
            <p:cNvGrpSpPr/>
            <p:nvPr/>
          </p:nvGrpSpPr>
          <p:grpSpPr>
            <a:xfrm>
              <a:off x="2209789" y="1750957"/>
              <a:ext cx="1290817" cy="1761066"/>
              <a:chOff x="1509211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4" name="Rectangle à coins arrondis 63"/>
              <p:cNvSpPr/>
              <p:nvPr/>
            </p:nvSpPr>
            <p:spPr>
              <a:xfrm>
                <a:off x="1509211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5" name="Rectangle 64"/>
              <p:cNvSpPr/>
              <p:nvPr/>
            </p:nvSpPr>
            <p:spPr>
              <a:xfrm>
                <a:off x="1572223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Approcher et analyser le système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2" name="Groupe 51"/>
            <p:cNvGrpSpPr/>
            <p:nvPr/>
          </p:nvGrpSpPr>
          <p:grpSpPr>
            <a:xfrm>
              <a:off x="3733617" y="1750957"/>
              <a:ext cx="1464716" cy="1761066"/>
              <a:chOff x="3015165" y="1320800"/>
              <a:chExt cx="1464716" cy="17610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2" name="Rectangle à coins arrondis 61"/>
              <p:cNvSpPr/>
              <p:nvPr/>
            </p:nvSpPr>
            <p:spPr>
              <a:xfrm>
                <a:off x="3015165" y="1320800"/>
                <a:ext cx="1464716" cy="1761066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3" name="Rectangle 62"/>
              <p:cNvSpPr/>
              <p:nvPr/>
            </p:nvSpPr>
            <p:spPr>
              <a:xfrm>
                <a:off x="3086667" y="1392302"/>
                <a:ext cx="1321712" cy="161806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Concevoir des solutions Technologiques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53" name="Groupe 52"/>
            <p:cNvGrpSpPr/>
            <p:nvPr/>
          </p:nvGrpSpPr>
          <p:grpSpPr>
            <a:xfrm>
              <a:off x="5423764" y="1750957"/>
              <a:ext cx="1290817" cy="1761066"/>
              <a:chOff x="4695017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0" name="Rectangle à coins arrondis 59"/>
              <p:cNvSpPr/>
              <p:nvPr/>
            </p:nvSpPr>
            <p:spPr>
              <a:xfrm>
                <a:off x="4695017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61" name="Rectangle 60"/>
              <p:cNvSpPr/>
              <p:nvPr/>
            </p:nvSpPr>
            <p:spPr>
              <a:xfrm>
                <a:off x="4758029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Préparer l’intervention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6934378" y="1750957"/>
              <a:ext cx="1290817" cy="1761066"/>
              <a:chOff x="6200970" y="1320800"/>
              <a:chExt cx="1290817" cy="17610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8" name="Rectangle à coins arrondis 57"/>
              <p:cNvSpPr/>
              <p:nvPr/>
            </p:nvSpPr>
            <p:spPr>
              <a:xfrm>
                <a:off x="6200970" y="1320800"/>
                <a:ext cx="1290817" cy="1761066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9" name="Rectangle 58"/>
              <p:cNvSpPr/>
              <p:nvPr/>
            </p:nvSpPr>
            <p:spPr>
              <a:xfrm>
                <a:off x="6263982" y="1383812"/>
                <a:ext cx="1164793" cy="163504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Intervenir sur le système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55" name="Groupe 54"/>
            <p:cNvGrpSpPr/>
            <p:nvPr/>
          </p:nvGrpSpPr>
          <p:grpSpPr>
            <a:xfrm>
              <a:off x="8444992" y="1750957"/>
              <a:ext cx="1290817" cy="1761066"/>
              <a:chOff x="7706924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6" name="Rectangle à coins arrondis 55"/>
              <p:cNvSpPr/>
              <p:nvPr/>
            </p:nvSpPr>
            <p:spPr>
              <a:xfrm>
                <a:off x="7706924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57" name="Rectangle 56"/>
              <p:cNvSpPr/>
              <p:nvPr/>
            </p:nvSpPr>
            <p:spPr>
              <a:xfrm>
                <a:off x="7769936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Communiquer suite à l’intervention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68" name="Flèche droite 67"/>
            <p:cNvSpPr/>
            <p:nvPr/>
          </p:nvSpPr>
          <p:spPr>
            <a:xfrm>
              <a:off x="2055262" y="2374372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Flèche droite 89"/>
            <p:cNvSpPr/>
            <p:nvPr/>
          </p:nvSpPr>
          <p:spPr>
            <a:xfrm>
              <a:off x="3567430" y="2374372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Flèche droite 90"/>
            <p:cNvSpPr/>
            <p:nvPr/>
          </p:nvSpPr>
          <p:spPr>
            <a:xfrm>
              <a:off x="5223614" y="2374372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Flèche droite 91"/>
            <p:cNvSpPr/>
            <p:nvPr/>
          </p:nvSpPr>
          <p:spPr>
            <a:xfrm>
              <a:off x="6735782" y="2374372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Flèche droite 92"/>
            <p:cNvSpPr/>
            <p:nvPr/>
          </p:nvSpPr>
          <p:spPr>
            <a:xfrm>
              <a:off x="8247950" y="2374372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2207197" y="4151416"/>
            <a:ext cx="1296000" cy="2160000"/>
            <a:chOff x="1509211" y="1320800"/>
            <a:chExt cx="1290817" cy="176106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0" name="Rectangle à coins arrondis 14"/>
            <p:cNvSpPr/>
            <p:nvPr/>
          </p:nvSpPr>
          <p:spPr>
            <a:xfrm>
              <a:off x="1509211" y="1320800"/>
              <a:ext cx="1290817" cy="1761066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15"/>
            <p:cNvSpPr/>
            <p:nvPr/>
          </p:nvSpPr>
          <p:spPr>
            <a:xfrm>
              <a:off x="1572223" y="1383812"/>
              <a:ext cx="1164793" cy="1635042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C22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S5</a:t>
              </a:r>
              <a:endParaRPr lang="fr-FR" sz="20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3817975" y="4151416"/>
            <a:ext cx="1296000" cy="2160000"/>
            <a:chOff x="3015165" y="1320800"/>
            <a:chExt cx="1464716" cy="176106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3" name="Rectangle à coins arrondis 12"/>
            <p:cNvSpPr/>
            <p:nvPr/>
          </p:nvSpPr>
          <p:spPr>
            <a:xfrm>
              <a:off x="3015165" y="1320800"/>
              <a:ext cx="1464716" cy="1761066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Rectangle 13"/>
            <p:cNvSpPr/>
            <p:nvPr/>
          </p:nvSpPr>
          <p:spPr>
            <a:xfrm>
              <a:off x="3015165" y="1392302"/>
              <a:ext cx="1440160" cy="1618062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C23   C24 C41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S4  S6  S7</a:t>
              </a:r>
              <a:endParaRPr lang="fr-FR" sz="20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5421172" y="4151416"/>
            <a:ext cx="1296000" cy="2160240"/>
            <a:chOff x="4695017" y="1320800"/>
            <a:chExt cx="1290817" cy="18002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6" name="Rectangle à coins arrondis 10"/>
            <p:cNvSpPr/>
            <p:nvPr/>
          </p:nvSpPr>
          <p:spPr>
            <a:xfrm>
              <a:off x="4695017" y="1320800"/>
              <a:ext cx="1290817" cy="1761066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77" name="Rectangle 11"/>
            <p:cNvSpPr/>
            <p:nvPr/>
          </p:nvSpPr>
          <p:spPr>
            <a:xfrm>
              <a:off x="4758029" y="1320800"/>
              <a:ext cx="1164793" cy="180020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C21 C31 C32 C15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S8  S9</a:t>
              </a:r>
              <a:endParaRPr lang="fr-FR" sz="20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6931786" y="4151416"/>
            <a:ext cx="1296000" cy="2160000"/>
            <a:chOff x="6200970" y="1263991"/>
            <a:chExt cx="1290817" cy="181787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9" name="Rectangle à coins arrondis 8"/>
            <p:cNvSpPr/>
            <p:nvPr/>
          </p:nvSpPr>
          <p:spPr>
            <a:xfrm>
              <a:off x="6200970" y="1263991"/>
              <a:ext cx="1290817" cy="1817875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9"/>
            <p:cNvSpPr/>
            <p:nvPr/>
          </p:nvSpPr>
          <p:spPr>
            <a:xfrm>
              <a:off x="6263982" y="1383812"/>
              <a:ext cx="1164793" cy="1635042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C14 C15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S10 S8</a:t>
              </a:r>
              <a:endParaRPr lang="fr-FR" sz="20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8442401" y="4151416"/>
            <a:ext cx="1317717" cy="2160000"/>
            <a:chOff x="7706924" y="1320800"/>
            <a:chExt cx="1312447" cy="176106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2" name="Rectangle à coins arrondis 6"/>
            <p:cNvSpPr/>
            <p:nvPr/>
          </p:nvSpPr>
          <p:spPr>
            <a:xfrm>
              <a:off x="7706924" y="1320800"/>
              <a:ext cx="1290817" cy="1761066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83" name="Rectangle 7"/>
            <p:cNvSpPr/>
            <p:nvPr/>
          </p:nvSpPr>
          <p:spPr>
            <a:xfrm>
              <a:off x="7728411" y="1320800"/>
              <a:ext cx="1290960" cy="1698054"/>
            </a:xfrm>
            <a:prstGeom prst="ellipse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C51   C52 C53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S9 S10</a:t>
              </a:r>
              <a:endParaRPr lang="fr-FR" sz="20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84" name="Double flèche verticale 83"/>
          <p:cNvSpPr/>
          <p:nvPr/>
        </p:nvSpPr>
        <p:spPr>
          <a:xfrm>
            <a:off x="2675177" y="4871496"/>
            <a:ext cx="360040" cy="720080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Double flèche verticale 84"/>
          <p:cNvSpPr/>
          <p:nvPr/>
        </p:nvSpPr>
        <p:spPr>
          <a:xfrm>
            <a:off x="4285955" y="4871496"/>
            <a:ext cx="360040" cy="72008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Double flèche verticale 85"/>
          <p:cNvSpPr/>
          <p:nvPr/>
        </p:nvSpPr>
        <p:spPr>
          <a:xfrm>
            <a:off x="7399766" y="4871496"/>
            <a:ext cx="360040" cy="72008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Double flèche verticale 86"/>
          <p:cNvSpPr/>
          <p:nvPr/>
        </p:nvSpPr>
        <p:spPr>
          <a:xfrm>
            <a:off x="8910380" y="4871496"/>
            <a:ext cx="360040" cy="720080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Double flèche verticale 87"/>
          <p:cNvSpPr/>
          <p:nvPr/>
        </p:nvSpPr>
        <p:spPr>
          <a:xfrm>
            <a:off x="5889152" y="4958586"/>
            <a:ext cx="360040" cy="720000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lèche vers le haut 88"/>
          <p:cNvSpPr/>
          <p:nvPr/>
        </p:nvSpPr>
        <p:spPr>
          <a:xfrm>
            <a:off x="7363762" y="3598508"/>
            <a:ext cx="432048" cy="648000"/>
          </a:xfrm>
          <a:prstGeom prst="upArrow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lèche vers le haut 93"/>
          <p:cNvSpPr/>
          <p:nvPr/>
        </p:nvSpPr>
        <p:spPr>
          <a:xfrm>
            <a:off x="8874376" y="3598508"/>
            <a:ext cx="432048" cy="648000"/>
          </a:xfrm>
          <a:prstGeom prst="upArrow">
            <a:avLst/>
          </a:prstGeom>
          <a:solidFill>
            <a:schemeClr val="bg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Flèche vers le haut 94"/>
          <p:cNvSpPr/>
          <p:nvPr/>
        </p:nvSpPr>
        <p:spPr>
          <a:xfrm>
            <a:off x="5853148" y="3598508"/>
            <a:ext cx="432048" cy="648000"/>
          </a:xfrm>
          <a:prstGeom prst="upArrow">
            <a:avLst/>
          </a:prstGeom>
          <a:solidFill>
            <a:schemeClr val="bg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Flèche vers le haut 95"/>
          <p:cNvSpPr/>
          <p:nvPr/>
        </p:nvSpPr>
        <p:spPr>
          <a:xfrm>
            <a:off x="4249951" y="3598508"/>
            <a:ext cx="432048" cy="648000"/>
          </a:xfrm>
          <a:prstGeom prst="upArrow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Flèche vers le haut 96"/>
          <p:cNvSpPr/>
          <p:nvPr/>
        </p:nvSpPr>
        <p:spPr>
          <a:xfrm>
            <a:off x="2639173" y="3598508"/>
            <a:ext cx="432048" cy="648000"/>
          </a:xfrm>
          <a:prstGeom prst="upArrow">
            <a:avLst/>
          </a:prstGeom>
          <a:solidFill>
            <a:schemeClr val="bg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Titre 1"/>
          <p:cNvSpPr txBox="1">
            <a:spLocks/>
          </p:cNvSpPr>
          <p:nvPr/>
        </p:nvSpPr>
        <p:spPr>
          <a:xfrm>
            <a:off x="488950" y="22225"/>
            <a:ext cx="9417050" cy="95850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Mise en œuvre des compétences et des savoirs dans le cadre d’une activité d’amélioration ou d’intégration</a:t>
            </a:r>
          </a:p>
        </p:txBody>
      </p:sp>
    </p:spTree>
    <p:extLst>
      <p:ext uri="{BB962C8B-B14F-4D97-AF65-F5344CB8AC3E}">
        <p14:creationId xmlns:p14="http://schemas.microsoft.com/office/powerpoint/2010/main" val="11480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88950" y="22225"/>
            <a:ext cx="9417050" cy="67047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de formation au BTS MS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606394" y="667220"/>
            <a:ext cx="9129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+mn-lt"/>
              </a:rPr>
              <a:t>L’organisation des enseignements est principalement articulée autour de la zone des systèmes pluritechnologiques, supports communs aux différents enseignements</a:t>
            </a:r>
            <a:r>
              <a:rPr lang="fr-FR" dirty="0" smtClean="0">
                <a:latin typeface="+mn-lt"/>
              </a:rPr>
              <a:t>.</a:t>
            </a:r>
          </a:p>
          <a:p>
            <a:r>
              <a:rPr lang="fr-FR" b="1" dirty="0" smtClean="0">
                <a:latin typeface="+mn-lt"/>
              </a:rPr>
              <a:t>L’agencement des espaces doit favoriser une approche interdisciplinaire, le travail en équipe réduite, la mise en œuvre de la démarche de projet, les apprentissages par </a:t>
            </a:r>
            <a:endParaRPr lang="fr-FR" b="1" dirty="0">
              <a:latin typeface="+mn-lt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4058105" y="3007362"/>
            <a:ext cx="3672408" cy="2448272"/>
          </a:xfrm>
          <a:prstGeom prst="roundRect">
            <a:avLst>
              <a:gd name="adj" fmla="val 1189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Zone de systèmes pluritechnologiques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794409" y="2431298"/>
            <a:ext cx="1944216" cy="1080120"/>
          </a:xfrm>
          <a:prstGeom prst="roundRect">
            <a:avLst>
              <a:gd name="adj" fmla="val 1189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Espace de réparation-démontage-montage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45737" y="2431298"/>
            <a:ext cx="2880320" cy="1584176"/>
          </a:xfrm>
          <a:prstGeom prst="roundRect">
            <a:avLst>
              <a:gd name="adj" fmla="val 1189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Laboratoire pluritechnologique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77785" y="4735554"/>
            <a:ext cx="2448272" cy="1368152"/>
          </a:xfrm>
          <a:prstGeom prst="roundRect">
            <a:avLst>
              <a:gd name="adj" fmla="val 11890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 Salle d’enseignement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442481" y="5095594"/>
            <a:ext cx="1728192" cy="1152128"/>
          </a:xfrm>
          <a:prstGeom prst="roundRect">
            <a:avLst>
              <a:gd name="adj" fmla="val 11890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Magasin de stockage</a:t>
            </a:r>
            <a:endParaRPr lang="fr-FR" b="1" dirty="0">
              <a:solidFill>
                <a:schemeClr val="tx1"/>
              </a:solidFill>
            </a:endParaRPr>
          </a:p>
        </p:txBody>
      </p: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2977985" y="3655434"/>
            <a:ext cx="1576545" cy="1296000"/>
            <a:chOff x="2596950" y="4076335"/>
            <a:chExt cx="576064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lèche courbée vers le haut 14"/>
            <p:cNvSpPr>
              <a:spLocks noChangeAspect="1"/>
            </p:cNvSpPr>
            <p:nvPr/>
          </p:nvSpPr>
          <p:spPr bwMode="auto">
            <a:xfrm rot="1116718">
              <a:off x="2596950" y="4297544"/>
              <a:ext cx="513660" cy="210839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6" name="Flèche courbée vers le bas 15"/>
            <p:cNvSpPr>
              <a:spLocks noChangeAspect="1"/>
            </p:cNvSpPr>
            <p:nvPr/>
          </p:nvSpPr>
          <p:spPr bwMode="auto">
            <a:xfrm rot="1116718" flipH="1">
              <a:off x="2673110" y="4076335"/>
              <a:ext cx="499904" cy="200470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17" name="Groupe 16"/>
          <p:cNvGrpSpPr>
            <a:grpSpLocks noChangeAspect="1"/>
          </p:cNvGrpSpPr>
          <p:nvPr/>
        </p:nvGrpSpPr>
        <p:grpSpPr>
          <a:xfrm>
            <a:off x="6434369" y="3151378"/>
            <a:ext cx="700685" cy="576000"/>
            <a:chOff x="2596950" y="4076335"/>
            <a:chExt cx="576064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lèche courbée vers le haut 17"/>
            <p:cNvSpPr>
              <a:spLocks noChangeAspect="1"/>
            </p:cNvSpPr>
            <p:nvPr/>
          </p:nvSpPr>
          <p:spPr bwMode="auto">
            <a:xfrm rot="1116718">
              <a:off x="2596950" y="4297544"/>
              <a:ext cx="513660" cy="210839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9" name="Flèche courbée vers le bas 18"/>
            <p:cNvSpPr>
              <a:spLocks noChangeAspect="1"/>
            </p:cNvSpPr>
            <p:nvPr/>
          </p:nvSpPr>
          <p:spPr bwMode="auto">
            <a:xfrm rot="1116718" flipH="1">
              <a:off x="2673110" y="4076335"/>
              <a:ext cx="499904" cy="200470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7154449" y="4807562"/>
            <a:ext cx="700685" cy="576000"/>
            <a:chOff x="2596950" y="4076335"/>
            <a:chExt cx="576064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lèche courbée vers le haut 20"/>
            <p:cNvSpPr>
              <a:spLocks noChangeAspect="1"/>
            </p:cNvSpPr>
            <p:nvPr/>
          </p:nvSpPr>
          <p:spPr bwMode="auto">
            <a:xfrm rot="1116718">
              <a:off x="2596950" y="4297544"/>
              <a:ext cx="513660" cy="210839"/>
            </a:xfrm>
            <a:prstGeom prst="curvedUpArrow">
              <a:avLst>
                <a:gd name="adj1" fmla="val 25000"/>
                <a:gd name="adj2" fmla="val 50010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2" name="Flèche courbée vers le bas 21"/>
            <p:cNvSpPr>
              <a:spLocks noChangeAspect="1"/>
            </p:cNvSpPr>
            <p:nvPr/>
          </p:nvSpPr>
          <p:spPr bwMode="auto">
            <a:xfrm rot="1116718" flipH="1">
              <a:off x="2673110" y="4076335"/>
              <a:ext cx="499904" cy="200470"/>
            </a:xfrm>
            <a:prstGeom prst="curvedDownArrow">
              <a:avLst>
                <a:gd name="adj1" fmla="val 25011"/>
                <a:gd name="adj2" fmla="val 50012"/>
                <a:gd name="adj3" fmla="val 25000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210497" y="6061175"/>
            <a:ext cx="236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+mn-lt"/>
              </a:rPr>
              <a:t>1 seule salle de cours 30 places avec TICE</a:t>
            </a:r>
            <a:endParaRPr lang="fr-FR" i="1" dirty="0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53298" y="2042173"/>
            <a:ext cx="291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+mn-lt"/>
              </a:rPr>
              <a:t>1 laboratoire de 15 places (*)</a:t>
            </a:r>
            <a:endParaRPr lang="fr-FR" i="1" dirty="0">
              <a:latin typeface="+mn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363001" y="5477705"/>
            <a:ext cx="2869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+mn-lt"/>
              </a:rPr>
              <a:t>1 espace d’intervention sur des systèmes industriels</a:t>
            </a:r>
          </a:p>
          <a:p>
            <a:pPr algn="ctr"/>
            <a:r>
              <a:rPr lang="fr-FR" i="1" dirty="0" smtClean="0">
                <a:latin typeface="+mn-lt"/>
              </a:rPr>
              <a:t>15 apprenants</a:t>
            </a:r>
            <a:endParaRPr lang="fr-FR" i="1" dirty="0"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348556" y="2055236"/>
            <a:ext cx="283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+mn-lt"/>
              </a:rPr>
              <a:t>1 espace technique</a:t>
            </a:r>
            <a:endParaRPr lang="fr-FR" i="1" dirty="0"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572698" y="6488668"/>
            <a:ext cx="6333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+mn-lt"/>
              </a:rPr>
              <a:t>(*)Ce laboratoire peut également être établi pour 30 apprenants avec 2 enseignants</a:t>
            </a:r>
            <a:endParaRPr lang="fr-FR" sz="1400" i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1" grpId="0" animBg="1"/>
      <p:bldP spid="5" grpId="0"/>
      <p:bldP spid="24" grpId="0"/>
      <p:bldP spid="26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88950" y="22225"/>
            <a:ext cx="941705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de formation au BTS MS</a:t>
            </a:r>
            <a:endParaRPr lang="fr-FR" sz="32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3913" r="5342" b="9367"/>
          <a:stretch/>
        </p:blipFill>
        <p:spPr bwMode="auto">
          <a:xfrm>
            <a:off x="2072025" y="3509554"/>
            <a:ext cx="5890141" cy="334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6348549" y="951222"/>
            <a:ext cx="3457452" cy="2009692"/>
          </a:xfrm>
          <a:prstGeom prst="roundRect">
            <a:avLst>
              <a:gd name="adj" fmla="val 1189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Zone de systèmes pluritechnologiques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299269" y="2429290"/>
            <a:ext cx="1537062" cy="1062847"/>
          </a:xfrm>
          <a:prstGeom prst="roundRect">
            <a:avLst>
              <a:gd name="adj" fmla="val 11890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Espace de réparation-démontage-montage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265752" y="620688"/>
            <a:ext cx="2618643" cy="1399701"/>
          </a:xfrm>
          <a:prstGeom prst="roundRect">
            <a:avLst>
              <a:gd name="adj" fmla="val 1189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Laboratoire pluritechnologique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57943" y="2157998"/>
            <a:ext cx="2002972" cy="1055465"/>
          </a:xfrm>
          <a:prstGeom prst="roundRect">
            <a:avLst>
              <a:gd name="adj" fmla="val 11890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 Salle d’enseignement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412480" y="328305"/>
            <a:ext cx="1493520" cy="838644"/>
          </a:xfrm>
          <a:prstGeom prst="roundRect">
            <a:avLst>
              <a:gd name="adj" fmla="val 11890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Magasin de stockage</a:t>
            </a:r>
            <a:endParaRPr lang="fr-FR" b="1" dirty="0">
              <a:solidFill>
                <a:schemeClr val="tx1"/>
              </a:solidFill>
            </a:endParaRPr>
          </a:p>
        </p:txBody>
      </p:sp>
      <p:grpSp>
        <p:nvGrpSpPr>
          <p:cNvPr id="2120" name="Groupe 2119"/>
          <p:cNvGrpSpPr/>
          <p:nvPr/>
        </p:nvGrpSpPr>
        <p:grpSpPr>
          <a:xfrm>
            <a:off x="1959430" y="2020389"/>
            <a:ext cx="6117844" cy="3196045"/>
            <a:chOff x="1959430" y="2020389"/>
            <a:chExt cx="6117844" cy="3196045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3159818" y="4083242"/>
              <a:ext cx="818503" cy="1133192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en angle 25"/>
            <p:cNvCxnSpPr>
              <a:stCxn id="20" idx="0"/>
              <a:endCxn id="9" idx="2"/>
            </p:cNvCxnSpPr>
            <p:nvPr/>
          </p:nvCxnSpPr>
          <p:spPr>
            <a:xfrm rot="16200000" flipV="1">
              <a:off x="2329361" y="2843532"/>
              <a:ext cx="869779" cy="1609641"/>
            </a:xfrm>
            <a:prstGeom prst="bentConnector3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en angle 27"/>
            <p:cNvCxnSpPr>
              <a:stCxn id="20" idx="0"/>
              <a:endCxn id="8" idx="2"/>
            </p:cNvCxnSpPr>
            <p:nvPr/>
          </p:nvCxnSpPr>
          <p:spPr>
            <a:xfrm rot="5400000" flipH="1" flipV="1">
              <a:off x="3040646" y="2548814"/>
              <a:ext cx="2062853" cy="100600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en angle 29"/>
            <p:cNvCxnSpPr>
              <a:stCxn id="20" idx="0"/>
              <a:endCxn id="6" idx="2"/>
            </p:cNvCxnSpPr>
            <p:nvPr/>
          </p:nvCxnSpPr>
          <p:spPr>
            <a:xfrm rot="5400000" flipH="1" flipV="1">
              <a:off x="5262008" y="1267976"/>
              <a:ext cx="1122328" cy="450820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1" name="Groupe 2120"/>
          <p:cNvGrpSpPr/>
          <p:nvPr/>
        </p:nvGrpSpPr>
        <p:grpSpPr>
          <a:xfrm>
            <a:off x="1959429" y="2020389"/>
            <a:ext cx="6117846" cy="3206703"/>
            <a:chOff x="1959429" y="2020389"/>
            <a:chExt cx="6117846" cy="3206703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4104524" y="4073857"/>
              <a:ext cx="938324" cy="1153235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49" name="Connecteur en angle 2048"/>
            <p:cNvCxnSpPr>
              <a:stCxn id="22" idx="0"/>
              <a:endCxn id="9" idx="2"/>
            </p:cNvCxnSpPr>
            <p:nvPr/>
          </p:nvCxnSpPr>
          <p:spPr>
            <a:xfrm rot="16200000" flipV="1">
              <a:off x="2836361" y="2336531"/>
              <a:ext cx="860394" cy="2614257"/>
            </a:xfrm>
            <a:prstGeom prst="bentConnector3">
              <a:avLst>
                <a:gd name="adj1" fmla="val 64276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2" name="Connecteur en angle 2051"/>
            <p:cNvCxnSpPr>
              <a:stCxn id="22" idx="0"/>
              <a:endCxn id="8" idx="2"/>
            </p:cNvCxnSpPr>
            <p:nvPr/>
          </p:nvCxnSpPr>
          <p:spPr>
            <a:xfrm rot="5400000" flipH="1" flipV="1">
              <a:off x="3547646" y="3046429"/>
              <a:ext cx="2053468" cy="138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4" name="Connecteur en angle 2053"/>
            <p:cNvCxnSpPr>
              <a:stCxn id="22" idx="0"/>
              <a:endCxn id="6" idx="2"/>
            </p:cNvCxnSpPr>
            <p:nvPr/>
          </p:nvCxnSpPr>
          <p:spPr>
            <a:xfrm rot="5400000" flipH="1" flipV="1">
              <a:off x="5769009" y="1765592"/>
              <a:ext cx="1112943" cy="350358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3" name="Groupe 2122"/>
          <p:cNvGrpSpPr/>
          <p:nvPr/>
        </p:nvGrpSpPr>
        <p:grpSpPr>
          <a:xfrm>
            <a:off x="2960915" y="2020389"/>
            <a:ext cx="3016804" cy="3199880"/>
            <a:chOff x="2960915" y="2020389"/>
            <a:chExt cx="3016804" cy="3199880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5168263" y="4100797"/>
              <a:ext cx="809456" cy="1119472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09" name="Connecteur en angle 2108"/>
            <p:cNvCxnSpPr>
              <a:stCxn id="23" idx="0"/>
              <a:endCxn id="9" idx="3"/>
            </p:cNvCxnSpPr>
            <p:nvPr/>
          </p:nvCxnSpPr>
          <p:spPr>
            <a:xfrm rot="16200000" flipV="1">
              <a:off x="3559420" y="2087226"/>
              <a:ext cx="1415066" cy="2612076"/>
            </a:xfrm>
            <a:prstGeom prst="bentConnector2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1" name="Connecteur en angle 2110"/>
            <p:cNvCxnSpPr>
              <a:endCxn id="8" idx="2"/>
            </p:cNvCxnSpPr>
            <p:nvPr/>
          </p:nvCxnSpPr>
          <p:spPr>
            <a:xfrm rot="16200000" flipV="1">
              <a:off x="4031299" y="2564165"/>
              <a:ext cx="2094411" cy="1006860"/>
            </a:xfrm>
            <a:prstGeom prst="bentConnector3">
              <a:avLst>
                <a:gd name="adj1" fmla="val 67920"/>
              </a:avLst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4" name="Groupe 2123"/>
          <p:cNvGrpSpPr/>
          <p:nvPr/>
        </p:nvGrpSpPr>
        <p:grpSpPr>
          <a:xfrm>
            <a:off x="6152129" y="2960915"/>
            <a:ext cx="2915671" cy="2259353"/>
            <a:chOff x="6152129" y="2960915"/>
            <a:chExt cx="2915671" cy="2259353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6152129" y="4091363"/>
              <a:ext cx="808229" cy="1128905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7030A0"/>
                  </a:solidFill>
                </a:ln>
              </a:endParaRPr>
            </a:p>
          </p:txBody>
        </p:sp>
        <p:cxnSp>
          <p:nvCxnSpPr>
            <p:cNvPr id="2114" name="Connecteur en angle 2113"/>
            <p:cNvCxnSpPr>
              <a:stCxn id="24" idx="0"/>
              <a:endCxn id="6" idx="2"/>
            </p:cNvCxnSpPr>
            <p:nvPr/>
          </p:nvCxnSpPr>
          <p:spPr>
            <a:xfrm rot="5400000" flipH="1" flipV="1">
              <a:off x="6751535" y="2765624"/>
              <a:ext cx="1130449" cy="1521031"/>
            </a:xfrm>
            <a:prstGeom prst="bentConnector3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en angle 98"/>
            <p:cNvCxnSpPr>
              <a:stCxn id="24" idx="0"/>
              <a:endCxn id="7" idx="2"/>
            </p:cNvCxnSpPr>
            <p:nvPr/>
          </p:nvCxnSpPr>
          <p:spPr>
            <a:xfrm rot="5400000" flipH="1" flipV="1">
              <a:off x="7512409" y="2535972"/>
              <a:ext cx="599226" cy="251155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9" name="Groupe 2128"/>
          <p:cNvGrpSpPr/>
          <p:nvPr/>
        </p:nvGrpSpPr>
        <p:grpSpPr>
          <a:xfrm>
            <a:off x="1959430" y="3213463"/>
            <a:ext cx="1077197" cy="2020453"/>
            <a:chOff x="1959430" y="3213463"/>
            <a:chExt cx="1077197" cy="2020453"/>
          </a:xfrm>
        </p:grpSpPr>
        <p:sp>
          <p:nvSpPr>
            <p:cNvPr id="2126" name="Rectangle à coins arrondis 2125"/>
            <p:cNvSpPr/>
            <p:nvPr/>
          </p:nvSpPr>
          <p:spPr>
            <a:xfrm>
              <a:off x="2197290" y="4101152"/>
              <a:ext cx="839337" cy="1132764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28" name="Connecteur en angle 2127"/>
            <p:cNvCxnSpPr>
              <a:stCxn id="2126" idx="0"/>
              <a:endCxn id="9" idx="2"/>
            </p:cNvCxnSpPr>
            <p:nvPr/>
          </p:nvCxnSpPr>
          <p:spPr>
            <a:xfrm rot="16200000" flipV="1">
              <a:off x="1844350" y="3328543"/>
              <a:ext cx="887689" cy="657530"/>
            </a:xfrm>
            <a:prstGeom prst="bentConnector3">
              <a:avLst/>
            </a:prstGeom>
            <a:ln w="38100">
              <a:solidFill>
                <a:srgbClr val="FFFF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1959429" y="2020389"/>
            <a:ext cx="5935801" cy="3199880"/>
            <a:chOff x="1959429" y="2020389"/>
            <a:chExt cx="5935801" cy="3199880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7080911" y="4104111"/>
              <a:ext cx="814319" cy="11161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18" name="Connecteur en angle 2117"/>
            <p:cNvCxnSpPr>
              <a:stCxn id="25" idx="0"/>
              <a:endCxn id="8" idx="2"/>
            </p:cNvCxnSpPr>
            <p:nvPr/>
          </p:nvCxnSpPr>
          <p:spPr>
            <a:xfrm rot="16200000" flipV="1">
              <a:off x="4989712" y="1605751"/>
              <a:ext cx="2083722" cy="2912997"/>
            </a:xfrm>
            <a:prstGeom prst="bentConnector3">
              <a:avLst>
                <a:gd name="adj1" fmla="val 38865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en angle 4"/>
            <p:cNvCxnSpPr>
              <a:stCxn id="25" idx="0"/>
              <a:endCxn id="9" idx="2"/>
            </p:cNvCxnSpPr>
            <p:nvPr/>
          </p:nvCxnSpPr>
          <p:spPr>
            <a:xfrm rot="16200000" flipV="1">
              <a:off x="4278426" y="894466"/>
              <a:ext cx="890648" cy="552864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76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88950" y="22225"/>
            <a:ext cx="941705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zone des systèmes pluritechnologiques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931725" y="4000137"/>
            <a:ext cx="3672408" cy="2448272"/>
            <a:chOff x="670465" y="716997"/>
            <a:chExt cx="3672408" cy="2448272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670465" y="716997"/>
              <a:ext cx="3672408" cy="2448272"/>
            </a:xfrm>
            <a:prstGeom prst="roundRect">
              <a:avLst>
                <a:gd name="adj" fmla="val 11890"/>
              </a:avLst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Zone de systèmes pluritechnologiques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1" r="8420"/>
            <a:stretch/>
          </p:blipFill>
          <p:spPr>
            <a:xfrm>
              <a:off x="896983" y="2268002"/>
              <a:ext cx="1010194" cy="7942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388" y="905038"/>
              <a:ext cx="1196245" cy="7147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8" r="13524"/>
            <a:stretch/>
          </p:blipFill>
          <p:spPr>
            <a:xfrm>
              <a:off x="2105298" y="914399"/>
              <a:ext cx="820782" cy="6788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782" y="2291884"/>
              <a:ext cx="980258" cy="7358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252" y="2300508"/>
              <a:ext cx="1296671" cy="6691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947" y="898290"/>
              <a:ext cx="1004207" cy="749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ZoneTexte 12"/>
          <p:cNvSpPr txBox="1"/>
          <p:nvPr/>
        </p:nvSpPr>
        <p:spPr>
          <a:xfrm>
            <a:off x="5176700" y="1385761"/>
            <a:ext cx="448491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Cette zone de systèmes de la spécialité possède les caractéristiques 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+mn-lt"/>
              </a:rPr>
              <a:t>De 250 à 400 m</a:t>
            </a:r>
            <a:r>
              <a:rPr lang="fr-FR" baseline="30000" dirty="0" smtClean="0">
                <a:latin typeface="+mn-lt"/>
              </a:rPr>
              <a:t>2</a:t>
            </a:r>
            <a:r>
              <a:rPr lang="fr-FR" dirty="0" smtClean="0">
                <a:latin typeface="+mn-lt"/>
              </a:rPr>
              <a:t>(*) – énergies </a:t>
            </a:r>
            <a:r>
              <a:rPr lang="fr-FR" dirty="0" err="1" smtClean="0">
                <a:latin typeface="+mn-lt"/>
              </a:rPr>
              <a:t>élec</a:t>
            </a:r>
            <a:r>
              <a:rPr lang="fr-FR" dirty="0" smtClean="0">
                <a:latin typeface="+mn-lt"/>
              </a:rPr>
              <a:t>. et </a:t>
            </a:r>
            <a:r>
              <a:rPr lang="fr-FR" dirty="0" err="1" smtClean="0">
                <a:latin typeface="+mn-lt"/>
              </a:rPr>
              <a:t>pneum</a:t>
            </a:r>
            <a:r>
              <a:rPr lang="fr-FR" dirty="0" smtClean="0">
                <a:latin typeface="+mn-lt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+mn-lt"/>
              </a:rPr>
              <a:t>Cet espace intègre la zone de montage-démontage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+mn-lt"/>
              </a:rPr>
              <a:t>8 systèmes réels mini en fonctionnement et représentatifs des solutions technologiques actuelles en entreprise.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+mn-lt"/>
              </a:rPr>
              <a:t>Elle permet l’accueil de 15 apprenants.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+mn-lt"/>
              </a:rPr>
              <a:t>Elle peut être mutualisée avec une formation de Bac Pro de la spécialité.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+mn-lt"/>
              </a:rPr>
              <a:t>Les systèmes possèdent des solutions technologiques en réponse au référentiel (chaine d’énergie et d’information)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524603" y="1495021"/>
            <a:ext cx="1290817" cy="1761066"/>
            <a:chOff x="6200970" y="1320800"/>
            <a:chExt cx="1290817" cy="1761066"/>
          </a:xfr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Rectangle à coins arrondis 15"/>
            <p:cNvSpPr/>
            <p:nvPr/>
          </p:nvSpPr>
          <p:spPr>
            <a:xfrm>
              <a:off x="6200970" y="1320800"/>
              <a:ext cx="1290817" cy="1761066"/>
            </a:xfrm>
            <a:prstGeom prst="round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6263982" y="1383812"/>
              <a:ext cx="1164793" cy="1635042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60960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Intervenir sur le système</a:t>
              </a:r>
              <a:endParaRPr lang="fr-FR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23" name="Flèche vers le bas 22"/>
          <p:cNvSpPr/>
          <p:nvPr/>
        </p:nvSpPr>
        <p:spPr>
          <a:xfrm>
            <a:off x="882526" y="3344100"/>
            <a:ext cx="571809" cy="7924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1948747" y="1495021"/>
            <a:ext cx="1464716" cy="1761066"/>
            <a:chOff x="3015165" y="1320800"/>
            <a:chExt cx="1464716" cy="1761066"/>
          </a:xfr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Rectangle à coins arrondis 25"/>
            <p:cNvSpPr/>
            <p:nvPr/>
          </p:nvSpPr>
          <p:spPr>
            <a:xfrm>
              <a:off x="3015165" y="1320800"/>
              <a:ext cx="1464716" cy="1761066"/>
            </a:xfrm>
            <a:prstGeom prst="round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3086667" y="1392302"/>
              <a:ext cx="1321712" cy="1618062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60960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Identifier des phénomènes scientifiques et des solutions </a:t>
              </a:r>
              <a:r>
                <a:rPr lang="fr-F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t</a:t>
              </a:r>
              <a:r>
                <a:rPr lang="fr-F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echnologiques</a:t>
              </a:r>
              <a:endParaRPr lang="fr-FR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548290" y="1495021"/>
            <a:ext cx="1290817" cy="1761066"/>
            <a:chOff x="1509211" y="1320800"/>
            <a:chExt cx="1290817" cy="1761066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Rectangle à coins arrondis 29"/>
            <p:cNvSpPr/>
            <p:nvPr/>
          </p:nvSpPr>
          <p:spPr>
            <a:xfrm>
              <a:off x="1509211" y="1320800"/>
              <a:ext cx="1290817" cy="1761066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1572223" y="1383812"/>
              <a:ext cx="1164793" cy="1635042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60960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Approcher et analyser le système</a:t>
              </a:r>
              <a:endParaRPr lang="fr-FR" sz="16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32" name="Flèche vers le bas 31"/>
          <p:cNvSpPr/>
          <p:nvPr/>
        </p:nvSpPr>
        <p:spPr>
          <a:xfrm>
            <a:off x="2402171" y="3339746"/>
            <a:ext cx="571809" cy="7924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>
            <a:off x="3882629" y="3348454"/>
            <a:ext cx="571809" cy="7924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79272" y="1471757"/>
            <a:ext cx="411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atin typeface="+mn-lt"/>
              </a:rPr>
              <a:t>Fonctions technique et pédagogique</a:t>
            </a:r>
            <a:endParaRPr lang="fr-FR" sz="2000" i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9764" y="5892012"/>
            <a:ext cx="4759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latin typeface="+mn-lt"/>
              </a:rPr>
              <a:t>(*) 400 m2 si espace partagé avec la formation Bac Pro</a:t>
            </a:r>
          </a:p>
          <a:p>
            <a:r>
              <a:rPr lang="fr-FR" sz="1600" i="1" dirty="0" smtClean="0">
                <a:latin typeface="+mn-lt"/>
              </a:rPr>
              <a:t>450 m2 mini pour l’éolien.</a:t>
            </a:r>
            <a:endParaRPr lang="fr-FR" sz="1600" i="1" dirty="0">
              <a:latin typeface="+mn-l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658985" y="596538"/>
            <a:ext cx="706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Dédiée principalement à l’enseignement </a:t>
            </a:r>
          </a:p>
          <a:p>
            <a:pPr algn="ctr"/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« Technique de maintenance et de conduite »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40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32" grpId="0" animBg="1"/>
      <p:bldP spid="33" grpId="0" animBg="1"/>
      <p:bldP spid="2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2257418" y="1225047"/>
            <a:ext cx="1290817" cy="1761066"/>
            <a:chOff x="4695017" y="1320800"/>
            <a:chExt cx="1290817" cy="1761066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Rectangle à coins arrondis 13"/>
            <p:cNvSpPr/>
            <p:nvPr/>
          </p:nvSpPr>
          <p:spPr>
            <a:xfrm>
              <a:off x="4695017" y="1320800"/>
              <a:ext cx="1290817" cy="1761066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758029" y="1383812"/>
              <a:ext cx="1164793" cy="1635042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60960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Préparer l’intervention</a:t>
              </a:r>
              <a:endParaRPr lang="fr-FR" sz="16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661890" y="4345576"/>
            <a:ext cx="3997196" cy="2272939"/>
          </a:xfrm>
          <a:prstGeom prst="roundRect">
            <a:avLst>
              <a:gd name="adj" fmla="val 1189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Laboratoire pluritechnologique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07428" y="1225689"/>
            <a:ext cx="470541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+mn-lt"/>
              </a:rPr>
              <a:t>Ce laboratoire possède 2 fonctions d’enseignement pour 15 apprenants (ou 30 apprenants avec 2 enseignants intervenants ensemble au titre du décloisonnement des spécialités) 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1600" dirty="0">
                <a:latin typeface="+mn-lt"/>
              </a:rPr>
              <a:t>La découverte, la connaissance des </a:t>
            </a:r>
            <a:r>
              <a:rPr lang="fr-FR" sz="1600" b="1" dirty="0">
                <a:latin typeface="+mn-lt"/>
              </a:rPr>
              <a:t>principes scientifiques et techniques des solutions technologiques </a:t>
            </a:r>
            <a:r>
              <a:rPr lang="fr-FR" sz="1600" dirty="0">
                <a:latin typeface="+mn-lt"/>
              </a:rPr>
              <a:t>des parties commandes et opératives des systèmes (savoirs S6 et S7 du référentiel). </a:t>
            </a:r>
            <a:endParaRPr lang="fr-FR" sz="1600" dirty="0" smtClean="0">
              <a:latin typeface="+mn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1600" dirty="0">
                <a:latin typeface="+mn-lt"/>
              </a:rPr>
              <a:t>L’exploitation des ressources numériques pour la </a:t>
            </a:r>
            <a:r>
              <a:rPr lang="fr-FR" sz="1600" b="1" dirty="0">
                <a:latin typeface="+mn-lt"/>
              </a:rPr>
              <a:t>communication technique et la gestion de la maintenance. </a:t>
            </a:r>
            <a:endParaRPr lang="fr-FR" sz="1600" b="1" dirty="0" smtClean="0">
              <a:latin typeface="+mn-lt"/>
            </a:endParaRPr>
          </a:p>
          <a:p>
            <a:pPr algn="just"/>
            <a:r>
              <a:rPr lang="fr-FR" sz="1600" dirty="0" smtClean="0">
                <a:latin typeface="+mn-lt"/>
              </a:rPr>
              <a:t>Il possède 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1600" dirty="0">
                <a:latin typeface="+mn-lt"/>
              </a:rPr>
              <a:t>100 </a:t>
            </a:r>
            <a:r>
              <a:rPr lang="fr-FR" sz="1600" dirty="0" smtClean="0">
                <a:latin typeface="+mn-lt"/>
              </a:rPr>
              <a:t>m2 -1VDI </a:t>
            </a:r>
            <a:r>
              <a:rPr lang="fr-FR" sz="1600" dirty="0">
                <a:latin typeface="+mn-lt"/>
              </a:rPr>
              <a:t>- 15 </a:t>
            </a:r>
            <a:r>
              <a:rPr lang="fr-FR" sz="1600" dirty="0" smtClean="0">
                <a:latin typeface="+mn-lt"/>
              </a:rPr>
              <a:t>PC en réseau</a:t>
            </a:r>
            <a:endParaRPr lang="fr-FR" sz="1600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</a:rPr>
              <a:t>10 sous-systèmes </a:t>
            </a:r>
            <a:r>
              <a:rPr lang="fr-FR" sz="1600" dirty="0" err="1" smtClean="0">
                <a:latin typeface="+mn-lt"/>
              </a:rPr>
              <a:t>pluritechno</a:t>
            </a:r>
            <a:r>
              <a:rPr lang="fr-FR" sz="1600" dirty="0" smtClean="0">
                <a:latin typeface="+mn-lt"/>
              </a:rPr>
              <a:t>. (support didactisé ou non, banc d’essai…) ou 15 sous-</a:t>
            </a:r>
            <a:r>
              <a:rPr lang="fr-FR" sz="1600" dirty="0" err="1" smtClean="0">
                <a:latin typeface="+mn-lt"/>
              </a:rPr>
              <a:t>syst</a:t>
            </a:r>
            <a:r>
              <a:rPr lang="fr-FR" sz="1600" dirty="0" smtClean="0">
                <a:latin typeface="+mn-lt"/>
              </a:rPr>
              <a:t>. si 30 apprenants et 2 enseignants.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1600" dirty="0">
                <a:latin typeface="+mn-lt"/>
              </a:rPr>
              <a:t>Energies </a:t>
            </a:r>
            <a:r>
              <a:rPr lang="fr-FR" sz="1600" dirty="0" err="1">
                <a:latin typeface="+mn-lt"/>
              </a:rPr>
              <a:t>élec</a:t>
            </a:r>
            <a:r>
              <a:rPr lang="fr-FR" sz="1600" dirty="0">
                <a:latin typeface="+mn-lt"/>
              </a:rPr>
              <a:t>. et pneumatique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1600" b="1" dirty="0" smtClean="0">
                <a:latin typeface="+mn-lt"/>
              </a:rPr>
              <a:t>Une organisation en ilots d’apprentissage induisant des TP par équipe et l’investigation</a:t>
            </a:r>
            <a:endParaRPr lang="fr-FR" sz="1600" b="1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</a:rPr>
              <a:t>Outils numériques pour la gestion de maintenance (GMAO…)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8950" y="22225"/>
            <a:ext cx="941705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laboratoire pluritechnologique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-87085" y="1425350"/>
            <a:ext cx="1290817" cy="1761066"/>
            <a:chOff x="1509211" y="1320800"/>
            <a:chExt cx="1290817" cy="1761066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Rectangle à coins arrondis 7"/>
            <p:cNvSpPr/>
            <p:nvPr/>
          </p:nvSpPr>
          <p:spPr>
            <a:xfrm>
              <a:off x="1509211" y="1320800"/>
              <a:ext cx="1290817" cy="1761066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572223" y="1383812"/>
              <a:ext cx="1164793" cy="1635042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60960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Approcher et analyser le système</a:t>
              </a:r>
              <a:endParaRPr lang="fr-FR" sz="16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965029" y="2243947"/>
            <a:ext cx="1464716" cy="1761066"/>
            <a:chOff x="3015165" y="1320800"/>
            <a:chExt cx="1464716" cy="1761066"/>
          </a:xfr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Rectangle à coins arrondis 10"/>
            <p:cNvSpPr/>
            <p:nvPr/>
          </p:nvSpPr>
          <p:spPr>
            <a:xfrm>
              <a:off x="3015165" y="1320800"/>
              <a:ext cx="1464716" cy="1761066"/>
            </a:xfrm>
            <a:prstGeom prst="round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086667" y="1392302"/>
              <a:ext cx="1321712" cy="1618062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60960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Identifier des phénomènes scientifiques et des solutions </a:t>
              </a:r>
              <a:r>
                <a:rPr lang="fr-F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t</a:t>
              </a:r>
              <a:r>
                <a:rPr lang="fr-FR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echnologiques</a:t>
              </a:r>
              <a:endParaRPr lang="fr-FR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459470" y="2304908"/>
            <a:ext cx="1290817" cy="1761066"/>
            <a:chOff x="7706924" y="1320800"/>
            <a:chExt cx="1290817" cy="1761066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Rectangle à coins arrondis 16"/>
            <p:cNvSpPr/>
            <p:nvPr/>
          </p:nvSpPr>
          <p:spPr>
            <a:xfrm>
              <a:off x="7706924" y="1320800"/>
              <a:ext cx="1290817" cy="1761066"/>
            </a:xfrm>
            <a:prstGeom prst="round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769936" y="1383812"/>
              <a:ext cx="1164793" cy="1635042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60960" rIns="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Communiquer suite à l’intervention</a:t>
              </a:r>
              <a:endParaRPr lang="fr-FR" sz="16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209009" y="1436914"/>
            <a:ext cx="411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atin typeface="+mn-lt"/>
              </a:rPr>
              <a:t>Fonctions technique et pédagogique</a:t>
            </a:r>
            <a:endParaRPr lang="fr-FR" sz="2000" i="1" dirty="0">
              <a:latin typeface="+mn-lt"/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1526960" y="3735977"/>
            <a:ext cx="571809" cy="7924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bas 20"/>
          <p:cNvSpPr/>
          <p:nvPr/>
        </p:nvSpPr>
        <p:spPr>
          <a:xfrm>
            <a:off x="2628595" y="3731623"/>
            <a:ext cx="571809" cy="7924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3630081" y="3714205"/>
            <a:ext cx="571809" cy="7924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468869" y="3775166"/>
            <a:ext cx="571809" cy="792480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0" y="4589416"/>
            <a:ext cx="905693" cy="67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encrypted-tbn2.gstatic.com/images?q=tbn:ANd9GcSWp57Dv3PYo6_P7j7aImdB1dVOceKWlF0qUdgd7HoAR6GuidS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9" y="4499176"/>
            <a:ext cx="811076" cy="768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efdetravaux.com/images/breves/31-imi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1" r="38864" b="22100"/>
          <a:stretch/>
        </p:blipFill>
        <p:spPr bwMode="auto">
          <a:xfrm>
            <a:off x="1975667" y="4502332"/>
            <a:ext cx="1150711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6" descr="data:image/jpeg;base64,/9j/4AAQSkZJRgABAQAAAQABAAD/2wCEAAkGBxQSEBUUEhQWFRUUFRgVFxUVGBcXGBkYFRkYFhUUFRYYHyggGBolHBkUITEhJSorLi4uFx8zODMtNygvLisBCgoKDg0OGhAQGyskHSQsLCwsNDQsLyw0LC8sLCwsLCwsLC80LCwsLCwsNCwsLCwsLCwsLCwsLCwsLCwsLCwsLP/AABEIALABHwMBIgACEQEDEQH/xAAbAAACAwEBAQAAAAAAAAAAAAAABQMEBgIBB//EAE8QAAEDAQQECgcEBQoEBwAAAAEAAhEDBBIhMQVBUZEGExQyUmFxobHRIjRygYKSskJTwfAjYnOz4RUkM0OTlKLC0tMWY+LxBzVEVHSDw//EABoBAQADAQEBAAAAAAAAAAAAAAABAgQDBQb/xAAuEQACAQIFAgQFBQEAAAAAAAAAAQIDERITITFRBEEiMmHwQnGBocEFFFKRsfH/2gAMAwEAAhEDEQA/APuKEIQC/TVtNKn6POcYB2bSso95cZJJO0mVoOFHMZ7R8FnVIBCEKQCEIQAhCEAIQhAC9Xi9CAio1S8TTp1XgiQW0qhaRta+7dPuKlbZ7QcrLUHW51Bo3cZPctDwbnkFlAMTQpCc/sBMjZj0zub5KAZEaOtP3dMdtU/5WFcnR9p6FD+2qf7C1tSywJNQgDM+j5JBbNM0WOhrqlT2OL7pgu9ymMZPZFXJLdi82O0DNlH3VnnxpBQ1G1250C72KlM/WWp7om2ULTgyq8O6Dg0O92EH3JkdEDpu/wAPkouWMYLS4c+jWb8F/wDdFy7s9pa+bpMtMOBDmkEgEAtcARgQVo9JWAU2ghxMuiDGwnUBsWXo+sWj26f7piAtIQhSAQhCAEIQgBCEIAQhCAms1pdTdLDB7j1Ea1srLXD2NcPtCfMLDrW6A9XZ8X1FQwMEIQoAIQhAJOFHMZ7R8EhoUHPMMBJ6vx2J9wo5jPaPgqtjcWWSo9uDi4CdYEtH4nepBVr6KqsaXFuAxMEGFXs1mdUMMEkCcwMPertCwzTc9lbEMlzROsElpM9oUnB3nv8AYPiEArrUixxa4QRmFNVsFRrL7mw3DGRrywzTSvZuPdQqAYPEP+HE+Dh7l3b7Rfs9UjLjQB2C6P4+9LgRUqZc4NaJJMALu1WZ1Mw8QYnUcPcr+gKXpOqRNxpgDMkzAHunepdJ0nOs7HvBD2ei6c4OE/TvQCmhQc8wwEnYPx2KzX0VVYJLcBnBBj3BWtHG7Zaz24OkCdcYeZXPB6q7jokkOBkfj+dqXAqXoXddoD3AZBxA7AcFwFINFwZ9Rsn7Gl9ATpJeDPqNk/Y0voCdKoMtw7t5pspsGAeXE9dy7A3u7l8/qWqajfbb4hfSuGWgzaqEMMVKZvMnAGecwnVOHvAXyS12d9J12o1zHDU4EH3Tn7l9H+k5cqWFPxa3PC/Uccal3t2PqVHgldtYrNfDA++GAYg53Zyuz3Yda1CyvBLhHWtIa19B2HOrDCmesA4ydgn3LVLwKtKVKThLc9mlVjUjijsLNP8A9G32/wDK5Yuj6xaPbp/umLaaf/o2+3/lcsXR9YtHt0/3TFRHQqaY0q5j2UKDBVtFQFzWEwxjBg6rWcMWsBMbScAo2aEtThNS3vDtlGlRbTHUA9rnO95VPQVraLTbapBl1cUW1HOa2ncoMaLrXOOp7qkgDNPRpZn3lD+3H+leV1fUVlPDDRL7m/p6VJxvLVig2+vZHtbbC2pRqODG2pjblxxwa20U5IaHHAPbhJggStAlGl7ZSrUKtJ4ZUbUY5sUqjHnEYEAkGQYOGxdcFbaa9is9RxvOdSbeP67RdfPXeBnrWvpKtSpDxrX/AEz9RCEZWgxohCFrOAIQhACEIQAtboD1dnxfUVklrdAers+L6ioYGCEIUAEIQgEnCjmM9o+CVaPt/FyC0OY7Np8QmvCjmM9o+CzqkDUaRpNY9tOmRfEGXTqI69pVfRlsFIuJBN5t3BUkIBjYNKGnScyJJm6dkj8lRMtgFnNKDJdenVq8lTQgL1K33KNxkhxdJcDHuEY6h3ruz6SNx7Kl54eIEmYz2+7clyEBd0dbuLvAtvMdg5vkp26Sp0weJplrjhecZjsStCAF6F4vQpBouDPqNk/Y0voCdJLwbB5BZSIkUKRxwHMGuCmBtD+i35z/AKVUBbLeykQHz6QcR8MT4j/sCqjtN0TAMmSIF04kgEdnOaMdZCsG1u6DfnP+lU69R5MyW9TX+bPzAUohlqz6UY/mh2rEiBjIH0u3K+lTLcWgC4DAiS8k77q9Olj0B83/AEqLC57p/wDo2+3/AJXLFUj+ntPtU/3TFqNIW41GgXYh05zqI2dazNH1i0e3T/dMUoEP/hu8N0bZiDN5l9xnEue5z3k9d4laa0V8M1gdH2v+T6ps9WG0Kj3Os1Q839IS99necmuDi4tnMHaFoatuwzXpUYKcU0eL1NZ0ZNSPNJVcCkXAgwy0tHNZa6gb1Xm03uA6rznb1Bp/TdyGMBqVn4U6Lec8/g0ZlxwABTng5os2aztpudefLn1HD7VSoS55HVJgdQCda4qKh3/wj9KU51JVfhtZev8AwZIQhece4CEIQAhCEALW6A9XZ8X1FZJa3QHq7Pi+oqGBghCFABCEIBJwo5jPaPgs6tFwo5jPaPgs6pAIQhSAQhCAEIQgBCEIAXq8QgIG2No5hfT/AGVSpSG6m4BWG1qw5toqjt4t/fUY4rxCgHZtdo1Vz76dI+DQmdge99APe+XXngw1oHovc0YY6gNaUNvOcW02PqOABIYBgDMElxDRMHXqTnR7SyzBr23HXnksJaSLz3ETdJGRBwKAQ0LbaKjSeNDfSeAG025Ne5oxdOMALs8ac69T3Noj/wDNVqJfSYeMpPa0OqOvw1zbpe5wdDHFwEEZgK4pBVfYQ7n1Kzv/ALajR8rCAdyX6StQs5bRs1Npr1pIGTQGwHVqxGJaPRG0kgDaHcLOaLF+3Wt5xLX06LepjKTKkDtdVeV1o08yaiZ+qrZNNyW5IeCbLQ2LZVq2gnEtvupUtou0qZAAHXJ61co8BrK1sNbVaNgtFpA3CorPBXSRtFN7nNDblerSAE5UnFoOOswtK0CFqeFeVHnrHPzswzuAdkpuL6batOof6xleuH/NfUbbbVslRrbQ/jaD3Bja7gGvpOdg1ta7Ac1xIAeAIMTMytlaQsRQtPLrE41WgCoa1MtExDXvpgideAParZUKitazKS6mpReK94rc0yEt4NWt1axWeo7Fz6LC47TdEnfKZLzj2wQhCAEIQgBa3QHq7Pi+orJLW6A9XZ8X1FQwMEIQoAIQhAJOFHMZ7R8FnVouFHMZ7R8Fn2tJMAEnYBKkHKFPyOp92/5XeSOR1Pu3/K7yUggQp+R1Pu3/ACu8kckqfdv+V3kgIEL1zSDBEHYcF6xhdg0E9gJ8EByhT8jqfdv+V3kjkdT7t/yu8kBAhT8jqfdv+V3kjklT7t/yu8kBAqtppX6jWS8Di6j/AEHOYZbdDTLSDAvHDKYnJWyIzXtGnWFQPo3SQ1zDfpuqCHFjtTmwZYN6gC6voFrpJdWJDaUHjKkgnnEGcL2UZCPRDTJVj/h0tcJdagOMc6OUWiLpbDW8+bs47ZGcYJkaltOqj/d36sv65cu5afuv7B/+6pIEX/DbI9I1i4UzLn1ajiHB2D/SJEgHKLu0GMLOkbI2kL7DWkVqLQH1KrmgVHtY5pDjDpDiccjEK+6jbD93/YO/3VBadHWqoAHlt2+x5DaLgTxb2vAnjDraBkUBZo6MpVLMXvYC8uqi+ecLj3MbddmyA0c2MZOZWM4PWg8daSc3Vabies2egStRWsgMgl4B5zA+o1p9pgcAeuRikVXgpaXVqtShXuNqvD7vJ+MukMYznXxqYNS79NUjTneWxj6+hUrUsNO17rck4A1Yo1v/AJdp/eFa1tpwWN0dwOt1BpbTtQhz3VDNlB9J5vO/rMpV3+QdJf8Aum/3Qf7q7KtTslqcH0tbE3oPa1dYPgrV/mIH/Nr/AL6onp4PaSP/AKpv90H+6l1j4CWyiy4y0+iC52Nlky9xc7+s2krpT6mlGabv3/Bn6joOoqU5RTV213+foX+BX/l1l/YM8E6VPQuj+T2elRvXuKYGXouzdETEmOyUxp2d7hLWuI2gGN6849wiQrHIqnQduRyKp0HbkBXQrHIqnQduXhsdToO3FAQLW6A9XZ8X1FZNazQHq7Pi+oqGBghCFABCEIBJwo5jPaPgoLkG43AAxuwk7Sp+E/MZ7R8FFWLbzsHc46xt7F3o7s41tkecmd+C8NB2z8kwF5Ldjt48l7Ldjt48lo8Rw0AUHbOvUgWd2zvCJbsdvHkiW7Hbx5J4vaGhyKfGei7rg6xAnBSCkSPRgDU0dsLqzFt7AHI5kbD1KMlux28eSrbxXRa/h1PRZnd0oFnPVnHvmPPcufR2O3jyRLdjt48lbxe0Rodcmd1b15yd2zvXkt2O3jyRLdjt48k8XtEaHT7NegP2iDr5wBE7MVG50+WodQGpT2ctnAHMZkdIdSiBbsdvHkqx0k9C0tYrU65Me6fz+dSOTOXMt2O3jyXst2O3jyVvEV0AUDEjWJXL6ZGetey3Y7ePJey3Y7ePJSmxoeNpB/OxuC8Pd9k9WS8EuIE54KezlvpQDzTrHkoZbsdvHkqq2J6FnstTrkzl46gQMtceS8lux28eSJbsdvHkpvIrodGzHw9861G9kGD+da6lux28eSJbsdvHkpTfcaHnFh3pOElu3XIcQDtggLxzic8VPTLbpgHVOI6LssFzTqNGQdiIzHkqR0bsiz1SuyOmQMxK7Dm9HzXfKfa3jy60cp9re3yR3fb7kackZiIu47fFRqyLT7W9vkuXVgRBvbx5KU5LsHbkoaQEtDtcxO0RInsjvT7QHq7Pi+opJpGLgiedrM6j1J3oD1dnxfUVlq+Zmmn5UMEIQuZcEIQgEnCjmM9o+CrWgw509I+Ks8KOYz2j4JdphrS2oKglt7HsvDEzqGZ6gVo6fdnGt2JSULNVTZovmnVBc27kZ9MHDtzE6sT1rSMbAAGoRuwWlO5nasdIQhWIJbJzx2HwKi29qlsnPHYfArM2h1n4199tQOvkHD0TD8xGq889uvIAc27S+i/JdK8RrabEXPvB7mmGiBsBM757guDo933tQDqMajJO+Ur/AJsfS/SzMR6WoGTGzEk9ZB1ibVlpUKr3Xb977U5GLrCdjshj7wcBF1NlHTW5bdo/VxtXLpGcJk9/h1K9CW1NC0jBF4EEHBx1EGI90dnYprNo5jH3wXSZmTOcT4JeT3CilsMbLzt31BQhw25YnqnKdx3Kay87d9QSC08Vxzg6k9zpaZBJBIaLuEwNkdpOBk0vaT+n5L2ul74HQxyVB2jf+ZU25xiSSTGUyZ9wSqlZKFUsHF1mEwYJwgh5h0k7DiMsIIjB9ZLM2m26zATP52K8ZMpKK7nNls1y96TnXjMOMgZzG9WEIViErE1l+17BVe+JuyJiYnGMpjYrFl+17BSDSjKZrC/Te43G4tnIOcR6ORgzJz9IDWuV7Sf0OlrpDGvYw516XA4D0TGAJMd/cFC+xNgk1H6wXX8sYPUIPglFJlnwPEVpIIgSQL0E/agHLHqBygrtgs7QYpVoJvnA4mnf6+o4dYwlWzGVy0M6dibiRVqG9P2xqmQI2fgryz1yhEcVWjFoz1BxJab2vHtvdqs0La2lSYKdGpdN6GxLpk5jHAnWcrwTHfcYEth9S5rvd9L1XbVaYhwM5QQZjAwp7O6WkjXB/wALllKQoXf6GqBhOJkahGvKPfMSZVE7Sfvsi1rpGmOC9SC7Q4p8U6hFxsjXzm3WjGBjBMYROpeVhRDKY4qoRfcdctgkuJGZE6j1TBhWxEYTQQhZmjyZ2LadY3SRmZBF4lpF7POQds65U1KpRaRUFGsCDhIyJvECL2A9N3Vq6kxjCObdzB7Q8CnugPV2fF9RWerVg+i1wBALsjnk5aHQHq7Pi+orJV8zNVPyoYIQhci4IQhAJOFHMZ7R8FQ0oXAVC1zWkEkOdg0Qc3HYr/CfmM9o+CqW2kHFwOV464Mh0ggjIggFaKG7ONbZCuoy1EYPpCebztsnVjh5frG1YuMAIrOYXE+jd2BrQdQxmd/uULdDUQZuY44y77RJM445lH8jUYaLuDBDcTkHX8cccdq0JM4XRfDhMTiMx5oVCroai4yWk4k85wzJOMHEYlSWHRrKRJbMuzJMnMujvKtqRoMbJzx2HwKS1XV777lWjcBMh2JbjImAI9GMDsmTODqy88dh8Cs7aadPjHX6FQkuc0FpJkBznGMRdBde+bYucvN9F+Sy8paqNtMH9JSGIAJBygTq504gY5o/TO9HjaYc0OvBmMOM8XIIJA5p9xzzS+rycMdeoVWsALjILfs3Tr2BsfhCau0ZSeAS2cGxicm3S0YGPst3KVqCG7ab7QalKDmIN7VN0dk5lDqVqP26QxGQdlAvAEjbI8shYsujKdMyxpB2lzjqu6zsVxWSK3IdFtrcZ+kcwtjJoMzfbBk6on+OaqVnPvuDa7BBHoEA3QWgmdcwHuHam1m5276mrP6Qp0nVHh1mqPMSXAOAcbl0gOB6OHu2qm0n9PyX3SJjTr4fzhmQkXW5y2TlsBGrF3YBZspc0u4yq1wwLYAbAxmdv8EoZQpNBcLLWMy2IdPpSDhOGBidWGSLtGBNkqgwHXWh85QMQRkABO1SmRY0PGDaN/uXJrNibwjOZERt7juVGnoqg9rXGlBgGDIIwGBE5hdnQtAmeKE4a3apjX+sd6vqV0Gtl+17BS600qpdLHho9HAici69q1y3cdshjZBAcP1CFCqJXkyXshabPacf0zcjEsbmci7DV1QveItF8Hjm3dYujEXgT3Agdu3FMUK+Ei4IQhSQS0ea7tHg5IqYrFvo2ljjAg3W5m9j1gwfl1J7S5ru0fS9KxoaiCSGYnEm8+Sc5m9OcH3DYFySvJ++xe+i99yC7WLgBaGSMCIbMkgxEZQ10a8TjsmsVoOBfXpva+9ci6JukziOcQM42KRmi6QcHBgBaQQZOBAgGJ2Lynoqi1oaGCGmWgkmJIcYJJObW7lazIuiZlqYXFoc29mQCJxiPEbwp1Rp6JotMhkEEGZdMghwJM44gHFXlZX7lWQW7mD2h4FPdAers+L6ikVu5g9r8CnugPV2fF9RWKt52a6XlQwQhC5HQEIQgEnCjmM9o+CVUrdhDhMYSDB9+3uTXhRzGe0fBZ1Wi2tUQ0nuMOWM2O7vNHLGbHd3ml69V82fJTKjwX+WM2O7vNHLGbHd3mqC8TNnyMqPBbr2yRDRdBzMyeycIC7Zb55wM7QYnrI2qihRjle9y2CNrWGHLGbHd3mjljNju7zS9eqc2fJXKjwX+WM2O7vNHLGbHdyoLxM2fIyo8FypaHPwY0gYExLjhiJIGGK75bqew3ur0d7SPCEq0m6LNUgx6VPLtK7omWM/Z0/oas66l57p97XuaX0yyFU7Xtb6XGXLW9F28eSOWt6Lt48lQQtGZPkz5ceC/wAtb0Xbx5I5a3ou+YeSoITNnyMuPBaqWpzuaLoaQ70ZMEZFx/IUjbcNbcf1TA3EFK9JV3X7LBuy8iKd5o5zRMScYJEqw+oXGSGieiC0biSs9LqXKpOK+G31urmir0yhThJ/Ff6Wdi7y1vRdvHkjlrei7ePJUELRmz5M+XHgv8tb0Xbx5I5a3ou+YeSoITMnyMuPBZqWxxII9G6ZAH4zmpRbhrYZ/VOG4g+KooVVKS2ZLimX+Wt6Lt48kctb0Xbx5KghWzZ8kZceC/y1vRdvHkjlzei75h5KghMyfIy48E1otBfEwAMgMhOfaVp9Aers+L6isktboD1dnxfUVzZcYIQhQAQhCAScKOYz2j4LPsYSYAJOwCfBaDhRzGe0fBVQ26A0ZACesxiTtXSnBydik54VcW8lf0H/ACu8kclf0H/K7yTSm2ZxjtXXE/rDeujpJd/sUzXwKeTP6D/ld5I5K/oP+V3kmzaUgQ4TsRxX6w3qMpc/YZr4FPJn9B/yu8lEmyhtzLzQftBwb23pieyO9J0nFXuTGridhchRVLfQBLTUhzSQfRcQY6MDLMe5cjSVAZ1J9lj57cQFhfWUF8a/s3LouofwS/pk67bSccmk9gKtWCli4mDduxrHpYh24d6tlx2lbadLGrmKdTC7CqtQe5lxzXuZM3DeEHa0jLvHUvRSqXWtIddYIawB11o6gZJ7SSUzvLstcNqn9rFSxaXI/cyccOtvmKeJd0XbijiXdF24prB60Q7rVsj1K53oKuJd0XbijiXdF24prB60XXdaZPqM70FNSzklhNK8aZvNJ4wYyD9kwcQF6KDui7cU1g9a8vKselim2t3uWl1UmknsttdhS9hGYI7RC5TgPPaNYOR6iEstTWU3G+66wOu3jjnkANZjPYqVYqkryehek3UdorUiQouV0vvWf4vJSU6jHA3Hh90elE4Tkccxljt905416UnZSTfzO8qFWKu4tL5M7YwkwASdgE+Ck5M/oP8Ald5JqygQ263Id5wkneveIOHX5Stapq2rMrq8IU8mf0H/ACu8kcmf0H/K7yTYUTMfjtBI8ECg78ns81OUv5EZr4FPJn9B/wArvJHJn9B/yu8k24h35IQKDp90+SZS/kM18CRazQHq7Pi+opJpOkboccwYnaDMT2XTvTvQHq7Pi+orjJWdjrF3VxghCFUkEIQgEnCjmM9o+Cqh94B2oxvAxCb6XsXG04HOBkeSy5bUpn7TD1SO8ZrpTnhdyk4YkNr7Nhz/ADrXJLdhz7tiWcrqdN/zORyyp03/ADOXTN9PuUyvX7DMuZORheyzYUr5ZU6b/mcjllTpv+ZyZ3u4yvdhk8tjAEH/AL/wVW3mGXTm4gx1AESe2e5V+V1Om/5nKAz1qJVbqxMadncCeztAxOQ9I68AAvI7D7QBHbG1ewiFnwR4O+OXJa0c8C80/aggk6wTmTtk47VeNJ2w7ik8L0E9a7wquKscZ01J3G/FnYdxUl9/XuSST196JPX3qzr33RTJ9R1L+vHq2ovP69ySyevvRJ6+9M5cInK9R3ef17l5L9hznJJZPX3ok9femcuEMr1HRL8c8c8FxxZ2HcUok9feiT196KvbZEZPqNywxJwGsnABKrU5r3kuaHNLpuu6ub2HzIyK4M9aIXOrLMVpLQ6045bvF6lcWRvRZ/Z0v9KkZSA5rQ2Ym6ALxEwSBA9w7c8pIRC4KjTTuor+js61SSs5O3zG5deAcMj46xvXKW06jm80uHYSPBScsqdN/wAzlsjXsrWMjo3d7jJgbGJMz3LoXccSlfLKnTf8zkcrqdN/zOUOt7uTkjGpGoyuFR5ZU6b/AJnI5XU6b/mcrKv6EZPqWLeYYAcyQY6gCJ989ye6B9XZ8X1FZ2y2CpVOAOObjl2zrWts1EMYGjJoj+KzzlidzrGOFWJUIQql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4" name="Picture 8" descr="Logiciel GMAO, Planning des interven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2" y="5749306"/>
            <a:ext cx="104347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perinfo.eu/wp-content/uploads/2012/02/gmao_fiche-vehicule_gr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66" y="5749306"/>
            <a:ext cx="119983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4" t="14967" r="28886" b="54934"/>
          <a:stretch/>
        </p:blipFill>
        <p:spPr bwMode="auto">
          <a:xfrm>
            <a:off x="3276896" y="5738949"/>
            <a:ext cx="1240979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ZoneTexte 29"/>
          <p:cNvSpPr txBox="1"/>
          <p:nvPr/>
        </p:nvSpPr>
        <p:spPr>
          <a:xfrm>
            <a:off x="452847" y="509452"/>
            <a:ext cx="945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Dédiée à l’enseignement de « Etude pluritechnologiques des systèmes »</a:t>
            </a:r>
          </a:p>
          <a:p>
            <a:pPr algn="ctr"/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et «  organisation de la maintenance »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7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88950" y="22225"/>
            <a:ext cx="941705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salle d’enseignement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766353" y="3986800"/>
            <a:ext cx="3074125" cy="1786985"/>
          </a:xfrm>
          <a:prstGeom prst="roundRect">
            <a:avLst>
              <a:gd name="adj" fmla="val 11890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 Salle d’enseignement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30 PC en réseau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00895" y="661851"/>
            <a:ext cx="411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atin typeface="+mn-lt"/>
              </a:rPr>
              <a:t>Fonctions technique et pédagogique</a:t>
            </a:r>
            <a:endParaRPr lang="fr-FR" sz="2000" i="1" dirty="0"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75909" y="3675017"/>
            <a:ext cx="5460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n-lt"/>
              </a:rPr>
              <a:t>Cette salle possède 30 places et permet 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</a:rPr>
              <a:t>Les apports de cours avec TNI (S5 à S10)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</a:rPr>
              <a:t>Les études de cas ou les TD avec utilisation des outils numériques (S5 à S10)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</a:rPr>
              <a:t>Les lancements d’activités pratiques (S10)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</a:rPr>
              <a:t>Les synthèses de connaissances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</a:rPr>
              <a:t>Les contrôles de connaissances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</a:rPr>
              <a:t>Les activités de communication écrite ou orales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dirty="0" smtClean="0">
                <a:latin typeface="+mn-lt"/>
              </a:rPr>
              <a:t>Elle doit permettre </a:t>
            </a:r>
            <a:r>
              <a:rPr lang="fr-FR" sz="1600" b="1" dirty="0" smtClean="0">
                <a:latin typeface="+mn-lt"/>
              </a:rPr>
              <a:t>le travail par équipe (création d’ilots)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539213" y="1181504"/>
            <a:ext cx="7014879" cy="2805297"/>
            <a:chOff x="539213" y="1181504"/>
            <a:chExt cx="7014879" cy="2805297"/>
          </a:xfrm>
        </p:grpSpPr>
        <p:grpSp>
          <p:nvGrpSpPr>
            <p:cNvPr id="5" name="Groupe 4"/>
            <p:cNvGrpSpPr/>
            <p:nvPr/>
          </p:nvGrpSpPr>
          <p:grpSpPr>
            <a:xfrm>
              <a:off x="539213" y="1181504"/>
              <a:ext cx="1290817" cy="1761066"/>
              <a:chOff x="3258" y="1320800"/>
              <a:chExt cx="1290817" cy="1761066"/>
            </a:xfr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" name="Rectangle à coins arrondis 5"/>
              <p:cNvSpPr/>
              <p:nvPr/>
            </p:nvSpPr>
            <p:spPr>
              <a:xfrm>
                <a:off x="3258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7" name="Rectangle 6"/>
              <p:cNvSpPr/>
              <p:nvPr/>
            </p:nvSpPr>
            <p:spPr>
              <a:xfrm>
                <a:off x="66270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Problématique de maintenance préventive ou corrective ou de conduite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1906823" y="1181504"/>
              <a:ext cx="1290817" cy="1761066"/>
              <a:chOff x="1509211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9" name="Rectangle à coins arrondis 8"/>
              <p:cNvSpPr/>
              <p:nvPr/>
            </p:nvSpPr>
            <p:spPr>
              <a:xfrm>
                <a:off x="1509211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" name="Rectangle 9"/>
              <p:cNvSpPr/>
              <p:nvPr/>
            </p:nvSpPr>
            <p:spPr>
              <a:xfrm>
                <a:off x="1572223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Approcher et analyser le système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3307280" y="1181504"/>
              <a:ext cx="1464716" cy="1761066"/>
              <a:chOff x="3015165" y="1320800"/>
              <a:chExt cx="1464716" cy="1761066"/>
            </a:xfr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3015165" y="1320800"/>
                <a:ext cx="1464716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3086667" y="1392302"/>
                <a:ext cx="1321712" cy="1618062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Identifier des phénomènes scientifiques et des solutions </a:t>
                </a:r>
                <a:r>
                  <a:rPr lang="fr-F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t</a:t>
                </a: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echnologiques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4852218" y="1181504"/>
              <a:ext cx="1290817" cy="1761066"/>
              <a:chOff x="4695017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4695017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4758029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Préparer l’intervention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6263275" y="1181504"/>
              <a:ext cx="1290817" cy="1761066"/>
              <a:chOff x="7706924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7706924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7769936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Communiquer suite à l’intervention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cxnSp>
          <p:nvCxnSpPr>
            <p:cNvPr id="23" name="Connecteur en angle 22"/>
            <p:cNvCxnSpPr>
              <a:stCxn id="6" idx="2"/>
              <a:endCxn id="4" idx="0"/>
            </p:cNvCxnSpPr>
            <p:nvPr/>
          </p:nvCxnSpPr>
          <p:spPr>
            <a:xfrm rot="16200000" flipH="1">
              <a:off x="1221904" y="2905288"/>
              <a:ext cx="1044230" cy="111879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en angle 24"/>
            <p:cNvCxnSpPr>
              <a:stCxn id="9" idx="2"/>
              <a:endCxn id="4" idx="0"/>
            </p:cNvCxnSpPr>
            <p:nvPr/>
          </p:nvCxnSpPr>
          <p:spPr>
            <a:xfrm rot="5400000">
              <a:off x="1905709" y="3340277"/>
              <a:ext cx="1044230" cy="24881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en angle 27"/>
            <p:cNvCxnSpPr>
              <a:stCxn id="12" idx="2"/>
              <a:endCxn id="4" idx="0"/>
            </p:cNvCxnSpPr>
            <p:nvPr/>
          </p:nvCxnSpPr>
          <p:spPr>
            <a:xfrm rot="5400000">
              <a:off x="2649412" y="2596574"/>
              <a:ext cx="1044230" cy="173622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en angle 30"/>
            <p:cNvCxnSpPr>
              <a:stCxn id="15" idx="2"/>
              <a:endCxn id="4" idx="0"/>
            </p:cNvCxnSpPr>
            <p:nvPr/>
          </p:nvCxnSpPr>
          <p:spPr>
            <a:xfrm rot="5400000">
              <a:off x="3378407" y="1867580"/>
              <a:ext cx="1044230" cy="319421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en angle 33"/>
            <p:cNvCxnSpPr>
              <a:stCxn id="18" idx="2"/>
              <a:endCxn id="4" idx="0"/>
            </p:cNvCxnSpPr>
            <p:nvPr/>
          </p:nvCxnSpPr>
          <p:spPr>
            <a:xfrm rot="5400000">
              <a:off x="4083935" y="1162051"/>
              <a:ext cx="1044230" cy="460526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92182" y="6188669"/>
            <a:ext cx="8456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 smtClean="0">
                <a:latin typeface="+mn-lt"/>
              </a:rPr>
              <a:t>Cette salle peut être le lieu d’enseignement en effectif réduit de </a:t>
            </a:r>
            <a:r>
              <a:rPr lang="fr-FR" sz="1600" b="1" i="1" dirty="0" smtClean="0">
                <a:latin typeface="+mn-lt"/>
              </a:rPr>
              <a:t>l’organisation de la maintenance </a:t>
            </a:r>
            <a:r>
              <a:rPr lang="fr-FR" sz="1600" i="1" dirty="0" smtClean="0">
                <a:latin typeface="+mn-lt"/>
              </a:rPr>
              <a:t>avec l’utilisation des moyens informatiques.</a:t>
            </a:r>
            <a:endParaRPr lang="fr-FR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3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3492</TotalTime>
  <Words>1761</Words>
  <Application>Microsoft Office PowerPoint</Application>
  <PresentationFormat>Format A4 (210 x 297 mm)</PresentationFormat>
  <Paragraphs>288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La stratégie pédagogique et  les espaces de formation</vt:lpstr>
      <vt:lpstr>Présentation PowerPoint</vt:lpstr>
      <vt:lpstr>Présentation PowerPoint</vt:lpstr>
      <vt:lpstr>Présentation PowerPoint</vt:lpstr>
      <vt:lpstr>Stratégie de formation au BTS MS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RPMI</cp:lastModifiedBy>
  <cp:revision>147</cp:revision>
  <cp:lastPrinted>2013-12-07T08:24:26Z</cp:lastPrinted>
  <dcterms:created xsi:type="dcterms:W3CDTF">2013-06-06T06:04:00Z</dcterms:created>
  <dcterms:modified xsi:type="dcterms:W3CDTF">2014-11-15T12:47:19Z</dcterms:modified>
</cp:coreProperties>
</file>