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70" r:id="rId8"/>
    <p:sldId id="264" r:id="rId9"/>
    <p:sldId id="271" r:id="rId10"/>
    <p:sldId id="265" r:id="rId11"/>
    <p:sldId id="273" r:id="rId12"/>
    <p:sldId id="266" r:id="rId13"/>
    <p:sldId id="267" r:id="rId14"/>
    <p:sldId id="276" r:id="rId15"/>
    <p:sldId id="269" r:id="rId16"/>
    <p:sldId id="277" r:id="rId17"/>
    <p:sldId id="282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A6B7DD-C59C-414A-B9CC-E2EDBBC5C9A9}" type="doc">
      <dgm:prSet loTypeId="urn:microsoft.com/office/officeart/2009/3/layout/PieProcess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74E813E9-7876-42EA-8AA4-C88C6DC42FC0}">
      <dgm:prSet phldrT="[Texte]" custT="1"/>
      <dgm:spPr>
        <a:xfrm rot="16200000">
          <a:off x="-814661" y="2440881"/>
          <a:ext cx="2063644" cy="42696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fr-FR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Demande client</a:t>
          </a:r>
          <a:endParaRPr lang="fr-FR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368941E-4E9B-44F3-A5E5-2333454F40C0}" type="parTrans" cxnId="{315DE3D1-0D05-419A-8E5D-613B76813B7D}">
      <dgm:prSet/>
      <dgm:spPr/>
      <dgm:t>
        <a:bodyPr/>
        <a:lstStyle/>
        <a:p>
          <a:endParaRPr lang="fr-FR"/>
        </a:p>
      </dgm:t>
    </dgm:pt>
    <dgm:pt modelId="{959F66CA-9DF7-4FC0-8D34-EF651065D07E}" type="sibTrans" cxnId="{315DE3D1-0D05-419A-8E5D-613B76813B7D}">
      <dgm:prSet/>
      <dgm:spPr/>
      <dgm:t>
        <a:bodyPr/>
        <a:lstStyle/>
        <a:p>
          <a:endParaRPr lang="fr-FR"/>
        </a:p>
      </dgm:t>
    </dgm:pt>
    <dgm:pt modelId="{5C3E9787-4DE6-4E47-AF2E-113306BF3604}">
      <dgm:prSet phldrT="[Texte]" custT="1"/>
      <dgm:spPr>
        <a:xfrm>
          <a:off x="501801" y="839778"/>
          <a:ext cx="1423203" cy="284640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fr-FR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Expression du besoin initial</a:t>
          </a:r>
        </a:p>
        <a:p>
          <a:r>
            <a:rPr lang="fr-FR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« CdC Initial, </a:t>
          </a:r>
          <a:endParaRPr lang="fr-FR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D61151B-9DC8-4331-9315-BC98A27693B1}" type="parTrans" cxnId="{31121708-15B6-44EA-AC54-0619D98F4957}">
      <dgm:prSet/>
      <dgm:spPr/>
      <dgm:t>
        <a:bodyPr/>
        <a:lstStyle/>
        <a:p>
          <a:endParaRPr lang="fr-FR"/>
        </a:p>
      </dgm:t>
    </dgm:pt>
    <dgm:pt modelId="{A9222A22-C792-464D-8F8C-F27F8D7B5261}" type="sibTrans" cxnId="{31121708-15B6-44EA-AC54-0619D98F4957}">
      <dgm:prSet/>
      <dgm:spPr/>
      <dgm:t>
        <a:bodyPr/>
        <a:lstStyle/>
        <a:p>
          <a:endParaRPr lang="fr-FR"/>
        </a:p>
      </dgm:t>
    </dgm:pt>
    <dgm:pt modelId="{780184B1-767A-41B5-8CC5-CAB1084AA7DD}">
      <dgm:prSet phldrT="[Texte]" custT="1"/>
      <dgm:spPr>
        <a:xfrm rot="16200000">
          <a:off x="1330200" y="2440881"/>
          <a:ext cx="2063644" cy="42696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fr-FR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Processus Définition des besoins des parties prenantes</a:t>
          </a:r>
          <a:endParaRPr lang="fr-FR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EA0F2FF-14F7-43B8-A4BC-83DE6A2F62CA}" type="parTrans" cxnId="{C74AB703-4A12-431A-B5CC-6BA13E46BB4A}">
      <dgm:prSet/>
      <dgm:spPr/>
      <dgm:t>
        <a:bodyPr/>
        <a:lstStyle/>
        <a:p>
          <a:endParaRPr lang="fr-FR"/>
        </a:p>
      </dgm:t>
    </dgm:pt>
    <dgm:pt modelId="{2389B7EB-091E-4383-8971-5F460E662BD5}" type="sibTrans" cxnId="{C74AB703-4A12-431A-B5CC-6BA13E46BB4A}">
      <dgm:prSet/>
      <dgm:spPr/>
      <dgm:t>
        <a:bodyPr/>
        <a:lstStyle/>
        <a:p>
          <a:endParaRPr lang="fr-FR"/>
        </a:p>
      </dgm:t>
    </dgm:pt>
    <dgm:pt modelId="{95B4BBF2-94FB-474A-82B3-B09E59C0CDD7}">
      <dgm:prSet phldrT="[Texte]" custT="1"/>
      <dgm:spPr>
        <a:xfrm>
          <a:off x="2646663" y="839778"/>
          <a:ext cx="1423203" cy="284640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fr-FR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Spécification des besoins</a:t>
          </a:r>
          <a:endParaRPr lang="fr-FR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62B6401-97C8-46D9-AE0C-B5AADDFB6ED4}" type="parTrans" cxnId="{F03E59CE-C016-4263-A587-0235F6B40964}">
      <dgm:prSet/>
      <dgm:spPr/>
      <dgm:t>
        <a:bodyPr/>
        <a:lstStyle/>
        <a:p>
          <a:endParaRPr lang="fr-FR"/>
        </a:p>
      </dgm:t>
    </dgm:pt>
    <dgm:pt modelId="{4307B23E-7DB1-4D2B-98A9-B1FEDB346CB6}" type="sibTrans" cxnId="{F03E59CE-C016-4263-A587-0235F6B40964}">
      <dgm:prSet/>
      <dgm:spPr/>
      <dgm:t>
        <a:bodyPr/>
        <a:lstStyle/>
        <a:p>
          <a:endParaRPr lang="fr-FR"/>
        </a:p>
      </dgm:t>
    </dgm:pt>
    <dgm:pt modelId="{12E3D469-E737-414F-A756-BDAC72080F13}">
      <dgm:prSet phldrT="[Texte]" custT="1"/>
      <dgm:spPr>
        <a:xfrm>
          <a:off x="4791526" y="839778"/>
          <a:ext cx="1423203" cy="284640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fr-FR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Spécifications techniques</a:t>
          </a:r>
          <a:endParaRPr lang="fr-FR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E0FC780-92AB-4FBD-AFAB-DE2CB4393D75}" type="parTrans" cxnId="{FE260019-BAA2-4F36-A51B-42F72038F82D}">
      <dgm:prSet/>
      <dgm:spPr/>
      <dgm:t>
        <a:bodyPr/>
        <a:lstStyle/>
        <a:p>
          <a:endParaRPr lang="fr-FR"/>
        </a:p>
      </dgm:t>
    </dgm:pt>
    <dgm:pt modelId="{D87BF8DA-2F72-4F22-9183-9DEB21843EFA}" type="sibTrans" cxnId="{FE260019-BAA2-4F36-A51B-42F72038F82D}">
      <dgm:prSet/>
      <dgm:spPr/>
      <dgm:t>
        <a:bodyPr/>
        <a:lstStyle/>
        <a:p>
          <a:endParaRPr lang="fr-FR"/>
        </a:p>
      </dgm:t>
    </dgm:pt>
    <dgm:pt modelId="{62FA7A1E-99ED-4626-AB05-DBEC991CE8ED}">
      <dgm:prSet phldrT="[Texte]" custT="1"/>
      <dgm:spPr>
        <a:xfrm rot="16200000">
          <a:off x="5619925" y="2440881"/>
          <a:ext cx="2063644" cy="42696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fr-FR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Processus Conception de l’architecture</a:t>
          </a:r>
          <a:endParaRPr lang="fr-FR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5C13E74-CBBB-4814-B5AA-C3DF5F4F7C68}" type="parTrans" cxnId="{C6B6110C-CA65-421F-BFA1-71ECA6A4B148}">
      <dgm:prSet/>
      <dgm:spPr/>
      <dgm:t>
        <a:bodyPr/>
        <a:lstStyle/>
        <a:p>
          <a:endParaRPr lang="fr-FR"/>
        </a:p>
      </dgm:t>
    </dgm:pt>
    <dgm:pt modelId="{83283F57-125D-4C4E-BF4D-6F30E143F09A}" type="sibTrans" cxnId="{C6B6110C-CA65-421F-BFA1-71ECA6A4B148}">
      <dgm:prSet/>
      <dgm:spPr/>
      <dgm:t>
        <a:bodyPr/>
        <a:lstStyle/>
        <a:p>
          <a:endParaRPr lang="fr-FR"/>
        </a:p>
      </dgm:t>
    </dgm:pt>
    <dgm:pt modelId="{ED6308B5-719F-4EFD-B6DF-18DB632B2A4E}">
      <dgm:prSet phldrT="[Texte]" custT="1"/>
      <dgm:spPr>
        <a:xfrm>
          <a:off x="6936388" y="839778"/>
          <a:ext cx="1423203" cy="284640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fr-FR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Spécifications des architectures fonctionnelle et physique</a:t>
          </a:r>
          <a:endParaRPr lang="fr-FR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29D0785-1BC2-42EF-9C3A-6218F4F2B7A7}" type="parTrans" cxnId="{093E8754-746B-4976-88DA-9EA3E4948023}">
      <dgm:prSet/>
      <dgm:spPr/>
      <dgm:t>
        <a:bodyPr/>
        <a:lstStyle/>
        <a:p>
          <a:endParaRPr lang="fr-FR"/>
        </a:p>
      </dgm:t>
    </dgm:pt>
    <dgm:pt modelId="{AC70DE0D-A023-440D-A673-35650040394C}" type="sibTrans" cxnId="{093E8754-746B-4976-88DA-9EA3E4948023}">
      <dgm:prSet/>
      <dgm:spPr/>
      <dgm:t>
        <a:bodyPr/>
        <a:lstStyle/>
        <a:p>
          <a:endParaRPr lang="fr-FR"/>
        </a:p>
      </dgm:t>
    </dgm:pt>
    <dgm:pt modelId="{6AD1278C-EA32-441B-ABD5-10A8961FBB50}">
      <dgm:prSet phldrT="[Texte]" custT="1"/>
      <dgm:spPr>
        <a:xfrm>
          <a:off x="501801" y="839778"/>
          <a:ext cx="1423203" cy="284640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fr-FR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Interviews, … »</a:t>
          </a:r>
          <a:endParaRPr lang="fr-FR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E23D6C0-D4BB-472C-BF63-F8E06BBE760C}" type="parTrans" cxnId="{AE1E08DC-854A-4E25-A1FF-259A7C06A986}">
      <dgm:prSet/>
      <dgm:spPr/>
      <dgm:t>
        <a:bodyPr/>
        <a:lstStyle/>
        <a:p>
          <a:endParaRPr lang="fr-FR"/>
        </a:p>
      </dgm:t>
    </dgm:pt>
    <dgm:pt modelId="{4CFA938E-539E-4194-BACD-16516BAF8230}" type="sibTrans" cxnId="{AE1E08DC-854A-4E25-A1FF-259A7C06A986}">
      <dgm:prSet/>
      <dgm:spPr/>
      <dgm:t>
        <a:bodyPr/>
        <a:lstStyle/>
        <a:p>
          <a:endParaRPr lang="fr-FR"/>
        </a:p>
      </dgm:t>
    </dgm:pt>
    <dgm:pt modelId="{C0F4E0FB-AFF4-4842-9375-57DFF077471B}">
      <dgm:prSet phldrT="[Texte]" custT="1"/>
      <dgm:spPr>
        <a:xfrm>
          <a:off x="6936388" y="839778"/>
          <a:ext cx="1423203" cy="284640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fr-FR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« Dossier de conception »</a:t>
          </a:r>
          <a:endParaRPr lang="fr-FR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0421A06-FBFB-46E9-B4FE-78AF6591C045}" type="parTrans" cxnId="{EF2B6456-1BB1-4FF7-8742-3E999264EEE6}">
      <dgm:prSet/>
      <dgm:spPr/>
      <dgm:t>
        <a:bodyPr/>
        <a:lstStyle/>
        <a:p>
          <a:endParaRPr lang="fr-FR"/>
        </a:p>
      </dgm:t>
    </dgm:pt>
    <dgm:pt modelId="{62C47CD9-348A-49F1-960F-DF66BBF4323A}" type="sibTrans" cxnId="{EF2B6456-1BB1-4FF7-8742-3E999264EEE6}">
      <dgm:prSet/>
      <dgm:spPr/>
      <dgm:t>
        <a:bodyPr/>
        <a:lstStyle/>
        <a:p>
          <a:endParaRPr lang="fr-FR"/>
        </a:p>
      </dgm:t>
    </dgm:pt>
    <dgm:pt modelId="{FAE294F7-D6C6-4689-87E3-3716977E1A0F}">
      <dgm:prSet phldrT="[Texte]" custT="1"/>
      <dgm:spPr>
        <a:xfrm>
          <a:off x="4791526" y="839778"/>
          <a:ext cx="1423203" cy="284640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fr-FR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« Dossier de définition des exigences systèmes »</a:t>
          </a:r>
          <a:endParaRPr lang="fr-FR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82B8368-A5EC-43E9-B46A-5E7B33C62D25}" type="parTrans" cxnId="{243EE4E8-EB83-4A21-983B-81E97E8426CA}">
      <dgm:prSet/>
      <dgm:spPr/>
      <dgm:t>
        <a:bodyPr/>
        <a:lstStyle/>
        <a:p>
          <a:endParaRPr lang="fr-FR"/>
        </a:p>
      </dgm:t>
    </dgm:pt>
    <dgm:pt modelId="{023164B8-B3E8-4E39-B0A5-AE62DB9F0B04}" type="sibTrans" cxnId="{243EE4E8-EB83-4A21-983B-81E97E8426CA}">
      <dgm:prSet/>
      <dgm:spPr/>
      <dgm:t>
        <a:bodyPr/>
        <a:lstStyle/>
        <a:p>
          <a:endParaRPr lang="fr-FR"/>
        </a:p>
      </dgm:t>
    </dgm:pt>
    <dgm:pt modelId="{5D22B8AB-E8B7-4054-B8D1-EF12E0BA6AA1}">
      <dgm:prSet phldrT="[Texte]" custT="1"/>
      <dgm:spPr>
        <a:xfrm>
          <a:off x="2646663" y="839778"/>
          <a:ext cx="1423203" cy="284640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fr-FR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« Dossier de définition des besoins des parties prenantes »</a:t>
          </a:r>
          <a:endParaRPr lang="fr-FR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FF53AE1-EFEC-4AF6-983C-580F9064266F}" type="parTrans" cxnId="{3AA8A020-7A28-44F1-839D-D8D1F4A3B191}">
      <dgm:prSet/>
      <dgm:spPr/>
      <dgm:t>
        <a:bodyPr/>
        <a:lstStyle/>
        <a:p>
          <a:endParaRPr lang="fr-FR"/>
        </a:p>
      </dgm:t>
    </dgm:pt>
    <dgm:pt modelId="{0C91F4E2-1BE9-4EEA-BA65-9E9D2796F88C}" type="sibTrans" cxnId="{3AA8A020-7A28-44F1-839D-D8D1F4A3B191}">
      <dgm:prSet/>
      <dgm:spPr/>
      <dgm:t>
        <a:bodyPr/>
        <a:lstStyle/>
        <a:p>
          <a:endParaRPr lang="fr-FR"/>
        </a:p>
      </dgm:t>
    </dgm:pt>
    <dgm:pt modelId="{E4215446-68DB-4607-A638-85B421BA1A95}">
      <dgm:prSet phldrT="[Texte]" custT="1"/>
      <dgm:spPr>
        <a:xfrm rot="16200000">
          <a:off x="3475063" y="2440881"/>
          <a:ext cx="2063644" cy="42696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fr-FR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Processus Analyse des exigences</a:t>
          </a:r>
          <a:endParaRPr lang="fr-FR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31A6BB8-1952-4FBD-9432-400E204F4F20}" type="sibTrans" cxnId="{9394BC67-0F59-4C40-A939-16F8D9C85EFC}">
      <dgm:prSet/>
      <dgm:spPr/>
      <dgm:t>
        <a:bodyPr/>
        <a:lstStyle/>
        <a:p>
          <a:endParaRPr lang="fr-FR"/>
        </a:p>
      </dgm:t>
    </dgm:pt>
    <dgm:pt modelId="{699709D3-B88D-4416-870D-E75C796AF6EF}" type="parTrans" cxnId="{9394BC67-0F59-4C40-A939-16F8D9C85EFC}">
      <dgm:prSet/>
      <dgm:spPr/>
      <dgm:t>
        <a:bodyPr/>
        <a:lstStyle/>
        <a:p>
          <a:endParaRPr lang="fr-FR"/>
        </a:p>
      </dgm:t>
    </dgm:pt>
    <dgm:pt modelId="{6F5D39E2-5071-4321-A724-C26252920F4D}" type="pres">
      <dgm:prSet presAssocID="{EBA6B7DD-C59C-414A-B9CC-E2EDBBC5C9A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4E2337D6-1DB5-4FD9-B723-2B75E7534C54}" type="pres">
      <dgm:prSet presAssocID="{74E813E9-7876-42EA-8AA4-C88C6DC42FC0}" presName="ParentComposite" presStyleCnt="0"/>
      <dgm:spPr/>
    </dgm:pt>
    <dgm:pt modelId="{F35AE37C-6267-4B1C-8D7B-B7937810EC3F}" type="pres">
      <dgm:prSet presAssocID="{74E813E9-7876-42EA-8AA4-C88C6DC42FC0}" presName="Chord" presStyleLbl="bgShp" presStyleIdx="0" presStyleCnt="4"/>
      <dgm:spPr>
        <a:xfrm>
          <a:off x="3680" y="839778"/>
          <a:ext cx="711601" cy="711601"/>
        </a:xfrm>
        <a:prstGeom prst="chord">
          <a:avLst>
            <a:gd name="adj1" fmla="val 4800000"/>
            <a:gd name="adj2" fmla="val 16800000"/>
          </a:avLst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r-FR"/>
        </a:p>
      </dgm:t>
    </dgm:pt>
    <dgm:pt modelId="{7A43B32D-584A-4A00-B0A0-B437E5009AD2}" type="pres">
      <dgm:prSet presAssocID="{74E813E9-7876-42EA-8AA4-C88C6DC42FC0}" presName="Pie" presStyleLbl="alignNode1" presStyleIdx="0" presStyleCnt="4"/>
      <dgm:spPr>
        <a:xfrm>
          <a:off x="74840" y="910938"/>
          <a:ext cx="569281" cy="569281"/>
        </a:xfrm>
        <a:prstGeom prst="pie">
          <a:avLst>
            <a:gd name="adj1" fmla="val 13500000"/>
            <a:gd name="adj2" fmla="val 1620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1CC4F24B-284F-4C2F-9285-4362F4EDA6A4}" type="pres">
      <dgm:prSet presAssocID="{74E813E9-7876-42EA-8AA4-C88C6DC42FC0}" presName="Parent" presStyleLbl="revTx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5AF666-563F-418D-B0EF-0F33A2B3620C}" type="pres">
      <dgm:prSet presAssocID="{A9222A22-C792-464D-8F8C-F27F8D7B5261}" presName="negSibTrans" presStyleCnt="0"/>
      <dgm:spPr/>
    </dgm:pt>
    <dgm:pt modelId="{FF23082A-DEC7-4723-83EB-74D488F16121}" type="pres">
      <dgm:prSet presAssocID="{74E813E9-7876-42EA-8AA4-C88C6DC42FC0}" presName="composite" presStyleCnt="0"/>
      <dgm:spPr/>
    </dgm:pt>
    <dgm:pt modelId="{428FE51B-D4BD-407B-A01F-BCFA3FE4A936}" type="pres">
      <dgm:prSet presAssocID="{74E813E9-7876-42EA-8AA4-C88C6DC42FC0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1868CB-9924-40AF-842F-5F500D2B6E30}" type="pres">
      <dgm:prSet presAssocID="{959F66CA-9DF7-4FC0-8D34-EF651065D07E}" presName="sibTrans" presStyleCnt="0"/>
      <dgm:spPr/>
    </dgm:pt>
    <dgm:pt modelId="{BAB6DC3E-1F56-4092-B1E9-B081F5EEE12C}" type="pres">
      <dgm:prSet presAssocID="{780184B1-767A-41B5-8CC5-CAB1084AA7DD}" presName="ParentComposite" presStyleCnt="0"/>
      <dgm:spPr/>
    </dgm:pt>
    <dgm:pt modelId="{A82BC28E-9451-4B89-93E4-3FA17FE56926}" type="pres">
      <dgm:prSet presAssocID="{780184B1-767A-41B5-8CC5-CAB1084AA7DD}" presName="Chord" presStyleLbl="bgShp" presStyleIdx="1" presStyleCnt="4"/>
      <dgm:spPr>
        <a:xfrm>
          <a:off x="2148542" y="839778"/>
          <a:ext cx="711601" cy="711601"/>
        </a:xfrm>
        <a:prstGeom prst="chord">
          <a:avLst>
            <a:gd name="adj1" fmla="val 4800000"/>
            <a:gd name="adj2" fmla="val 16800000"/>
          </a:avLst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r-FR"/>
        </a:p>
      </dgm:t>
    </dgm:pt>
    <dgm:pt modelId="{AE4AD5E1-7D24-4B75-AEFF-1EBA6ECE6041}" type="pres">
      <dgm:prSet presAssocID="{780184B1-767A-41B5-8CC5-CAB1084AA7DD}" presName="Pie" presStyleLbl="alignNode1" presStyleIdx="1" presStyleCnt="4"/>
      <dgm:spPr>
        <a:xfrm>
          <a:off x="2219702" y="910938"/>
          <a:ext cx="569281" cy="569281"/>
        </a:xfrm>
        <a:prstGeom prst="pie">
          <a:avLst>
            <a:gd name="adj1" fmla="val 10800000"/>
            <a:gd name="adj2" fmla="val 1620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2E3DC813-F1FC-4D10-8F54-BBCF0BF2E74C}" type="pres">
      <dgm:prSet presAssocID="{780184B1-767A-41B5-8CC5-CAB1084AA7DD}" presName="Parent" presStyleLbl="revTx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7D63C0-F690-4F5E-9BAA-BAF0D4FC775B}" type="pres">
      <dgm:prSet presAssocID="{4307B23E-7DB1-4D2B-98A9-B1FEDB346CB6}" presName="negSibTrans" presStyleCnt="0"/>
      <dgm:spPr/>
    </dgm:pt>
    <dgm:pt modelId="{84DAD829-6587-46E0-B360-55156DFFDB91}" type="pres">
      <dgm:prSet presAssocID="{780184B1-767A-41B5-8CC5-CAB1084AA7DD}" presName="composite" presStyleCnt="0"/>
      <dgm:spPr/>
    </dgm:pt>
    <dgm:pt modelId="{E111ADE8-452B-4762-8655-20E491DF335D}" type="pres">
      <dgm:prSet presAssocID="{780184B1-767A-41B5-8CC5-CAB1084AA7DD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642DC5-1470-41F6-88ED-29A8777AF0E2}" type="pres">
      <dgm:prSet presAssocID="{2389B7EB-091E-4383-8971-5F460E662BD5}" presName="sibTrans" presStyleCnt="0"/>
      <dgm:spPr/>
    </dgm:pt>
    <dgm:pt modelId="{65FFBD5D-284E-4C09-849B-582026AAFC40}" type="pres">
      <dgm:prSet presAssocID="{E4215446-68DB-4607-A638-85B421BA1A95}" presName="ParentComposite" presStyleCnt="0"/>
      <dgm:spPr/>
    </dgm:pt>
    <dgm:pt modelId="{2485B8D0-F892-40D2-8E3F-1F2120FBB2E2}" type="pres">
      <dgm:prSet presAssocID="{E4215446-68DB-4607-A638-85B421BA1A95}" presName="Chord" presStyleLbl="bgShp" presStyleIdx="2" presStyleCnt="4"/>
      <dgm:spPr>
        <a:xfrm>
          <a:off x="4293404" y="839778"/>
          <a:ext cx="711601" cy="711601"/>
        </a:xfrm>
        <a:prstGeom prst="chord">
          <a:avLst>
            <a:gd name="adj1" fmla="val 4800000"/>
            <a:gd name="adj2" fmla="val 16800000"/>
          </a:avLst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r-FR"/>
        </a:p>
      </dgm:t>
    </dgm:pt>
    <dgm:pt modelId="{32A33270-4387-49E3-8E0D-2B25D8FDBDBE}" type="pres">
      <dgm:prSet presAssocID="{E4215446-68DB-4607-A638-85B421BA1A95}" presName="Pie" presStyleLbl="alignNode1" presStyleIdx="2" presStyleCnt="4"/>
      <dgm:spPr>
        <a:xfrm>
          <a:off x="4364565" y="910938"/>
          <a:ext cx="569281" cy="569281"/>
        </a:xfrm>
        <a:prstGeom prst="pie">
          <a:avLst>
            <a:gd name="adj1" fmla="val 8100000"/>
            <a:gd name="adj2" fmla="val 1620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E8082880-26E2-4E5C-9266-7344E9E40C88}" type="pres">
      <dgm:prSet presAssocID="{E4215446-68DB-4607-A638-85B421BA1A95}" presName="Parent" presStyleLbl="revTx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10E056-B1BA-46E9-BD93-81EBB4987642}" type="pres">
      <dgm:prSet presAssocID="{D87BF8DA-2F72-4F22-9183-9DEB21843EFA}" presName="negSibTrans" presStyleCnt="0"/>
      <dgm:spPr/>
    </dgm:pt>
    <dgm:pt modelId="{2E0E9390-4752-4602-A46D-8BBEBCB86D7F}" type="pres">
      <dgm:prSet presAssocID="{E4215446-68DB-4607-A638-85B421BA1A95}" presName="composite" presStyleCnt="0"/>
      <dgm:spPr/>
    </dgm:pt>
    <dgm:pt modelId="{CDF29194-B9E4-499F-A77B-ACB42E6DD8BD}" type="pres">
      <dgm:prSet presAssocID="{E4215446-68DB-4607-A638-85B421BA1A95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3EB4E5-0AD3-4422-A0D0-00DDD091AC3C}" type="pres">
      <dgm:prSet presAssocID="{731A6BB8-1952-4FBD-9432-400E204F4F20}" presName="sibTrans" presStyleCnt="0"/>
      <dgm:spPr/>
    </dgm:pt>
    <dgm:pt modelId="{60758C21-E30F-4150-9F75-7D28D1DDD1DE}" type="pres">
      <dgm:prSet presAssocID="{62FA7A1E-99ED-4626-AB05-DBEC991CE8ED}" presName="ParentComposite" presStyleCnt="0"/>
      <dgm:spPr/>
    </dgm:pt>
    <dgm:pt modelId="{4AC55EC8-883A-4A65-8283-7F55B7D72CA7}" type="pres">
      <dgm:prSet presAssocID="{62FA7A1E-99ED-4626-AB05-DBEC991CE8ED}" presName="Chord" presStyleLbl="bgShp" presStyleIdx="3" presStyleCnt="4"/>
      <dgm:spPr>
        <a:xfrm>
          <a:off x="6438267" y="839778"/>
          <a:ext cx="711601" cy="711601"/>
        </a:xfrm>
        <a:prstGeom prst="chord">
          <a:avLst>
            <a:gd name="adj1" fmla="val 4800000"/>
            <a:gd name="adj2" fmla="val 16800000"/>
          </a:avLst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r-FR"/>
        </a:p>
      </dgm:t>
    </dgm:pt>
    <dgm:pt modelId="{43846A7E-879F-4588-B598-00A434ADA752}" type="pres">
      <dgm:prSet presAssocID="{62FA7A1E-99ED-4626-AB05-DBEC991CE8ED}" presName="Pie" presStyleLbl="alignNode1" presStyleIdx="3" presStyleCnt="4"/>
      <dgm:spPr>
        <a:xfrm>
          <a:off x="6509427" y="910938"/>
          <a:ext cx="569281" cy="569281"/>
        </a:xfrm>
        <a:prstGeom prst="pie">
          <a:avLst>
            <a:gd name="adj1" fmla="val 5400000"/>
            <a:gd name="adj2" fmla="val 1620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9CC7DECE-81D1-419B-B196-066AB6D2A723}" type="pres">
      <dgm:prSet presAssocID="{62FA7A1E-99ED-4626-AB05-DBEC991CE8ED}" presName="Parent" presStyleLbl="revTx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8080ED-6803-4372-B3AE-A81DA0565F2D}" type="pres">
      <dgm:prSet presAssocID="{AC70DE0D-A023-440D-A673-35650040394C}" presName="negSibTrans" presStyleCnt="0"/>
      <dgm:spPr/>
    </dgm:pt>
    <dgm:pt modelId="{0161BA86-7D56-409A-AEE4-B7B11437EE3A}" type="pres">
      <dgm:prSet presAssocID="{62FA7A1E-99ED-4626-AB05-DBEC991CE8ED}" presName="composite" presStyleCnt="0"/>
      <dgm:spPr/>
    </dgm:pt>
    <dgm:pt modelId="{06A286D8-FE5F-422B-8A54-EA1390FCB661}" type="pres">
      <dgm:prSet presAssocID="{62FA7A1E-99ED-4626-AB05-DBEC991CE8ED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C57C7F4-F907-4579-B195-9283DEB7A00B}" type="presOf" srcId="{95B4BBF2-94FB-474A-82B3-B09E59C0CDD7}" destId="{E111ADE8-452B-4762-8655-20E491DF335D}" srcOrd="0" destOrd="0" presId="urn:microsoft.com/office/officeart/2009/3/layout/PieProcess"/>
    <dgm:cxn modelId="{87BCE2A3-D47C-417E-B61D-D14B9432F23F}" type="presOf" srcId="{EBA6B7DD-C59C-414A-B9CC-E2EDBBC5C9A9}" destId="{6F5D39E2-5071-4321-A724-C26252920F4D}" srcOrd="0" destOrd="0" presId="urn:microsoft.com/office/officeart/2009/3/layout/PieProcess"/>
    <dgm:cxn modelId="{31121708-15B6-44EA-AC54-0619D98F4957}" srcId="{74E813E9-7876-42EA-8AA4-C88C6DC42FC0}" destId="{5C3E9787-4DE6-4E47-AF2E-113306BF3604}" srcOrd="0" destOrd="0" parTransId="{FD61151B-9DC8-4331-9315-BC98A27693B1}" sibTransId="{A9222A22-C792-464D-8F8C-F27F8D7B5261}"/>
    <dgm:cxn modelId="{AE1E08DC-854A-4E25-A1FF-259A7C06A986}" srcId="{74E813E9-7876-42EA-8AA4-C88C6DC42FC0}" destId="{6AD1278C-EA32-441B-ABD5-10A8961FBB50}" srcOrd="1" destOrd="0" parTransId="{FE23D6C0-D4BB-472C-BF63-F8E06BBE760C}" sibTransId="{4CFA938E-539E-4194-BACD-16516BAF8230}"/>
    <dgm:cxn modelId="{9394BC67-0F59-4C40-A939-16F8D9C85EFC}" srcId="{EBA6B7DD-C59C-414A-B9CC-E2EDBBC5C9A9}" destId="{E4215446-68DB-4607-A638-85B421BA1A95}" srcOrd="2" destOrd="0" parTransId="{699709D3-B88D-4416-870D-E75C796AF6EF}" sibTransId="{731A6BB8-1952-4FBD-9432-400E204F4F20}"/>
    <dgm:cxn modelId="{315DE3D1-0D05-419A-8E5D-613B76813B7D}" srcId="{EBA6B7DD-C59C-414A-B9CC-E2EDBBC5C9A9}" destId="{74E813E9-7876-42EA-8AA4-C88C6DC42FC0}" srcOrd="0" destOrd="0" parTransId="{5368941E-4E9B-44F3-A5E5-2333454F40C0}" sibTransId="{959F66CA-9DF7-4FC0-8D34-EF651065D07E}"/>
    <dgm:cxn modelId="{CFE2BD01-B147-4824-A7AE-2780508DF736}" type="presOf" srcId="{780184B1-767A-41B5-8CC5-CAB1084AA7DD}" destId="{2E3DC813-F1FC-4D10-8F54-BBCF0BF2E74C}" srcOrd="0" destOrd="0" presId="urn:microsoft.com/office/officeart/2009/3/layout/PieProcess"/>
    <dgm:cxn modelId="{3AA8A020-7A28-44F1-839D-D8D1F4A3B191}" srcId="{780184B1-767A-41B5-8CC5-CAB1084AA7DD}" destId="{5D22B8AB-E8B7-4054-B8D1-EF12E0BA6AA1}" srcOrd="1" destOrd="0" parTransId="{1FF53AE1-EFEC-4AF6-983C-580F9064266F}" sibTransId="{0C91F4E2-1BE9-4EEA-BA65-9E9D2796F88C}"/>
    <dgm:cxn modelId="{C6B6110C-CA65-421F-BFA1-71ECA6A4B148}" srcId="{EBA6B7DD-C59C-414A-B9CC-E2EDBBC5C9A9}" destId="{62FA7A1E-99ED-4626-AB05-DBEC991CE8ED}" srcOrd="3" destOrd="0" parTransId="{85C13E74-CBBB-4814-B5AA-C3DF5F4F7C68}" sibTransId="{83283F57-125D-4C4E-BF4D-6F30E143F09A}"/>
    <dgm:cxn modelId="{F03E59CE-C016-4263-A587-0235F6B40964}" srcId="{780184B1-767A-41B5-8CC5-CAB1084AA7DD}" destId="{95B4BBF2-94FB-474A-82B3-B09E59C0CDD7}" srcOrd="0" destOrd="0" parTransId="{462B6401-97C8-46D9-AE0C-B5AADDFB6ED4}" sibTransId="{4307B23E-7DB1-4D2B-98A9-B1FEDB346CB6}"/>
    <dgm:cxn modelId="{5FEF5785-CBE5-4FAC-B50B-7C955EAC099A}" type="presOf" srcId="{5C3E9787-4DE6-4E47-AF2E-113306BF3604}" destId="{428FE51B-D4BD-407B-A01F-BCFA3FE4A936}" srcOrd="0" destOrd="0" presId="urn:microsoft.com/office/officeart/2009/3/layout/PieProcess"/>
    <dgm:cxn modelId="{84698072-06DE-4821-A47C-0471DF0DEF2C}" type="presOf" srcId="{6AD1278C-EA32-441B-ABD5-10A8961FBB50}" destId="{428FE51B-D4BD-407B-A01F-BCFA3FE4A936}" srcOrd="0" destOrd="1" presId="urn:microsoft.com/office/officeart/2009/3/layout/PieProcess"/>
    <dgm:cxn modelId="{1C506F6F-945A-4261-8242-B2ECF58E6077}" type="presOf" srcId="{FAE294F7-D6C6-4689-87E3-3716977E1A0F}" destId="{CDF29194-B9E4-499F-A77B-ACB42E6DD8BD}" srcOrd="0" destOrd="1" presId="urn:microsoft.com/office/officeart/2009/3/layout/PieProcess"/>
    <dgm:cxn modelId="{EF2B6456-1BB1-4FF7-8742-3E999264EEE6}" srcId="{62FA7A1E-99ED-4626-AB05-DBEC991CE8ED}" destId="{C0F4E0FB-AFF4-4842-9375-57DFF077471B}" srcOrd="1" destOrd="0" parTransId="{10421A06-FBFB-46E9-B4FE-78AF6591C045}" sibTransId="{62C47CD9-348A-49F1-960F-DF66BBF4323A}"/>
    <dgm:cxn modelId="{FE260019-BAA2-4F36-A51B-42F72038F82D}" srcId="{E4215446-68DB-4607-A638-85B421BA1A95}" destId="{12E3D469-E737-414F-A756-BDAC72080F13}" srcOrd="0" destOrd="0" parTransId="{1E0FC780-92AB-4FBD-AFAB-DE2CB4393D75}" sibTransId="{D87BF8DA-2F72-4F22-9183-9DEB21843EFA}"/>
    <dgm:cxn modelId="{F5B48717-1DD5-460A-9E7F-543A12017C91}" type="presOf" srcId="{E4215446-68DB-4607-A638-85B421BA1A95}" destId="{E8082880-26E2-4E5C-9266-7344E9E40C88}" srcOrd="0" destOrd="0" presId="urn:microsoft.com/office/officeart/2009/3/layout/PieProcess"/>
    <dgm:cxn modelId="{C74AB703-4A12-431A-B5CC-6BA13E46BB4A}" srcId="{EBA6B7DD-C59C-414A-B9CC-E2EDBBC5C9A9}" destId="{780184B1-767A-41B5-8CC5-CAB1084AA7DD}" srcOrd="1" destOrd="0" parTransId="{9EA0F2FF-14F7-43B8-A4BC-83DE6A2F62CA}" sibTransId="{2389B7EB-091E-4383-8971-5F460E662BD5}"/>
    <dgm:cxn modelId="{801DA850-77DE-45AB-975F-984753CCC81F}" type="presOf" srcId="{ED6308B5-719F-4EFD-B6DF-18DB632B2A4E}" destId="{06A286D8-FE5F-422B-8A54-EA1390FCB661}" srcOrd="0" destOrd="0" presId="urn:microsoft.com/office/officeart/2009/3/layout/PieProcess"/>
    <dgm:cxn modelId="{B24ED8BF-94B0-4291-8B72-550B322D549B}" type="presOf" srcId="{5D22B8AB-E8B7-4054-B8D1-EF12E0BA6AA1}" destId="{E111ADE8-452B-4762-8655-20E491DF335D}" srcOrd="0" destOrd="1" presId="urn:microsoft.com/office/officeart/2009/3/layout/PieProcess"/>
    <dgm:cxn modelId="{093E8754-746B-4976-88DA-9EA3E4948023}" srcId="{62FA7A1E-99ED-4626-AB05-DBEC991CE8ED}" destId="{ED6308B5-719F-4EFD-B6DF-18DB632B2A4E}" srcOrd="0" destOrd="0" parTransId="{E29D0785-1BC2-42EF-9C3A-6218F4F2B7A7}" sibTransId="{AC70DE0D-A023-440D-A673-35650040394C}"/>
    <dgm:cxn modelId="{243EE4E8-EB83-4A21-983B-81E97E8426CA}" srcId="{E4215446-68DB-4607-A638-85B421BA1A95}" destId="{FAE294F7-D6C6-4689-87E3-3716977E1A0F}" srcOrd="1" destOrd="0" parTransId="{982B8368-A5EC-43E9-B46A-5E7B33C62D25}" sibTransId="{023164B8-B3E8-4E39-B0A5-AE62DB9F0B04}"/>
    <dgm:cxn modelId="{B5EB6368-EC5F-44CC-BF61-313802AB92C5}" type="presOf" srcId="{74E813E9-7876-42EA-8AA4-C88C6DC42FC0}" destId="{1CC4F24B-284F-4C2F-9285-4362F4EDA6A4}" srcOrd="0" destOrd="0" presId="urn:microsoft.com/office/officeart/2009/3/layout/PieProcess"/>
    <dgm:cxn modelId="{0A58D2BE-32B7-41C6-966D-5BE06FB151E3}" type="presOf" srcId="{62FA7A1E-99ED-4626-AB05-DBEC991CE8ED}" destId="{9CC7DECE-81D1-419B-B196-066AB6D2A723}" srcOrd="0" destOrd="0" presId="urn:microsoft.com/office/officeart/2009/3/layout/PieProcess"/>
    <dgm:cxn modelId="{FCCFE51A-A264-4C2E-985C-0CE0CFCA2689}" type="presOf" srcId="{12E3D469-E737-414F-A756-BDAC72080F13}" destId="{CDF29194-B9E4-499F-A77B-ACB42E6DD8BD}" srcOrd="0" destOrd="0" presId="urn:microsoft.com/office/officeart/2009/3/layout/PieProcess"/>
    <dgm:cxn modelId="{0A2316C3-33A4-478B-83BA-FC3BDD3E4885}" type="presOf" srcId="{C0F4E0FB-AFF4-4842-9375-57DFF077471B}" destId="{06A286D8-FE5F-422B-8A54-EA1390FCB661}" srcOrd="0" destOrd="1" presId="urn:microsoft.com/office/officeart/2009/3/layout/PieProcess"/>
    <dgm:cxn modelId="{84D820E7-F38C-4A55-B3EF-3038B034E0EF}" type="presParOf" srcId="{6F5D39E2-5071-4321-A724-C26252920F4D}" destId="{4E2337D6-1DB5-4FD9-B723-2B75E7534C54}" srcOrd="0" destOrd="0" presId="urn:microsoft.com/office/officeart/2009/3/layout/PieProcess"/>
    <dgm:cxn modelId="{02356DCB-DC05-4181-8C1D-806D8F4F7DBF}" type="presParOf" srcId="{4E2337D6-1DB5-4FD9-B723-2B75E7534C54}" destId="{F35AE37C-6267-4B1C-8D7B-B7937810EC3F}" srcOrd="0" destOrd="0" presId="urn:microsoft.com/office/officeart/2009/3/layout/PieProcess"/>
    <dgm:cxn modelId="{594655CD-D01B-4AE9-9675-F2B4BC67263D}" type="presParOf" srcId="{4E2337D6-1DB5-4FD9-B723-2B75E7534C54}" destId="{7A43B32D-584A-4A00-B0A0-B437E5009AD2}" srcOrd="1" destOrd="0" presId="urn:microsoft.com/office/officeart/2009/3/layout/PieProcess"/>
    <dgm:cxn modelId="{89E1EF74-2365-49D1-89C4-950F240D9B1D}" type="presParOf" srcId="{4E2337D6-1DB5-4FD9-B723-2B75E7534C54}" destId="{1CC4F24B-284F-4C2F-9285-4362F4EDA6A4}" srcOrd="2" destOrd="0" presId="urn:microsoft.com/office/officeart/2009/3/layout/PieProcess"/>
    <dgm:cxn modelId="{17CBC1A5-64F5-4189-A93A-C50F6ED71643}" type="presParOf" srcId="{6F5D39E2-5071-4321-A724-C26252920F4D}" destId="{685AF666-563F-418D-B0EF-0F33A2B3620C}" srcOrd="1" destOrd="0" presId="urn:microsoft.com/office/officeart/2009/3/layout/PieProcess"/>
    <dgm:cxn modelId="{AB47DAAC-D43C-449A-B181-7C050ACF2C80}" type="presParOf" srcId="{6F5D39E2-5071-4321-A724-C26252920F4D}" destId="{FF23082A-DEC7-4723-83EB-74D488F16121}" srcOrd="2" destOrd="0" presId="urn:microsoft.com/office/officeart/2009/3/layout/PieProcess"/>
    <dgm:cxn modelId="{175EABD0-BBC5-46E4-A8EC-2CA2D50BEEDB}" type="presParOf" srcId="{FF23082A-DEC7-4723-83EB-74D488F16121}" destId="{428FE51B-D4BD-407B-A01F-BCFA3FE4A936}" srcOrd="0" destOrd="0" presId="urn:microsoft.com/office/officeart/2009/3/layout/PieProcess"/>
    <dgm:cxn modelId="{EE06BB95-A364-4275-87BE-1BEED6CD080C}" type="presParOf" srcId="{6F5D39E2-5071-4321-A724-C26252920F4D}" destId="{701868CB-9924-40AF-842F-5F500D2B6E30}" srcOrd="3" destOrd="0" presId="urn:microsoft.com/office/officeart/2009/3/layout/PieProcess"/>
    <dgm:cxn modelId="{4777C673-CD99-4F8E-BE02-22F755D755B6}" type="presParOf" srcId="{6F5D39E2-5071-4321-A724-C26252920F4D}" destId="{BAB6DC3E-1F56-4092-B1E9-B081F5EEE12C}" srcOrd="4" destOrd="0" presId="urn:microsoft.com/office/officeart/2009/3/layout/PieProcess"/>
    <dgm:cxn modelId="{65835040-1A33-473B-B0F7-055059AF297C}" type="presParOf" srcId="{BAB6DC3E-1F56-4092-B1E9-B081F5EEE12C}" destId="{A82BC28E-9451-4B89-93E4-3FA17FE56926}" srcOrd="0" destOrd="0" presId="urn:microsoft.com/office/officeart/2009/3/layout/PieProcess"/>
    <dgm:cxn modelId="{13A43EC1-775E-4787-9571-CB96EB45EF9E}" type="presParOf" srcId="{BAB6DC3E-1F56-4092-B1E9-B081F5EEE12C}" destId="{AE4AD5E1-7D24-4B75-AEFF-1EBA6ECE6041}" srcOrd="1" destOrd="0" presId="urn:microsoft.com/office/officeart/2009/3/layout/PieProcess"/>
    <dgm:cxn modelId="{76F8A716-3CDE-4B58-9544-C5064332AFBC}" type="presParOf" srcId="{BAB6DC3E-1F56-4092-B1E9-B081F5EEE12C}" destId="{2E3DC813-F1FC-4D10-8F54-BBCF0BF2E74C}" srcOrd="2" destOrd="0" presId="urn:microsoft.com/office/officeart/2009/3/layout/PieProcess"/>
    <dgm:cxn modelId="{F316EB7A-2365-4E2B-AD8F-9128E490F81C}" type="presParOf" srcId="{6F5D39E2-5071-4321-A724-C26252920F4D}" destId="{667D63C0-F690-4F5E-9BAA-BAF0D4FC775B}" srcOrd="5" destOrd="0" presId="urn:microsoft.com/office/officeart/2009/3/layout/PieProcess"/>
    <dgm:cxn modelId="{027A76D2-35EA-4BED-A027-07CE813A9F0A}" type="presParOf" srcId="{6F5D39E2-5071-4321-A724-C26252920F4D}" destId="{84DAD829-6587-46E0-B360-55156DFFDB91}" srcOrd="6" destOrd="0" presId="urn:microsoft.com/office/officeart/2009/3/layout/PieProcess"/>
    <dgm:cxn modelId="{CB925B3C-26F3-4EDC-AAF7-8CB8691EC61B}" type="presParOf" srcId="{84DAD829-6587-46E0-B360-55156DFFDB91}" destId="{E111ADE8-452B-4762-8655-20E491DF335D}" srcOrd="0" destOrd="0" presId="urn:microsoft.com/office/officeart/2009/3/layout/PieProcess"/>
    <dgm:cxn modelId="{93EDF1FA-EAE3-4832-AB9E-B9E71378BE17}" type="presParOf" srcId="{6F5D39E2-5071-4321-A724-C26252920F4D}" destId="{C4642DC5-1470-41F6-88ED-29A8777AF0E2}" srcOrd="7" destOrd="0" presId="urn:microsoft.com/office/officeart/2009/3/layout/PieProcess"/>
    <dgm:cxn modelId="{A1D068B0-F242-487F-9524-5F5ACA77A080}" type="presParOf" srcId="{6F5D39E2-5071-4321-A724-C26252920F4D}" destId="{65FFBD5D-284E-4C09-849B-582026AAFC40}" srcOrd="8" destOrd="0" presId="urn:microsoft.com/office/officeart/2009/3/layout/PieProcess"/>
    <dgm:cxn modelId="{34B82370-12D6-4BA9-B9A1-4493CCDD85C7}" type="presParOf" srcId="{65FFBD5D-284E-4C09-849B-582026AAFC40}" destId="{2485B8D0-F892-40D2-8E3F-1F2120FBB2E2}" srcOrd="0" destOrd="0" presId="urn:microsoft.com/office/officeart/2009/3/layout/PieProcess"/>
    <dgm:cxn modelId="{1151B31D-6F74-4241-9767-E8DF7F73FB5E}" type="presParOf" srcId="{65FFBD5D-284E-4C09-849B-582026AAFC40}" destId="{32A33270-4387-49E3-8E0D-2B25D8FDBDBE}" srcOrd="1" destOrd="0" presId="urn:microsoft.com/office/officeart/2009/3/layout/PieProcess"/>
    <dgm:cxn modelId="{AC27447A-38FB-4530-BDFA-1EBB66EB9219}" type="presParOf" srcId="{65FFBD5D-284E-4C09-849B-582026AAFC40}" destId="{E8082880-26E2-4E5C-9266-7344E9E40C88}" srcOrd="2" destOrd="0" presId="urn:microsoft.com/office/officeart/2009/3/layout/PieProcess"/>
    <dgm:cxn modelId="{ACCB3155-C7AD-4E50-BD53-A62A912C8818}" type="presParOf" srcId="{6F5D39E2-5071-4321-A724-C26252920F4D}" destId="{2210E056-B1BA-46E9-BD93-81EBB4987642}" srcOrd="9" destOrd="0" presId="urn:microsoft.com/office/officeart/2009/3/layout/PieProcess"/>
    <dgm:cxn modelId="{51ACEEC2-6726-48C3-ACD1-8AC409B04087}" type="presParOf" srcId="{6F5D39E2-5071-4321-A724-C26252920F4D}" destId="{2E0E9390-4752-4602-A46D-8BBEBCB86D7F}" srcOrd="10" destOrd="0" presId="urn:microsoft.com/office/officeart/2009/3/layout/PieProcess"/>
    <dgm:cxn modelId="{639A46F2-DD46-4733-B657-DC76A6F00C66}" type="presParOf" srcId="{2E0E9390-4752-4602-A46D-8BBEBCB86D7F}" destId="{CDF29194-B9E4-499F-A77B-ACB42E6DD8BD}" srcOrd="0" destOrd="0" presId="urn:microsoft.com/office/officeart/2009/3/layout/PieProcess"/>
    <dgm:cxn modelId="{D12EC047-61E1-4268-A2AB-2E245B50C62D}" type="presParOf" srcId="{6F5D39E2-5071-4321-A724-C26252920F4D}" destId="{D53EB4E5-0AD3-4422-A0D0-00DDD091AC3C}" srcOrd="11" destOrd="0" presId="urn:microsoft.com/office/officeart/2009/3/layout/PieProcess"/>
    <dgm:cxn modelId="{EE2D797C-44C2-4222-9649-732E27CE745E}" type="presParOf" srcId="{6F5D39E2-5071-4321-A724-C26252920F4D}" destId="{60758C21-E30F-4150-9F75-7D28D1DDD1DE}" srcOrd="12" destOrd="0" presId="urn:microsoft.com/office/officeart/2009/3/layout/PieProcess"/>
    <dgm:cxn modelId="{35BF6F25-6765-43CE-ABDF-FF2DAEC8A413}" type="presParOf" srcId="{60758C21-E30F-4150-9F75-7D28D1DDD1DE}" destId="{4AC55EC8-883A-4A65-8283-7F55B7D72CA7}" srcOrd="0" destOrd="0" presId="urn:microsoft.com/office/officeart/2009/3/layout/PieProcess"/>
    <dgm:cxn modelId="{C3F81F3A-3AF7-4479-A4D1-00CB917A8DF9}" type="presParOf" srcId="{60758C21-E30F-4150-9F75-7D28D1DDD1DE}" destId="{43846A7E-879F-4588-B598-00A434ADA752}" srcOrd="1" destOrd="0" presId="urn:microsoft.com/office/officeart/2009/3/layout/PieProcess"/>
    <dgm:cxn modelId="{C10D3811-FE4E-4543-9F2B-A593252CA35A}" type="presParOf" srcId="{60758C21-E30F-4150-9F75-7D28D1DDD1DE}" destId="{9CC7DECE-81D1-419B-B196-066AB6D2A723}" srcOrd="2" destOrd="0" presId="urn:microsoft.com/office/officeart/2009/3/layout/PieProcess"/>
    <dgm:cxn modelId="{997320C0-4920-4A52-984D-D2A5EA3142ED}" type="presParOf" srcId="{6F5D39E2-5071-4321-A724-C26252920F4D}" destId="{8C8080ED-6803-4372-B3AE-A81DA0565F2D}" srcOrd="13" destOrd="0" presId="urn:microsoft.com/office/officeart/2009/3/layout/PieProcess"/>
    <dgm:cxn modelId="{D2AAB642-9BFE-4B21-B973-57060C6B71AF}" type="presParOf" srcId="{6F5D39E2-5071-4321-A724-C26252920F4D}" destId="{0161BA86-7D56-409A-AEE4-B7B11437EE3A}" srcOrd="14" destOrd="0" presId="urn:microsoft.com/office/officeart/2009/3/layout/PieProcess"/>
    <dgm:cxn modelId="{629A93ED-6346-473D-BC28-D9F3CEED9BED}" type="presParOf" srcId="{0161BA86-7D56-409A-AEE4-B7B11437EE3A}" destId="{06A286D8-FE5F-422B-8A54-EA1390FCB661}" srcOrd="0" destOrd="0" presId="urn:microsoft.com/office/officeart/2009/3/layout/PieProcess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A6B7DD-C59C-414A-B9CC-E2EDBBC5C9A9}" type="doc">
      <dgm:prSet loTypeId="urn:microsoft.com/office/officeart/2009/3/layout/PieProcess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74E813E9-7876-42EA-8AA4-C88C6DC42FC0}">
      <dgm:prSet phldrT="[Texte]" custT="1"/>
      <dgm:spPr>
        <a:xfrm rot="16200000">
          <a:off x="-814661" y="2440881"/>
          <a:ext cx="2063644" cy="426960"/>
        </a:xfrm>
        <a:noFill/>
        <a:ln>
          <a:noFill/>
        </a:ln>
        <a:effectLst/>
      </dgm:spPr>
      <dgm:t>
        <a:bodyPr/>
        <a:lstStyle/>
        <a:p>
          <a:r>
            <a:rPr lang="fr-FR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Demande client</a:t>
          </a:r>
          <a:endParaRPr lang="fr-FR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368941E-4E9B-44F3-A5E5-2333454F40C0}" type="parTrans" cxnId="{315DE3D1-0D05-419A-8E5D-613B76813B7D}">
      <dgm:prSet/>
      <dgm:spPr/>
      <dgm:t>
        <a:bodyPr/>
        <a:lstStyle/>
        <a:p>
          <a:endParaRPr lang="fr-FR"/>
        </a:p>
      </dgm:t>
    </dgm:pt>
    <dgm:pt modelId="{959F66CA-9DF7-4FC0-8D34-EF651065D07E}" type="sibTrans" cxnId="{315DE3D1-0D05-419A-8E5D-613B76813B7D}">
      <dgm:prSet/>
      <dgm:spPr/>
      <dgm:t>
        <a:bodyPr/>
        <a:lstStyle/>
        <a:p>
          <a:endParaRPr lang="fr-FR"/>
        </a:p>
      </dgm:t>
    </dgm:pt>
    <dgm:pt modelId="{5C3E9787-4DE6-4E47-AF2E-113306BF3604}">
      <dgm:prSet phldrT="[Texte]" custT="1"/>
      <dgm:spPr>
        <a:xfrm>
          <a:off x="501801" y="839778"/>
          <a:ext cx="1423203" cy="2846406"/>
        </a:xfrm>
        <a:noFill/>
        <a:ln>
          <a:noFill/>
        </a:ln>
        <a:effectLst/>
      </dgm:spPr>
      <dgm:t>
        <a:bodyPr/>
        <a:lstStyle/>
        <a:p>
          <a:r>
            <a:rPr lang="fr-FR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Expression du besoin initial</a:t>
          </a:r>
        </a:p>
        <a:p>
          <a:r>
            <a:rPr lang="fr-FR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« CdC Initial, </a:t>
          </a:r>
          <a:endParaRPr lang="fr-FR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D61151B-9DC8-4331-9315-BC98A27693B1}" type="parTrans" cxnId="{31121708-15B6-44EA-AC54-0619D98F4957}">
      <dgm:prSet/>
      <dgm:spPr/>
      <dgm:t>
        <a:bodyPr/>
        <a:lstStyle/>
        <a:p>
          <a:endParaRPr lang="fr-FR"/>
        </a:p>
      </dgm:t>
    </dgm:pt>
    <dgm:pt modelId="{A9222A22-C792-464D-8F8C-F27F8D7B5261}" type="sibTrans" cxnId="{31121708-15B6-44EA-AC54-0619D98F4957}">
      <dgm:prSet/>
      <dgm:spPr/>
      <dgm:t>
        <a:bodyPr/>
        <a:lstStyle/>
        <a:p>
          <a:endParaRPr lang="fr-FR"/>
        </a:p>
      </dgm:t>
    </dgm:pt>
    <dgm:pt modelId="{780184B1-767A-41B5-8CC5-CAB1084AA7DD}">
      <dgm:prSet phldrT="[Texte]" custT="1"/>
      <dgm:spPr>
        <a:xfrm rot="16200000">
          <a:off x="1330200" y="2440881"/>
          <a:ext cx="2063644" cy="426960"/>
        </a:xfrm>
        <a:noFill/>
        <a:ln>
          <a:noFill/>
        </a:ln>
        <a:effectLst/>
      </dgm:spPr>
      <dgm:t>
        <a:bodyPr/>
        <a:lstStyle/>
        <a:p>
          <a:r>
            <a:rPr lang="fr-FR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Processus Définition des besoins des parties prenantes</a:t>
          </a:r>
          <a:endParaRPr lang="fr-FR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EA0F2FF-14F7-43B8-A4BC-83DE6A2F62CA}" type="parTrans" cxnId="{C74AB703-4A12-431A-B5CC-6BA13E46BB4A}">
      <dgm:prSet/>
      <dgm:spPr/>
      <dgm:t>
        <a:bodyPr/>
        <a:lstStyle/>
        <a:p>
          <a:endParaRPr lang="fr-FR"/>
        </a:p>
      </dgm:t>
    </dgm:pt>
    <dgm:pt modelId="{2389B7EB-091E-4383-8971-5F460E662BD5}" type="sibTrans" cxnId="{C74AB703-4A12-431A-B5CC-6BA13E46BB4A}">
      <dgm:prSet/>
      <dgm:spPr/>
      <dgm:t>
        <a:bodyPr/>
        <a:lstStyle/>
        <a:p>
          <a:endParaRPr lang="fr-FR"/>
        </a:p>
      </dgm:t>
    </dgm:pt>
    <dgm:pt modelId="{95B4BBF2-94FB-474A-82B3-B09E59C0CDD7}">
      <dgm:prSet phldrT="[Texte]" custT="1"/>
      <dgm:spPr>
        <a:xfrm>
          <a:off x="2646663" y="839778"/>
          <a:ext cx="1423203" cy="2846406"/>
        </a:xfrm>
        <a:noFill/>
        <a:ln>
          <a:noFill/>
        </a:ln>
        <a:effectLst/>
      </dgm:spPr>
      <dgm:t>
        <a:bodyPr/>
        <a:lstStyle/>
        <a:p>
          <a:r>
            <a:rPr lang="fr-FR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Spécification des besoins</a:t>
          </a:r>
          <a:endParaRPr lang="fr-FR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62B6401-97C8-46D9-AE0C-B5AADDFB6ED4}" type="parTrans" cxnId="{F03E59CE-C016-4263-A587-0235F6B40964}">
      <dgm:prSet/>
      <dgm:spPr/>
      <dgm:t>
        <a:bodyPr/>
        <a:lstStyle/>
        <a:p>
          <a:endParaRPr lang="fr-FR"/>
        </a:p>
      </dgm:t>
    </dgm:pt>
    <dgm:pt modelId="{4307B23E-7DB1-4D2B-98A9-B1FEDB346CB6}" type="sibTrans" cxnId="{F03E59CE-C016-4263-A587-0235F6B40964}">
      <dgm:prSet/>
      <dgm:spPr/>
      <dgm:t>
        <a:bodyPr/>
        <a:lstStyle/>
        <a:p>
          <a:endParaRPr lang="fr-FR"/>
        </a:p>
      </dgm:t>
    </dgm:pt>
    <dgm:pt modelId="{12E3D469-E737-414F-A756-BDAC72080F13}">
      <dgm:prSet phldrT="[Texte]" custT="1"/>
      <dgm:spPr>
        <a:xfrm>
          <a:off x="4791526" y="839778"/>
          <a:ext cx="1423203" cy="2846406"/>
        </a:xfrm>
        <a:noFill/>
        <a:ln>
          <a:noFill/>
        </a:ln>
        <a:effectLst/>
      </dgm:spPr>
      <dgm:t>
        <a:bodyPr/>
        <a:lstStyle/>
        <a:p>
          <a:r>
            <a:rPr lang="fr-FR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Spécifications techniques</a:t>
          </a:r>
          <a:endParaRPr lang="fr-FR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E0FC780-92AB-4FBD-AFAB-DE2CB4393D75}" type="parTrans" cxnId="{FE260019-BAA2-4F36-A51B-42F72038F82D}">
      <dgm:prSet/>
      <dgm:spPr/>
      <dgm:t>
        <a:bodyPr/>
        <a:lstStyle/>
        <a:p>
          <a:endParaRPr lang="fr-FR"/>
        </a:p>
      </dgm:t>
    </dgm:pt>
    <dgm:pt modelId="{D87BF8DA-2F72-4F22-9183-9DEB21843EFA}" type="sibTrans" cxnId="{FE260019-BAA2-4F36-A51B-42F72038F82D}">
      <dgm:prSet/>
      <dgm:spPr/>
      <dgm:t>
        <a:bodyPr/>
        <a:lstStyle/>
        <a:p>
          <a:endParaRPr lang="fr-FR"/>
        </a:p>
      </dgm:t>
    </dgm:pt>
    <dgm:pt modelId="{62FA7A1E-99ED-4626-AB05-DBEC991CE8ED}">
      <dgm:prSet phldrT="[Texte]" custT="1"/>
      <dgm:spPr>
        <a:xfrm rot="16200000">
          <a:off x="5619925" y="2440881"/>
          <a:ext cx="2063644" cy="426960"/>
        </a:xfrm>
        <a:noFill/>
        <a:ln>
          <a:noFill/>
        </a:ln>
        <a:effectLst/>
      </dgm:spPr>
      <dgm:t>
        <a:bodyPr/>
        <a:lstStyle/>
        <a:p>
          <a:r>
            <a:rPr lang="fr-FR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Processus Conception de l’architecture</a:t>
          </a:r>
          <a:endParaRPr lang="fr-FR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5C13E74-CBBB-4814-B5AA-C3DF5F4F7C68}" type="parTrans" cxnId="{C6B6110C-CA65-421F-BFA1-71ECA6A4B148}">
      <dgm:prSet/>
      <dgm:spPr/>
      <dgm:t>
        <a:bodyPr/>
        <a:lstStyle/>
        <a:p>
          <a:endParaRPr lang="fr-FR"/>
        </a:p>
      </dgm:t>
    </dgm:pt>
    <dgm:pt modelId="{83283F57-125D-4C4E-BF4D-6F30E143F09A}" type="sibTrans" cxnId="{C6B6110C-CA65-421F-BFA1-71ECA6A4B148}">
      <dgm:prSet/>
      <dgm:spPr/>
      <dgm:t>
        <a:bodyPr/>
        <a:lstStyle/>
        <a:p>
          <a:endParaRPr lang="fr-FR"/>
        </a:p>
      </dgm:t>
    </dgm:pt>
    <dgm:pt modelId="{ED6308B5-719F-4EFD-B6DF-18DB632B2A4E}">
      <dgm:prSet phldrT="[Texte]" custT="1"/>
      <dgm:spPr>
        <a:xfrm>
          <a:off x="6936388" y="839778"/>
          <a:ext cx="1423203" cy="2846406"/>
        </a:xfrm>
        <a:noFill/>
        <a:ln>
          <a:noFill/>
        </a:ln>
        <a:effectLst/>
      </dgm:spPr>
      <dgm:t>
        <a:bodyPr/>
        <a:lstStyle/>
        <a:p>
          <a:r>
            <a:rPr lang="fr-FR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Spécifications des architectures fonctionnelle et physique</a:t>
          </a:r>
          <a:endParaRPr lang="fr-FR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29D0785-1BC2-42EF-9C3A-6218F4F2B7A7}" type="parTrans" cxnId="{093E8754-746B-4976-88DA-9EA3E4948023}">
      <dgm:prSet/>
      <dgm:spPr/>
      <dgm:t>
        <a:bodyPr/>
        <a:lstStyle/>
        <a:p>
          <a:endParaRPr lang="fr-FR"/>
        </a:p>
      </dgm:t>
    </dgm:pt>
    <dgm:pt modelId="{AC70DE0D-A023-440D-A673-35650040394C}" type="sibTrans" cxnId="{093E8754-746B-4976-88DA-9EA3E4948023}">
      <dgm:prSet/>
      <dgm:spPr/>
      <dgm:t>
        <a:bodyPr/>
        <a:lstStyle/>
        <a:p>
          <a:endParaRPr lang="fr-FR"/>
        </a:p>
      </dgm:t>
    </dgm:pt>
    <dgm:pt modelId="{6AD1278C-EA32-441B-ABD5-10A8961FBB50}">
      <dgm:prSet phldrT="[Texte]" custT="1"/>
      <dgm:spPr>
        <a:xfrm>
          <a:off x="501801" y="839778"/>
          <a:ext cx="1423203" cy="2846406"/>
        </a:xfrm>
        <a:noFill/>
        <a:ln>
          <a:noFill/>
        </a:ln>
        <a:effectLst/>
      </dgm:spPr>
      <dgm:t>
        <a:bodyPr/>
        <a:lstStyle/>
        <a:p>
          <a:r>
            <a:rPr lang="fr-FR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Interviews, … »</a:t>
          </a:r>
          <a:endParaRPr lang="fr-FR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E23D6C0-D4BB-472C-BF63-F8E06BBE760C}" type="parTrans" cxnId="{AE1E08DC-854A-4E25-A1FF-259A7C06A986}">
      <dgm:prSet/>
      <dgm:spPr/>
      <dgm:t>
        <a:bodyPr/>
        <a:lstStyle/>
        <a:p>
          <a:endParaRPr lang="fr-FR"/>
        </a:p>
      </dgm:t>
    </dgm:pt>
    <dgm:pt modelId="{4CFA938E-539E-4194-BACD-16516BAF8230}" type="sibTrans" cxnId="{AE1E08DC-854A-4E25-A1FF-259A7C06A986}">
      <dgm:prSet/>
      <dgm:spPr/>
      <dgm:t>
        <a:bodyPr/>
        <a:lstStyle/>
        <a:p>
          <a:endParaRPr lang="fr-FR"/>
        </a:p>
      </dgm:t>
    </dgm:pt>
    <dgm:pt modelId="{C0F4E0FB-AFF4-4842-9375-57DFF077471B}">
      <dgm:prSet phldrT="[Texte]" custT="1"/>
      <dgm:spPr>
        <a:xfrm>
          <a:off x="6936388" y="839778"/>
          <a:ext cx="1423203" cy="2846406"/>
        </a:xfrm>
        <a:noFill/>
        <a:ln>
          <a:noFill/>
        </a:ln>
        <a:effectLst/>
      </dgm:spPr>
      <dgm:t>
        <a:bodyPr/>
        <a:lstStyle/>
        <a:p>
          <a:r>
            <a:rPr lang="fr-FR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« Dossier de conception »</a:t>
          </a:r>
          <a:endParaRPr lang="fr-FR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0421A06-FBFB-46E9-B4FE-78AF6591C045}" type="parTrans" cxnId="{EF2B6456-1BB1-4FF7-8742-3E999264EEE6}">
      <dgm:prSet/>
      <dgm:spPr/>
      <dgm:t>
        <a:bodyPr/>
        <a:lstStyle/>
        <a:p>
          <a:endParaRPr lang="fr-FR"/>
        </a:p>
      </dgm:t>
    </dgm:pt>
    <dgm:pt modelId="{62C47CD9-348A-49F1-960F-DF66BBF4323A}" type="sibTrans" cxnId="{EF2B6456-1BB1-4FF7-8742-3E999264EEE6}">
      <dgm:prSet/>
      <dgm:spPr/>
      <dgm:t>
        <a:bodyPr/>
        <a:lstStyle/>
        <a:p>
          <a:endParaRPr lang="fr-FR"/>
        </a:p>
      </dgm:t>
    </dgm:pt>
    <dgm:pt modelId="{FAE294F7-D6C6-4689-87E3-3716977E1A0F}">
      <dgm:prSet phldrT="[Texte]" custT="1"/>
      <dgm:spPr>
        <a:xfrm>
          <a:off x="4791526" y="839778"/>
          <a:ext cx="1423203" cy="2846406"/>
        </a:xfrm>
        <a:noFill/>
        <a:ln>
          <a:noFill/>
        </a:ln>
        <a:effectLst/>
      </dgm:spPr>
      <dgm:t>
        <a:bodyPr/>
        <a:lstStyle/>
        <a:p>
          <a:r>
            <a:rPr lang="fr-FR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« Dossier de définition des exigences systèmes »</a:t>
          </a:r>
          <a:endParaRPr lang="fr-FR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82B8368-A5EC-43E9-B46A-5E7B33C62D25}" type="parTrans" cxnId="{243EE4E8-EB83-4A21-983B-81E97E8426CA}">
      <dgm:prSet/>
      <dgm:spPr/>
      <dgm:t>
        <a:bodyPr/>
        <a:lstStyle/>
        <a:p>
          <a:endParaRPr lang="fr-FR"/>
        </a:p>
      </dgm:t>
    </dgm:pt>
    <dgm:pt modelId="{023164B8-B3E8-4E39-B0A5-AE62DB9F0B04}" type="sibTrans" cxnId="{243EE4E8-EB83-4A21-983B-81E97E8426CA}">
      <dgm:prSet/>
      <dgm:spPr/>
      <dgm:t>
        <a:bodyPr/>
        <a:lstStyle/>
        <a:p>
          <a:endParaRPr lang="fr-FR"/>
        </a:p>
      </dgm:t>
    </dgm:pt>
    <dgm:pt modelId="{5D22B8AB-E8B7-4054-B8D1-EF12E0BA6AA1}">
      <dgm:prSet phldrT="[Texte]" custT="1"/>
      <dgm:spPr>
        <a:xfrm>
          <a:off x="2646663" y="839778"/>
          <a:ext cx="1423203" cy="2846406"/>
        </a:xfrm>
        <a:noFill/>
        <a:ln>
          <a:noFill/>
        </a:ln>
        <a:effectLst/>
      </dgm:spPr>
      <dgm:t>
        <a:bodyPr/>
        <a:lstStyle/>
        <a:p>
          <a:r>
            <a:rPr lang="fr-FR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« Dossier de définition des besoins des parties prenantes »</a:t>
          </a:r>
          <a:endParaRPr lang="fr-FR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FF53AE1-EFEC-4AF6-983C-580F9064266F}" type="parTrans" cxnId="{3AA8A020-7A28-44F1-839D-D8D1F4A3B191}">
      <dgm:prSet/>
      <dgm:spPr/>
      <dgm:t>
        <a:bodyPr/>
        <a:lstStyle/>
        <a:p>
          <a:endParaRPr lang="fr-FR"/>
        </a:p>
      </dgm:t>
    </dgm:pt>
    <dgm:pt modelId="{0C91F4E2-1BE9-4EEA-BA65-9E9D2796F88C}" type="sibTrans" cxnId="{3AA8A020-7A28-44F1-839D-D8D1F4A3B191}">
      <dgm:prSet/>
      <dgm:spPr/>
      <dgm:t>
        <a:bodyPr/>
        <a:lstStyle/>
        <a:p>
          <a:endParaRPr lang="fr-FR"/>
        </a:p>
      </dgm:t>
    </dgm:pt>
    <dgm:pt modelId="{E4215446-68DB-4607-A638-85B421BA1A95}">
      <dgm:prSet phldrT="[Texte]" custT="1"/>
      <dgm:spPr>
        <a:xfrm rot="16200000">
          <a:off x="3475063" y="2440881"/>
          <a:ext cx="2063644" cy="426960"/>
        </a:xfrm>
        <a:noFill/>
        <a:ln>
          <a:noFill/>
        </a:ln>
        <a:effectLst/>
      </dgm:spPr>
      <dgm:t>
        <a:bodyPr/>
        <a:lstStyle/>
        <a:p>
          <a:r>
            <a:rPr lang="fr-FR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Processus Analyse des exigences</a:t>
          </a:r>
          <a:endParaRPr lang="fr-FR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31A6BB8-1952-4FBD-9432-400E204F4F20}" type="sibTrans" cxnId="{9394BC67-0F59-4C40-A939-16F8D9C85EFC}">
      <dgm:prSet/>
      <dgm:spPr/>
      <dgm:t>
        <a:bodyPr/>
        <a:lstStyle/>
        <a:p>
          <a:endParaRPr lang="fr-FR"/>
        </a:p>
      </dgm:t>
    </dgm:pt>
    <dgm:pt modelId="{699709D3-B88D-4416-870D-E75C796AF6EF}" type="parTrans" cxnId="{9394BC67-0F59-4C40-A939-16F8D9C85EFC}">
      <dgm:prSet/>
      <dgm:spPr/>
      <dgm:t>
        <a:bodyPr/>
        <a:lstStyle/>
        <a:p>
          <a:endParaRPr lang="fr-FR"/>
        </a:p>
      </dgm:t>
    </dgm:pt>
    <dgm:pt modelId="{6F5D39E2-5071-4321-A724-C26252920F4D}" type="pres">
      <dgm:prSet presAssocID="{EBA6B7DD-C59C-414A-B9CC-E2EDBBC5C9A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4E2337D6-1DB5-4FD9-B723-2B75E7534C54}" type="pres">
      <dgm:prSet presAssocID="{74E813E9-7876-42EA-8AA4-C88C6DC42FC0}" presName="ParentComposite" presStyleCnt="0"/>
      <dgm:spPr/>
    </dgm:pt>
    <dgm:pt modelId="{F35AE37C-6267-4B1C-8D7B-B7937810EC3F}" type="pres">
      <dgm:prSet presAssocID="{74E813E9-7876-42EA-8AA4-C88C6DC42FC0}" presName="Chord" presStyleLbl="bgShp" presStyleIdx="0" presStyleCnt="4"/>
      <dgm:spPr>
        <a:xfrm>
          <a:off x="3680" y="839778"/>
          <a:ext cx="711601" cy="711601"/>
        </a:xfrm>
        <a:prstGeom prst="chord">
          <a:avLst>
            <a:gd name="adj1" fmla="val 4800000"/>
            <a:gd name="adj2" fmla="val 16800000"/>
          </a:avLst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r-FR"/>
        </a:p>
      </dgm:t>
    </dgm:pt>
    <dgm:pt modelId="{7A43B32D-584A-4A00-B0A0-B437E5009AD2}" type="pres">
      <dgm:prSet presAssocID="{74E813E9-7876-42EA-8AA4-C88C6DC42FC0}" presName="Pie" presStyleLbl="alignNode1" presStyleIdx="0" presStyleCnt="4"/>
      <dgm:spPr>
        <a:xfrm>
          <a:off x="74840" y="910938"/>
          <a:ext cx="569281" cy="569281"/>
        </a:xfrm>
        <a:prstGeom prst="pie">
          <a:avLst>
            <a:gd name="adj1" fmla="val 13500000"/>
            <a:gd name="adj2" fmla="val 1620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1CC4F24B-284F-4C2F-9285-4362F4EDA6A4}" type="pres">
      <dgm:prSet presAssocID="{74E813E9-7876-42EA-8AA4-C88C6DC42FC0}" presName="Parent" presStyleLbl="revTx" presStyleIdx="0" presStyleCnt="8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685AF666-563F-418D-B0EF-0F33A2B3620C}" type="pres">
      <dgm:prSet presAssocID="{A9222A22-C792-464D-8F8C-F27F8D7B5261}" presName="negSibTrans" presStyleCnt="0"/>
      <dgm:spPr/>
    </dgm:pt>
    <dgm:pt modelId="{FF23082A-DEC7-4723-83EB-74D488F16121}" type="pres">
      <dgm:prSet presAssocID="{74E813E9-7876-42EA-8AA4-C88C6DC42FC0}" presName="composite" presStyleCnt="0"/>
      <dgm:spPr/>
    </dgm:pt>
    <dgm:pt modelId="{428FE51B-D4BD-407B-A01F-BCFA3FE4A936}" type="pres">
      <dgm:prSet presAssocID="{74E813E9-7876-42EA-8AA4-C88C6DC42FC0}" presName="Child" presStyleLbl="revTx" presStyleIdx="1" presStyleCnt="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701868CB-9924-40AF-842F-5F500D2B6E30}" type="pres">
      <dgm:prSet presAssocID="{959F66CA-9DF7-4FC0-8D34-EF651065D07E}" presName="sibTrans" presStyleCnt="0"/>
      <dgm:spPr/>
    </dgm:pt>
    <dgm:pt modelId="{BAB6DC3E-1F56-4092-B1E9-B081F5EEE12C}" type="pres">
      <dgm:prSet presAssocID="{780184B1-767A-41B5-8CC5-CAB1084AA7DD}" presName="ParentComposite" presStyleCnt="0"/>
      <dgm:spPr/>
    </dgm:pt>
    <dgm:pt modelId="{A82BC28E-9451-4B89-93E4-3FA17FE56926}" type="pres">
      <dgm:prSet presAssocID="{780184B1-767A-41B5-8CC5-CAB1084AA7DD}" presName="Chord" presStyleLbl="bgShp" presStyleIdx="1" presStyleCnt="4"/>
      <dgm:spPr>
        <a:xfrm>
          <a:off x="2148542" y="839778"/>
          <a:ext cx="711601" cy="711601"/>
        </a:xfrm>
        <a:prstGeom prst="chord">
          <a:avLst>
            <a:gd name="adj1" fmla="val 4800000"/>
            <a:gd name="adj2" fmla="val 16800000"/>
          </a:avLst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r-FR"/>
        </a:p>
      </dgm:t>
    </dgm:pt>
    <dgm:pt modelId="{AE4AD5E1-7D24-4B75-AEFF-1EBA6ECE6041}" type="pres">
      <dgm:prSet presAssocID="{780184B1-767A-41B5-8CC5-CAB1084AA7DD}" presName="Pie" presStyleLbl="alignNode1" presStyleIdx="1" presStyleCnt="4"/>
      <dgm:spPr>
        <a:xfrm>
          <a:off x="2219702" y="910938"/>
          <a:ext cx="569281" cy="569281"/>
        </a:xfrm>
        <a:prstGeom prst="pie">
          <a:avLst>
            <a:gd name="adj1" fmla="val 10800000"/>
            <a:gd name="adj2" fmla="val 1620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2E3DC813-F1FC-4D10-8F54-BBCF0BF2E74C}" type="pres">
      <dgm:prSet presAssocID="{780184B1-767A-41B5-8CC5-CAB1084AA7DD}" presName="Parent" presStyleLbl="revTx" presStyleIdx="2" presStyleCnt="8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667D63C0-F690-4F5E-9BAA-BAF0D4FC775B}" type="pres">
      <dgm:prSet presAssocID="{4307B23E-7DB1-4D2B-98A9-B1FEDB346CB6}" presName="negSibTrans" presStyleCnt="0"/>
      <dgm:spPr/>
    </dgm:pt>
    <dgm:pt modelId="{84DAD829-6587-46E0-B360-55156DFFDB91}" type="pres">
      <dgm:prSet presAssocID="{780184B1-767A-41B5-8CC5-CAB1084AA7DD}" presName="composite" presStyleCnt="0"/>
      <dgm:spPr/>
    </dgm:pt>
    <dgm:pt modelId="{E111ADE8-452B-4762-8655-20E491DF335D}" type="pres">
      <dgm:prSet presAssocID="{780184B1-767A-41B5-8CC5-CAB1084AA7DD}" presName="Child" presStyleLbl="revTx" presStyleIdx="3" presStyleCnt="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C4642DC5-1470-41F6-88ED-29A8777AF0E2}" type="pres">
      <dgm:prSet presAssocID="{2389B7EB-091E-4383-8971-5F460E662BD5}" presName="sibTrans" presStyleCnt="0"/>
      <dgm:spPr/>
    </dgm:pt>
    <dgm:pt modelId="{65FFBD5D-284E-4C09-849B-582026AAFC40}" type="pres">
      <dgm:prSet presAssocID="{E4215446-68DB-4607-A638-85B421BA1A95}" presName="ParentComposite" presStyleCnt="0"/>
      <dgm:spPr/>
    </dgm:pt>
    <dgm:pt modelId="{2485B8D0-F892-40D2-8E3F-1F2120FBB2E2}" type="pres">
      <dgm:prSet presAssocID="{E4215446-68DB-4607-A638-85B421BA1A95}" presName="Chord" presStyleLbl="bgShp" presStyleIdx="2" presStyleCnt="4"/>
      <dgm:spPr>
        <a:xfrm>
          <a:off x="4293404" y="839778"/>
          <a:ext cx="711601" cy="711601"/>
        </a:xfrm>
        <a:prstGeom prst="chord">
          <a:avLst>
            <a:gd name="adj1" fmla="val 4800000"/>
            <a:gd name="adj2" fmla="val 16800000"/>
          </a:avLst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r-FR"/>
        </a:p>
      </dgm:t>
    </dgm:pt>
    <dgm:pt modelId="{32A33270-4387-49E3-8E0D-2B25D8FDBDBE}" type="pres">
      <dgm:prSet presAssocID="{E4215446-68DB-4607-A638-85B421BA1A95}" presName="Pie" presStyleLbl="alignNode1" presStyleIdx="2" presStyleCnt="4"/>
      <dgm:spPr>
        <a:xfrm>
          <a:off x="4364565" y="910938"/>
          <a:ext cx="569281" cy="569281"/>
        </a:xfrm>
        <a:prstGeom prst="pie">
          <a:avLst>
            <a:gd name="adj1" fmla="val 8100000"/>
            <a:gd name="adj2" fmla="val 1620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E8082880-26E2-4E5C-9266-7344E9E40C88}" type="pres">
      <dgm:prSet presAssocID="{E4215446-68DB-4607-A638-85B421BA1A95}" presName="Parent" presStyleLbl="revTx" presStyleIdx="4" presStyleCnt="8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2210E056-B1BA-46E9-BD93-81EBB4987642}" type="pres">
      <dgm:prSet presAssocID="{D87BF8DA-2F72-4F22-9183-9DEB21843EFA}" presName="negSibTrans" presStyleCnt="0"/>
      <dgm:spPr/>
    </dgm:pt>
    <dgm:pt modelId="{2E0E9390-4752-4602-A46D-8BBEBCB86D7F}" type="pres">
      <dgm:prSet presAssocID="{E4215446-68DB-4607-A638-85B421BA1A95}" presName="composite" presStyleCnt="0"/>
      <dgm:spPr/>
    </dgm:pt>
    <dgm:pt modelId="{CDF29194-B9E4-499F-A77B-ACB42E6DD8BD}" type="pres">
      <dgm:prSet presAssocID="{E4215446-68DB-4607-A638-85B421BA1A95}" presName="Child" presStyleLbl="revTx" presStyleIdx="5" presStyleCnt="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D53EB4E5-0AD3-4422-A0D0-00DDD091AC3C}" type="pres">
      <dgm:prSet presAssocID="{731A6BB8-1952-4FBD-9432-400E204F4F20}" presName="sibTrans" presStyleCnt="0"/>
      <dgm:spPr/>
    </dgm:pt>
    <dgm:pt modelId="{60758C21-E30F-4150-9F75-7D28D1DDD1DE}" type="pres">
      <dgm:prSet presAssocID="{62FA7A1E-99ED-4626-AB05-DBEC991CE8ED}" presName="ParentComposite" presStyleCnt="0"/>
      <dgm:spPr/>
    </dgm:pt>
    <dgm:pt modelId="{4AC55EC8-883A-4A65-8283-7F55B7D72CA7}" type="pres">
      <dgm:prSet presAssocID="{62FA7A1E-99ED-4626-AB05-DBEC991CE8ED}" presName="Chord" presStyleLbl="bgShp" presStyleIdx="3" presStyleCnt="4"/>
      <dgm:spPr>
        <a:xfrm>
          <a:off x="6438267" y="839778"/>
          <a:ext cx="711601" cy="711601"/>
        </a:xfrm>
        <a:prstGeom prst="chord">
          <a:avLst>
            <a:gd name="adj1" fmla="val 4800000"/>
            <a:gd name="adj2" fmla="val 16800000"/>
          </a:avLst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r-FR"/>
        </a:p>
      </dgm:t>
    </dgm:pt>
    <dgm:pt modelId="{43846A7E-879F-4588-B598-00A434ADA752}" type="pres">
      <dgm:prSet presAssocID="{62FA7A1E-99ED-4626-AB05-DBEC991CE8ED}" presName="Pie" presStyleLbl="alignNode1" presStyleIdx="3" presStyleCnt="4"/>
      <dgm:spPr>
        <a:xfrm>
          <a:off x="6509427" y="910938"/>
          <a:ext cx="569281" cy="569281"/>
        </a:xfrm>
        <a:prstGeom prst="pie">
          <a:avLst>
            <a:gd name="adj1" fmla="val 5400000"/>
            <a:gd name="adj2" fmla="val 1620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9CC7DECE-81D1-419B-B196-066AB6D2A723}" type="pres">
      <dgm:prSet presAssocID="{62FA7A1E-99ED-4626-AB05-DBEC991CE8ED}" presName="Parent" presStyleLbl="revTx" presStyleIdx="6" presStyleCnt="8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8C8080ED-6803-4372-B3AE-A81DA0565F2D}" type="pres">
      <dgm:prSet presAssocID="{AC70DE0D-A023-440D-A673-35650040394C}" presName="negSibTrans" presStyleCnt="0"/>
      <dgm:spPr/>
    </dgm:pt>
    <dgm:pt modelId="{0161BA86-7D56-409A-AEE4-B7B11437EE3A}" type="pres">
      <dgm:prSet presAssocID="{62FA7A1E-99ED-4626-AB05-DBEC991CE8ED}" presName="composite" presStyleCnt="0"/>
      <dgm:spPr/>
    </dgm:pt>
    <dgm:pt modelId="{06A286D8-FE5F-422B-8A54-EA1390FCB661}" type="pres">
      <dgm:prSet presAssocID="{62FA7A1E-99ED-4626-AB05-DBEC991CE8ED}" presName="Child" presStyleLbl="revTx" presStyleIdx="7" presStyleCnt="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</dgm:ptLst>
  <dgm:cxnLst>
    <dgm:cxn modelId="{8B784437-8342-4E4B-AD34-FDBAB16539B9}" type="presOf" srcId="{5C3E9787-4DE6-4E47-AF2E-113306BF3604}" destId="{428FE51B-D4BD-407B-A01F-BCFA3FE4A936}" srcOrd="0" destOrd="0" presId="urn:microsoft.com/office/officeart/2009/3/layout/PieProcess"/>
    <dgm:cxn modelId="{EED9D256-B44F-4206-8AE2-0C10185493AA}" type="presOf" srcId="{95B4BBF2-94FB-474A-82B3-B09E59C0CDD7}" destId="{E111ADE8-452B-4762-8655-20E491DF335D}" srcOrd="0" destOrd="0" presId="urn:microsoft.com/office/officeart/2009/3/layout/PieProcess"/>
    <dgm:cxn modelId="{31121708-15B6-44EA-AC54-0619D98F4957}" srcId="{74E813E9-7876-42EA-8AA4-C88C6DC42FC0}" destId="{5C3E9787-4DE6-4E47-AF2E-113306BF3604}" srcOrd="0" destOrd="0" parTransId="{FD61151B-9DC8-4331-9315-BC98A27693B1}" sibTransId="{A9222A22-C792-464D-8F8C-F27F8D7B5261}"/>
    <dgm:cxn modelId="{AE1E08DC-854A-4E25-A1FF-259A7C06A986}" srcId="{74E813E9-7876-42EA-8AA4-C88C6DC42FC0}" destId="{6AD1278C-EA32-441B-ABD5-10A8961FBB50}" srcOrd="1" destOrd="0" parTransId="{FE23D6C0-D4BB-472C-BF63-F8E06BBE760C}" sibTransId="{4CFA938E-539E-4194-BACD-16516BAF8230}"/>
    <dgm:cxn modelId="{315DE3D1-0D05-419A-8E5D-613B76813B7D}" srcId="{EBA6B7DD-C59C-414A-B9CC-E2EDBBC5C9A9}" destId="{74E813E9-7876-42EA-8AA4-C88C6DC42FC0}" srcOrd="0" destOrd="0" parTransId="{5368941E-4E9B-44F3-A5E5-2333454F40C0}" sibTransId="{959F66CA-9DF7-4FC0-8D34-EF651065D07E}"/>
    <dgm:cxn modelId="{9394BC67-0F59-4C40-A939-16F8D9C85EFC}" srcId="{EBA6B7DD-C59C-414A-B9CC-E2EDBBC5C9A9}" destId="{E4215446-68DB-4607-A638-85B421BA1A95}" srcOrd="2" destOrd="0" parTransId="{699709D3-B88D-4416-870D-E75C796AF6EF}" sibTransId="{731A6BB8-1952-4FBD-9432-400E204F4F20}"/>
    <dgm:cxn modelId="{381E49A5-6323-4E79-9840-BE567F151EC6}" type="presOf" srcId="{C0F4E0FB-AFF4-4842-9375-57DFF077471B}" destId="{06A286D8-FE5F-422B-8A54-EA1390FCB661}" srcOrd="0" destOrd="1" presId="urn:microsoft.com/office/officeart/2009/3/layout/PieProcess"/>
    <dgm:cxn modelId="{3AA8A020-7A28-44F1-839D-D8D1F4A3B191}" srcId="{780184B1-767A-41B5-8CC5-CAB1084AA7DD}" destId="{5D22B8AB-E8B7-4054-B8D1-EF12E0BA6AA1}" srcOrd="1" destOrd="0" parTransId="{1FF53AE1-EFEC-4AF6-983C-580F9064266F}" sibTransId="{0C91F4E2-1BE9-4EEA-BA65-9E9D2796F88C}"/>
    <dgm:cxn modelId="{7705463B-16A8-4C62-8E5F-1E6845F42B71}" type="presOf" srcId="{5D22B8AB-E8B7-4054-B8D1-EF12E0BA6AA1}" destId="{E111ADE8-452B-4762-8655-20E491DF335D}" srcOrd="0" destOrd="1" presId="urn:microsoft.com/office/officeart/2009/3/layout/PieProcess"/>
    <dgm:cxn modelId="{58D219E2-CDB9-4B74-9CB1-1CC1AC02D19B}" type="presOf" srcId="{6AD1278C-EA32-441B-ABD5-10A8961FBB50}" destId="{428FE51B-D4BD-407B-A01F-BCFA3FE4A936}" srcOrd="0" destOrd="1" presId="urn:microsoft.com/office/officeart/2009/3/layout/PieProcess"/>
    <dgm:cxn modelId="{DD3BE680-0BCE-4A79-8153-C443E22DF880}" type="presOf" srcId="{EBA6B7DD-C59C-414A-B9CC-E2EDBBC5C9A9}" destId="{6F5D39E2-5071-4321-A724-C26252920F4D}" srcOrd="0" destOrd="0" presId="urn:microsoft.com/office/officeart/2009/3/layout/PieProcess"/>
    <dgm:cxn modelId="{03B6AC86-EE0D-4AA9-BB1C-0A83A3DDBA43}" type="presOf" srcId="{12E3D469-E737-414F-A756-BDAC72080F13}" destId="{CDF29194-B9E4-499F-A77B-ACB42E6DD8BD}" srcOrd="0" destOrd="0" presId="urn:microsoft.com/office/officeart/2009/3/layout/PieProcess"/>
    <dgm:cxn modelId="{C6B6110C-CA65-421F-BFA1-71ECA6A4B148}" srcId="{EBA6B7DD-C59C-414A-B9CC-E2EDBBC5C9A9}" destId="{62FA7A1E-99ED-4626-AB05-DBEC991CE8ED}" srcOrd="3" destOrd="0" parTransId="{85C13E74-CBBB-4814-B5AA-C3DF5F4F7C68}" sibTransId="{83283F57-125D-4C4E-BF4D-6F30E143F09A}"/>
    <dgm:cxn modelId="{FCB36C9F-C026-451D-9F5C-B7892ADA2407}" type="presOf" srcId="{E4215446-68DB-4607-A638-85B421BA1A95}" destId="{E8082880-26E2-4E5C-9266-7344E9E40C88}" srcOrd="0" destOrd="0" presId="urn:microsoft.com/office/officeart/2009/3/layout/PieProcess"/>
    <dgm:cxn modelId="{F03E59CE-C016-4263-A587-0235F6B40964}" srcId="{780184B1-767A-41B5-8CC5-CAB1084AA7DD}" destId="{95B4BBF2-94FB-474A-82B3-B09E59C0CDD7}" srcOrd="0" destOrd="0" parTransId="{462B6401-97C8-46D9-AE0C-B5AADDFB6ED4}" sibTransId="{4307B23E-7DB1-4D2B-98A9-B1FEDB346CB6}"/>
    <dgm:cxn modelId="{187A1D4C-E204-408C-9592-20AF61BF4CA8}" type="presOf" srcId="{780184B1-767A-41B5-8CC5-CAB1084AA7DD}" destId="{2E3DC813-F1FC-4D10-8F54-BBCF0BF2E74C}" srcOrd="0" destOrd="0" presId="urn:microsoft.com/office/officeart/2009/3/layout/PieProcess"/>
    <dgm:cxn modelId="{EF2B6456-1BB1-4FF7-8742-3E999264EEE6}" srcId="{62FA7A1E-99ED-4626-AB05-DBEC991CE8ED}" destId="{C0F4E0FB-AFF4-4842-9375-57DFF077471B}" srcOrd="1" destOrd="0" parTransId="{10421A06-FBFB-46E9-B4FE-78AF6591C045}" sibTransId="{62C47CD9-348A-49F1-960F-DF66BBF4323A}"/>
    <dgm:cxn modelId="{F2E399C2-DC3D-44FD-91A1-AD79BF79D8F6}" type="presOf" srcId="{FAE294F7-D6C6-4689-87E3-3716977E1A0F}" destId="{CDF29194-B9E4-499F-A77B-ACB42E6DD8BD}" srcOrd="0" destOrd="1" presId="urn:microsoft.com/office/officeart/2009/3/layout/PieProcess"/>
    <dgm:cxn modelId="{FE260019-BAA2-4F36-A51B-42F72038F82D}" srcId="{E4215446-68DB-4607-A638-85B421BA1A95}" destId="{12E3D469-E737-414F-A756-BDAC72080F13}" srcOrd="0" destOrd="0" parTransId="{1E0FC780-92AB-4FBD-AFAB-DE2CB4393D75}" sibTransId="{D87BF8DA-2F72-4F22-9183-9DEB21843EFA}"/>
    <dgm:cxn modelId="{3FF39EC6-73DD-4689-9ABC-2D4A56E4A600}" type="presOf" srcId="{ED6308B5-719F-4EFD-B6DF-18DB632B2A4E}" destId="{06A286D8-FE5F-422B-8A54-EA1390FCB661}" srcOrd="0" destOrd="0" presId="urn:microsoft.com/office/officeart/2009/3/layout/PieProcess"/>
    <dgm:cxn modelId="{E25DF194-65AC-41C7-8CB0-395F1047BD39}" type="presOf" srcId="{74E813E9-7876-42EA-8AA4-C88C6DC42FC0}" destId="{1CC4F24B-284F-4C2F-9285-4362F4EDA6A4}" srcOrd="0" destOrd="0" presId="urn:microsoft.com/office/officeart/2009/3/layout/PieProcess"/>
    <dgm:cxn modelId="{BC5B5F7E-DFA6-4E95-B200-DD7E2574DB61}" type="presOf" srcId="{62FA7A1E-99ED-4626-AB05-DBEC991CE8ED}" destId="{9CC7DECE-81D1-419B-B196-066AB6D2A723}" srcOrd="0" destOrd="0" presId="urn:microsoft.com/office/officeart/2009/3/layout/PieProcess"/>
    <dgm:cxn modelId="{C74AB703-4A12-431A-B5CC-6BA13E46BB4A}" srcId="{EBA6B7DD-C59C-414A-B9CC-E2EDBBC5C9A9}" destId="{780184B1-767A-41B5-8CC5-CAB1084AA7DD}" srcOrd="1" destOrd="0" parTransId="{9EA0F2FF-14F7-43B8-A4BC-83DE6A2F62CA}" sibTransId="{2389B7EB-091E-4383-8971-5F460E662BD5}"/>
    <dgm:cxn modelId="{093E8754-746B-4976-88DA-9EA3E4948023}" srcId="{62FA7A1E-99ED-4626-AB05-DBEC991CE8ED}" destId="{ED6308B5-719F-4EFD-B6DF-18DB632B2A4E}" srcOrd="0" destOrd="0" parTransId="{E29D0785-1BC2-42EF-9C3A-6218F4F2B7A7}" sibTransId="{AC70DE0D-A023-440D-A673-35650040394C}"/>
    <dgm:cxn modelId="{243EE4E8-EB83-4A21-983B-81E97E8426CA}" srcId="{E4215446-68DB-4607-A638-85B421BA1A95}" destId="{FAE294F7-D6C6-4689-87E3-3716977E1A0F}" srcOrd="1" destOrd="0" parTransId="{982B8368-A5EC-43E9-B46A-5E7B33C62D25}" sibTransId="{023164B8-B3E8-4E39-B0A5-AE62DB9F0B04}"/>
    <dgm:cxn modelId="{2C316546-7AFD-4AF3-94F7-E38956B5110C}" type="presParOf" srcId="{6F5D39E2-5071-4321-A724-C26252920F4D}" destId="{4E2337D6-1DB5-4FD9-B723-2B75E7534C54}" srcOrd="0" destOrd="0" presId="urn:microsoft.com/office/officeart/2009/3/layout/PieProcess"/>
    <dgm:cxn modelId="{EAB2D879-573F-4157-931C-A5FB62DE845C}" type="presParOf" srcId="{4E2337D6-1DB5-4FD9-B723-2B75E7534C54}" destId="{F35AE37C-6267-4B1C-8D7B-B7937810EC3F}" srcOrd="0" destOrd="0" presId="urn:microsoft.com/office/officeart/2009/3/layout/PieProcess"/>
    <dgm:cxn modelId="{123EFE64-0737-4391-829A-620FD5D1C932}" type="presParOf" srcId="{4E2337D6-1DB5-4FD9-B723-2B75E7534C54}" destId="{7A43B32D-584A-4A00-B0A0-B437E5009AD2}" srcOrd="1" destOrd="0" presId="urn:microsoft.com/office/officeart/2009/3/layout/PieProcess"/>
    <dgm:cxn modelId="{960860A0-A07B-4F18-8CA2-8D5918E4A19D}" type="presParOf" srcId="{4E2337D6-1DB5-4FD9-B723-2B75E7534C54}" destId="{1CC4F24B-284F-4C2F-9285-4362F4EDA6A4}" srcOrd="2" destOrd="0" presId="urn:microsoft.com/office/officeart/2009/3/layout/PieProcess"/>
    <dgm:cxn modelId="{D5561253-F98D-4441-8138-701C17D1AEDC}" type="presParOf" srcId="{6F5D39E2-5071-4321-A724-C26252920F4D}" destId="{685AF666-563F-418D-B0EF-0F33A2B3620C}" srcOrd="1" destOrd="0" presId="urn:microsoft.com/office/officeart/2009/3/layout/PieProcess"/>
    <dgm:cxn modelId="{5A87F3F9-E817-44F7-8C73-AD62E18AE28B}" type="presParOf" srcId="{6F5D39E2-5071-4321-A724-C26252920F4D}" destId="{FF23082A-DEC7-4723-83EB-74D488F16121}" srcOrd="2" destOrd="0" presId="urn:microsoft.com/office/officeart/2009/3/layout/PieProcess"/>
    <dgm:cxn modelId="{DDBDEBA1-24FB-4DFB-BE76-F98BE615A2C1}" type="presParOf" srcId="{FF23082A-DEC7-4723-83EB-74D488F16121}" destId="{428FE51B-D4BD-407B-A01F-BCFA3FE4A936}" srcOrd="0" destOrd="0" presId="urn:microsoft.com/office/officeart/2009/3/layout/PieProcess"/>
    <dgm:cxn modelId="{DBAA5D0B-9145-4FB9-A558-886E14E71590}" type="presParOf" srcId="{6F5D39E2-5071-4321-A724-C26252920F4D}" destId="{701868CB-9924-40AF-842F-5F500D2B6E30}" srcOrd="3" destOrd="0" presId="urn:microsoft.com/office/officeart/2009/3/layout/PieProcess"/>
    <dgm:cxn modelId="{4025F890-6453-4691-98E3-E4A283BFCEA3}" type="presParOf" srcId="{6F5D39E2-5071-4321-A724-C26252920F4D}" destId="{BAB6DC3E-1F56-4092-B1E9-B081F5EEE12C}" srcOrd="4" destOrd="0" presId="urn:microsoft.com/office/officeart/2009/3/layout/PieProcess"/>
    <dgm:cxn modelId="{B6161017-51A7-4E23-A761-45D18370260A}" type="presParOf" srcId="{BAB6DC3E-1F56-4092-B1E9-B081F5EEE12C}" destId="{A82BC28E-9451-4B89-93E4-3FA17FE56926}" srcOrd="0" destOrd="0" presId="urn:microsoft.com/office/officeart/2009/3/layout/PieProcess"/>
    <dgm:cxn modelId="{E6DE4569-0005-4919-927C-3EC65356394C}" type="presParOf" srcId="{BAB6DC3E-1F56-4092-B1E9-B081F5EEE12C}" destId="{AE4AD5E1-7D24-4B75-AEFF-1EBA6ECE6041}" srcOrd="1" destOrd="0" presId="urn:microsoft.com/office/officeart/2009/3/layout/PieProcess"/>
    <dgm:cxn modelId="{0CAFA52F-BD29-4A07-A1BB-D893407D434D}" type="presParOf" srcId="{BAB6DC3E-1F56-4092-B1E9-B081F5EEE12C}" destId="{2E3DC813-F1FC-4D10-8F54-BBCF0BF2E74C}" srcOrd="2" destOrd="0" presId="urn:microsoft.com/office/officeart/2009/3/layout/PieProcess"/>
    <dgm:cxn modelId="{79C8B3FF-50C0-40F2-8899-739F89877CF0}" type="presParOf" srcId="{6F5D39E2-5071-4321-A724-C26252920F4D}" destId="{667D63C0-F690-4F5E-9BAA-BAF0D4FC775B}" srcOrd="5" destOrd="0" presId="urn:microsoft.com/office/officeart/2009/3/layout/PieProcess"/>
    <dgm:cxn modelId="{00016657-5624-4454-8E7B-FC6C1F5EFDA2}" type="presParOf" srcId="{6F5D39E2-5071-4321-A724-C26252920F4D}" destId="{84DAD829-6587-46E0-B360-55156DFFDB91}" srcOrd="6" destOrd="0" presId="urn:microsoft.com/office/officeart/2009/3/layout/PieProcess"/>
    <dgm:cxn modelId="{A08C6756-2A03-4937-BD56-0D80FF517D75}" type="presParOf" srcId="{84DAD829-6587-46E0-B360-55156DFFDB91}" destId="{E111ADE8-452B-4762-8655-20E491DF335D}" srcOrd="0" destOrd="0" presId="urn:microsoft.com/office/officeart/2009/3/layout/PieProcess"/>
    <dgm:cxn modelId="{E739B46F-29C7-4631-AF46-87094B990D3D}" type="presParOf" srcId="{6F5D39E2-5071-4321-A724-C26252920F4D}" destId="{C4642DC5-1470-41F6-88ED-29A8777AF0E2}" srcOrd="7" destOrd="0" presId="urn:microsoft.com/office/officeart/2009/3/layout/PieProcess"/>
    <dgm:cxn modelId="{8E564B54-664D-4662-AD17-15F9E56C24AF}" type="presParOf" srcId="{6F5D39E2-5071-4321-A724-C26252920F4D}" destId="{65FFBD5D-284E-4C09-849B-582026AAFC40}" srcOrd="8" destOrd="0" presId="urn:microsoft.com/office/officeart/2009/3/layout/PieProcess"/>
    <dgm:cxn modelId="{68ED4371-5083-4C44-B9DC-EE97F1B18B21}" type="presParOf" srcId="{65FFBD5D-284E-4C09-849B-582026AAFC40}" destId="{2485B8D0-F892-40D2-8E3F-1F2120FBB2E2}" srcOrd="0" destOrd="0" presId="urn:microsoft.com/office/officeart/2009/3/layout/PieProcess"/>
    <dgm:cxn modelId="{CD1F1F86-B1E5-44E6-AEAB-44A3F56E4E2E}" type="presParOf" srcId="{65FFBD5D-284E-4C09-849B-582026AAFC40}" destId="{32A33270-4387-49E3-8E0D-2B25D8FDBDBE}" srcOrd="1" destOrd="0" presId="urn:microsoft.com/office/officeart/2009/3/layout/PieProcess"/>
    <dgm:cxn modelId="{F6A139CD-B870-4C36-AFE3-3D458186E1BE}" type="presParOf" srcId="{65FFBD5D-284E-4C09-849B-582026AAFC40}" destId="{E8082880-26E2-4E5C-9266-7344E9E40C88}" srcOrd="2" destOrd="0" presId="urn:microsoft.com/office/officeart/2009/3/layout/PieProcess"/>
    <dgm:cxn modelId="{E7A56BA9-5D0D-4268-BB53-0326EC82548C}" type="presParOf" srcId="{6F5D39E2-5071-4321-A724-C26252920F4D}" destId="{2210E056-B1BA-46E9-BD93-81EBB4987642}" srcOrd="9" destOrd="0" presId="urn:microsoft.com/office/officeart/2009/3/layout/PieProcess"/>
    <dgm:cxn modelId="{5131EEE4-8056-44B0-BB7F-C1D2A4234C9E}" type="presParOf" srcId="{6F5D39E2-5071-4321-A724-C26252920F4D}" destId="{2E0E9390-4752-4602-A46D-8BBEBCB86D7F}" srcOrd="10" destOrd="0" presId="urn:microsoft.com/office/officeart/2009/3/layout/PieProcess"/>
    <dgm:cxn modelId="{DBC1CC59-25A0-4729-A618-3BF39DDB7058}" type="presParOf" srcId="{2E0E9390-4752-4602-A46D-8BBEBCB86D7F}" destId="{CDF29194-B9E4-499F-A77B-ACB42E6DD8BD}" srcOrd="0" destOrd="0" presId="urn:microsoft.com/office/officeart/2009/3/layout/PieProcess"/>
    <dgm:cxn modelId="{DA13324D-72FB-4CB0-B0C3-5F40EAE4BA34}" type="presParOf" srcId="{6F5D39E2-5071-4321-A724-C26252920F4D}" destId="{D53EB4E5-0AD3-4422-A0D0-00DDD091AC3C}" srcOrd="11" destOrd="0" presId="urn:microsoft.com/office/officeart/2009/3/layout/PieProcess"/>
    <dgm:cxn modelId="{BFC940BC-6DBF-437D-A9D1-D9659B9409FE}" type="presParOf" srcId="{6F5D39E2-5071-4321-A724-C26252920F4D}" destId="{60758C21-E30F-4150-9F75-7D28D1DDD1DE}" srcOrd="12" destOrd="0" presId="urn:microsoft.com/office/officeart/2009/3/layout/PieProcess"/>
    <dgm:cxn modelId="{0D3019E7-5DEB-43BA-948F-4AEF6352728A}" type="presParOf" srcId="{60758C21-E30F-4150-9F75-7D28D1DDD1DE}" destId="{4AC55EC8-883A-4A65-8283-7F55B7D72CA7}" srcOrd="0" destOrd="0" presId="urn:microsoft.com/office/officeart/2009/3/layout/PieProcess"/>
    <dgm:cxn modelId="{310DE7A3-F239-48E2-8AA8-7BB4CC1D2A59}" type="presParOf" srcId="{60758C21-E30F-4150-9F75-7D28D1DDD1DE}" destId="{43846A7E-879F-4588-B598-00A434ADA752}" srcOrd="1" destOrd="0" presId="urn:microsoft.com/office/officeart/2009/3/layout/PieProcess"/>
    <dgm:cxn modelId="{AD92FCDA-5869-4D2B-ADE3-973EABC212B4}" type="presParOf" srcId="{60758C21-E30F-4150-9F75-7D28D1DDD1DE}" destId="{9CC7DECE-81D1-419B-B196-066AB6D2A723}" srcOrd="2" destOrd="0" presId="urn:microsoft.com/office/officeart/2009/3/layout/PieProcess"/>
    <dgm:cxn modelId="{242A6C2B-C479-4EF5-8997-51CF4BF0D6DF}" type="presParOf" srcId="{6F5D39E2-5071-4321-A724-C26252920F4D}" destId="{8C8080ED-6803-4372-B3AE-A81DA0565F2D}" srcOrd="13" destOrd="0" presId="urn:microsoft.com/office/officeart/2009/3/layout/PieProcess"/>
    <dgm:cxn modelId="{AD7A6E69-90D8-4752-AEFF-F7701E0E423F}" type="presParOf" srcId="{6F5D39E2-5071-4321-A724-C26252920F4D}" destId="{0161BA86-7D56-409A-AEE4-B7B11437EE3A}" srcOrd="14" destOrd="0" presId="urn:microsoft.com/office/officeart/2009/3/layout/PieProcess"/>
    <dgm:cxn modelId="{8616A127-C711-45A3-A03E-D609E70EFC49}" type="presParOf" srcId="{0161BA86-7D56-409A-AEE4-B7B11437EE3A}" destId="{06A286D8-FE5F-422B-8A54-EA1390FCB661}" srcOrd="0" destOrd="0" presId="urn:microsoft.com/office/officeart/2009/3/layout/PieProcess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8A5E-626C-4420-A706-EB4718E0F9B1}" type="datetimeFigureOut">
              <a:rPr lang="fr-FR" smtClean="0"/>
              <a:pPr/>
              <a:t>24/03/2014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35DE-71B0-460B-BB82-100F3AE2EF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8A5E-626C-4420-A706-EB4718E0F9B1}" type="datetimeFigureOut">
              <a:rPr lang="fr-FR" smtClean="0"/>
              <a:pPr/>
              <a:t>24/03/2014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35DE-71B0-460B-BB82-100F3AE2EF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8A5E-626C-4420-A706-EB4718E0F9B1}" type="datetimeFigureOut">
              <a:rPr lang="fr-FR" smtClean="0"/>
              <a:pPr/>
              <a:t>24/03/2014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35DE-71B0-460B-BB82-100F3AE2EF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8A5E-626C-4420-A706-EB4718E0F9B1}" type="datetimeFigureOut">
              <a:rPr lang="fr-FR" smtClean="0"/>
              <a:pPr/>
              <a:t>24/03/2014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35DE-71B0-460B-BB82-100F3AE2EF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8A5E-626C-4420-A706-EB4718E0F9B1}" type="datetimeFigureOut">
              <a:rPr lang="fr-FR" smtClean="0"/>
              <a:pPr/>
              <a:t>24/03/2014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35DE-71B0-460B-BB82-100F3AE2EF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8A5E-626C-4420-A706-EB4718E0F9B1}" type="datetimeFigureOut">
              <a:rPr lang="fr-FR" smtClean="0"/>
              <a:pPr/>
              <a:t>24/03/2014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35DE-71B0-460B-BB82-100F3AE2EF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8A5E-626C-4420-A706-EB4718E0F9B1}" type="datetimeFigureOut">
              <a:rPr lang="fr-FR" smtClean="0"/>
              <a:pPr/>
              <a:t>24/03/2014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35DE-71B0-460B-BB82-100F3AE2EF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8A5E-626C-4420-A706-EB4718E0F9B1}" type="datetimeFigureOut">
              <a:rPr lang="fr-FR" smtClean="0"/>
              <a:pPr/>
              <a:t>24/03/2014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35DE-71B0-460B-BB82-100F3AE2EF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8A5E-626C-4420-A706-EB4718E0F9B1}" type="datetimeFigureOut">
              <a:rPr lang="fr-FR" smtClean="0"/>
              <a:pPr/>
              <a:t>24/03/2014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35DE-71B0-460B-BB82-100F3AE2EF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8A5E-626C-4420-A706-EB4718E0F9B1}" type="datetimeFigureOut">
              <a:rPr lang="fr-FR" smtClean="0"/>
              <a:pPr/>
              <a:t>24/03/2014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35DE-71B0-460B-BB82-100F3AE2EF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8A5E-626C-4420-A706-EB4718E0F9B1}" type="datetimeFigureOut">
              <a:rPr lang="fr-FR" smtClean="0"/>
              <a:pPr/>
              <a:t>24/03/2014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35DE-71B0-460B-BB82-100F3AE2EF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D8A5E-626C-4420-A706-EB4718E0F9B1}" type="datetimeFigureOut">
              <a:rPr lang="fr-FR" smtClean="0"/>
              <a:pPr/>
              <a:t>24/03/2014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A35DE-71B0-460B-BB82-100F3AE2EF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Ingénierie Système en </a:t>
            </a:r>
            <a:r>
              <a:rPr lang="fr-FR" b="1" dirty="0" err="1" smtClean="0">
                <a:solidFill>
                  <a:srgbClr val="0070C0"/>
                </a:solidFill>
              </a:rPr>
              <a:t>SysML</a:t>
            </a:r>
            <a:r>
              <a:rPr lang="fr-FR" b="1" dirty="0" smtClean="0">
                <a:solidFill>
                  <a:srgbClr val="0070C0"/>
                </a:solidFill>
              </a:rPr>
              <a:t> appliquée à la rédaction </a:t>
            </a:r>
            <a:br>
              <a:rPr lang="fr-FR" b="1" dirty="0" smtClean="0">
                <a:solidFill>
                  <a:srgbClr val="0070C0"/>
                </a:solidFill>
              </a:rPr>
            </a:br>
            <a:r>
              <a:rPr lang="fr-FR" b="1" dirty="0" smtClean="0">
                <a:solidFill>
                  <a:srgbClr val="0070C0"/>
                </a:solidFill>
              </a:rPr>
              <a:t>du cahier des charges 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714612" y="5786454"/>
            <a:ext cx="6234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Y. Le </a:t>
            </a:r>
            <a:r>
              <a:rPr lang="fr-FR" dirty="0" err="1" smtClean="0"/>
              <a:t>Gallou</a:t>
            </a:r>
            <a:r>
              <a:rPr lang="fr-FR" dirty="0" smtClean="0"/>
              <a:t> </a:t>
            </a:r>
          </a:p>
          <a:p>
            <a:pPr algn="r"/>
            <a:endParaRPr lang="fr-FR" dirty="0" smtClean="0"/>
          </a:p>
          <a:p>
            <a:pPr algn="r"/>
            <a:r>
              <a:rPr lang="fr-FR" dirty="0" smtClean="0"/>
              <a:t>Séminaire académique STI2D - </a:t>
            </a:r>
            <a:r>
              <a:rPr lang="fr-FR" dirty="0" smtClean="0"/>
              <a:t>Calais – 1</a:t>
            </a:r>
            <a:r>
              <a:rPr lang="fr-FR" baseline="30000" dirty="0" smtClean="0"/>
              <a:t>er</a:t>
            </a:r>
            <a:r>
              <a:rPr lang="fr-FR" dirty="0" smtClean="0"/>
              <a:t> avril 2014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214290"/>
            <a:ext cx="2165061" cy="838430"/>
          </a:xfrm>
          <a:prstGeom prst="rect">
            <a:avLst/>
          </a:prstGeom>
        </p:spPr>
      </p:pic>
      <p:pic>
        <p:nvPicPr>
          <p:cNvPr id="6" name="Image 5" descr="logo_ac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1076591" cy="780348"/>
          </a:xfrm>
          <a:prstGeom prst="rect">
            <a:avLst/>
          </a:prstGeom>
        </p:spPr>
      </p:pic>
      <p:pic>
        <p:nvPicPr>
          <p:cNvPr id="7" name="Image 6" descr="magicdraw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6072206"/>
            <a:ext cx="3048000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011222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Définition des utilisations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5918" y="1643050"/>
            <a:ext cx="6900882" cy="4483113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Pour chaque phase du cycle de vie où des services sont attendus du système, on définit les cas d’utilisation du système.</a:t>
            </a:r>
          </a:p>
          <a:p>
            <a:endParaRPr lang="fr-FR" dirty="0" smtClean="0"/>
          </a:p>
          <a:p>
            <a:r>
              <a:rPr lang="fr-FR" dirty="0" smtClean="0"/>
              <a:t>Généralement la mission </a:t>
            </a:r>
            <a:r>
              <a:rPr lang="fr-FR" dirty="0" err="1" smtClean="0"/>
              <a:t>pricipale</a:t>
            </a:r>
            <a:r>
              <a:rPr lang="fr-FR" dirty="0" smtClean="0"/>
              <a:t>, se retrouve dans ce diagramme, ainsi que les sous-missions déjà identifiées (utilisation = besoin de service attendu).</a:t>
            </a:r>
          </a:p>
          <a:p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42844" y="2214554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Mission principale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42844" y="1285860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 initial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42844" y="3000372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Contextes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42844" y="3786190"/>
            <a:ext cx="1357322" cy="785818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h="1016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Utilisations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42844" y="4572008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Scénarios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42844" y="5357826"/>
            <a:ext cx="1357322" cy="857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Besoins des parties prenantes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85720" y="285728"/>
            <a:ext cx="1095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Etapes</a:t>
            </a:r>
          </a:p>
          <a:p>
            <a:pPr algn="ctr"/>
            <a:r>
              <a:rPr lang="fr-FR" b="1" dirty="0" smtClean="0"/>
              <a:t>rédaction</a:t>
            </a:r>
          </a:p>
          <a:p>
            <a:pPr algn="ctr"/>
            <a:r>
              <a:rPr lang="fr-FR" b="1" dirty="0" err="1" smtClean="0"/>
              <a:t>CdC</a:t>
            </a:r>
            <a:endParaRPr lang="fr-FR" b="1" dirty="0"/>
          </a:p>
        </p:txBody>
      </p:sp>
      <p:cxnSp>
        <p:nvCxnSpPr>
          <p:cNvPr id="11" name="Connecteur droit 10"/>
          <p:cNvCxnSpPr/>
          <p:nvPr/>
        </p:nvCxnSpPr>
        <p:spPr>
          <a:xfrm rot="5400000">
            <a:off x="-1785958" y="3429000"/>
            <a:ext cx="6858000" cy="1588"/>
          </a:xfrm>
          <a:prstGeom prst="line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011222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Définition des utilisations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 descr="Utilis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500174"/>
            <a:ext cx="7358082" cy="4809829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142844" y="2214554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Mission principale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42844" y="1285860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 initial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42844" y="3000372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Contextes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42844" y="3786190"/>
            <a:ext cx="1357322" cy="785818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h="1016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Utilisations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42844" y="4572008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Scénarios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42844" y="5357826"/>
            <a:ext cx="1357322" cy="857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Besoins des parties prenantes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85720" y="285728"/>
            <a:ext cx="1095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Etapes</a:t>
            </a:r>
          </a:p>
          <a:p>
            <a:pPr algn="ctr"/>
            <a:r>
              <a:rPr lang="fr-FR" b="1" dirty="0" smtClean="0"/>
              <a:t>rédaction</a:t>
            </a:r>
          </a:p>
          <a:p>
            <a:pPr algn="ctr"/>
            <a:r>
              <a:rPr lang="fr-FR" b="1" dirty="0" err="1" smtClean="0"/>
              <a:t>CdC</a:t>
            </a:r>
            <a:endParaRPr lang="fr-FR" b="1" dirty="0"/>
          </a:p>
        </p:txBody>
      </p:sp>
      <p:cxnSp>
        <p:nvCxnSpPr>
          <p:cNvPr id="15" name="Connecteur droit 14"/>
          <p:cNvCxnSpPr/>
          <p:nvPr/>
        </p:nvCxnSpPr>
        <p:spPr>
          <a:xfrm rot="5400000">
            <a:off x="-1785958" y="3429000"/>
            <a:ext cx="6858000" cy="1588"/>
          </a:xfrm>
          <a:prstGeom prst="line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Définition des scénarios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14480" y="1571612"/>
            <a:ext cx="6900882" cy="452596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Pour chaque cas d’utilisation, on définit un scénario d’utilisation nominale de manière textuelle :</a:t>
            </a:r>
            <a:endParaRPr lang="fr-F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143248"/>
            <a:ext cx="713087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à coins arrondis 7"/>
          <p:cNvSpPr/>
          <p:nvPr/>
        </p:nvSpPr>
        <p:spPr>
          <a:xfrm>
            <a:off x="142844" y="2214554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Mission principale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42844" y="1285860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 initial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42844" y="3000372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Contextes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42844" y="3786190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Utilisations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42844" y="4572008"/>
            <a:ext cx="1357322" cy="785818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h="1016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Scénarios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42844" y="5357826"/>
            <a:ext cx="1357322" cy="857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Besoins des parties prenantes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85720" y="285728"/>
            <a:ext cx="1095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Etapes</a:t>
            </a:r>
          </a:p>
          <a:p>
            <a:pPr algn="ctr"/>
            <a:r>
              <a:rPr lang="fr-FR" b="1" dirty="0" smtClean="0"/>
              <a:t>rédaction</a:t>
            </a:r>
          </a:p>
          <a:p>
            <a:pPr algn="ctr"/>
            <a:r>
              <a:rPr lang="fr-FR" b="1" dirty="0" err="1" smtClean="0"/>
              <a:t>CdC</a:t>
            </a:r>
            <a:endParaRPr lang="fr-FR" b="1" dirty="0"/>
          </a:p>
        </p:txBody>
      </p:sp>
      <p:cxnSp>
        <p:nvCxnSpPr>
          <p:cNvPr id="16" name="Connecteur droit 15"/>
          <p:cNvCxnSpPr/>
          <p:nvPr/>
        </p:nvCxnSpPr>
        <p:spPr>
          <a:xfrm rot="5400000">
            <a:off x="-1785958" y="3429000"/>
            <a:ext cx="6858000" cy="1588"/>
          </a:xfrm>
          <a:prstGeom prst="line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Sabli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3934" y="6357934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Définition des besoins des parties prenantes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5918" y="1785926"/>
            <a:ext cx="7143800" cy="4525963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A partir </a:t>
            </a:r>
            <a:r>
              <a:rPr lang="fr-FR" dirty="0"/>
              <a:t>des éléments </a:t>
            </a:r>
            <a:r>
              <a:rPr lang="fr-FR" dirty="0" smtClean="0"/>
              <a:t>initiaux : </a:t>
            </a:r>
            <a:r>
              <a:rPr lang="fr-FR" dirty="0"/>
              <a:t>mission, finalité, besoins, </a:t>
            </a:r>
            <a:r>
              <a:rPr lang="fr-FR" dirty="0" smtClean="0"/>
              <a:t>contraintes,  </a:t>
            </a:r>
            <a:r>
              <a:rPr lang="fr-FR" dirty="0"/>
              <a:t>complétés sur la base des analyses précédentes : étude des services </a:t>
            </a:r>
            <a:r>
              <a:rPr lang="fr-FR" dirty="0" smtClean="0"/>
              <a:t>attendus, </a:t>
            </a:r>
            <a:r>
              <a:rPr lang="fr-FR" dirty="0"/>
              <a:t>étude du </a:t>
            </a:r>
            <a:r>
              <a:rPr lang="fr-FR" dirty="0" smtClean="0"/>
              <a:t>contexte, étude des scénarios.</a:t>
            </a:r>
          </a:p>
          <a:p>
            <a:endParaRPr lang="fr-FR" dirty="0"/>
          </a:p>
          <a:p>
            <a:r>
              <a:rPr lang="fr-FR" dirty="0" smtClean="0"/>
              <a:t>Ceux-ci </a:t>
            </a:r>
            <a:r>
              <a:rPr lang="fr-FR" dirty="0"/>
              <a:t>sont classés de la façon suivante :</a:t>
            </a:r>
          </a:p>
          <a:p>
            <a:pPr lvl="1"/>
            <a:r>
              <a:rPr lang="fr-FR" dirty="0"/>
              <a:t>Service attendu ;</a:t>
            </a:r>
          </a:p>
          <a:p>
            <a:pPr lvl="1"/>
            <a:r>
              <a:rPr lang="fr-FR" dirty="0"/>
              <a:t>Opérationnel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(mode de fonctionnement, modes de marche, condition d’évolution, …) </a:t>
            </a:r>
            <a:r>
              <a:rPr lang="fr-FR" dirty="0"/>
              <a:t>;</a:t>
            </a:r>
          </a:p>
          <a:p>
            <a:pPr lvl="1"/>
            <a:r>
              <a:rPr lang="fr-FR" dirty="0"/>
              <a:t>Performance ;</a:t>
            </a:r>
          </a:p>
          <a:p>
            <a:pPr lvl="1"/>
            <a:r>
              <a:rPr lang="fr-FR" dirty="0"/>
              <a:t>Interface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(physique, ergonomie, interopérabilité, …) </a:t>
            </a:r>
            <a:r>
              <a:rPr lang="fr-FR" dirty="0"/>
              <a:t>;</a:t>
            </a:r>
          </a:p>
          <a:p>
            <a:pPr lvl="1"/>
            <a:r>
              <a:rPr lang="fr-FR" dirty="0"/>
              <a:t>Contrainte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(liée à une phase de vie, environnement du système, règlementation, coût, délai,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…)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42844" y="2214554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Mission principale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42844" y="1285860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 initial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42844" y="3000372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Contextes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42844" y="3786190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Utilisations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42844" y="4572008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Scénarios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42844" y="5357826"/>
            <a:ext cx="1357322" cy="8572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h="1016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Besoins des parties prenantes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85720" y="285728"/>
            <a:ext cx="1095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Etapes</a:t>
            </a:r>
          </a:p>
          <a:p>
            <a:pPr algn="ctr"/>
            <a:r>
              <a:rPr lang="fr-FR" b="1" dirty="0" smtClean="0"/>
              <a:t>rédaction</a:t>
            </a:r>
          </a:p>
          <a:p>
            <a:pPr algn="ctr"/>
            <a:r>
              <a:rPr lang="fr-FR" b="1" dirty="0" err="1" smtClean="0"/>
              <a:t>CdC</a:t>
            </a:r>
            <a:endParaRPr lang="fr-FR" b="1" dirty="0"/>
          </a:p>
        </p:txBody>
      </p:sp>
      <p:cxnSp>
        <p:nvCxnSpPr>
          <p:cNvPr id="11" name="Connecteur droit 10"/>
          <p:cNvCxnSpPr/>
          <p:nvPr/>
        </p:nvCxnSpPr>
        <p:spPr>
          <a:xfrm rot="5400000">
            <a:off x="-1785958" y="3429000"/>
            <a:ext cx="6858000" cy="1588"/>
          </a:xfrm>
          <a:prstGeom prst="line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Définition des besoins des parties prenantes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 descr="Besoins des parties prenan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857364"/>
            <a:ext cx="7429520" cy="4480952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142844" y="2214554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Mission principale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42844" y="1285860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 initial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42844" y="3000372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Contextes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42844" y="3786190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Utilisations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42844" y="4572008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Scénarios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85720" y="285728"/>
            <a:ext cx="1095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Etapes</a:t>
            </a:r>
          </a:p>
          <a:p>
            <a:pPr algn="ctr"/>
            <a:r>
              <a:rPr lang="fr-FR" b="1" dirty="0" smtClean="0"/>
              <a:t>rédaction</a:t>
            </a:r>
          </a:p>
          <a:p>
            <a:pPr algn="ctr"/>
            <a:r>
              <a:rPr lang="fr-FR" b="1" dirty="0" err="1" smtClean="0"/>
              <a:t>CdC</a:t>
            </a:r>
            <a:endParaRPr lang="fr-FR" b="1" dirty="0"/>
          </a:p>
        </p:txBody>
      </p:sp>
      <p:cxnSp>
        <p:nvCxnSpPr>
          <p:cNvPr id="14" name="Connecteur droit 13"/>
          <p:cNvCxnSpPr/>
          <p:nvPr/>
        </p:nvCxnSpPr>
        <p:spPr>
          <a:xfrm rot="5400000">
            <a:off x="-1785958" y="3429000"/>
            <a:ext cx="6858000" cy="1588"/>
          </a:xfrm>
          <a:prstGeom prst="line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Sabli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3934" y="6357934"/>
            <a:ext cx="500066" cy="500066"/>
          </a:xfrm>
          <a:prstGeom prst="rect">
            <a:avLst/>
          </a:prstGeom>
        </p:spPr>
      </p:pic>
      <p:sp>
        <p:nvSpPr>
          <p:cNvPr id="16" name="Rectangle à coins arrondis 15"/>
          <p:cNvSpPr/>
          <p:nvPr/>
        </p:nvSpPr>
        <p:spPr>
          <a:xfrm>
            <a:off x="142844" y="5357826"/>
            <a:ext cx="1357322" cy="8572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h="1016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Besoins des parties prenantes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En résumé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14348" y="1571612"/>
            <a:ext cx="8286808" cy="45720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200" dirty="0" smtClean="0"/>
              <a:t>La spécification des besoins permet donc de </a:t>
            </a:r>
            <a:r>
              <a:rPr sz="2200" smtClean="0"/>
              <a:t>répondre à :</a:t>
            </a:r>
          </a:p>
          <a:p>
            <a:pPr>
              <a:buNone/>
            </a:pPr>
            <a:endParaRPr sz="2200" smtClean="0"/>
          </a:p>
          <a:p>
            <a:r>
              <a:rPr sz="2200" smtClean="0">
                <a:solidFill>
                  <a:srgbClr val="FF0000"/>
                </a:solidFill>
                <a:latin typeface="+mj-lt"/>
              </a:rPr>
              <a:t>Pourquoi on veut faire ça ? </a:t>
            </a:r>
            <a:r>
              <a:rPr lang="fr-FR" sz="2200" dirty="0" smtClean="0">
                <a:latin typeface="+mj-lt"/>
                <a:cs typeface="Times New Roman"/>
              </a:rPr>
              <a:t>→ </a:t>
            </a:r>
            <a:r>
              <a:rPr sz="2200" smtClean="0">
                <a:latin typeface="+mj-lt"/>
              </a:rPr>
              <a:t>finalité</a:t>
            </a:r>
          </a:p>
          <a:p>
            <a:r>
              <a:rPr sz="2200" smtClean="0">
                <a:solidFill>
                  <a:srgbClr val="FF0000"/>
                </a:solidFill>
                <a:latin typeface="+mj-lt"/>
              </a:rPr>
              <a:t>Qu'est-ce que l'on doit faire ? </a:t>
            </a:r>
            <a:r>
              <a:rPr sz="2200" smtClean="0">
                <a:latin typeface="+mj-lt"/>
                <a:cs typeface="Times New Roman"/>
              </a:rPr>
              <a:t>→ </a:t>
            </a:r>
            <a:r>
              <a:rPr sz="2200" smtClean="0">
                <a:latin typeface="+mj-lt"/>
              </a:rPr>
              <a:t>mission</a:t>
            </a:r>
          </a:p>
          <a:p>
            <a:r>
              <a:rPr sz="2200" smtClean="0">
                <a:solidFill>
                  <a:srgbClr val="FF0000"/>
                </a:solidFill>
                <a:latin typeface="+mj-lt"/>
              </a:rPr>
              <a:t>Qui est concerné / impacté ? </a:t>
            </a:r>
            <a:r>
              <a:rPr sz="2200" smtClean="0">
                <a:latin typeface="+mj-lt"/>
                <a:cs typeface="Times New Roman"/>
              </a:rPr>
              <a:t>→ </a:t>
            </a:r>
            <a:r>
              <a:rPr lang="fr-FR" sz="2200" dirty="0" smtClean="0">
                <a:latin typeface="+mj-lt"/>
                <a:cs typeface="Times New Roman"/>
              </a:rPr>
              <a:t>parties prenantes</a:t>
            </a:r>
            <a:endParaRPr sz="2200" smtClean="0">
              <a:latin typeface="+mj-lt"/>
            </a:endParaRPr>
          </a:p>
          <a:p>
            <a:r>
              <a:rPr sz="2200" smtClean="0">
                <a:solidFill>
                  <a:srgbClr val="FF0000"/>
                </a:solidFill>
                <a:latin typeface="+mj-lt"/>
              </a:rPr>
              <a:t>Quelles sont les frontières du système ? </a:t>
            </a:r>
            <a:r>
              <a:rPr sz="2200" smtClean="0">
                <a:cs typeface="Times New Roman"/>
              </a:rPr>
              <a:t>→ contexte</a:t>
            </a:r>
            <a:endParaRPr sz="2200" smtClean="0">
              <a:latin typeface="+mj-lt"/>
            </a:endParaRPr>
          </a:p>
          <a:p>
            <a:r>
              <a:rPr sz="2200" smtClean="0">
                <a:solidFill>
                  <a:srgbClr val="FF0000"/>
                </a:solidFill>
                <a:latin typeface="+mj-lt"/>
              </a:rPr>
              <a:t>Quels services sont </a:t>
            </a:r>
            <a:r>
              <a:rPr lang="fr-FR" sz="2200" dirty="0" smtClean="0">
                <a:solidFill>
                  <a:srgbClr val="FF0000"/>
                </a:solidFill>
                <a:latin typeface="+mj-lt"/>
              </a:rPr>
              <a:t>attendus</a:t>
            </a:r>
            <a:r>
              <a:rPr sz="2200" smtClean="0">
                <a:solidFill>
                  <a:srgbClr val="FF0000"/>
                </a:solidFill>
                <a:latin typeface="+mj-lt"/>
              </a:rPr>
              <a:t> ? </a:t>
            </a:r>
            <a:r>
              <a:rPr sz="2200" smtClean="0">
                <a:cs typeface="Times New Roman"/>
              </a:rPr>
              <a:t>→ utilisations</a:t>
            </a:r>
          </a:p>
          <a:p>
            <a:r>
              <a:rPr sz="2200" smtClean="0">
                <a:solidFill>
                  <a:srgbClr val="FF0000"/>
                </a:solidFill>
                <a:latin typeface="+mj-lt"/>
                <a:cs typeface="Times New Roman"/>
              </a:rPr>
              <a:t>Comment cela s'envisage t-il ? </a:t>
            </a:r>
            <a:r>
              <a:rPr sz="2200" smtClean="0">
                <a:cs typeface="Times New Roman"/>
              </a:rPr>
              <a:t>→ scénarios</a:t>
            </a:r>
          </a:p>
          <a:p>
            <a:r>
              <a:rPr sz="2200" smtClean="0">
                <a:solidFill>
                  <a:srgbClr val="FF0000"/>
                </a:solidFill>
                <a:latin typeface="+mj-lt"/>
                <a:cs typeface="Times New Roman"/>
              </a:rPr>
              <a:t>Quels sont mes besoins pour répondre à tout cela ? </a:t>
            </a:r>
            <a:r>
              <a:rPr sz="2200" smtClean="0">
                <a:cs typeface="Times New Roman"/>
              </a:rPr>
              <a:t>→ besoins</a:t>
            </a:r>
            <a:endParaRPr lang="fr-FR" sz="2200" dirty="0" smtClean="0">
              <a:cs typeface="Times New Roman"/>
            </a:endParaRPr>
          </a:p>
          <a:p>
            <a:endParaRPr lang="fr-FR" sz="2200" dirty="0">
              <a:latin typeface="+mj-lt"/>
              <a:cs typeface="Times New Roman"/>
            </a:endParaRPr>
          </a:p>
          <a:p>
            <a:pPr marL="0" indent="0" algn="ctr">
              <a:buNone/>
            </a:pPr>
            <a:r>
              <a:rPr lang="fr-FR" sz="2200" b="1" dirty="0" smtClean="0">
                <a:latin typeface="+mj-lt"/>
                <a:cs typeface="Times New Roman"/>
              </a:rPr>
              <a:t>L’ensemble de tous les diagrammes obtenus durant ce processus constitue le cahier des charges.</a:t>
            </a:r>
            <a:endParaRPr sz="2200" b="1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Démarche générale DBPP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56" y="884016"/>
            <a:ext cx="8862409" cy="59025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85818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Synthèse des </a:t>
            </a:r>
            <a:r>
              <a:rPr lang="fr-FR" b="1" dirty="0" smtClean="0">
                <a:solidFill>
                  <a:srgbClr val="0070C0"/>
                </a:solidFill>
              </a:rPr>
              <a:t>activités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358082" y="2884280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358082" y="5670362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358082" y="3812974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358082" y="4741668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D:\yann\Enseignements\Bac STI2D\Formations\Formations PAF\SysML\MagicDraw\magicdraw_logo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1098330"/>
            <a:ext cx="1643074" cy="308076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7786710" y="2690336"/>
            <a:ext cx="1071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Diagramme </a:t>
            </a:r>
            <a:r>
              <a:rPr lang="fr-FR" sz="1400" dirty="0" smtClean="0"/>
              <a:t>d’exigences</a:t>
            </a:r>
          </a:p>
          <a:p>
            <a:pPr algn="ctr"/>
            <a:r>
              <a:rPr lang="fr-FR" sz="1400" dirty="0" smtClean="0"/>
              <a:t>(RD)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643834" y="3598660"/>
            <a:ext cx="1357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Diagramme </a:t>
            </a:r>
          </a:p>
          <a:p>
            <a:pPr algn="ctr"/>
            <a:r>
              <a:rPr lang="fr-FR" sz="1400" dirty="0" smtClean="0"/>
              <a:t>de contexte (BDD)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7786742" y="4500570"/>
            <a:ext cx="1142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Diagramme </a:t>
            </a:r>
          </a:p>
          <a:p>
            <a:pPr algn="ctr"/>
            <a:r>
              <a:rPr lang="fr-FR" sz="1400" dirty="0" smtClean="0"/>
              <a:t>de cas </a:t>
            </a:r>
          </a:p>
          <a:p>
            <a:pPr algn="ctr"/>
            <a:r>
              <a:rPr lang="fr-FR" sz="1400" dirty="0" smtClean="0"/>
              <a:t>d’utilisations</a:t>
            </a:r>
          </a:p>
          <a:p>
            <a:pPr algn="ctr"/>
            <a:r>
              <a:rPr lang="fr-FR" sz="1400" dirty="0" smtClean="0"/>
              <a:t>(UCD)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7786710" y="5500702"/>
            <a:ext cx="1071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Diagramme </a:t>
            </a:r>
            <a:r>
              <a:rPr lang="fr-FR" sz="1400" dirty="0" smtClean="0"/>
              <a:t>d’exigences</a:t>
            </a:r>
          </a:p>
          <a:p>
            <a:pPr algn="ctr"/>
            <a:r>
              <a:rPr lang="fr-FR" sz="1400" dirty="0" smtClean="0"/>
              <a:t>(RD)</a:t>
            </a:r>
            <a:endParaRPr lang="fr-FR" sz="1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7500958" y="2075308"/>
            <a:ext cx="1285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Diagramme </a:t>
            </a:r>
          </a:p>
          <a:p>
            <a:r>
              <a:rPr lang="fr-FR" sz="1400" dirty="0" smtClean="0"/>
              <a:t>de contenu</a:t>
            </a:r>
            <a:endParaRPr lang="fr-FR" sz="1400" dirty="0"/>
          </a:p>
        </p:txBody>
      </p:sp>
      <p:cxnSp>
        <p:nvCxnSpPr>
          <p:cNvPr id="30" name="Connecteur droit avec flèche 29"/>
          <p:cNvCxnSpPr>
            <a:endCxn id="4" idx="1"/>
          </p:cNvCxnSpPr>
          <p:nvPr/>
        </p:nvCxnSpPr>
        <p:spPr>
          <a:xfrm>
            <a:off x="5143504" y="3098594"/>
            <a:ext cx="2214578" cy="158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endCxn id="6" idx="1"/>
          </p:cNvCxnSpPr>
          <p:nvPr/>
        </p:nvCxnSpPr>
        <p:spPr>
          <a:xfrm>
            <a:off x="5143504" y="4027288"/>
            <a:ext cx="2214578" cy="158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5143504" y="4597204"/>
            <a:ext cx="2214578" cy="215902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V="1">
            <a:off x="5143504" y="5098858"/>
            <a:ext cx="2214578" cy="142876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endCxn id="5" idx="1"/>
          </p:cNvCxnSpPr>
          <p:nvPr/>
        </p:nvCxnSpPr>
        <p:spPr>
          <a:xfrm>
            <a:off x="5143504" y="5884676"/>
            <a:ext cx="2214578" cy="158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5143504" y="2312776"/>
            <a:ext cx="2357454" cy="158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Analyse des exigences</a:t>
            </a:r>
            <a:endParaRPr lang="fr-FR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55302742"/>
              </p:ext>
            </p:extLst>
          </p:nvPr>
        </p:nvGraphicFramePr>
        <p:xfrm>
          <a:off x="457200" y="1600200"/>
          <a:ext cx="836327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èche courbée vers le bas 5"/>
          <p:cNvSpPr/>
          <p:nvPr/>
        </p:nvSpPr>
        <p:spPr>
          <a:xfrm rot="10800000">
            <a:off x="1475656" y="5841268"/>
            <a:ext cx="6696745" cy="396044"/>
          </a:xfrm>
          <a:prstGeom prst="curvedDownArrow">
            <a:avLst/>
          </a:prstGeom>
          <a:solidFill>
            <a:srgbClr val="D0E3EA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47864" y="6165304"/>
            <a:ext cx="352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4BACC6"/>
                </a:solidFill>
              </a:rPr>
              <a:t>Récursivité système/sous-systèmes</a:t>
            </a:r>
            <a:endParaRPr lang="fr-FR" b="1" dirty="0">
              <a:solidFill>
                <a:srgbClr val="4BACC6"/>
              </a:solidFill>
            </a:endParaRPr>
          </a:p>
        </p:txBody>
      </p:sp>
      <p:sp>
        <p:nvSpPr>
          <p:cNvPr id="8" name="Flèche courbée vers le bas 7"/>
          <p:cNvSpPr/>
          <p:nvPr/>
        </p:nvSpPr>
        <p:spPr>
          <a:xfrm rot="10800000">
            <a:off x="2607264" y="5229199"/>
            <a:ext cx="2160239" cy="288032"/>
          </a:xfrm>
          <a:prstGeom prst="curvedDownArrow">
            <a:avLst/>
          </a:prstGeom>
          <a:solidFill>
            <a:srgbClr val="D0E3EA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Flèche courbée vers le bas 8"/>
          <p:cNvSpPr/>
          <p:nvPr/>
        </p:nvSpPr>
        <p:spPr>
          <a:xfrm rot="10800000">
            <a:off x="2607264" y="5517230"/>
            <a:ext cx="4536504" cy="288033"/>
          </a:xfrm>
          <a:prstGeom prst="curvedDownArrow">
            <a:avLst/>
          </a:prstGeom>
          <a:solidFill>
            <a:srgbClr val="D0E3EA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67944" y="1691516"/>
            <a:ext cx="16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4BACC6"/>
                </a:solidFill>
              </a:rPr>
              <a:t>Enchaînements</a:t>
            </a:r>
            <a:endParaRPr lang="fr-FR" b="1" dirty="0">
              <a:solidFill>
                <a:srgbClr val="4BACC6"/>
              </a:solidFill>
            </a:endParaRPr>
          </a:p>
        </p:txBody>
      </p:sp>
      <p:sp>
        <p:nvSpPr>
          <p:cNvPr id="11" name="Flèche courbée vers le bas 10"/>
          <p:cNvSpPr/>
          <p:nvPr/>
        </p:nvSpPr>
        <p:spPr>
          <a:xfrm>
            <a:off x="2699792" y="1988840"/>
            <a:ext cx="2160239" cy="288032"/>
          </a:xfrm>
          <a:prstGeom prst="curvedDownArrow">
            <a:avLst/>
          </a:prstGeom>
          <a:solidFill>
            <a:srgbClr val="D0E3EA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Flèche courbée vers le bas 11"/>
          <p:cNvSpPr/>
          <p:nvPr/>
        </p:nvSpPr>
        <p:spPr>
          <a:xfrm>
            <a:off x="4932040" y="1988840"/>
            <a:ext cx="2160239" cy="288032"/>
          </a:xfrm>
          <a:prstGeom prst="curvedDownArrow">
            <a:avLst/>
          </a:prstGeom>
          <a:solidFill>
            <a:srgbClr val="D0E3EA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Flèche courbée vers le bas 13"/>
          <p:cNvSpPr/>
          <p:nvPr/>
        </p:nvSpPr>
        <p:spPr>
          <a:xfrm rot="10800000">
            <a:off x="4983529" y="5206751"/>
            <a:ext cx="2160239" cy="288032"/>
          </a:xfrm>
          <a:prstGeom prst="curvedDownArrow">
            <a:avLst/>
          </a:prstGeom>
          <a:solidFill>
            <a:srgbClr val="D0E3EA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714876" y="2000240"/>
            <a:ext cx="2071702" cy="3429024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Analyse des exigences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42844" y="2214554"/>
            <a:ext cx="1357322" cy="6429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Mission principale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42844" y="1285860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 initial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42844" y="2857496"/>
            <a:ext cx="1357322" cy="5715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Contextes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42844" y="3429000"/>
            <a:ext cx="1357322" cy="5715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Utilisations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42844" y="4000504"/>
            <a:ext cx="1357322" cy="5000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Scénarios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85720" y="142852"/>
            <a:ext cx="1134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Dossier </a:t>
            </a:r>
          </a:p>
          <a:p>
            <a:pPr algn="ctr"/>
            <a:r>
              <a:rPr lang="fr-FR" b="1" dirty="0" smtClean="0"/>
              <a:t>de </a:t>
            </a:r>
          </a:p>
          <a:p>
            <a:pPr algn="ctr"/>
            <a:r>
              <a:rPr lang="fr-FR" b="1" dirty="0" smtClean="0"/>
              <a:t>validation</a:t>
            </a:r>
            <a:endParaRPr lang="fr-FR" b="1" dirty="0"/>
          </a:p>
        </p:txBody>
      </p:sp>
      <p:cxnSp>
        <p:nvCxnSpPr>
          <p:cNvPr id="14" name="Connecteur droit 13"/>
          <p:cNvCxnSpPr/>
          <p:nvPr/>
        </p:nvCxnSpPr>
        <p:spPr>
          <a:xfrm rot="5400000">
            <a:off x="-1785958" y="3429000"/>
            <a:ext cx="6858000" cy="1588"/>
          </a:xfrm>
          <a:prstGeom prst="line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142844" y="5214950"/>
            <a:ext cx="1357322" cy="857256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h="1016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Analyse des exigences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42844" y="4500570"/>
            <a:ext cx="1357322" cy="5000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Besoins des PP</a:t>
            </a:r>
            <a:endParaRPr lang="fr-FR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1785918" y="1785926"/>
            <a:ext cx="7143800" cy="4525963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Sur la base des besoins des parties prenantes, </a:t>
            </a:r>
            <a:r>
              <a:rPr lang="fr-FR" dirty="0" smtClean="0"/>
              <a:t>ce processus technique englobe : </a:t>
            </a:r>
          </a:p>
          <a:p>
            <a:pPr lvl="1"/>
            <a:r>
              <a:rPr lang="fr-FR" dirty="0" smtClean="0"/>
              <a:t>Apport des concepts systèmes ;</a:t>
            </a:r>
          </a:p>
          <a:p>
            <a:pPr lvl="1"/>
            <a:r>
              <a:rPr lang="fr-FR" dirty="0" smtClean="0"/>
              <a:t>Description des états initiaux (SMD), raffinés par la suite ;</a:t>
            </a:r>
          </a:p>
          <a:p>
            <a:pPr lvl="1"/>
            <a:r>
              <a:rPr lang="fr-FR" dirty="0" smtClean="0"/>
              <a:t>Description précise des scénarios (SD) ;</a:t>
            </a:r>
          </a:p>
          <a:p>
            <a:pPr lvl="1"/>
            <a:r>
              <a:rPr lang="fr-FR" dirty="0" smtClean="0"/>
              <a:t>Définition des exigences système (RD).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Celles-ci </a:t>
            </a:r>
            <a:r>
              <a:rPr lang="fr-FR" dirty="0"/>
              <a:t>sont </a:t>
            </a:r>
            <a:r>
              <a:rPr lang="fr-FR" dirty="0" smtClean="0"/>
              <a:t>classées </a:t>
            </a:r>
            <a:r>
              <a:rPr lang="fr-FR" dirty="0"/>
              <a:t>de la façon suivante :</a:t>
            </a:r>
          </a:p>
          <a:p>
            <a:pPr lvl="1"/>
            <a:r>
              <a:rPr lang="fr-FR" dirty="0" smtClean="0"/>
              <a:t>Fonctionnelle</a:t>
            </a:r>
            <a:r>
              <a:rPr lang="fr-FR" dirty="0" smtClean="0"/>
              <a:t> </a:t>
            </a:r>
            <a:r>
              <a:rPr lang="fr-FR" dirty="0"/>
              <a:t>;</a:t>
            </a:r>
          </a:p>
          <a:p>
            <a:pPr lvl="1"/>
            <a:r>
              <a:rPr lang="fr-FR" dirty="0" smtClean="0"/>
              <a:t>Opérationnelle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(mode de fonctionnement, modes de marche, condition d’évolution, …) </a:t>
            </a:r>
            <a:r>
              <a:rPr lang="fr-FR" dirty="0"/>
              <a:t>;</a:t>
            </a:r>
          </a:p>
          <a:p>
            <a:pPr lvl="1"/>
            <a:r>
              <a:rPr lang="fr-FR" dirty="0"/>
              <a:t>Performance ;</a:t>
            </a:r>
          </a:p>
          <a:p>
            <a:pPr lvl="1"/>
            <a:r>
              <a:rPr lang="fr-FR" dirty="0"/>
              <a:t>Interface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(physique, ergonomie, interopérabilité, …) </a:t>
            </a:r>
            <a:r>
              <a:rPr lang="fr-FR" dirty="0"/>
              <a:t>;</a:t>
            </a:r>
          </a:p>
          <a:p>
            <a:pPr lvl="1"/>
            <a:r>
              <a:rPr lang="fr-FR" dirty="0"/>
              <a:t>Contrainte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(liée à une phase de vie, environnement du système, règlementation, coût, délai,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…) </a:t>
            </a:r>
            <a:r>
              <a:rPr lang="fr-FR" dirty="0" smtClean="0"/>
              <a:t>;</a:t>
            </a:r>
          </a:p>
          <a:p>
            <a:pPr lvl="1"/>
            <a:r>
              <a:rPr lang="fr-FR" dirty="0" smtClean="0"/>
              <a:t>Validation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Tests ou essais, inspections, revues ou audits, …)</a:t>
            </a:r>
            <a:r>
              <a:rPr lang="fr-FR" dirty="0" smtClean="0"/>
              <a:t>.</a:t>
            </a:r>
          </a:p>
          <a:p>
            <a:pPr lvl="1"/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Jusqu’aux exigences système…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42844" y="2214554"/>
            <a:ext cx="1357322" cy="6429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Mission principale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42844" y="1285860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 initial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42844" y="2857496"/>
            <a:ext cx="1357322" cy="5715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Contextes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42844" y="3429000"/>
            <a:ext cx="1357322" cy="5715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Utilisations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42844" y="4000504"/>
            <a:ext cx="1357322" cy="5000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Scénarios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 rot="5400000">
            <a:off x="-1785958" y="3429000"/>
            <a:ext cx="6858000" cy="1588"/>
          </a:xfrm>
          <a:prstGeom prst="line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1785918" y="1571612"/>
            <a:ext cx="7286676" cy="478634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sz="2200" u="sng" dirty="0" smtClean="0"/>
              <a:t>Côté élève </a:t>
            </a:r>
            <a:r>
              <a:rPr sz="2200" u="sng" smtClean="0"/>
              <a:t>: </a:t>
            </a:r>
            <a:endParaRPr sz="2200" u="sng" smtClean="0"/>
          </a:p>
          <a:p>
            <a:pPr>
              <a:buNone/>
            </a:pPr>
            <a:r>
              <a:rPr sz="2200" smtClean="0"/>
              <a:t>	- Ce </a:t>
            </a:r>
            <a:r>
              <a:rPr sz="2200" smtClean="0"/>
              <a:t>qu</a:t>
            </a:r>
            <a:r>
              <a:rPr lang="fr-FR" sz="2200" dirty="0" smtClean="0"/>
              <a:t>‘il</a:t>
            </a:r>
            <a:r>
              <a:rPr sz="2200" smtClean="0"/>
              <a:t> </a:t>
            </a:r>
            <a:r>
              <a:rPr sz="2200" smtClean="0"/>
              <a:t>doit obtenir à la fin de la </a:t>
            </a:r>
            <a:r>
              <a:rPr sz="2200" smtClean="0"/>
              <a:t>spécification</a:t>
            </a:r>
            <a:r>
              <a:rPr lang="fr-FR" sz="2200" dirty="0" smtClean="0"/>
              <a:t> en amenant ses concepts systèmes aux besoins</a:t>
            </a:r>
            <a:r>
              <a:rPr sz="2200" smtClean="0"/>
              <a:t> </a:t>
            </a:r>
            <a:r>
              <a:rPr sz="2200" smtClean="0"/>
              <a:t>;</a:t>
            </a:r>
          </a:p>
          <a:p>
            <a:pPr>
              <a:buNone/>
            </a:pPr>
            <a:r>
              <a:rPr sz="2200" smtClean="0"/>
              <a:t>	- Base pour la planification (</a:t>
            </a:r>
            <a:r>
              <a:rPr sz="2200" smtClean="0"/>
              <a:t>exigence </a:t>
            </a:r>
            <a:r>
              <a:rPr sz="2200" smtClean="0"/>
              <a:t>système = tâche).</a:t>
            </a:r>
          </a:p>
          <a:p>
            <a:pPr>
              <a:buNone/>
            </a:pPr>
            <a:endParaRPr sz="2200" smtClean="0"/>
          </a:p>
          <a:p>
            <a:pPr>
              <a:buNone/>
            </a:pPr>
            <a:r>
              <a:rPr lang="fr-FR" sz="2200" u="sng" dirty="0" smtClean="0"/>
              <a:t>Côté enseignant</a:t>
            </a:r>
            <a:r>
              <a:rPr lang="fr-FR" sz="2200" u="sng" dirty="0" smtClean="0"/>
              <a:t> </a:t>
            </a:r>
            <a:r>
              <a:rPr sz="2200" u="sng" smtClean="0"/>
              <a:t>:</a:t>
            </a:r>
            <a:r>
              <a:rPr lang="fr-FR" sz="2200" dirty="0" smtClean="0"/>
              <a:t> obtenues en amont du projet pour :</a:t>
            </a:r>
            <a:endParaRPr sz="1800" smtClean="0"/>
          </a:p>
          <a:p>
            <a:pPr>
              <a:buNone/>
            </a:pPr>
            <a:r>
              <a:rPr sz="1800" smtClean="0"/>
              <a:t>	</a:t>
            </a:r>
            <a:r>
              <a:rPr sz="2200" smtClean="0"/>
              <a:t>- </a:t>
            </a:r>
            <a:r>
              <a:rPr sz="2200" smtClean="0"/>
              <a:t>Garanti</a:t>
            </a:r>
            <a:r>
              <a:rPr lang="fr-FR" sz="2200" dirty="0" smtClean="0"/>
              <a:t>r</a:t>
            </a:r>
            <a:r>
              <a:rPr sz="2200" smtClean="0"/>
              <a:t> </a:t>
            </a:r>
            <a:r>
              <a:rPr lang="fr-FR" sz="2200" dirty="0" smtClean="0"/>
              <a:t>la</a:t>
            </a:r>
            <a:r>
              <a:rPr sz="2200" smtClean="0"/>
              <a:t> </a:t>
            </a:r>
            <a:r>
              <a:rPr sz="2200" smtClean="0"/>
              <a:t>faisabilité du </a:t>
            </a:r>
            <a:r>
              <a:rPr sz="2200" smtClean="0"/>
              <a:t>projet</a:t>
            </a:r>
            <a:r>
              <a:rPr lang="fr-FR" sz="2200" dirty="0" smtClean="0"/>
              <a:t> </a:t>
            </a:r>
            <a:r>
              <a:rPr sz="2200" smtClean="0"/>
              <a:t>;</a:t>
            </a:r>
            <a:endParaRPr sz="2200" smtClean="0"/>
          </a:p>
          <a:p>
            <a:pPr>
              <a:buNone/>
            </a:pPr>
            <a:r>
              <a:rPr sz="2200" smtClean="0"/>
              <a:t>	- </a:t>
            </a:r>
            <a:r>
              <a:rPr lang="fr-FR" sz="2200" dirty="0" smtClean="0"/>
              <a:t>P</a:t>
            </a:r>
            <a:r>
              <a:rPr sz="2200" smtClean="0"/>
              <a:t>lanifi</a:t>
            </a:r>
            <a:r>
              <a:rPr lang="fr-FR" sz="2200" dirty="0" smtClean="0"/>
              <a:t>er</a:t>
            </a:r>
            <a:r>
              <a:rPr sz="2200" smtClean="0"/>
              <a:t> </a:t>
            </a:r>
            <a:r>
              <a:rPr lang="fr-FR" sz="2200" dirty="0" smtClean="0"/>
              <a:t>a priori </a:t>
            </a:r>
            <a:r>
              <a:rPr sz="2200" smtClean="0"/>
              <a:t>(</a:t>
            </a:r>
            <a:r>
              <a:rPr sz="2200" smtClean="0"/>
              <a:t>dossier de validation) ;</a:t>
            </a:r>
          </a:p>
          <a:p>
            <a:pPr>
              <a:buNone/>
            </a:pPr>
            <a:r>
              <a:rPr sz="2200" smtClean="0"/>
              <a:t>	- </a:t>
            </a:r>
            <a:r>
              <a:rPr sz="2200" smtClean="0"/>
              <a:t>Remédi</a:t>
            </a:r>
            <a:r>
              <a:rPr lang="fr-FR" sz="2200" dirty="0" smtClean="0"/>
              <a:t>er</a:t>
            </a:r>
            <a:r>
              <a:rPr sz="2200" smtClean="0"/>
              <a:t> </a:t>
            </a:r>
            <a:r>
              <a:rPr sz="2200" smtClean="0"/>
              <a:t>aux situations de blocage élève. </a:t>
            </a:r>
            <a:endParaRPr lang="fr-FR" sz="2200" dirty="0" smtClean="0"/>
          </a:p>
          <a:p>
            <a:pPr>
              <a:buNone/>
            </a:pPr>
            <a:endParaRPr sz="2200" smtClean="0"/>
          </a:p>
          <a:p>
            <a:pPr>
              <a:buNone/>
            </a:pPr>
            <a:r>
              <a:rPr lang="fr-FR" sz="2200" b="1" dirty="0" smtClean="0"/>
              <a:t>En théorie </a:t>
            </a:r>
            <a:r>
              <a:rPr lang="fr-FR" sz="2200" dirty="0" smtClean="0"/>
              <a:t>: </a:t>
            </a:r>
            <a:r>
              <a:rPr lang="fr-FR" sz="2200" b="1" dirty="0" smtClean="0"/>
              <a:t>diagramme d’exigences système</a:t>
            </a:r>
            <a:r>
              <a:rPr lang="fr-FR" sz="2200" dirty="0" smtClean="0"/>
              <a:t>, issu initialement des besoins, enrichi des exigences système suscitées.</a:t>
            </a:r>
          </a:p>
          <a:p>
            <a:pPr>
              <a:buNone/>
            </a:pPr>
            <a:endParaRPr sz="2200" smtClean="0"/>
          </a:p>
          <a:p>
            <a:pPr>
              <a:buNone/>
            </a:pPr>
            <a:r>
              <a:rPr sz="2200" b="1" smtClean="0"/>
              <a:t>En </a:t>
            </a:r>
            <a:r>
              <a:rPr lang="fr-FR" sz="2200" b="1" dirty="0" smtClean="0"/>
              <a:t>pratique </a:t>
            </a:r>
            <a:r>
              <a:rPr sz="2200" smtClean="0"/>
              <a:t>: </a:t>
            </a:r>
            <a:r>
              <a:rPr sz="2200" b="1" smtClean="0"/>
              <a:t>non nécessité d'appliquer l'AE</a:t>
            </a:r>
            <a:r>
              <a:rPr sz="2200" smtClean="0"/>
              <a:t> comme préconisée par IS &amp; SysML ; application des concepts métiers pour l'obtention des exigences système, comme auparavant pour les FP et FS</a:t>
            </a:r>
            <a:r>
              <a:rPr sz="2200" smtClean="0"/>
              <a:t>.</a:t>
            </a:r>
            <a:r>
              <a:rPr lang="fr-FR" sz="2200" dirty="0" smtClean="0"/>
              <a:t>  </a:t>
            </a:r>
          </a:p>
          <a:p>
            <a:pPr>
              <a:buNone/>
            </a:pPr>
            <a:endParaRPr lang="fr-FR" sz="2200" b="1" dirty="0" smtClean="0"/>
          </a:p>
          <a:p>
            <a:pPr algn="ctr">
              <a:buNone/>
            </a:pPr>
            <a:r>
              <a:rPr lang="fr-FR" sz="2200" dirty="0" smtClean="0">
                <a:solidFill>
                  <a:srgbClr val="FF0000"/>
                </a:solidFill>
              </a:rPr>
              <a:t>On se limite au </a:t>
            </a:r>
            <a:r>
              <a:rPr lang="fr-FR" sz="2200" b="1" dirty="0" smtClean="0">
                <a:solidFill>
                  <a:srgbClr val="FF0000"/>
                </a:solidFill>
              </a:rPr>
              <a:t>diagramme des besoins des PP, enrichi de ces exigences système</a:t>
            </a:r>
            <a:r>
              <a:rPr lang="fr-FR" sz="2200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sz="2200" smtClean="0"/>
          </a:p>
        </p:txBody>
      </p:sp>
      <p:sp>
        <p:nvSpPr>
          <p:cNvPr id="18" name="Rectangle à coins arrondis 17"/>
          <p:cNvSpPr/>
          <p:nvPr/>
        </p:nvSpPr>
        <p:spPr>
          <a:xfrm>
            <a:off x="142844" y="4500570"/>
            <a:ext cx="1357322" cy="5000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Besoins des PP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142844" y="5214950"/>
            <a:ext cx="1357322" cy="857256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h="1016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Analyse des exigences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285720" y="142852"/>
            <a:ext cx="1134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Dossier </a:t>
            </a:r>
          </a:p>
          <a:p>
            <a:pPr algn="ctr"/>
            <a:r>
              <a:rPr lang="fr-FR" b="1" dirty="0" smtClean="0"/>
              <a:t>de </a:t>
            </a:r>
          </a:p>
          <a:p>
            <a:pPr algn="ctr"/>
            <a:r>
              <a:rPr lang="fr-FR" b="1" dirty="0" smtClean="0"/>
              <a:t>validation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79057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Cycle de vie d’un système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5857892"/>
            <a:ext cx="785818" cy="61435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dirty="0" err="1" smtClean="0"/>
              <a:t>CdC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 rot="5400000">
            <a:off x="-713618" y="3856834"/>
            <a:ext cx="4857784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3715538" y="3856834"/>
            <a:ext cx="4857784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3000364" y="5929330"/>
            <a:ext cx="2000264" cy="614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 STI2D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Jusqu’aux exigences système…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42844" y="2214554"/>
            <a:ext cx="1357322" cy="6429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Mission principale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42844" y="1285860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 initial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42844" y="2857496"/>
            <a:ext cx="1357322" cy="5715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Contextes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42844" y="3429000"/>
            <a:ext cx="1357322" cy="5715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Utilisations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42844" y="4000504"/>
            <a:ext cx="1357322" cy="5000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Scénarios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 rot="5400000">
            <a:off x="-1785958" y="3429000"/>
            <a:ext cx="6858000" cy="1588"/>
          </a:xfrm>
          <a:prstGeom prst="line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à coins arrondis 17"/>
          <p:cNvSpPr/>
          <p:nvPr/>
        </p:nvSpPr>
        <p:spPr>
          <a:xfrm>
            <a:off x="142844" y="4500570"/>
            <a:ext cx="1357322" cy="5000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Besoins des PP</a:t>
            </a:r>
            <a:endParaRPr lang="fr-FR" dirty="0"/>
          </a:p>
        </p:txBody>
      </p:sp>
      <p:pic>
        <p:nvPicPr>
          <p:cNvPr id="19" name="Image 18" descr="Exigences systè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857364"/>
            <a:ext cx="7042759" cy="4071966"/>
          </a:xfrm>
          <a:prstGeom prst="rect">
            <a:avLst/>
          </a:prstGeom>
        </p:spPr>
      </p:pic>
      <p:sp>
        <p:nvSpPr>
          <p:cNvPr id="20" name="Rectangle à coins arrondis 19"/>
          <p:cNvSpPr/>
          <p:nvPr/>
        </p:nvSpPr>
        <p:spPr>
          <a:xfrm>
            <a:off x="142844" y="5214950"/>
            <a:ext cx="1357322" cy="857256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h="1016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Analyse des exigences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85720" y="142852"/>
            <a:ext cx="1134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Dossier </a:t>
            </a:r>
          </a:p>
          <a:p>
            <a:pPr algn="ctr"/>
            <a:r>
              <a:rPr lang="fr-FR" b="1" dirty="0" smtClean="0"/>
              <a:t>de </a:t>
            </a:r>
          </a:p>
          <a:p>
            <a:pPr algn="ctr"/>
            <a:r>
              <a:rPr lang="fr-FR" b="1" dirty="0" smtClean="0"/>
              <a:t>validation</a:t>
            </a:r>
            <a:endParaRPr lang="fr-FR" b="1" dirty="0"/>
          </a:p>
        </p:txBody>
      </p:sp>
      <p:pic>
        <p:nvPicPr>
          <p:cNvPr id="22" name="Image 21" descr="Sabli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3934" y="6357934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Aide à la rédaction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42844" y="2214554"/>
            <a:ext cx="1357322" cy="6429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Mission principale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42844" y="1285860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 initial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42844" y="2857496"/>
            <a:ext cx="1357322" cy="5715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Contextes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42844" y="3429000"/>
            <a:ext cx="1357322" cy="5715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Utilisations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42844" y="4000504"/>
            <a:ext cx="1357322" cy="5000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Scénarios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 rot="5400000">
            <a:off x="-1785958" y="3429000"/>
            <a:ext cx="6858000" cy="1588"/>
          </a:xfrm>
          <a:prstGeom prst="line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à coins arrondis 17"/>
          <p:cNvSpPr/>
          <p:nvPr/>
        </p:nvSpPr>
        <p:spPr>
          <a:xfrm>
            <a:off x="142844" y="4500570"/>
            <a:ext cx="1357322" cy="5000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Besoins des PP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142844" y="5214950"/>
            <a:ext cx="1357322" cy="857256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h="1016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Analyse des exigences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2428860" y="1785926"/>
            <a:ext cx="6500858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Logiciel                                 largement utilisé sur l’académie : création d’un plugin spécifique à cette rédaction.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16" name="Image 15" descr="magicdraw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1785926"/>
            <a:ext cx="3048000" cy="571500"/>
          </a:xfrm>
          <a:prstGeom prst="rect">
            <a:avLst/>
          </a:prstGeom>
        </p:spPr>
      </p:pic>
      <p:sp>
        <p:nvSpPr>
          <p:cNvPr id="21" name="Accolade fermante 20"/>
          <p:cNvSpPr/>
          <p:nvPr/>
        </p:nvSpPr>
        <p:spPr>
          <a:xfrm>
            <a:off x="1785918" y="1285860"/>
            <a:ext cx="357190" cy="4786346"/>
          </a:xfrm>
          <a:prstGeom prst="rightBrace">
            <a:avLst/>
          </a:prstGeom>
          <a:ln w="25400" cmpd="sng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/>
          <p:cNvCxnSpPr>
            <a:stCxn id="21" idx="1"/>
          </p:cNvCxnSpPr>
          <p:nvPr/>
        </p:nvCxnSpPr>
        <p:spPr>
          <a:xfrm rot="10800000" flipH="1" flipV="1">
            <a:off x="2143108" y="3679032"/>
            <a:ext cx="1000132" cy="321471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429000"/>
            <a:ext cx="4377992" cy="317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3357554" y="5214950"/>
            <a:ext cx="428628" cy="630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vers le bas 26"/>
          <p:cNvSpPr/>
          <p:nvPr/>
        </p:nvSpPr>
        <p:spPr>
          <a:xfrm>
            <a:off x="8072462" y="4143380"/>
            <a:ext cx="35719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7643834" y="5143512"/>
            <a:ext cx="1204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/>
              <a:t>Démo</a:t>
            </a:r>
            <a:endParaRPr lang="fr-FR" sz="32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285720" y="142852"/>
            <a:ext cx="1134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Dossier </a:t>
            </a:r>
          </a:p>
          <a:p>
            <a:pPr algn="ctr"/>
            <a:r>
              <a:rPr lang="fr-FR" b="1" dirty="0" smtClean="0"/>
              <a:t>de </a:t>
            </a:r>
          </a:p>
          <a:p>
            <a:pPr algn="ctr"/>
            <a:r>
              <a:rPr lang="fr-FR" b="1" dirty="0" smtClean="0"/>
              <a:t>validation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1" grpId="0" animBg="1"/>
      <p:bldP spid="25" grpId="0" animBg="1"/>
      <p:bldP spid="27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Rédaction du </a:t>
            </a:r>
            <a:r>
              <a:rPr lang="fr-FR" b="1" dirty="0" err="1" smtClean="0">
                <a:solidFill>
                  <a:srgbClr val="0070C0"/>
                </a:solidFill>
              </a:rPr>
              <a:t>CdC</a:t>
            </a:r>
            <a:r>
              <a:rPr lang="fr-FR" b="1" dirty="0" smtClean="0">
                <a:solidFill>
                  <a:srgbClr val="0070C0"/>
                </a:solidFill>
              </a:rPr>
              <a:t> / IS</a:t>
            </a:r>
            <a:endParaRPr lang="fr-FR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55302742"/>
              </p:ext>
            </p:extLst>
          </p:nvPr>
        </p:nvGraphicFramePr>
        <p:xfrm>
          <a:off x="457200" y="1600200"/>
          <a:ext cx="836327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èche courbée vers le bas 5"/>
          <p:cNvSpPr/>
          <p:nvPr/>
        </p:nvSpPr>
        <p:spPr>
          <a:xfrm rot="10800000">
            <a:off x="1475656" y="5841268"/>
            <a:ext cx="6696745" cy="396044"/>
          </a:xfrm>
          <a:prstGeom prst="curvedDownArrow">
            <a:avLst/>
          </a:prstGeom>
          <a:solidFill>
            <a:srgbClr val="D0E3EA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47864" y="6165304"/>
            <a:ext cx="352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4BACC6"/>
                </a:solidFill>
              </a:rPr>
              <a:t>Récursivité système/sous-systèmes</a:t>
            </a:r>
            <a:endParaRPr lang="fr-FR" b="1" dirty="0">
              <a:solidFill>
                <a:srgbClr val="4BACC6"/>
              </a:solidFill>
            </a:endParaRPr>
          </a:p>
        </p:txBody>
      </p:sp>
      <p:sp>
        <p:nvSpPr>
          <p:cNvPr id="8" name="Flèche courbée vers le bas 7"/>
          <p:cNvSpPr/>
          <p:nvPr/>
        </p:nvSpPr>
        <p:spPr>
          <a:xfrm rot="10800000">
            <a:off x="2607264" y="5229199"/>
            <a:ext cx="2160239" cy="288032"/>
          </a:xfrm>
          <a:prstGeom prst="curvedDownArrow">
            <a:avLst/>
          </a:prstGeom>
          <a:solidFill>
            <a:srgbClr val="D0E3EA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Flèche courbée vers le bas 8"/>
          <p:cNvSpPr/>
          <p:nvPr/>
        </p:nvSpPr>
        <p:spPr>
          <a:xfrm rot="10800000">
            <a:off x="2607264" y="5517230"/>
            <a:ext cx="4536504" cy="288033"/>
          </a:xfrm>
          <a:prstGeom prst="curvedDownArrow">
            <a:avLst/>
          </a:prstGeom>
          <a:solidFill>
            <a:srgbClr val="D0E3EA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67944" y="1691516"/>
            <a:ext cx="16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4BACC6"/>
                </a:solidFill>
              </a:rPr>
              <a:t>Enchaînements</a:t>
            </a:r>
            <a:endParaRPr lang="fr-FR" b="1" dirty="0">
              <a:solidFill>
                <a:srgbClr val="4BACC6"/>
              </a:solidFill>
            </a:endParaRPr>
          </a:p>
        </p:txBody>
      </p:sp>
      <p:sp>
        <p:nvSpPr>
          <p:cNvPr id="11" name="Flèche courbée vers le bas 10"/>
          <p:cNvSpPr/>
          <p:nvPr/>
        </p:nvSpPr>
        <p:spPr>
          <a:xfrm>
            <a:off x="2699792" y="1988840"/>
            <a:ext cx="2160239" cy="288032"/>
          </a:xfrm>
          <a:prstGeom prst="curvedDownArrow">
            <a:avLst/>
          </a:prstGeom>
          <a:solidFill>
            <a:srgbClr val="D0E3EA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Flèche courbée vers le bas 11"/>
          <p:cNvSpPr/>
          <p:nvPr/>
        </p:nvSpPr>
        <p:spPr>
          <a:xfrm>
            <a:off x="4932040" y="1988840"/>
            <a:ext cx="2160239" cy="288032"/>
          </a:xfrm>
          <a:prstGeom prst="curvedDownArrow">
            <a:avLst/>
          </a:prstGeom>
          <a:solidFill>
            <a:srgbClr val="D0E3EA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Flèche courbée vers le bas 13"/>
          <p:cNvSpPr/>
          <p:nvPr/>
        </p:nvSpPr>
        <p:spPr>
          <a:xfrm rot="10800000">
            <a:off x="4983529" y="5206751"/>
            <a:ext cx="2160239" cy="288032"/>
          </a:xfrm>
          <a:prstGeom prst="curvedDownArrow">
            <a:avLst/>
          </a:prstGeom>
          <a:solidFill>
            <a:srgbClr val="D0E3EA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57158" y="2071678"/>
            <a:ext cx="4214842" cy="3429024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14356"/>
            <a:ext cx="7131395" cy="499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à coins arrondis 4"/>
          <p:cNvSpPr/>
          <p:nvPr/>
        </p:nvSpPr>
        <p:spPr>
          <a:xfrm>
            <a:off x="142844" y="2214554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Mission principale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42844" y="3000372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Contextes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42844" y="3786190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Utilisations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42844" y="4572008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Scénarios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142844" y="5357826"/>
            <a:ext cx="1357322" cy="857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Besoins des parties prenantes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85720" y="285728"/>
            <a:ext cx="1095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Etapes</a:t>
            </a:r>
          </a:p>
          <a:p>
            <a:pPr algn="ctr"/>
            <a:r>
              <a:rPr lang="fr-FR" b="1" dirty="0" smtClean="0"/>
              <a:t>rédaction</a:t>
            </a:r>
          </a:p>
          <a:p>
            <a:pPr algn="ctr"/>
            <a:r>
              <a:rPr lang="fr-FR" b="1" dirty="0" err="1" smtClean="0"/>
              <a:t>CdC</a:t>
            </a:r>
            <a:endParaRPr lang="fr-FR" b="1" dirty="0"/>
          </a:p>
        </p:txBody>
      </p:sp>
      <p:cxnSp>
        <p:nvCxnSpPr>
          <p:cNvPr id="16" name="Connecteur droit 15"/>
          <p:cNvCxnSpPr/>
          <p:nvPr/>
        </p:nvCxnSpPr>
        <p:spPr>
          <a:xfrm rot="5400000">
            <a:off x="-1785958" y="3429000"/>
            <a:ext cx="6858000" cy="1588"/>
          </a:xfrm>
          <a:prstGeom prst="line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 descr="Sabli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3934" y="6357934"/>
            <a:ext cx="500066" cy="500066"/>
          </a:xfrm>
          <a:prstGeom prst="rect">
            <a:avLst/>
          </a:prstGeom>
        </p:spPr>
      </p:pic>
      <p:sp>
        <p:nvSpPr>
          <p:cNvPr id="20" name="Rectangle à coins arrondis 19"/>
          <p:cNvSpPr/>
          <p:nvPr/>
        </p:nvSpPr>
        <p:spPr>
          <a:xfrm>
            <a:off x="142844" y="1285860"/>
            <a:ext cx="1357322" cy="785818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h="1016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 initial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Spécification des besoins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57356" y="1571612"/>
            <a:ext cx="7143800" cy="492922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Objet du processus </a:t>
            </a:r>
            <a:r>
              <a:rPr lang="fr-FR" dirty="0" smtClean="0"/>
              <a:t>: définir les besoins applicables à un système pour fournir, dans un environnement donné, les services dont les utilisateurs et les autres parties prenantes ont besoin.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r>
              <a:rPr lang="fr-FR" b="1" dirty="0" smtClean="0"/>
              <a:t>Activités 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Identification des parties prenantes, ou éventuellement des classes de parties, qui seront engagées vis‐à‐vis du système, durant son cycle de vie.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Identification de leurs besoins et leurs souhaits.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Analyse de ceux-ci et transformation en un ensemble de besoins des parties prenantes :</a:t>
            </a:r>
          </a:p>
          <a:p>
            <a:pPr lvl="1">
              <a:buFont typeface="Arial" pitchFamily="34" charset="0"/>
              <a:buChar char="•"/>
            </a:pPr>
            <a:r>
              <a:rPr lang="fr-FR" sz="3200" dirty="0" smtClean="0"/>
              <a:t>exprime les interactions désirées entre un système et son environnement opérationnel ;</a:t>
            </a:r>
          </a:p>
          <a:p>
            <a:pPr lvl="1">
              <a:buFont typeface="Arial" pitchFamily="34" charset="0"/>
              <a:buChar char="•"/>
            </a:pPr>
            <a:r>
              <a:rPr lang="fr-FR" sz="3200" dirty="0" smtClean="0"/>
              <a:t>sert de référence par rapport à la validation de chaque service opérationnel rendu et ainsi confirmer que le système satisfait aux besoins.</a:t>
            </a:r>
            <a:endParaRPr lang="fr-FR" sz="32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42844" y="2214554"/>
            <a:ext cx="1357322" cy="785818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h="1016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Mission principale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42844" y="1285860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 initial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42844" y="3000372"/>
            <a:ext cx="1357322" cy="785818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h="1016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Contextes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42844" y="3786190"/>
            <a:ext cx="1357322" cy="785818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h="1016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Utilisations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42844" y="4572008"/>
            <a:ext cx="1357322" cy="785818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h="1016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Scénarios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42844" y="5357826"/>
            <a:ext cx="1357322" cy="8572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h="1016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Besoins des parties prenantes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85720" y="285728"/>
            <a:ext cx="1095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Etapes</a:t>
            </a:r>
          </a:p>
          <a:p>
            <a:pPr algn="ctr"/>
            <a:r>
              <a:rPr lang="fr-FR" b="1" dirty="0" smtClean="0"/>
              <a:t>rédaction</a:t>
            </a:r>
          </a:p>
          <a:p>
            <a:pPr algn="ctr"/>
            <a:r>
              <a:rPr lang="fr-FR" b="1" dirty="0" err="1" smtClean="0"/>
              <a:t>CdC</a:t>
            </a:r>
            <a:endParaRPr lang="fr-FR" b="1" dirty="0"/>
          </a:p>
        </p:txBody>
      </p:sp>
      <p:cxnSp>
        <p:nvCxnSpPr>
          <p:cNvPr id="12" name="Connecteur droit 11"/>
          <p:cNvCxnSpPr/>
          <p:nvPr/>
        </p:nvCxnSpPr>
        <p:spPr>
          <a:xfrm rot="5400000">
            <a:off x="-1785958" y="3429000"/>
            <a:ext cx="6858000" cy="1588"/>
          </a:xfrm>
          <a:prstGeom prst="line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Mission principale du système 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5918" y="1428737"/>
            <a:ext cx="7086592" cy="1071570"/>
          </a:xfrm>
        </p:spPr>
        <p:txBody>
          <a:bodyPr/>
          <a:lstStyle/>
          <a:p>
            <a:pPr marL="265113" indent="-265113" algn="just"/>
            <a:r>
              <a:rPr lang="fr-FR" sz="2000" dirty="0"/>
              <a:t>U</a:t>
            </a:r>
            <a:r>
              <a:rPr lang="fr-FR" sz="2000" dirty="0" smtClean="0"/>
              <a:t>ne </a:t>
            </a:r>
            <a:r>
              <a:rPr lang="fr-FR" sz="2000" dirty="0"/>
              <a:t>première analyse du besoin doit être menée pour définir la mission principale du système. Cette première analyse cadre globalement le système à faire</a:t>
            </a:r>
            <a:r>
              <a:rPr lang="fr-FR" sz="2000" dirty="0" smtClean="0"/>
              <a:t>.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Mission du systè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289" y="2571744"/>
            <a:ext cx="7412743" cy="3857652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142844" y="2214554"/>
            <a:ext cx="1357322" cy="785818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Mission principale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42844" y="1285860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 initial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42844" y="3000372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Contextes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42844" y="3786190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Utilisations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42844" y="4572008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Scénarios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42844" y="5357826"/>
            <a:ext cx="1357322" cy="857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Besoins des parties prenantes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85720" y="285728"/>
            <a:ext cx="1095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Etapes</a:t>
            </a:r>
          </a:p>
          <a:p>
            <a:pPr algn="ctr"/>
            <a:r>
              <a:rPr lang="fr-FR" b="1" dirty="0" smtClean="0"/>
              <a:t>rédaction</a:t>
            </a:r>
          </a:p>
          <a:p>
            <a:pPr algn="ctr"/>
            <a:r>
              <a:rPr lang="fr-FR" b="1" dirty="0" err="1" smtClean="0"/>
              <a:t>CdC</a:t>
            </a:r>
            <a:endParaRPr lang="fr-FR" b="1" dirty="0"/>
          </a:p>
        </p:txBody>
      </p:sp>
      <p:cxnSp>
        <p:nvCxnSpPr>
          <p:cNvPr id="12" name="Connecteur droit 11"/>
          <p:cNvCxnSpPr/>
          <p:nvPr/>
        </p:nvCxnSpPr>
        <p:spPr>
          <a:xfrm rot="5400000">
            <a:off x="-1785958" y="3429000"/>
            <a:ext cx="6858000" cy="1588"/>
          </a:xfrm>
          <a:prstGeom prst="line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Sabli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3934" y="6357934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868346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Mission principale du système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57356" y="1214422"/>
            <a:ext cx="7015154" cy="4597401"/>
          </a:xfrm>
        </p:spPr>
        <p:txBody>
          <a:bodyPr/>
          <a:lstStyle/>
          <a:p>
            <a:pPr marL="265113" indent="-265113" algn="just">
              <a:buNone/>
            </a:pPr>
            <a:r>
              <a:rPr lang="fr-FR" sz="2000" dirty="0" smtClean="0"/>
              <a:t>Ce diagramme, peut être complété par :</a:t>
            </a:r>
          </a:p>
          <a:p>
            <a:pPr marL="265113" indent="-265113" algn="just"/>
            <a:r>
              <a:rPr lang="fr-FR" sz="2000" dirty="0" smtClean="0"/>
              <a:t>Une liste de besoins et contraintes ;</a:t>
            </a:r>
          </a:p>
          <a:p>
            <a:pPr marL="265113" indent="-265113" algn="just"/>
            <a:r>
              <a:rPr lang="fr-FR" sz="2000" dirty="0" smtClean="0"/>
              <a:t>Les sous-missions déjà identifiées.</a:t>
            </a:r>
            <a:endParaRPr lang="fr-FR" sz="2000" dirty="0"/>
          </a:p>
        </p:txBody>
      </p:sp>
      <p:pic>
        <p:nvPicPr>
          <p:cNvPr id="5" name="Image 4" descr="Mission du systèm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466589"/>
            <a:ext cx="7143800" cy="4319997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142844" y="2214554"/>
            <a:ext cx="1357322" cy="785818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h="1016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Mission principale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42844" y="1285860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 initial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42844" y="3000372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Contextes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42844" y="3786190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Utilisations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42844" y="4572008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Scénarios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42844" y="5357826"/>
            <a:ext cx="1357322" cy="857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Besoins des parties prenantes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85720" y="285728"/>
            <a:ext cx="1095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Etapes</a:t>
            </a:r>
          </a:p>
          <a:p>
            <a:pPr algn="ctr"/>
            <a:r>
              <a:rPr lang="fr-FR" b="1" dirty="0" smtClean="0"/>
              <a:t>rédaction</a:t>
            </a:r>
          </a:p>
          <a:p>
            <a:pPr algn="ctr"/>
            <a:r>
              <a:rPr lang="fr-FR" b="1" dirty="0" err="1" smtClean="0"/>
              <a:t>CdC</a:t>
            </a:r>
            <a:endParaRPr lang="fr-FR" b="1" dirty="0"/>
          </a:p>
        </p:txBody>
      </p:sp>
      <p:cxnSp>
        <p:nvCxnSpPr>
          <p:cNvPr id="15" name="Connecteur droit 14"/>
          <p:cNvCxnSpPr/>
          <p:nvPr/>
        </p:nvCxnSpPr>
        <p:spPr>
          <a:xfrm rot="5400000">
            <a:off x="-1785958" y="3429000"/>
            <a:ext cx="6858000" cy="1588"/>
          </a:xfrm>
          <a:prstGeom prst="line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868346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Définition des contextes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57356" y="1600200"/>
            <a:ext cx="6829444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dirty="0" smtClean="0"/>
              <a:t>Pour chaque phase du cycle de vie où des services sont attendus du système, on définit un diagramme de contexte du système.</a:t>
            </a:r>
          </a:p>
          <a:p>
            <a:endParaRPr lang="fr-FR" dirty="0" smtClean="0"/>
          </a:p>
          <a:p>
            <a:r>
              <a:rPr lang="fr-FR" dirty="0" smtClean="0"/>
              <a:t>Objectifs :</a:t>
            </a:r>
          </a:p>
          <a:p>
            <a:pPr lvl="1"/>
            <a:r>
              <a:rPr lang="fr-FR" dirty="0" smtClean="0"/>
              <a:t>Identifier les parties prenantes ;</a:t>
            </a:r>
          </a:p>
          <a:p>
            <a:pPr lvl="1"/>
            <a:r>
              <a:rPr lang="fr-FR" dirty="0" smtClean="0"/>
              <a:t>Identifier les éléments externes en interaction avec le système ;</a:t>
            </a:r>
          </a:p>
          <a:p>
            <a:pPr lvl="1"/>
            <a:r>
              <a:rPr lang="fr-FR" dirty="0" smtClean="0"/>
              <a:t>Définir les frontières du système et de son contexte.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42844" y="2214554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Mission principale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42844" y="1285860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 initial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42844" y="3000372"/>
            <a:ext cx="1357322" cy="785818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h="1016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Contextes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42844" y="3786190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Utilisations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42844" y="4572008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Scénarios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42844" y="5357826"/>
            <a:ext cx="1357322" cy="857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Besoins des parties prenantes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85720" y="285728"/>
            <a:ext cx="1095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Etapes</a:t>
            </a:r>
          </a:p>
          <a:p>
            <a:pPr algn="ctr"/>
            <a:r>
              <a:rPr lang="fr-FR" b="1" dirty="0" smtClean="0"/>
              <a:t>rédaction</a:t>
            </a:r>
          </a:p>
          <a:p>
            <a:pPr algn="ctr"/>
            <a:r>
              <a:rPr lang="fr-FR" b="1" dirty="0" err="1" smtClean="0"/>
              <a:t>CdC</a:t>
            </a:r>
            <a:endParaRPr lang="fr-FR" b="1" dirty="0"/>
          </a:p>
        </p:txBody>
      </p:sp>
      <p:cxnSp>
        <p:nvCxnSpPr>
          <p:cNvPr id="11" name="Connecteur droit 10"/>
          <p:cNvCxnSpPr/>
          <p:nvPr/>
        </p:nvCxnSpPr>
        <p:spPr>
          <a:xfrm rot="5400000">
            <a:off x="-1785958" y="3429000"/>
            <a:ext cx="6858000" cy="1588"/>
          </a:xfrm>
          <a:prstGeom prst="line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868346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Définition des contextes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 descr="Contex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732" y="1285860"/>
            <a:ext cx="7312300" cy="5214974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142844" y="2214554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Mission principale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42844" y="1285860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 initial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42844" y="3000372"/>
            <a:ext cx="1357322" cy="785818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h="1016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Contextes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42844" y="3786190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Utilisations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42844" y="4572008"/>
            <a:ext cx="1357322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Scénarios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42844" y="5357826"/>
            <a:ext cx="1357322" cy="857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Besoins des parties prenantes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85720" y="285728"/>
            <a:ext cx="1095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Etapes</a:t>
            </a:r>
          </a:p>
          <a:p>
            <a:pPr algn="ctr"/>
            <a:r>
              <a:rPr lang="fr-FR" b="1" dirty="0" smtClean="0"/>
              <a:t>rédaction</a:t>
            </a:r>
          </a:p>
          <a:p>
            <a:pPr algn="ctr"/>
            <a:r>
              <a:rPr lang="fr-FR" b="1" dirty="0" err="1" smtClean="0"/>
              <a:t>CdC</a:t>
            </a:r>
            <a:endParaRPr lang="fr-FR" b="1" dirty="0"/>
          </a:p>
        </p:txBody>
      </p:sp>
      <p:cxnSp>
        <p:nvCxnSpPr>
          <p:cNvPr id="14" name="Connecteur droit 13"/>
          <p:cNvCxnSpPr/>
          <p:nvPr/>
        </p:nvCxnSpPr>
        <p:spPr>
          <a:xfrm rot="5400000">
            <a:off x="-1785958" y="3429000"/>
            <a:ext cx="6858000" cy="1588"/>
          </a:xfrm>
          <a:prstGeom prst="line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Sabli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3934" y="6357934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prstDash val="dash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1013</Words>
  <Application>Microsoft Office PowerPoint</Application>
  <PresentationFormat>Affichage à l'écran (4:3)</PresentationFormat>
  <Paragraphs>276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Ingénierie Système en SysML appliquée à la rédaction  du cahier des charges </vt:lpstr>
      <vt:lpstr>Cycle de vie d’un système</vt:lpstr>
      <vt:lpstr>Rédaction du CdC / IS</vt:lpstr>
      <vt:lpstr>Diapositive 4</vt:lpstr>
      <vt:lpstr>Spécification des besoins</vt:lpstr>
      <vt:lpstr>Mission principale du système </vt:lpstr>
      <vt:lpstr>Mission principale du système</vt:lpstr>
      <vt:lpstr>Définition des contextes</vt:lpstr>
      <vt:lpstr>Définition des contextes</vt:lpstr>
      <vt:lpstr>Définition des utilisations</vt:lpstr>
      <vt:lpstr>Définition des utilisations</vt:lpstr>
      <vt:lpstr>Définition des scénarios</vt:lpstr>
      <vt:lpstr>Définition des besoins des parties prenantes</vt:lpstr>
      <vt:lpstr>Définition des besoins des parties prenantes</vt:lpstr>
      <vt:lpstr>En résumé</vt:lpstr>
      <vt:lpstr>Synthèse des activités</vt:lpstr>
      <vt:lpstr>Analyse des exigences</vt:lpstr>
      <vt:lpstr>Analyse des exigences</vt:lpstr>
      <vt:lpstr>Jusqu’aux exigences système…</vt:lpstr>
      <vt:lpstr>Jusqu’aux exigences système…</vt:lpstr>
      <vt:lpstr>Aide à la rédaction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Ingénierie Système en SysML appliquée à la rédaction  du cahier des charges</dc:title>
  <dc:creator>YLG</dc:creator>
  <cp:lastModifiedBy>YLG</cp:lastModifiedBy>
  <cp:revision>60</cp:revision>
  <dcterms:created xsi:type="dcterms:W3CDTF">2014-02-15T07:32:47Z</dcterms:created>
  <dcterms:modified xsi:type="dcterms:W3CDTF">2014-03-24T10:59:02Z</dcterms:modified>
</cp:coreProperties>
</file>