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4" r:id="rId4"/>
    <p:sldId id="272" r:id="rId5"/>
    <p:sldId id="259" r:id="rId6"/>
    <p:sldId id="276" r:id="rId7"/>
    <p:sldId id="277" r:id="rId8"/>
    <p:sldId id="261" r:id="rId9"/>
    <p:sldId id="266" r:id="rId10"/>
    <p:sldId id="267" r:id="rId11"/>
    <p:sldId id="269" r:id="rId12"/>
    <p:sldId id="270" r:id="rId13"/>
    <p:sldId id="271" r:id="rId14"/>
    <p:sldId id="273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  <a:srgbClr val="0000CC"/>
    <a:srgbClr val="92F1F6"/>
    <a:srgbClr val="20E2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24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2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7CF78-EECC-4866-A32A-214321F9ECE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03760F-2B17-4897-AC3C-EBA325E495E6}">
      <dgm:prSet phldrT="[Texte]"/>
      <dgm:spPr>
        <a:solidFill>
          <a:srgbClr val="008000"/>
        </a:solidFill>
      </dgm:spPr>
      <dgm:t>
        <a:bodyPr/>
        <a:lstStyle/>
        <a:p>
          <a:r>
            <a:rPr lang="fr-FR" dirty="0" smtClean="0"/>
            <a:t>Système souhaité</a:t>
          </a:r>
          <a:endParaRPr lang="fr-FR" dirty="0"/>
        </a:p>
      </dgm:t>
    </dgm:pt>
    <dgm:pt modelId="{FCF20B6C-3EA7-4EED-AC39-56227751B459}" type="parTrans" cxnId="{70827D1A-04E9-4AF8-8DF2-BEACBC343130}">
      <dgm:prSet/>
      <dgm:spPr/>
      <dgm:t>
        <a:bodyPr/>
        <a:lstStyle/>
        <a:p>
          <a:endParaRPr lang="fr-FR"/>
        </a:p>
      </dgm:t>
    </dgm:pt>
    <dgm:pt modelId="{44402E3F-B488-4073-8987-EA930BC67637}" type="sibTrans" cxnId="{70827D1A-04E9-4AF8-8DF2-BEACBC343130}">
      <dgm:prSet/>
      <dgm:spPr/>
      <dgm:t>
        <a:bodyPr/>
        <a:lstStyle/>
        <a:p>
          <a:endParaRPr lang="fr-FR"/>
        </a:p>
      </dgm:t>
    </dgm:pt>
    <dgm:pt modelId="{B8955B9C-235B-46A6-9D3B-F1E7BF0AD465}">
      <dgm:prSet phldrT="[Texte]"/>
      <dgm:spPr>
        <a:solidFill>
          <a:srgbClr val="0000CC"/>
        </a:solidFill>
      </dgm:spPr>
      <dgm:t>
        <a:bodyPr/>
        <a:lstStyle/>
        <a:p>
          <a:r>
            <a:rPr lang="fr-FR" dirty="0" smtClean="0"/>
            <a:t>Système simulé</a:t>
          </a:r>
          <a:endParaRPr lang="fr-FR" dirty="0"/>
        </a:p>
      </dgm:t>
    </dgm:pt>
    <dgm:pt modelId="{35014147-E719-4405-A1A9-B9C886819D5C}" type="parTrans" cxnId="{D43AA086-D75B-4E7C-950B-32791FD3F054}">
      <dgm:prSet/>
      <dgm:spPr/>
      <dgm:t>
        <a:bodyPr/>
        <a:lstStyle/>
        <a:p>
          <a:endParaRPr lang="fr-FR"/>
        </a:p>
      </dgm:t>
    </dgm:pt>
    <dgm:pt modelId="{CC63C7D7-FC18-4706-9414-E04F1D5417D4}" type="sibTrans" cxnId="{D43AA086-D75B-4E7C-950B-32791FD3F054}">
      <dgm:prSet/>
      <dgm:spPr>
        <a:gradFill flip="none" rotWithShape="1">
          <a:gsLst>
            <a:gs pos="0">
              <a:srgbClr val="0000CC"/>
            </a:gs>
            <a:gs pos="100000">
              <a:srgbClr val="FF00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endParaRPr lang="fr-FR"/>
        </a:p>
      </dgm:t>
    </dgm:pt>
    <dgm:pt modelId="{5001DDAE-D81B-423C-B87A-99C9C6114218}">
      <dgm:prSet phldrT="[Texte]"/>
      <dgm:spPr>
        <a:solidFill>
          <a:srgbClr val="FF00FF"/>
        </a:solidFill>
      </dgm:spPr>
      <dgm:t>
        <a:bodyPr/>
        <a:lstStyle/>
        <a:p>
          <a:r>
            <a:rPr lang="fr-FR" dirty="0" smtClean="0"/>
            <a:t>Système réel</a:t>
          </a:r>
          <a:endParaRPr lang="fr-FR" dirty="0"/>
        </a:p>
      </dgm:t>
    </dgm:pt>
    <dgm:pt modelId="{57D7E093-AC7F-4691-984C-2D1DE7B340BB}" type="sibTrans" cxnId="{66E2F24E-651D-4DEF-9E76-E7FA68619ED5}">
      <dgm:prSet/>
      <dgm:spPr>
        <a:gradFill rotWithShape="0">
          <a:gsLst>
            <a:gs pos="0">
              <a:srgbClr val="FF00FF"/>
            </a:gs>
            <a:gs pos="100000">
              <a:srgbClr val="008000"/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</a:gradFill>
        <a:ln>
          <a:gradFill flip="none" rotWithShape="1">
            <a:gsLst>
              <a:gs pos="0">
                <a:srgbClr val="FF00FF"/>
              </a:gs>
              <a:gs pos="100000">
                <a:srgbClr val="008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a:ln>
      </dgm:spPr>
      <dgm:t>
        <a:bodyPr/>
        <a:lstStyle/>
        <a:p>
          <a:endParaRPr lang="fr-FR"/>
        </a:p>
      </dgm:t>
    </dgm:pt>
    <dgm:pt modelId="{4DBFA29E-BBB3-4007-9EB2-8DD51F376CA2}" type="parTrans" cxnId="{66E2F24E-651D-4DEF-9E76-E7FA68619ED5}">
      <dgm:prSet/>
      <dgm:spPr/>
      <dgm:t>
        <a:bodyPr/>
        <a:lstStyle/>
        <a:p>
          <a:endParaRPr lang="fr-FR"/>
        </a:p>
      </dgm:t>
    </dgm:pt>
    <dgm:pt modelId="{215EB4CE-3AAB-4E0D-815F-736EE7579891}" type="pres">
      <dgm:prSet presAssocID="{4E77CF78-EECC-4866-A32A-214321F9EC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6B989D8-FEA2-463E-A358-6F9B65DA1C3B}" type="pres">
      <dgm:prSet presAssocID="{4103760F-2B17-4897-AC3C-EBA325E495E6}" presName="node" presStyleLbl="node1" presStyleIdx="0" presStyleCnt="3" custRadScaleRad="98435" custRadScaleInc="-482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F4614F-052B-468F-9031-92111FEDB4AA}" type="pres">
      <dgm:prSet presAssocID="{44402E3F-B488-4073-8987-EA930BC67637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BA61D94-E82B-4DEB-9498-25F80DB47215}" type="pres">
      <dgm:prSet presAssocID="{44402E3F-B488-4073-8987-EA930BC67637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CDF9C6F-1BB4-432B-8193-D8C5D4EA75F6}" type="pres">
      <dgm:prSet presAssocID="{B8955B9C-235B-46A6-9D3B-F1E7BF0AD4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736642-3B96-433B-9F80-58821D7196FA}" type="pres">
      <dgm:prSet presAssocID="{CC63C7D7-FC18-4706-9414-E04F1D5417D4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EB28AB5-7BF9-4B80-9277-9540C5CFB2D5}" type="pres">
      <dgm:prSet presAssocID="{CC63C7D7-FC18-4706-9414-E04F1D5417D4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F8B20F0B-EF33-4D62-A972-CEB3990B25B4}" type="pres">
      <dgm:prSet presAssocID="{5001DDAE-D81B-423C-B87A-99C9C611421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3F1E2-3896-4679-8B9F-8497ABCA0CBE}" type="pres">
      <dgm:prSet presAssocID="{57D7E093-AC7F-4691-984C-2D1DE7B340BB}" presName="sibTrans" presStyleLbl="sibTrans2D1" presStyleIdx="2" presStyleCnt="3"/>
      <dgm:spPr/>
      <dgm:t>
        <a:bodyPr/>
        <a:lstStyle/>
        <a:p>
          <a:endParaRPr lang="fr-FR"/>
        </a:p>
      </dgm:t>
    </dgm:pt>
    <dgm:pt modelId="{8C8BF49D-9ADD-4307-9FBA-EDE11D690832}" type="pres">
      <dgm:prSet presAssocID="{57D7E093-AC7F-4691-984C-2D1DE7B340BB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48A7561C-601A-41AD-A22C-D6CC6F60BE1A}" type="presOf" srcId="{57D7E093-AC7F-4691-984C-2D1DE7B340BB}" destId="{8C8BF49D-9ADD-4307-9FBA-EDE11D690832}" srcOrd="1" destOrd="0" presId="urn:microsoft.com/office/officeart/2005/8/layout/cycle7"/>
    <dgm:cxn modelId="{9E039D9F-1AB6-498A-9847-5BFE6FC93602}" type="presOf" srcId="{44402E3F-B488-4073-8987-EA930BC67637}" destId="{DBA61D94-E82B-4DEB-9498-25F80DB47215}" srcOrd="1" destOrd="0" presId="urn:microsoft.com/office/officeart/2005/8/layout/cycle7"/>
    <dgm:cxn modelId="{C62CDE63-F1EF-48FC-9A48-F063111778FC}" type="presOf" srcId="{B8955B9C-235B-46A6-9D3B-F1E7BF0AD465}" destId="{ACDF9C6F-1BB4-432B-8193-D8C5D4EA75F6}" srcOrd="0" destOrd="0" presId="urn:microsoft.com/office/officeart/2005/8/layout/cycle7"/>
    <dgm:cxn modelId="{15D52E87-DE1C-47FB-91E1-FFE0B6B02359}" type="presOf" srcId="{4103760F-2B17-4897-AC3C-EBA325E495E6}" destId="{C6B989D8-FEA2-463E-A358-6F9B65DA1C3B}" srcOrd="0" destOrd="0" presId="urn:microsoft.com/office/officeart/2005/8/layout/cycle7"/>
    <dgm:cxn modelId="{8080FE5C-A99B-4952-9C2C-DD75BF209CB1}" type="presOf" srcId="{CC63C7D7-FC18-4706-9414-E04F1D5417D4}" destId="{5EB28AB5-7BF9-4B80-9277-9540C5CFB2D5}" srcOrd="1" destOrd="0" presId="urn:microsoft.com/office/officeart/2005/8/layout/cycle7"/>
    <dgm:cxn modelId="{829CD6A6-81EE-43C3-8780-27A319AA2151}" type="presOf" srcId="{57D7E093-AC7F-4691-984C-2D1DE7B340BB}" destId="{4CD3F1E2-3896-4679-8B9F-8497ABCA0CBE}" srcOrd="0" destOrd="0" presId="urn:microsoft.com/office/officeart/2005/8/layout/cycle7"/>
    <dgm:cxn modelId="{D43AA086-D75B-4E7C-950B-32791FD3F054}" srcId="{4E77CF78-EECC-4866-A32A-214321F9ECE2}" destId="{B8955B9C-235B-46A6-9D3B-F1E7BF0AD465}" srcOrd="1" destOrd="0" parTransId="{35014147-E719-4405-A1A9-B9C886819D5C}" sibTransId="{CC63C7D7-FC18-4706-9414-E04F1D5417D4}"/>
    <dgm:cxn modelId="{8F7BFF18-6DE5-48DA-9C16-862B1C4CB5AC}" type="presOf" srcId="{44402E3F-B488-4073-8987-EA930BC67637}" destId="{20F4614F-052B-468F-9031-92111FEDB4AA}" srcOrd="0" destOrd="0" presId="urn:microsoft.com/office/officeart/2005/8/layout/cycle7"/>
    <dgm:cxn modelId="{FE3D9FA3-B862-475A-BCDE-66A5BAD5BAE9}" type="presOf" srcId="{4E77CF78-EECC-4866-A32A-214321F9ECE2}" destId="{215EB4CE-3AAB-4E0D-815F-736EE7579891}" srcOrd="0" destOrd="0" presId="urn:microsoft.com/office/officeart/2005/8/layout/cycle7"/>
    <dgm:cxn modelId="{70827D1A-04E9-4AF8-8DF2-BEACBC343130}" srcId="{4E77CF78-EECC-4866-A32A-214321F9ECE2}" destId="{4103760F-2B17-4897-AC3C-EBA325E495E6}" srcOrd="0" destOrd="0" parTransId="{FCF20B6C-3EA7-4EED-AC39-56227751B459}" sibTransId="{44402E3F-B488-4073-8987-EA930BC67637}"/>
    <dgm:cxn modelId="{66E2F24E-651D-4DEF-9E76-E7FA68619ED5}" srcId="{4E77CF78-EECC-4866-A32A-214321F9ECE2}" destId="{5001DDAE-D81B-423C-B87A-99C9C6114218}" srcOrd="2" destOrd="0" parTransId="{4DBFA29E-BBB3-4007-9EB2-8DD51F376CA2}" sibTransId="{57D7E093-AC7F-4691-984C-2D1DE7B340BB}"/>
    <dgm:cxn modelId="{615D493C-5126-4BA9-BE69-05402A3A0CA8}" type="presOf" srcId="{5001DDAE-D81B-423C-B87A-99C9C6114218}" destId="{F8B20F0B-EF33-4D62-A972-CEB3990B25B4}" srcOrd="0" destOrd="0" presId="urn:microsoft.com/office/officeart/2005/8/layout/cycle7"/>
    <dgm:cxn modelId="{AC2378FE-1134-4CC5-B2FD-C714377B73BD}" type="presOf" srcId="{CC63C7D7-FC18-4706-9414-E04F1D5417D4}" destId="{BF736642-3B96-433B-9F80-58821D7196FA}" srcOrd="0" destOrd="0" presId="urn:microsoft.com/office/officeart/2005/8/layout/cycle7"/>
    <dgm:cxn modelId="{9C20E3D0-5FC3-40C7-9EB1-A1A2DBBCA236}" type="presParOf" srcId="{215EB4CE-3AAB-4E0D-815F-736EE7579891}" destId="{C6B989D8-FEA2-463E-A358-6F9B65DA1C3B}" srcOrd="0" destOrd="0" presId="urn:microsoft.com/office/officeart/2005/8/layout/cycle7"/>
    <dgm:cxn modelId="{4A7ADD5D-8DEB-40A7-9E2B-27DC1AD062F9}" type="presParOf" srcId="{215EB4CE-3AAB-4E0D-815F-736EE7579891}" destId="{20F4614F-052B-468F-9031-92111FEDB4AA}" srcOrd="1" destOrd="0" presId="urn:microsoft.com/office/officeart/2005/8/layout/cycle7"/>
    <dgm:cxn modelId="{07A1D6FE-7203-4E81-B64E-186010E51F5F}" type="presParOf" srcId="{20F4614F-052B-468F-9031-92111FEDB4AA}" destId="{DBA61D94-E82B-4DEB-9498-25F80DB47215}" srcOrd="0" destOrd="0" presId="urn:microsoft.com/office/officeart/2005/8/layout/cycle7"/>
    <dgm:cxn modelId="{C24A9C3F-3F5B-4444-A396-4C4A3A13DD0F}" type="presParOf" srcId="{215EB4CE-3AAB-4E0D-815F-736EE7579891}" destId="{ACDF9C6F-1BB4-432B-8193-D8C5D4EA75F6}" srcOrd="2" destOrd="0" presId="urn:microsoft.com/office/officeart/2005/8/layout/cycle7"/>
    <dgm:cxn modelId="{899503D8-DA2C-4897-A9C1-86CDFCDAD86B}" type="presParOf" srcId="{215EB4CE-3AAB-4E0D-815F-736EE7579891}" destId="{BF736642-3B96-433B-9F80-58821D7196FA}" srcOrd="3" destOrd="0" presId="urn:microsoft.com/office/officeart/2005/8/layout/cycle7"/>
    <dgm:cxn modelId="{BE6D235B-D1A2-422D-AB55-00C0DA7FA26A}" type="presParOf" srcId="{BF736642-3B96-433B-9F80-58821D7196FA}" destId="{5EB28AB5-7BF9-4B80-9277-9540C5CFB2D5}" srcOrd="0" destOrd="0" presId="urn:microsoft.com/office/officeart/2005/8/layout/cycle7"/>
    <dgm:cxn modelId="{0823BAE9-FC29-4977-8EBC-9543E81BD79A}" type="presParOf" srcId="{215EB4CE-3AAB-4E0D-815F-736EE7579891}" destId="{F8B20F0B-EF33-4D62-A972-CEB3990B25B4}" srcOrd="4" destOrd="0" presId="urn:microsoft.com/office/officeart/2005/8/layout/cycle7"/>
    <dgm:cxn modelId="{3B43044B-8077-47A9-B45B-9911370ACA83}" type="presParOf" srcId="{215EB4CE-3AAB-4E0D-815F-736EE7579891}" destId="{4CD3F1E2-3896-4679-8B9F-8497ABCA0CBE}" srcOrd="5" destOrd="0" presId="urn:microsoft.com/office/officeart/2005/8/layout/cycle7"/>
    <dgm:cxn modelId="{E6EA7D23-B8A4-4AE9-9E65-8C6DD9E7708A}" type="presParOf" srcId="{4CD3F1E2-3896-4679-8B9F-8497ABCA0CBE}" destId="{8C8BF49D-9ADD-4307-9FBA-EDE11D69083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77CF78-EECC-4866-A32A-214321F9ECE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03760F-2B17-4897-AC3C-EBA325E495E6}">
      <dgm:prSet phldrT="[Texte]"/>
      <dgm:spPr>
        <a:solidFill>
          <a:srgbClr val="008000"/>
        </a:solidFill>
      </dgm:spPr>
      <dgm:t>
        <a:bodyPr/>
        <a:lstStyle/>
        <a:p>
          <a:r>
            <a:rPr lang="fr-FR" dirty="0" smtClean="0"/>
            <a:t>Système souhaité</a:t>
          </a:r>
          <a:endParaRPr lang="fr-FR" dirty="0"/>
        </a:p>
      </dgm:t>
    </dgm:pt>
    <dgm:pt modelId="{FCF20B6C-3EA7-4EED-AC39-56227751B459}" type="parTrans" cxnId="{70827D1A-04E9-4AF8-8DF2-BEACBC343130}">
      <dgm:prSet/>
      <dgm:spPr/>
      <dgm:t>
        <a:bodyPr/>
        <a:lstStyle/>
        <a:p>
          <a:endParaRPr lang="fr-FR"/>
        </a:p>
      </dgm:t>
    </dgm:pt>
    <dgm:pt modelId="{44402E3F-B488-4073-8987-EA930BC67637}" type="sibTrans" cxnId="{70827D1A-04E9-4AF8-8DF2-BEACBC343130}">
      <dgm:prSet/>
      <dgm:spPr/>
      <dgm:t>
        <a:bodyPr/>
        <a:lstStyle/>
        <a:p>
          <a:endParaRPr lang="fr-FR"/>
        </a:p>
      </dgm:t>
    </dgm:pt>
    <dgm:pt modelId="{B8955B9C-235B-46A6-9D3B-F1E7BF0AD465}">
      <dgm:prSet phldrT="[Texte]"/>
      <dgm:spPr>
        <a:solidFill>
          <a:srgbClr val="0000CC"/>
        </a:solidFill>
      </dgm:spPr>
      <dgm:t>
        <a:bodyPr/>
        <a:lstStyle/>
        <a:p>
          <a:r>
            <a:rPr lang="fr-FR" dirty="0" smtClean="0"/>
            <a:t>Système simulé</a:t>
          </a:r>
          <a:endParaRPr lang="fr-FR" dirty="0"/>
        </a:p>
      </dgm:t>
    </dgm:pt>
    <dgm:pt modelId="{35014147-E719-4405-A1A9-B9C886819D5C}" type="parTrans" cxnId="{D43AA086-D75B-4E7C-950B-32791FD3F054}">
      <dgm:prSet/>
      <dgm:spPr/>
      <dgm:t>
        <a:bodyPr/>
        <a:lstStyle/>
        <a:p>
          <a:endParaRPr lang="fr-FR"/>
        </a:p>
      </dgm:t>
    </dgm:pt>
    <dgm:pt modelId="{CC63C7D7-FC18-4706-9414-E04F1D5417D4}" type="sibTrans" cxnId="{D43AA086-D75B-4E7C-950B-32791FD3F054}">
      <dgm:prSet/>
      <dgm:spPr>
        <a:gradFill flip="none" rotWithShape="1">
          <a:gsLst>
            <a:gs pos="0">
              <a:srgbClr val="0000CC"/>
            </a:gs>
            <a:gs pos="100000">
              <a:srgbClr val="FF00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</dgm:spPr>
      <dgm:t>
        <a:bodyPr/>
        <a:lstStyle/>
        <a:p>
          <a:endParaRPr lang="fr-FR"/>
        </a:p>
      </dgm:t>
    </dgm:pt>
    <dgm:pt modelId="{5001DDAE-D81B-423C-B87A-99C9C6114218}">
      <dgm:prSet phldrT="[Texte]"/>
      <dgm:spPr>
        <a:solidFill>
          <a:srgbClr val="FF00FF"/>
        </a:solidFill>
      </dgm:spPr>
      <dgm:t>
        <a:bodyPr/>
        <a:lstStyle/>
        <a:p>
          <a:r>
            <a:rPr lang="fr-FR" dirty="0" smtClean="0"/>
            <a:t>Système réel</a:t>
          </a:r>
          <a:endParaRPr lang="fr-FR" dirty="0"/>
        </a:p>
      </dgm:t>
    </dgm:pt>
    <dgm:pt modelId="{57D7E093-AC7F-4691-984C-2D1DE7B340BB}" type="sibTrans" cxnId="{66E2F24E-651D-4DEF-9E76-E7FA68619ED5}">
      <dgm:prSet/>
      <dgm:spPr/>
      <dgm:t>
        <a:bodyPr/>
        <a:lstStyle/>
        <a:p>
          <a:endParaRPr lang="fr-FR"/>
        </a:p>
      </dgm:t>
    </dgm:pt>
    <dgm:pt modelId="{4DBFA29E-BBB3-4007-9EB2-8DD51F376CA2}" type="parTrans" cxnId="{66E2F24E-651D-4DEF-9E76-E7FA68619ED5}">
      <dgm:prSet/>
      <dgm:spPr/>
      <dgm:t>
        <a:bodyPr/>
        <a:lstStyle/>
        <a:p>
          <a:endParaRPr lang="fr-FR"/>
        </a:p>
      </dgm:t>
    </dgm:pt>
    <dgm:pt modelId="{215EB4CE-3AAB-4E0D-815F-736EE7579891}" type="pres">
      <dgm:prSet presAssocID="{4E77CF78-EECC-4866-A32A-214321F9EC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6B989D8-FEA2-463E-A358-6F9B65DA1C3B}" type="pres">
      <dgm:prSet presAssocID="{4103760F-2B17-4897-AC3C-EBA325E495E6}" presName="node" presStyleLbl="node1" presStyleIdx="0" presStyleCnt="3" custRadScaleRad="83965" custRadScaleInc="-56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F4614F-052B-468F-9031-92111FEDB4AA}" type="pres">
      <dgm:prSet presAssocID="{44402E3F-B488-4073-8987-EA930BC67637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BA61D94-E82B-4DEB-9498-25F80DB47215}" type="pres">
      <dgm:prSet presAssocID="{44402E3F-B488-4073-8987-EA930BC67637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CDF9C6F-1BB4-432B-8193-D8C5D4EA75F6}" type="pres">
      <dgm:prSet presAssocID="{B8955B9C-235B-46A6-9D3B-F1E7BF0AD46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736642-3B96-433B-9F80-58821D7196FA}" type="pres">
      <dgm:prSet presAssocID="{CC63C7D7-FC18-4706-9414-E04F1D5417D4}" presName="sibTrans" presStyleLbl="sibTrans2D1" presStyleIdx="1" presStyleCnt="3"/>
      <dgm:spPr/>
      <dgm:t>
        <a:bodyPr/>
        <a:lstStyle/>
        <a:p>
          <a:endParaRPr lang="fr-FR"/>
        </a:p>
      </dgm:t>
    </dgm:pt>
    <dgm:pt modelId="{5EB28AB5-7BF9-4B80-9277-9540C5CFB2D5}" type="pres">
      <dgm:prSet presAssocID="{CC63C7D7-FC18-4706-9414-E04F1D5417D4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F8B20F0B-EF33-4D62-A972-CEB3990B25B4}" type="pres">
      <dgm:prSet presAssocID="{5001DDAE-D81B-423C-B87A-99C9C611421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3F1E2-3896-4679-8B9F-8497ABCA0CBE}" type="pres">
      <dgm:prSet presAssocID="{57D7E093-AC7F-4691-984C-2D1DE7B340BB}" presName="sibTrans" presStyleLbl="sibTrans2D1" presStyleIdx="2" presStyleCnt="3"/>
      <dgm:spPr/>
      <dgm:t>
        <a:bodyPr/>
        <a:lstStyle/>
        <a:p>
          <a:endParaRPr lang="fr-FR"/>
        </a:p>
      </dgm:t>
    </dgm:pt>
    <dgm:pt modelId="{8C8BF49D-9ADD-4307-9FBA-EDE11D690832}" type="pres">
      <dgm:prSet presAssocID="{57D7E093-AC7F-4691-984C-2D1DE7B340BB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29E49910-70FC-49B9-B76F-C9C71C5C8979}" type="presOf" srcId="{44402E3F-B488-4073-8987-EA930BC67637}" destId="{20F4614F-052B-468F-9031-92111FEDB4AA}" srcOrd="0" destOrd="0" presId="urn:microsoft.com/office/officeart/2005/8/layout/cycle7"/>
    <dgm:cxn modelId="{9F4396F5-6FFC-46C8-BFFD-8E809D97B6CA}" type="presOf" srcId="{4E77CF78-EECC-4866-A32A-214321F9ECE2}" destId="{215EB4CE-3AAB-4E0D-815F-736EE7579891}" srcOrd="0" destOrd="0" presId="urn:microsoft.com/office/officeart/2005/8/layout/cycle7"/>
    <dgm:cxn modelId="{66E2F24E-651D-4DEF-9E76-E7FA68619ED5}" srcId="{4E77CF78-EECC-4866-A32A-214321F9ECE2}" destId="{5001DDAE-D81B-423C-B87A-99C9C6114218}" srcOrd="2" destOrd="0" parTransId="{4DBFA29E-BBB3-4007-9EB2-8DD51F376CA2}" sibTransId="{57D7E093-AC7F-4691-984C-2D1DE7B340BB}"/>
    <dgm:cxn modelId="{9FC4D925-4559-47B7-991D-3C7AB67C76AB}" type="presOf" srcId="{CC63C7D7-FC18-4706-9414-E04F1D5417D4}" destId="{BF736642-3B96-433B-9F80-58821D7196FA}" srcOrd="0" destOrd="0" presId="urn:microsoft.com/office/officeart/2005/8/layout/cycle7"/>
    <dgm:cxn modelId="{D43AA086-D75B-4E7C-950B-32791FD3F054}" srcId="{4E77CF78-EECC-4866-A32A-214321F9ECE2}" destId="{B8955B9C-235B-46A6-9D3B-F1E7BF0AD465}" srcOrd="1" destOrd="0" parTransId="{35014147-E719-4405-A1A9-B9C886819D5C}" sibTransId="{CC63C7D7-FC18-4706-9414-E04F1D5417D4}"/>
    <dgm:cxn modelId="{09CC3501-32D1-4B9B-855D-91795A0D443A}" type="presOf" srcId="{4103760F-2B17-4897-AC3C-EBA325E495E6}" destId="{C6B989D8-FEA2-463E-A358-6F9B65DA1C3B}" srcOrd="0" destOrd="0" presId="urn:microsoft.com/office/officeart/2005/8/layout/cycle7"/>
    <dgm:cxn modelId="{88663839-1000-4CA7-BBE1-C3BFAA6D7CAC}" type="presOf" srcId="{5001DDAE-D81B-423C-B87A-99C9C6114218}" destId="{F8B20F0B-EF33-4D62-A972-CEB3990B25B4}" srcOrd="0" destOrd="0" presId="urn:microsoft.com/office/officeart/2005/8/layout/cycle7"/>
    <dgm:cxn modelId="{D7A8709D-0773-4F69-ADDA-D2BBFE9CE4BC}" type="presOf" srcId="{57D7E093-AC7F-4691-984C-2D1DE7B340BB}" destId="{4CD3F1E2-3896-4679-8B9F-8497ABCA0CBE}" srcOrd="0" destOrd="0" presId="urn:microsoft.com/office/officeart/2005/8/layout/cycle7"/>
    <dgm:cxn modelId="{A924513C-2CDA-40F8-B745-B821AE1CF336}" type="presOf" srcId="{B8955B9C-235B-46A6-9D3B-F1E7BF0AD465}" destId="{ACDF9C6F-1BB4-432B-8193-D8C5D4EA75F6}" srcOrd="0" destOrd="0" presId="urn:microsoft.com/office/officeart/2005/8/layout/cycle7"/>
    <dgm:cxn modelId="{70827D1A-04E9-4AF8-8DF2-BEACBC343130}" srcId="{4E77CF78-EECC-4866-A32A-214321F9ECE2}" destId="{4103760F-2B17-4897-AC3C-EBA325E495E6}" srcOrd="0" destOrd="0" parTransId="{FCF20B6C-3EA7-4EED-AC39-56227751B459}" sibTransId="{44402E3F-B488-4073-8987-EA930BC67637}"/>
    <dgm:cxn modelId="{6E7BEB43-CBC7-484A-955B-214CF75A6504}" type="presOf" srcId="{57D7E093-AC7F-4691-984C-2D1DE7B340BB}" destId="{8C8BF49D-9ADD-4307-9FBA-EDE11D690832}" srcOrd="1" destOrd="0" presId="urn:microsoft.com/office/officeart/2005/8/layout/cycle7"/>
    <dgm:cxn modelId="{AF84C1B0-FF88-4B62-A346-B7463B886271}" type="presOf" srcId="{44402E3F-B488-4073-8987-EA930BC67637}" destId="{DBA61D94-E82B-4DEB-9498-25F80DB47215}" srcOrd="1" destOrd="0" presId="urn:microsoft.com/office/officeart/2005/8/layout/cycle7"/>
    <dgm:cxn modelId="{DDF46108-CAE5-4AB3-828D-7F7DF6A5A762}" type="presOf" srcId="{CC63C7D7-FC18-4706-9414-E04F1D5417D4}" destId="{5EB28AB5-7BF9-4B80-9277-9540C5CFB2D5}" srcOrd="1" destOrd="0" presId="urn:microsoft.com/office/officeart/2005/8/layout/cycle7"/>
    <dgm:cxn modelId="{AB8902FA-27CC-4215-AE43-F87B65A78929}" type="presParOf" srcId="{215EB4CE-3AAB-4E0D-815F-736EE7579891}" destId="{C6B989D8-FEA2-463E-A358-6F9B65DA1C3B}" srcOrd="0" destOrd="0" presId="urn:microsoft.com/office/officeart/2005/8/layout/cycle7"/>
    <dgm:cxn modelId="{62D33EC7-FBB9-46B8-B530-21714B6966B4}" type="presParOf" srcId="{215EB4CE-3AAB-4E0D-815F-736EE7579891}" destId="{20F4614F-052B-468F-9031-92111FEDB4AA}" srcOrd="1" destOrd="0" presId="urn:microsoft.com/office/officeart/2005/8/layout/cycle7"/>
    <dgm:cxn modelId="{F989C2FA-40A8-4B53-8D56-A2034F276C1F}" type="presParOf" srcId="{20F4614F-052B-468F-9031-92111FEDB4AA}" destId="{DBA61D94-E82B-4DEB-9498-25F80DB47215}" srcOrd="0" destOrd="0" presId="urn:microsoft.com/office/officeart/2005/8/layout/cycle7"/>
    <dgm:cxn modelId="{07C8BF15-F48D-430A-80E7-A0598AA302B5}" type="presParOf" srcId="{215EB4CE-3AAB-4E0D-815F-736EE7579891}" destId="{ACDF9C6F-1BB4-432B-8193-D8C5D4EA75F6}" srcOrd="2" destOrd="0" presId="urn:microsoft.com/office/officeart/2005/8/layout/cycle7"/>
    <dgm:cxn modelId="{C0B6AED4-2B35-455F-8D1A-B739C83EAAE5}" type="presParOf" srcId="{215EB4CE-3AAB-4E0D-815F-736EE7579891}" destId="{BF736642-3B96-433B-9F80-58821D7196FA}" srcOrd="3" destOrd="0" presId="urn:microsoft.com/office/officeart/2005/8/layout/cycle7"/>
    <dgm:cxn modelId="{4934D341-2A2A-4935-B457-6CF1ECF499AD}" type="presParOf" srcId="{BF736642-3B96-433B-9F80-58821D7196FA}" destId="{5EB28AB5-7BF9-4B80-9277-9540C5CFB2D5}" srcOrd="0" destOrd="0" presId="urn:microsoft.com/office/officeart/2005/8/layout/cycle7"/>
    <dgm:cxn modelId="{A33C7392-2E75-4C9E-967E-D43298F88ABA}" type="presParOf" srcId="{215EB4CE-3AAB-4E0D-815F-736EE7579891}" destId="{F8B20F0B-EF33-4D62-A972-CEB3990B25B4}" srcOrd="4" destOrd="0" presId="urn:microsoft.com/office/officeart/2005/8/layout/cycle7"/>
    <dgm:cxn modelId="{9793929D-418C-47DC-BE4A-037DA43382C9}" type="presParOf" srcId="{215EB4CE-3AAB-4E0D-815F-736EE7579891}" destId="{4CD3F1E2-3896-4679-8B9F-8497ABCA0CBE}" srcOrd="5" destOrd="0" presId="urn:microsoft.com/office/officeart/2005/8/layout/cycle7"/>
    <dgm:cxn modelId="{4B99FA1A-CC1F-4A31-BB34-38C386773D46}" type="presParOf" srcId="{4CD3F1E2-3896-4679-8B9F-8497ABCA0CBE}" destId="{8C8BF49D-9ADD-4307-9FBA-EDE11D69083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76038-3F9A-4EEA-A6B0-42F53A3B4B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271DC0-AFCD-4780-B3B6-3C0E8FAC43A2}">
      <dgm:prSet phldrT="[Texte]"/>
      <dgm:spPr/>
      <dgm:t>
        <a:bodyPr/>
        <a:lstStyle/>
        <a:p>
          <a:r>
            <a:rPr lang="fr-FR" dirty="0" smtClean="0"/>
            <a:t>1H TD classe entière</a:t>
          </a:r>
          <a:endParaRPr lang="fr-FR" dirty="0"/>
        </a:p>
      </dgm:t>
    </dgm:pt>
    <dgm:pt modelId="{5C69C8D8-A8EC-4BC8-AEA9-1DFFD7CC1E15}" type="parTrans" cxnId="{50688982-39EE-466F-BDF2-E35E29181E0E}">
      <dgm:prSet/>
      <dgm:spPr/>
      <dgm:t>
        <a:bodyPr/>
        <a:lstStyle/>
        <a:p>
          <a:endParaRPr lang="fr-FR"/>
        </a:p>
      </dgm:t>
    </dgm:pt>
    <dgm:pt modelId="{D56DCB2D-170A-4D26-AEEB-5815123AFFC3}" type="sibTrans" cxnId="{50688982-39EE-466F-BDF2-E35E29181E0E}">
      <dgm:prSet/>
      <dgm:spPr/>
      <dgm:t>
        <a:bodyPr/>
        <a:lstStyle/>
        <a:p>
          <a:endParaRPr lang="fr-FR"/>
        </a:p>
      </dgm:t>
    </dgm:pt>
    <dgm:pt modelId="{B59FE9B6-1F3A-4B6C-8B3B-52385B367FD2}">
      <dgm:prSet phldrT="[Texte]"/>
      <dgm:spPr/>
      <dgm:t>
        <a:bodyPr/>
        <a:lstStyle/>
        <a:p>
          <a:r>
            <a:rPr lang="fr-FR" dirty="0" smtClean="0"/>
            <a:t>Les élèves sont en démarche d’investigation pour évaluer les besoins énergétiques d’un joggeur à partir d’un tableau de relevés effectués sur le tapis.</a:t>
          </a:r>
          <a:endParaRPr lang="fr-FR" dirty="0"/>
        </a:p>
      </dgm:t>
    </dgm:pt>
    <dgm:pt modelId="{1A047CB5-2C36-4472-9A96-611CC90D5E1F}" type="parTrans" cxnId="{7D43D6BB-0FDA-4BF8-8787-16AA75EFADAE}">
      <dgm:prSet/>
      <dgm:spPr/>
      <dgm:t>
        <a:bodyPr/>
        <a:lstStyle/>
        <a:p>
          <a:endParaRPr lang="fr-FR"/>
        </a:p>
      </dgm:t>
    </dgm:pt>
    <dgm:pt modelId="{A343504A-E928-4B30-910E-0333061FDFFE}" type="sibTrans" cxnId="{7D43D6BB-0FDA-4BF8-8787-16AA75EFADAE}">
      <dgm:prSet/>
      <dgm:spPr/>
      <dgm:t>
        <a:bodyPr/>
        <a:lstStyle/>
        <a:p>
          <a:endParaRPr lang="fr-FR"/>
        </a:p>
      </dgm:t>
    </dgm:pt>
    <dgm:pt modelId="{EEE7B9CF-F9B1-4981-8554-1BCDC4A11B0F}">
      <dgm:prSet phldrT="[Texte]"/>
      <dgm:spPr/>
      <dgm:t>
        <a:bodyPr/>
        <a:lstStyle/>
        <a:p>
          <a:r>
            <a:rPr lang="fr-FR" dirty="0" smtClean="0"/>
            <a:t>1H Cours classe entière</a:t>
          </a:r>
          <a:endParaRPr lang="fr-FR" dirty="0"/>
        </a:p>
      </dgm:t>
    </dgm:pt>
    <dgm:pt modelId="{E416BB20-5C6D-438C-AE42-63169B5E1C51}" type="parTrans" cxnId="{1B65935A-2A13-40EA-B1A3-604E41709F44}">
      <dgm:prSet/>
      <dgm:spPr/>
      <dgm:t>
        <a:bodyPr/>
        <a:lstStyle/>
        <a:p>
          <a:endParaRPr lang="fr-FR"/>
        </a:p>
      </dgm:t>
    </dgm:pt>
    <dgm:pt modelId="{D04B02FD-081E-4489-ACDA-460DAAD00E61}" type="sibTrans" cxnId="{1B65935A-2A13-40EA-B1A3-604E41709F44}">
      <dgm:prSet/>
      <dgm:spPr/>
      <dgm:t>
        <a:bodyPr/>
        <a:lstStyle/>
        <a:p>
          <a:endParaRPr lang="fr-FR"/>
        </a:p>
      </dgm:t>
    </dgm:pt>
    <dgm:pt modelId="{F51610B9-43C6-4150-8A0B-D0DC2388BD28}">
      <dgm:prSet phldrT="[Texte]"/>
      <dgm:spPr/>
      <dgm:t>
        <a:bodyPr/>
        <a:lstStyle/>
        <a:p>
          <a:r>
            <a:rPr lang="fr-FR" dirty="0" smtClean="0"/>
            <a:t>Cours sur les Grandeurs et énergies</a:t>
          </a:r>
          <a:endParaRPr lang="fr-FR" dirty="0"/>
        </a:p>
      </dgm:t>
    </dgm:pt>
    <dgm:pt modelId="{E0895FC7-4A4A-4D14-85D3-D75FACDF5E53}" type="parTrans" cxnId="{811DC146-8A2F-4AF5-8639-8B14E25A50AC}">
      <dgm:prSet/>
      <dgm:spPr/>
      <dgm:t>
        <a:bodyPr/>
        <a:lstStyle/>
        <a:p>
          <a:endParaRPr lang="fr-FR"/>
        </a:p>
      </dgm:t>
    </dgm:pt>
    <dgm:pt modelId="{88847B61-7BF2-469B-AB5D-6CA6FDB6C531}" type="sibTrans" cxnId="{811DC146-8A2F-4AF5-8639-8B14E25A50AC}">
      <dgm:prSet/>
      <dgm:spPr/>
      <dgm:t>
        <a:bodyPr/>
        <a:lstStyle/>
        <a:p>
          <a:endParaRPr lang="fr-FR"/>
        </a:p>
      </dgm:t>
    </dgm:pt>
    <dgm:pt modelId="{C683D3C4-51BE-479F-AFC8-3772D43B3064}">
      <dgm:prSet phldrT="[Texte]"/>
      <dgm:spPr/>
      <dgm:t>
        <a:bodyPr/>
        <a:lstStyle/>
        <a:p>
          <a:r>
            <a:rPr lang="fr-FR" dirty="0" smtClean="0"/>
            <a:t>Les contexte énergétique,</a:t>
          </a:r>
          <a:endParaRPr lang="fr-FR" dirty="0"/>
        </a:p>
      </dgm:t>
    </dgm:pt>
    <dgm:pt modelId="{5698022E-00E9-44F5-8B5D-FE9789226543}" type="parTrans" cxnId="{47FA88E9-B7B8-40B7-B2D2-70E21563DBE3}">
      <dgm:prSet/>
      <dgm:spPr/>
      <dgm:t>
        <a:bodyPr/>
        <a:lstStyle/>
        <a:p>
          <a:endParaRPr lang="fr-FR"/>
        </a:p>
      </dgm:t>
    </dgm:pt>
    <dgm:pt modelId="{D3138A81-C3F8-4599-8C99-0DAA992327EE}" type="sibTrans" cxnId="{47FA88E9-B7B8-40B7-B2D2-70E21563DBE3}">
      <dgm:prSet/>
      <dgm:spPr/>
      <dgm:t>
        <a:bodyPr/>
        <a:lstStyle/>
        <a:p>
          <a:endParaRPr lang="fr-FR"/>
        </a:p>
      </dgm:t>
    </dgm:pt>
    <dgm:pt modelId="{8CDA3BC3-50BB-4FAE-87E4-3B212530C3AF}">
      <dgm:prSet phldrT="[Texte]"/>
      <dgm:spPr/>
      <dgm:t>
        <a:bodyPr/>
        <a:lstStyle/>
        <a:p>
          <a:r>
            <a:rPr lang="fr-FR" dirty="0" smtClean="0"/>
            <a:t>Les types d’énergies</a:t>
          </a:r>
          <a:endParaRPr lang="fr-FR" dirty="0"/>
        </a:p>
      </dgm:t>
    </dgm:pt>
    <dgm:pt modelId="{1457C378-21A2-4AC5-800C-5E9C7660E781}" type="parTrans" cxnId="{A869423B-15F3-48A4-848E-779734EB22CF}">
      <dgm:prSet/>
      <dgm:spPr/>
      <dgm:t>
        <a:bodyPr/>
        <a:lstStyle/>
        <a:p>
          <a:endParaRPr lang="fr-FR"/>
        </a:p>
      </dgm:t>
    </dgm:pt>
    <dgm:pt modelId="{19775919-0696-4385-9A39-B3A0EAA0276E}" type="sibTrans" cxnId="{A869423B-15F3-48A4-848E-779734EB22CF}">
      <dgm:prSet/>
      <dgm:spPr/>
      <dgm:t>
        <a:bodyPr/>
        <a:lstStyle/>
        <a:p>
          <a:endParaRPr lang="fr-FR"/>
        </a:p>
      </dgm:t>
    </dgm:pt>
    <dgm:pt modelId="{998BBD51-2FE3-4FCD-B613-7FB965136E5E}">
      <dgm:prSet phldrT="[Texte]"/>
      <dgm:spPr/>
      <dgm:t>
        <a:bodyPr/>
        <a:lstStyle/>
        <a:p>
          <a:r>
            <a:rPr lang="fr-FR" dirty="0" smtClean="0"/>
            <a:t>Notions de puissance et d’énergies</a:t>
          </a:r>
          <a:endParaRPr lang="fr-FR" dirty="0"/>
        </a:p>
      </dgm:t>
    </dgm:pt>
    <dgm:pt modelId="{0476873D-06FE-4D23-BBA0-4AE631FD8BEB}" type="parTrans" cxnId="{B056B9BE-4D96-4F90-BE04-E9340F356602}">
      <dgm:prSet/>
      <dgm:spPr/>
      <dgm:t>
        <a:bodyPr/>
        <a:lstStyle/>
        <a:p>
          <a:endParaRPr lang="fr-FR"/>
        </a:p>
      </dgm:t>
    </dgm:pt>
    <dgm:pt modelId="{1D746EB5-32A0-4F00-BDE0-69963CD60311}" type="sibTrans" cxnId="{B056B9BE-4D96-4F90-BE04-E9340F356602}">
      <dgm:prSet/>
      <dgm:spPr/>
      <dgm:t>
        <a:bodyPr/>
        <a:lstStyle/>
        <a:p>
          <a:endParaRPr lang="fr-FR"/>
        </a:p>
      </dgm:t>
    </dgm:pt>
    <dgm:pt modelId="{EB1FACDE-E2FB-454D-A29F-6AA31BDB7FD3}">
      <dgm:prSet phldrT="[Texte]"/>
      <dgm:spPr/>
      <dgm:t>
        <a:bodyPr/>
        <a:lstStyle/>
        <a:p>
          <a:r>
            <a:rPr lang="fr-FR" dirty="0" smtClean="0"/>
            <a:t>Notion de travail d’une force</a:t>
          </a:r>
          <a:endParaRPr lang="fr-FR" dirty="0"/>
        </a:p>
      </dgm:t>
    </dgm:pt>
    <dgm:pt modelId="{66044A7A-1AAE-4605-AAF1-AF25F84EB68C}" type="parTrans" cxnId="{C5BAEA0E-F1FB-4F80-8CDC-29F7B74725A5}">
      <dgm:prSet/>
      <dgm:spPr/>
      <dgm:t>
        <a:bodyPr/>
        <a:lstStyle/>
        <a:p>
          <a:endParaRPr lang="fr-FR"/>
        </a:p>
      </dgm:t>
    </dgm:pt>
    <dgm:pt modelId="{22CE5479-14E0-422A-8437-42871B87A9BF}" type="sibTrans" cxnId="{C5BAEA0E-F1FB-4F80-8CDC-29F7B74725A5}">
      <dgm:prSet/>
      <dgm:spPr/>
      <dgm:t>
        <a:bodyPr/>
        <a:lstStyle/>
        <a:p>
          <a:endParaRPr lang="fr-FR"/>
        </a:p>
      </dgm:t>
    </dgm:pt>
    <dgm:pt modelId="{02231183-0D46-4E9F-B657-0E5B3C734FF5}">
      <dgm:prSet phldrT="[Texte]"/>
      <dgm:spPr/>
      <dgm:t>
        <a:bodyPr/>
        <a:lstStyle/>
        <a:p>
          <a:r>
            <a:rPr lang="fr-FR" dirty="0" smtClean="0"/>
            <a:t>Notion de rendement</a:t>
          </a:r>
          <a:endParaRPr lang="fr-FR" dirty="0"/>
        </a:p>
      </dgm:t>
    </dgm:pt>
    <dgm:pt modelId="{9C3AFFBD-C603-4974-B39F-C95AE8815E8D}" type="parTrans" cxnId="{781EF618-DC0F-4F8A-A573-94E366EF926E}">
      <dgm:prSet/>
      <dgm:spPr/>
      <dgm:t>
        <a:bodyPr/>
        <a:lstStyle/>
        <a:p>
          <a:endParaRPr lang="fr-FR"/>
        </a:p>
      </dgm:t>
    </dgm:pt>
    <dgm:pt modelId="{27B3C2CE-A2EE-4BF1-B57E-BB715246A89C}" type="sibTrans" cxnId="{781EF618-DC0F-4F8A-A573-94E366EF926E}">
      <dgm:prSet/>
      <dgm:spPr/>
      <dgm:t>
        <a:bodyPr/>
        <a:lstStyle/>
        <a:p>
          <a:endParaRPr lang="fr-FR"/>
        </a:p>
      </dgm:t>
    </dgm:pt>
    <dgm:pt modelId="{CC173C89-FDC7-48AF-822E-CD819AF72289}">
      <dgm:prSet phldrT="[Texte]"/>
      <dgm:spPr/>
      <dgm:t>
        <a:bodyPr/>
        <a:lstStyle/>
        <a:p>
          <a:r>
            <a:rPr lang="fr-FR" dirty="0" smtClean="0"/>
            <a:t>Ils doivent en déduire le rendement supposé du joggeur lors du calcul par le système à différentes inclinaisons.</a:t>
          </a:r>
          <a:endParaRPr lang="fr-FR" dirty="0"/>
        </a:p>
      </dgm:t>
    </dgm:pt>
    <dgm:pt modelId="{CD2B6355-A56E-45C3-99E0-4B3EB6021C52}" type="parTrans" cxnId="{D67E7507-E6B2-43BA-BCBE-8A58C12AEE03}">
      <dgm:prSet/>
      <dgm:spPr/>
      <dgm:t>
        <a:bodyPr/>
        <a:lstStyle/>
        <a:p>
          <a:endParaRPr lang="fr-FR"/>
        </a:p>
      </dgm:t>
    </dgm:pt>
    <dgm:pt modelId="{41E93667-80DA-4DE9-917E-C232076DB578}" type="sibTrans" cxnId="{D67E7507-E6B2-43BA-BCBE-8A58C12AEE03}">
      <dgm:prSet/>
      <dgm:spPr/>
      <dgm:t>
        <a:bodyPr/>
        <a:lstStyle/>
        <a:p>
          <a:endParaRPr lang="fr-FR"/>
        </a:p>
      </dgm:t>
    </dgm:pt>
    <dgm:pt modelId="{B959D816-15FD-4C6B-9949-79D28DF54B51}">
      <dgm:prSet phldrT="[Texte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smtClean="0"/>
            <a:t>3H TP ½ classe : le TC290 est disponible en 2 exemplaires :</a:t>
          </a:r>
          <a:endParaRPr lang="fr-FR" dirty="0"/>
        </a:p>
      </dgm:t>
    </dgm:pt>
    <dgm:pt modelId="{4B67263E-3A3D-4AA9-86DB-9D892C8B3100}" type="parTrans" cxnId="{F7C87E45-79EC-46EE-A299-B1AF0FCA6E5D}">
      <dgm:prSet/>
      <dgm:spPr/>
      <dgm:t>
        <a:bodyPr/>
        <a:lstStyle/>
        <a:p>
          <a:endParaRPr lang="fr-FR"/>
        </a:p>
      </dgm:t>
    </dgm:pt>
    <dgm:pt modelId="{5F91439F-E143-4D89-B09B-2EE3E5833019}" type="sibTrans" cxnId="{F7C87E45-79EC-46EE-A299-B1AF0FCA6E5D}">
      <dgm:prSet/>
      <dgm:spPr/>
      <dgm:t>
        <a:bodyPr/>
        <a:lstStyle/>
        <a:p>
          <a:endParaRPr lang="fr-FR"/>
        </a:p>
      </dgm:t>
    </dgm:pt>
    <dgm:pt modelId="{97FDCE1C-34A1-49E8-852D-1549032F25B5}">
      <dgm:prSet phldrT="[Texte]"/>
      <dgm:spPr/>
      <dgm:t>
        <a:bodyPr/>
        <a:lstStyle/>
        <a:p>
          <a:r>
            <a:rPr lang="fr-FR" dirty="0" smtClean="0"/>
            <a:t>2 binômes travaillent sur la </a:t>
          </a:r>
          <a:r>
            <a:rPr lang="fr-FR" b="1" dirty="0" smtClean="0">
              <a:solidFill>
                <a:srgbClr val="FF0000"/>
              </a:solidFill>
            </a:rPr>
            <a:t>chaîne d’entraînement du tapis </a:t>
          </a:r>
          <a:r>
            <a:rPr lang="fr-FR" dirty="0" smtClean="0"/>
            <a:t>n°1, 2 autres sur le système n°2. </a:t>
          </a:r>
          <a:r>
            <a:rPr lang="fr-FR" b="1" dirty="0" smtClean="0">
              <a:solidFill>
                <a:srgbClr val="0070C0"/>
              </a:solidFill>
            </a:rPr>
            <a:t>Partie expérimentation</a:t>
          </a:r>
          <a:endParaRPr lang="fr-FR" b="1" dirty="0">
            <a:solidFill>
              <a:srgbClr val="0070C0"/>
            </a:solidFill>
          </a:endParaRPr>
        </a:p>
      </dgm:t>
    </dgm:pt>
    <dgm:pt modelId="{74AACD9D-1F35-4EF9-BD6F-9326CA740B93}" type="parTrans" cxnId="{431013E5-1918-4AE3-AE34-9E401C72F829}">
      <dgm:prSet/>
      <dgm:spPr/>
      <dgm:t>
        <a:bodyPr/>
        <a:lstStyle/>
        <a:p>
          <a:endParaRPr lang="fr-FR"/>
        </a:p>
      </dgm:t>
    </dgm:pt>
    <dgm:pt modelId="{08224CE6-0508-4C3D-A5D9-63C09B9E522A}" type="sibTrans" cxnId="{431013E5-1918-4AE3-AE34-9E401C72F829}">
      <dgm:prSet/>
      <dgm:spPr/>
      <dgm:t>
        <a:bodyPr/>
        <a:lstStyle/>
        <a:p>
          <a:endParaRPr lang="fr-FR"/>
        </a:p>
      </dgm:t>
    </dgm:pt>
    <dgm:pt modelId="{BDE25F6B-DCBA-41FA-9B92-974C8107050F}">
      <dgm:prSet phldrT="[Texte]"/>
      <dgm:spPr/>
      <dgm:t>
        <a:bodyPr/>
        <a:lstStyle/>
        <a:p>
          <a:r>
            <a:rPr lang="fr-FR" dirty="0" smtClean="0"/>
            <a:t>2 binômes travaillent sur la </a:t>
          </a:r>
          <a:r>
            <a:rPr lang="fr-FR" b="1" dirty="0" smtClean="0">
              <a:solidFill>
                <a:srgbClr val="FF0000"/>
              </a:solidFill>
            </a:rPr>
            <a:t>chaîne d’inclinaison du tapis </a:t>
          </a:r>
          <a:r>
            <a:rPr lang="fr-FR" dirty="0" smtClean="0"/>
            <a:t>n°1, 2 autres sur le système n°2. </a:t>
          </a:r>
          <a:r>
            <a:rPr lang="fr-FR" b="1" dirty="0" smtClean="0">
              <a:solidFill>
                <a:srgbClr val="0070C0"/>
              </a:solidFill>
            </a:rPr>
            <a:t>Partie expérimentation</a:t>
          </a:r>
          <a:endParaRPr lang="fr-FR" dirty="0"/>
        </a:p>
      </dgm:t>
    </dgm:pt>
    <dgm:pt modelId="{14F96D57-F92B-4DE8-9A06-8D0032D4F2FC}" type="parTrans" cxnId="{B213A1A3-6F23-4648-B45B-3C1DF5C3CB1E}">
      <dgm:prSet/>
      <dgm:spPr/>
      <dgm:t>
        <a:bodyPr/>
        <a:lstStyle/>
        <a:p>
          <a:endParaRPr lang="fr-FR"/>
        </a:p>
      </dgm:t>
    </dgm:pt>
    <dgm:pt modelId="{FC64E15F-35EE-49E0-9B50-EB1903ABE048}" type="sibTrans" cxnId="{B213A1A3-6F23-4648-B45B-3C1DF5C3CB1E}">
      <dgm:prSet/>
      <dgm:spPr/>
      <dgm:t>
        <a:bodyPr/>
        <a:lstStyle/>
        <a:p>
          <a:endParaRPr lang="fr-FR"/>
        </a:p>
      </dgm:t>
    </dgm:pt>
    <dgm:pt modelId="{EC218AC1-4125-4E31-8513-438B2D8731C8}">
      <dgm:prSet phldrT="[Texte]"/>
      <dgm:spPr/>
      <dgm:t>
        <a:bodyPr/>
        <a:lstStyle/>
        <a:p>
          <a:endParaRPr lang="fr-FR" b="1" dirty="0">
            <a:solidFill>
              <a:srgbClr val="0070C0"/>
            </a:solidFill>
          </a:endParaRPr>
        </a:p>
      </dgm:t>
    </dgm:pt>
    <dgm:pt modelId="{115D78CB-A0BA-4726-A8DF-9CED991265C9}" type="parTrans" cxnId="{F3CA1414-D4BA-454B-A191-7B1A716F87F1}">
      <dgm:prSet/>
      <dgm:spPr/>
      <dgm:t>
        <a:bodyPr/>
        <a:lstStyle/>
        <a:p>
          <a:endParaRPr lang="fr-FR"/>
        </a:p>
      </dgm:t>
    </dgm:pt>
    <dgm:pt modelId="{DF4D5C6A-B058-41F5-AB1A-60D3C52A4C6A}" type="sibTrans" cxnId="{F3CA1414-D4BA-454B-A191-7B1A716F87F1}">
      <dgm:prSet/>
      <dgm:spPr/>
      <dgm:t>
        <a:bodyPr/>
        <a:lstStyle/>
        <a:p>
          <a:endParaRPr lang="fr-FR"/>
        </a:p>
      </dgm:t>
    </dgm:pt>
    <dgm:pt modelId="{07803CB7-44BE-46C7-83DE-DE4D5B3A5217}">
      <dgm:prSet phldrT="[Texte]"/>
      <dgm:spPr/>
      <dgm:t>
        <a:bodyPr/>
        <a:lstStyle/>
        <a:p>
          <a:endParaRPr lang="fr-FR" b="1" dirty="0">
            <a:solidFill>
              <a:srgbClr val="0070C0"/>
            </a:solidFill>
          </a:endParaRPr>
        </a:p>
      </dgm:t>
    </dgm:pt>
    <dgm:pt modelId="{8FD0BA45-2AD4-4B59-80DE-1406E2D7D14E}" type="parTrans" cxnId="{EC6B11D9-1557-4FEA-9D00-63E35D2A7D5E}">
      <dgm:prSet/>
      <dgm:spPr/>
      <dgm:t>
        <a:bodyPr/>
        <a:lstStyle/>
        <a:p>
          <a:endParaRPr lang="fr-FR"/>
        </a:p>
      </dgm:t>
    </dgm:pt>
    <dgm:pt modelId="{943CA08B-673D-4A90-8D18-58690BEE3C89}" type="sibTrans" cxnId="{EC6B11D9-1557-4FEA-9D00-63E35D2A7D5E}">
      <dgm:prSet/>
      <dgm:spPr/>
      <dgm:t>
        <a:bodyPr/>
        <a:lstStyle/>
        <a:p>
          <a:endParaRPr lang="fr-FR"/>
        </a:p>
      </dgm:t>
    </dgm:pt>
    <dgm:pt modelId="{E5335A47-8E4C-4D41-8F7A-93BD8C6DC145}">
      <dgm:prSet phldrT="[Texte]"/>
      <dgm:spPr/>
      <dgm:t>
        <a:bodyPr/>
        <a:lstStyle/>
        <a:p>
          <a:endParaRPr lang="fr-FR" dirty="0"/>
        </a:p>
      </dgm:t>
    </dgm:pt>
    <dgm:pt modelId="{EF8CD183-F45D-45E1-9DD3-E532E794B911}" type="parTrans" cxnId="{C1599419-9677-4BE4-A644-51BDC6A10832}">
      <dgm:prSet/>
      <dgm:spPr/>
    </dgm:pt>
    <dgm:pt modelId="{5CEB672C-B535-48C4-A823-DB397493BFBF}" type="sibTrans" cxnId="{C1599419-9677-4BE4-A644-51BDC6A10832}">
      <dgm:prSet/>
      <dgm:spPr/>
    </dgm:pt>
    <dgm:pt modelId="{FD55ADA4-544A-4D2B-9F1F-5507CD09E1BC}" type="pres">
      <dgm:prSet presAssocID="{5FC76038-3F9A-4EEA-A6B0-42F53A3B4B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A17FF66-6431-4567-81C5-3D26C23D5178}" type="pres">
      <dgm:prSet presAssocID="{EEE7B9CF-F9B1-4981-8554-1BCDC4A11B0F}" presName="composite" presStyleCnt="0"/>
      <dgm:spPr/>
    </dgm:pt>
    <dgm:pt modelId="{F06F5517-4043-41D2-A63B-BEC7B9866DDC}" type="pres">
      <dgm:prSet presAssocID="{EEE7B9CF-F9B1-4981-8554-1BCDC4A11B0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FF3180-CFD2-4A69-9C56-A51D35CBD4A6}" type="pres">
      <dgm:prSet presAssocID="{EEE7B9CF-F9B1-4981-8554-1BCDC4A11B0F}" presName="parSh" presStyleLbl="node1" presStyleIdx="0" presStyleCnt="3"/>
      <dgm:spPr/>
      <dgm:t>
        <a:bodyPr/>
        <a:lstStyle/>
        <a:p>
          <a:endParaRPr lang="fr-FR"/>
        </a:p>
      </dgm:t>
    </dgm:pt>
    <dgm:pt modelId="{A423FF83-FD74-4206-9F90-92A7E2A34B40}" type="pres">
      <dgm:prSet presAssocID="{EEE7B9CF-F9B1-4981-8554-1BCDC4A11B0F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D88EA9-20EA-456F-AD5C-65FFAAEC8157}" type="pres">
      <dgm:prSet presAssocID="{D04B02FD-081E-4489-ACDA-460DAAD00E61}" presName="sibTrans" presStyleLbl="sibTrans2D1" presStyleIdx="0" presStyleCnt="2"/>
      <dgm:spPr/>
      <dgm:t>
        <a:bodyPr/>
        <a:lstStyle/>
        <a:p>
          <a:endParaRPr lang="fr-FR"/>
        </a:p>
      </dgm:t>
    </dgm:pt>
    <dgm:pt modelId="{73FBDE89-B23B-4AF3-9EB6-7D01138607D4}" type="pres">
      <dgm:prSet presAssocID="{D04B02FD-081E-4489-ACDA-460DAAD00E61}" presName="connTx" presStyleLbl="sibTrans2D1" presStyleIdx="0" presStyleCnt="2"/>
      <dgm:spPr/>
      <dgm:t>
        <a:bodyPr/>
        <a:lstStyle/>
        <a:p>
          <a:endParaRPr lang="fr-FR"/>
        </a:p>
      </dgm:t>
    </dgm:pt>
    <dgm:pt modelId="{126BB48A-C40B-4D90-A551-D8CEDE3BD4A9}" type="pres">
      <dgm:prSet presAssocID="{12271DC0-AFCD-4780-B3B6-3C0E8FAC43A2}" presName="composite" presStyleCnt="0"/>
      <dgm:spPr/>
    </dgm:pt>
    <dgm:pt modelId="{BE433D8F-5615-4CBA-B865-D1A31A92E293}" type="pres">
      <dgm:prSet presAssocID="{12271DC0-AFCD-4780-B3B6-3C0E8FAC43A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2FC34F-C0CE-4A94-9F67-FD365BEEDA3C}" type="pres">
      <dgm:prSet presAssocID="{12271DC0-AFCD-4780-B3B6-3C0E8FAC43A2}" presName="parSh" presStyleLbl="node1" presStyleIdx="1" presStyleCnt="3"/>
      <dgm:spPr/>
      <dgm:t>
        <a:bodyPr/>
        <a:lstStyle/>
        <a:p>
          <a:endParaRPr lang="fr-FR"/>
        </a:p>
      </dgm:t>
    </dgm:pt>
    <dgm:pt modelId="{2BE2B532-22E6-418A-9132-E67D7386B153}" type="pres">
      <dgm:prSet presAssocID="{12271DC0-AFCD-4780-B3B6-3C0E8FAC43A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D4B12A-FE8C-41FA-A4C9-ABB314C379B2}" type="pres">
      <dgm:prSet presAssocID="{D56DCB2D-170A-4D26-AEEB-5815123AFFC3}" presName="sibTrans" presStyleLbl="sibTrans2D1" presStyleIdx="1" presStyleCnt="2"/>
      <dgm:spPr/>
      <dgm:t>
        <a:bodyPr/>
        <a:lstStyle/>
        <a:p>
          <a:endParaRPr lang="fr-FR"/>
        </a:p>
      </dgm:t>
    </dgm:pt>
    <dgm:pt modelId="{D83662CA-2A14-4785-80F0-0E761ABDA8D7}" type="pres">
      <dgm:prSet presAssocID="{D56DCB2D-170A-4D26-AEEB-5815123AFFC3}" presName="connTx" presStyleLbl="sibTrans2D1" presStyleIdx="1" presStyleCnt="2"/>
      <dgm:spPr/>
      <dgm:t>
        <a:bodyPr/>
        <a:lstStyle/>
        <a:p>
          <a:endParaRPr lang="fr-FR"/>
        </a:p>
      </dgm:t>
    </dgm:pt>
    <dgm:pt modelId="{6610DDD9-92DC-451A-9942-DA830638C2C9}" type="pres">
      <dgm:prSet presAssocID="{B959D816-15FD-4C6B-9949-79D28DF54B51}" presName="composite" presStyleCnt="0"/>
      <dgm:spPr/>
    </dgm:pt>
    <dgm:pt modelId="{94B31D13-EA1C-446B-BA93-C518977C645A}" type="pres">
      <dgm:prSet presAssocID="{B959D816-15FD-4C6B-9949-79D28DF54B51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6E4F33-24E2-4BCA-BA8C-0E7E8C26CD66}" type="pres">
      <dgm:prSet presAssocID="{B959D816-15FD-4C6B-9949-79D28DF54B51}" presName="parSh" presStyleLbl="node1" presStyleIdx="2" presStyleCnt="3"/>
      <dgm:spPr/>
      <dgm:t>
        <a:bodyPr/>
        <a:lstStyle/>
        <a:p>
          <a:endParaRPr lang="fr-FR"/>
        </a:p>
      </dgm:t>
    </dgm:pt>
    <dgm:pt modelId="{7D6E46E9-31FB-4001-B4C7-ABC67D5CF9D7}" type="pres">
      <dgm:prSet presAssocID="{B959D816-15FD-4C6B-9949-79D28DF54B51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7FA88E9-B7B8-40B7-B2D2-70E21563DBE3}" srcId="{EEE7B9CF-F9B1-4981-8554-1BCDC4A11B0F}" destId="{C683D3C4-51BE-479F-AFC8-3772D43B3064}" srcOrd="1" destOrd="0" parTransId="{5698022E-00E9-44F5-8B5D-FE9789226543}" sibTransId="{D3138A81-C3F8-4599-8C99-0DAA992327EE}"/>
    <dgm:cxn modelId="{B13E7B3E-B975-4769-B9DB-A82A1A35437E}" type="presOf" srcId="{97FDCE1C-34A1-49E8-852D-1549032F25B5}" destId="{7D6E46E9-31FB-4001-B4C7-ABC67D5CF9D7}" srcOrd="0" destOrd="0" presId="urn:microsoft.com/office/officeart/2005/8/layout/process3"/>
    <dgm:cxn modelId="{8D25BA20-641E-4C13-ACC4-FA7EC1D7A378}" type="presOf" srcId="{C683D3C4-51BE-479F-AFC8-3772D43B3064}" destId="{A423FF83-FD74-4206-9F90-92A7E2A34B40}" srcOrd="0" destOrd="1" presId="urn:microsoft.com/office/officeart/2005/8/layout/process3"/>
    <dgm:cxn modelId="{99601850-6EE9-41C4-857F-EDB323B2EF62}" type="presOf" srcId="{5FC76038-3F9A-4EEA-A6B0-42F53A3B4B89}" destId="{FD55ADA4-544A-4D2B-9F1F-5507CD09E1BC}" srcOrd="0" destOrd="0" presId="urn:microsoft.com/office/officeart/2005/8/layout/process3"/>
    <dgm:cxn modelId="{7D43D6BB-0FDA-4BF8-8787-16AA75EFADAE}" srcId="{12271DC0-AFCD-4780-B3B6-3C0E8FAC43A2}" destId="{B59FE9B6-1F3A-4B6C-8B3B-52385B367FD2}" srcOrd="0" destOrd="0" parTransId="{1A047CB5-2C36-4472-9A96-611CC90D5E1F}" sibTransId="{A343504A-E928-4B30-910E-0333061FDFFE}"/>
    <dgm:cxn modelId="{D7B2F1F1-FCF1-4C81-811E-0A2EFB71223B}" type="presOf" srcId="{CC173C89-FDC7-48AF-822E-CD819AF72289}" destId="{2BE2B532-22E6-418A-9132-E67D7386B153}" srcOrd="0" destOrd="2" presId="urn:microsoft.com/office/officeart/2005/8/layout/process3"/>
    <dgm:cxn modelId="{1B65935A-2A13-40EA-B1A3-604E41709F44}" srcId="{5FC76038-3F9A-4EEA-A6B0-42F53A3B4B89}" destId="{EEE7B9CF-F9B1-4981-8554-1BCDC4A11B0F}" srcOrd="0" destOrd="0" parTransId="{E416BB20-5C6D-438C-AE42-63169B5E1C51}" sibTransId="{D04B02FD-081E-4489-ACDA-460DAAD00E61}"/>
    <dgm:cxn modelId="{C1EDA39C-43DE-4BBB-94EF-C68B8E7F6E73}" type="presOf" srcId="{8CDA3BC3-50BB-4FAE-87E4-3B212530C3AF}" destId="{A423FF83-FD74-4206-9F90-92A7E2A34B40}" srcOrd="0" destOrd="2" presId="urn:microsoft.com/office/officeart/2005/8/layout/process3"/>
    <dgm:cxn modelId="{50688982-39EE-466F-BDF2-E35E29181E0E}" srcId="{5FC76038-3F9A-4EEA-A6B0-42F53A3B4B89}" destId="{12271DC0-AFCD-4780-B3B6-3C0E8FAC43A2}" srcOrd="1" destOrd="0" parTransId="{5C69C8D8-A8EC-4BC8-AEA9-1DFFD7CC1E15}" sibTransId="{D56DCB2D-170A-4D26-AEEB-5815123AFFC3}"/>
    <dgm:cxn modelId="{3C5B3828-6696-4D38-BE1D-BBB661FA83EF}" type="presOf" srcId="{BDE25F6B-DCBA-41FA-9B92-974C8107050F}" destId="{7D6E46E9-31FB-4001-B4C7-ABC67D5CF9D7}" srcOrd="0" destOrd="3" presId="urn:microsoft.com/office/officeart/2005/8/layout/process3"/>
    <dgm:cxn modelId="{7FCD6AF7-7EB5-499C-8F9A-B3C5CBC6936D}" type="presOf" srcId="{12271DC0-AFCD-4780-B3B6-3C0E8FAC43A2}" destId="{822FC34F-C0CE-4A94-9F67-FD365BEEDA3C}" srcOrd="1" destOrd="0" presId="urn:microsoft.com/office/officeart/2005/8/layout/process3"/>
    <dgm:cxn modelId="{F7C87E45-79EC-46EE-A299-B1AF0FCA6E5D}" srcId="{5FC76038-3F9A-4EEA-A6B0-42F53A3B4B89}" destId="{B959D816-15FD-4C6B-9949-79D28DF54B51}" srcOrd="2" destOrd="0" parTransId="{4B67263E-3A3D-4AA9-86DB-9D892C8B3100}" sibTransId="{5F91439F-E143-4D89-B09B-2EE3E5833019}"/>
    <dgm:cxn modelId="{781EF618-DC0F-4F8A-A573-94E366EF926E}" srcId="{EEE7B9CF-F9B1-4981-8554-1BCDC4A11B0F}" destId="{02231183-0D46-4E9F-B657-0E5B3C734FF5}" srcOrd="5" destOrd="0" parTransId="{9C3AFFBD-C603-4974-B39F-C95AE8815E8D}" sibTransId="{27B3C2CE-A2EE-4BF1-B57E-BB715246A89C}"/>
    <dgm:cxn modelId="{92917F63-8B19-4593-B3A2-A3945DC80781}" type="presOf" srcId="{B959D816-15FD-4C6B-9949-79D28DF54B51}" destId="{94B31D13-EA1C-446B-BA93-C518977C645A}" srcOrd="0" destOrd="0" presId="urn:microsoft.com/office/officeart/2005/8/layout/process3"/>
    <dgm:cxn modelId="{B056B9BE-4D96-4F90-BE04-E9340F356602}" srcId="{EEE7B9CF-F9B1-4981-8554-1BCDC4A11B0F}" destId="{998BBD51-2FE3-4FCD-B613-7FB965136E5E}" srcOrd="3" destOrd="0" parTransId="{0476873D-06FE-4D23-BBA0-4AE631FD8BEB}" sibTransId="{1D746EB5-32A0-4F00-BDE0-69963CD60311}"/>
    <dgm:cxn modelId="{228A0F23-05BE-4395-B681-E895E935430E}" type="presOf" srcId="{EEE7B9CF-F9B1-4981-8554-1BCDC4A11B0F}" destId="{62FF3180-CFD2-4A69-9C56-A51D35CBD4A6}" srcOrd="1" destOrd="0" presId="urn:microsoft.com/office/officeart/2005/8/layout/process3"/>
    <dgm:cxn modelId="{C5BAEA0E-F1FB-4F80-8CDC-29F7B74725A5}" srcId="{EEE7B9CF-F9B1-4981-8554-1BCDC4A11B0F}" destId="{EB1FACDE-E2FB-454D-A29F-6AA31BDB7FD3}" srcOrd="4" destOrd="0" parTransId="{66044A7A-1AAE-4605-AAF1-AF25F84EB68C}" sibTransId="{22CE5479-14E0-422A-8437-42871B87A9BF}"/>
    <dgm:cxn modelId="{949502A6-2978-4D6B-9227-E7133396B5C9}" type="presOf" srcId="{07803CB7-44BE-46C7-83DE-DE4D5B3A5217}" destId="{7D6E46E9-31FB-4001-B4C7-ABC67D5CF9D7}" srcOrd="0" destOrd="1" presId="urn:microsoft.com/office/officeart/2005/8/layout/process3"/>
    <dgm:cxn modelId="{C1599419-9677-4BE4-A644-51BDC6A10832}" srcId="{12271DC0-AFCD-4780-B3B6-3C0E8FAC43A2}" destId="{E5335A47-8E4C-4D41-8F7A-93BD8C6DC145}" srcOrd="1" destOrd="0" parTransId="{EF8CD183-F45D-45E1-9DD3-E532E794B911}" sibTransId="{5CEB672C-B535-48C4-A823-DB397493BFBF}"/>
    <dgm:cxn modelId="{8C46D176-91CB-4A7B-B7CB-10FF55246C90}" type="presOf" srcId="{EB1FACDE-E2FB-454D-A29F-6AA31BDB7FD3}" destId="{A423FF83-FD74-4206-9F90-92A7E2A34B40}" srcOrd="0" destOrd="4" presId="urn:microsoft.com/office/officeart/2005/8/layout/process3"/>
    <dgm:cxn modelId="{314B4FBC-1F3D-4175-8831-74D70AED5E8F}" type="presOf" srcId="{EC218AC1-4125-4E31-8513-438B2D8731C8}" destId="{7D6E46E9-31FB-4001-B4C7-ABC67D5CF9D7}" srcOrd="0" destOrd="2" presId="urn:microsoft.com/office/officeart/2005/8/layout/process3"/>
    <dgm:cxn modelId="{CE434352-FCC1-41A1-83B7-BD051A338FC8}" type="presOf" srcId="{D56DCB2D-170A-4D26-AEEB-5815123AFFC3}" destId="{D83662CA-2A14-4785-80F0-0E761ABDA8D7}" srcOrd="1" destOrd="0" presId="urn:microsoft.com/office/officeart/2005/8/layout/process3"/>
    <dgm:cxn modelId="{431013E5-1918-4AE3-AE34-9E401C72F829}" srcId="{B959D816-15FD-4C6B-9949-79D28DF54B51}" destId="{97FDCE1C-34A1-49E8-852D-1549032F25B5}" srcOrd="0" destOrd="0" parTransId="{74AACD9D-1F35-4EF9-BD6F-9326CA740B93}" sibTransId="{08224CE6-0508-4C3D-A5D9-63C09B9E522A}"/>
    <dgm:cxn modelId="{D07AD098-D0B7-40BE-988F-AD63E49083AE}" type="presOf" srcId="{F51610B9-43C6-4150-8A0B-D0DC2388BD28}" destId="{A423FF83-FD74-4206-9F90-92A7E2A34B40}" srcOrd="0" destOrd="0" presId="urn:microsoft.com/office/officeart/2005/8/layout/process3"/>
    <dgm:cxn modelId="{69D61851-B78A-46B6-A826-AC02DF1414D2}" type="presOf" srcId="{B59FE9B6-1F3A-4B6C-8B3B-52385B367FD2}" destId="{2BE2B532-22E6-418A-9132-E67D7386B153}" srcOrd="0" destOrd="0" presId="urn:microsoft.com/office/officeart/2005/8/layout/process3"/>
    <dgm:cxn modelId="{9D64ED86-E627-49DA-845E-4F4C807E8B1A}" type="presOf" srcId="{E5335A47-8E4C-4D41-8F7A-93BD8C6DC145}" destId="{2BE2B532-22E6-418A-9132-E67D7386B153}" srcOrd="0" destOrd="1" presId="urn:microsoft.com/office/officeart/2005/8/layout/process3"/>
    <dgm:cxn modelId="{B213A1A3-6F23-4648-B45B-3C1DF5C3CB1E}" srcId="{B959D816-15FD-4C6B-9949-79D28DF54B51}" destId="{BDE25F6B-DCBA-41FA-9B92-974C8107050F}" srcOrd="3" destOrd="0" parTransId="{14F96D57-F92B-4DE8-9A06-8D0032D4F2FC}" sibTransId="{FC64E15F-35EE-49E0-9B50-EB1903ABE048}"/>
    <dgm:cxn modelId="{811DC146-8A2F-4AF5-8639-8B14E25A50AC}" srcId="{EEE7B9CF-F9B1-4981-8554-1BCDC4A11B0F}" destId="{F51610B9-43C6-4150-8A0B-D0DC2388BD28}" srcOrd="0" destOrd="0" parTransId="{E0895FC7-4A4A-4D14-85D3-D75FACDF5E53}" sibTransId="{88847B61-7BF2-469B-AB5D-6CA6FDB6C531}"/>
    <dgm:cxn modelId="{E7EBA4AC-DC67-4184-B471-A58298254493}" type="presOf" srcId="{D56DCB2D-170A-4D26-AEEB-5815123AFFC3}" destId="{C3D4B12A-FE8C-41FA-A4C9-ABB314C379B2}" srcOrd="0" destOrd="0" presId="urn:microsoft.com/office/officeart/2005/8/layout/process3"/>
    <dgm:cxn modelId="{F3CA1414-D4BA-454B-A191-7B1A716F87F1}" srcId="{B959D816-15FD-4C6B-9949-79D28DF54B51}" destId="{EC218AC1-4125-4E31-8513-438B2D8731C8}" srcOrd="2" destOrd="0" parTransId="{115D78CB-A0BA-4726-A8DF-9CED991265C9}" sibTransId="{DF4D5C6A-B058-41F5-AB1A-60D3C52A4C6A}"/>
    <dgm:cxn modelId="{EF016A86-A084-4DCE-8217-3CDF474CB39F}" type="presOf" srcId="{998BBD51-2FE3-4FCD-B613-7FB965136E5E}" destId="{A423FF83-FD74-4206-9F90-92A7E2A34B40}" srcOrd="0" destOrd="3" presId="urn:microsoft.com/office/officeart/2005/8/layout/process3"/>
    <dgm:cxn modelId="{E036766C-A58E-4CB6-9F9D-DB94DA61DFE2}" type="presOf" srcId="{D04B02FD-081E-4489-ACDA-460DAAD00E61}" destId="{73FBDE89-B23B-4AF3-9EB6-7D01138607D4}" srcOrd="1" destOrd="0" presId="urn:microsoft.com/office/officeart/2005/8/layout/process3"/>
    <dgm:cxn modelId="{EC6B11D9-1557-4FEA-9D00-63E35D2A7D5E}" srcId="{B959D816-15FD-4C6B-9949-79D28DF54B51}" destId="{07803CB7-44BE-46C7-83DE-DE4D5B3A5217}" srcOrd="1" destOrd="0" parTransId="{8FD0BA45-2AD4-4B59-80DE-1406E2D7D14E}" sibTransId="{943CA08B-673D-4A90-8D18-58690BEE3C89}"/>
    <dgm:cxn modelId="{1A7F2270-6883-478A-913B-7E5CEB8FE70A}" type="presOf" srcId="{EEE7B9CF-F9B1-4981-8554-1BCDC4A11B0F}" destId="{F06F5517-4043-41D2-A63B-BEC7B9866DDC}" srcOrd="0" destOrd="0" presId="urn:microsoft.com/office/officeart/2005/8/layout/process3"/>
    <dgm:cxn modelId="{549382C6-FB7E-4BB1-A645-316A11534C2E}" type="presOf" srcId="{02231183-0D46-4E9F-B657-0E5B3C734FF5}" destId="{A423FF83-FD74-4206-9F90-92A7E2A34B40}" srcOrd="0" destOrd="5" presId="urn:microsoft.com/office/officeart/2005/8/layout/process3"/>
    <dgm:cxn modelId="{03A2F47B-3FC1-43CA-BF76-57439849A550}" type="presOf" srcId="{12271DC0-AFCD-4780-B3B6-3C0E8FAC43A2}" destId="{BE433D8F-5615-4CBA-B865-D1A31A92E293}" srcOrd="0" destOrd="0" presId="urn:microsoft.com/office/officeart/2005/8/layout/process3"/>
    <dgm:cxn modelId="{A869423B-15F3-48A4-848E-779734EB22CF}" srcId="{EEE7B9CF-F9B1-4981-8554-1BCDC4A11B0F}" destId="{8CDA3BC3-50BB-4FAE-87E4-3B212530C3AF}" srcOrd="2" destOrd="0" parTransId="{1457C378-21A2-4AC5-800C-5E9C7660E781}" sibTransId="{19775919-0696-4385-9A39-B3A0EAA0276E}"/>
    <dgm:cxn modelId="{1209FB7E-DA54-407C-A470-684B6CCE21E2}" type="presOf" srcId="{B959D816-15FD-4C6B-9949-79D28DF54B51}" destId="{456E4F33-24E2-4BCA-BA8C-0E7E8C26CD66}" srcOrd="1" destOrd="0" presId="urn:microsoft.com/office/officeart/2005/8/layout/process3"/>
    <dgm:cxn modelId="{B3757EA8-1E81-40BA-976C-6AB6497A713D}" type="presOf" srcId="{D04B02FD-081E-4489-ACDA-460DAAD00E61}" destId="{BED88EA9-20EA-456F-AD5C-65FFAAEC8157}" srcOrd="0" destOrd="0" presId="urn:microsoft.com/office/officeart/2005/8/layout/process3"/>
    <dgm:cxn modelId="{D67E7507-E6B2-43BA-BCBE-8A58C12AEE03}" srcId="{12271DC0-AFCD-4780-B3B6-3C0E8FAC43A2}" destId="{CC173C89-FDC7-48AF-822E-CD819AF72289}" srcOrd="2" destOrd="0" parTransId="{CD2B6355-A56E-45C3-99E0-4B3EB6021C52}" sibTransId="{41E93667-80DA-4DE9-917E-C232076DB578}"/>
    <dgm:cxn modelId="{27323D7E-8FA3-4EB7-95D2-5FF4165AF86A}" type="presParOf" srcId="{FD55ADA4-544A-4D2B-9F1F-5507CD09E1BC}" destId="{1A17FF66-6431-4567-81C5-3D26C23D5178}" srcOrd="0" destOrd="0" presId="urn:microsoft.com/office/officeart/2005/8/layout/process3"/>
    <dgm:cxn modelId="{EB231267-7E12-4FEF-865E-3C09AFA5F588}" type="presParOf" srcId="{1A17FF66-6431-4567-81C5-3D26C23D5178}" destId="{F06F5517-4043-41D2-A63B-BEC7B9866DDC}" srcOrd="0" destOrd="0" presId="urn:microsoft.com/office/officeart/2005/8/layout/process3"/>
    <dgm:cxn modelId="{512E3939-5136-4C76-88AB-ACA8AA43C980}" type="presParOf" srcId="{1A17FF66-6431-4567-81C5-3D26C23D5178}" destId="{62FF3180-CFD2-4A69-9C56-A51D35CBD4A6}" srcOrd="1" destOrd="0" presId="urn:microsoft.com/office/officeart/2005/8/layout/process3"/>
    <dgm:cxn modelId="{E8011C7E-17E6-4FD6-9920-97FCBE53FE49}" type="presParOf" srcId="{1A17FF66-6431-4567-81C5-3D26C23D5178}" destId="{A423FF83-FD74-4206-9F90-92A7E2A34B40}" srcOrd="2" destOrd="0" presId="urn:microsoft.com/office/officeart/2005/8/layout/process3"/>
    <dgm:cxn modelId="{E3A62CEB-4B94-4C52-A46A-A43FFC24944E}" type="presParOf" srcId="{FD55ADA4-544A-4D2B-9F1F-5507CD09E1BC}" destId="{BED88EA9-20EA-456F-AD5C-65FFAAEC8157}" srcOrd="1" destOrd="0" presId="urn:microsoft.com/office/officeart/2005/8/layout/process3"/>
    <dgm:cxn modelId="{1E1A23ED-95D1-48B3-927A-8B1AE1041E05}" type="presParOf" srcId="{BED88EA9-20EA-456F-AD5C-65FFAAEC8157}" destId="{73FBDE89-B23B-4AF3-9EB6-7D01138607D4}" srcOrd="0" destOrd="0" presId="urn:microsoft.com/office/officeart/2005/8/layout/process3"/>
    <dgm:cxn modelId="{AB275F3A-1D03-4835-AA2A-36B017CECD89}" type="presParOf" srcId="{FD55ADA4-544A-4D2B-9F1F-5507CD09E1BC}" destId="{126BB48A-C40B-4D90-A551-D8CEDE3BD4A9}" srcOrd="2" destOrd="0" presId="urn:microsoft.com/office/officeart/2005/8/layout/process3"/>
    <dgm:cxn modelId="{7B5F373C-8CA4-4325-ABF4-B038C33C4EC9}" type="presParOf" srcId="{126BB48A-C40B-4D90-A551-D8CEDE3BD4A9}" destId="{BE433D8F-5615-4CBA-B865-D1A31A92E293}" srcOrd="0" destOrd="0" presId="urn:microsoft.com/office/officeart/2005/8/layout/process3"/>
    <dgm:cxn modelId="{E140F1FA-5359-4E4F-A426-DF6B333C7F5E}" type="presParOf" srcId="{126BB48A-C40B-4D90-A551-D8CEDE3BD4A9}" destId="{822FC34F-C0CE-4A94-9F67-FD365BEEDA3C}" srcOrd="1" destOrd="0" presId="urn:microsoft.com/office/officeart/2005/8/layout/process3"/>
    <dgm:cxn modelId="{4EE20D92-B51B-4D0D-AAD6-B9D1B376FBF9}" type="presParOf" srcId="{126BB48A-C40B-4D90-A551-D8CEDE3BD4A9}" destId="{2BE2B532-22E6-418A-9132-E67D7386B153}" srcOrd="2" destOrd="0" presId="urn:microsoft.com/office/officeart/2005/8/layout/process3"/>
    <dgm:cxn modelId="{57AAFBAD-335E-43E3-8B9E-B6BBEA215DF6}" type="presParOf" srcId="{FD55ADA4-544A-4D2B-9F1F-5507CD09E1BC}" destId="{C3D4B12A-FE8C-41FA-A4C9-ABB314C379B2}" srcOrd="3" destOrd="0" presId="urn:microsoft.com/office/officeart/2005/8/layout/process3"/>
    <dgm:cxn modelId="{9D7F1D1B-46BD-4379-B211-A60A0169BA5A}" type="presParOf" srcId="{C3D4B12A-FE8C-41FA-A4C9-ABB314C379B2}" destId="{D83662CA-2A14-4785-80F0-0E761ABDA8D7}" srcOrd="0" destOrd="0" presId="urn:microsoft.com/office/officeart/2005/8/layout/process3"/>
    <dgm:cxn modelId="{17880CE6-6BDD-4F10-810F-17CCC82471B0}" type="presParOf" srcId="{FD55ADA4-544A-4D2B-9F1F-5507CD09E1BC}" destId="{6610DDD9-92DC-451A-9942-DA830638C2C9}" srcOrd="4" destOrd="0" presId="urn:microsoft.com/office/officeart/2005/8/layout/process3"/>
    <dgm:cxn modelId="{41C61565-2CF5-4A48-B986-123404A3B45E}" type="presParOf" srcId="{6610DDD9-92DC-451A-9942-DA830638C2C9}" destId="{94B31D13-EA1C-446B-BA93-C518977C645A}" srcOrd="0" destOrd="0" presId="urn:microsoft.com/office/officeart/2005/8/layout/process3"/>
    <dgm:cxn modelId="{BA4E9F2B-AE52-45C5-AD6C-AF909CF174C4}" type="presParOf" srcId="{6610DDD9-92DC-451A-9942-DA830638C2C9}" destId="{456E4F33-24E2-4BCA-BA8C-0E7E8C26CD66}" srcOrd="1" destOrd="0" presId="urn:microsoft.com/office/officeart/2005/8/layout/process3"/>
    <dgm:cxn modelId="{5C18A785-E049-4D91-B681-32AAB9C69A1C}" type="presParOf" srcId="{6610DDD9-92DC-451A-9942-DA830638C2C9}" destId="{7D6E46E9-31FB-4001-B4C7-ABC67D5CF9D7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76038-3F9A-4EEA-A6B0-42F53A3B4B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0F0B663-4ED7-4F83-9D55-9393A6161EEA}">
      <dgm:prSet phldrT="[Texte]"/>
      <dgm:spPr/>
      <dgm:t>
        <a:bodyPr/>
        <a:lstStyle/>
        <a:p>
          <a:r>
            <a:rPr lang="fr-FR" dirty="0" smtClean="0"/>
            <a:t>1H classe entière TD</a:t>
          </a:r>
          <a:endParaRPr lang="fr-FR" dirty="0"/>
        </a:p>
      </dgm:t>
    </dgm:pt>
    <dgm:pt modelId="{D4A01317-137A-4EC1-8FFF-71831793A280}" type="parTrans" cxnId="{C1EF5C45-87A6-413A-8C41-B03ADF41C8DB}">
      <dgm:prSet/>
      <dgm:spPr/>
      <dgm:t>
        <a:bodyPr/>
        <a:lstStyle/>
        <a:p>
          <a:endParaRPr lang="fr-FR"/>
        </a:p>
      </dgm:t>
    </dgm:pt>
    <dgm:pt modelId="{2C440C85-7CA5-4E70-9C90-30A4D8BC0440}" type="sibTrans" cxnId="{C1EF5C45-87A6-413A-8C41-B03ADF41C8DB}">
      <dgm:prSet/>
      <dgm:spPr/>
      <dgm:t>
        <a:bodyPr/>
        <a:lstStyle/>
        <a:p>
          <a:endParaRPr lang="fr-FR"/>
        </a:p>
      </dgm:t>
    </dgm:pt>
    <dgm:pt modelId="{1F541326-AAA8-4EBB-97D1-FABC02B03A43}">
      <dgm:prSet phldrT="[Texte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1H classe entière </a:t>
          </a:r>
        </a:p>
        <a:p>
          <a:r>
            <a:rPr lang="fr-FR" dirty="0" smtClean="0"/>
            <a:t>Éléments de cours</a:t>
          </a:r>
          <a:endParaRPr lang="fr-FR" dirty="0"/>
        </a:p>
      </dgm:t>
    </dgm:pt>
    <dgm:pt modelId="{40E56FF6-9503-47AF-99AC-93EF6FB78B80}" type="parTrans" cxnId="{20432574-AF78-4A74-A739-A9448B07E5B9}">
      <dgm:prSet/>
      <dgm:spPr/>
      <dgm:t>
        <a:bodyPr/>
        <a:lstStyle/>
        <a:p>
          <a:endParaRPr lang="fr-FR"/>
        </a:p>
      </dgm:t>
    </dgm:pt>
    <dgm:pt modelId="{C7ADDB29-8866-433A-8487-BB3A7EB3A50A}" type="sibTrans" cxnId="{20432574-AF78-4A74-A739-A9448B07E5B9}">
      <dgm:prSet/>
      <dgm:spPr/>
      <dgm:t>
        <a:bodyPr/>
        <a:lstStyle/>
        <a:p>
          <a:endParaRPr lang="fr-FR"/>
        </a:p>
      </dgm:t>
    </dgm:pt>
    <dgm:pt modelId="{54DE6E0D-7B37-4609-A9EB-93300E08DD60}">
      <dgm:prSet phldrT="[Texte]"/>
      <dgm:spPr/>
      <dgm:t>
        <a:bodyPr/>
        <a:lstStyle/>
        <a:p>
          <a:r>
            <a:rPr lang="fr-FR" dirty="0" smtClean="0"/>
            <a:t>Application calcul du rendement supposé d’une personne effectuant du « </a:t>
          </a:r>
          <a:r>
            <a:rPr lang="fr-FR" dirty="0" err="1" smtClean="0"/>
            <a:t>Step</a:t>
          </a:r>
          <a:r>
            <a:rPr lang="fr-FR" dirty="0" smtClean="0"/>
            <a:t> » à partir d’un relevé de mesure donné.</a:t>
          </a:r>
          <a:endParaRPr lang="fr-FR" dirty="0"/>
        </a:p>
      </dgm:t>
    </dgm:pt>
    <dgm:pt modelId="{7F063692-827A-4035-8D1E-C118BBBE771D}" type="parTrans" cxnId="{FB049B43-BCE1-4D0D-A2A1-EEBD26C451FD}">
      <dgm:prSet/>
      <dgm:spPr/>
      <dgm:t>
        <a:bodyPr/>
        <a:lstStyle/>
        <a:p>
          <a:endParaRPr lang="fr-FR"/>
        </a:p>
      </dgm:t>
    </dgm:pt>
    <dgm:pt modelId="{B78AEBAB-2FE8-445B-A69A-303ADA324665}" type="sibTrans" cxnId="{FB049B43-BCE1-4D0D-A2A1-EEBD26C451FD}">
      <dgm:prSet/>
      <dgm:spPr/>
      <dgm:t>
        <a:bodyPr/>
        <a:lstStyle/>
        <a:p>
          <a:endParaRPr lang="fr-FR"/>
        </a:p>
      </dgm:t>
    </dgm:pt>
    <dgm:pt modelId="{0CF02F79-17FA-469D-B01F-B04E59375FFB}">
      <dgm:prSet phldrT="[Texte]"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fr-FR" dirty="0" smtClean="0"/>
            <a:t>Ils préparent </a:t>
          </a:r>
          <a:r>
            <a:rPr lang="fr-FR" b="1" dirty="0" smtClean="0">
              <a:solidFill>
                <a:srgbClr val="0070C0"/>
              </a:solidFill>
            </a:rPr>
            <a:t>la partie restitution collective</a:t>
          </a:r>
          <a:r>
            <a:rPr lang="fr-FR" dirty="0" smtClean="0"/>
            <a:t>.</a:t>
          </a:r>
          <a:endParaRPr lang="fr-FR" dirty="0"/>
        </a:p>
      </dgm:t>
    </dgm:pt>
    <dgm:pt modelId="{F7D7D578-3372-48DA-AB48-0CAD0828916D}">
      <dgm:prSet phldrT="[Texte]"/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fr-FR" dirty="0" smtClean="0"/>
            <a:t>Les mêmes binômes poursuivent </a:t>
          </a:r>
          <a:r>
            <a:rPr lang="fr-FR" b="1" dirty="0" smtClean="0">
              <a:solidFill>
                <a:srgbClr val="0070C0"/>
              </a:solidFill>
            </a:rPr>
            <a:t>la partie exploitation des mesures</a:t>
          </a:r>
          <a:endParaRPr lang="fr-FR" b="1" dirty="0">
            <a:solidFill>
              <a:srgbClr val="0070C0"/>
            </a:solidFill>
          </a:endParaRPr>
        </a:p>
      </dgm:t>
    </dgm:pt>
    <dgm:pt modelId="{08371098-E242-4C9E-965A-85CF91A925B0}">
      <dgm:prSet phldrT="[Texte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3H TP ½ classe : le TC290 est disponible en 2 exemplaires :</a:t>
          </a:r>
          <a:endParaRPr lang="fr-FR" dirty="0"/>
        </a:p>
      </dgm:t>
    </dgm:pt>
    <dgm:pt modelId="{70CD273D-EB6A-4251-8A77-EDF752F4D4D4}" type="sibTrans" cxnId="{B90E87C5-81A0-48E4-B825-48A8A77EF71A}">
      <dgm:prSet/>
      <dgm:spPr/>
      <dgm:t>
        <a:bodyPr/>
        <a:lstStyle/>
        <a:p>
          <a:endParaRPr lang="fr-FR"/>
        </a:p>
      </dgm:t>
    </dgm:pt>
    <dgm:pt modelId="{0AEBEA54-ABFC-40BE-8CB1-1E5C73EBB47E}" type="parTrans" cxnId="{B90E87C5-81A0-48E4-B825-48A8A77EF71A}">
      <dgm:prSet/>
      <dgm:spPr/>
      <dgm:t>
        <a:bodyPr/>
        <a:lstStyle/>
        <a:p>
          <a:endParaRPr lang="fr-FR"/>
        </a:p>
      </dgm:t>
    </dgm:pt>
    <dgm:pt modelId="{DDE2F667-EEA0-47CB-8355-43F3FA436263}" type="sibTrans" cxnId="{E617E9F7-E2EE-436C-8633-8E0F40F083A1}">
      <dgm:prSet/>
      <dgm:spPr/>
      <dgm:t>
        <a:bodyPr/>
        <a:lstStyle/>
        <a:p>
          <a:endParaRPr lang="fr-FR"/>
        </a:p>
      </dgm:t>
    </dgm:pt>
    <dgm:pt modelId="{314C3763-E0B1-4526-B5C7-EAED631B7675}" type="parTrans" cxnId="{E617E9F7-E2EE-436C-8633-8E0F40F083A1}">
      <dgm:prSet/>
      <dgm:spPr/>
      <dgm:t>
        <a:bodyPr/>
        <a:lstStyle/>
        <a:p>
          <a:endParaRPr lang="fr-FR"/>
        </a:p>
      </dgm:t>
    </dgm:pt>
    <dgm:pt modelId="{7AB9308A-65BC-4A24-92C1-84C836D3CC7F}" type="sibTrans" cxnId="{35B0D0F3-82C5-4E23-8EAC-98DF05332143}">
      <dgm:prSet/>
      <dgm:spPr/>
      <dgm:t>
        <a:bodyPr/>
        <a:lstStyle/>
        <a:p>
          <a:endParaRPr lang="fr-FR"/>
        </a:p>
      </dgm:t>
    </dgm:pt>
    <dgm:pt modelId="{C1410208-22CA-45B9-ADE6-37C799CF12E0}" type="parTrans" cxnId="{35B0D0F3-82C5-4E23-8EAC-98DF05332143}">
      <dgm:prSet/>
      <dgm:spPr/>
      <dgm:t>
        <a:bodyPr/>
        <a:lstStyle/>
        <a:p>
          <a:endParaRPr lang="fr-FR"/>
        </a:p>
      </dgm:t>
    </dgm:pt>
    <dgm:pt modelId="{145714CB-3327-45C3-8B1D-E2F882F30CA7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Apport de connaissances : les fonctions de transfert et schémas fonctionnels</a:t>
          </a:r>
        </a:p>
        <a:p>
          <a:pPr marL="114300" indent="0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fr-FR" dirty="0"/>
        </a:p>
      </dgm:t>
    </dgm:pt>
    <dgm:pt modelId="{71A4380C-CEB2-4033-A2A6-663E638EECF7}" type="parTrans" cxnId="{32A76B8C-3BDE-439F-8731-3007B6CA72A2}">
      <dgm:prSet/>
      <dgm:spPr/>
      <dgm:t>
        <a:bodyPr/>
        <a:lstStyle/>
        <a:p>
          <a:endParaRPr lang="fr-FR"/>
        </a:p>
      </dgm:t>
    </dgm:pt>
    <dgm:pt modelId="{ED21F322-6299-406E-A5D4-08E511959F03}" type="sibTrans" cxnId="{32A76B8C-3BDE-439F-8731-3007B6CA72A2}">
      <dgm:prSet/>
      <dgm:spPr/>
      <dgm:t>
        <a:bodyPr/>
        <a:lstStyle/>
        <a:p>
          <a:endParaRPr lang="fr-FR"/>
        </a:p>
      </dgm:t>
    </dgm:pt>
    <dgm:pt modelId="{DFF2D72B-97EE-406B-94B8-03F439C49F40}">
      <dgm:prSet phldrT="[Texte]"/>
      <dgm:spPr/>
      <dgm:t>
        <a:bodyPr/>
        <a:lstStyle/>
        <a:p>
          <a:pPr marL="114300" indent="0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dirty="0" smtClean="0"/>
            <a:t>Bilan des activités expérimentales</a:t>
          </a:r>
          <a:endParaRPr lang="fr-FR" dirty="0"/>
        </a:p>
      </dgm:t>
    </dgm:pt>
    <dgm:pt modelId="{85D3D577-BA7D-4929-9E1A-80C183092A3F}" type="sibTrans" cxnId="{6A43319D-3460-4C79-AFFE-4EDC13F734BD}">
      <dgm:prSet/>
      <dgm:spPr/>
      <dgm:t>
        <a:bodyPr/>
        <a:lstStyle/>
        <a:p>
          <a:endParaRPr lang="fr-FR"/>
        </a:p>
      </dgm:t>
    </dgm:pt>
    <dgm:pt modelId="{E02EA23C-C488-4F38-AA5D-D89B2604D2E0}" type="parTrans" cxnId="{6A43319D-3460-4C79-AFFE-4EDC13F734BD}">
      <dgm:prSet/>
      <dgm:spPr/>
      <dgm:t>
        <a:bodyPr/>
        <a:lstStyle/>
        <a:p>
          <a:endParaRPr lang="fr-FR"/>
        </a:p>
      </dgm:t>
    </dgm:pt>
    <dgm:pt modelId="{FD55ADA4-544A-4D2B-9F1F-5507CD09E1BC}" type="pres">
      <dgm:prSet presAssocID="{5FC76038-3F9A-4EEA-A6B0-42F53A3B4B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663581-33E7-4223-99BE-CDC2A53CA5D6}" type="pres">
      <dgm:prSet presAssocID="{C0F0B663-4ED7-4F83-9D55-9393A6161EEA}" presName="composite" presStyleCnt="0"/>
      <dgm:spPr/>
    </dgm:pt>
    <dgm:pt modelId="{251C702A-F32C-455E-81E4-CB5ABF7630E7}" type="pres">
      <dgm:prSet presAssocID="{C0F0B663-4ED7-4F83-9D55-9393A6161EE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E72453-A9D2-4BA5-8CA6-ABB4E6B3975A}" type="pres">
      <dgm:prSet presAssocID="{C0F0B663-4ED7-4F83-9D55-9393A6161EEA}" presName="parSh" presStyleLbl="node1" presStyleIdx="0" presStyleCnt="3"/>
      <dgm:spPr/>
      <dgm:t>
        <a:bodyPr/>
        <a:lstStyle/>
        <a:p>
          <a:endParaRPr lang="fr-FR"/>
        </a:p>
      </dgm:t>
    </dgm:pt>
    <dgm:pt modelId="{892350B8-9CC8-4332-B5F6-8C08BCC17670}" type="pres">
      <dgm:prSet presAssocID="{C0F0B663-4ED7-4F83-9D55-9393A6161EEA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1A001E-89D9-4114-BBAC-0ECA0F8821DB}" type="pres">
      <dgm:prSet presAssocID="{2C440C85-7CA5-4E70-9C90-30A4D8BC0440}" presName="sibTrans" presStyleLbl="sibTrans2D1" presStyleIdx="0" presStyleCnt="2"/>
      <dgm:spPr/>
      <dgm:t>
        <a:bodyPr/>
        <a:lstStyle/>
        <a:p>
          <a:endParaRPr lang="fr-FR"/>
        </a:p>
      </dgm:t>
    </dgm:pt>
    <dgm:pt modelId="{2C5F60BF-B2EF-47FB-8A76-F98AFB0ADC9B}" type="pres">
      <dgm:prSet presAssocID="{2C440C85-7CA5-4E70-9C90-30A4D8BC0440}" presName="connTx" presStyleLbl="sibTrans2D1" presStyleIdx="0" presStyleCnt="2"/>
      <dgm:spPr/>
      <dgm:t>
        <a:bodyPr/>
        <a:lstStyle/>
        <a:p>
          <a:endParaRPr lang="fr-FR"/>
        </a:p>
      </dgm:t>
    </dgm:pt>
    <dgm:pt modelId="{D9669D83-B7AC-4EB2-93BF-48B682E1ADF7}" type="pres">
      <dgm:prSet presAssocID="{1F541326-AAA8-4EBB-97D1-FABC02B03A43}" presName="composite" presStyleCnt="0"/>
      <dgm:spPr/>
    </dgm:pt>
    <dgm:pt modelId="{B176453F-0197-4382-91B9-C84B95F3D908}" type="pres">
      <dgm:prSet presAssocID="{1F541326-AAA8-4EBB-97D1-FABC02B03A4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936FD2-5B3D-462B-B85E-A59115D9EBCE}" type="pres">
      <dgm:prSet presAssocID="{1F541326-AAA8-4EBB-97D1-FABC02B03A43}" presName="parSh" presStyleLbl="node1" presStyleIdx="1" presStyleCnt="3"/>
      <dgm:spPr/>
      <dgm:t>
        <a:bodyPr/>
        <a:lstStyle/>
        <a:p>
          <a:endParaRPr lang="fr-FR"/>
        </a:p>
      </dgm:t>
    </dgm:pt>
    <dgm:pt modelId="{AA32AC7D-57BA-4428-8B79-0D97F52B9AB0}" type="pres">
      <dgm:prSet presAssocID="{1F541326-AAA8-4EBB-97D1-FABC02B03A4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519989-DF8A-4F7D-90EC-F6B8E361190B}" type="pres">
      <dgm:prSet presAssocID="{C7ADDB29-8866-433A-8487-BB3A7EB3A50A}" presName="sibTrans" presStyleLbl="sibTrans2D1" presStyleIdx="1" presStyleCnt="2"/>
      <dgm:spPr/>
      <dgm:t>
        <a:bodyPr/>
        <a:lstStyle/>
        <a:p>
          <a:endParaRPr lang="fr-FR"/>
        </a:p>
      </dgm:t>
    </dgm:pt>
    <dgm:pt modelId="{A372A1F7-117C-405C-8280-1EFFDABFBE9F}" type="pres">
      <dgm:prSet presAssocID="{C7ADDB29-8866-433A-8487-BB3A7EB3A50A}" presName="connTx" presStyleLbl="sibTrans2D1" presStyleIdx="1" presStyleCnt="2"/>
      <dgm:spPr/>
      <dgm:t>
        <a:bodyPr/>
        <a:lstStyle/>
        <a:p>
          <a:endParaRPr lang="fr-FR"/>
        </a:p>
      </dgm:t>
    </dgm:pt>
    <dgm:pt modelId="{95BCDEA8-0057-47B1-8E47-A2C630E8C51E}" type="pres">
      <dgm:prSet presAssocID="{08371098-E242-4C9E-965A-85CF91A925B0}" presName="composite" presStyleCnt="0"/>
      <dgm:spPr/>
    </dgm:pt>
    <dgm:pt modelId="{88852C95-E73E-4623-8204-5CC6F5879C9A}" type="pres">
      <dgm:prSet presAssocID="{08371098-E242-4C9E-965A-85CF91A925B0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0FF532-1ABE-4ED0-AC98-D7DE98F6E6E9}" type="pres">
      <dgm:prSet presAssocID="{08371098-E242-4C9E-965A-85CF91A925B0}" presName="parSh" presStyleLbl="node1" presStyleIdx="2" presStyleCnt="3"/>
      <dgm:spPr/>
      <dgm:t>
        <a:bodyPr/>
        <a:lstStyle/>
        <a:p>
          <a:endParaRPr lang="fr-FR"/>
        </a:p>
      </dgm:t>
    </dgm:pt>
    <dgm:pt modelId="{1728C001-0C42-4F50-8D34-C7199C71D5A0}" type="pres">
      <dgm:prSet presAssocID="{08371098-E242-4C9E-965A-85CF91A925B0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0E87C5-81A0-48E4-B825-48A8A77EF71A}" srcId="{5FC76038-3F9A-4EEA-A6B0-42F53A3B4B89}" destId="{08371098-E242-4C9E-965A-85CF91A925B0}" srcOrd="2" destOrd="0" parTransId="{0AEBEA54-ABFC-40BE-8CB1-1E5C73EBB47E}" sibTransId="{70CD273D-EB6A-4251-8A77-EDF752F4D4D4}"/>
    <dgm:cxn modelId="{50BA1DD4-9816-4A79-B62D-D99E40031A7D}" type="presOf" srcId="{08371098-E242-4C9E-965A-85CF91A925B0}" destId="{88852C95-E73E-4623-8204-5CC6F5879C9A}" srcOrd="0" destOrd="0" presId="urn:microsoft.com/office/officeart/2005/8/layout/process3"/>
    <dgm:cxn modelId="{FB049B43-BCE1-4D0D-A2A1-EEBD26C451FD}" srcId="{C0F0B663-4ED7-4F83-9D55-9393A6161EEA}" destId="{54DE6E0D-7B37-4609-A9EB-93300E08DD60}" srcOrd="0" destOrd="0" parTransId="{7F063692-827A-4035-8D1E-C118BBBE771D}" sibTransId="{B78AEBAB-2FE8-445B-A69A-303ADA324665}"/>
    <dgm:cxn modelId="{947C0853-A7DC-4752-81BC-E20CD72EB69F}" type="presOf" srcId="{DFF2D72B-97EE-406B-94B8-03F439C49F40}" destId="{AA32AC7D-57BA-4428-8B79-0D97F52B9AB0}" srcOrd="0" destOrd="0" presId="urn:microsoft.com/office/officeart/2005/8/layout/process3"/>
    <dgm:cxn modelId="{014112C9-9A20-43F0-AEF4-76BAFC2E0F75}" type="presOf" srcId="{0CF02F79-17FA-469D-B01F-B04E59375FFB}" destId="{1728C001-0C42-4F50-8D34-C7199C71D5A0}" srcOrd="0" destOrd="1" presId="urn:microsoft.com/office/officeart/2005/8/layout/process3"/>
    <dgm:cxn modelId="{16C5D749-017D-4875-9B6C-F2E82D8EAA5B}" type="presOf" srcId="{5FC76038-3F9A-4EEA-A6B0-42F53A3B4B89}" destId="{FD55ADA4-544A-4D2B-9F1F-5507CD09E1BC}" srcOrd="0" destOrd="0" presId="urn:microsoft.com/office/officeart/2005/8/layout/process3"/>
    <dgm:cxn modelId="{DC0C90A7-53ED-451E-8F64-9AE141401A55}" type="presOf" srcId="{145714CB-3327-45C3-8B1D-E2F882F30CA7}" destId="{AA32AC7D-57BA-4428-8B79-0D97F52B9AB0}" srcOrd="0" destOrd="1" presId="urn:microsoft.com/office/officeart/2005/8/layout/process3"/>
    <dgm:cxn modelId="{32A76B8C-3BDE-439F-8731-3007B6CA72A2}" srcId="{1F541326-AAA8-4EBB-97D1-FABC02B03A43}" destId="{145714CB-3327-45C3-8B1D-E2F882F30CA7}" srcOrd="1" destOrd="0" parTransId="{71A4380C-CEB2-4033-A2A6-663E638EECF7}" sibTransId="{ED21F322-6299-406E-A5D4-08E511959F03}"/>
    <dgm:cxn modelId="{DC8B91A8-839F-4072-A1D7-B3888F68A00C}" type="presOf" srcId="{2C440C85-7CA5-4E70-9C90-30A4D8BC0440}" destId="{901A001E-89D9-4114-BBAC-0ECA0F8821DB}" srcOrd="0" destOrd="0" presId="urn:microsoft.com/office/officeart/2005/8/layout/process3"/>
    <dgm:cxn modelId="{C1EF5C45-87A6-413A-8C41-B03ADF41C8DB}" srcId="{5FC76038-3F9A-4EEA-A6B0-42F53A3B4B89}" destId="{C0F0B663-4ED7-4F83-9D55-9393A6161EEA}" srcOrd="0" destOrd="0" parTransId="{D4A01317-137A-4EC1-8FFF-71831793A280}" sibTransId="{2C440C85-7CA5-4E70-9C90-30A4D8BC0440}"/>
    <dgm:cxn modelId="{593C4022-59C8-44C5-B669-6BD155D0F040}" type="presOf" srcId="{1F541326-AAA8-4EBB-97D1-FABC02B03A43}" destId="{88936FD2-5B3D-462B-B85E-A59115D9EBCE}" srcOrd="1" destOrd="0" presId="urn:microsoft.com/office/officeart/2005/8/layout/process3"/>
    <dgm:cxn modelId="{489DB777-D969-4CC9-82D2-0200E2715F5D}" type="presOf" srcId="{08371098-E242-4C9E-965A-85CF91A925B0}" destId="{7B0FF532-1ABE-4ED0-AC98-D7DE98F6E6E9}" srcOrd="1" destOrd="0" presId="urn:microsoft.com/office/officeart/2005/8/layout/process3"/>
    <dgm:cxn modelId="{6A43319D-3460-4C79-AFFE-4EDC13F734BD}" srcId="{1F541326-AAA8-4EBB-97D1-FABC02B03A43}" destId="{DFF2D72B-97EE-406B-94B8-03F439C49F40}" srcOrd="0" destOrd="0" parTransId="{E02EA23C-C488-4F38-AA5D-D89B2604D2E0}" sibTransId="{85D3D577-BA7D-4929-9E1A-80C183092A3F}"/>
    <dgm:cxn modelId="{980A69AF-D2FF-4F96-82F4-646F1700278A}" type="presOf" srcId="{C0F0B663-4ED7-4F83-9D55-9393A6161EEA}" destId="{ABE72453-A9D2-4BA5-8CA6-ABB4E6B3975A}" srcOrd="1" destOrd="0" presId="urn:microsoft.com/office/officeart/2005/8/layout/process3"/>
    <dgm:cxn modelId="{35B0D0F3-82C5-4E23-8EAC-98DF05332143}" srcId="{08371098-E242-4C9E-965A-85CF91A925B0}" destId="{F7D7D578-3372-48DA-AB48-0CAD0828916D}" srcOrd="0" destOrd="0" parTransId="{C1410208-22CA-45B9-ADE6-37C799CF12E0}" sibTransId="{7AB9308A-65BC-4A24-92C1-84C836D3CC7F}"/>
    <dgm:cxn modelId="{0EC2A691-A340-48A4-8DD4-0B81B44D3168}" type="presOf" srcId="{C7ADDB29-8866-433A-8487-BB3A7EB3A50A}" destId="{6B519989-DF8A-4F7D-90EC-F6B8E361190B}" srcOrd="0" destOrd="0" presId="urn:microsoft.com/office/officeart/2005/8/layout/process3"/>
    <dgm:cxn modelId="{A911919F-ADF8-4903-BFD8-09B19558956B}" type="presOf" srcId="{C0F0B663-4ED7-4F83-9D55-9393A6161EEA}" destId="{251C702A-F32C-455E-81E4-CB5ABF7630E7}" srcOrd="0" destOrd="0" presId="urn:microsoft.com/office/officeart/2005/8/layout/process3"/>
    <dgm:cxn modelId="{E617E9F7-E2EE-436C-8633-8E0F40F083A1}" srcId="{08371098-E242-4C9E-965A-85CF91A925B0}" destId="{0CF02F79-17FA-469D-B01F-B04E59375FFB}" srcOrd="1" destOrd="0" parTransId="{314C3763-E0B1-4526-B5C7-EAED631B7675}" sibTransId="{DDE2F667-EEA0-47CB-8355-43F3FA436263}"/>
    <dgm:cxn modelId="{20432574-AF78-4A74-A739-A9448B07E5B9}" srcId="{5FC76038-3F9A-4EEA-A6B0-42F53A3B4B89}" destId="{1F541326-AAA8-4EBB-97D1-FABC02B03A43}" srcOrd="1" destOrd="0" parTransId="{40E56FF6-9503-47AF-99AC-93EF6FB78B80}" sibTransId="{C7ADDB29-8866-433A-8487-BB3A7EB3A50A}"/>
    <dgm:cxn modelId="{D97E901A-7BEE-47ED-845F-AE3DC00A9E82}" type="presOf" srcId="{2C440C85-7CA5-4E70-9C90-30A4D8BC0440}" destId="{2C5F60BF-B2EF-47FB-8A76-F98AFB0ADC9B}" srcOrd="1" destOrd="0" presId="urn:microsoft.com/office/officeart/2005/8/layout/process3"/>
    <dgm:cxn modelId="{0A2D7518-5276-478B-A578-A7AC0C26FD88}" type="presOf" srcId="{54DE6E0D-7B37-4609-A9EB-93300E08DD60}" destId="{892350B8-9CC8-4332-B5F6-8C08BCC17670}" srcOrd="0" destOrd="0" presId="urn:microsoft.com/office/officeart/2005/8/layout/process3"/>
    <dgm:cxn modelId="{1354316E-EC40-456D-A2D8-06B978DCEA31}" type="presOf" srcId="{F7D7D578-3372-48DA-AB48-0CAD0828916D}" destId="{1728C001-0C42-4F50-8D34-C7199C71D5A0}" srcOrd="0" destOrd="0" presId="urn:microsoft.com/office/officeart/2005/8/layout/process3"/>
    <dgm:cxn modelId="{D3AA8FD2-D326-4C24-8B8A-E1897E48496C}" type="presOf" srcId="{C7ADDB29-8866-433A-8487-BB3A7EB3A50A}" destId="{A372A1F7-117C-405C-8280-1EFFDABFBE9F}" srcOrd="1" destOrd="0" presId="urn:microsoft.com/office/officeart/2005/8/layout/process3"/>
    <dgm:cxn modelId="{731FAC3F-972C-431F-B168-914EEC67FC06}" type="presOf" srcId="{1F541326-AAA8-4EBB-97D1-FABC02B03A43}" destId="{B176453F-0197-4382-91B9-C84B95F3D908}" srcOrd="0" destOrd="0" presId="urn:microsoft.com/office/officeart/2005/8/layout/process3"/>
    <dgm:cxn modelId="{A727EB8B-1152-4C92-8366-B7009E396336}" type="presParOf" srcId="{FD55ADA4-544A-4D2B-9F1F-5507CD09E1BC}" destId="{AF663581-33E7-4223-99BE-CDC2A53CA5D6}" srcOrd="0" destOrd="0" presId="urn:microsoft.com/office/officeart/2005/8/layout/process3"/>
    <dgm:cxn modelId="{03F59739-FEF0-4705-873B-0E14B8EE3F20}" type="presParOf" srcId="{AF663581-33E7-4223-99BE-CDC2A53CA5D6}" destId="{251C702A-F32C-455E-81E4-CB5ABF7630E7}" srcOrd="0" destOrd="0" presId="urn:microsoft.com/office/officeart/2005/8/layout/process3"/>
    <dgm:cxn modelId="{F4B50696-0950-42EF-B4DC-7C5133028B90}" type="presParOf" srcId="{AF663581-33E7-4223-99BE-CDC2A53CA5D6}" destId="{ABE72453-A9D2-4BA5-8CA6-ABB4E6B3975A}" srcOrd="1" destOrd="0" presId="urn:microsoft.com/office/officeart/2005/8/layout/process3"/>
    <dgm:cxn modelId="{48F19F07-B8F3-4AAF-ACEC-53DFF1D358B4}" type="presParOf" srcId="{AF663581-33E7-4223-99BE-CDC2A53CA5D6}" destId="{892350B8-9CC8-4332-B5F6-8C08BCC17670}" srcOrd="2" destOrd="0" presId="urn:microsoft.com/office/officeart/2005/8/layout/process3"/>
    <dgm:cxn modelId="{383DB62A-B089-49A7-AA08-EB3A6ECFF88B}" type="presParOf" srcId="{FD55ADA4-544A-4D2B-9F1F-5507CD09E1BC}" destId="{901A001E-89D9-4114-BBAC-0ECA0F8821DB}" srcOrd="1" destOrd="0" presId="urn:microsoft.com/office/officeart/2005/8/layout/process3"/>
    <dgm:cxn modelId="{CF4B108B-BCB3-4BB0-BD11-B26BD45218B5}" type="presParOf" srcId="{901A001E-89D9-4114-BBAC-0ECA0F8821DB}" destId="{2C5F60BF-B2EF-47FB-8A76-F98AFB0ADC9B}" srcOrd="0" destOrd="0" presId="urn:microsoft.com/office/officeart/2005/8/layout/process3"/>
    <dgm:cxn modelId="{097319CF-40B1-4F0F-A439-DC52713156A5}" type="presParOf" srcId="{FD55ADA4-544A-4D2B-9F1F-5507CD09E1BC}" destId="{D9669D83-B7AC-4EB2-93BF-48B682E1ADF7}" srcOrd="2" destOrd="0" presId="urn:microsoft.com/office/officeart/2005/8/layout/process3"/>
    <dgm:cxn modelId="{0181268F-EA81-47C3-89F8-B61EAB6F942F}" type="presParOf" srcId="{D9669D83-B7AC-4EB2-93BF-48B682E1ADF7}" destId="{B176453F-0197-4382-91B9-C84B95F3D908}" srcOrd="0" destOrd="0" presId="urn:microsoft.com/office/officeart/2005/8/layout/process3"/>
    <dgm:cxn modelId="{82F5A36D-312B-48A5-9E0D-0530556C8471}" type="presParOf" srcId="{D9669D83-B7AC-4EB2-93BF-48B682E1ADF7}" destId="{88936FD2-5B3D-462B-B85E-A59115D9EBCE}" srcOrd="1" destOrd="0" presId="urn:microsoft.com/office/officeart/2005/8/layout/process3"/>
    <dgm:cxn modelId="{23D227D8-6229-46D4-B0AE-80EDCB684EE1}" type="presParOf" srcId="{D9669D83-B7AC-4EB2-93BF-48B682E1ADF7}" destId="{AA32AC7D-57BA-4428-8B79-0D97F52B9AB0}" srcOrd="2" destOrd="0" presId="urn:microsoft.com/office/officeart/2005/8/layout/process3"/>
    <dgm:cxn modelId="{F5425AD5-2AB4-455E-8068-34D3EE9B656B}" type="presParOf" srcId="{FD55ADA4-544A-4D2B-9F1F-5507CD09E1BC}" destId="{6B519989-DF8A-4F7D-90EC-F6B8E361190B}" srcOrd="3" destOrd="0" presId="urn:microsoft.com/office/officeart/2005/8/layout/process3"/>
    <dgm:cxn modelId="{638BFB36-2C0E-42E2-A84D-E89189D7A8CD}" type="presParOf" srcId="{6B519989-DF8A-4F7D-90EC-F6B8E361190B}" destId="{A372A1F7-117C-405C-8280-1EFFDABFBE9F}" srcOrd="0" destOrd="0" presId="urn:microsoft.com/office/officeart/2005/8/layout/process3"/>
    <dgm:cxn modelId="{E1179BC1-99E6-4A37-82D3-C5EA1589C858}" type="presParOf" srcId="{FD55ADA4-544A-4D2B-9F1F-5507CD09E1BC}" destId="{95BCDEA8-0057-47B1-8E47-A2C630E8C51E}" srcOrd="4" destOrd="0" presId="urn:microsoft.com/office/officeart/2005/8/layout/process3"/>
    <dgm:cxn modelId="{5A5903E3-616D-4957-BF42-E43FF3EA96B8}" type="presParOf" srcId="{95BCDEA8-0057-47B1-8E47-A2C630E8C51E}" destId="{88852C95-E73E-4623-8204-5CC6F5879C9A}" srcOrd="0" destOrd="0" presId="urn:microsoft.com/office/officeart/2005/8/layout/process3"/>
    <dgm:cxn modelId="{39FBC54B-7087-4552-84BC-98F15C4029F3}" type="presParOf" srcId="{95BCDEA8-0057-47B1-8E47-A2C630E8C51E}" destId="{7B0FF532-1ABE-4ED0-AC98-D7DE98F6E6E9}" srcOrd="1" destOrd="0" presId="urn:microsoft.com/office/officeart/2005/8/layout/process3"/>
    <dgm:cxn modelId="{26E4CBF2-8BF8-46F4-88C1-34DBEB68A0BE}" type="presParOf" srcId="{95BCDEA8-0057-47B1-8E47-A2C630E8C51E}" destId="{1728C001-0C42-4F50-8D34-C7199C71D5A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76038-3F9A-4EEA-A6B0-42F53A3B4B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F541326-AAA8-4EBB-97D1-FABC02B03A43}">
      <dgm:prSet phldrT="[Texte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1H30 ½ classe</a:t>
          </a:r>
        </a:p>
        <a:p>
          <a:r>
            <a:rPr lang="fr-FR" dirty="0" smtClean="0"/>
            <a:t>EVALUATION</a:t>
          </a:r>
          <a:endParaRPr lang="fr-FR" dirty="0"/>
        </a:p>
      </dgm:t>
    </dgm:pt>
    <dgm:pt modelId="{40E56FF6-9503-47AF-99AC-93EF6FB78B80}" type="parTrans" cxnId="{20432574-AF78-4A74-A739-A9448B07E5B9}">
      <dgm:prSet/>
      <dgm:spPr/>
      <dgm:t>
        <a:bodyPr/>
        <a:lstStyle/>
        <a:p>
          <a:endParaRPr lang="fr-FR"/>
        </a:p>
      </dgm:t>
    </dgm:pt>
    <dgm:pt modelId="{C7ADDB29-8866-433A-8487-BB3A7EB3A50A}" type="sibTrans" cxnId="{20432574-AF78-4A74-A739-A9448B07E5B9}">
      <dgm:prSet/>
      <dgm:spPr/>
      <dgm:t>
        <a:bodyPr/>
        <a:lstStyle/>
        <a:p>
          <a:endParaRPr lang="fr-FR"/>
        </a:p>
      </dgm:t>
    </dgm:pt>
    <dgm:pt modelId="{DFF2D72B-97EE-406B-94B8-03F439C49F40}">
      <dgm:prSet phldrT="[Texte]"/>
      <dgm:spPr/>
      <dgm:t>
        <a:bodyPr/>
        <a:lstStyle/>
        <a:p>
          <a:r>
            <a:rPr lang="fr-FR" dirty="0" smtClean="0"/>
            <a:t>Application à la Chaîne d’énergie du pilote TP32</a:t>
          </a:r>
          <a:endParaRPr lang="fr-FR" dirty="0"/>
        </a:p>
      </dgm:t>
    </dgm:pt>
    <dgm:pt modelId="{E02EA23C-C488-4F38-AA5D-D89B2604D2E0}" type="parTrans" cxnId="{6A43319D-3460-4C79-AFFE-4EDC13F734BD}">
      <dgm:prSet/>
      <dgm:spPr/>
      <dgm:t>
        <a:bodyPr/>
        <a:lstStyle/>
        <a:p>
          <a:endParaRPr lang="fr-FR"/>
        </a:p>
      </dgm:t>
    </dgm:pt>
    <dgm:pt modelId="{85D3D577-BA7D-4929-9E1A-80C183092A3F}" type="sibTrans" cxnId="{6A43319D-3460-4C79-AFFE-4EDC13F734BD}">
      <dgm:prSet/>
      <dgm:spPr/>
      <dgm:t>
        <a:bodyPr/>
        <a:lstStyle/>
        <a:p>
          <a:endParaRPr lang="fr-FR"/>
        </a:p>
      </dgm:t>
    </dgm:pt>
    <dgm:pt modelId="{08371098-E242-4C9E-965A-85CF91A925B0}">
      <dgm:prSet phldrT="[Texte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fr-FR" dirty="0" smtClean="0"/>
            <a:t>1H30 Autre Séquence :</a:t>
          </a:r>
          <a:endParaRPr lang="fr-FR" dirty="0"/>
        </a:p>
      </dgm:t>
    </dgm:pt>
    <dgm:pt modelId="{70CD273D-EB6A-4251-8A77-EDF752F4D4D4}" type="sibTrans" cxnId="{B90E87C5-81A0-48E4-B825-48A8A77EF71A}">
      <dgm:prSet/>
      <dgm:spPr/>
      <dgm:t>
        <a:bodyPr/>
        <a:lstStyle/>
        <a:p>
          <a:endParaRPr lang="fr-FR"/>
        </a:p>
      </dgm:t>
    </dgm:pt>
    <dgm:pt modelId="{0AEBEA54-ABFC-40BE-8CB1-1E5C73EBB47E}" type="parTrans" cxnId="{B90E87C5-81A0-48E4-B825-48A8A77EF71A}">
      <dgm:prSet/>
      <dgm:spPr/>
      <dgm:t>
        <a:bodyPr/>
        <a:lstStyle/>
        <a:p>
          <a:endParaRPr lang="fr-FR"/>
        </a:p>
      </dgm:t>
    </dgm:pt>
    <dgm:pt modelId="{C4A9E1C2-8645-4A1A-9C69-C26551041D04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Classe entière 1H00 : Restitution</a:t>
          </a:r>
          <a:endParaRPr lang="fr-FR" dirty="0"/>
        </a:p>
      </dgm:t>
    </dgm:pt>
    <dgm:pt modelId="{B6EAE741-A155-400C-A27B-14C297079122}" type="parTrans" cxnId="{A7970D02-0BD5-411A-A5EA-3757C337DE3B}">
      <dgm:prSet/>
      <dgm:spPr/>
      <dgm:t>
        <a:bodyPr/>
        <a:lstStyle/>
        <a:p>
          <a:endParaRPr lang="fr-FR"/>
        </a:p>
      </dgm:t>
    </dgm:pt>
    <dgm:pt modelId="{3FCB6C19-24EC-480A-9A2C-992A9135DE53}" type="sibTrans" cxnId="{A7970D02-0BD5-411A-A5EA-3757C337DE3B}">
      <dgm:prSet/>
      <dgm:spPr/>
      <dgm:t>
        <a:bodyPr/>
        <a:lstStyle/>
        <a:p>
          <a:endParaRPr lang="fr-FR"/>
        </a:p>
      </dgm:t>
    </dgm:pt>
    <dgm:pt modelId="{F82C11D1-A66B-4921-9EB3-303C6DE06CFC}">
      <dgm:prSet phldrT="[Texte]"/>
      <dgm:spPr/>
      <dgm:t>
        <a:bodyPr/>
        <a:lstStyle/>
        <a:p>
          <a:r>
            <a:rPr lang="fr-FR" dirty="0" smtClean="0"/>
            <a:t>Les élèves restituent leurs travaux ( 4 binômes 4 solutions constructives…) en caractérisant les écarts et en explicitant les performances.</a:t>
          </a:r>
          <a:endParaRPr lang="fr-FR" dirty="0"/>
        </a:p>
      </dgm:t>
    </dgm:pt>
    <dgm:pt modelId="{FE7CBCF7-C67B-4E9F-925C-50EF27DCA97B}" type="parTrans" cxnId="{BDD9BE18-7499-491B-A08C-4976BE6333DF}">
      <dgm:prSet/>
      <dgm:spPr/>
      <dgm:t>
        <a:bodyPr/>
        <a:lstStyle/>
        <a:p>
          <a:endParaRPr lang="fr-FR"/>
        </a:p>
      </dgm:t>
    </dgm:pt>
    <dgm:pt modelId="{9B2ED02F-8AC8-455B-899C-84E9AAF099D5}" type="sibTrans" cxnId="{BDD9BE18-7499-491B-A08C-4976BE6333DF}">
      <dgm:prSet/>
      <dgm:spPr/>
      <dgm:t>
        <a:bodyPr/>
        <a:lstStyle/>
        <a:p>
          <a:endParaRPr lang="fr-FR"/>
        </a:p>
      </dgm:t>
    </dgm:pt>
    <dgm:pt modelId="{444E56C8-67C1-46F3-9982-0DA43B0004A6}">
      <dgm:prSet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Classe entière 1H00 :</a:t>
          </a:r>
          <a:endParaRPr lang="fr-FR" dirty="0"/>
        </a:p>
      </dgm:t>
    </dgm:pt>
    <dgm:pt modelId="{C4C1C87C-6757-4595-AD88-DDB40DB0AF91}" type="parTrans" cxnId="{572EDFAC-5915-444F-A95E-9A7B1EAB3D3F}">
      <dgm:prSet/>
      <dgm:spPr/>
      <dgm:t>
        <a:bodyPr/>
        <a:lstStyle/>
        <a:p>
          <a:endParaRPr lang="fr-FR"/>
        </a:p>
      </dgm:t>
    </dgm:pt>
    <dgm:pt modelId="{6FBD4908-5780-461E-9C98-9F8C91C2835C}" type="sibTrans" cxnId="{572EDFAC-5915-444F-A95E-9A7B1EAB3D3F}">
      <dgm:prSet/>
      <dgm:spPr/>
      <dgm:t>
        <a:bodyPr/>
        <a:lstStyle/>
        <a:p>
          <a:endParaRPr lang="fr-FR"/>
        </a:p>
      </dgm:t>
    </dgm:pt>
    <dgm:pt modelId="{194478BB-BB58-4E5F-B563-920FE257A044}">
      <dgm:prSet/>
      <dgm:spPr/>
      <dgm:t>
        <a:bodyPr/>
        <a:lstStyle/>
        <a:p>
          <a:r>
            <a:rPr lang="fr-FR" dirty="0" smtClean="0"/>
            <a:t>Synthèse sur le comportement moteur à courant continu</a:t>
          </a:r>
          <a:endParaRPr lang="fr-FR" dirty="0"/>
        </a:p>
      </dgm:t>
    </dgm:pt>
    <dgm:pt modelId="{6780BCCD-68E6-436D-BE60-0FF1CF1164D4}" type="parTrans" cxnId="{B51F6E64-6870-4962-9689-C194E733E640}">
      <dgm:prSet/>
      <dgm:spPr/>
      <dgm:t>
        <a:bodyPr/>
        <a:lstStyle/>
        <a:p>
          <a:endParaRPr lang="fr-FR"/>
        </a:p>
      </dgm:t>
    </dgm:pt>
    <dgm:pt modelId="{3491175B-85E5-4A86-9655-EC65DC74BF28}" type="sibTrans" cxnId="{B51F6E64-6870-4962-9689-C194E733E640}">
      <dgm:prSet/>
      <dgm:spPr/>
      <dgm:t>
        <a:bodyPr/>
        <a:lstStyle/>
        <a:p>
          <a:endParaRPr lang="fr-FR"/>
        </a:p>
      </dgm:t>
    </dgm:pt>
    <dgm:pt modelId="{17B851B9-53FC-465E-939B-CB47714DF82B}">
      <dgm:prSet phldrT="[Texte]"/>
      <dgm:spPr>
        <a:solidFill>
          <a:schemeClr val="accent6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dirty="0" smtClean="0"/>
            <a:t>lancement</a:t>
          </a:r>
          <a:endParaRPr lang="fr-FR" dirty="0"/>
        </a:p>
      </dgm:t>
    </dgm:pt>
    <dgm:pt modelId="{492BD9A8-6DCB-4130-A84E-CF8843670F11}" type="parTrans" cxnId="{174FB562-56CB-4AF3-B20B-01156F8701F0}">
      <dgm:prSet/>
      <dgm:spPr/>
      <dgm:t>
        <a:bodyPr/>
        <a:lstStyle/>
        <a:p>
          <a:endParaRPr lang="fr-FR"/>
        </a:p>
      </dgm:t>
    </dgm:pt>
    <dgm:pt modelId="{434FF6E3-0B98-42D6-BBBF-933C6CCCC260}" type="sibTrans" cxnId="{174FB562-56CB-4AF3-B20B-01156F8701F0}">
      <dgm:prSet/>
      <dgm:spPr/>
      <dgm:t>
        <a:bodyPr/>
        <a:lstStyle/>
        <a:p>
          <a:endParaRPr lang="fr-FR"/>
        </a:p>
      </dgm:t>
    </dgm:pt>
    <dgm:pt modelId="{72175EA5-356E-44A0-8F68-32300ECD00D7}">
      <dgm:prSet/>
      <dgm:spPr/>
      <dgm:t>
        <a:bodyPr/>
        <a:lstStyle/>
        <a:p>
          <a:r>
            <a:rPr lang="fr-FR" dirty="0" smtClean="0"/>
            <a:t>Transmission de puissance</a:t>
          </a:r>
          <a:endParaRPr lang="fr-FR" dirty="0"/>
        </a:p>
      </dgm:t>
    </dgm:pt>
    <dgm:pt modelId="{1877BCFD-6841-41BA-ABBF-EC5F69DA8923}" type="parTrans" cxnId="{13B56D75-4258-4CD9-9630-A30CBF8C06CE}">
      <dgm:prSet/>
      <dgm:spPr/>
    </dgm:pt>
    <dgm:pt modelId="{6F87EB24-2691-4EDD-9235-A619D0ABA629}" type="sibTrans" cxnId="{13B56D75-4258-4CD9-9630-A30CBF8C06CE}">
      <dgm:prSet/>
      <dgm:spPr/>
    </dgm:pt>
    <dgm:pt modelId="{FD55ADA4-544A-4D2B-9F1F-5507CD09E1BC}" type="pres">
      <dgm:prSet presAssocID="{5FC76038-3F9A-4EEA-A6B0-42F53A3B4B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43B1A92-82C2-4FEB-8479-8C75E79EAB19}" type="pres">
      <dgm:prSet presAssocID="{C4A9E1C2-8645-4A1A-9C69-C26551041D04}" presName="composite" presStyleCnt="0"/>
      <dgm:spPr/>
    </dgm:pt>
    <dgm:pt modelId="{D4C94164-9D08-49D9-BB29-14B07CDC63B2}" type="pres">
      <dgm:prSet presAssocID="{C4A9E1C2-8645-4A1A-9C69-C26551041D04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0FE4E0-C646-48D4-AC59-85FD2C99D371}" type="pres">
      <dgm:prSet presAssocID="{C4A9E1C2-8645-4A1A-9C69-C26551041D04}" presName="parSh" presStyleLbl="node1" presStyleIdx="0" presStyleCnt="4"/>
      <dgm:spPr/>
      <dgm:t>
        <a:bodyPr/>
        <a:lstStyle/>
        <a:p>
          <a:endParaRPr lang="fr-FR"/>
        </a:p>
      </dgm:t>
    </dgm:pt>
    <dgm:pt modelId="{644C23D1-00BE-4D96-9C38-4D1B518F3AA7}" type="pres">
      <dgm:prSet presAssocID="{C4A9E1C2-8645-4A1A-9C69-C26551041D04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D966C6-CDE9-459B-9DE2-EBCD11F1619A}" type="pres">
      <dgm:prSet presAssocID="{3FCB6C19-24EC-480A-9A2C-992A9135DE53}" presName="sibTrans" presStyleLbl="sibTrans2D1" presStyleIdx="0" presStyleCnt="3"/>
      <dgm:spPr/>
      <dgm:t>
        <a:bodyPr/>
        <a:lstStyle/>
        <a:p>
          <a:endParaRPr lang="fr-FR"/>
        </a:p>
      </dgm:t>
    </dgm:pt>
    <dgm:pt modelId="{0A41148C-332E-41D9-A49D-B98BEC67758C}" type="pres">
      <dgm:prSet presAssocID="{3FCB6C19-24EC-480A-9A2C-992A9135DE53}" presName="connTx" presStyleLbl="sibTrans2D1" presStyleIdx="0" presStyleCnt="3"/>
      <dgm:spPr/>
      <dgm:t>
        <a:bodyPr/>
        <a:lstStyle/>
        <a:p>
          <a:endParaRPr lang="fr-FR"/>
        </a:p>
      </dgm:t>
    </dgm:pt>
    <dgm:pt modelId="{C242D800-8C0D-4FB2-B6BF-9DDF14ECDDCB}" type="pres">
      <dgm:prSet presAssocID="{444E56C8-67C1-46F3-9982-0DA43B0004A6}" presName="composite" presStyleCnt="0"/>
      <dgm:spPr/>
    </dgm:pt>
    <dgm:pt modelId="{D169AF33-F24A-4DC1-B442-49CFA1D2717F}" type="pres">
      <dgm:prSet presAssocID="{444E56C8-67C1-46F3-9982-0DA43B0004A6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4C99F2-FB92-40EF-9BBB-66714BEFF930}" type="pres">
      <dgm:prSet presAssocID="{444E56C8-67C1-46F3-9982-0DA43B0004A6}" presName="parSh" presStyleLbl="node1" presStyleIdx="1" presStyleCnt="4"/>
      <dgm:spPr/>
      <dgm:t>
        <a:bodyPr/>
        <a:lstStyle/>
        <a:p>
          <a:endParaRPr lang="fr-FR"/>
        </a:p>
      </dgm:t>
    </dgm:pt>
    <dgm:pt modelId="{B00ADB3A-9A21-417E-8EE5-A41573F4A046}" type="pres">
      <dgm:prSet presAssocID="{444E56C8-67C1-46F3-9982-0DA43B0004A6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66CED6-BF42-406C-B87D-4D80BDE1F723}" type="pres">
      <dgm:prSet presAssocID="{6FBD4908-5780-461E-9C98-9F8C91C2835C}" presName="sibTrans" presStyleLbl="sibTrans2D1" presStyleIdx="1" presStyleCnt="3"/>
      <dgm:spPr/>
      <dgm:t>
        <a:bodyPr/>
        <a:lstStyle/>
        <a:p>
          <a:endParaRPr lang="fr-FR"/>
        </a:p>
      </dgm:t>
    </dgm:pt>
    <dgm:pt modelId="{BCF1DB44-165A-4D5C-A2D7-FDFBA821B20C}" type="pres">
      <dgm:prSet presAssocID="{6FBD4908-5780-461E-9C98-9F8C91C2835C}" presName="connTx" presStyleLbl="sibTrans2D1" presStyleIdx="1" presStyleCnt="3"/>
      <dgm:spPr/>
      <dgm:t>
        <a:bodyPr/>
        <a:lstStyle/>
        <a:p>
          <a:endParaRPr lang="fr-FR"/>
        </a:p>
      </dgm:t>
    </dgm:pt>
    <dgm:pt modelId="{D9669D83-B7AC-4EB2-93BF-48B682E1ADF7}" type="pres">
      <dgm:prSet presAssocID="{1F541326-AAA8-4EBB-97D1-FABC02B03A43}" presName="composite" presStyleCnt="0"/>
      <dgm:spPr/>
    </dgm:pt>
    <dgm:pt modelId="{B176453F-0197-4382-91B9-C84B95F3D908}" type="pres">
      <dgm:prSet presAssocID="{1F541326-AAA8-4EBB-97D1-FABC02B03A43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936FD2-5B3D-462B-B85E-A59115D9EBCE}" type="pres">
      <dgm:prSet presAssocID="{1F541326-AAA8-4EBB-97D1-FABC02B03A43}" presName="parSh" presStyleLbl="node1" presStyleIdx="2" presStyleCnt="4"/>
      <dgm:spPr/>
      <dgm:t>
        <a:bodyPr/>
        <a:lstStyle/>
        <a:p>
          <a:endParaRPr lang="fr-FR"/>
        </a:p>
      </dgm:t>
    </dgm:pt>
    <dgm:pt modelId="{AA32AC7D-57BA-4428-8B79-0D97F52B9AB0}" type="pres">
      <dgm:prSet presAssocID="{1F541326-AAA8-4EBB-97D1-FABC02B03A43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519989-DF8A-4F7D-90EC-F6B8E361190B}" type="pres">
      <dgm:prSet presAssocID="{C7ADDB29-8866-433A-8487-BB3A7EB3A50A}" presName="sibTrans" presStyleLbl="sibTrans2D1" presStyleIdx="2" presStyleCnt="3"/>
      <dgm:spPr/>
      <dgm:t>
        <a:bodyPr/>
        <a:lstStyle/>
        <a:p>
          <a:endParaRPr lang="fr-FR"/>
        </a:p>
      </dgm:t>
    </dgm:pt>
    <dgm:pt modelId="{A372A1F7-117C-405C-8280-1EFFDABFBE9F}" type="pres">
      <dgm:prSet presAssocID="{C7ADDB29-8866-433A-8487-BB3A7EB3A50A}" presName="connTx" presStyleLbl="sibTrans2D1" presStyleIdx="2" presStyleCnt="3"/>
      <dgm:spPr/>
      <dgm:t>
        <a:bodyPr/>
        <a:lstStyle/>
        <a:p>
          <a:endParaRPr lang="fr-FR"/>
        </a:p>
      </dgm:t>
    </dgm:pt>
    <dgm:pt modelId="{95BCDEA8-0057-47B1-8E47-A2C630E8C51E}" type="pres">
      <dgm:prSet presAssocID="{08371098-E242-4C9E-965A-85CF91A925B0}" presName="composite" presStyleCnt="0"/>
      <dgm:spPr/>
    </dgm:pt>
    <dgm:pt modelId="{88852C95-E73E-4623-8204-5CC6F5879C9A}" type="pres">
      <dgm:prSet presAssocID="{08371098-E242-4C9E-965A-85CF91A925B0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0FF532-1ABE-4ED0-AC98-D7DE98F6E6E9}" type="pres">
      <dgm:prSet presAssocID="{08371098-E242-4C9E-965A-85CF91A925B0}" presName="parSh" presStyleLbl="node1" presStyleIdx="3" presStyleCnt="4"/>
      <dgm:spPr/>
      <dgm:t>
        <a:bodyPr/>
        <a:lstStyle/>
        <a:p>
          <a:endParaRPr lang="fr-FR"/>
        </a:p>
      </dgm:t>
    </dgm:pt>
    <dgm:pt modelId="{1728C001-0C42-4F50-8D34-C7199C71D5A0}" type="pres">
      <dgm:prSet presAssocID="{08371098-E242-4C9E-965A-85CF91A925B0}" presName="desTx" presStyleLbl="fgAcc1" presStyleIdx="3" presStyleCnt="4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fr-FR"/>
        </a:p>
      </dgm:t>
    </dgm:pt>
  </dgm:ptLst>
  <dgm:cxnLst>
    <dgm:cxn modelId="{EDEB6838-B166-4768-AB68-182217A44EE3}" type="presOf" srcId="{C7ADDB29-8866-433A-8487-BB3A7EB3A50A}" destId="{A372A1F7-117C-405C-8280-1EFFDABFBE9F}" srcOrd="1" destOrd="0" presId="urn:microsoft.com/office/officeart/2005/8/layout/process3"/>
    <dgm:cxn modelId="{138E7379-B636-4338-96EE-6DB9061D49E6}" type="presOf" srcId="{F82C11D1-A66B-4921-9EB3-303C6DE06CFC}" destId="{644C23D1-00BE-4D96-9C38-4D1B518F3AA7}" srcOrd="0" destOrd="0" presId="urn:microsoft.com/office/officeart/2005/8/layout/process3"/>
    <dgm:cxn modelId="{5461DEC8-089E-4E1F-A4BD-0EC692EB140C}" type="presOf" srcId="{194478BB-BB58-4E5F-B563-920FE257A044}" destId="{B00ADB3A-9A21-417E-8EE5-A41573F4A046}" srcOrd="0" destOrd="0" presId="urn:microsoft.com/office/officeart/2005/8/layout/process3"/>
    <dgm:cxn modelId="{96237844-33F1-4448-B87F-A03AA4158FC5}" type="presOf" srcId="{17B851B9-53FC-465E-939B-CB47714DF82B}" destId="{1728C001-0C42-4F50-8D34-C7199C71D5A0}" srcOrd="0" destOrd="0" presId="urn:microsoft.com/office/officeart/2005/8/layout/process3"/>
    <dgm:cxn modelId="{BDD9BE18-7499-491B-A08C-4976BE6333DF}" srcId="{C4A9E1C2-8645-4A1A-9C69-C26551041D04}" destId="{F82C11D1-A66B-4921-9EB3-303C6DE06CFC}" srcOrd="0" destOrd="0" parTransId="{FE7CBCF7-C67B-4E9F-925C-50EF27DCA97B}" sibTransId="{9B2ED02F-8AC8-455B-899C-84E9AAF099D5}"/>
    <dgm:cxn modelId="{A03A9AA4-2439-472F-B85D-DC4F74745ED4}" type="presOf" srcId="{C4A9E1C2-8645-4A1A-9C69-C26551041D04}" destId="{D4C94164-9D08-49D9-BB29-14B07CDC63B2}" srcOrd="0" destOrd="0" presId="urn:microsoft.com/office/officeart/2005/8/layout/process3"/>
    <dgm:cxn modelId="{16CA3A73-CCA7-40E0-8583-924143EF162D}" type="presOf" srcId="{C4A9E1C2-8645-4A1A-9C69-C26551041D04}" destId="{2B0FE4E0-C646-48D4-AC59-85FD2C99D371}" srcOrd="1" destOrd="0" presId="urn:microsoft.com/office/officeart/2005/8/layout/process3"/>
    <dgm:cxn modelId="{A7970D02-0BD5-411A-A5EA-3757C337DE3B}" srcId="{5FC76038-3F9A-4EEA-A6B0-42F53A3B4B89}" destId="{C4A9E1C2-8645-4A1A-9C69-C26551041D04}" srcOrd="0" destOrd="0" parTransId="{B6EAE741-A155-400C-A27B-14C297079122}" sibTransId="{3FCB6C19-24EC-480A-9A2C-992A9135DE53}"/>
    <dgm:cxn modelId="{174FB562-56CB-4AF3-B20B-01156F8701F0}" srcId="{08371098-E242-4C9E-965A-85CF91A925B0}" destId="{17B851B9-53FC-465E-939B-CB47714DF82B}" srcOrd="0" destOrd="0" parTransId="{492BD9A8-6DCB-4130-A84E-CF8843670F11}" sibTransId="{434FF6E3-0B98-42D6-BBBF-933C6CCCC260}"/>
    <dgm:cxn modelId="{E3B5ECD0-FFCC-4383-9384-0A258A54007B}" type="presOf" srcId="{1F541326-AAA8-4EBB-97D1-FABC02B03A43}" destId="{88936FD2-5B3D-462B-B85E-A59115D9EBCE}" srcOrd="1" destOrd="0" presId="urn:microsoft.com/office/officeart/2005/8/layout/process3"/>
    <dgm:cxn modelId="{13B56D75-4258-4CD9-9630-A30CBF8C06CE}" srcId="{444E56C8-67C1-46F3-9982-0DA43B0004A6}" destId="{72175EA5-356E-44A0-8F68-32300ECD00D7}" srcOrd="1" destOrd="0" parTransId="{1877BCFD-6841-41BA-ABBF-EC5F69DA8923}" sibTransId="{6F87EB24-2691-4EDD-9235-A619D0ABA629}"/>
    <dgm:cxn modelId="{F6728F78-AA4E-4C60-87E3-9D123F3AB34B}" type="presOf" srcId="{3FCB6C19-24EC-480A-9A2C-992A9135DE53}" destId="{0A41148C-332E-41D9-A49D-B98BEC67758C}" srcOrd="1" destOrd="0" presId="urn:microsoft.com/office/officeart/2005/8/layout/process3"/>
    <dgm:cxn modelId="{D2C69F5A-F7D9-4683-9AB1-78144C734AB7}" type="presOf" srcId="{1F541326-AAA8-4EBB-97D1-FABC02B03A43}" destId="{B176453F-0197-4382-91B9-C84B95F3D908}" srcOrd="0" destOrd="0" presId="urn:microsoft.com/office/officeart/2005/8/layout/process3"/>
    <dgm:cxn modelId="{6A43319D-3460-4C79-AFFE-4EDC13F734BD}" srcId="{1F541326-AAA8-4EBB-97D1-FABC02B03A43}" destId="{DFF2D72B-97EE-406B-94B8-03F439C49F40}" srcOrd="0" destOrd="0" parTransId="{E02EA23C-C488-4F38-AA5D-D89B2604D2E0}" sibTransId="{85D3D577-BA7D-4929-9E1A-80C183092A3F}"/>
    <dgm:cxn modelId="{BBC7F9AD-E629-40BD-9821-02124AA818D0}" type="presOf" srcId="{3FCB6C19-24EC-480A-9A2C-992A9135DE53}" destId="{5BD966C6-CDE9-459B-9DE2-EBCD11F1619A}" srcOrd="0" destOrd="0" presId="urn:microsoft.com/office/officeart/2005/8/layout/process3"/>
    <dgm:cxn modelId="{1355F9D0-CD79-42EC-B869-47F5F04A9EE1}" type="presOf" srcId="{5FC76038-3F9A-4EEA-A6B0-42F53A3B4B89}" destId="{FD55ADA4-544A-4D2B-9F1F-5507CD09E1BC}" srcOrd="0" destOrd="0" presId="urn:microsoft.com/office/officeart/2005/8/layout/process3"/>
    <dgm:cxn modelId="{06967589-77D5-4A0B-9923-62BC42698E0D}" type="presOf" srcId="{444E56C8-67C1-46F3-9982-0DA43B0004A6}" destId="{D169AF33-F24A-4DC1-B442-49CFA1D2717F}" srcOrd="0" destOrd="0" presId="urn:microsoft.com/office/officeart/2005/8/layout/process3"/>
    <dgm:cxn modelId="{B51F6E64-6870-4962-9689-C194E733E640}" srcId="{444E56C8-67C1-46F3-9982-0DA43B0004A6}" destId="{194478BB-BB58-4E5F-B563-920FE257A044}" srcOrd="0" destOrd="0" parTransId="{6780BCCD-68E6-436D-BE60-0FF1CF1164D4}" sibTransId="{3491175B-85E5-4A86-9655-EC65DC74BF28}"/>
    <dgm:cxn modelId="{FB774A68-4010-456F-9F08-DAA4C5E6B372}" type="presOf" srcId="{444E56C8-67C1-46F3-9982-0DA43B0004A6}" destId="{8E4C99F2-FB92-40EF-9BBB-66714BEFF930}" srcOrd="1" destOrd="0" presId="urn:microsoft.com/office/officeart/2005/8/layout/process3"/>
    <dgm:cxn modelId="{3B31499D-FAE2-4F22-8DAC-F5CC318C0DAF}" type="presOf" srcId="{72175EA5-356E-44A0-8F68-32300ECD00D7}" destId="{B00ADB3A-9A21-417E-8EE5-A41573F4A046}" srcOrd="0" destOrd="1" presId="urn:microsoft.com/office/officeart/2005/8/layout/process3"/>
    <dgm:cxn modelId="{3B748D1B-8F22-468A-8545-4E0C0C468884}" type="presOf" srcId="{C7ADDB29-8866-433A-8487-BB3A7EB3A50A}" destId="{6B519989-DF8A-4F7D-90EC-F6B8E361190B}" srcOrd="0" destOrd="0" presId="urn:microsoft.com/office/officeart/2005/8/layout/process3"/>
    <dgm:cxn modelId="{20432574-AF78-4A74-A739-A9448B07E5B9}" srcId="{5FC76038-3F9A-4EEA-A6B0-42F53A3B4B89}" destId="{1F541326-AAA8-4EBB-97D1-FABC02B03A43}" srcOrd="2" destOrd="0" parTransId="{40E56FF6-9503-47AF-99AC-93EF6FB78B80}" sibTransId="{C7ADDB29-8866-433A-8487-BB3A7EB3A50A}"/>
    <dgm:cxn modelId="{532A975C-EA84-40D6-B0C5-77DD26354617}" type="presOf" srcId="{6FBD4908-5780-461E-9C98-9F8C91C2835C}" destId="{BCF1DB44-165A-4D5C-A2D7-FDFBA821B20C}" srcOrd="1" destOrd="0" presId="urn:microsoft.com/office/officeart/2005/8/layout/process3"/>
    <dgm:cxn modelId="{B90E87C5-81A0-48E4-B825-48A8A77EF71A}" srcId="{5FC76038-3F9A-4EEA-A6B0-42F53A3B4B89}" destId="{08371098-E242-4C9E-965A-85CF91A925B0}" srcOrd="3" destOrd="0" parTransId="{0AEBEA54-ABFC-40BE-8CB1-1E5C73EBB47E}" sibTransId="{70CD273D-EB6A-4251-8A77-EDF752F4D4D4}"/>
    <dgm:cxn modelId="{4361F9EF-CFFF-4314-AE9B-F2E26FC6ECF7}" type="presOf" srcId="{08371098-E242-4C9E-965A-85CF91A925B0}" destId="{7B0FF532-1ABE-4ED0-AC98-D7DE98F6E6E9}" srcOrd="1" destOrd="0" presId="urn:microsoft.com/office/officeart/2005/8/layout/process3"/>
    <dgm:cxn modelId="{41781C85-AC4D-44C9-AA21-530EF621B9DA}" type="presOf" srcId="{6FBD4908-5780-461E-9C98-9F8C91C2835C}" destId="{B066CED6-BF42-406C-B87D-4D80BDE1F723}" srcOrd="0" destOrd="0" presId="urn:microsoft.com/office/officeart/2005/8/layout/process3"/>
    <dgm:cxn modelId="{7F04F606-2EF9-4D01-B62E-CC1C8278E87F}" type="presOf" srcId="{08371098-E242-4C9E-965A-85CF91A925B0}" destId="{88852C95-E73E-4623-8204-5CC6F5879C9A}" srcOrd="0" destOrd="0" presId="urn:microsoft.com/office/officeart/2005/8/layout/process3"/>
    <dgm:cxn modelId="{10F260FB-EFEA-437F-92BD-3E1E757D40FC}" type="presOf" srcId="{DFF2D72B-97EE-406B-94B8-03F439C49F40}" destId="{AA32AC7D-57BA-4428-8B79-0D97F52B9AB0}" srcOrd="0" destOrd="0" presId="urn:microsoft.com/office/officeart/2005/8/layout/process3"/>
    <dgm:cxn modelId="{572EDFAC-5915-444F-A95E-9A7B1EAB3D3F}" srcId="{5FC76038-3F9A-4EEA-A6B0-42F53A3B4B89}" destId="{444E56C8-67C1-46F3-9982-0DA43B0004A6}" srcOrd="1" destOrd="0" parTransId="{C4C1C87C-6757-4595-AD88-DDB40DB0AF91}" sibTransId="{6FBD4908-5780-461E-9C98-9F8C91C2835C}"/>
    <dgm:cxn modelId="{1D44AD93-6155-4E4D-B5D6-E095DB77EE5B}" type="presParOf" srcId="{FD55ADA4-544A-4D2B-9F1F-5507CD09E1BC}" destId="{C43B1A92-82C2-4FEB-8479-8C75E79EAB19}" srcOrd="0" destOrd="0" presId="urn:microsoft.com/office/officeart/2005/8/layout/process3"/>
    <dgm:cxn modelId="{17568813-E2E9-43F5-BF12-D4BDFC457FD6}" type="presParOf" srcId="{C43B1A92-82C2-4FEB-8479-8C75E79EAB19}" destId="{D4C94164-9D08-49D9-BB29-14B07CDC63B2}" srcOrd="0" destOrd="0" presId="urn:microsoft.com/office/officeart/2005/8/layout/process3"/>
    <dgm:cxn modelId="{71F3B216-C67E-4D67-BC55-FC12CC630EC7}" type="presParOf" srcId="{C43B1A92-82C2-4FEB-8479-8C75E79EAB19}" destId="{2B0FE4E0-C646-48D4-AC59-85FD2C99D371}" srcOrd="1" destOrd="0" presId="urn:microsoft.com/office/officeart/2005/8/layout/process3"/>
    <dgm:cxn modelId="{1C40E7D2-A702-4F2F-B14F-DCB63AC10ED0}" type="presParOf" srcId="{C43B1A92-82C2-4FEB-8479-8C75E79EAB19}" destId="{644C23D1-00BE-4D96-9C38-4D1B518F3AA7}" srcOrd="2" destOrd="0" presId="urn:microsoft.com/office/officeart/2005/8/layout/process3"/>
    <dgm:cxn modelId="{191074DD-850A-4EFD-B1C2-FEB0FB914AFA}" type="presParOf" srcId="{FD55ADA4-544A-4D2B-9F1F-5507CD09E1BC}" destId="{5BD966C6-CDE9-459B-9DE2-EBCD11F1619A}" srcOrd="1" destOrd="0" presId="urn:microsoft.com/office/officeart/2005/8/layout/process3"/>
    <dgm:cxn modelId="{80DF37F4-6322-4AA5-9319-0FD66FF82C71}" type="presParOf" srcId="{5BD966C6-CDE9-459B-9DE2-EBCD11F1619A}" destId="{0A41148C-332E-41D9-A49D-B98BEC67758C}" srcOrd="0" destOrd="0" presId="urn:microsoft.com/office/officeart/2005/8/layout/process3"/>
    <dgm:cxn modelId="{A45A408A-6ABE-45ED-8F43-C4FA6E1E152B}" type="presParOf" srcId="{FD55ADA4-544A-4D2B-9F1F-5507CD09E1BC}" destId="{C242D800-8C0D-4FB2-B6BF-9DDF14ECDDCB}" srcOrd="2" destOrd="0" presId="urn:microsoft.com/office/officeart/2005/8/layout/process3"/>
    <dgm:cxn modelId="{3874C913-0BC6-4CCC-A890-17D081511E69}" type="presParOf" srcId="{C242D800-8C0D-4FB2-B6BF-9DDF14ECDDCB}" destId="{D169AF33-F24A-4DC1-B442-49CFA1D2717F}" srcOrd="0" destOrd="0" presId="urn:microsoft.com/office/officeart/2005/8/layout/process3"/>
    <dgm:cxn modelId="{644BBF53-64F0-4471-8A71-4066D82B2E77}" type="presParOf" srcId="{C242D800-8C0D-4FB2-B6BF-9DDF14ECDDCB}" destId="{8E4C99F2-FB92-40EF-9BBB-66714BEFF930}" srcOrd="1" destOrd="0" presId="urn:microsoft.com/office/officeart/2005/8/layout/process3"/>
    <dgm:cxn modelId="{87E03F16-0B07-4A71-8D14-F7DC6359AF02}" type="presParOf" srcId="{C242D800-8C0D-4FB2-B6BF-9DDF14ECDDCB}" destId="{B00ADB3A-9A21-417E-8EE5-A41573F4A046}" srcOrd="2" destOrd="0" presId="urn:microsoft.com/office/officeart/2005/8/layout/process3"/>
    <dgm:cxn modelId="{9D16D2B7-28C0-4011-AC49-3B9B61ACECBA}" type="presParOf" srcId="{FD55ADA4-544A-4D2B-9F1F-5507CD09E1BC}" destId="{B066CED6-BF42-406C-B87D-4D80BDE1F723}" srcOrd="3" destOrd="0" presId="urn:microsoft.com/office/officeart/2005/8/layout/process3"/>
    <dgm:cxn modelId="{39E6ED39-BE37-45B4-BBBD-9EE7A4E21A39}" type="presParOf" srcId="{B066CED6-BF42-406C-B87D-4D80BDE1F723}" destId="{BCF1DB44-165A-4D5C-A2D7-FDFBA821B20C}" srcOrd="0" destOrd="0" presId="urn:microsoft.com/office/officeart/2005/8/layout/process3"/>
    <dgm:cxn modelId="{B288E868-B586-4C6F-870E-1A0CB2A228AD}" type="presParOf" srcId="{FD55ADA4-544A-4D2B-9F1F-5507CD09E1BC}" destId="{D9669D83-B7AC-4EB2-93BF-48B682E1ADF7}" srcOrd="4" destOrd="0" presId="urn:microsoft.com/office/officeart/2005/8/layout/process3"/>
    <dgm:cxn modelId="{EEBF3DF2-840C-437B-850B-B78A63080F94}" type="presParOf" srcId="{D9669D83-B7AC-4EB2-93BF-48B682E1ADF7}" destId="{B176453F-0197-4382-91B9-C84B95F3D908}" srcOrd="0" destOrd="0" presId="urn:microsoft.com/office/officeart/2005/8/layout/process3"/>
    <dgm:cxn modelId="{AC228F7E-639C-4E3F-B274-7F9405323EAA}" type="presParOf" srcId="{D9669D83-B7AC-4EB2-93BF-48B682E1ADF7}" destId="{88936FD2-5B3D-462B-B85E-A59115D9EBCE}" srcOrd="1" destOrd="0" presId="urn:microsoft.com/office/officeart/2005/8/layout/process3"/>
    <dgm:cxn modelId="{2C4E8A22-A263-4D1C-9F32-C8B656FB798C}" type="presParOf" srcId="{D9669D83-B7AC-4EB2-93BF-48B682E1ADF7}" destId="{AA32AC7D-57BA-4428-8B79-0D97F52B9AB0}" srcOrd="2" destOrd="0" presId="urn:microsoft.com/office/officeart/2005/8/layout/process3"/>
    <dgm:cxn modelId="{18399D7C-7DAD-4AB4-AC8B-57CFCA2ADE92}" type="presParOf" srcId="{FD55ADA4-544A-4D2B-9F1F-5507CD09E1BC}" destId="{6B519989-DF8A-4F7D-90EC-F6B8E361190B}" srcOrd="5" destOrd="0" presId="urn:microsoft.com/office/officeart/2005/8/layout/process3"/>
    <dgm:cxn modelId="{D81256A8-D070-4EB7-BE5A-E035A8029168}" type="presParOf" srcId="{6B519989-DF8A-4F7D-90EC-F6B8E361190B}" destId="{A372A1F7-117C-405C-8280-1EFFDABFBE9F}" srcOrd="0" destOrd="0" presId="urn:microsoft.com/office/officeart/2005/8/layout/process3"/>
    <dgm:cxn modelId="{4430D6C0-9094-44F4-A3B9-BBE14D2F8EE8}" type="presParOf" srcId="{FD55ADA4-544A-4D2B-9F1F-5507CD09E1BC}" destId="{95BCDEA8-0057-47B1-8E47-A2C630E8C51E}" srcOrd="6" destOrd="0" presId="urn:microsoft.com/office/officeart/2005/8/layout/process3"/>
    <dgm:cxn modelId="{50F1A378-5337-4704-B7DB-21F842D9BCD6}" type="presParOf" srcId="{95BCDEA8-0057-47B1-8E47-A2C630E8C51E}" destId="{88852C95-E73E-4623-8204-5CC6F5879C9A}" srcOrd="0" destOrd="0" presId="urn:microsoft.com/office/officeart/2005/8/layout/process3"/>
    <dgm:cxn modelId="{CFCE8C88-B4E2-419D-9C95-396CEB617D20}" type="presParOf" srcId="{95BCDEA8-0057-47B1-8E47-A2C630E8C51E}" destId="{7B0FF532-1ABE-4ED0-AC98-D7DE98F6E6E9}" srcOrd="1" destOrd="0" presId="urn:microsoft.com/office/officeart/2005/8/layout/process3"/>
    <dgm:cxn modelId="{2233054D-9CA4-4919-B8F4-60A93A12B53F}" type="presParOf" srcId="{95BCDEA8-0057-47B1-8E47-A2C630E8C51E}" destId="{1728C001-0C42-4F50-8D34-C7199C71D5A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FF3BFB-2062-4A6D-A485-F05A6279F67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C48144F-3BE0-4B8C-9DCC-22E31B2B153D}">
      <dgm:prSet phldrT="[Texte]"/>
      <dgm:spPr/>
      <dgm:t>
        <a:bodyPr/>
        <a:lstStyle/>
        <a:p>
          <a:r>
            <a:rPr lang="fr-FR" dirty="0" smtClean="0"/>
            <a:t>Fiche de séquence (Scénario)</a:t>
          </a:r>
          <a:endParaRPr lang="fr-FR" dirty="0"/>
        </a:p>
      </dgm:t>
    </dgm:pt>
    <dgm:pt modelId="{9685DD7E-B03D-44C0-BD31-F8479C6AFC5F}" type="parTrans" cxnId="{A69DE1F6-59ED-4743-A34A-0292F000C724}">
      <dgm:prSet/>
      <dgm:spPr/>
      <dgm:t>
        <a:bodyPr/>
        <a:lstStyle/>
        <a:p>
          <a:endParaRPr lang="fr-FR"/>
        </a:p>
      </dgm:t>
    </dgm:pt>
    <dgm:pt modelId="{2E376C94-B361-48BD-800D-19F04029A2BC}" type="sibTrans" cxnId="{A69DE1F6-59ED-4743-A34A-0292F000C724}">
      <dgm:prSet/>
      <dgm:spPr/>
      <dgm:t>
        <a:bodyPr/>
        <a:lstStyle/>
        <a:p>
          <a:endParaRPr lang="fr-FR"/>
        </a:p>
      </dgm:t>
    </dgm:pt>
    <dgm:pt modelId="{A7A30F3E-2E38-410B-A4C9-E49820670C5C}">
      <dgm:prSet phldrT="[Texte]"/>
      <dgm:spPr/>
      <dgm:t>
        <a:bodyPr/>
        <a:lstStyle/>
        <a:p>
          <a:r>
            <a:rPr lang="fr-FR" dirty="0" smtClean="0"/>
            <a:t>évaluation</a:t>
          </a:r>
          <a:endParaRPr lang="fr-FR" dirty="0"/>
        </a:p>
      </dgm:t>
    </dgm:pt>
    <dgm:pt modelId="{D5EBD28C-F311-4845-A93C-47AB4DB582E0}" type="parTrans" cxnId="{7D500A63-4E27-449B-BE71-FEAF35164121}">
      <dgm:prSet/>
      <dgm:spPr/>
      <dgm:t>
        <a:bodyPr/>
        <a:lstStyle/>
        <a:p>
          <a:endParaRPr lang="fr-FR"/>
        </a:p>
      </dgm:t>
    </dgm:pt>
    <dgm:pt modelId="{BB8236C1-053D-4924-9015-72CECAE30A10}" type="sibTrans" cxnId="{7D500A63-4E27-449B-BE71-FEAF35164121}">
      <dgm:prSet/>
      <dgm:spPr/>
      <dgm:t>
        <a:bodyPr/>
        <a:lstStyle/>
        <a:p>
          <a:endParaRPr lang="fr-FR"/>
        </a:p>
      </dgm:t>
    </dgm:pt>
    <dgm:pt modelId="{3682A6A8-BADB-4236-B845-5A09224FDB05}">
      <dgm:prSet phldrT="[Texte]"/>
      <dgm:spPr/>
      <dgm:t>
        <a:bodyPr/>
        <a:lstStyle/>
        <a:p>
          <a:r>
            <a:rPr lang="fr-FR" dirty="0" smtClean="0"/>
            <a:t>1 - Estimer la dépense énergétique</a:t>
          </a:r>
          <a:endParaRPr lang="fr-FR" dirty="0"/>
        </a:p>
      </dgm:t>
    </dgm:pt>
    <dgm:pt modelId="{4C92F063-9848-42F8-95C6-748C56DFD02B}" type="parTrans" cxnId="{58434C02-FD1C-47FE-8229-B4612C92D1A4}">
      <dgm:prSet/>
      <dgm:spPr/>
      <dgm:t>
        <a:bodyPr/>
        <a:lstStyle/>
        <a:p>
          <a:endParaRPr lang="fr-FR"/>
        </a:p>
      </dgm:t>
    </dgm:pt>
    <dgm:pt modelId="{586E430F-B56F-40B4-9400-214C01D1829D}" type="sibTrans" cxnId="{58434C02-FD1C-47FE-8229-B4612C92D1A4}">
      <dgm:prSet/>
      <dgm:spPr/>
      <dgm:t>
        <a:bodyPr/>
        <a:lstStyle/>
        <a:p>
          <a:endParaRPr lang="fr-FR"/>
        </a:p>
      </dgm:t>
    </dgm:pt>
    <dgm:pt modelId="{48F54CE0-41C3-4B6D-AEBC-E0A5964DF4C0}">
      <dgm:prSet phldrT="[Texte]"/>
      <dgm:spPr/>
      <dgm:t>
        <a:bodyPr/>
        <a:lstStyle/>
        <a:p>
          <a:r>
            <a:rPr lang="fr-FR" dirty="0" smtClean="0"/>
            <a:t>Fiche  de séquence (scénario)</a:t>
          </a:r>
          <a:endParaRPr lang="fr-FR" dirty="0"/>
        </a:p>
      </dgm:t>
    </dgm:pt>
    <dgm:pt modelId="{FAB82159-3135-4BD6-B22A-28574E10E348}" type="parTrans" cxnId="{0A2A4EDE-E821-4BAC-91A9-0DE05E965BC0}">
      <dgm:prSet/>
      <dgm:spPr/>
      <dgm:t>
        <a:bodyPr/>
        <a:lstStyle/>
        <a:p>
          <a:endParaRPr lang="fr-FR"/>
        </a:p>
      </dgm:t>
    </dgm:pt>
    <dgm:pt modelId="{5AD3C517-0160-497C-BA00-C2332B1564DC}" type="sibTrans" cxnId="{0A2A4EDE-E821-4BAC-91A9-0DE05E965BC0}">
      <dgm:prSet/>
      <dgm:spPr/>
      <dgm:t>
        <a:bodyPr/>
        <a:lstStyle/>
        <a:p>
          <a:endParaRPr lang="fr-FR"/>
        </a:p>
      </dgm:t>
    </dgm:pt>
    <dgm:pt modelId="{804674FF-869D-488C-888D-0B8CCAE58DC3}">
      <dgm:prSet phldrT="[Texte]"/>
      <dgm:spPr/>
      <dgm:t>
        <a:bodyPr/>
        <a:lstStyle/>
        <a:p>
          <a:r>
            <a:rPr lang="fr-FR" dirty="0" smtClean="0"/>
            <a:t>Activités</a:t>
          </a:r>
          <a:endParaRPr lang="fr-FR" dirty="0"/>
        </a:p>
      </dgm:t>
    </dgm:pt>
    <dgm:pt modelId="{008406B9-C85C-47ED-80C6-0FA1CCCF11E9}" type="parTrans" cxnId="{B73551FD-6BC9-4DF6-877D-411F3B655C88}">
      <dgm:prSet/>
      <dgm:spPr/>
      <dgm:t>
        <a:bodyPr/>
        <a:lstStyle/>
        <a:p>
          <a:endParaRPr lang="fr-FR"/>
        </a:p>
      </dgm:t>
    </dgm:pt>
    <dgm:pt modelId="{3B32CD69-2B06-4377-B731-CAF930E7113B}" type="sibTrans" cxnId="{B73551FD-6BC9-4DF6-877D-411F3B655C88}">
      <dgm:prSet/>
      <dgm:spPr/>
      <dgm:t>
        <a:bodyPr/>
        <a:lstStyle/>
        <a:p>
          <a:endParaRPr lang="fr-FR"/>
        </a:p>
      </dgm:t>
    </dgm:pt>
    <dgm:pt modelId="{BAAEB431-39FE-4528-8B6F-A691D4E68FBB}">
      <dgm:prSet phldrT="[Texte]"/>
      <dgm:spPr/>
      <dgm:t>
        <a:bodyPr/>
        <a:lstStyle/>
        <a:p>
          <a:r>
            <a:rPr lang="fr-FR" dirty="0" smtClean="0"/>
            <a:t>Cours  et Synthèses</a:t>
          </a:r>
          <a:endParaRPr lang="fr-FR" dirty="0"/>
        </a:p>
      </dgm:t>
    </dgm:pt>
    <dgm:pt modelId="{CEC4562A-6DA0-4F34-8A23-4843A94BC53F}" type="parTrans" cxnId="{5DF3DA96-0944-4159-869C-42D4B9966938}">
      <dgm:prSet/>
      <dgm:spPr/>
      <dgm:t>
        <a:bodyPr/>
        <a:lstStyle/>
        <a:p>
          <a:endParaRPr lang="fr-FR"/>
        </a:p>
      </dgm:t>
    </dgm:pt>
    <dgm:pt modelId="{A35421B2-EA65-4E35-8413-9C7951D77D28}" type="sibTrans" cxnId="{5DF3DA96-0944-4159-869C-42D4B9966938}">
      <dgm:prSet/>
      <dgm:spPr/>
      <dgm:t>
        <a:bodyPr/>
        <a:lstStyle/>
        <a:p>
          <a:endParaRPr lang="fr-FR"/>
        </a:p>
      </dgm:t>
    </dgm:pt>
    <dgm:pt modelId="{633EAAC5-CA37-4F4B-98AC-3528434658BA}">
      <dgm:prSet phldrT="[Texte]"/>
      <dgm:spPr/>
      <dgm:t>
        <a:bodyPr/>
        <a:lstStyle/>
        <a:p>
          <a:r>
            <a:rPr lang="fr-FR" dirty="0" smtClean="0"/>
            <a:t>Cours Grandeurs et énergies</a:t>
          </a:r>
          <a:endParaRPr lang="fr-FR" dirty="0"/>
        </a:p>
      </dgm:t>
    </dgm:pt>
    <dgm:pt modelId="{B92F5661-0309-4793-ABDE-29C5F137893F}" type="parTrans" cxnId="{E20677E7-AAC5-4DBF-863C-445A8B7BCD83}">
      <dgm:prSet/>
      <dgm:spPr/>
      <dgm:t>
        <a:bodyPr/>
        <a:lstStyle/>
        <a:p>
          <a:endParaRPr lang="fr-FR"/>
        </a:p>
      </dgm:t>
    </dgm:pt>
    <dgm:pt modelId="{63D71B03-F3A9-49DB-882A-607C35B9B829}" type="sibTrans" cxnId="{E20677E7-AAC5-4DBF-863C-445A8B7BCD83}">
      <dgm:prSet/>
      <dgm:spPr/>
      <dgm:t>
        <a:bodyPr/>
        <a:lstStyle/>
        <a:p>
          <a:endParaRPr lang="fr-FR"/>
        </a:p>
      </dgm:t>
    </dgm:pt>
    <dgm:pt modelId="{61042F6F-DD90-4CC8-8208-A9844146E289}">
      <dgm:prSet phldrT="[Texte]"/>
      <dgm:spPr/>
      <dgm:t>
        <a:bodyPr/>
        <a:lstStyle/>
        <a:p>
          <a:r>
            <a:rPr lang="fr-FR" dirty="0" smtClean="0"/>
            <a:t>Synthèse Conversion d’énergie</a:t>
          </a:r>
          <a:endParaRPr lang="fr-FR" dirty="0"/>
        </a:p>
      </dgm:t>
    </dgm:pt>
    <dgm:pt modelId="{3885ECCB-B153-4D84-AA40-813FB5A914F5}" type="parTrans" cxnId="{040F53FC-878C-41E1-A52B-D59129EFB194}">
      <dgm:prSet/>
      <dgm:spPr/>
      <dgm:t>
        <a:bodyPr/>
        <a:lstStyle/>
        <a:p>
          <a:endParaRPr lang="fr-FR"/>
        </a:p>
      </dgm:t>
    </dgm:pt>
    <dgm:pt modelId="{42309E06-F26A-4788-AA09-A71F657F7657}" type="sibTrans" cxnId="{040F53FC-878C-41E1-A52B-D59129EFB194}">
      <dgm:prSet/>
      <dgm:spPr/>
      <dgm:t>
        <a:bodyPr/>
        <a:lstStyle/>
        <a:p>
          <a:endParaRPr lang="fr-FR"/>
        </a:p>
      </dgm:t>
    </dgm:pt>
    <dgm:pt modelId="{AE4C8FCB-5C18-4B94-8BA5-F9780F1AF63E}">
      <dgm:prSet phldrT="[Texte]"/>
      <dgm:spPr/>
      <dgm:t>
        <a:bodyPr/>
        <a:lstStyle/>
        <a:p>
          <a:r>
            <a:rPr lang="fr-FR" dirty="0" smtClean="0"/>
            <a:t>Synthèse transmission de puissance</a:t>
          </a:r>
          <a:endParaRPr lang="fr-FR" dirty="0"/>
        </a:p>
      </dgm:t>
    </dgm:pt>
    <dgm:pt modelId="{6156682E-521C-4B0E-800E-F85AC744125B}" type="parTrans" cxnId="{83E29B76-20F3-483B-976A-ACFDF3A7F727}">
      <dgm:prSet/>
      <dgm:spPr/>
      <dgm:t>
        <a:bodyPr/>
        <a:lstStyle/>
        <a:p>
          <a:endParaRPr lang="fr-FR"/>
        </a:p>
      </dgm:t>
    </dgm:pt>
    <dgm:pt modelId="{95713B27-E1BC-4651-BA80-FDE22C400111}" type="sibTrans" cxnId="{83E29B76-20F3-483B-976A-ACFDF3A7F727}">
      <dgm:prSet/>
      <dgm:spPr/>
      <dgm:t>
        <a:bodyPr/>
        <a:lstStyle/>
        <a:p>
          <a:endParaRPr lang="fr-FR"/>
        </a:p>
      </dgm:t>
    </dgm:pt>
    <dgm:pt modelId="{3F7FAD62-D659-44E1-A677-E35C51889BF9}">
      <dgm:prSet phldrT="[Texte]"/>
      <dgm:spPr/>
      <dgm:t>
        <a:bodyPr/>
        <a:lstStyle/>
        <a:p>
          <a:r>
            <a:rPr lang="fr-FR" dirty="0" smtClean="0"/>
            <a:t>2 Caractérisation d’une chaîne d’énergie</a:t>
          </a:r>
          <a:endParaRPr lang="fr-FR" dirty="0"/>
        </a:p>
      </dgm:t>
    </dgm:pt>
    <dgm:pt modelId="{3E4A7E27-7402-42C2-9D17-9058E92D6305}" type="parTrans" cxnId="{C1E500EC-D4D0-457A-BAF5-69C6666B717A}">
      <dgm:prSet/>
      <dgm:spPr/>
      <dgm:t>
        <a:bodyPr/>
        <a:lstStyle/>
        <a:p>
          <a:endParaRPr lang="fr-FR"/>
        </a:p>
      </dgm:t>
    </dgm:pt>
    <dgm:pt modelId="{68130720-9923-4F23-9675-E6A7BF347A99}" type="sibTrans" cxnId="{C1E500EC-D4D0-457A-BAF5-69C6666B717A}">
      <dgm:prSet/>
      <dgm:spPr/>
      <dgm:t>
        <a:bodyPr/>
        <a:lstStyle/>
        <a:p>
          <a:endParaRPr lang="fr-FR"/>
        </a:p>
      </dgm:t>
    </dgm:pt>
    <dgm:pt modelId="{08DB9C3A-285B-4355-A374-96B513BA6013}">
      <dgm:prSet phldrT="[Texte]"/>
      <dgm:spPr/>
      <dgm:t>
        <a:bodyPr/>
        <a:lstStyle/>
        <a:p>
          <a:r>
            <a:rPr lang="fr-FR" dirty="0" smtClean="0"/>
            <a:t> Chaîne d’inclinaison</a:t>
          </a:r>
          <a:endParaRPr lang="fr-FR" dirty="0"/>
        </a:p>
      </dgm:t>
    </dgm:pt>
    <dgm:pt modelId="{B2A5CF2D-CFC2-4413-9F37-1ACBA26221DC}" type="parTrans" cxnId="{D7B826EC-1DE5-4B0D-BC09-05A9C6D483AF}">
      <dgm:prSet/>
      <dgm:spPr/>
      <dgm:t>
        <a:bodyPr/>
        <a:lstStyle/>
        <a:p>
          <a:endParaRPr lang="fr-FR"/>
        </a:p>
      </dgm:t>
    </dgm:pt>
    <dgm:pt modelId="{CA81F5EF-24D7-44A7-AF5B-6374895A6F18}" type="sibTrans" cxnId="{D7B826EC-1DE5-4B0D-BC09-05A9C6D483AF}">
      <dgm:prSet/>
      <dgm:spPr/>
      <dgm:t>
        <a:bodyPr/>
        <a:lstStyle/>
        <a:p>
          <a:endParaRPr lang="fr-FR"/>
        </a:p>
      </dgm:t>
    </dgm:pt>
    <dgm:pt modelId="{1595B509-3C7F-40E7-AB79-473E3C7E6DC8}">
      <dgm:prSet phldrT="[Texte]"/>
      <dgm:spPr/>
      <dgm:t>
        <a:bodyPr/>
        <a:lstStyle/>
        <a:p>
          <a:r>
            <a:rPr lang="fr-FR" dirty="0" smtClean="0"/>
            <a:t> Chaîne de mise en rotation du tapis</a:t>
          </a:r>
          <a:endParaRPr lang="fr-FR" dirty="0"/>
        </a:p>
      </dgm:t>
    </dgm:pt>
    <dgm:pt modelId="{C83881FA-4541-489A-87B0-BFD4AC3A17D2}" type="parTrans" cxnId="{5230710B-3A93-48D2-8E5A-19963A4C7A10}">
      <dgm:prSet/>
      <dgm:spPr/>
      <dgm:t>
        <a:bodyPr/>
        <a:lstStyle/>
        <a:p>
          <a:endParaRPr lang="fr-FR"/>
        </a:p>
      </dgm:t>
    </dgm:pt>
    <dgm:pt modelId="{D2F04AB4-E015-4ED9-80A7-0FB4784A30F2}" type="sibTrans" cxnId="{5230710B-3A93-48D2-8E5A-19963A4C7A10}">
      <dgm:prSet/>
      <dgm:spPr/>
      <dgm:t>
        <a:bodyPr/>
        <a:lstStyle/>
        <a:p>
          <a:endParaRPr lang="fr-FR"/>
        </a:p>
      </dgm:t>
    </dgm:pt>
    <dgm:pt modelId="{8B790C58-6E1F-4693-A991-2BB5CC554EB4}">
      <dgm:prSet/>
      <dgm:spPr/>
      <dgm:t>
        <a:bodyPr/>
        <a:lstStyle/>
        <a:p>
          <a:r>
            <a:rPr lang="fr-FR" dirty="0" smtClean="0"/>
            <a:t>Pilote TP32</a:t>
          </a:r>
          <a:endParaRPr lang="fr-FR" dirty="0"/>
        </a:p>
      </dgm:t>
    </dgm:pt>
    <dgm:pt modelId="{FD35D15C-4810-4ADA-8398-AE3AE2217CCC}" type="parTrans" cxnId="{D4D9E3A1-E65F-4C6E-8EBA-D88184D1E4DB}">
      <dgm:prSet/>
      <dgm:spPr/>
      <dgm:t>
        <a:bodyPr/>
        <a:lstStyle/>
        <a:p>
          <a:endParaRPr lang="fr-FR"/>
        </a:p>
      </dgm:t>
    </dgm:pt>
    <dgm:pt modelId="{BEC788D7-D9C6-4DF9-B4C8-36FD3DA74EAC}" type="sibTrans" cxnId="{D4D9E3A1-E65F-4C6E-8EBA-D88184D1E4DB}">
      <dgm:prSet/>
      <dgm:spPr/>
      <dgm:t>
        <a:bodyPr/>
        <a:lstStyle/>
        <a:p>
          <a:endParaRPr lang="fr-FR"/>
        </a:p>
      </dgm:t>
    </dgm:pt>
    <dgm:pt modelId="{953992C6-EB7F-4250-B6CF-5FA373299618}" type="pres">
      <dgm:prSet presAssocID="{5EFF3BFB-2062-4A6D-A485-F05A6279F6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692218B-2039-4A7B-9099-6663BD7CDC1F}" type="pres">
      <dgm:prSet presAssocID="{BC48144F-3BE0-4B8C-9DCC-22E31B2B153D}" presName="parentLin" presStyleCnt="0"/>
      <dgm:spPr/>
    </dgm:pt>
    <dgm:pt modelId="{7E769247-2751-449D-9DFB-557FC7AB4E11}" type="pres">
      <dgm:prSet presAssocID="{BC48144F-3BE0-4B8C-9DCC-22E31B2B153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EC9A6131-CEFE-45DA-B3A2-3B323C189255}" type="pres">
      <dgm:prSet presAssocID="{BC48144F-3BE0-4B8C-9DCC-22E31B2B153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B2DAC3-94E4-4A46-BE6C-0E592BF26350}" type="pres">
      <dgm:prSet presAssocID="{BC48144F-3BE0-4B8C-9DCC-22E31B2B153D}" presName="negativeSpace" presStyleCnt="0"/>
      <dgm:spPr/>
    </dgm:pt>
    <dgm:pt modelId="{A126C2E2-599E-495A-AD5C-E1E77AE3FC11}" type="pres">
      <dgm:prSet presAssocID="{BC48144F-3BE0-4B8C-9DCC-22E31B2B153D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C9E1EF-1BA1-41CA-90E2-F81764590418}" type="pres">
      <dgm:prSet presAssocID="{2E376C94-B361-48BD-800D-19F04029A2BC}" presName="spaceBetweenRectangles" presStyleCnt="0"/>
      <dgm:spPr/>
    </dgm:pt>
    <dgm:pt modelId="{6F9F482C-5124-480B-8DEC-75E60CC5B9A6}" type="pres">
      <dgm:prSet presAssocID="{BAAEB431-39FE-4528-8B6F-A691D4E68FBB}" presName="parentLin" presStyleCnt="0"/>
      <dgm:spPr/>
    </dgm:pt>
    <dgm:pt modelId="{1707A741-48E5-4A81-B9AE-C85C309E4AA5}" type="pres">
      <dgm:prSet presAssocID="{BAAEB431-39FE-4528-8B6F-A691D4E68FBB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C1E538DA-8D5C-455A-BC40-3D2459C946F0}" type="pres">
      <dgm:prSet presAssocID="{BAAEB431-39FE-4528-8B6F-A691D4E68FB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DBF1F7-2ECB-4637-8C48-50AE8F740C47}" type="pres">
      <dgm:prSet presAssocID="{BAAEB431-39FE-4528-8B6F-A691D4E68FBB}" presName="negativeSpace" presStyleCnt="0"/>
      <dgm:spPr/>
    </dgm:pt>
    <dgm:pt modelId="{7A9E2B44-6535-4836-AB6D-FB11F739EA8A}" type="pres">
      <dgm:prSet presAssocID="{BAAEB431-39FE-4528-8B6F-A691D4E68FB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CF5300-38CE-4C45-9CCF-5EE42B0B6AD3}" type="pres">
      <dgm:prSet presAssocID="{A35421B2-EA65-4E35-8413-9C7951D77D28}" presName="spaceBetweenRectangles" presStyleCnt="0"/>
      <dgm:spPr/>
    </dgm:pt>
    <dgm:pt modelId="{3C36388E-8F8B-4BD4-A17C-23AB4EFFBD3B}" type="pres">
      <dgm:prSet presAssocID="{804674FF-869D-488C-888D-0B8CCAE58DC3}" presName="parentLin" presStyleCnt="0"/>
      <dgm:spPr/>
    </dgm:pt>
    <dgm:pt modelId="{51126430-232C-4F77-9EE9-FCBEDB8B6EF1}" type="pres">
      <dgm:prSet presAssocID="{804674FF-869D-488C-888D-0B8CCAE58DC3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4F40F608-29F3-4602-A28F-A5406F6429AD}" type="pres">
      <dgm:prSet presAssocID="{804674FF-869D-488C-888D-0B8CCAE58DC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F18E9C-21CE-4093-A971-B14AF4374390}" type="pres">
      <dgm:prSet presAssocID="{804674FF-869D-488C-888D-0B8CCAE58DC3}" presName="negativeSpace" presStyleCnt="0"/>
      <dgm:spPr/>
    </dgm:pt>
    <dgm:pt modelId="{B5B04210-D71F-43A2-BA37-42BA37811435}" type="pres">
      <dgm:prSet presAssocID="{804674FF-869D-488C-888D-0B8CCAE58DC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5BB793-5F67-4C4F-8588-4BEDAB0A821C}" type="pres">
      <dgm:prSet presAssocID="{3B32CD69-2B06-4377-B731-CAF930E7113B}" presName="spaceBetweenRectangles" presStyleCnt="0"/>
      <dgm:spPr/>
    </dgm:pt>
    <dgm:pt modelId="{ACE97D71-83C7-432E-BFE4-BDCDE7A90668}" type="pres">
      <dgm:prSet presAssocID="{A7A30F3E-2E38-410B-A4C9-E49820670C5C}" presName="parentLin" presStyleCnt="0"/>
      <dgm:spPr/>
    </dgm:pt>
    <dgm:pt modelId="{F3B24CAB-9EA7-41CA-ADA6-256F51F4211B}" type="pres">
      <dgm:prSet presAssocID="{A7A30F3E-2E38-410B-A4C9-E49820670C5C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90FA5303-5EDD-4D33-89CE-9E1347D27967}" type="pres">
      <dgm:prSet presAssocID="{A7A30F3E-2E38-410B-A4C9-E49820670C5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8BDB9B-F459-4B8D-A8F2-765A9E615E01}" type="pres">
      <dgm:prSet presAssocID="{A7A30F3E-2E38-410B-A4C9-E49820670C5C}" presName="negativeSpace" presStyleCnt="0"/>
      <dgm:spPr/>
    </dgm:pt>
    <dgm:pt modelId="{B00A6972-EDB6-4180-AE1F-D197536603C1}" type="pres">
      <dgm:prSet presAssocID="{A7A30F3E-2E38-410B-A4C9-E49820670C5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20677E7-AAC5-4DBF-863C-445A8B7BCD83}" srcId="{BAAEB431-39FE-4528-8B6F-A691D4E68FBB}" destId="{633EAAC5-CA37-4F4B-98AC-3528434658BA}" srcOrd="0" destOrd="0" parTransId="{B92F5661-0309-4793-ABDE-29C5F137893F}" sibTransId="{63D71B03-F3A9-49DB-882A-607C35B9B829}"/>
    <dgm:cxn modelId="{45C67A8C-F4A1-4374-8364-7DB53B28A0EF}" type="presOf" srcId="{AE4C8FCB-5C18-4B94-8BA5-F9780F1AF63E}" destId="{7A9E2B44-6535-4836-AB6D-FB11F739EA8A}" srcOrd="0" destOrd="2" presId="urn:microsoft.com/office/officeart/2005/8/layout/list1"/>
    <dgm:cxn modelId="{C1E500EC-D4D0-457A-BAF5-69C6666B717A}" srcId="{804674FF-869D-488C-888D-0B8CCAE58DC3}" destId="{3F7FAD62-D659-44E1-A677-E35C51889BF9}" srcOrd="1" destOrd="0" parTransId="{3E4A7E27-7402-42C2-9D17-9058E92D6305}" sibTransId="{68130720-9923-4F23-9675-E6A7BF347A99}"/>
    <dgm:cxn modelId="{78C8E63A-F7D9-4BB5-B91B-D7D74076D036}" type="presOf" srcId="{A7A30F3E-2E38-410B-A4C9-E49820670C5C}" destId="{F3B24CAB-9EA7-41CA-ADA6-256F51F4211B}" srcOrd="0" destOrd="0" presId="urn:microsoft.com/office/officeart/2005/8/layout/list1"/>
    <dgm:cxn modelId="{5DF3DA96-0944-4159-869C-42D4B9966938}" srcId="{5EFF3BFB-2062-4A6D-A485-F05A6279F67B}" destId="{BAAEB431-39FE-4528-8B6F-A691D4E68FBB}" srcOrd="1" destOrd="0" parTransId="{CEC4562A-6DA0-4F34-8A23-4843A94BC53F}" sibTransId="{A35421B2-EA65-4E35-8413-9C7951D77D28}"/>
    <dgm:cxn modelId="{C4DF9908-F664-435F-98D9-8CA531EAEAA3}" type="presOf" srcId="{3F7FAD62-D659-44E1-A677-E35C51889BF9}" destId="{B5B04210-D71F-43A2-BA37-42BA37811435}" srcOrd="0" destOrd="1" presId="urn:microsoft.com/office/officeart/2005/8/layout/list1"/>
    <dgm:cxn modelId="{C5D22367-3DC3-42B3-9821-AF22FEA910A4}" type="presOf" srcId="{BC48144F-3BE0-4B8C-9DCC-22E31B2B153D}" destId="{EC9A6131-CEFE-45DA-B3A2-3B323C189255}" srcOrd="1" destOrd="0" presId="urn:microsoft.com/office/officeart/2005/8/layout/list1"/>
    <dgm:cxn modelId="{5C84FAB1-7D00-4729-A8B7-AB7F9B77E333}" type="presOf" srcId="{61042F6F-DD90-4CC8-8208-A9844146E289}" destId="{7A9E2B44-6535-4836-AB6D-FB11F739EA8A}" srcOrd="0" destOrd="1" presId="urn:microsoft.com/office/officeart/2005/8/layout/list1"/>
    <dgm:cxn modelId="{58434C02-FD1C-47FE-8229-B4612C92D1A4}" srcId="{804674FF-869D-488C-888D-0B8CCAE58DC3}" destId="{3682A6A8-BADB-4236-B845-5A09224FDB05}" srcOrd="0" destOrd="0" parTransId="{4C92F063-9848-42F8-95C6-748C56DFD02B}" sibTransId="{586E430F-B56F-40B4-9400-214C01D1829D}"/>
    <dgm:cxn modelId="{6C00ACAA-2DE2-45DE-8153-0ED1A95507E1}" type="presOf" srcId="{BAAEB431-39FE-4528-8B6F-A691D4E68FBB}" destId="{C1E538DA-8D5C-455A-BC40-3D2459C946F0}" srcOrd="1" destOrd="0" presId="urn:microsoft.com/office/officeart/2005/8/layout/list1"/>
    <dgm:cxn modelId="{A69DE1F6-59ED-4743-A34A-0292F000C724}" srcId="{5EFF3BFB-2062-4A6D-A485-F05A6279F67B}" destId="{BC48144F-3BE0-4B8C-9DCC-22E31B2B153D}" srcOrd="0" destOrd="0" parTransId="{9685DD7E-B03D-44C0-BD31-F8479C6AFC5F}" sibTransId="{2E376C94-B361-48BD-800D-19F04029A2BC}"/>
    <dgm:cxn modelId="{E10028C3-73F3-4D08-851D-3F5FBA5DCD3A}" type="presOf" srcId="{A7A30F3E-2E38-410B-A4C9-E49820670C5C}" destId="{90FA5303-5EDD-4D33-89CE-9E1347D27967}" srcOrd="1" destOrd="0" presId="urn:microsoft.com/office/officeart/2005/8/layout/list1"/>
    <dgm:cxn modelId="{74F7B6C1-BBFE-44B7-A67E-83B83AF31688}" type="presOf" srcId="{5EFF3BFB-2062-4A6D-A485-F05A6279F67B}" destId="{953992C6-EB7F-4250-B6CF-5FA373299618}" srcOrd="0" destOrd="0" presId="urn:microsoft.com/office/officeart/2005/8/layout/list1"/>
    <dgm:cxn modelId="{F8E4D6AE-DFB9-43C5-BA5E-0860BD7B5771}" type="presOf" srcId="{3682A6A8-BADB-4236-B845-5A09224FDB05}" destId="{B5B04210-D71F-43A2-BA37-42BA37811435}" srcOrd="0" destOrd="0" presId="urn:microsoft.com/office/officeart/2005/8/layout/list1"/>
    <dgm:cxn modelId="{83E29B76-20F3-483B-976A-ACFDF3A7F727}" srcId="{BAAEB431-39FE-4528-8B6F-A691D4E68FBB}" destId="{AE4C8FCB-5C18-4B94-8BA5-F9780F1AF63E}" srcOrd="2" destOrd="0" parTransId="{6156682E-521C-4B0E-800E-F85AC744125B}" sibTransId="{95713B27-E1BC-4651-BA80-FDE22C400111}"/>
    <dgm:cxn modelId="{040F53FC-878C-41E1-A52B-D59129EFB194}" srcId="{BAAEB431-39FE-4528-8B6F-A691D4E68FBB}" destId="{61042F6F-DD90-4CC8-8208-A9844146E289}" srcOrd="1" destOrd="0" parTransId="{3885ECCB-B153-4D84-AA40-813FB5A914F5}" sibTransId="{42309E06-F26A-4788-AA09-A71F657F7657}"/>
    <dgm:cxn modelId="{C837EEFF-BA04-4579-852D-9E2CE443FC6F}" type="presOf" srcId="{804674FF-869D-488C-888D-0B8CCAE58DC3}" destId="{51126430-232C-4F77-9EE9-FCBEDB8B6EF1}" srcOrd="0" destOrd="0" presId="urn:microsoft.com/office/officeart/2005/8/layout/list1"/>
    <dgm:cxn modelId="{346A088B-4CE4-4BFC-AA92-AB8CB220C876}" type="presOf" srcId="{804674FF-869D-488C-888D-0B8CCAE58DC3}" destId="{4F40F608-29F3-4602-A28F-A5406F6429AD}" srcOrd="1" destOrd="0" presId="urn:microsoft.com/office/officeart/2005/8/layout/list1"/>
    <dgm:cxn modelId="{5230710B-3A93-48D2-8E5A-19963A4C7A10}" srcId="{3F7FAD62-D659-44E1-A677-E35C51889BF9}" destId="{1595B509-3C7F-40E7-AB79-473E3C7E6DC8}" srcOrd="1" destOrd="0" parTransId="{C83881FA-4541-489A-87B0-BFD4AC3A17D2}" sibTransId="{D2F04AB4-E015-4ED9-80A7-0FB4784A30F2}"/>
    <dgm:cxn modelId="{7D500A63-4E27-449B-BE71-FEAF35164121}" srcId="{5EFF3BFB-2062-4A6D-A485-F05A6279F67B}" destId="{A7A30F3E-2E38-410B-A4C9-E49820670C5C}" srcOrd="3" destOrd="0" parTransId="{D5EBD28C-F311-4845-A93C-47AB4DB582E0}" sibTransId="{BB8236C1-053D-4924-9015-72CECAE30A10}"/>
    <dgm:cxn modelId="{FDEC8FEF-A9B4-4270-9BFE-C02A8B6873CD}" type="presOf" srcId="{8B790C58-6E1F-4693-A991-2BB5CC554EB4}" destId="{B00A6972-EDB6-4180-AE1F-D197536603C1}" srcOrd="0" destOrd="0" presId="urn:microsoft.com/office/officeart/2005/8/layout/list1"/>
    <dgm:cxn modelId="{D4D9E3A1-E65F-4C6E-8EBA-D88184D1E4DB}" srcId="{A7A30F3E-2E38-410B-A4C9-E49820670C5C}" destId="{8B790C58-6E1F-4693-A991-2BB5CC554EB4}" srcOrd="0" destOrd="0" parTransId="{FD35D15C-4810-4ADA-8398-AE3AE2217CCC}" sibTransId="{BEC788D7-D9C6-4DF9-B4C8-36FD3DA74EAC}"/>
    <dgm:cxn modelId="{0A24E9D7-760B-4777-91BC-2BE8F543799A}" type="presOf" srcId="{1595B509-3C7F-40E7-AB79-473E3C7E6DC8}" destId="{B5B04210-D71F-43A2-BA37-42BA37811435}" srcOrd="0" destOrd="3" presId="urn:microsoft.com/office/officeart/2005/8/layout/list1"/>
    <dgm:cxn modelId="{B73551FD-6BC9-4DF6-877D-411F3B655C88}" srcId="{5EFF3BFB-2062-4A6D-A485-F05A6279F67B}" destId="{804674FF-869D-488C-888D-0B8CCAE58DC3}" srcOrd="2" destOrd="0" parTransId="{008406B9-C85C-47ED-80C6-0FA1CCCF11E9}" sibTransId="{3B32CD69-2B06-4377-B731-CAF930E7113B}"/>
    <dgm:cxn modelId="{3CBEAD18-F11F-49E9-8DEB-0BD6F2E89990}" type="presOf" srcId="{48F54CE0-41C3-4B6D-AEBC-E0A5964DF4C0}" destId="{A126C2E2-599E-495A-AD5C-E1E77AE3FC11}" srcOrd="0" destOrd="0" presId="urn:microsoft.com/office/officeart/2005/8/layout/list1"/>
    <dgm:cxn modelId="{C004A7F6-A795-4D5E-8C0F-6E2D56D59EBE}" type="presOf" srcId="{BAAEB431-39FE-4528-8B6F-A691D4E68FBB}" destId="{1707A741-48E5-4A81-B9AE-C85C309E4AA5}" srcOrd="0" destOrd="0" presId="urn:microsoft.com/office/officeart/2005/8/layout/list1"/>
    <dgm:cxn modelId="{43A497EF-FFEA-4506-94DB-2837B300CDE8}" type="presOf" srcId="{08DB9C3A-285B-4355-A374-96B513BA6013}" destId="{B5B04210-D71F-43A2-BA37-42BA37811435}" srcOrd="0" destOrd="2" presId="urn:microsoft.com/office/officeart/2005/8/layout/list1"/>
    <dgm:cxn modelId="{D7B826EC-1DE5-4B0D-BC09-05A9C6D483AF}" srcId="{3F7FAD62-D659-44E1-A677-E35C51889BF9}" destId="{08DB9C3A-285B-4355-A374-96B513BA6013}" srcOrd="0" destOrd="0" parTransId="{B2A5CF2D-CFC2-4413-9F37-1ACBA26221DC}" sibTransId="{CA81F5EF-24D7-44A7-AF5B-6374895A6F18}"/>
    <dgm:cxn modelId="{0A2A4EDE-E821-4BAC-91A9-0DE05E965BC0}" srcId="{BC48144F-3BE0-4B8C-9DCC-22E31B2B153D}" destId="{48F54CE0-41C3-4B6D-AEBC-E0A5964DF4C0}" srcOrd="0" destOrd="0" parTransId="{FAB82159-3135-4BD6-B22A-28574E10E348}" sibTransId="{5AD3C517-0160-497C-BA00-C2332B1564DC}"/>
    <dgm:cxn modelId="{C4F1BB14-6351-49CE-A060-CC97E971780B}" type="presOf" srcId="{BC48144F-3BE0-4B8C-9DCC-22E31B2B153D}" destId="{7E769247-2751-449D-9DFB-557FC7AB4E11}" srcOrd="0" destOrd="0" presId="urn:microsoft.com/office/officeart/2005/8/layout/list1"/>
    <dgm:cxn modelId="{C8A4D6E7-C3B2-4440-A70C-FE33AD72AEE0}" type="presOf" srcId="{633EAAC5-CA37-4F4B-98AC-3528434658BA}" destId="{7A9E2B44-6535-4836-AB6D-FB11F739EA8A}" srcOrd="0" destOrd="0" presId="urn:microsoft.com/office/officeart/2005/8/layout/list1"/>
    <dgm:cxn modelId="{597A585B-71C2-4AF6-B18F-B82F457267F8}" type="presParOf" srcId="{953992C6-EB7F-4250-B6CF-5FA373299618}" destId="{5692218B-2039-4A7B-9099-6663BD7CDC1F}" srcOrd="0" destOrd="0" presId="urn:microsoft.com/office/officeart/2005/8/layout/list1"/>
    <dgm:cxn modelId="{810E7A6C-3B3C-4D97-898D-7D88F3363702}" type="presParOf" srcId="{5692218B-2039-4A7B-9099-6663BD7CDC1F}" destId="{7E769247-2751-449D-9DFB-557FC7AB4E11}" srcOrd="0" destOrd="0" presId="urn:microsoft.com/office/officeart/2005/8/layout/list1"/>
    <dgm:cxn modelId="{84949083-383C-4DB4-8A7B-FBEBD8345AB4}" type="presParOf" srcId="{5692218B-2039-4A7B-9099-6663BD7CDC1F}" destId="{EC9A6131-CEFE-45DA-B3A2-3B323C189255}" srcOrd="1" destOrd="0" presId="urn:microsoft.com/office/officeart/2005/8/layout/list1"/>
    <dgm:cxn modelId="{189C47AC-C0DC-48D9-852E-224419700E03}" type="presParOf" srcId="{953992C6-EB7F-4250-B6CF-5FA373299618}" destId="{33B2DAC3-94E4-4A46-BE6C-0E592BF26350}" srcOrd="1" destOrd="0" presId="urn:microsoft.com/office/officeart/2005/8/layout/list1"/>
    <dgm:cxn modelId="{D5548233-0D8D-4517-97A1-A28F92A01C6B}" type="presParOf" srcId="{953992C6-EB7F-4250-B6CF-5FA373299618}" destId="{A126C2E2-599E-495A-AD5C-E1E77AE3FC11}" srcOrd="2" destOrd="0" presId="urn:microsoft.com/office/officeart/2005/8/layout/list1"/>
    <dgm:cxn modelId="{E19352CA-AE6C-4294-93BF-2914EBD844EF}" type="presParOf" srcId="{953992C6-EB7F-4250-B6CF-5FA373299618}" destId="{CAC9E1EF-1BA1-41CA-90E2-F81764590418}" srcOrd="3" destOrd="0" presId="urn:microsoft.com/office/officeart/2005/8/layout/list1"/>
    <dgm:cxn modelId="{9B04351C-FFAB-482D-8559-293DF0F7E781}" type="presParOf" srcId="{953992C6-EB7F-4250-B6CF-5FA373299618}" destId="{6F9F482C-5124-480B-8DEC-75E60CC5B9A6}" srcOrd="4" destOrd="0" presId="urn:microsoft.com/office/officeart/2005/8/layout/list1"/>
    <dgm:cxn modelId="{ACE73A33-3F40-4C63-9286-9263A55B7885}" type="presParOf" srcId="{6F9F482C-5124-480B-8DEC-75E60CC5B9A6}" destId="{1707A741-48E5-4A81-B9AE-C85C309E4AA5}" srcOrd="0" destOrd="0" presId="urn:microsoft.com/office/officeart/2005/8/layout/list1"/>
    <dgm:cxn modelId="{3D420339-4A40-4A8F-B929-99F2FF9A52F4}" type="presParOf" srcId="{6F9F482C-5124-480B-8DEC-75E60CC5B9A6}" destId="{C1E538DA-8D5C-455A-BC40-3D2459C946F0}" srcOrd="1" destOrd="0" presId="urn:microsoft.com/office/officeart/2005/8/layout/list1"/>
    <dgm:cxn modelId="{B4AAC03F-D268-4AD2-A028-0FC5A3C5F232}" type="presParOf" srcId="{953992C6-EB7F-4250-B6CF-5FA373299618}" destId="{75DBF1F7-2ECB-4637-8C48-50AE8F740C47}" srcOrd="5" destOrd="0" presId="urn:microsoft.com/office/officeart/2005/8/layout/list1"/>
    <dgm:cxn modelId="{8887851D-B262-4DF9-B3FB-AB3BBFD475DD}" type="presParOf" srcId="{953992C6-EB7F-4250-B6CF-5FA373299618}" destId="{7A9E2B44-6535-4836-AB6D-FB11F739EA8A}" srcOrd="6" destOrd="0" presId="urn:microsoft.com/office/officeart/2005/8/layout/list1"/>
    <dgm:cxn modelId="{B4CD3F64-5765-40F4-94C5-06B3F244E8D1}" type="presParOf" srcId="{953992C6-EB7F-4250-B6CF-5FA373299618}" destId="{83CF5300-38CE-4C45-9CCF-5EE42B0B6AD3}" srcOrd="7" destOrd="0" presId="urn:microsoft.com/office/officeart/2005/8/layout/list1"/>
    <dgm:cxn modelId="{4653BBE9-11EC-4913-85D6-3CD93779C32C}" type="presParOf" srcId="{953992C6-EB7F-4250-B6CF-5FA373299618}" destId="{3C36388E-8F8B-4BD4-A17C-23AB4EFFBD3B}" srcOrd="8" destOrd="0" presId="urn:microsoft.com/office/officeart/2005/8/layout/list1"/>
    <dgm:cxn modelId="{C913F5F1-83D3-46A3-A30A-2DD7DA5A41E9}" type="presParOf" srcId="{3C36388E-8F8B-4BD4-A17C-23AB4EFFBD3B}" destId="{51126430-232C-4F77-9EE9-FCBEDB8B6EF1}" srcOrd="0" destOrd="0" presId="urn:microsoft.com/office/officeart/2005/8/layout/list1"/>
    <dgm:cxn modelId="{12B3639A-492D-4990-86B2-78DAA8BD7D50}" type="presParOf" srcId="{3C36388E-8F8B-4BD4-A17C-23AB4EFFBD3B}" destId="{4F40F608-29F3-4602-A28F-A5406F6429AD}" srcOrd="1" destOrd="0" presId="urn:microsoft.com/office/officeart/2005/8/layout/list1"/>
    <dgm:cxn modelId="{1E636C43-B5F3-4327-A3B7-F10AD00300FB}" type="presParOf" srcId="{953992C6-EB7F-4250-B6CF-5FA373299618}" destId="{91F18E9C-21CE-4093-A971-B14AF4374390}" srcOrd="9" destOrd="0" presId="urn:microsoft.com/office/officeart/2005/8/layout/list1"/>
    <dgm:cxn modelId="{3969C043-240D-4454-BB25-584E111CA1E5}" type="presParOf" srcId="{953992C6-EB7F-4250-B6CF-5FA373299618}" destId="{B5B04210-D71F-43A2-BA37-42BA37811435}" srcOrd="10" destOrd="0" presId="urn:microsoft.com/office/officeart/2005/8/layout/list1"/>
    <dgm:cxn modelId="{4EAA7780-3F47-4B00-BBAE-B8EB802A5CFC}" type="presParOf" srcId="{953992C6-EB7F-4250-B6CF-5FA373299618}" destId="{475BB793-5F67-4C4F-8588-4BEDAB0A821C}" srcOrd="11" destOrd="0" presId="urn:microsoft.com/office/officeart/2005/8/layout/list1"/>
    <dgm:cxn modelId="{AF7EA0CC-F71D-41EB-AFE5-4BBCACB9C8A0}" type="presParOf" srcId="{953992C6-EB7F-4250-B6CF-5FA373299618}" destId="{ACE97D71-83C7-432E-BFE4-BDCDE7A90668}" srcOrd="12" destOrd="0" presId="urn:microsoft.com/office/officeart/2005/8/layout/list1"/>
    <dgm:cxn modelId="{08E6AB6A-EC16-4C52-91A2-C7D83D574243}" type="presParOf" srcId="{ACE97D71-83C7-432E-BFE4-BDCDE7A90668}" destId="{F3B24CAB-9EA7-41CA-ADA6-256F51F4211B}" srcOrd="0" destOrd="0" presId="urn:microsoft.com/office/officeart/2005/8/layout/list1"/>
    <dgm:cxn modelId="{0FE8DB1F-6E59-415C-9BAF-B5DBC6FF6AD6}" type="presParOf" srcId="{ACE97D71-83C7-432E-BFE4-BDCDE7A90668}" destId="{90FA5303-5EDD-4D33-89CE-9E1347D27967}" srcOrd="1" destOrd="0" presId="urn:microsoft.com/office/officeart/2005/8/layout/list1"/>
    <dgm:cxn modelId="{F36EBEC4-8B65-4F0C-999F-C0E6F1E61DFF}" type="presParOf" srcId="{953992C6-EB7F-4250-B6CF-5FA373299618}" destId="{598BDB9B-F459-4B8D-A8F2-765A9E615E01}" srcOrd="13" destOrd="0" presId="urn:microsoft.com/office/officeart/2005/8/layout/list1"/>
    <dgm:cxn modelId="{E21E6568-43C7-4A84-8582-23C1136B4F62}" type="presParOf" srcId="{953992C6-EB7F-4250-B6CF-5FA373299618}" destId="{B00A6972-EDB6-4180-AE1F-D197536603C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B989D8-FEA2-463E-A358-6F9B65DA1C3B}">
      <dsp:nvSpPr>
        <dsp:cNvPr id="0" name=""/>
        <dsp:cNvSpPr/>
      </dsp:nvSpPr>
      <dsp:spPr>
        <a:xfrm>
          <a:off x="1714515" y="31742"/>
          <a:ext cx="1903035" cy="951517"/>
        </a:xfrm>
        <a:prstGeom prst="roundRect">
          <a:avLst>
            <a:gd name="adj" fmla="val 10000"/>
          </a:avLst>
        </a:prstGeom>
        <a:solidFill>
          <a:srgbClr val="008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souhaité</a:t>
          </a:r>
          <a:endParaRPr lang="fr-FR" sz="2500" kern="1200" dirty="0"/>
        </a:p>
      </dsp:txBody>
      <dsp:txXfrm>
        <a:off x="1714515" y="31742"/>
        <a:ext cx="1903035" cy="951517"/>
      </dsp:txXfrm>
    </dsp:sp>
    <dsp:sp modelId="{20F4614F-052B-468F-9031-92111FEDB4AA}">
      <dsp:nvSpPr>
        <dsp:cNvPr id="0" name=""/>
        <dsp:cNvSpPr/>
      </dsp:nvSpPr>
      <dsp:spPr>
        <a:xfrm rot="3498326">
          <a:off x="3001019" y="1686360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3498326">
        <a:off x="3001019" y="1686360"/>
        <a:ext cx="991515" cy="333031"/>
      </dsp:txXfrm>
    </dsp:sp>
    <dsp:sp modelId="{ACDF9C6F-1BB4-432B-8193-D8C5D4EA75F6}">
      <dsp:nvSpPr>
        <dsp:cNvPr id="0" name=""/>
        <dsp:cNvSpPr/>
      </dsp:nvSpPr>
      <dsp:spPr>
        <a:xfrm>
          <a:off x="3376003" y="2722490"/>
          <a:ext cx="1903035" cy="951517"/>
        </a:xfrm>
        <a:prstGeom prst="roundRect">
          <a:avLst>
            <a:gd name="adj" fmla="val 10000"/>
          </a:avLst>
        </a:prstGeom>
        <a:solidFill>
          <a:srgbClr val="0000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simulé</a:t>
          </a:r>
          <a:endParaRPr lang="fr-FR" sz="2500" kern="1200" dirty="0"/>
        </a:p>
      </dsp:txBody>
      <dsp:txXfrm>
        <a:off x="3376003" y="2722490"/>
        <a:ext cx="1903035" cy="951517"/>
      </dsp:txXfrm>
    </dsp:sp>
    <dsp:sp modelId="{BF736642-3B96-433B-9F80-58821D7196FA}">
      <dsp:nvSpPr>
        <dsp:cNvPr id="0" name=""/>
        <dsp:cNvSpPr/>
      </dsp:nvSpPr>
      <dsp:spPr>
        <a:xfrm rot="10800000">
          <a:off x="2260548" y="3031734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rgbClr val="0000CC"/>
            </a:gs>
            <a:gs pos="100000">
              <a:srgbClr val="FF00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2260548" y="3031734"/>
        <a:ext cx="991515" cy="333031"/>
      </dsp:txXfrm>
    </dsp:sp>
    <dsp:sp modelId="{F8B20F0B-EF33-4D62-A972-CEB3990B25B4}">
      <dsp:nvSpPr>
        <dsp:cNvPr id="0" name=""/>
        <dsp:cNvSpPr/>
      </dsp:nvSpPr>
      <dsp:spPr>
        <a:xfrm>
          <a:off x="233573" y="2722490"/>
          <a:ext cx="1903035" cy="951517"/>
        </a:xfrm>
        <a:prstGeom prst="roundRect">
          <a:avLst>
            <a:gd name="adj" fmla="val 10000"/>
          </a:avLst>
        </a:prstGeom>
        <a:solidFill>
          <a:srgbClr val="FF00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réel</a:t>
          </a:r>
          <a:endParaRPr lang="fr-FR" sz="2500" kern="1200" dirty="0"/>
        </a:p>
      </dsp:txBody>
      <dsp:txXfrm>
        <a:off x="233573" y="2722490"/>
        <a:ext cx="1903035" cy="951517"/>
      </dsp:txXfrm>
    </dsp:sp>
    <dsp:sp modelId="{4CD3F1E2-3896-4679-8B9F-8497ABCA0CBE}">
      <dsp:nvSpPr>
        <dsp:cNvPr id="0" name=""/>
        <dsp:cNvSpPr/>
      </dsp:nvSpPr>
      <dsp:spPr>
        <a:xfrm rot="17929659">
          <a:off x="1429804" y="1686360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F00FF"/>
            </a:gs>
            <a:gs pos="100000">
              <a:srgbClr val="008000"/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</a:gradFill>
        <a:ln>
          <a:gradFill flip="none" rotWithShape="1">
            <a:gsLst>
              <a:gs pos="0">
                <a:srgbClr val="FF00FF"/>
              </a:gs>
              <a:gs pos="100000">
                <a:srgbClr val="008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7929659">
        <a:off x="1429804" y="1686360"/>
        <a:ext cx="991515" cy="3330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B989D8-FEA2-463E-A358-6F9B65DA1C3B}">
      <dsp:nvSpPr>
        <dsp:cNvPr id="0" name=""/>
        <dsp:cNvSpPr/>
      </dsp:nvSpPr>
      <dsp:spPr>
        <a:xfrm>
          <a:off x="1714501" y="294664"/>
          <a:ext cx="1903035" cy="951517"/>
        </a:xfrm>
        <a:prstGeom prst="roundRect">
          <a:avLst>
            <a:gd name="adj" fmla="val 10000"/>
          </a:avLst>
        </a:prstGeom>
        <a:solidFill>
          <a:srgbClr val="008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souhaité</a:t>
          </a:r>
          <a:endParaRPr lang="fr-FR" sz="2500" kern="1200" dirty="0"/>
        </a:p>
      </dsp:txBody>
      <dsp:txXfrm>
        <a:off x="1714501" y="294664"/>
        <a:ext cx="1903035" cy="951517"/>
      </dsp:txXfrm>
    </dsp:sp>
    <dsp:sp modelId="{20F4614F-052B-468F-9031-92111FEDB4AA}">
      <dsp:nvSpPr>
        <dsp:cNvPr id="0" name=""/>
        <dsp:cNvSpPr/>
      </dsp:nvSpPr>
      <dsp:spPr>
        <a:xfrm rot="3336834">
          <a:off x="3001012" y="1817820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3336834">
        <a:off x="3001012" y="1817820"/>
        <a:ext cx="991515" cy="333031"/>
      </dsp:txXfrm>
    </dsp:sp>
    <dsp:sp modelId="{ACDF9C6F-1BB4-432B-8193-D8C5D4EA75F6}">
      <dsp:nvSpPr>
        <dsp:cNvPr id="0" name=""/>
        <dsp:cNvSpPr/>
      </dsp:nvSpPr>
      <dsp:spPr>
        <a:xfrm>
          <a:off x="3376003" y="2722490"/>
          <a:ext cx="1903035" cy="951517"/>
        </a:xfrm>
        <a:prstGeom prst="roundRect">
          <a:avLst>
            <a:gd name="adj" fmla="val 10000"/>
          </a:avLst>
        </a:prstGeom>
        <a:solidFill>
          <a:srgbClr val="0000CC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simulé</a:t>
          </a:r>
          <a:endParaRPr lang="fr-FR" sz="2500" kern="1200" dirty="0"/>
        </a:p>
      </dsp:txBody>
      <dsp:txXfrm>
        <a:off x="3376003" y="2722490"/>
        <a:ext cx="1903035" cy="951517"/>
      </dsp:txXfrm>
    </dsp:sp>
    <dsp:sp modelId="{BF736642-3B96-433B-9F80-58821D7196FA}">
      <dsp:nvSpPr>
        <dsp:cNvPr id="0" name=""/>
        <dsp:cNvSpPr/>
      </dsp:nvSpPr>
      <dsp:spPr>
        <a:xfrm rot="10800000">
          <a:off x="2260548" y="3031734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rgbClr val="0000CC"/>
            </a:gs>
            <a:gs pos="100000">
              <a:srgbClr val="FF00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2260548" y="3031734"/>
        <a:ext cx="991515" cy="333031"/>
      </dsp:txXfrm>
    </dsp:sp>
    <dsp:sp modelId="{F8B20F0B-EF33-4D62-A972-CEB3990B25B4}">
      <dsp:nvSpPr>
        <dsp:cNvPr id="0" name=""/>
        <dsp:cNvSpPr/>
      </dsp:nvSpPr>
      <dsp:spPr>
        <a:xfrm>
          <a:off x="233573" y="2722490"/>
          <a:ext cx="1903035" cy="951517"/>
        </a:xfrm>
        <a:prstGeom prst="roundRect">
          <a:avLst>
            <a:gd name="adj" fmla="val 10000"/>
          </a:avLst>
        </a:prstGeom>
        <a:solidFill>
          <a:srgbClr val="FF00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Système réel</a:t>
          </a:r>
          <a:endParaRPr lang="fr-FR" sz="2500" kern="1200" dirty="0"/>
        </a:p>
      </dsp:txBody>
      <dsp:txXfrm>
        <a:off x="233573" y="2722490"/>
        <a:ext cx="1903035" cy="951517"/>
      </dsp:txXfrm>
    </dsp:sp>
    <dsp:sp modelId="{4CD3F1E2-3896-4679-8B9F-8497ABCA0CBE}">
      <dsp:nvSpPr>
        <dsp:cNvPr id="0" name=""/>
        <dsp:cNvSpPr/>
      </dsp:nvSpPr>
      <dsp:spPr>
        <a:xfrm rot="18082944">
          <a:off x="1429797" y="1817820"/>
          <a:ext cx="991515" cy="33303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8082944">
        <a:off x="1429797" y="1817820"/>
        <a:ext cx="991515" cy="33303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FF3180-CFD2-4A69-9C56-A51D35CBD4A6}">
      <dsp:nvSpPr>
        <dsp:cNvPr id="0" name=""/>
        <dsp:cNvSpPr/>
      </dsp:nvSpPr>
      <dsp:spPr>
        <a:xfrm>
          <a:off x="3943" y="200293"/>
          <a:ext cx="1793224" cy="888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1H Cours classe entière</a:t>
          </a:r>
          <a:endParaRPr lang="fr-FR" sz="1100" kern="1200" dirty="0"/>
        </a:p>
      </dsp:txBody>
      <dsp:txXfrm>
        <a:off x="3943" y="200293"/>
        <a:ext cx="1793224" cy="592136"/>
      </dsp:txXfrm>
    </dsp:sp>
    <dsp:sp modelId="{A423FF83-FD74-4206-9F90-92A7E2A34B40}">
      <dsp:nvSpPr>
        <dsp:cNvPr id="0" name=""/>
        <dsp:cNvSpPr/>
      </dsp:nvSpPr>
      <dsp:spPr>
        <a:xfrm>
          <a:off x="371230" y="792430"/>
          <a:ext cx="1793224" cy="2364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Cours sur les Grandeurs et énergies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Les contexte énergétique,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Les types d’énergies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Notions de puissance et d’énergies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Notion de travail d’une force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Notion de rendement</a:t>
          </a:r>
          <a:endParaRPr lang="fr-FR" sz="1100" kern="1200" dirty="0"/>
        </a:p>
      </dsp:txBody>
      <dsp:txXfrm>
        <a:off x="371230" y="792430"/>
        <a:ext cx="1793224" cy="2364862"/>
      </dsp:txXfrm>
    </dsp:sp>
    <dsp:sp modelId="{BED88EA9-20EA-456F-AD5C-65FFAAEC8157}">
      <dsp:nvSpPr>
        <dsp:cNvPr id="0" name=""/>
        <dsp:cNvSpPr/>
      </dsp:nvSpPr>
      <dsp:spPr>
        <a:xfrm>
          <a:off x="2069014" y="273131"/>
          <a:ext cx="576314" cy="446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2069014" y="273131"/>
        <a:ext cx="576314" cy="446460"/>
      </dsp:txXfrm>
    </dsp:sp>
    <dsp:sp modelId="{822FC34F-C0CE-4A94-9F67-FD365BEEDA3C}">
      <dsp:nvSpPr>
        <dsp:cNvPr id="0" name=""/>
        <dsp:cNvSpPr/>
      </dsp:nvSpPr>
      <dsp:spPr>
        <a:xfrm>
          <a:off x="2884553" y="200293"/>
          <a:ext cx="1793224" cy="8882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1H TD classe entière</a:t>
          </a:r>
          <a:endParaRPr lang="fr-FR" sz="1100" kern="1200" dirty="0"/>
        </a:p>
      </dsp:txBody>
      <dsp:txXfrm>
        <a:off x="2884553" y="200293"/>
        <a:ext cx="1793224" cy="592136"/>
      </dsp:txXfrm>
    </dsp:sp>
    <dsp:sp modelId="{2BE2B532-22E6-418A-9132-E67D7386B153}">
      <dsp:nvSpPr>
        <dsp:cNvPr id="0" name=""/>
        <dsp:cNvSpPr/>
      </dsp:nvSpPr>
      <dsp:spPr>
        <a:xfrm>
          <a:off x="3251840" y="792430"/>
          <a:ext cx="1793224" cy="2364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Les élèves sont en démarche d’investigation pour évaluer les besoins énergétiques d’un joggeur à partir d’un tableau de relevés effectués sur le tapis.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Ils doivent en déduire le rendement supposé du joggeur lors du calcul par le système à différentes inclinaisons.</a:t>
          </a:r>
          <a:endParaRPr lang="fr-FR" sz="1100" kern="1200" dirty="0"/>
        </a:p>
      </dsp:txBody>
      <dsp:txXfrm>
        <a:off x="3251840" y="792430"/>
        <a:ext cx="1793224" cy="2364862"/>
      </dsp:txXfrm>
    </dsp:sp>
    <dsp:sp modelId="{C3D4B12A-FE8C-41FA-A4C9-ABB314C379B2}">
      <dsp:nvSpPr>
        <dsp:cNvPr id="0" name=""/>
        <dsp:cNvSpPr/>
      </dsp:nvSpPr>
      <dsp:spPr>
        <a:xfrm>
          <a:off x="4949623" y="273131"/>
          <a:ext cx="576314" cy="446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4949623" y="273131"/>
        <a:ext cx="576314" cy="446460"/>
      </dsp:txXfrm>
    </dsp:sp>
    <dsp:sp modelId="{456E4F33-24E2-4BCA-BA8C-0E7E8C26CD66}">
      <dsp:nvSpPr>
        <dsp:cNvPr id="0" name=""/>
        <dsp:cNvSpPr/>
      </dsp:nvSpPr>
      <dsp:spPr>
        <a:xfrm>
          <a:off x="5765162" y="200293"/>
          <a:ext cx="1793224" cy="888205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smtClean="0"/>
            <a:t>3H TP ½ classe : le TC290 est disponible en 2 exemplaires :</a:t>
          </a:r>
          <a:endParaRPr lang="fr-FR" sz="1100" kern="1200" dirty="0"/>
        </a:p>
      </dsp:txBody>
      <dsp:txXfrm>
        <a:off x="5765162" y="200293"/>
        <a:ext cx="1793224" cy="592136"/>
      </dsp:txXfrm>
    </dsp:sp>
    <dsp:sp modelId="{7D6E46E9-31FB-4001-B4C7-ABC67D5CF9D7}">
      <dsp:nvSpPr>
        <dsp:cNvPr id="0" name=""/>
        <dsp:cNvSpPr/>
      </dsp:nvSpPr>
      <dsp:spPr>
        <a:xfrm>
          <a:off x="6132449" y="792430"/>
          <a:ext cx="1793224" cy="2364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 binômes travaillent sur la </a:t>
          </a:r>
          <a:r>
            <a:rPr lang="fr-FR" sz="1100" b="1" kern="1200" dirty="0" smtClean="0">
              <a:solidFill>
                <a:srgbClr val="FF0000"/>
              </a:solidFill>
            </a:rPr>
            <a:t>chaîne d’entraînement du tapis </a:t>
          </a:r>
          <a:r>
            <a:rPr lang="fr-FR" sz="1100" kern="1200" dirty="0" smtClean="0"/>
            <a:t>n°1, 2 autres sur le système n°2. </a:t>
          </a:r>
          <a:r>
            <a:rPr lang="fr-FR" sz="1100" b="1" kern="1200" dirty="0" smtClean="0">
              <a:solidFill>
                <a:srgbClr val="0070C0"/>
              </a:solidFill>
            </a:rPr>
            <a:t>Partie expérimentation</a:t>
          </a:r>
          <a:endParaRPr lang="fr-FR" sz="1100" b="1" kern="1200" dirty="0">
            <a:solidFill>
              <a:srgbClr val="0070C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b="1" kern="1200" dirty="0">
            <a:solidFill>
              <a:srgbClr val="0070C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b="1" kern="1200" dirty="0">
            <a:solidFill>
              <a:srgbClr val="0070C0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 binômes travaillent sur la </a:t>
          </a:r>
          <a:r>
            <a:rPr lang="fr-FR" sz="1100" b="1" kern="1200" dirty="0" smtClean="0">
              <a:solidFill>
                <a:srgbClr val="FF0000"/>
              </a:solidFill>
            </a:rPr>
            <a:t>chaîne d’inclinaison du tapis </a:t>
          </a:r>
          <a:r>
            <a:rPr lang="fr-FR" sz="1100" kern="1200" dirty="0" smtClean="0"/>
            <a:t>n°1, 2 autres sur le système n°2. </a:t>
          </a:r>
          <a:r>
            <a:rPr lang="fr-FR" sz="1100" b="1" kern="1200" dirty="0" smtClean="0">
              <a:solidFill>
                <a:srgbClr val="0070C0"/>
              </a:solidFill>
            </a:rPr>
            <a:t>Partie expérimentation</a:t>
          </a:r>
          <a:endParaRPr lang="fr-FR" sz="1100" kern="1200" dirty="0"/>
        </a:p>
      </dsp:txBody>
      <dsp:txXfrm>
        <a:off x="6132449" y="792430"/>
        <a:ext cx="1793224" cy="236486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E72453-A9D2-4BA5-8CA6-ABB4E6B3975A}">
      <dsp:nvSpPr>
        <dsp:cNvPr id="0" name=""/>
        <dsp:cNvSpPr/>
      </dsp:nvSpPr>
      <dsp:spPr>
        <a:xfrm>
          <a:off x="3943" y="1049418"/>
          <a:ext cx="1793224" cy="1030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1H classe entière TD</a:t>
          </a:r>
          <a:endParaRPr lang="fr-FR" sz="1300" kern="1200" dirty="0"/>
        </a:p>
      </dsp:txBody>
      <dsp:txXfrm>
        <a:off x="3943" y="1049418"/>
        <a:ext cx="1793224" cy="686818"/>
      </dsp:txXfrm>
    </dsp:sp>
    <dsp:sp modelId="{892350B8-9CC8-4332-B5F6-8C08BCC17670}">
      <dsp:nvSpPr>
        <dsp:cNvPr id="0" name=""/>
        <dsp:cNvSpPr/>
      </dsp:nvSpPr>
      <dsp:spPr>
        <a:xfrm>
          <a:off x="371230" y="1736237"/>
          <a:ext cx="1793224" cy="188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Application calcul du rendement supposé d’une personne effectuant du « </a:t>
          </a:r>
          <a:r>
            <a:rPr lang="fr-FR" sz="1300" kern="1200" dirty="0" err="1" smtClean="0"/>
            <a:t>Step</a:t>
          </a:r>
          <a:r>
            <a:rPr lang="fr-FR" sz="1300" kern="1200" dirty="0" smtClean="0"/>
            <a:t> » à partir d’un relevé de mesure donné.</a:t>
          </a:r>
          <a:endParaRPr lang="fr-FR" sz="1300" kern="1200" dirty="0"/>
        </a:p>
      </dsp:txBody>
      <dsp:txXfrm>
        <a:off x="371230" y="1736237"/>
        <a:ext cx="1793224" cy="1889550"/>
      </dsp:txXfrm>
    </dsp:sp>
    <dsp:sp modelId="{901A001E-89D9-4114-BBAC-0ECA0F8821DB}">
      <dsp:nvSpPr>
        <dsp:cNvPr id="0" name=""/>
        <dsp:cNvSpPr/>
      </dsp:nvSpPr>
      <dsp:spPr>
        <a:xfrm>
          <a:off x="2069014" y="1169597"/>
          <a:ext cx="576314" cy="446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2069014" y="1169597"/>
        <a:ext cx="576314" cy="446460"/>
      </dsp:txXfrm>
    </dsp:sp>
    <dsp:sp modelId="{88936FD2-5B3D-462B-B85E-A59115D9EBCE}">
      <dsp:nvSpPr>
        <dsp:cNvPr id="0" name=""/>
        <dsp:cNvSpPr/>
      </dsp:nvSpPr>
      <dsp:spPr>
        <a:xfrm>
          <a:off x="2884553" y="1049418"/>
          <a:ext cx="1793224" cy="103022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1H classe entière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Éléments de cours</a:t>
          </a:r>
          <a:endParaRPr lang="fr-FR" sz="1300" kern="1200" dirty="0"/>
        </a:p>
      </dsp:txBody>
      <dsp:txXfrm>
        <a:off x="2884553" y="1049418"/>
        <a:ext cx="1793224" cy="686818"/>
      </dsp:txXfrm>
    </dsp:sp>
    <dsp:sp modelId="{AA32AC7D-57BA-4428-8B79-0D97F52B9AB0}">
      <dsp:nvSpPr>
        <dsp:cNvPr id="0" name=""/>
        <dsp:cNvSpPr/>
      </dsp:nvSpPr>
      <dsp:spPr>
        <a:xfrm>
          <a:off x="3251840" y="1736237"/>
          <a:ext cx="1793224" cy="18895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Bilan des activités expérimentales</a:t>
          </a:r>
          <a:endParaRPr lang="fr-FR" sz="13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fr-FR" sz="1300" kern="1200" dirty="0" smtClean="0"/>
            <a:t>Apport de connaissances : les fonctions de transfert et schémas fonctionnels</a:t>
          </a:r>
        </a:p>
        <a:p>
          <a:pPr marL="114300" lvl="1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/>
        </a:p>
      </dsp:txBody>
      <dsp:txXfrm>
        <a:off x="3251840" y="1736237"/>
        <a:ext cx="1793224" cy="1889550"/>
      </dsp:txXfrm>
    </dsp:sp>
    <dsp:sp modelId="{6B519989-DF8A-4F7D-90EC-F6B8E361190B}">
      <dsp:nvSpPr>
        <dsp:cNvPr id="0" name=""/>
        <dsp:cNvSpPr/>
      </dsp:nvSpPr>
      <dsp:spPr>
        <a:xfrm>
          <a:off x="4949623" y="1169597"/>
          <a:ext cx="576314" cy="4464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4949623" y="1169597"/>
        <a:ext cx="576314" cy="446460"/>
      </dsp:txXfrm>
    </dsp:sp>
    <dsp:sp modelId="{7B0FF532-1ABE-4ED0-AC98-D7DE98F6E6E9}">
      <dsp:nvSpPr>
        <dsp:cNvPr id="0" name=""/>
        <dsp:cNvSpPr/>
      </dsp:nvSpPr>
      <dsp:spPr>
        <a:xfrm>
          <a:off x="5765162" y="1049418"/>
          <a:ext cx="1793224" cy="1030227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3H TP ½ classe : le TC290 est disponible en 2 exemplaires :</a:t>
          </a:r>
          <a:endParaRPr lang="fr-FR" sz="1300" kern="1200" dirty="0"/>
        </a:p>
      </dsp:txBody>
      <dsp:txXfrm>
        <a:off x="5765162" y="1049418"/>
        <a:ext cx="1793224" cy="686818"/>
      </dsp:txXfrm>
    </dsp:sp>
    <dsp:sp modelId="{1728C001-0C42-4F50-8D34-C7199C71D5A0}">
      <dsp:nvSpPr>
        <dsp:cNvPr id="0" name=""/>
        <dsp:cNvSpPr/>
      </dsp:nvSpPr>
      <dsp:spPr>
        <a:xfrm>
          <a:off x="6132449" y="1736237"/>
          <a:ext cx="1793224" cy="188955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Les mêmes binômes poursuivent </a:t>
          </a:r>
          <a:r>
            <a:rPr lang="fr-FR" sz="1300" b="1" kern="1200" dirty="0" smtClean="0">
              <a:solidFill>
                <a:srgbClr val="0070C0"/>
              </a:solidFill>
            </a:rPr>
            <a:t>la partie exploitation des mesures</a:t>
          </a:r>
          <a:endParaRPr lang="fr-FR" sz="1300" b="1" kern="1200" dirty="0">
            <a:solidFill>
              <a:srgbClr val="0070C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Ils préparent </a:t>
          </a:r>
          <a:r>
            <a:rPr lang="fr-FR" sz="1300" b="1" kern="1200" dirty="0" smtClean="0">
              <a:solidFill>
                <a:srgbClr val="0070C0"/>
              </a:solidFill>
            </a:rPr>
            <a:t>la partie restitution collective</a:t>
          </a:r>
          <a:r>
            <a:rPr lang="fr-FR" sz="1300" kern="1200" dirty="0" smtClean="0"/>
            <a:t>.</a:t>
          </a:r>
          <a:endParaRPr lang="fr-FR" sz="1300" kern="1200" dirty="0"/>
        </a:p>
      </dsp:txBody>
      <dsp:txXfrm>
        <a:off x="6132449" y="1736237"/>
        <a:ext cx="1793224" cy="188955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B0FE4E0-C646-48D4-AC59-85FD2C99D371}">
      <dsp:nvSpPr>
        <dsp:cNvPr id="0" name=""/>
        <dsp:cNvSpPr/>
      </dsp:nvSpPr>
      <dsp:spPr>
        <a:xfrm>
          <a:off x="1047" y="1201825"/>
          <a:ext cx="1315995" cy="734332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Classe entière 1H00 : Restitution</a:t>
          </a:r>
          <a:endParaRPr lang="fr-FR" sz="1100" kern="1200" dirty="0"/>
        </a:p>
      </dsp:txBody>
      <dsp:txXfrm>
        <a:off x="1047" y="1201825"/>
        <a:ext cx="1315995" cy="489554"/>
      </dsp:txXfrm>
    </dsp:sp>
    <dsp:sp modelId="{644C23D1-00BE-4D96-9C38-4D1B518F3AA7}">
      <dsp:nvSpPr>
        <dsp:cNvPr id="0" name=""/>
        <dsp:cNvSpPr/>
      </dsp:nvSpPr>
      <dsp:spPr>
        <a:xfrm>
          <a:off x="270588" y="1691380"/>
          <a:ext cx="1315995" cy="178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Les élèves restituent leurs travaux ( 4 binômes 4 solutions constructives…) en caractérisant les écarts et en explicitant les performances.</a:t>
          </a:r>
          <a:endParaRPr lang="fr-FR" sz="1100" kern="1200" dirty="0"/>
        </a:p>
      </dsp:txBody>
      <dsp:txXfrm>
        <a:off x="270588" y="1691380"/>
        <a:ext cx="1315995" cy="1782000"/>
      </dsp:txXfrm>
    </dsp:sp>
    <dsp:sp modelId="{5BD966C6-CDE9-459B-9DE2-EBCD11F1619A}">
      <dsp:nvSpPr>
        <dsp:cNvPr id="0" name=""/>
        <dsp:cNvSpPr/>
      </dsp:nvSpPr>
      <dsp:spPr>
        <a:xfrm>
          <a:off x="1516542" y="1282780"/>
          <a:ext cx="422940" cy="32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1516542" y="1282780"/>
        <a:ext cx="422940" cy="327644"/>
      </dsp:txXfrm>
    </dsp:sp>
    <dsp:sp modelId="{8E4C99F2-FB92-40EF-9BBB-66714BEFF930}">
      <dsp:nvSpPr>
        <dsp:cNvPr id="0" name=""/>
        <dsp:cNvSpPr/>
      </dsp:nvSpPr>
      <dsp:spPr>
        <a:xfrm>
          <a:off x="2115042" y="1201825"/>
          <a:ext cx="1315995" cy="734332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Classe entière 1H00 :</a:t>
          </a:r>
          <a:endParaRPr lang="fr-FR" sz="1100" kern="1200" dirty="0"/>
        </a:p>
      </dsp:txBody>
      <dsp:txXfrm>
        <a:off x="2115042" y="1201825"/>
        <a:ext cx="1315995" cy="489554"/>
      </dsp:txXfrm>
    </dsp:sp>
    <dsp:sp modelId="{B00ADB3A-9A21-417E-8EE5-A41573F4A046}">
      <dsp:nvSpPr>
        <dsp:cNvPr id="0" name=""/>
        <dsp:cNvSpPr/>
      </dsp:nvSpPr>
      <dsp:spPr>
        <a:xfrm>
          <a:off x="2384584" y="1691380"/>
          <a:ext cx="1315995" cy="178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Synthèse sur le comportement moteur à courant continu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Transmission de puissance</a:t>
          </a:r>
          <a:endParaRPr lang="fr-FR" sz="1100" kern="1200" dirty="0"/>
        </a:p>
      </dsp:txBody>
      <dsp:txXfrm>
        <a:off x="2384584" y="1691380"/>
        <a:ext cx="1315995" cy="1782000"/>
      </dsp:txXfrm>
    </dsp:sp>
    <dsp:sp modelId="{B066CED6-BF42-406C-B87D-4D80BDE1F723}">
      <dsp:nvSpPr>
        <dsp:cNvPr id="0" name=""/>
        <dsp:cNvSpPr/>
      </dsp:nvSpPr>
      <dsp:spPr>
        <a:xfrm>
          <a:off x="3630538" y="1282780"/>
          <a:ext cx="422940" cy="32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3630538" y="1282780"/>
        <a:ext cx="422940" cy="327644"/>
      </dsp:txXfrm>
    </dsp:sp>
    <dsp:sp modelId="{88936FD2-5B3D-462B-B85E-A59115D9EBCE}">
      <dsp:nvSpPr>
        <dsp:cNvPr id="0" name=""/>
        <dsp:cNvSpPr/>
      </dsp:nvSpPr>
      <dsp:spPr>
        <a:xfrm>
          <a:off x="4229038" y="1201825"/>
          <a:ext cx="1315995" cy="734332"/>
        </a:xfrm>
        <a:prstGeom prst="roundRect">
          <a:avLst>
            <a:gd name="adj" fmla="val 10000"/>
          </a:avLst>
        </a:prstGeom>
        <a:solidFill>
          <a:schemeClr val="accent6"/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1H30 ½ classe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EVALUATION</a:t>
          </a:r>
          <a:endParaRPr lang="fr-FR" sz="1100" kern="1200" dirty="0"/>
        </a:p>
      </dsp:txBody>
      <dsp:txXfrm>
        <a:off x="4229038" y="1201825"/>
        <a:ext cx="1315995" cy="489554"/>
      </dsp:txXfrm>
    </dsp:sp>
    <dsp:sp modelId="{AA32AC7D-57BA-4428-8B79-0D97F52B9AB0}">
      <dsp:nvSpPr>
        <dsp:cNvPr id="0" name=""/>
        <dsp:cNvSpPr/>
      </dsp:nvSpPr>
      <dsp:spPr>
        <a:xfrm>
          <a:off x="4498579" y="1691380"/>
          <a:ext cx="1315995" cy="178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Application à la Chaîne d’énergie du pilote TP32</a:t>
          </a:r>
          <a:endParaRPr lang="fr-FR" sz="1100" kern="1200" dirty="0"/>
        </a:p>
      </dsp:txBody>
      <dsp:txXfrm>
        <a:off x="4498579" y="1691380"/>
        <a:ext cx="1315995" cy="1782000"/>
      </dsp:txXfrm>
    </dsp:sp>
    <dsp:sp modelId="{6B519989-DF8A-4F7D-90EC-F6B8E361190B}">
      <dsp:nvSpPr>
        <dsp:cNvPr id="0" name=""/>
        <dsp:cNvSpPr/>
      </dsp:nvSpPr>
      <dsp:spPr>
        <a:xfrm>
          <a:off x="5744533" y="1282780"/>
          <a:ext cx="422940" cy="327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5744533" y="1282780"/>
        <a:ext cx="422940" cy="327644"/>
      </dsp:txXfrm>
    </dsp:sp>
    <dsp:sp modelId="{7B0FF532-1ABE-4ED0-AC98-D7DE98F6E6E9}">
      <dsp:nvSpPr>
        <dsp:cNvPr id="0" name=""/>
        <dsp:cNvSpPr/>
      </dsp:nvSpPr>
      <dsp:spPr>
        <a:xfrm>
          <a:off x="6343034" y="1201825"/>
          <a:ext cx="1315995" cy="734332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1H30 Autre Séquence :</a:t>
          </a:r>
          <a:endParaRPr lang="fr-FR" sz="1100" kern="1200" dirty="0"/>
        </a:p>
      </dsp:txBody>
      <dsp:txXfrm>
        <a:off x="6343034" y="1201825"/>
        <a:ext cx="1315995" cy="489554"/>
      </dsp:txXfrm>
    </dsp:sp>
    <dsp:sp modelId="{1728C001-0C42-4F50-8D34-C7199C71D5A0}">
      <dsp:nvSpPr>
        <dsp:cNvPr id="0" name=""/>
        <dsp:cNvSpPr/>
      </dsp:nvSpPr>
      <dsp:spPr>
        <a:xfrm>
          <a:off x="6612575" y="1691380"/>
          <a:ext cx="1315995" cy="17820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381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lancement</a:t>
          </a:r>
          <a:endParaRPr lang="fr-FR" sz="1100" kern="1200" dirty="0"/>
        </a:p>
      </dsp:txBody>
      <dsp:txXfrm>
        <a:off x="6612575" y="1691380"/>
        <a:ext cx="1315995" cy="1782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69FB9-EBE8-4990-BD65-F5EF08339C4E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1774A-B1FE-4F38-9660-BDA30653F75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70371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B5EF2-A425-4C7D-8A68-DF4FD96F53B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F11C9-8E4C-44F8-AFEB-E4E826B09C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7561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11C9-8E4C-44F8-AFEB-E4E826B09C6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194CD-9F99-456B-B4F2-FAECEF094F4C}" type="datetimeFigureOut">
              <a:rPr lang="fr-FR" smtClean="0"/>
              <a:pPr/>
              <a:t>28/03/2012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643866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1D6C86-4C56-4C53-9A9D-CE9BD38A16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0" y="0"/>
            <a:ext cx="738664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60000"/>
                  <a:lumOff val="40000"/>
                  <a:alpha val="65000"/>
                </a:schemeClr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vert270" wrap="square" lIns="0" tIns="0" rIns="0" bIns="0" rtlCol="0" anchor="ctr" anchorCtr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Rénovation de l’enseignement spécifique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 des</a:t>
            </a:r>
            <a:r>
              <a:rPr lang="fr-FR" sz="2400" b="1" baseline="0" dirty="0" smtClean="0">
                <a:solidFill>
                  <a:schemeClr val="bg1"/>
                </a:solidFill>
              </a:rPr>
              <a:t> sciences de l’ingénieur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 userDrawn="1"/>
        </p:nvSpPr>
        <p:spPr>
          <a:xfrm>
            <a:off x="428596" y="0"/>
            <a:ext cx="8715404" cy="584775"/>
          </a:xfrm>
          <a:prstGeom prst="rect">
            <a:avLst/>
          </a:prstGeom>
          <a:solidFill>
            <a:srgbClr val="92F1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/>
              </a:rPr>
              <a:t>Tapis de course pour joggeur</a:t>
            </a:r>
            <a:endParaRPr lang="fr-FR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2000232" y="6581025"/>
            <a:ext cx="6143668" cy="276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PNF enseignement spécifique des sciences de l’ingénieur           Paris   27 mars 2012</a:t>
            </a: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an.laurent@ac-orleans-tours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erome.pietre@ac-orleans-tours.fr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4-D&#233;velopper%20une%20s&#233;quence%20p&#233;dagogique-Orl&#233;ans_Tours/Activite-Caracterisation/ressources/Maquette_Matlab_Simscape/TAPISTC290.mdl" TargetMode="External"/><Relationship Id="rId2" Type="http://schemas.openxmlformats.org/officeDocument/2006/relationships/hyperlink" Target="4-D&#233;velopper%20une%20s&#233;quence%20p&#233;dagogique-Orl&#233;ans_Tours/Pr&#233;sentation%20du%20Tapis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4-D&#233;velopper%20une%20s&#233;quence%20p&#233;dagogique-Orl&#233;ans_Tours/Tapis.eas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3174" y="772523"/>
            <a:ext cx="4108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Plan de la présentation</a:t>
            </a:r>
            <a:endParaRPr lang="fr-FR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7290" y="3071810"/>
            <a:ext cx="7143800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 – Le choix du support.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2 – Les ressources.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3 – Deux scénarios possibles…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4 – Stratégie pédagogique retenue pour la séquence.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5 – Le film de la séquence.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6 – Les centres d’intérêt.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7 – Compétences, connaissances et capacités…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8 – Ressources pédagogiques.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4414" y="1500174"/>
            <a:ext cx="75009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1" dirty="0" smtClean="0"/>
              <a:t>Académie d’Orléans-Tours :</a:t>
            </a:r>
          </a:p>
          <a:p>
            <a:pPr algn="r"/>
            <a:endParaRPr lang="fr-FR" sz="1400" dirty="0" smtClean="0"/>
          </a:p>
          <a:p>
            <a:pPr algn="r"/>
            <a:r>
              <a:rPr lang="fr-FR" sz="1400" dirty="0" smtClean="0"/>
              <a:t>Christian LAURENT IA IPR STI</a:t>
            </a:r>
          </a:p>
          <a:p>
            <a:pPr algn="r"/>
            <a:r>
              <a:rPr lang="fr-FR" sz="1400" dirty="0" smtClean="0">
                <a:hlinkClick r:id="rId3"/>
              </a:rPr>
              <a:t>christian.laurent@ac-orleans-tours.fr</a:t>
            </a:r>
            <a:endParaRPr lang="fr-FR" sz="1400" dirty="0" smtClean="0"/>
          </a:p>
          <a:p>
            <a:pPr algn="r"/>
            <a:r>
              <a:rPr lang="fr-FR" sz="1400" dirty="0" smtClean="0"/>
              <a:t>Jérôme PIETRE professeur de sciences de l’ingénieur au lycée Jacques de Vaucanson à Tours </a:t>
            </a:r>
            <a:r>
              <a:rPr lang="fr-FR" sz="1400" dirty="0" smtClean="0">
                <a:hlinkClick r:id="rId4"/>
              </a:rPr>
              <a:t>jerome.pietre@ac-orleans-tours.fr</a:t>
            </a:r>
            <a:endParaRPr lang="fr-FR" sz="1400" dirty="0" smtClean="0"/>
          </a:p>
          <a:p>
            <a:pPr algn="r"/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928662" y="1397000"/>
          <a:ext cx="792961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ccolade ouvrante 6"/>
          <p:cNvSpPr/>
          <p:nvPr/>
        </p:nvSpPr>
        <p:spPr>
          <a:xfrm rot="5400000">
            <a:off x="4643438" y="-1428784"/>
            <a:ext cx="357190" cy="76438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3372" y="1785926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Semaine n °3</a:t>
            </a:r>
          </a:p>
        </p:txBody>
      </p:sp>
      <p:sp>
        <p:nvSpPr>
          <p:cNvPr id="9" name="Rectangle 8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 – Le film de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6 – Les centres d’intérêt.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85918" y="4631304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Les activités proposées porteront sur le CI2 et le CI5</a:t>
            </a:r>
            <a:endParaRPr lang="fr-FR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57290" y="1785926"/>
          <a:ext cx="7143801" cy="2561394"/>
        </p:xfrm>
        <a:graphic>
          <a:graphicData uri="http://schemas.openxmlformats.org/drawingml/2006/table">
            <a:tbl>
              <a:tblPr/>
              <a:tblGrid>
                <a:gridCol w="1428760"/>
                <a:gridCol w="642942"/>
                <a:gridCol w="5072099"/>
              </a:tblGrid>
              <a:tr h="249544">
                <a:tc>
                  <a:txBody>
                    <a:bodyPr/>
                    <a:lstStyle/>
                    <a:p>
                      <a:pPr algn="ctr"/>
                      <a:r>
                        <a:rPr lang="fr-FR" sz="700" dirty="0">
                          <a:latin typeface="Arial"/>
                        </a:rPr>
                        <a:t>Point de vue</a:t>
                      </a: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Arial"/>
                        </a:rPr>
                        <a:t/>
                      </a:r>
                      <a:br>
                        <a:rPr lang="fr-FR" sz="700">
                          <a:latin typeface="Arial"/>
                        </a:rPr>
                      </a:br>
                      <a:endParaRPr lang="fr-FR" sz="700"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Arial"/>
                        </a:rPr>
                        <a:t>Centres d’intérêt </a:t>
                      </a: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60">
                <a:tc>
                  <a:txBody>
                    <a:bodyPr/>
                    <a:lstStyle/>
                    <a:p>
                      <a:pPr algn="ctr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Système souhaité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CI1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>
                          <a:solidFill>
                            <a:schemeClr val="bg1"/>
                          </a:solidFill>
                          <a:latin typeface="Arial"/>
                        </a:rPr>
                        <a:t>Analyser un système fonctionnellement et structurellement. </a:t>
                      </a:r>
                      <a:endParaRPr lang="fr-FR" sz="1400" baseline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00"/>
                    </a:solidFill>
                  </a:tcPr>
                </a:tc>
              </a:tr>
              <a:tr h="285752"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Système réel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CI2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Expérimenter et mesurer sur un système réel pour évaluer ses performances.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  <a:tr h="2857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CI3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Analyser des constituants d’un système réel d’un point de vue structurel et comportemental.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Système simulé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CI4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Concevoir et utiliser un modèle relatif à un système en vue d’évaluer les performances de la chaîne d’information.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CI5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Concevoir et utiliser un modèle relatif à un système en vue d’évaluer les performances de la chaîne d’énergie.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85852" y="135729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centres d’intérêts proposés dans le document d’accompagnement sont :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357289" y="5112236"/>
          <a:ext cx="7143801" cy="1174284"/>
        </p:xfrm>
        <a:graphic>
          <a:graphicData uri="http://schemas.openxmlformats.org/drawingml/2006/table">
            <a:tbl>
              <a:tblPr/>
              <a:tblGrid>
                <a:gridCol w="1428760"/>
                <a:gridCol w="642942"/>
                <a:gridCol w="5072099"/>
              </a:tblGrid>
              <a:tr h="249544">
                <a:tc>
                  <a:txBody>
                    <a:bodyPr/>
                    <a:lstStyle/>
                    <a:p>
                      <a:pPr algn="ctr"/>
                      <a:r>
                        <a:rPr lang="fr-FR" sz="700" dirty="0">
                          <a:latin typeface="Arial"/>
                        </a:rPr>
                        <a:t>Point de vue</a:t>
                      </a: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Arial"/>
                        </a:rPr>
                        <a:t/>
                      </a:r>
                      <a:br>
                        <a:rPr lang="fr-FR" sz="700">
                          <a:latin typeface="Arial"/>
                        </a:rPr>
                      </a:br>
                      <a:endParaRPr lang="fr-FR" sz="700"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>
                          <a:latin typeface="Arial"/>
                        </a:rPr>
                        <a:t>Centres d’intérêt </a:t>
                      </a: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Système réel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CI2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Expérimenter et mesurer sur un système réel pour évaluer ses performances.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Système simulé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CI5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baseline="0" dirty="0">
                          <a:solidFill>
                            <a:schemeClr val="bg1"/>
                          </a:solidFill>
                          <a:latin typeface="Arial"/>
                        </a:rPr>
                        <a:t>Concevoir et utiliser un modèle relatif à un système en vue d’évaluer les performances de la chaîne d’énergie. </a:t>
                      </a:r>
                      <a:endParaRPr lang="fr-FR" sz="1400" baseline="0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35649" marR="35649" marT="17825" marB="178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7 – Compétences, connaissances et capacités…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928662" y="1500174"/>
          <a:ext cx="7929619" cy="4097299"/>
        </p:xfrm>
        <a:graphic>
          <a:graphicData uri="http://schemas.openxmlformats.org/drawingml/2006/table">
            <a:tbl>
              <a:tblPr/>
              <a:tblGrid>
                <a:gridCol w="333879"/>
                <a:gridCol w="1237757"/>
                <a:gridCol w="1571636"/>
                <a:gridCol w="1428760"/>
                <a:gridCol w="3357587"/>
              </a:tblGrid>
              <a:tr h="105634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latin typeface="Arial"/>
                        </a:rPr>
                        <a:t/>
                      </a:r>
                      <a:br>
                        <a:rPr lang="fr-FR" sz="1000" b="1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latin typeface="Arial"/>
                        </a:rPr>
                        <a:t>Compétences </a:t>
                      </a:r>
                      <a:r>
                        <a:rPr lang="fr-FR" sz="1000" b="1" dirty="0" smtClean="0">
                          <a:latin typeface="Arial"/>
                        </a:rPr>
                        <a:t>attendues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latin typeface="Arial"/>
                        </a:rPr>
                        <a:t>Connaissances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latin typeface="Arial"/>
                        </a:rPr>
                        <a:t>Capacités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21">
                <a:tc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A </a:t>
                      </a:r>
                      <a:endParaRPr lang="fr-FR" sz="100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A3 Caractériser des écarts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- comparer les résultats expérimentaux avec les résultats simulés et interpréter les écarts ;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Analyse des écarts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Traiter des données de mesures (valeur moyenne, médiane, caractéristique, etc.)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Quantifier des écarts entre des valeurs mesurées et des valeurs obtenues par simulation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</a:tr>
              <a:tr h="617552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Arial"/>
                        </a:rPr>
                        <a:t>B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B1 Identifier et caractériser les grandeurs agissant sur un système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- choisir les grandeurs et les paramètres influents en vue de les modéliser.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Caractéristiques des grandeurs physiques (mécaniques, électriques, thermiques, acoustiques, lumineuses, etc.)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Qualifier les grandeurs d’entrée et de sortie d’un système isolé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Identifier la nature (grandeur effort, grandeur flux)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Décrire les lois d’évolution des grandeurs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Utiliser les lois et relations entre les grandeurs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</a:tr>
              <a:tr h="495667">
                <a:tc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B2. Proposer ou justifier un modèle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- associer un modèle à un système ou à son comportement ;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Chaîne d’énergie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Associer un modèle aux composants d’une chaîne d’énergie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Déterminer les points de fonctionnement du régime permanent d’un actionneur au sein d’un procédé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</a:tr>
              <a:tr h="495667">
                <a:tc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B4. Valider un modèle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- interpréter les résultats obtenus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Grandeurs influentes d’un modèle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00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Modifier les paramètres d’un modèle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</a:tr>
              <a:tr h="154388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dirty="0" smtClean="0">
                          <a:latin typeface="Arial"/>
                        </a:rPr>
                        <a:t>C 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C2. Mettre en œuvre un protocole expérimental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- conduire les essais en respectant les consignes de sécurité à partir d’un protocole fourni ;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Appareils de mesures, règles d’utilisation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Mettre en œuvre un appareil de mesure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25027">
                <a:tc vMerge="1">
                  <a:txBody>
                    <a:bodyPr/>
                    <a:lstStyle/>
                    <a:p>
                      <a:pPr algn="ctr"/>
                      <a:endParaRPr lang="fr-FR" sz="1000" dirty="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Modèles de comportement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Analyser les résultats expérimentaux </a:t>
                      </a:r>
                      <a:br>
                        <a:rPr lang="fr-FR" sz="1000" dirty="0">
                          <a:latin typeface="Arial"/>
                        </a:rPr>
                      </a:br>
                      <a:r>
                        <a:rPr lang="fr-FR" sz="1000" dirty="0">
                          <a:latin typeface="Arial"/>
                        </a:rPr>
                        <a:t>Traiter les résultats expérimentaux, et extraire la ou les grandeurs désirée(s)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54388">
                <a:tc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D </a:t>
                      </a:r>
                      <a:endParaRPr lang="fr-FR" sz="1000">
                        <a:latin typeface="Arial"/>
                      </a:endParaRP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D2. Mettre en œuvre une communication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- produire un support de communication ;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Production de documents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Réaliser un document numérique </a:t>
                      </a:r>
                    </a:p>
                  </a:txBody>
                  <a:tcPr marL="13776" marR="13776" marT="6888" marB="688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785784" y="1214424"/>
          <a:ext cx="8143940" cy="5238394"/>
        </p:xfrm>
        <a:graphic>
          <a:graphicData uri="http://schemas.openxmlformats.org/drawingml/2006/table">
            <a:tbl>
              <a:tblPr/>
              <a:tblGrid>
                <a:gridCol w="581710"/>
                <a:gridCol w="581710"/>
                <a:gridCol w="219416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500066"/>
                <a:gridCol w="428634"/>
              </a:tblGrid>
              <a:tr h="32582">
                <a:tc rowSpan="3" gridSpan="3"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latin typeface="Arial"/>
                        </a:rPr>
                        <a:t>Compétences </a:t>
                      </a:r>
                      <a:r>
                        <a:rPr lang="fr-FR" sz="1000" b="1" dirty="0" smtClean="0">
                          <a:latin typeface="Arial"/>
                        </a:rPr>
                        <a:t>travaillées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434"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Analyser</a:t>
                      </a: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Modéliser</a:t>
                      </a: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Expérimenter</a:t>
                      </a: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000" b="1">
                          <a:latin typeface="Arial"/>
                        </a:rPr>
                        <a:t>Communiquer</a:t>
                      </a: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7299">
                <a:tc gridSpan="3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A1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A2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A3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B1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B2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B3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B4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C1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C2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D1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D2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399577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"/>
                        </a:rPr>
                        <a:t>Activité1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Séance 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Cours sur les grandeurs et énergies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3995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dirty="0">
                          <a:latin typeface="Arial"/>
                        </a:rPr>
                        <a:t>TD évaluer la dépense énergétique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3223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3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Évaluation 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680531">
                <a:tc rowSpan="6"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"/>
                        </a:rPr>
                        <a:t>Activité2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1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Activité expérimentale : Expérimentations d'une chaîne d'énergie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6056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2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Recadrage éventuel 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+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Cours sur les fonctions de transfert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84910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3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Activité expérimentale : 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Exploitation des mesures effectuées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Préparation de la restitution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3223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4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Restitution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7929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5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Synthèse : 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comportement moteur à courant continu</a:t>
                      </a:r>
                      <a:br>
                        <a:rPr lang="fr-FR" sz="1000">
                          <a:latin typeface="Arial"/>
                        </a:rPr>
                      </a:br>
                      <a:r>
                        <a:rPr lang="fr-FR" sz="1000">
                          <a:latin typeface="Arial"/>
                        </a:rPr>
                        <a:t>Transmission de puissance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  <a:tr h="3223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Séance 6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>
                          <a:latin typeface="Arial"/>
                        </a:rPr>
                        <a:t>évaluation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>
                          <a:latin typeface="Arial"/>
                        </a:rPr>
                        <a:t>X</a:t>
                      </a: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>X</a:t>
                      </a: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>
                          <a:latin typeface="Arial"/>
                        </a:rPr>
                        <a:t/>
                      </a:r>
                      <a:br>
                        <a:rPr lang="fr-FR" sz="1000">
                          <a:latin typeface="Arial"/>
                        </a:rPr>
                      </a:br>
                      <a:endParaRPr lang="fr-FR" sz="100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latin typeface="Arial"/>
                        </a:rPr>
                        <a:t/>
                      </a:r>
                      <a:br>
                        <a:rPr lang="fr-FR" sz="1000" dirty="0">
                          <a:latin typeface="Arial"/>
                        </a:rPr>
                      </a:br>
                      <a:endParaRPr lang="fr-FR" sz="1000" dirty="0">
                        <a:latin typeface="Arial"/>
                      </a:endParaRPr>
                    </a:p>
                  </a:txBody>
                  <a:tcPr marL="6021" marR="6021" marT="3010" marB="301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33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7 – Compétences, connaissances et capacités…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1523999" y="1397000"/>
          <a:ext cx="7328916" cy="4818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8 – Ressources pédagogiques.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1 - Le choix du support.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785926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 rot="19987112">
            <a:off x="1000100" y="2714620"/>
            <a:ext cx="2643206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Faible coût (400 euros)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959313">
            <a:off x="1714480" y="4071942"/>
            <a:ext cx="1785950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« </a:t>
            </a:r>
            <a:r>
              <a:rPr lang="fr-FR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Didactisable</a:t>
            </a:r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»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60" y="1857364"/>
            <a:ext cx="1785950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Porteur de sens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20821237">
            <a:off x="6357950" y="3143248"/>
            <a:ext cx="2214578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Domaine peu investi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458946">
            <a:off x="5000628" y="5643578"/>
            <a:ext cx="3357586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Solutions techniques simples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21016713">
            <a:off x="1000100" y="5214950"/>
            <a:ext cx="3857652" cy="4286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 chaînes d’énergie indépendantes</a:t>
            </a:r>
            <a:endParaRPr lang="fr-FR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2 – Les ressources.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3" name="ZoneTexte 2">
            <a:hlinkClick r:id="rId2" action="ppaction://hlinkpres?slideindex=1&amp;slidetitle="/>
          </p:cNvPr>
          <p:cNvSpPr txBox="1"/>
          <p:nvPr/>
        </p:nvSpPr>
        <p:spPr>
          <a:xfrm>
            <a:off x="1071538" y="1500174"/>
            <a:ext cx="2174698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Un dossier technique</a:t>
            </a:r>
          </a:p>
        </p:txBody>
      </p:sp>
      <p:pic>
        <p:nvPicPr>
          <p:cNvPr id="4" name="Image 3" descr="SW_tap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1643050"/>
            <a:ext cx="2571768" cy="1787692"/>
          </a:xfrm>
          <a:prstGeom prst="rect">
            <a:avLst/>
          </a:prstGeom>
        </p:spPr>
      </p:pic>
      <p:sp>
        <p:nvSpPr>
          <p:cNvPr id="5" name="ZoneTexte 4">
            <a:hlinkClick r:id="rId4" action="ppaction://hlinkfile"/>
          </p:cNvPr>
          <p:cNvSpPr txBox="1"/>
          <p:nvPr/>
        </p:nvSpPr>
        <p:spPr>
          <a:xfrm>
            <a:off x="5643570" y="1142984"/>
            <a:ext cx="2940741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fr-FR" dirty="0" smtClean="0"/>
              <a:t>Une modélisation </a:t>
            </a:r>
            <a:r>
              <a:rPr lang="fr-FR" dirty="0" err="1" smtClean="0"/>
              <a:t>SolidWorks</a:t>
            </a:r>
            <a:endParaRPr lang="fr-FR" dirty="0" smtClean="0"/>
          </a:p>
        </p:txBody>
      </p:sp>
      <p:sp>
        <p:nvSpPr>
          <p:cNvPr id="6" name="ZoneTexte 5"/>
          <p:cNvSpPr txBox="1"/>
          <p:nvPr/>
        </p:nvSpPr>
        <p:spPr>
          <a:xfrm>
            <a:off x="1714480" y="2928934"/>
            <a:ext cx="2857520" cy="369332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FR" dirty="0" smtClean="0"/>
              <a:t>Deux modélisations </a:t>
            </a:r>
            <a:r>
              <a:rPr lang="fr-FR" dirty="0" err="1" smtClean="0"/>
              <a:t>Matlab</a:t>
            </a:r>
            <a:endParaRPr lang="fr-FR" dirty="0" smtClean="0"/>
          </a:p>
        </p:txBody>
      </p:sp>
      <p:pic>
        <p:nvPicPr>
          <p:cNvPr id="8" name="Image 7" descr="simulin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29256" y="4786322"/>
            <a:ext cx="3335951" cy="857256"/>
          </a:xfrm>
          <a:prstGeom prst="rect">
            <a:avLst/>
          </a:prstGeom>
        </p:spPr>
      </p:pic>
      <p:pic>
        <p:nvPicPr>
          <p:cNvPr id="11" name="Image 10" descr="maquette-matlab-mechanic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28662" y="4429132"/>
            <a:ext cx="3001383" cy="1962443"/>
          </a:xfrm>
          <a:prstGeom prst="rect">
            <a:avLst/>
          </a:prstGeom>
        </p:spPr>
      </p:pic>
      <p:sp>
        <p:nvSpPr>
          <p:cNvPr id="14" name="ZoneTexte 13">
            <a:hlinkClick r:id="rId7" action="ppaction://hlinkfile"/>
          </p:cNvPr>
          <p:cNvSpPr txBox="1"/>
          <p:nvPr/>
        </p:nvSpPr>
        <p:spPr>
          <a:xfrm>
            <a:off x="5643570" y="3786190"/>
            <a:ext cx="2857520" cy="923330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une issue modélisation simple de la chaîne de la bande de roulement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214414" y="3714752"/>
            <a:ext cx="2857520" cy="646331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une issue du modèle </a:t>
            </a:r>
          </a:p>
          <a:p>
            <a:pPr algn="ctr"/>
            <a:r>
              <a:rPr lang="fr-FR" dirty="0" err="1" smtClean="0"/>
              <a:t>Solidworks</a:t>
            </a:r>
            <a:r>
              <a:rPr lang="fr-FR" dirty="0" smtClean="0"/>
              <a:t> (</a:t>
            </a:r>
            <a:r>
              <a:rPr lang="fr-FR" dirty="0" err="1" smtClean="0"/>
              <a:t>simMechanics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 – Deux scénarios possibles.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500166" y="2500306"/>
            <a:ext cx="2643206" cy="1000132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Une séquence centrée sur un seul support (en double exemplaire), pour des groupes à effectif réduit…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500166" y="4500570"/>
            <a:ext cx="2643206" cy="1000132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Une séquence centrée sur plusieurs supports (tapis TC290, pilote TP32, VAE…) pour des classes entières…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6" name="Flèche droite 5"/>
          <p:cNvSpPr/>
          <p:nvPr/>
        </p:nvSpPr>
        <p:spPr>
          <a:xfrm rot="1944889">
            <a:off x="4328780" y="3073015"/>
            <a:ext cx="928694" cy="428628"/>
          </a:xfrm>
          <a:prstGeom prst="rightArrow">
            <a:avLst/>
          </a:prstGeom>
          <a:solidFill>
            <a:srgbClr val="C00000"/>
          </a:solidFill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rot="19655111" flipV="1">
            <a:off x="4328780" y="4573213"/>
            <a:ext cx="928694" cy="428628"/>
          </a:xfrm>
          <a:prstGeom prst="rightArrow">
            <a:avLst/>
          </a:prstGeom>
          <a:solidFill>
            <a:srgbClr val="C00000"/>
          </a:solidFill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500694" y="3286124"/>
            <a:ext cx="2643206" cy="1500198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… Visant des mêmes connaissances et capacités pour travailler des compétences identiques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 – La stratégie pédagogique retenue pour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348451"/>
            <a:ext cx="5778516" cy="525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 6" descr="classic_asset_1698316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4214818"/>
            <a:ext cx="1952622" cy="1952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/>
        </p:nvGraphicFramePr>
        <p:xfrm>
          <a:off x="2988478" y="2071678"/>
          <a:ext cx="5512612" cy="3675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4500570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à coins arrondis 13"/>
          <p:cNvSpPr/>
          <p:nvPr/>
        </p:nvSpPr>
        <p:spPr>
          <a:xfrm rot="18000000">
            <a:off x="2353948" y="2615864"/>
            <a:ext cx="4924258" cy="2622689"/>
          </a:xfrm>
          <a:prstGeom prst="roundRect">
            <a:avLst/>
          </a:prstGeom>
          <a:noFill/>
          <a:ln w="63500">
            <a:gradFill flip="none" rotWithShape="1">
              <a:gsLst>
                <a:gs pos="0">
                  <a:srgbClr val="008000"/>
                </a:gs>
                <a:gs pos="100000">
                  <a:srgbClr val="FF00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285852" y="1883623"/>
            <a:ext cx="23574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ea typeface="Times New Roman" pitchFamily="18" charset="0"/>
              </a:rPr>
              <a:t>Activité</a:t>
            </a:r>
            <a:r>
              <a:rPr kumimoji="0" lang="fr-FR" sz="1600" b="1" i="0" u="none" strike="noStrike" cap="none" normalizeH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ea typeface="Times New Roman" pitchFamily="18" charset="0"/>
              </a:rPr>
              <a:t> 1 </a:t>
            </a:r>
            <a:r>
              <a:rPr lang="fr-FR" sz="1600" b="1" dirty="0" smtClean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</a:rPr>
              <a:t>: </a:t>
            </a:r>
          </a:p>
          <a:p>
            <a:pPr algn="ctr"/>
            <a:r>
              <a:rPr lang="fr-FR" sz="1600" b="1" dirty="0" smtClean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</a:rPr>
              <a:t>évaluer la dépense</a:t>
            </a:r>
          </a:p>
          <a:p>
            <a:pPr algn="ctr"/>
            <a:r>
              <a:rPr lang="fr-FR" sz="1600" b="1" dirty="0" smtClean="0">
                <a:solidFill>
                  <a:schemeClr val="accent5"/>
                </a:solidFill>
                <a:latin typeface="Arial" pitchFamily="34" charset="0"/>
                <a:ea typeface="Times New Roman" pitchFamily="18" charset="0"/>
              </a:rPr>
              <a:t>énergétique</a:t>
            </a:r>
            <a:endParaRPr kumimoji="0" lang="fr-FR" sz="1600" b="0" i="0" u="none" strike="noStrike" cap="none" normalizeH="0" dirty="0" smtClean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 – La stratégie pédagogique retenue pour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5852" y="1857364"/>
            <a:ext cx="25003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6"/>
                </a:solidFill>
                <a:latin typeface="Arial" pitchFamily="34" charset="0"/>
                <a:ea typeface="Times New Roman" pitchFamily="18" charset="0"/>
              </a:rPr>
              <a:t>Activité 2 : </a:t>
            </a:r>
          </a:p>
          <a:p>
            <a:pPr algn="ctr"/>
            <a:r>
              <a:rPr lang="fr-FR" sz="1600" b="1" dirty="0" smtClean="0">
                <a:solidFill>
                  <a:schemeClr val="accent6"/>
                </a:solidFill>
                <a:latin typeface="Arial" pitchFamily="34" charset="0"/>
                <a:ea typeface="Times New Roman" pitchFamily="18" charset="0"/>
              </a:rPr>
              <a:t>Adapter le système</a:t>
            </a:r>
          </a:p>
          <a:p>
            <a:pPr algn="ctr"/>
            <a:r>
              <a:rPr lang="fr-FR" sz="1600" b="1" dirty="0" smtClean="0">
                <a:solidFill>
                  <a:schemeClr val="accent6"/>
                </a:solidFill>
                <a:latin typeface="Arial" pitchFamily="34" charset="0"/>
                <a:ea typeface="Times New Roman" pitchFamily="18" charset="0"/>
              </a:rPr>
              <a:t>à l’effort souhaité</a:t>
            </a:r>
            <a:endParaRPr lang="fr-FR" sz="1600" dirty="0" smtClean="0">
              <a:solidFill>
                <a:schemeClr val="accent6"/>
              </a:solidFill>
              <a:latin typeface="Arial" pitchFamily="34" charset="0"/>
              <a:ea typeface="Times New Roman" pitchFamily="18" charset="0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500298" y="968371"/>
          <a:ext cx="5512612" cy="3675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4714884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 9" descr="matlab_presentatio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29322" y="4929199"/>
            <a:ext cx="2786082" cy="1500198"/>
          </a:xfrm>
          <a:prstGeom prst="rect">
            <a:avLst/>
          </a:prstGeom>
        </p:spPr>
      </p:pic>
      <p:sp>
        <p:nvSpPr>
          <p:cNvPr id="14" name="Rectangle à coins arrondis 13"/>
          <p:cNvSpPr/>
          <p:nvPr/>
        </p:nvSpPr>
        <p:spPr>
          <a:xfrm>
            <a:off x="1285852" y="3429000"/>
            <a:ext cx="7715304" cy="3143272"/>
          </a:xfrm>
          <a:prstGeom prst="roundRect">
            <a:avLst/>
          </a:prstGeom>
          <a:noFill/>
          <a:ln w="63500">
            <a:gradFill flip="none" rotWithShape="1">
              <a:gsLst>
                <a:gs pos="0">
                  <a:srgbClr val="0000CC"/>
                </a:gs>
                <a:gs pos="100000">
                  <a:srgbClr val="FF00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4"/>
          <p:cNvGrpSpPr/>
          <p:nvPr/>
        </p:nvGrpSpPr>
        <p:grpSpPr>
          <a:xfrm>
            <a:off x="3651434" y="5286388"/>
            <a:ext cx="2054957" cy="690221"/>
            <a:chOff x="2260548" y="3031734"/>
            <a:chExt cx="991515" cy="333031"/>
          </a:xfrm>
        </p:grpSpPr>
        <p:sp>
          <p:nvSpPr>
            <p:cNvPr id="16" name="Double flèche horizontale 15"/>
            <p:cNvSpPr/>
            <p:nvPr/>
          </p:nvSpPr>
          <p:spPr>
            <a:xfrm rot="10800000">
              <a:off x="2260548" y="3031734"/>
              <a:ext cx="991515" cy="333031"/>
            </a:xfrm>
            <a:prstGeom prst="leftRightArrow">
              <a:avLst>
                <a:gd name="adj1" fmla="val 60000"/>
                <a:gd name="adj2" fmla="val 50000"/>
              </a:avLst>
            </a:prstGeom>
            <a:gradFill flip="none" rotWithShape="1">
              <a:gsLst>
                <a:gs pos="0">
                  <a:srgbClr val="0000CC"/>
                </a:gs>
                <a:gs pos="100000">
                  <a:srgbClr val="FF00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Double flèche horizontale 4"/>
            <p:cNvSpPr/>
            <p:nvPr/>
          </p:nvSpPr>
          <p:spPr>
            <a:xfrm rot="21600000">
              <a:off x="2360457" y="3098340"/>
              <a:ext cx="791697" cy="1998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4 – La stratégie pédagogique retenue pour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928662" y="2714620"/>
          <a:ext cx="7929618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071934" y="1785926"/>
            <a:ext cx="1414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Semaine n° 1</a:t>
            </a:r>
          </a:p>
        </p:txBody>
      </p:sp>
      <p:sp>
        <p:nvSpPr>
          <p:cNvPr id="9" name="Accolade ouvrante 8"/>
          <p:cNvSpPr/>
          <p:nvPr/>
        </p:nvSpPr>
        <p:spPr>
          <a:xfrm rot="5400000">
            <a:off x="4607719" y="-1321627"/>
            <a:ext cx="428628" cy="75009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 – Le film de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14480" y="1285860"/>
            <a:ext cx="6691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Séquence située en début de première (entre Toussaint et Noël)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928662" y="1397000"/>
          <a:ext cx="7929618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ccolade ouvrante 6"/>
          <p:cNvSpPr/>
          <p:nvPr/>
        </p:nvSpPr>
        <p:spPr>
          <a:xfrm rot="5400000">
            <a:off x="4643438" y="-1428784"/>
            <a:ext cx="357190" cy="764386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43372" y="1785926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Semaine n °2</a:t>
            </a:r>
          </a:p>
        </p:txBody>
      </p:sp>
      <p:sp>
        <p:nvSpPr>
          <p:cNvPr id="9" name="Rectangle 8"/>
          <p:cNvSpPr/>
          <p:nvPr/>
        </p:nvSpPr>
        <p:spPr>
          <a:xfrm>
            <a:off x="1000100" y="928670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5 – Le film de la séquence.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2136</TotalTime>
  <Words>1074</Words>
  <Application>Microsoft Office PowerPoint</Application>
  <PresentationFormat>Affichage à l'écran (4:3)</PresentationFormat>
  <Paragraphs>301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Samuel VIOLLIN</dc:creator>
  <cp:lastModifiedBy>pyoung</cp:lastModifiedBy>
  <cp:revision>105</cp:revision>
  <dcterms:created xsi:type="dcterms:W3CDTF">2011-03-20T15:26:50Z</dcterms:created>
  <dcterms:modified xsi:type="dcterms:W3CDTF">2012-03-28T09:54:43Z</dcterms:modified>
</cp:coreProperties>
</file>