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0" r:id="rId2"/>
    <p:sldId id="319" r:id="rId3"/>
    <p:sldId id="262" r:id="rId4"/>
    <p:sldId id="298" r:id="rId5"/>
    <p:sldId id="263" r:id="rId6"/>
    <p:sldId id="290" r:id="rId7"/>
    <p:sldId id="322" r:id="rId8"/>
    <p:sldId id="301" r:id="rId9"/>
    <p:sldId id="318" r:id="rId10"/>
    <p:sldId id="295" r:id="rId11"/>
    <p:sldId id="321" r:id="rId12"/>
    <p:sldId id="268" r:id="rId13"/>
    <p:sldId id="274" r:id="rId14"/>
    <p:sldId id="275" r:id="rId15"/>
    <p:sldId id="304" r:id="rId16"/>
    <p:sldId id="297" r:id="rId17"/>
    <p:sldId id="310" r:id="rId18"/>
    <p:sldId id="311" r:id="rId19"/>
    <p:sldId id="316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00"/>
    <a:srgbClr val="B05C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5" autoAdjust="0"/>
    <p:restoredTop sz="94675" autoAdjust="0"/>
  </p:normalViewPr>
  <p:slideViewPr>
    <p:cSldViewPr>
      <p:cViewPr>
        <p:scale>
          <a:sx n="96" d="100"/>
          <a:sy n="96" d="100"/>
        </p:scale>
        <p:origin x="-109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21989EE6-4D75-4D31-B3AB-4D1BDE1C49BA}" type="datetimeFigureOut">
              <a:rPr lang="fr-FR"/>
              <a:pPr>
                <a:defRPr/>
              </a:pPr>
              <a:t>21/11/2011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53D66D2-A761-4AA2-A924-26B72DF991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6582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7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06A43-5B01-4D5A-8871-834927BE4F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F737-49CB-4729-883A-A98DEBE408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F9E0-1BB3-4B45-B220-B8DD488888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49CA-30AD-4CFB-A887-E5C17F1D07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6C7E2-01A8-4A57-9F3B-B34DAD12D8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55898-64C0-4D2F-84CC-850B7CD839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52992-F58F-45E8-A745-DC3DEB6085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3650E-EABE-4F05-A045-26F038A785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26" name="Picture 2" descr="logo_courri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64096" cy="1099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39B2-064F-4DD5-BCEE-60F3AD7B3D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E855-AC98-4412-B640-23172D9B13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" name="Arrondir un rectangle à un seul coin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981C-BD76-44EF-BE6B-26C55E87A6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A7A399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A7A399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B5732F8-8114-4EB4-BECD-F386B7B3A7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2" r:id="rId2"/>
    <p:sldLayoutId id="2147483790" r:id="rId3"/>
    <p:sldLayoutId id="2147483783" r:id="rId4"/>
    <p:sldLayoutId id="2147483784" r:id="rId5"/>
    <p:sldLayoutId id="2147483785" r:id="rId6"/>
    <p:sldLayoutId id="2147483791" r:id="rId7"/>
    <p:sldLayoutId id="2147483786" r:id="rId8"/>
    <p:sldLayoutId id="2147483792" r:id="rId9"/>
    <p:sldLayoutId id="2147483787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1.jpe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microsoft.com/office/2007/relationships/hdphoto" Target="../media/hdphoto1.wdp"/><Relationship Id="rId7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9.wdp"/><Relationship Id="rId7" Type="http://schemas.openxmlformats.org/officeDocument/2006/relationships/image" Target="../media/image58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5" Type="http://schemas.microsoft.com/office/2007/relationships/hdphoto" Target="../media/hdphoto10.wdp"/><Relationship Id="rId4" Type="http://schemas.openxmlformats.org/officeDocument/2006/relationships/image" Target="../media/image5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2319" y="3020814"/>
            <a:ext cx="3500438" cy="692026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1202" y="4741114"/>
            <a:ext cx="1030758" cy="1030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4355976" y="4943490"/>
            <a:ext cx="144016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fr-FR" sz="1000" dirty="0" smtClean="0">
                <a:latin typeface="Arial" charset="0"/>
              </a:rPr>
              <a:t>L. BRASSART  </a:t>
            </a:r>
          </a:p>
          <a:p>
            <a:pPr>
              <a:spcBef>
                <a:spcPts val="0"/>
              </a:spcBef>
            </a:pPr>
            <a:r>
              <a:rPr lang="fr-FR" sz="1000" dirty="0" smtClean="0">
                <a:latin typeface="Arial" charset="0"/>
              </a:rPr>
              <a:t>P. CHARTIER</a:t>
            </a:r>
          </a:p>
          <a:p>
            <a:pPr>
              <a:spcBef>
                <a:spcPts val="0"/>
              </a:spcBef>
            </a:pPr>
            <a:r>
              <a:rPr lang="fr-FR" sz="1000" dirty="0" smtClean="0">
                <a:latin typeface="Arial" charset="0"/>
              </a:rPr>
              <a:t>M. DA FONSECA</a:t>
            </a:r>
          </a:p>
          <a:p>
            <a:pPr>
              <a:spcBef>
                <a:spcPts val="0"/>
              </a:spcBef>
            </a:pPr>
            <a:r>
              <a:rPr lang="fr-FR" sz="1000" dirty="0" smtClean="0">
                <a:latin typeface="Arial" charset="0"/>
              </a:rPr>
              <a:t>N. JANOD</a:t>
            </a:r>
          </a:p>
          <a:p>
            <a:pPr>
              <a:spcBef>
                <a:spcPts val="0"/>
              </a:spcBef>
            </a:pPr>
            <a:r>
              <a:rPr lang="fr-FR" sz="1000" dirty="0" smtClean="0">
                <a:latin typeface="Arial" charset="0"/>
              </a:rPr>
              <a:t>M. THOMAS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5976" y="4741114"/>
            <a:ext cx="144016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fr-FR" sz="800" dirty="0">
                <a:solidFill>
                  <a:prstClr val="black"/>
                </a:solidFill>
                <a:latin typeface="Arial" charset="0"/>
              </a:rPr>
              <a:t>groupe </a:t>
            </a:r>
            <a:r>
              <a:rPr lang="fr-FR" sz="800" dirty="0" smtClean="0">
                <a:solidFill>
                  <a:prstClr val="black"/>
                </a:solidFill>
                <a:latin typeface="Arial" charset="0"/>
              </a:rPr>
              <a:t>RNR </a:t>
            </a:r>
            <a:r>
              <a:rPr lang="fr-FR" sz="800" dirty="0" err="1" smtClean="0">
                <a:solidFill>
                  <a:prstClr val="black"/>
                </a:solidFill>
                <a:latin typeface="Arial" charset="0"/>
              </a:rPr>
              <a:t>bikeboard</a:t>
            </a:r>
            <a:r>
              <a:rPr lang="fr-FR" sz="800" dirty="0" smtClean="0">
                <a:solidFill>
                  <a:prstClr val="black"/>
                </a:solidFill>
                <a:latin typeface="Arial" charset="0"/>
              </a:rPr>
              <a:t> :</a:t>
            </a:r>
            <a:endParaRPr lang="fr-FR" sz="800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30000"/>
          </a:blip>
          <a:srcRect l="5710" t="11048" r="6110"/>
          <a:stretch/>
        </p:blipFill>
        <p:spPr bwMode="auto">
          <a:xfrm>
            <a:off x="6228184" y="3677527"/>
            <a:ext cx="2291986" cy="20488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Groupe 22"/>
          <p:cNvGrpSpPr/>
          <p:nvPr/>
        </p:nvGrpSpPr>
        <p:grpSpPr>
          <a:xfrm>
            <a:off x="395536" y="2575774"/>
            <a:ext cx="5328592" cy="3085474"/>
            <a:chOff x="1222780" y="1281285"/>
            <a:chExt cx="7007943" cy="339213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B2B2B2"/>
                </a:clrFrom>
                <a:clrTo>
                  <a:srgbClr val="B2B2B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7" t="15388" r="7327" b="32632"/>
            <a:stretch/>
          </p:blipFill>
          <p:spPr bwMode="auto">
            <a:xfrm>
              <a:off x="1222780" y="1281285"/>
              <a:ext cx="7007943" cy="339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 descr="G:\Bike board v1\commande propulsion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86" t="5153" r="5218" b="5318"/>
            <a:stretch/>
          </p:blipFill>
          <p:spPr bwMode="auto">
            <a:xfrm>
              <a:off x="1400175" y="1556792"/>
              <a:ext cx="3963913" cy="2820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Rectangle 113"/>
          <p:cNvSpPr>
            <a:spLocks noChangeArrowheads="1"/>
          </p:cNvSpPr>
          <p:nvPr/>
        </p:nvSpPr>
        <p:spPr bwMode="auto">
          <a:xfrm>
            <a:off x="4230415" y="6491560"/>
            <a:ext cx="88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>
                <a:solidFill>
                  <a:srgbClr val="1F1A17"/>
                </a:solidFill>
                <a:latin typeface="Arial" charset="0"/>
              </a:rPr>
              <a:t> </a:t>
            </a:r>
            <a:endParaRPr lang="fr-FR"/>
          </a:p>
        </p:txBody>
      </p:sp>
      <p:sp>
        <p:nvSpPr>
          <p:cNvPr id="214" name="Text Box 447"/>
          <p:cNvSpPr txBox="1">
            <a:spLocks noChangeArrowheads="1"/>
          </p:cNvSpPr>
          <p:nvPr/>
        </p:nvSpPr>
        <p:spPr bwMode="auto">
          <a:xfrm>
            <a:off x="5220072" y="708240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Mesurer</a:t>
            </a:r>
            <a:endParaRPr lang="fr-FR" sz="2000" dirty="0">
              <a:latin typeface="Arial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6723884" y="1925967"/>
            <a:ext cx="1001435" cy="1431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r-FR" sz="1050" dirty="0" smtClean="0">
                <a:solidFill>
                  <a:srgbClr val="FFFFFF"/>
                </a:solidFill>
                <a:latin typeface="Verdana" charset="0"/>
              </a:rPr>
              <a:t>boitier</a:t>
            </a:r>
            <a:endParaRPr lang="fr-FR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6" name="Organigramme : Entrée manuelle 25"/>
          <p:cNvSpPr/>
          <p:nvPr/>
        </p:nvSpPr>
        <p:spPr>
          <a:xfrm rot="5400000">
            <a:off x="2716971" y="-82213"/>
            <a:ext cx="613713" cy="3960440"/>
          </a:xfrm>
          <a:prstGeom prst="flowChartManualInpu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115616" y="1772815"/>
            <a:ext cx="3456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Mise à disposition de points de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mesure </a:t>
            </a:r>
            <a:endParaRPr lang="fr-FR" sz="12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273151" y="1321022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Arial" charset="0"/>
              </a:rPr>
              <a:t>Dans le laboratoire</a:t>
            </a:r>
            <a:endParaRPr lang="fr-FR" sz="1400" dirty="0">
              <a:latin typeface="Arial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3612723" y="2053758"/>
            <a:ext cx="4059480" cy="1073128"/>
          </a:xfrm>
          <a:custGeom>
            <a:avLst/>
            <a:gdLst>
              <a:gd name="connsiteX0" fmla="*/ 0 w 2854066"/>
              <a:gd name="connsiteY0" fmla="*/ 631984 h 668317"/>
              <a:gd name="connsiteX1" fmla="*/ 291711 w 2854066"/>
              <a:gd name="connsiteY1" fmla="*/ 620764 h 668317"/>
              <a:gd name="connsiteX2" fmla="*/ 431956 w 2854066"/>
              <a:gd name="connsiteY2" fmla="*/ 166369 h 668317"/>
              <a:gd name="connsiteX3" fmla="*/ 2569296 w 2854066"/>
              <a:gd name="connsiteY3" fmla="*/ 9294 h 668317"/>
              <a:gd name="connsiteX4" fmla="*/ 2771250 w 2854066"/>
              <a:gd name="connsiteY4" fmla="*/ 31733 h 668317"/>
              <a:gd name="connsiteX0" fmla="*/ 0 w 2854066"/>
              <a:gd name="connsiteY0" fmla="*/ 631984 h 657155"/>
              <a:gd name="connsiteX1" fmla="*/ 297321 w 2854066"/>
              <a:gd name="connsiteY1" fmla="*/ 598325 h 657155"/>
              <a:gd name="connsiteX2" fmla="*/ 431956 w 2854066"/>
              <a:gd name="connsiteY2" fmla="*/ 166369 h 657155"/>
              <a:gd name="connsiteX3" fmla="*/ 2569296 w 2854066"/>
              <a:gd name="connsiteY3" fmla="*/ 9294 h 657155"/>
              <a:gd name="connsiteX4" fmla="*/ 2771250 w 2854066"/>
              <a:gd name="connsiteY4" fmla="*/ 31733 h 657155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40885"/>
              <a:gd name="connsiteX1" fmla="*/ 297321 w 2860266"/>
              <a:gd name="connsiteY1" fmla="*/ 591837 h 640885"/>
              <a:gd name="connsiteX2" fmla="*/ 319759 w 2860266"/>
              <a:gd name="connsiteY2" fmla="*/ 70124 h 640885"/>
              <a:gd name="connsiteX3" fmla="*/ 2569296 w 2860266"/>
              <a:gd name="connsiteY3" fmla="*/ 2806 h 640885"/>
              <a:gd name="connsiteX4" fmla="*/ 2771250 w 2860266"/>
              <a:gd name="connsiteY4" fmla="*/ 25245 h 640885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36267"/>
              <a:gd name="connsiteX1" fmla="*/ 297321 w 2860266"/>
              <a:gd name="connsiteY1" fmla="*/ 614276 h 636267"/>
              <a:gd name="connsiteX2" fmla="*/ 319759 w 2860266"/>
              <a:gd name="connsiteY2" fmla="*/ 70124 h 636267"/>
              <a:gd name="connsiteX3" fmla="*/ 2569296 w 2860266"/>
              <a:gd name="connsiteY3" fmla="*/ 2806 h 636267"/>
              <a:gd name="connsiteX4" fmla="*/ 2771250 w 2860266"/>
              <a:gd name="connsiteY4" fmla="*/ 25245 h 636267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1530"/>
              <a:gd name="connsiteY0" fmla="*/ 622690 h 622690"/>
              <a:gd name="connsiteX1" fmla="*/ 297321 w 2861530"/>
              <a:gd name="connsiteY1" fmla="*/ 611470 h 622690"/>
              <a:gd name="connsiteX2" fmla="*/ 297320 w 2861530"/>
              <a:gd name="connsiteY2" fmla="*/ 16830 h 622690"/>
              <a:gd name="connsiteX3" fmla="*/ 2569296 w 2861530"/>
              <a:gd name="connsiteY3" fmla="*/ 0 h 622690"/>
              <a:gd name="connsiteX4" fmla="*/ 2771250 w 2861530"/>
              <a:gd name="connsiteY4" fmla="*/ 22439 h 622690"/>
              <a:gd name="connsiteX0" fmla="*/ 0 w 2860897"/>
              <a:gd name="connsiteY0" fmla="*/ 622690 h 622690"/>
              <a:gd name="connsiteX1" fmla="*/ 297321 w 2860897"/>
              <a:gd name="connsiteY1" fmla="*/ 611470 h 622690"/>
              <a:gd name="connsiteX2" fmla="*/ 308540 w 2860897"/>
              <a:gd name="connsiteY2" fmla="*/ 22440 h 622690"/>
              <a:gd name="connsiteX3" fmla="*/ 2569296 w 2860897"/>
              <a:gd name="connsiteY3" fmla="*/ 0 h 622690"/>
              <a:gd name="connsiteX4" fmla="*/ 2771250 w 2860897"/>
              <a:gd name="connsiteY4" fmla="*/ 22439 h 622690"/>
              <a:gd name="connsiteX0" fmla="*/ 0 w 2785357"/>
              <a:gd name="connsiteY0" fmla="*/ 622690 h 622690"/>
              <a:gd name="connsiteX1" fmla="*/ 297321 w 2785357"/>
              <a:gd name="connsiteY1" fmla="*/ 611470 h 622690"/>
              <a:gd name="connsiteX2" fmla="*/ 308540 w 2785357"/>
              <a:gd name="connsiteY2" fmla="*/ 22440 h 622690"/>
              <a:gd name="connsiteX3" fmla="*/ 2569296 w 2785357"/>
              <a:gd name="connsiteY3" fmla="*/ 0 h 622690"/>
              <a:gd name="connsiteX4" fmla="*/ 2771250 w 2785357"/>
              <a:gd name="connsiteY4" fmla="*/ 22439 h 622690"/>
              <a:gd name="connsiteX0" fmla="*/ 0 w 2821738"/>
              <a:gd name="connsiteY0" fmla="*/ 710446 h 710446"/>
              <a:gd name="connsiteX1" fmla="*/ 297321 w 2821738"/>
              <a:gd name="connsiteY1" fmla="*/ 699226 h 710446"/>
              <a:gd name="connsiteX2" fmla="*/ 308540 w 2821738"/>
              <a:gd name="connsiteY2" fmla="*/ 110196 h 710446"/>
              <a:gd name="connsiteX3" fmla="*/ 2569296 w 2821738"/>
              <a:gd name="connsiteY3" fmla="*/ 87756 h 710446"/>
              <a:gd name="connsiteX4" fmla="*/ 2821738 w 2821738"/>
              <a:gd name="connsiteY4" fmla="*/ 3609 h 710446"/>
              <a:gd name="connsiteX0" fmla="*/ 0 w 2569296"/>
              <a:gd name="connsiteY0" fmla="*/ 622690 h 622690"/>
              <a:gd name="connsiteX1" fmla="*/ 297321 w 2569296"/>
              <a:gd name="connsiteY1" fmla="*/ 611470 h 622690"/>
              <a:gd name="connsiteX2" fmla="*/ 308540 w 2569296"/>
              <a:gd name="connsiteY2" fmla="*/ 22440 h 622690"/>
              <a:gd name="connsiteX3" fmla="*/ 2569296 w 2569296"/>
              <a:gd name="connsiteY3" fmla="*/ 0 h 622690"/>
              <a:gd name="connsiteX0" fmla="*/ 0 w 2720761"/>
              <a:gd name="connsiteY0" fmla="*/ 622690 h 622690"/>
              <a:gd name="connsiteX1" fmla="*/ 297321 w 2720761"/>
              <a:gd name="connsiteY1" fmla="*/ 611470 h 622690"/>
              <a:gd name="connsiteX2" fmla="*/ 308540 w 2720761"/>
              <a:gd name="connsiteY2" fmla="*/ 22440 h 622690"/>
              <a:gd name="connsiteX3" fmla="*/ 2720761 w 2720761"/>
              <a:gd name="connsiteY3" fmla="*/ 0 h 622690"/>
              <a:gd name="connsiteX0" fmla="*/ 51126 w 2771887"/>
              <a:gd name="connsiteY0" fmla="*/ 622690 h 622690"/>
              <a:gd name="connsiteX1" fmla="*/ 348447 w 2771887"/>
              <a:gd name="connsiteY1" fmla="*/ 611470 h 622690"/>
              <a:gd name="connsiteX2" fmla="*/ 359666 w 2771887"/>
              <a:gd name="connsiteY2" fmla="*/ 22440 h 622690"/>
              <a:gd name="connsiteX3" fmla="*/ 2771887 w 2771887"/>
              <a:gd name="connsiteY3" fmla="*/ 0 h 622690"/>
              <a:gd name="connsiteX0" fmla="*/ 0 w 2720761"/>
              <a:gd name="connsiteY0" fmla="*/ 682199 h 682199"/>
              <a:gd name="connsiteX1" fmla="*/ 297321 w 2720761"/>
              <a:gd name="connsiteY1" fmla="*/ 670979 h 682199"/>
              <a:gd name="connsiteX2" fmla="*/ 308540 w 2720761"/>
              <a:gd name="connsiteY2" fmla="*/ 81949 h 682199"/>
              <a:gd name="connsiteX3" fmla="*/ 2720761 w 2720761"/>
              <a:gd name="connsiteY3" fmla="*/ 59509 h 682199"/>
              <a:gd name="connsiteX0" fmla="*/ 0 w 2720761"/>
              <a:gd name="connsiteY0" fmla="*/ 628218 h 628218"/>
              <a:gd name="connsiteX1" fmla="*/ 297321 w 2720761"/>
              <a:gd name="connsiteY1" fmla="*/ 616998 h 628218"/>
              <a:gd name="connsiteX2" fmla="*/ 451664 w 2720761"/>
              <a:gd name="connsiteY2" fmla="*/ 123384 h 628218"/>
              <a:gd name="connsiteX3" fmla="*/ 2720761 w 2720761"/>
              <a:gd name="connsiteY3" fmla="*/ 5528 h 628218"/>
              <a:gd name="connsiteX0" fmla="*/ 0 w 2825536"/>
              <a:gd name="connsiteY0" fmla="*/ 622690 h 622690"/>
              <a:gd name="connsiteX1" fmla="*/ 297321 w 2825536"/>
              <a:gd name="connsiteY1" fmla="*/ 611470 h 622690"/>
              <a:gd name="connsiteX2" fmla="*/ 451664 w 2825536"/>
              <a:gd name="connsiteY2" fmla="*/ 117856 h 622690"/>
              <a:gd name="connsiteX3" fmla="*/ 2825536 w 2825536"/>
              <a:gd name="connsiteY3" fmla="*/ 0 h 622690"/>
              <a:gd name="connsiteX0" fmla="*/ 0 w 2825536"/>
              <a:gd name="connsiteY0" fmla="*/ 622690 h 622690"/>
              <a:gd name="connsiteX1" fmla="*/ 297321 w 2825536"/>
              <a:gd name="connsiteY1" fmla="*/ 611470 h 622690"/>
              <a:gd name="connsiteX2" fmla="*/ 2825536 w 2825536"/>
              <a:gd name="connsiteY2" fmla="*/ 0 h 622690"/>
              <a:gd name="connsiteX0" fmla="*/ 0 w 2825536"/>
              <a:gd name="connsiteY0" fmla="*/ 622690 h 622690"/>
              <a:gd name="connsiteX1" fmla="*/ 297321 w 2825536"/>
              <a:gd name="connsiteY1" fmla="*/ 611470 h 622690"/>
              <a:gd name="connsiteX2" fmla="*/ 2825536 w 2825536"/>
              <a:gd name="connsiteY2" fmla="*/ 0 h 622690"/>
              <a:gd name="connsiteX0" fmla="*/ 0 w 596686"/>
              <a:gd name="connsiteY0" fmla="*/ 281514 h 847277"/>
              <a:gd name="connsiteX1" fmla="*/ 297321 w 596686"/>
              <a:gd name="connsiteY1" fmla="*/ 270294 h 847277"/>
              <a:gd name="connsiteX2" fmla="*/ 596686 w 596686"/>
              <a:gd name="connsiteY2" fmla="*/ 839924 h 847277"/>
              <a:gd name="connsiteX0" fmla="*/ 0 w 691267"/>
              <a:gd name="connsiteY0" fmla="*/ 295082 h 853579"/>
              <a:gd name="connsiteX1" fmla="*/ 297321 w 691267"/>
              <a:gd name="connsiteY1" fmla="*/ 283862 h 853579"/>
              <a:gd name="connsiteX2" fmla="*/ 596686 w 691267"/>
              <a:gd name="connsiteY2" fmla="*/ 853492 h 853579"/>
              <a:gd name="connsiteX0" fmla="*/ 0 w 710857"/>
              <a:gd name="connsiteY0" fmla="*/ 11602 h 570641"/>
              <a:gd name="connsiteX1" fmla="*/ 297321 w 710857"/>
              <a:gd name="connsiteY1" fmla="*/ 382 h 570641"/>
              <a:gd name="connsiteX2" fmla="*/ 596686 w 710857"/>
              <a:gd name="connsiteY2" fmla="*/ 570012 h 570641"/>
              <a:gd name="connsiteX0" fmla="*/ 0 w 793963"/>
              <a:gd name="connsiteY0" fmla="*/ 30441 h 589427"/>
              <a:gd name="connsiteX1" fmla="*/ 697371 w 793963"/>
              <a:gd name="connsiteY1" fmla="*/ 171 h 589427"/>
              <a:gd name="connsiteX2" fmla="*/ 596686 w 793963"/>
              <a:gd name="connsiteY2" fmla="*/ 588851 h 589427"/>
              <a:gd name="connsiteX0" fmla="*/ 0 w 797404"/>
              <a:gd name="connsiteY0" fmla="*/ 11 h 559149"/>
              <a:gd name="connsiteX1" fmla="*/ 706896 w 797404"/>
              <a:gd name="connsiteY1" fmla="*/ 17366 h 559149"/>
              <a:gd name="connsiteX2" fmla="*/ 596686 w 797404"/>
              <a:gd name="connsiteY2" fmla="*/ 558421 h 559149"/>
              <a:gd name="connsiteX0" fmla="*/ 0 w 711646"/>
              <a:gd name="connsiteY0" fmla="*/ 11 h 559149"/>
              <a:gd name="connsiteX1" fmla="*/ 706896 w 711646"/>
              <a:gd name="connsiteY1" fmla="*/ 17366 h 559149"/>
              <a:gd name="connsiteX2" fmla="*/ 596686 w 711646"/>
              <a:gd name="connsiteY2" fmla="*/ 558421 h 559149"/>
              <a:gd name="connsiteX0" fmla="*/ 0 w 711646"/>
              <a:gd name="connsiteY0" fmla="*/ 11 h 558481"/>
              <a:gd name="connsiteX1" fmla="*/ 706896 w 711646"/>
              <a:gd name="connsiteY1" fmla="*/ 17366 h 558481"/>
              <a:gd name="connsiteX2" fmla="*/ 596686 w 711646"/>
              <a:gd name="connsiteY2" fmla="*/ 558421 h 558481"/>
              <a:gd name="connsiteX0" fmla="*/ 0 w 4059507"/>
              <a:gd name="connsiteY0" fmla="*/ 1060840 h 1144649"/>
              <a:gd name="connsiteX1" fmla="*/ 706896 w 4059507"/>
              <a:gd name="connsiteY1" fmla="*/ 1078195 h 1144649"/>
              <a:gd name="connsiteX2" fmla="*/ 4054261 w 4059507"/>
              <a:gd name="connsiteY2" fmla="*/ 0 h 1144649"/>
              <a:gd name="connsiteX0" fmla="*/ 0 w 4059493"/>
              <a:gd name="connsiteY0" fmla="*/ 1064418 h 1081773"/>
              <a:gd name="connsiteX1" fmla="*/ 706896 w 4059493"/>
              <a:gd name="connsiteY1" fmla="*/ 1081773 h 1081773"/>
              <a:gd name="connsiteX2" fmla="*/ 4054261 w 4059493"/>
              <a:gd name="connsiteY2" fmla="*/ 3578 h 1081773"/>
              <a:gd name="connsiteX0" fmla="*/ 0 w 4059480"/>
              <a:gd name="connsiteY0" fmla="*/ 1065298 h 1073128"/>
              <a:gd name="connsiteX1" fmla="*/ 697371 w 4059480"/>
              <a:gd name="connsiteY1" fmla="*/ 1073128 h 1073128"/>
              <a:gd name="connsiteX2" fmla="*/ 4054261 w 4059480"/>
              <a:gd name="connsiteY2" fmla="*/ 4458 h 107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9480" h="1073128">
                <a:moveTo>
                  <a:pt x="0" y="1065298"/>
                </a:moveTo>
                <a:lnTo>
                  <a:pt x="697371" y="1073128"/>
                </a:lnTo>
                <a:cubicBezTo>
                  <a:pt x="682519" y="-145079"/>
                  <a:pt x="4213350" y="8023"/>
                  <a:pt x="4054261" y="445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orme libre 41"/>
          <p:cNvSpPr/>
          <p:nvPr/>
        </p:nvSpPr>
        <p:spPr>
          <a:xfrm>
            <a:off x="4548919" y="2443361"/>
            <a:ext cx="3150553" cy="667626"/>
          </a:xfrm>
          <a:custGeom>
            <a:avLst/>
            <a:gdLst>
              <a:gd name="connsiteX0" fmla="*/ 0 w 2854066"/>
              <a:gd name="connsiteY0" fmla="*/ 631984 h 668317"/>
              <a:gd name="connsiteX1" fmla="*/ 291711 w 2854066"/>
              <a:gd name="connsiteY1" fmla="*/ 620764 h 668317"/>
              <a:gd name="connsiteX2" fmla="*/ 431956 w 2854066"/>
              <a:gd name="connsiteY2" fmla="*/ 166369 h 668317"/>
              <a:gd name="connsiteX3" fmla="*/ 2569296 w 2854066"/>
              <a:gd name="connsiteY3" fmla="*/ 9294 h 668317"/>
              <a:gd name="connsiteX4" fmla="*/ 2771250 w 2854066"/>
              <a:gd name="connsiteY4" fmla="*/ 31733 h 668317"/>
              <a:gd name="connsiteX0" fmla="*/ 0 w 2854066"/>
              <a:gd name="connsiteY0" fmla="*/ 631984 h 657155"/>
              <a:gd name="connsiteX1" fmla="*/ 297321 w 2854066"/>
              <a:gd name="connsiteY1" fmla="*/ 598325 h 657155"/>
              <a:gd name="connsiteX2" fmla="*/ 431956 w 2854066"/>
              <a:gd name="connsiteY2" fmla="*/ 166369 h 657155"/>
              <a:gd name="connsiteX3" fmla="*/ 2569296 w 2854066"/>
              <a:gd name="connsiteY3" fmla="*/ 9294 h 657155"/>
              <a:gd name="connsiteX4" fmla="*/ 2771250 w 2854066"/>
              <a:gd name="connsiteY4" fmla="*/ 31733 h 657155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40885"/>
              <a:gd name="connsiteX1" fmla="*/ 297321 w 2860266"/>
              <a:gd name="connsiteY1" fmla="*/ 591837 h 640885"/>
              <a:gd name="connsiteX2" fmla="*/ 319759 w 2860266"/>
              <a:gd name="connsiteY2" fmla="*/ 70124 h 640885"/>
              <a:gd name="connsiteX3" fmla="*/ 2569296 w 2860266"/>
              <a:gd name="connsiteY3" fmla="*/ 2806 h 640885"/>
              <a:gd name="connsiteX4" fmla="*/ 2771250 w 2860266"/>
              <a:gd name="connsiteY4" fmla="*/ 25245 h 640885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36267"/>
              <a:gd name="connsiteX1" fmla="*/ 297321 w 2860266"/>
              <a:gd name="connsiteY1" fmla="*/ 614276 h 636267"/>
              <a:gd name="connsiteX2" fmla="*/ 319759 w 2860266"/>
              <a:gd name="connsiteY2" fmla="*/ 70124 h 636267"/>
              <a:gd name="connsiteX3" fmla="*/ 2569296 w 2860266"/>
              <a:gd name="connsiteY3" fmla="*/ 2806 h 636267"/>
              <a:gd name="connsiteX4" fmla="*/ 2771250 w 2860266"/>
              <a:gd name="connsiteY4" fmla="*/ 25245 h 636267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1530"/>
              <a:gd name="connsiteY0" fmla="*/ 622690 h 622690"/>
              <a:gd name="connsiteX1" fmla="*/ 297321 w 2861530"/>
              <a:gd name="connsiteY1" fmla="*/ 611470 h 622690"/>
              <a:gd name="connsiteX2" fmla="*/ 297320 w 2861530"/>
              <a:gd name="connsiteY2" fmla="*/ 16830 h 622690"/>
              <a:gd name="connsiteX3" fmla="*/ 2569296 w 2861530"/>
              <a:gd name="connsiteY3" fmla="*/ 0 h 622690"/>
              <a:gd name="connsiteX4" fmla="*/ 2771250 w 2861530"/>
              <a:gd name="connsiteY4" fmla="*/ 22439 h 622690"/>
              <a:gd name="connsiteX0" fmla="*/ 0 w 2860897"/>
              <a:gd name="connsiteY0" fmla="*/ 622690 h 622690"/>
              <a:gd name="connsiteX1" fmla="*/ 297321 w 2860897"/>
              <a:gd name="connsiteY1" fmla="*/ 611470 h 622690"/>
              <a:gd name="connsiteX2" fmla="*/ 308540 w 2860897"/>
              <a:gd name="connsiteY2" fmla="*/ 22440 h 622690"/>
              <a:gd name="connsiteX3" fmla="*/ 2569296 w 2860897"/>
              <a:gd name="connsiteY3" fmla="*/ 0 h 622690"/>
              <a:gd name="connsiteX4" fmla="*/ 2771250 w 2860897"/>
              <a:gd name="connsiteY4" fmla="*/ 22439 h 622690"/>
              <a:gd name="connsiteX0" fmla="*/ 0 w 2785357"/>
              <a:gd name="connsiteY0" fmla="*/ 622690 h 622690"/>
              <a:gd name="connsiteX1" fmla="*/ 297321 w 2785357"/>
              <a:gd name="connsiteY1" fmla="*/ 611470 h 622690"/>
              <a:gd name="connsiteX2" fmla="*/ 308540 w 2785357"/>
              <a:gd name="connsiteY2" fmla="*/ 22440 h 622690"/>
              <a:gd name="connsiteX3" fmla="*/ 2569296 w 2785357"/>
              <a:gd name="connsiteY3" fmla="*/ 0 h 622690"/>
              <a:gd name="connsiteX4" fmla="*/ 2771250 w 2785357"/>
              <a:gd name="connsiteY4" fmla="*/ 22439 h 622690"/>
              <a:gd name="connsiteX0" fmla="*/ 0 w 2821738"/>
              <a:gd name="connsiteY0" fmla="*/ 710446 h 710446"/>
              <a:gd name="connsiteX1" fmla="*/ 297321 w 2821738"/>
              <a:gd name="connsiteY1" fmla="*/ 699226 h 710446"/>
              <a:gd name="connsiteX2" fmla="*/ 308540 w 2821738"/>
              <a:gd name="connsiteY2" fmla="*/ 110196 h 710446"/>
              <a:gd name="connsiteX3" fmla="*/ 2569296 w 2821738"/>
              <a:gd name="connsiteY3" fmla="*/ 87756 h 710446"/>
              <a:gd name="connsiteX4" fmla="*/ 2821738 w 2821738"/>
              <a:gd name="connsiteY4" fmla="*/ 3609 h 710446"/>
              <a:gd name="connsiteX0" fmla="*/ 0 w 2569296"/>
              <a:gd name="connsiteY0" fmla="*/ 622690 h 622690"/>
              <a:gd name="connsiteX1" fmla="*/ 297321 w 2569296"/>
              <a:gd name="connsiteY1" fmla="*/ 611470 h 622690"/>
              <a:gd name="connsiteX2" fmla="*/ 308540 w 2569296"/>
              <a:gd name="connsiteY2" fmla="*/ 22440 h 622690"/>
              <a:gd name="connsiteX3" fmla="*/ 2569296 w 2569296"/>
              <a:gd name="connsiteY3" fmla="*/ 0 h 622690"/>
              <a:gd name="connsiteX0" fmla="*/ 0 w 2720761"/>
              <a:gd name="connsiteY0" fmla="*/ 622690 h 622690"/>
              <a:gd name="connsiteX1" fmla="*/ 297321 w 2720761"/>
              <a:gd name="connsiteY1" fmla="*/ 611470 h 622690"/>
              <a:gd name="connsiteX2" fmla="*/ 308540 w 2720761"/>
              <a:gd name="connsiteY2" fmla="*/ 22440 h 622690"/>
              <a:gd name="connsiteX3" fmla="*/ 2720761 w 2720761"/>
              <a:gd name="connsiteY3" fmla="*/ 0 h 622690"/>
              <a:gd name="connsiteX0" fmla="*/ 0 w 2720761"/>
              <a:gd name="connsiteY0" fmla="*/ 622690 h 622690"/>
              <a:gd name="connsiteX1" fmla="*/ 297321 w 2720761"/>
              <a:gd name="connsiteY1" fmla="*/ 611470 h 622690"/>
              <a:gd name="connsiteX2" fmla="*/ 880741 w 2720761"/>
              <a:gd name="connsiteY2" fmla="*/ 11220 h 622690"/>
              <a:gd name="connsiteX3" fmla="*/ 2720761 w 2720761"/>
              <a:gd name="connsiteY3" fmla="*/ 0 h 622690"/>
              <a:gd name="connsiteX0" fmla="*/ 0 w 2720761"/>
              <a:gd name="connsiteY0" fmla="*/ 622690 h 622690"/>
              <a:gd name="connsiteX1" fmla="*/ 875132 w 2720761"/>
              <a:gd name="connsiteY1" fmla="*/ 258051 h 622690"/>
              <a:gd name="connsiteX2" fmla="*/ 880741 w 2720761"/>
              <a:gd name="connsiteY2" fmla="*/ 11220 h 622690"/>
              <a:gd name="connsiteX3" fmla="*/ 2720761 w 2720761"/>
              <a:gd name="connsiteY3" fmla="*/ 0 h 622690"/>
              <a:gd name="connsiteX0" fmla="*/ 261668 w 1866076"/>
              <a:gd name="connsiteY0" fmla="*/ 263662 h 263662"/>
              <a:gd name="connsiteX1" fmla="*/ 20447 w 1866076"/>
              <a:gd name="connsiteY1" fmla="*/ 258051 h 263662"/>
              <a:gd name="connsiteX2" fmla="*/ 26056 w 1866076"/>
              <a:gd name="connsiteY2" fmla="*/ 11220 h 263662"/>
              <a:gd name="connsiteX3" fmla="*/ 1866076 w 1866076"/>
              <a:gd name="connsiteY3" fmla="*/ 0 h 263662"/>
              <a:gd name="connsiteX0" fmla="*/ 235756 w 1840164"/>
              <a:gd name="connsiteY0" fmla="*/ 263662 h 516103"/>
              <a:gd name="connsiteX1" fmla="*/ 33804 w 1840164"/>
              <a:gd name="connsiteY1" fmla="*/ 516103 h 516103"/>
              <a:gd name="connsiteX2" fmla="*/ 144 w 1840164"/>
              <a:gd name="connsiteY2" fmla="*/ 11220 h 516103"/>
              <a:gd name="connsiteX3" fmla="*/ 1840164 w 1840164"/>
              <a:gd name="connsiteY3" fmla="*/ 0 h 516103"/>
              <a:gd name="connsiteX0" fmla="*/ 235756 w 1840164"/>
              <a:gd name="connsiteY0" fmla="*/ 263662 h 516103"/>
              <a:gd name="connsiteX1" fmla="*/ 33804 w 1840164"/>
              <a:gd name="connsiteY1" fmla="*/ 516103 h 516103"/>
              <a:gd name="connsiteX2" fmla="*/ 144 w 1840164"/>
              <a:gd name="connsiteY2" fmla="*/ 11220 h 516103"/>
              <a:gd name="connsiteX3" fmla="*/ 1840164 w 1840164"/>
              <a:gd name="connsiteY3" fmla="*/ 0 h 516103"/>
              <a:gd name="connsiteX0" fmla="*/ 241220 w 1845628"/>
              <a:gd name="connsiteY0" fmla="*/ 263662 h 263662"/>
              <a:gd name="connsiteX1" fmla="*/ 0 w 1845628"/>
              <a:gd name="connsiteY1" fmla="*/ 258051 h 263662"/>
              <a:gd name="connsiteX2" fmla="*/ 5608 w 1845628"/>
              <a:gd name="connsiteY2" fmla="*/ 11220 h 263662"/>
              <a:gd name="connsiteX3" fmla="*/ 1845628 w 1845628"/>
              <a:gd name="connsiteY3" fmla="*/ 0 h 263662"/>
              <a:gd name="connsiteX0" fmla="*/ 241220 w 1845628"/>
              <a:gd name="connsiteY0" fmla="*/ 263662 h 263662"/>
              <a:gd name="connsiteX1" fmla="*/ 0 w 1845628"/>
              <a:gd name="connsiteY1" fmla="*/ 258051 h 263662"/>
              <a:gd name="connsiteX2" fmla="*/ 5608 w 1845628"/>
              <a:gd name="connsiteY2" fmla="*/ 11220 h 263662"/>
              <a:gd name="connsiteX3" fmla="*/ 1845628 w 1845628"/>
              <a:gd name="connsiteY3" fmla="*/ 0 h 263662"/>
              <a:gd name="connsiteX0" fmla="*/ 241220 w 1845628"/>
              <a:gd name="connsiteY0" fmla="*/ 263662 h 264376"/>
              <a:gd name="connsiteX1" fmla="*/ 0 w 1845628"/>
              <a:gd name="connsiteY1" fmla="*/ 258051 h 264376"/>
              <a:gd name="connsiteX2" fmla="*/ 5608 w 1845628"/>
              <a:gd name="connsiteY2" fmla="*/ 11220 h 264376"/>
              <a:gd name="connsiteX3" fmla="*/ 1845628 w 1845628"/>
              <a:gd name="connsiteY3" fmla="*/ 0 h 264376"/>
              <a:gd name="connsiteX0" fmla="*/ 258050 w 1845628"/>
              <a:gd name="connsiteY0" fmla="*/ 252442 h 258051"/>
              <a:gd name="connsiteX1" fmla="*/ 0 w 1845628"/>
              <a:gd name="connsiteY1" fmla="*/ 258051 h 258051"/>
              <a:gd name="connsiteX2" fmla="*/ 5608 w 1845628"/>
              <a:gd name="connsiteY2" fmla="*/ 11220 h 258051"/>
              <a:gd name="connsiteX3" fmla="*/ 1845628 w 1845628"/>
              <a:gd name="connsiteY3" fmla="*/ 0 h 258051"/>
              <a:gd name="connsiteX0" fmla="*/ 525871 w 2113449"/>
              <a:gd name="connsiteY0" fmla="*/ 252442 h 258051"/>
              <a:gd name="connsiteX1" fmla="*/ 267821 w 2113449"/>
              <a:gd name="connsiteY1" fmla="*/ 258051 h 258051"/>
              <a:gd name="connsiteX2" fmla="*/ 273429 w 2113449"/>
              <a:gd name="connsiteY2" fmla="*/ 11220 h 258051"/>
              <a:gd name="connsiteX3" fmla="*/ 2113449 w 2113449"/>
              <a:gd name="connsiteY3" fmla="*/ 0 h 258051"/>
              <a:gd name="connsiteX0" fmla="*/ 289120 w 1876698"/>
              <a:gd name="connsiteY0" fmla="*/ 280436 h 286045"/>
              <a:gd name="connsiteX1" fmla="*/ 31070 w 1876698"/>
              <a:gd name="connsiteY1" fmla="*/ 286045 h 286045"/>
              <a:gd name="connsiteX2" fmla="*/ 36678 w 1876698"/>
              <a:gd name="connsiteY2" fmla="*/ 39214 h 286045"/>
              <a:gd name="connsiteX3" fmla="*/ 1876698 w 1876698"/>
              <a:gd name="connsiteY3" fmla="*/ 27994 h 286045"/>
              <a:gd name="connsiteX0" fmla="*/ 258050 w 1845628"/>
              <a:gd name="connsiteY0" fmla="*/ 257055 h 262664"/>
              <a:gd name="connsiteX1" fmla="*/ 0 w 1845628"/>
              <a:gd name="connsiteY1" fmla="*/ 262664 h 262664"/>
              <a:gd name="connsiteX2" fmla="*/ 132829 w 1845628"/>
              <a:gd name="connsiteY2" fmla="*/ 55589 h 262664"/>
              <a:gd name="connsiteX3" fmla="*/ 1845628 w 1845628"/>
              <a:gd name="connsiteY3" fmla="*/ 4613 h 262664"/>
              <a:gd name="connsiteX0" fmla="*/ 258050 w 1845628"/>
              <a:gd name="connsiteY0" fmla="*/ 265033 h 270642"/>
              <a:gd name="connsiteX1" fmla="*/ 0 w 1845628"/>
              <a:gd name="connsiteY1" fmla="*/ 270642 h 270642"/>
              <a:gd name="connsiteX2" fmla="*/ 69219 w 1845628"/>
              <a:gd name="connsiteY2" fmla="*/ 47664 h 270642"/>
              <a:gd name="connsiteX3" fmla="*/ 1845628 w 1845628"/>
              <a:gd name="connsiteY3" fmla="*/ 12591 h 270642"/>
              <a:gd name="connsiteX0" fmla="*/ 352951 w 2045304"/>
              <a:gd name="connsiteY0" fmla="*/ 244367 h 249976"/>
              <a:gd name="connsiteX1" fmla="*/ 94901 w 2045304"/>
              <a:gd name="connsiteY1" fmla="*/ 249976 h 249976"/>
              <a:gd name="connsiteX2" fmla="*/ 164120 w 2045304"/>
              <a:gd name="connsiteY2" fmla="*/ 26998 h 249976"/>
              <a:gd name="connsiteX3" fmla="*/ 2045304 w 2045304"/>
              <a:gd name="connsiteY3" fmla="*/ 1450 h 249976"/>
              <a:gd name="connsiteX0" fmla="*/ 272853 w 1965206"/>
              <a:gd name="connsiteY0" fmla="*/ 267873 h 273482"/>
              <a:gd name="connsiteX1" fmla="*/ 14803 w 1965206"/>
              <a:gd name="connsiteY1" fmla="*/ 273482 h 273482"/>
              <a:gd name="connsiteX2" fmla="*/ 84022 w 1965206"/>
              <a:gd name="connsiteY2" fmla="*/ 50504 h 273482"/>
              <a:gd name="connsiteX3" fmla="*/ 1965206 w 1965206"/>
              <a:gd name="connsiteY3" fmla="*/ 24956 h 273482"/>
              <a:gd name="connsiteX0" fmla="*/ 258050 w 1950403"/>
              <a:gd name="connsiteY0" fmla="*/ 281103 h 286712"/>
              <a:gd name="connsiteX1" fmla="*/ 0 w 1950403"/>
              <a:gd name="connsiteY1" fmla="*/ 286712 h 286712"/>
              <a:gd name="connsiteX2" fmla="*/ 231144 w 1950403"/>
              <a:gd name="connsiteY2" fmla="*/ 44684 h 286712"/>
              <a:gd name="connsiteX3" fmla="*/ 1950403 w 1950403"/>
              <a:gd name="connsiteY3" fmla="*/ 38186 h 286712"/>
              <a:gd name="connsiteX0" fmla="*/ 258050 w 1950403"/>
              <a:gd name="connsiteY0" fmla="*/ 295521 h 301130"/>
              <a:gd name="connsiteX1" fmla="*/ 0 w 1950403"/>
              <a:gd name="connsiteY1" fmla="*/ 301130 h 301130"/>
              <a:gd name="connsiteX2" fmla="*/ 145419 w 1950403"/>
              <a:gd name="connsiteY2" fmla="*/ 40052 h 301130"/>
              <a:gd name="connsiteX3" fmla="*/ 1950403 w 1950403"/>
              <a:gd name="connsiteY3" fmla="*/ 52604 h 301130"/>
              <a:gd name="connsiteX0" fmla="*/ 258050 w 1950403"/>
              <a:gd name="connsiteY0" fmla="*/ 242917 h 248526"/>
              <a:gd name="connsiteX1" fmla="*/ 0 w 1950403"/>
              <a:gd name="connsiteY1" fmla="*/ 248526 h 248526"/>
              <a:gd name="connsiteX2" fmla="*/ 1950403 w 1950403"/>
              <a:gd name="connsiteY2" fmla="*/ 0 h 248526"/>
              <a:gd name="connsiteX0" fmla="*/ 265971 w 1958324"/>
              <a:gd name="connsiteY0" fmla="*/ 271629 h 277238"/>
              <a:gd name="connsiteX1" fmla="*/ 7921 w 1958324"/>
              <a:gd name="connsiteY1" fmla="*/ 277238 h 277238"/>
              <a:gd name="connsiteX2" fmla="*/ 1958324 w 1958324"/>
              <a:gd name="connsiteY2" fmla="*/ 28712 h 277238"/>
              <a:gd name="connsiteX0" fmla="*/ 275922 w 1968275"/>
              <a:gd name="connsiteY0" fmla="*/ 332901 h 338510"/>
              <a:gd name="connsiteX1" fmla="*/ 17872 w 1968275"/>
              <a:gd name="connsiteY1" fmla="*/ 338510 h 338510"/>
              <a:gd name="connsiteX2" fmla="*/ 1968275 w 1968275"/>
              <a:gd name="connsiteY2" fmla="*/ 89984 h 338510"/>
              <a:gd name="connsiteX0" fmla="*/ 711708 w 711708"/>
              <a:gd name="connsiteY0" fmla="*/ 135689 h 1056071"/>
              <a:gd name="connsiteX1" fmla="*/ 453658 w 711708"/>
              <a:gd name="connsiteY1" fmla="*/ 141298 h 1056071"/>
              <a:gd name="connsiteX2" fmla="*/ 156161 w 711708"/>
              <a:gd name="connsiteY2" fmla="*/ 1054822 h 1056071"/>
              <a:gd name="connsiteX0" fmla="*/ 555547 w 555547"/>
              <a:gd name="connsiteY0" fmla="*/ 140264 h 1059397"/>
              <a:gd name="connsiteX1" fmla="*/ 297497 w 555547"/>
              <a:gd name="connsiteY1" fmla="*/ 145873 h 1059397"/>
              <a:gd name="connsiteX2" fmla="*/ 0 w 555547"/>
              <a:gd name="connsiteY2" fmla="*/ 1059397 h 1059397"/>
              <a:gd name="connsiteX0" fmla="*/ 555547 w 555547"/>
              <a:gd name="connsiteY0" fmla="*/ 975 h 920108"/>
              <a:gd name="connsiteX1" fmla="*/ 297497 w 555547"/>
              <a:gd name="connsiteY1" fmla="*/ 6584 h 920108"/>
              <a:gd name="connsiteX2" fmla="*/ 0 w 555547"/>
              <a:gd name="connsiteY2" fmla="*/ 920108 h 920108"/>
              <a:gd name="connsiteX0" fmla="*/ 555547 w 555547"/>
              <a:gd name="connsiteY0" fmla="*/ 975 h 920108"/>
              <a:gd name="connsiteX1" fmla="*/ 364172 w 555547"/>
              <a:gd name="connsiteY1" fmla="*/ 6584 h 920108"/>
              <a:gd name="connsiteX2" fmla="*/ 0 w 555547"/>
              <a:gd name="connsiteY2" fmla="*/ 920108 h 920108"/>
              <a:gd name="connsiteX0" fmla="*/ 191412 w 3188050"/>
              <a:gd name="connsiteY0" fmla="*/ 662161 h 778522"/>
              <a:gd name="connsiteX1" fmla="*/ 37 w 3188050"/>
              <a:gd name="connsiteY1" fmla="*/ 667770 h 778522"/>
              <a:gd name="connsiteX2" fmla="*/ 3150590 w 3188050"/>
              <a:gd name="connsiteY2" fmla="*/ 144 h 778522"/>
              <a:gd name="connsiteX0" fmla="*/ 191425 w 3150603"/>
              <a:gd name="connsiteY0" fmla="*/ 662017 h 779743"/>
              <a:gd name="connsiteX1" fmla="*/ 50 w 3150603"/>
              <a:gd name="connsiteY1" fmla="*/ 667626 h 779743"/>
              <a:gd name="connsiteX2" fmla="*/ 3150603 w 3150603"/>
              <a:gd name="connsiteY2" fmla="*/ 0 h 779743"/>
              <a:gd name="connsiteX0" fmla="*/ 191375 w 3150553"/>
              <a:gd name="connsiteY0" fmla="*/ 662017 h 667626"/>
              <a:gd name="connsiteX1" fmla="*/ 0 w 3150553"/>
              <a:gd name="connsiteY1" fmla="*/ 667626 h 667626"/>
              <a:gd name="connsiteX2" fmla="*/ 3150553 w 3150553"/>
              <a:gd name="connsiteY2" fmla="*/ 0 h 667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50553" h="667626">
                <a:moveTo>
                  <a:pt x="191375" y="662017"/>
                </a:moveTo>
                <a:cubicBezTo>
                  <a:pt x="-18525" y="667160"/>
                  <a:pt x="154271" y="653602"/>
                  <a:pt x="0" y="667626"/>
                </a:cubicBezTo>
                <a:cubicBezTo>
                  <a:pt x="5834" y="17540"/>
                  <a:pt x="2553719" y="4151"/>
                  <a:pt x="3150553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orme libre 42"/>
          <p:cNvSpPr/>
          <p:nvPr/>
        </p:nvSpPr>
        <p:spPr>
          <a:xfrm rot="5400000">
            <a:off x="4608243" y="2145576"/>
            <a:ext cx="2069101" cy="4106816"/>
          </a:xfrm>
          <a:custGeom>
            <a:avLst/>
            <a:gdLst>
              <a:gd name="connsiteX0" fmla="*/ 0 w 2854066"/>
              <a:gd name="connsiteY0" fmla="*/ 631984 h 668317"/>
              <a:gd name="connsiteX1" fmla="*/ 291711 w 2854066"/>
              <a:gd name="connsiteY1" fmla="*/ 620764 h 668317"/>
              <a:gd name="connsiteX2" fmla="*/ 431956 w 2854066"/>
              <a:gd name="connsiteY2" fmla="*/ 166369 h 668317"/>
              <a:gd name="connsiteX3" fmla="*/ 2569296 w 2854066"/>
              <a:gd name="connsiteY3" fmla="*/ 9294 h 668317"/>
              <a:gd name="connsiteX4" fmla="*/ 2771250 w 2854066"/>
              <a:gd name="connsiteY4" fmla="*/ 31733 h 668317"/>
              <a:gd name="connsiteX0" fmla="*/ 0 w 2854066"/>
              <a:gd name="connsiteY0" fmla="*/ 631984 h 657155"/>
              <a:gd name="connsiteX1" fmla="*/ 297321 w 2854066"/>
              <a:gd name="connsiteY1" fmla="*/ 598325 h 657155"/>
              <a:gd name="connsiteX2" fmla="*/ 431956 w 2854066"/>
              <a:gd name="connsiteY2" fmla="*/ 166369 h 657155"/>
              <a:gd name="connsiteX3" fmla="*/ 2569296 w 2854066"/>
              <a:gd name="connsiteY3" fmla="*/ 9294 h 657155"/>
              <a:gd name="connsiteX4" fmla="*/ 2771250 w 2854066"/>
              <a:gd name="connsiteY4" fmla="*/ 31733 h 657155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40885"/>
              <a:gd name="connsiteX1" fmla="*/ 297321 w 2860266"/>
              <a:gd name="connsiteY1" fmla="*/ 591837 h 640885"/>
              <a:gd name="connsiteX2" fmla="*/ 319759 w 2860266"/>
              <a:gd name="connsiteY2" fmla="*/ 70124 h 640885"/>
              <a:gd name="connsiteX3" fmla="*/ 2569296 w 2860266"/>
              <a:gd name="connsiteY3" fmla="*/ 2806 h 640885"/>
              <a:gd name="connsiteX4" fmla="*/ 2771250 w 2860266"/>
              <a:gd name="connsiteY4" fmla="*/ 25245 h 640885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36267"/>
              <a:gd name="connsiteX1" fmla="*/ 297321 w 2860266"/>
              <a:gd name="connsiteY1" fmla="*/ 614276 h 636267"/>
              <a:gd name="connsiteX2" fmla="*/ 319759 w 2860266"/>
              <a:gd name="connsiteY2" fmla="*/ 70124 h 636267"/>
              <a:gd name="connsiteX3" fmla="*/ 2569296 w 2860266"/>
              <a:gd name="connsiteY3" fmla="*/ 2806 h 636267"/>
              <a:gd name="connsiteX4" fmla="*/ 2771250 w 2860266"/>
              <a:gd name="connsiteY4" fmla="*/ 25245 h 636267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1530"/>
              <a:gd name="connsiteY0" fmla="*/ 622690 h 622690"/>
              <a:gd name="connsiteX1" fmla="*/ 297321 w 2861530"/>
              <a:gd name="connsiteY1" fmla="*/ 611470 h 622690"/>
              <a:gd name="connsiteX2" fmla="*/ 297320 w 2861530"/>
              <a:gd name="connsiteY2" fmla="*/ 16830 h 622690"/>
              <a:gd name="connsiteX3" fmla="*/ 2569296 w 2861530"/>
              <a:gd name="connsiteY3" fmla="*/ 0 h 622690"/>
              <a:gd name="connsiteX4" fmla="*/ 2771250 w 2861530"/>
              <a:gd name="connsiteY4" fmla="*/ 22439 h 622690"/>
              <a:gd name="connsiteX0" fmla="*/ 0 w 2860897"/>
              <a:gd name="connsiteY0" fmla="*/ 622690 h 622690"/>
              <a:gd name="connsiteX1" fmla="*/ 297321 w 2860897"/>
              <a:gd name="connsiteY1" fmla="*/ 611470 h 622690"/>
              <a:gd name="connsiteX2" fmla="*/ 308540 w 2860897"/>
              <a:gd name="connsiteY2" fmla="*/ 22440 h 622690"/>
              <a:gd name="connsiteX3" fmla="*/ 2569296 w 2860897"/>
              <a:gd name="connsiteY3" fmla="*/ 0 h 622690"/>
              <a:gd name="connsiteX4" fmla="*/ 2771250 w 2860897"/>
              <a:gd name="connsiteY4" fmla="*/ 22439 h 622690"/>
              <a:gd name="connsiteX0" fmla="*/ 0 w 2785357"/>
              <a:gd name="connsiteY0" fmla="*/ 622690 h 622690"/>
              <a:gd name="connsiteX1" fmla="*/ 297321 w 2785357"/>
              <a:gd name="connsiteY1" fmla="*/ 611470 h 622690"/>
              <a:gd name="connsiteX2" fmla="*/ 308540 w 2785357"/>
              <a:gd name="connsiteY2" fmla="*/ 22440 h 622690"/>
              <a:gd name="connsiteX3" fmla="*/ 2569296 w 2785357"/>
              <a:gd name="connsiteY3" fmla="*/ 0 h 622690"/>
              <a:gd name="connsiteX4" fmla="*/ 2771250 w 2785357"/>
              <a:gd name="connsiteY4" fmla="*/ 22439 h 622690"/>
              <a:gd name="connsiteX0" fmla="*/ 0 w 2821738"/>
              <a:gd name="connsiteY0" fmla="*/ 710446 h 710446"/>
              <a:gd name="connsiteX1" fmla="*/ 297321 w 2821738"/>
              <a:gd name="connsiteY1" fmla="*/ 699226 h 710446"/>
              <a:gd name="connsiteX2" fmla="*/ 308540 w 2821738"/>
              <a:gd name="connsiteY2" fmla="*/ 110196 h 710446"/>
              <a:gd name="connsiteX3" fmla="*/ 2569296 w 2821738"/>
              <a:gd name="connsiteY3" fmla="*/ 87756 h 710446"/>
              <a:gd name="connsiteX4" fmla="*/ 2821738 w 2821738"/>
              <a:gd name="connsiteY4" fmla="*/ 3609 h 710446"/>
              <a:gd name="connsiteX0" fmla="*/ 0 w 2569296"/>
              <a:gd name="connsiteY0" fmla="*/ 622690 h 622690"/>
              <a:gd name="connsiteX1" fmla="*/ 297321 w 2569296"/>
              <a:gd name="connsiteY1" fmla="*/ 611470 h 622690"/>
              <a:gd name="connsiteX2" fmla="*/ 308540 w 2569296"/>
              <a:gd name="connsiteY2" fmla="*/ 22440 h 622690"/>
              <a:gd name="connsiteX3" fmla="*/ 2569296 w 2569296"/>
              <a:gd name="connsiteY3" fmla="*/ 0 h 622690"/>
              <a:gd name="connsiteX0" fmla="*/ 0 w 2720761"/>
              <a:gd name="connsiteY0" fmla="*/ 622690 h 622690"/>
              <a:gd name="connsiteX1" fmla="*/ 297321 w 2720761"/>
              <a:gd name="connsiteY1" fmla="*/ 611470 h 622690"/>
              <a:gd name="connsiteX2" fmla="*/ 308540 w 2720761"/>
              <a:gd name="connsiteY2" fmla="*/ 22440 h 622690"/>
              <a:gd name="connsiteX3" fmla="*/ 2720761 w 2720761"/>
              <a:gd name="connsiteY3" fmla="*/ 0 h 622690"/>
              <a:gd name="connsiteX0" fmla="*/ 847080 w 1155620"/>
              <a:gd name="connsiteY0" fmla="*/ 600250 h 600250"/>
              <a:gd name="connsiteX1" fmla="*/ 1144401 w 1155620"/>
              <a:gd name="connsiteY1" fmla="*/ 589030 h 600250"/>
              <a:gd name="connsiteX2" fmla="*/ 1155620 w 1155620"/>
              <a:gd name="connsiteY2" fmla="*/ 0 h 600250"/>
              <a:gd name="connsiteX3" fmla="*/ 0 w 1155620"/>
              <a:gd name="connsiteY3" fmla="*/ 269270 h 600250"/>
              <a:gd name="connsiteX0" fmla="*/ 847080 w 1145210"/>
              <a:gd name="connsiteY0" fmla="*/ 330980 h 330980"/>
              <a:gd name="connsiteX1" fmla="*/ 1144401 w 1145210"/>
              <a:gd name="connsiteY1" fmla="*/ 319760 h 330980"/>
              <a:gd name="connsiteX2" fmla="*/ 1144401 w 1145210"/>
              <a:gd name="connsiteY2" fmla="*/ 56099 h 330980"/>
              <a:gd name="connsiteX3" fmla="*/ 0 w 1145210"/>
              <a:gd name="connsiteY3" fmla="*/ 0 h 330980"/>
              <a:gd name="connsiteX0" fmla="*/ 835861 w 1133991"/>
              <a:gd name="connsiteY0" fmla="*/ 274881 h 274881"/>
              <a:gd name="connsiteX1" fmla="*/ 1133182 w 1133991"/>
              <a:gd name="connsiteY1" fmla="*/ 263661 h 274881"/>
              <a:gd name="connsiteX2" fmla="*/ 1133182 w 1133991"/>
              <a:gd name="connsiteY2" fmla="*/ 0 h 274881"/>
              <a:gd name="connsiteX3" fmla="*/ 0 w 1133991"/>
              <a:gd name="connsiteY3" fmla="*/ 5609 h 274881"/>
              <a:gd name="connsiteX0" fmla="*/ 922623 w 1220753"/>
              <a:gd name="connsiteY0" fmla="*/ 274881 h 274881"/>
              <a:gd name="connsiteX1" fmla="*/ 1219944 w 1220753"/>
              <a:gd name="connsiteY1" fmla="*/ 263661 h 274881"/>
              <a:gd name="connsiteX2" fmla="*/ 1219944 w 1220753"/>
              <a:gd name="connsiteY2" fmla="*/ 0 h 274881"/>
              <a:gd name="connsiteX3" fmla="*/ 86762 w 1220753"/>
              <a:gd name="connsiteY3" fmla="*/ 5609 h 274881"/>
              <a:gd name="connsiteX4" fmla="*/ 77113 w 1220753"/>
              <a:gd name="connsiteY4" fmla="*/ 3954 h 274881"/>
              <a:gd name="connsiteX0" fmla="*/ 913520 w 1211650"/>
              <a:gd name="connsiteY0" fmla="*/ 831909 h 831909"/>
              <a:gd name="connsiteX1" fmla="*/ 1210841 w 1211650"/>
              <a:gd name="connsiteY1" fmla="*/ 820689 h 831909"/>
              <a:gd name="connsiteX2" fmla="*/ 1210841 w 1211650"/>
              <a:gd name="connsiteY2" fmla="*/ 557028 h 831909"/>
              <a:gd name="connsiteX3" fmla="*/ 77659 w 1211650"/>
              <a:gd name="connsiteY3" fmla="*/ 562637 h 831909"/>
              <a:gd name="connsiteX4" fmla="*/ 96059 w 1211650"/>
              <a:gd name="connsiteY4" fmla="*/ 0 h 831909"/>
              <a:gd name="connsiteX0" fmla="*/ 913520 w 1210841"/>
              <a:gd name="connsiteY0" fmla="*/ 831909 h 831909"/>
              <a:gd name="connsiteX1" fmla="*/ 1210841 w 1210841"/>
              <a:gd name="connsiteY1" fmla="*/ 820689 h 831909"/>
              <a:gd name="connsiteX2" fmla="*/ 77659 w 1210841"/>
              <a:gd name="connsiteY2" fmla="*/ 562637 h 831909"/>
              <a:gd name="connsiteX3" fmla="*/ 96059 w 1210841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820689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35979 w 987445"/>
              <a:gd name="connsiteY0" fmla="*/ 831909 h 831909"/>
              <a:gd name="connsiteX1" fmla="*/ 987445 w 987445"/>
              <a:gd name="connsiteY1" fmla="*/ 697272 h 831909"/>
              <a:gd name="connsiteX2" fmla="*/ 101095 w 987445"/>
              <a:gd name="connsiteY2" fmla="*/ 517758 h 831909"/>
              <a:gd name="connsiteX3" fmla="*/ 18518 w 987445"/>
              <a:gd name="connsiteY3" fmla="*/ 0 h 831909"/>
              <a:gd name="connsiteX0" fmla="*/ 835979 w 1000432"/>
              <a:gd name="connsiteY0" fmla="*/ 831909 h 831909"/>
              <a:gd name="connsiteX1" fmla="*/ 987445 w 1000432"/>
              <a:gd name="connsiteY1" fmla="*/ 697272 h 831909"/>
              <a:gd name="connsiteX2" fmla="*/ 101095 w 1000432"/>
              <a:gd name="connsiteY2" fmla="*/ 517758 h 831909"/>
              <a:gd name="connsiteX3" fmla="*/ 18518 w 1000432"/>
              <a:gd name="connsiteY3" fmla="*/ 0 h 831909"/>
              <a:gd name="connsiteX0" fmla="*/ 817772 w 982225"/>
              <a:gd name="connsiteY0" fmla="*/ 831909 h 831909"/>
              <a:gd name="connsiteX1" fmla="*/ 969238 w 982225"/>
              <a:gd name="connsiteY1" fmla="*/ 697272 h 831909"/>
              <a:gd name="connsiteX2" fmla="*/ 138989 w 982225"/>
              <a:gd name="connsiteY2" fmla="*/ 568246 h 831909"/>
              <a:gd name="connsiteX3" fmla="*/ 311 w 982225"/>
              <a:gd name="connsiteY3" fmla="*/ 0 h 831909"/>
              <a:gd name="connsiteX0" fmla="*/ 817772 w 982225"/>
              <a:gd name="connsiteY0" fmla="*/ 831909 h 831909"/>
              <a:gd name="connsiteX1" fmla="*/ 969238 w 982225"/>
              <a:gd name="connsiteY1" fmla="*/ 697272 h 831909"/>
              <a:gd name="connsiteX2" fmla="*/ 138989 w 982225"/>
              <a:gd name="connsiteY2" fmla="*/ 568246 h 831909"/>
              <a:gd name="connsiteX3" fmla="*/ 311 w 982225"/>
              <a:gd name="connsiteY3" fmla="*/ 0 h 831909"/>
              <a:gd name="connsiteX0" fmla="*/ 817461 w 981914"/>
              <a:gd name="connsiteY0" fmla="*/ 831909 h 831909"/>
              <a:gd name="connsiteX1" fmla="*/ 968927 w 981914"/>
              <a:gd name="connsiteY1" fmla="*/ 697272 h 831909"/>
              <a:gd name="connsiteX2" fmla="*/ 138678 w 981914"/>
              <a:gd name="connsiteY2" fmla="*/ 568246 h 831909"/>
              <a:gd name="connsiteX3" fmla="*/ 0 w 981914"/>
              <a:gd name="connsiteY3" fmla="*/ 0 h 831909"/>
              <a:gd name="connsiteX0" fmla="*/ 817461 w 981914"/>
              <a:gd name="connsiteY0" fmla="*/ 831909 h 831909"/>
              <a:gd name="connsiteX1" fmla="*/ 968927 w 981914"/>
              <a:gd name="connsiteY1" fmla="*/ 697272 h 831909"/>
              <a:gd name="connsiteX2" fmla="*/ 186306 w 981914"/>
              <a:gd name="connsiteY2" fmla="*/ 501571 h 831909"/>
              <a:gd name="connsiteX3" fmla="*/ 0 w 981914"/>
              <a:gd name="connsiteY3" fmla="*/ 0 h 831909"/>
              <a:gd name="connsiteX0" fmla="*/ 821850 w 986303"/>
              <a:gd name="connsiteY0" fmla="*/ 831909 h 831909"/>
              <a:gd name="connsiteX1" fmla="*/ 973316 w 986303"/>
              <a:gd name="connsiteY1" fmla="*/ 697272 h 831909"/>
              <a:gd name="connsiteX2" fmla="*/ 114498 w 986303"/>
              <a:gd name="connsiteY2" fmla="*/ 415846 h 831909"/>
              <a:gd name="connsiteX3" fmla="*/ 4389 w 986303"/>
              <a:gd name="connsiteY3" fmla="*/ 0 h 831909"/>
              <a:gd name="connsiteX0" fmla="*/ 821850 w 986303"/>
              <a:gd name="connsiteY0" fmla="*/ 831909 h 831909"/>
              <a:gd name="connsiteX1" fmla="*/ 973316 w 986303"/>
              <a:gd name="connsiteY1" fmla="*/ 697272 h 831909"/>
              <a:gd name="connsiteX2" fmla="*/ 114498 w 986303"/>
              <a:gd name="connsiteY2" fmla="*/ 415846 h 831909"/>
              <a:gd name="connsiteX3" fmla="*/ 4389 w 986303"/>
              <a:gd name="connsiteY3" fmla="*/ 0 h 831909"/>
              <a:gd name="connsiteX0" fmla="*/ 714601 w 1363992"/>
              <a:gd name="connsiteY0" fmla="*/ 439411 h 893377"/>
              <a:gd name="connsiteX1" fmla="*/ 866067 w 1363992"/>
              <a:gd name="connsiteY1" fmla="*/ 304774 h 893377"/>
              <a:gd name="connsiteX2" fmla="*/ 7249 w 1363992"/>
              <a:gd name="connsiteY2" fmla="*/ 23348 h 893377"/>
              <a:gd name="connsiteX3" fmla="*/ 1363990 w 1363992"/>
              <a:gd name="connsiteY3" fmla="*/ 893377 h 893377"/>
              <a:gd name="connsiteX0" fmla="*/ 0 w 1101777"/>
              <a:gd name="connsiteY0" fmla="*/ 151057 h 857994"/>
              <a:gd name="connsiteX1" fmla="*/ 151466 w 1101777"/>
              <a:gd name="connsiteY1" fmla="*/ 16420 h 857994"/>
              <a:gd name="connsiteX2" fmla="*/ 1092875 w 1101777"/>
              <a:gd name="connsiteY2" fmla="*/ 839894 h 857994"/>
              <a:gd name="connsiteX3" fmla="*/ 649389 w 1101777"/>
              <a:gd name="connsiteY3" fmla="*/ 605023 h 857994"/>
              <a:gd name="connsiteX0" fmla="*/ 0 w 1209190"/>
              <a:gd name="connsiteY0" fmla="*/ 29187 h 730383"/>
              <a:gd name="connsiteX1" fmla="*/ 1208743 w 1209190"/>
              <a:gd name="connsiteY1" fmla="*/ 18375 h 730383"/>
              <a:gd name="connsiteX2" fmla="*/ 1092875 w 1209190"/>
              <a:gd name="connsiteY2" fmla="*/ 718024 h 730383"/>
              <a:gd name="connsiteX3" fmla="*/ 649389 w 1209190"/>
              <a:gd name="connsiteY3" fmla="*/ 483153 h 730383"/>
              <a:gd name="connsiteX0" fmla="*/ 0 w 1209190"/>
              <a:gd name="connsiteY0" fmla="*/ 24205 h 1043435"/>
              <a:gd name="connsiteX1" fmla="*/ 1208743 w 1209190"/>
              <a:gd name="connsiteY1" fmla="*/ 13393 h 1043435"/>
              <a:gd name="connsiteX2" fmla="*/ 1159552 w 1209190"/>
              <a:gd name="connsiteY2" fmla="*/ 1036892 h 1043435"/>
              <a:gd name="connsiteX3" fmla="*/ 649389 w 1209190"/>
              <a:gd name="connsiteY3" fmla="*/ 478171 h 1043435"/>
              <a:gd name="connsiteX0" fmla="*/ 0 w 1337464"/>
              <a:gd name="connsiteY0" fmla="*/ 10812 h 1030042"/>
              <a:gd name="connsiteX1" fmla="*/ 1208743 w 1337464"/>
              <a:gd name="connsiteY1" fmla="*/ 0 h 1030042"/>
              <a:gd name="connsiteX2" fmla="*/ 1159552 w 1337464"/>
              <a:gd name="connsiteY2" fmla="*/ 1023499 h 1030042"/>
              <a:gd name="connsiteX3" fmla="*/ 649389 w 1337464"/>
              <a:gd name="connsiteY3" fmla="*/ 464778 h 1030042"/>
              <a:gd name="connsiteX0" fmla="*/ 0 w 1337464"/>
              <a:gd name="connsiteY0" fmla="*/ 11949 h 1031179"/>
              <a:gd name="connsiteX1" fmla="*/ 1208743 w 1337464"/>
              <a:gd name="connsiteY1" fmla="*/ 1137 h 1031179"/>
              <a:gd name="connsiteX2" fmla="*/ 1159552 w 1337464"/>
              <a:gd name="connsiteY2" fmla="*/ 1024636 h 1031179"/>
              <a:gd name="connsiteX3" fmla="*/ 649389 w 1337464"/>
              <a:gd name="connsiteY3" fmla="*/ 465915 h 1031179"/>
              <a:gd name="connsiteX0" fmla="*/ 0 w 1217224"/>
              <a:gd name="connsiteY0" fmla="*/ 11949 h 1031179"/>
              <a:gd name="connsiteX1" fmla="*/ 1208743 w 1217224"/>
              <a:gd name="connsiteY1" fmla="*/ 1137 h 1031179"/>
              <a:gd name="connsiteX2" fmla="*/ 1159552 w 1217224"/>
              <a:gd name="connsiteY2" fmla="*/ 1024636 h 1031179"/>
              <a:gd name="connsiteX3" fmla="*/ 649389 w 1217224"/>
              <a:gd name="connsiteY3" fmla="*/ 465915 h 1031179"/>
              <a:gd name="connsiteX0" fmla="*/ 0 w 1222932"/>
              <a:gd name="connsiteY0" fmla="*/ 3495 h 1022484"/>
              <a:gd name="connsiteX1" fmla="*/ 1218270 w 1222932"/>
              <a:gd name="connsiteY1" fmla="*/ 2208 h 1022484"/>
              <a:gd name="connsiteX2" fmla="*/ 1159552 w 1222932"/>
              <a:gd name="connsiteY2" fmla="*/ 1016182 h 1022484"/>
              <a:gd name="connsiteX3" fmla="*/ 649389 w 1222932"/>
              <a:gd name="connsiteY3" fmla="*/ 457461 h 1022484"/>
              <a:gd name="connsiteX0" fmla="*/ 0 w 1222932"/>
              <a:gd name="connsiteY0" fmla="*/ 3495 h 1022484"/>
              <a:gd name="connsiteX1" fmla="*/ 1218270 w 1222932"/>
              <a:gd name="connsiteY1" fmla="*/ 2208 h 1022484"/>
              <a:gd name="connsiteX2" fmla="*/ 1159552 w 1222932"/>
              <a:gd name="connsiteY2" fmla="*/ 1016182 h 1022484"/>
              <a:gd name="connsiteX3" fmla="*/ 649389 w 1222932"/>
              <a:gd name="connsiteY3" fmla="*/ 457461 h 1022484"/>
              <a:gd name="connsiteX0" fmla="*/ 0 w 1222932"/>
              <a:gd name="connsiteY0" fmla="*/ 3495 h 1033180"/>
              <a:gd name="connsiteX1" fmla="*/ 1218270 w 1222932"/>
              <a:gd name="connsiteY1" fmla="*/ 2208 h 1033180"/>
              <a:gd name="connsiteX2" fmla="*/ 1159552 w 1222932"/>
              <a:gd name="connsiteY2" fmla="*/ 1016182 h 1033180"/>
              <a:gd name="connsiteX3" fmla="*/ 649389 w 1222932"/>
              <a:gd name="connsiteY3" fmla="*/ 457461 h 1033180"/>
              <a:gd name="connsiteX0" fmla="*/ 0 w 1218270"/>
              <a:gd name="connsiteY0" fmla="*/ 3495 h 1033180"/>
              <a:gd name="connsiteX1" fmla="*/ 1218270 w 1218270"/>
              <a:gd name="connsiteY1" fmla="*/ 2208 h 1033180"/>
              <a:gd name="connsiteX2" fmla="*/ 1159552 w 1218270"/>
              <a:gd name="connsiteY2" fmla="*/ 1016182 h 1033180"/>
              <a:gd name="connsiteX3" fmla="*/ 649389 w 1218270"/>
              <a:gd name="connsiteY3" fmla="*/ 457461 h 1033180"/>
              <a:gd name="connsiteX0" fmla="*/ 0 w 1170645"/>
              <a:gd name="connsiteY0" fmla="*/ 3495 h 1033180"/>
              <a:gd name="connsiteX1" fmla="*/ 1170645 w 1170645"/>
              <a:gd name="connsiteY1" fmla="*/ 2208 h 1033180"/>
              <a:gd name="connsiteX2" fmla="*/ 1159552 w 1170645"/>
              <a:gd name="connsiteY2" fmla="*/ 1016182 h 1033180"/>
              <a:gd name="connsiteX3" fmla="*/ 649389 w 1170645"/>
              <a:gd name="connsiteY3" fmla="*/ 457461 h 1033180"/>
              <a:gd name="connsiteX0" fmla="*/ 0 w 1178604"/>
              <a:gd name="connsiteY0" fmla="*/ 3495 h 1173427"/>
              <a:gd name="connsiteX1" fmla="*/ 1170645 w 1178604"/>
              <a:gd name="connsiteY1" fmla="*/ 2208 h 1173427"/>
              <a:gd name="connsiteX2" fmla="*/ 1178604 w 1178604"/>
              <a:gd name="connsiteY2" fmla="*/ 1159057 h 1173427"/>
              <a:gd name="connsiteX3" fmla="*/ 649389 w 1178604"/>
              <a:gd name="connsiteY3" fmla="*/ 457461 h 1173427"/>
              <a:gd name="connsiteX0" fmla="*/ 0 w 1178606"/>
              <a:gd name="connsiteY0" fmla="*/ 3495 h 1229740"/>
              <a:gd name="connsiteX1" fmla="*/ 1170645 w 1178606"/>
              <a:gd name="connsiteY1" fmla="*/ 2208 h 1229740"/>
              <a:gd name="connsiteX2" fmla="*/ 1178606 w 1178606"/>
              <a:gd name="connsiteY2" fmla="*/ 1216207 h 1229740"/>
              <a:gd name="connsiteX3" fmla="*/ 649389 w 1178606"/>
              <a:gd name="connsiteY3" fmla="*/ 457461 h 1229740"/>
              <a:gd name="connsiteX0" fmla="*/ 0 w 1178606"/>
              <a:gd name="connsiteY0" fmla="*/ 3495 h 1216207"/>
              <a:gd name="connsiteX1" fmla="*/ 1170645 w 1178606"/>
              <a:gd name="connsiteY1" fmla="*/ 2208 h 1216207"/>
              <a:gd name="connsiteX2" fmla="*/ 1178606 w 1178606"/>
              <a:gd name="connsiteY2" fmla="*/ 1216207 h 1216207"/>
              <a:gd name="connsiteX3" fmla="*/ 649389 w 1178606"/>
              <a:gd name="connsiteY3" fmla="*/ 457461 h 1216207"/>
              <a:gd name="connsiteX0" fmla="*/ 0 w 1178606"/>
              <a:gd name="connsiteY0" fmla="*/ 3495 h 1219045"/>
              <a:gd name="connsiteX1" fmla="*/ 1170645 w 1178606"/>
              <a:gd name="connsiteY1" fmla="*/ 2208 h 1219045"/>
              <a:gd name="connsiteX2" fmla="*/ 1178606 w 1178606"/>
              <a:gd name="connsiteY2" fmla="*/ 1216207 h 1219045"/>
              <a:gd name="connsiteX3" fmla="*/ 649389 w 1178606"/>
              <a:gd name="connsiteY3" fmla="*/ 457461 h 1219045"/>
              <a:gd name="connsiteX0" fmla="*/ 0 w 1178606"/>
              <a:gd name="connsiteY0" fmla="*/ 3495 h 1216207"/>
              <a:gd name="connsiteX1" fmla="*/ 1170645 w 1178606"/>
              <a:gd name="connsiteY1" fmla="*/ 2208 h 1216207"/>
              <a:gd name="connsiteX2" fmla="*/ 1178606 w 1178606"/>
              <a:gd name="connsiteY2" fmla="*/ 1216207 h 1216207"/>
              <a:gd name="connsiteX3" fmla="*/ 649389 w 1178606"/>
              <a:gd name="connsiteY3" fmla="*/ 457461 h 1216207"/>
              <a:gd name="connsiteX0" fmla="*/ 0 w 1178606"/>
              <a:gd name="connsiteY0" fmla="*/ 3495 h 1216207"/>
              <a:gd name="connsiteX1" fmla="*/ 1170645 w 1178606"/>
              <a:gd name="connsiteY1" fmla="*/ 2208 h 1216207"/>
              <a:gd name="connsiteX2" fmla="*/ 1178606 w 1178606"/>
              <a:gd name="connsiteY2" fmla="*/ 1216207 h 1216207"/>
              <a:gd name="connsiteX3" fmla="*/ 649389 w 1178606"/>
              <a:gd name="connsiteY3" fmla="*/ 457461 h 1216207"/>
              <a:gd name="connsiteX0" fmla="*/ 5166 w 545594"/>
              <a:gd name="connsiteY0" fmla="*/ 1982499 h 1982499"/>
              <a:gd name="connsiteX1" fmla="*/ 537633 w 545594"/>
              <a:gd name="connsiteY1" fmla="*/ 12 h 1982499"/>
              <a:gd name="connsiteX2" fmla="*/ 545594 w 545594"/>
              <a:gd name="connsiteY2" fmla="*/ 1214011 h 1982499"/>
              <a:gd name="connsiteX3" fmla="*/ 16377 w 545594"/>
              <a:gd name="connsiteY3" fmla="*/ 455265 h 1982499"/>
              <a:gd name="connsiteX0" fmla="*/ 60656 w 601084"/>
              <a:gd name="connsiteY0" fmla="*/ 1982502 h 1982502"/>
              <a:gd name="connsiteX1" fmla="*/ 593123 w 601084"/>
              <a:gd name="connsiteY1" fmla="*/ 15 h 1982502"/>
              <a:gd name="connsiteX2" fmla="*/ 601084 w 601084"/>
              <a:gd name="connsiteY2" fmla="*/ 1214014 h 1982502"/>
              <a:gd name="connsiteX3" fmla="*/ 71867 w 601084"/>
              <a:gd name="connsiteY3" fmla="*/ 455268 h 1982502"/>
              <a:gd name="connsiteX0" fmla="*/ 347855 w 888283"/>
              <a:gd name="connsiteY0" fmla="*/ 1982502 h 1982502"/>
              <a:gd name="connsiteX1" fmla="*/ 394547 w 888283"/>
              <a:gd name="connsiteY1" fmla="*/ 15 h 1982502"/>
              <a:gd name="connsiteX2" fmla="*/ 888283 w 888283"/>
              <a:gd name="connsiteY2" fmla="*/ 1214014 h 1982502"/>
              <a:gd name="connsiteX3" fmla="*/ 359066 w 888283"/>
              <a:gd name="connsiteY3" fmla="*/ 455268 h 1982502"/>
              <a:gd name="connsiteX0" fmla="*/ 814192 w 860884"/>
              <a:gd name="connsiteY0" fmla="*/ 2170262 h 2170262"/>
              <a:gd name="connsiteX1" fmla="*/ 860884 w 860884"/>
              <a:gd name="connsiteY1" fmla="*/ 187775 h 2170262"/>
              <a:gd name="connsiteX2" fmla="*/ 202097 w 860884"/>
              <a:gd name="connsiteY2" fmla="*/ 173048 h 2170262"/>
              <a:gd name="connsiteX3" fmla="*/ 825403 w 860884"/>
              <a:gd name="connsiteY3" fmla="*/ 643028 h 2170262"/>
              <a:gd name="connsiteX0" fmla="*/ 2046189 w 2092881"/>
              <a:gd name="connsiteY0" fmla="*/ 4041834 h 4041834"/>
              <a:gd name="connsiteX1" fmla="*/ 2092881 w 2092881"/>
              <a:gd name="connsiteY1" fmla="*/ 2059347 h 4041834"/>
              <a:gd name="connsiteX2" fmla="*/ 1434094 w 2092881"/>
              <a:gd name="connsiteY2" fmla="*/ 2044620 h 4041834"/>
              <a:gd name="connsiteX3" fmla="*/ 0 w 2092881"/>
              <a:gd name="connsiteY3" fmla="*/ 0 h 4041834"/>
              <a:gd name="connsiteX0" fmla="*/ 2046189 w 2100302"/>
              <a:gd name="connsiteY0" fmla="*/ 4041834 h 4041834"/>
              <a:gd name="connsiteX1" fmla="*/ 2092881 w 2100302"/>
              <a:gd name="connsiteY1" fmla="*/ 2059347 h 4041834"/>
              <a:gd name="connsiteX2" fmla="*/ 1434094 w 2100302"/>
              <a:gd name="connsiteY2" fmla="*/ 2044620 h 4041834"/>
              <a:gd name="connsiteX3" fmla="*/ 0 w 2100302"/>
              <a:gd name="connsiteY3" fmla="*/ 0 h 4041834"/>
              <a:gd name="connsiteX0" fmla="*/ 2046189 w 2100302"/>
              <a:gd name="connsiteY0" fmla="*/ 4041834 h 4041834"/>
              <a:gd name="connsiteX1" fmla="*/ 2092881 w 2100302"/>
              <a:gd name="connsiteY1" fmla="*/ 2059347 h 4041834"/>
              <a:gd name="connsiteX2" fmla="*/ 1434094 w 2100302"/>
              <a:gd name="connsiteY2" fmla="*/ 2044620 h 4041834"/>
              <a:gd name="connsiteX3" fmla="*/ 0 w 2100302"/>
              <a:gd name="connsiteY3" fmla="*/ 0 h 4041834"/>
              <a:gd name="connsiteX0" fmla="*/ 2046189 w 2092881"/>
              <a:gd name="connsiteY0" fmla="*/ 4041834 h 4041834"/>
              <a:gd name="connsiteX1" fmla="*/ 2092881 w 2092881"/>
              <a:gd name="connsiteY1" fmla="*/ 2059347 h 4041834"/>
              <a:gd name="connsiteX2" fmla="*/ 1434094 w 2092881"/>
              <a:gd name="connsiteY2" fmla="*/ 2044620 h 4041834"/>
              <a:gd name="connsiteX3" fmla="*/ 0 w 2092881"/>
              <a:gd name="connsiteY3" fmla="*/ 0 h 4041834"/>
              <a:gd name="connsiteX0" fmla="*/ 2046189 w 2092881"/>
              <a:gd name="connsiteY0" fmla="*/ 4041834 h 4041834"/>
              <a:gd name="connsiteX1" fmla="*/ 2092881 w 2092881"/>
              <a:gd name="connsiteY1" fmla="*/ 2059347 h 4041834"/>
              <a:gd name="connsiteX2" fmla="*/ 1434094 w 2092881"/>
              <a:gd name="connsiteY2" fmla="*/ 2044620 h 4041834"/>
              <a:gd name="connsiteX3" fmla="*/ 0 w 2092881"/>
              <a:gd name="connsiteY3" fmla="*/ 0 h 4041834"/>
              <a:gd name="connsiteX0" fmla="*/ 2046189 w 2175997"/>
              <a:gd name="connsiteY0" fmla="*/ 4041834 h 4041834"/>
              <a:gd name="connsiteX1" fmla="*/ 2092881 w 2175997"/>
              <a:gd name="connsiteY1" fmla="*/ 2059347 h 4041834"/>
              <a:gd name="connsiteX2" fmla="*/ 1434094 w 2175997"/>
              <a:gd name="connsiteY2" fmla="*/ 2044620 h 4041834"/>
              <a:gd name="connsiteX3" fmla="*/ 0 w 2175997"/>
              <a:gd name="connsiteY3" fmla="*/ 0 h 4041834"/>
              <a:gd name="connsiteX0" fmla="*/ 2046189 w 2254808"/>
              <a:gd name="connsiteY0" fmla="*/ 4041834 h 4041834"/>
              <a:gd name="connsiteX1" fmla="*/ 2254808 w 2254808"/>
              <a:gd name="connsiteY1" fmla="*/ 2145072 h 4041834"/>
              <a:gd name="connsiteX2" fmla="*/ 1434094 w 2254808"/>
              <a:gd name="connsiteY2" fmla="*/ 2044620 h 4041834"/>
              <a:gd name="connsiteX3" fmla="*/ 0 w 2254808"/>
              <a:gd name="connsiteY3" fmla="*/ 0 h 4041834"/>
              <a:gd name="connsiteX0" fmla="*/ 2046189 w 2355552"/>
              <a:gd name="connsiteY0" fmla="*/ 4041834 h 4041834"/>
              <a:gd name="connsiteX1" fmla="*/ 2254808 w 2355552"/>
              <a:gd name="connsiteY1" fmla="*/ 2145072 h 4041834"/>
              <a:gd name="connsiteX2" fmla="*/ 1434094 w 2355552"/>
              <a:gd name="connsiteY2" fmla="*/ 2044620 h 4041834"/>
              <a:gd name="connsiteX3" fmla="*/ 0 w 2355552"/>
              <a:gd name="connsiteY3" fmla="*/ 0 h 4041834"/>
              <a:gd name="connsiteX0" fmla="*/ 2046189 w 2355552"/>
              <a:gd name="connsiteY0" fmla="*/ 4041834 h 4041834"/>
              <a:gd name="connsiteX1" fmla="*/ 2254808 w 2355552"/>
              <a:gd name="connsiteY1" fmla="*/ 2145072 h 4041834"/>
              <a:gd name="connsiteX2" fmla="*/ 1434094 w 2355552"/>
              <a:gd name="connsiteY2" fmla="*/ 2044620 h 4041834"/>
              <a:gd name="connsiteX3" fmla="*/ 0 w 2355552"/>
              <a:gd name="connsiteY3" fmla="*/ 0 h 4041834"/>
              <a:gd name="connsiteX0" fmla="*/ 2046189 w 2355552"/>
              <a:gd name="connsiteY0" fmla="*/ 4041834 h 4041834"/>
              <a:gd name="connsiteX1" fmla="*/ 2254808 w 2355552"/>
              <a:gd name="connsiteY1" fmla="*/ 2145072 h 4041834"/>
              <a:gd name="connsiteX2" fmla="*/ 1434094 w 2355552"/>
              <a:gd name="connsiteY2" fmla="*/ 2044620 h 4041834"/>
              <a:gd name="connsiteX3" fmla="*/ 0 w 2355552"/>
              <a:gd name="connsiteY3" fmla="*/ 0 h 4041834"/>
              <a:gd name="connsiteX0" fmla="*/ 2046189 w 2290283"/>
              <a:gd name="connsiteY0" fmla="*/ 4041834 h 4041834"/>
              <a:gd name="connsiteX1" fmla="*/ 2064308 w 2290283"/>
              <a:gd name="connsiteY1" fmla="*/ 2059347 h 4041834"/>
              <a:gd name="connsiteX2" fmla="*/ 1434094 w 2290283"/>
              <a:gd name="connsiteY2" fmla="*/ 2044620 h 4041834"/>
              <a:gd name="connsiteX3" fmla="*/ 0 w 2290283"/>
              <a:gd name="connsiteY3" fmla="*/ 0 h 4041834"/>
              <a:gd name="connsiteX0" fmla="*/ 2046189 w 2064943"/>
              <a:gd name="connsiteY0" fmla="*/ 4041834 h 4041834"/>
              <a:gd name="connsiteX1" fmla="*/ 2064308 w 2064943"/>
              <a:gd name="connsiteY1" fmla="*/ 2059347 h 4041834"/>
              <a:gd name="connsiteX2" fmla="*/ 1434094 w 2064943"/>
              <a:gd name="connsiteY2" fmla="*/ 2044620 h 4041834"/>
              <a:gd name="connsiteX3" fmla="*/ 0 w 2064943"/>
              <a:gd name="connsiteY3" fmla="*/ 0 h 4041834"/>
              <a:gd name="connsiteX0" fmla="*/ 2093816 w 2093816"/>
              <a:gd name="connsiteY0" fmla="*/ 4051359 h 4051359"/>
              <a:gd name="connsiteX1" fmla="*/ 2064308 w 2093816"/>
              <a:gd name="connsiteY1" fmla="*/ 2059347 h 4051359"/>
              <a:gd name="connsiteX2" fmla="*/ 1434094 w 2093816"/>
              <a:gd name="connsiteY2" fmla="*/ 2044620 h 4051359"/>
              <a:gd name="connsiteX3" fmla="*/ 0 w 2093816"/>
              <a:gd name="connsiteY3" fmla="*/ 0 h 4051359"/>
              <a:gd name="connsiteX0" fmla="*/ 2093816 w 2093816"/>
              <a:gd name="connsiteY0" fmla="*/ 4051359 h 4051359"/>
              <a:gd name="connsiteX1" fmla="*/ 2064308 w 2093816"/>
              <a:gd name="connsiteY1" fmla="*/ 2059347 h 4051359"/>
              <a:gd name="connsiteX2" fmla="*/ 1462671 w 2093816"/>
              <a:gd name="connsiteY2" fmla="*/ 2054145 h 4051359"/>
              <a:gd name="connsiteX3" fmla="*/ 0 w 2093816"/>
              <a:gd name="connsiteY3" fmla="*/ 0 h 4051359"/>
              <a:gd name="connsiteX0" fmla="*/ 2055713 w 2055713"/>
              <a:gd name="connsiteY0" fmla="*/ 3775134 h 3775134"/>
              <a:gd name="connsiteX1" fmla="*/ 2026205 w 2055713"/>
              <a:gd name="connsiteY1" fmla="*/ 1783122 h 3775134"/>
              <a:gd name="connsiteX2" fmla="*/ 1424568 w 2055713"/>
              <a:gd name="connsiteY2" fmla="*/ 1777920 h 3775134"/>
              <a:gd name="connsiteX3" fmla="*/ 0 w 2055713"/>
              <a:gd name="connsiteY3" fmla="*/ 0 h 3775134"/>
              <a:gd name="connsiteX0" fmla="*/ 2065236 w 2065236"/>
              <a:gd name="connsiteY0" fmla="*/ 3918010 h 3918010"/>
              <a:gd name="connsiteX1" fmla="*/ 2035728 w 2065236"/>
              <a:gd name="connsiteY1" fmla="*/ 1925998 h 3918010"/>
              <a:gd name="connsiteX2" fmla="*/ 1434091 w 2065236"/>
              <a:gd name="connsiteY2" fmla="*/ 1920796 h 3918010"/>
              <a:gd name="connsiteX3" fmla="*/ 0 w 2065236"/>
              <a:gd name="connsiteY3" fmla="*/ 0 h 3918010"/>
              <a:gd name="connsiteX0" fmla="*/ 2065236 w 2065236"/>
              <a:gd name="connsiteY0" fmla="*/ 3918010 h 3918010"/>
              <a:gd name="connsiteX1" fmla="*/ 2035728 w 2065236"/>
              <a:gd name="connsiteY1" fmla="*/ 1925998 h 3918010"/>
              <a:gd name="connsiteX2" fmla="*/ 1434091 w 2065236"/>
              <a:gd name="connsiteY2" fmla="*/ 1920796 h 3918010"/>
              <a:gd name="connsiteX3" fmla="*/ 0 w 2065236"/>
              <a:gd name="connsiteY3" fmla="*/ 0 h 3918010"/>
              <a:gd name="connsiteX0" fmla="*/ 2027136 w 2027136"/>
              <a:gd name="connsiteY0" fmla="*/ 3584635 h 3584635"/>
              <a:gd name="connsiteX1" fmla="*/ 1997628 w 2027136"/>
              <a:gd name="connsiteY1" fmla="*/ 1592623 h 3584635"/>
              <a:gd name="connsiteX2" fmla="*/ 1395991 w 2027136"/>
              <a:gd name="connsiteY2" fmla="*/ 1587421 h 3584635"/>
              <a:gd name="connsiteX3" fmla="*/ 0 w 2027136"/>
              <a:gd name="connsiteY3" fmla="*/ 0 h 3584635"/>
              <a:gd name="connsiteX0" fmla="*/ 2027136 w 2027136"/>
              <a:gd name="connsiteY0" fmla="*/ 3584635 h 3584635"/>
              <a:gd name="connsiteX1" fmla="*/ 1997628 w 2027136"/>
              <a:gd name="connsiteY1" fmla="*/ 1592623 h 3584635"/>
              <a:gd name="connsiteX2" fmla="*/ 1395991 w 2027136"/>
              <a:gd name="connsiteY2" fmla="*/ 1587421 h 3584635"/>
              <a:gd name="connsiteX3" fmla="*/ 0 w 2027136"/>
              <a:gd name="connsiteY3" fmla="*/ 0 h 3584635"/>
              <a:gd name="connsiteX0" fmla="*/ 631145 w 631145"/>
              <a:gd name="connsiteY0" fmla="*/ 1997214 h 1997214"/>
              <a:gd name="connsiteX1" fmla="*/ 601637 w 631145"/>
              <a:gd name="connsiteY1" fmla="*/ 5202 h 1997214"/>
              <a:gd name="connsiteX2" fmla="*/ 0 w 631145"/>
              <a:gd name="connsiteY2" fmla="*/ 0 h 1997214"/>
              <a:gd name="connsiteX0" fmla="*/ 671058 w 671058"/>
              <a:gd name="connsiteY0" fmla="*/ 1997214 h 1997214"/>
              <a:gd name="connsiteX1" fmla="*/ 641550 w 671058"/>
              <a:gd name="connsiteY1" fmla="*/ 5202 h 1997214"/>
              <a:gd name="connsiteX2" fmla="*/ 39913 w 671058"/>
              <a:gd name="connsiteY2" fmla="*/ 0 h 1997214"/>
              <a:gd name="connsiteX3" fmla="*/ 57148 w 671058"/>
              <a:gd name="connsiteY3" fmla="*/ 4950 h 1997214"/>
              <a:gd name="connsiteX0" fmla="*/ 2061717 w 2061717"/>
              <a:gd name="connsiteY0" fmla="*/ 4078239 h 4078239"/>
              <a:gd name="connsiteX1" fmla="*/ 2032209 w 2061717"/>
              <a:gd name="connsiteY1" fmla="*/ 2086227 h 4078239"/>
              <a:gd name="connsiteX2" fmla="*/ 1430572 w 2061717"/>
              <a:gd name="connsiteY2" fmla="*/ 2081025 h 4078239"/>
              <a:gd name="connsiteX3" fmla="*/ 7 w 2061717"/>
              <a:gd name="connsiteY3" fmla="*/ 0 h 4078239"/>
              <a:gd name="connsiteX0" fmla="*/ 2004568 w 2004568"/>
              <a:gd name="connsiteY0" fmla="*/ 4097289 h 4097289"/>
              <a:gd name="connsiteX1" fmla="*/ 1975060 w 2004568"/>
              <a:gd name="connsiteY1" fmla="*/ 2105277 h 4097289"/>
              <a:gd name="connsiteX2" fmla="*/ 1373423 w 2004568"/>
              <a:gd name="connsiteY2" fmla="*/ 2100075 h 4097289"/>
              <a:gd name="connsiteX3" fmla="*/ 8 w 2004568"/>
              <a:gd name="connsiteY3" fmla="*/ 0 h 4097289"/>
              <a:gd name="connsiteX0" fmla="*/ 2023615 w 2023615"/>
              <a:gd name="connsiteY0" fmla="*/ 4049665 h 4049665"/>
              <a:gd name="connsiteX1" fmla="*/ 1994107 w 2023615"/>
              <a:gd name="connsiteY1" fmla="*/ 2057653 h 4049665"/>
              <a:gd name="connsiteX2" fmla="*/ 1392470 w 2023615"/>
              <a:gd name="connsiteY2" fmla="*/ 2052451 h 4049665"/>
              <a:gd name="connsiteX3" fmla="*/ 7 w 2023615"/>
              <a:gd name="connsiteY3" fmla="*/ 1 h 4049665"/>
              <a:gd name="connsiteX0" fmla="*/ 2023615 w 2023615"/>
              <a:gd name="connsiteY0" fmla="*/ 4306839 h 4306839"/>
              <a:gd name="connsiteX1" fmla="*/ 1994107 w 2023615"/>
              <a:gd name="connsiteY1" fmla="*/ 2314827 h 4306839"/>
              <a:gd name="connsiteX2" fmla="*/ 1392470 w 2023615"/>
              <a:gd name="connsiteY2" fmla="*/ 2309625 h 4306839"/>
              <a:gd name="connsiteX3" fmla="*/ 7 w 2023615"/>
              <a:gd name="connsiteY3" fmla="*/ 0 h 4306839"/>
              <a:gd name="connsiteX0" fmla="*/ 2023615 w 2023615"/>
              <a:gd name="connsiteY0" fmla="*/ 3973465 h 3973465"/>
              <a:gd name="connsiteX1" fmla="*/ 1994107 w 2023615"/>
              <a:gd name="connsiteY1" fmla="*/ 1981453 h 3973465"/>
              <a:gd name="connsiteX2" fmla="*/ 1392470 w 2023615"/>
              <a:gd name="connsiteY2" fmla="*/ 1976251 h 3973465"/>
              <a:gd name="connsiteX3" fmla="*/ 7 w 2023615"/>
              <a:gd name="connsiteY3" fmla="*/ 1 h 3973465"/>
              <a:gd name="connsiteX0" fmla="*/ 1433072 w 1433072"/>
              <a:gd name="connsiteY0" fmla="*/ 3440065 h 3440065"/>
              <a:gd name="connsiteX1" fmla="*/ 1403564 w 1433072"/>
              <a:gd name="connsiteY1" fmla="*/ 1448053 h 3440065"/>
              <a:gd name="connsiteX2" fmla="*/ 801927 w 1433072"/>
              <a:gd name="connsiteY2" fmla="*/ 1442851 h 3440065"/>
              <a:gd name="connsiteX3" fmla="*/ 14 w 1433072"/>
              <a:gd name="connsiteY3" fmla="*/ 1 h 3440065"/>
              <a:gd name="connsiteX0" fmla="*/ 2052188 w 2052188"/>
              <a:gd name="connsiteY0" fmla="*/ 4106815 h 4106815"/>
              <a:gd name="connsiteX1" fmla="*/ 2022680 w 2052188"/>
              <a:gd name="connsiteY1" fmla="*/ 2114803 h 4106815"/>
              <a:gd name="connsiteX2" fmla="*/ 1421043 w 2052188"/>
              <a:gd name="connsiteY2" fmla="*/ 2109601 h 4106815"/>
              <a:gd name="connsiteX3" fmla="*/ 7 w 2052188"/>
              <a:gd name="connsiteY3" fmla="*/ 0 h 4106815"/>
              <a:gd name="connsiteX0" fmla="*/ 2052188 w 2052188"/>
              <a:gd name="connsiteY0" fmla="*/ 4106816 h 4106816"/>
              <a:gd name="connsiteX1" fmla="*/ 2022680 w 2052188"/>
              <a:gd name="connsiteY1" fmla="*/ 2114804 h 4106816"/>
              <a:gd name="connsiteX2" fmla="*/ 1421043 w 2052188"/>
              <a:gd name="connsiteY2" fmla="*/ 2109602 h 4106816"/>
              <a:gd name="connsiteX3" fmla="*/ 7 w 2052188"/>
              <a:gd name="connsiteY3" fmla="*/ 1 h 4106816"/>
              <a:gd name="connsiteX0" fmla="*/ 2052198 w 2052198"/>
              <a:gd name="connsiteY0" fmla="*/ 4106816 h 4106816"/>
              <a:gd name="connsiteX1" fmla="*/ 2022690 w 2052198"/>
              <a:gd name="connsiteY1" fmla="*/ 2114804 h 4106816"/>
              <a:gd name="connsiteX2" fmla="*/ 1421053 w 2052198"/>
              <a:gd name="connsiteY2" fmla="*/ 2109602 h 4106816"/>
              <a:gd name="connsiteX3" fmla="*/ 17 w 2052198"/>
              <a:gd name="connsiteY3" fmla="*/ 1 h 4106816"/>
              <a:gd name="connsiteX0" fmla="*/ 2052278 w 2052278"/>
              <a:gd name="connsiteY0" fmla="*/ 4106816 h 4106816"/>
              <a:gd name="connsiteX1" fmla="*/ 2022770 w 2052278"/>
              <a:gd name="connsiteY1" fmla="*/ 2114804 h 4106816"/>
              <a:gd name="connsiteX2" fmla="*/ 1421133 w 2052278"/>
              <a:gd name="connsiteY2" fmla="*/ 2109602 h 4106816"/>
              <a:gd name="connsiteX3" fmla="*/ 97 w 2052278"/>
              <a:gd name="connsiteY3" fmla="*/ 1 h 4106816"/>
              <a:gd name="connsiteX0" fmla="*/ 2069101 w 2069101"/>
              <a:gd name="connsiteY0" fmla="*/ 4106816 h 4106816"/>
              <a:gd name="connsiteX1" fmla="*/ 2039593 w 2069101"/>
              <a:gd name="connsiteY1" fmla="*/ 2114804 h 4106816"/>
              <a:gd name="connsiteX2" fmla="*/ 1437956 w 2069101"/>
              <a:gd name="connsiteY2" fmla="*/ 2109602 h 4106816"/>
              <a:gd name="connsiteX3" fmla="*/ 16920 w 2069101"/>
              <a:gd name="connsiteY3" fmla="*/ 1 h 410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101" h="4106816">
                <a:moveTo>
                  <a:pt x="2069101" y="4106816"/>
                </a:moveTo>
                <a:cubicBezTo>
                  <a:pt x="2051870" y="3391973"/>
                  <a:pt x="2045787" y="2595144"/>
                  <a:pt x="2039593" y="2114804"/>
                </a:cubicBezTo>
                <a:cubicBezTo>
                  <a:pt x="1539274" y="2111823"/>
                  <a:pt x="2237622" y="2119452"/>
                  <a:pt x="1437956" y="2109602"/>
                </a:cubicBezTo>
                <a:cubicBezTo>
                  <a:pt x="-250117" y="1376135"/>
                  <a:pt x="13330" y="-1030"/>
                  <a:pt x="16920" y="1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orme libre 44"/>
          <p:cNvSpPr/>
          <p:nvPr/>
        </p:nvSpPr>
        <p:spPr>
          <a:xfrm rot="5400000">
            <a:off x="5841660" y="2512499"/>
            <a:ext cx="1551152" cy="2072152"/>
          </a:xfrm>
          <a:custGeom>
            <a:avLst/>
            <a:gdLst>
              <a:gd name="connsiteX0" fmla="*/ 0 w 2854066"/>
              <a:gd name="connsiteY0" fmla="*/ 631984 h 668317"/>
              <a:gd name="connsiteX1" fmla="*/ 291711 w 2854066"/>
              <a:gd name="connsiteY1" fmla="*/ 620764 h 668317"/>
              <a:gd name="connsiteX2" fmla="*/ 431956 w 2854066"/>
              <a:gd name="connsiteY2" fmla="*/ 166369 h 668317"/>
              <a:gd name="connsiteX3" fmla="*/ 2569296 w 2854066"/>
              <a:gd name="connsiteY3" fmla="*/ 9294 h 668317"/>
              <a:gd name="connsiteX4" fmla="*/ 2771250 w 2854066"/>
              <a:gd name="connsiteY4" fmla="*/ 31733 h 668317"/>
              <a:gd name="connsiteX0" fmla="*/ 0 w 2854066"/>
              <a:gd name="connsiteY0" fmla="*/ 631984 h 657155"/>
              <a:gd name="connsiteX1" fmla="*/ 297321 w 2854066"/>
              <a:gd name="connsiteY1" fmla="*/ 598325 h 657155"/>
              <a:gd name="connsiteX2" fmla="*/ 431956 w 2854066"/>
              <a:gd name="connsiteY2" fmla="*/ 166369 h 657155"/>
              <a:gd name="connsiteX3" fmla="*/ 2569296 w 2854066"/>
              <a:gd name="connsiteY3" fmla="*/ 9294 h 657155"/>
              <a:gd name="connsiteX4" fmla="*/ 2771250 w 2854066"/>
              <a:gd name="connsiteY4" fmla="*/ 31733 h 657155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54066"/>
              <a:gd name="connsiteY0" fmla="*/ 631984 h 659051"/>
              <a:gd name="connsiteX1" fmla="*/ 297321 w 2854066"/>
              <a:gd name="connsiteY1" fmla="*/ 598325 h 659051"/>
              <a:gd name="connsiteX2" fmla="*/ 431956 w 2854066"/>
              <a:gd name="connsiteY2" fmla="*/ 166369 h 659051"/>
              <a:gd name="connsiteX3" fmla="*/ 2569296 w 2854066"/>
              <a:gd name="connsiteY3" fmla="*/ 9294 h 659051"/>
              <a:gd name="connsiteX4" fmla="*/ 2771250 w 2854066"/>
              <a:gd name="connsiteY4" fmla="*/ 31733 h 659051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53721 h 684096"/>
              <a:gd name="connsiteX1" fmla="*/ 297321 w 2860266"/>
              <a:gd name="connsiteY1" fmla="*/ 620062 h 684096"/>
              <a:gd name="connsiteX2" fmla="*/ 319759 w 2860266"/>
              <a:gd name="connsiteY2" fmla="*/ 98349 h 684096"/>
              <a:gd name="connsiteX3" fmla="*/ 2569296 w 2860266"/>
              <a:gd name="connsiteY3" fmla="*/ 31031 h 684096"/>
              <a:gd name="connsiteX4" fmla="*/ 2771250 w 2860266"/>
              <a:gd name="connsiteY4" fmla="*/ 53470 h 684096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55871"/>
              <a:gd name="connsiteX1" fmla="*/ 297321 w 2860266"/>
              <a:gd name="connsiteY1" fmla="*/ 591837 h 655871"/>
              <a:gd name="connsiteX2" fmla="*/ 319759 w 2860266"/>
              <a:gd name="connsiteY2" fmla="*/ 70124 h 655871"/>
              <a:gd name="connsiteX3" fmla="*/ 2569296 w 2860266"/>
              <a:gd name="connsiteY3" fmla="*/ 2806 h 655871"/>
              <a:gd name="connsiteX4" fmla="*/ 2771250 w 2860266"/>
              <a:gd name="connsiteY4" fmla="*/ 25245 h 655871"/>
              <a:gd name="connsiteX0" fmla="*/ 0 w 2860266"/>
              <a:gd name="connsiteY0" fmla="*/ 625496 h 640885"/>
              <a:gd name="connsiteX1" fmla="*/ 297321 w 2860266"/>
              <a:gd name="connsiteY1" fmla="*/ 591837 h 640885"/>
              <a:gd name="connsiteX2" fmla="*/ 319759 w 2860266"/>
              <a:gd name="connsiteY2" fmla="*/ 70124 h 640885"/>
              <a:gd name="connsiteX3" fmla="*/ 2569296 w 2860266"/>
              <a:gd name="connsiteY3" fmla="*/ 2806 h 640885"/>
              <a:gd name="connsiteX4" fmla="*/ 2771250 w 2860266"/>
              <a:gd name="connsiteY4" fmla="*/ 25245 h 640885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25978"/>
              <a:gd name="connsiteX1" fmla="*/ 297321 w 2860266"/>
              <a:gd name="connsiteY1" fmla="*/ 591837 h 625978"/>
              <a:gd name="connsiteX2" fmla="*/ 319759 w 2860266"/>
              <a:gd name="connsiteY2" fmla="*/ 70124 h 625978"/>
              <a:gd name="connsiteX3" fmla="*/ 2569296 w 2860266"/>
              <a:gd name="connsiteY3" fmla="*/ 2806 h 625978"/>
              <a:gd name="connsiteX4" fmla="*/ 2771250 w 2860266"/>
              <a:gd name="connsiteY4" fmla="*/ 25245 h 625978"/>
              <a:gd name="connsiteX0" fmla="*/ 0 w 2860266"/>
              <a:gd name="connsiteY0" fmla="*/ 625496 h 636267"/>
              <a:gd name="connsiteX1" fmla="*/ 297321 w 2860266"/>
              <a:gd name="connsiteY1" fmla="*/ 614276 h 636267"/>
              <a:gd name="connsiteX2" fmla="*/ 319759 w 2860266"/>
              <a:gd name="connsiteY2" fmla="*/ 70124 h 636267"/>
              <a:gd name="connsiteX3" fmla="*/ 2569296 w 2860266"/>
              <a:gd name="connsiteY3" fmla="*/ 2806 h 636267"/>
              <a:gd name="connsiteX4" fmla="*/ 2771250 w 2860266"/>
              <a:gd name="connsiteY4" fmla="*/ 25245 h 636267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0266"/>
              <a:gd name="connsiteY0" fmla="*/ 625496 h 625496"/>
              <a:gd name="connsiteX1" fmla="*/ 297321 w 2860266"/>
              <a:gd name="connsiteY1" fmla="*/ 614276 h 625496"/>
              <a:gd name="connsiteX2" fmla="*/ 319759 w 2860266"/>
              <a:gd name="connsiteY2" fmla="*/ 70124 h 625496"/>
              <a:gd name="connsiteX3" fmla="*/ 2569296 w 2860266"/>
              <a:gd name="connsiteY3" fmla="*/ 2806 h 625496"/>
              <a:gd name="connsiteX4" fmla="*/ 2771250 w 2860266"/>
              <a:gd name="connsiteY4" fmla="*/ 25245 h 625496"/>
              <a:gd name="connsiteX0" fmla="*/ 0 w 2861530"/>
              <a:gd name="connsiteY0" fmla="*/ 622690 h 622690"/>
              <a:gd name="connsiteX1" fmla="*/ 297321 w 2861530"/>
              <a:gd name="connsiteY1" fmla="*/ 611470 h 622690"/>
              <a:gd name="connsiteX2" fmla="*/ 297320 w 2861530"/>
              <a:gd name="connsiteY2" fmla="*/ 16830 h 622690"/>
              <a:gd name="connsiteX3" fmla="*/ 2569296 w 2861530"/>
              <a:gd name="connsiteY3" fmla="*/ 0 h 622690"/>
              <a:gd name="connsiteX4" fmla="*/ 2771250 w 2861530"/>
              <a:gd name="connsiteY4" fmla="*/ 22439 h 622690"/>
              <a:gd name="connsiteX0" fmla="*/ 0 w 2860897"/>
              <a:gd name="connsiteY0" fmla="*/ 622690 h 622690"/>
              <a:gd name="connsiteX1" fmla="*/ 297321 w 2860897"/>
              <a:gd name="connsiteY1" fmla="*/ 611470 h 622690"/>
              <a:gd name="connsiteX2" fmla="*/ 308540 w 2860897"/>
              <a:gd name="connsiteY2" fmla="*/ 22440 h 622690"/>
              <a:gd name="connsiteX3" fmla="*/ 2569296 w 2860897"/>
              <a:gd name="connsiteY3" fmla="*/ 0 h 622690"/>
              <a:gd name="connsiteX4" fmla="*/ 2771250 w 2860897"/>
              <a:gd name="connsiteY4" fmla="*/ 22439 h 622690"/>
              <a:gd name="connsiteX0" fmla="*/ 0 w 2785357"/>
              <a:gd name="connsiteY0" fmla="*/ 622690 h 622690"/>
              <a:gd name="connsiteX1" fmla="*/ 297321 w 2785357"/>
              <a:gd name="connsiteY1" fmla="*/ 611470 h 622690"/>
              <a:gd name="connsiteX2" fmla="*/ 308540 w 2785357"/>
              <a:gd name="connsiteY2" fmla="*/ 22440 h 622690"/>
              <a:gd name="connsiteX3" fmla="*/ 2569296 w 2785357"/>
              <a:gd name="connsiteY3" fmla="*/ 0 h 622690"/>
              <a:gd name="connsiteX4" fmla="*/ 2771250 w 2785357"/>
              <a:gd name="connsiteY4" fmla="*/ 22439 h 622690"/>
              <a:gd name="connsiteX0" fmla="*/ 0 w 2821738"/>
              <a:gd name="connsiteY0" fmla="*/ 710446 h 710446"/>
              <a:gd name="connsiteX1" fmla="*/ 297321 w 2821738"/>
              <a:gd name="connsiteY1" fmla="*/ 699226 h 710446"/>
              <a:gd name="connsiteX2" fmla="*/ 308540 w 2821738"/>
              <a:gd name="connsiteY2" fmla="*/ 110196 h 710446"/>
              <a:gd name="connsiteX3" fmla="*/ 2569296 w 2821738"/>
              <a:gd name="connsiteY3" fmla="*/ 87756 h 710446"/>
              <a:gd name="connsiteX4" fmla="*/ 2821738 w 2821738"/>
              <a:gd name="connsiteY4" fmla="*/ 3609 h 710446"/>
              <a:gd name="connsiteX0" fmla="*/ 0 w 2569296"/>
              <a:gd name="connsiteY0" fmla="*/ 622690 h 622690"/>
              <a:gd name="connsiteX1" fmla="*/ 297321 w 2569296"/>
              <a:gd name="connsiteY1" fmla="*/ 611470 h 622690"/>
              <a:gd name="connsiteX2" fmla="*/ 308540 w 2569296"/>
              <a:gd name="connsiteY2" fmla="*/ 22440 h 622690"/>
              <a:gd name="connsiteX3" fmla="*/ 2569296 w 2569296"/>
              <a:gd name="connsiteY3" fmla="*/ 0 h 622690"/>
              <a:gd name="connsiteX0" fmla="*/ 0 w 2720761"/>
              <a:gd name="connsiteY0" fmla="*/ 622690 h 622690"/>
              <a:gd name="connsiteX1" fmla="*/ 297321 w 2720761"/>
              <a:gd name="connsiteY1" fmla="*/ 611470 h 622690"/>
              <a:gd name="connsiteX2" fmla="*/ 308540 w 2720761"/>
              <a:gd name="connsiteY2" fmla="*/ 22440 h 622690"/>
              <a:gd name="connsiteX3" fmla="*/ 2720761 w 2720761"/>
              <a:gd name="connsiteY3" fmla="*/ 0 h 622690"/>
              <a:gd name="connsiteX0" fmla="*/ 847080 w 1155620"/>
              <a:gd name="connsiteY0" fmla="*/ 600250 h 600250"/>
              <a:gd name="connsiteX1" fmla="*/ 1144401 w 1155620"/>
              <a:gd name="connsiteY1" fmla="*/ 589030 h 600250"/>
              <a:gd name="connsiteX2" fmla="*/ 1155620 w 1155620"/>
              <a:gd name="connsiteY2" fmla="*/ 0 h 600250"/>
              <a:gd name="connsiteX3" fmla="*/ 0 w 1155620"/>
              <a:gd name="connsiteY3" fmla="*/ 269270 h 600250"/>
              <a:gd name="connsiteX0" fmla="*/ 847080 w 1145210"/>
              <a:gd name="connsiteY0" fmla="*/ 330980 h 330980"/>
              <a:gd name="connsiteX1" fmla="*/ 1144401 w 1145210"/>
              <a:gd name="connsiteY1" fmla="*/ 319760 h 330980"/>
              <a:gd name="connsiteX2" fmla="*/ 1144401 w 1145210"/>
              <a:gd name="connsiteY2" fmla="*/ 56099 h 330980"/>
              <a:gd name="connsiteX3" fmla="*/ 0 w 1145210"/>
              <a:gd name="connsiteY3" fmla="*/ 0 h 330980"/>
              <a:gd name="connsiteX0" fmla="*/ 835861 w 1133991"/>
              <a:gd name="connsiteY0" fmla="*/ 274881 h 274881"/>
              <a:gd name="connsiteX1" fmla="*/ 1133182 w 1133991"/>
              <a:gd name="connsiteY1" fmla="*/ 263661 h 274881"/>
              <a:gd name="connsiteX2" fmla="*/ 1133182 w 1133991"/>
              <a:gd name="connsiteY2" fmla="*/ 0 h 274881"/>
              <a:gd name="connsiteX3" fmla="*/ 0 w 1133991"/>
              <a:gd name="connsiteY3" fmla="*/ 5609 h 274881"/>
              <a:gd name="connsiteX0" fmla="*/ 922623 w 1220753"/>
              <a:gd name="connsiteY0" fmla="*/ 274881 h 274881"/>
              <a:gd name="connsiteX1" fmla="*/ 1219944 w 1220753"/>
              <a:gd name="connsiteY1" fmla="*/ 263661 h 274881"/>
              <a:gd name="connsiteX2" fmla="*/ 1219944 w 1220753"/>
              <a:gd name="connsiteY2" fmla="*/ 0 h 274881"/>
              <a:gd name="connsiteX3" fmla="*/ 86762 w 1220753"/>
              <a:gd name="connsiteY3" fmla="*/ 5609 h 274881"/>
              <a:gd name="connsiteX4" fmla="*/ 77113 w 1220753"/>
              <a:gd name="connsiteY4" fmla="*/ 3954 h 274881"/>
              <a:gd name="connsiteX0" fmla="*/ 913520 w 1211650"/>
              <a:gd name="connsiteY0" fmla="*/ 831909 h 831909"/>
              <a:gd name="connsiteX1" fmla="*/ 1210841 w 1211650"/>
              <a:gd name="connsiteY1" fmla="*/ 820689 h 831909"/>
              <a:gd name="connsiteX2" fmla="*/ 1210841 w 1211650"/>
              <a:gd name="connsiteY2" fmla="*/ 557028 h 831909"/>
              <a:gd name="connsiteX3" fmla="*/ 77659 w 1211650"/>
              <a:gd name="connsiteY3" fmla="*/ 562637 h 831909"/>
              <a:gd name="connsiteX4" fmla="*/ 96059 w 1211650"/>
              <a:gd name="connsiteY4" fmla="*/ 0 h 831909"/>
              <a:gd name="connsiteX0" fmla="*/ 913520 w 1210841"/>
              <a:gd name="connsiteY0" fmla="*/ 831909 h 831909"/>
              <a:gd name="connsiteX1" fmla="*/ 1210841 w 1210841"/>
              <a:gd name="connsiteY1" fmla="*/ 820689 h 831909"/>
              <a:gd name="connsiteX2" fmla="*/ 77659 w 1210841"/>
              <a:gd name="connsiteY2" fmla="*/ 562637 h 831909"/>
              <a:gd name="connsiteX3" fmla="*/ 96059 w 1210841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820689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45344 w 1142665"/>
              <a:gd name="connsiteY0" fmla="*/ 831909 h 831909"/>
              <a:gd name="connsiteX1" fmla="*/ 1142665 w 1142665"/>
              <a:gd name="connsiteY1" fmla="*/ 652394 h 831909"/>
              <a:gd name="connsiteX2" fmla="*/ 110460 w 1142665"/>
              <a:gd name="connsiteY2" fmla="*/ 517758 h 831909"/>
              <a:gd name="connsiteX3" fmla="*/ 27883 w 1142665"/>
              <a:gd name="connsiteY3" fmla="*/ 0 h 831909"/>
              <a:gd name="connsiteX0" fmla="*/ 835979 w 987445"/>
              <a:gd name="connsiteY0" fmla="*/ 831909 h 831909"/>
              <a:gd name="connsiteX1" fmla="*/ 987445 w 987445"/>
              <a:gd name="connsiteY1" fmla="*/ 697272 h 831909"/>
              <a:gd name="connsiteX2" fmla="*/ 101095 w 987445"/>
              <a:gd name="connsiteY2" fmla="*/ 517758 h 831909"/>
              <a:gd name="connsiteX3" fmla="*/ 18518 w 987445"/>
              <a:gd name="connsiteY3" fmla="*/ 0 h 831909"/>
              <a:gd name="connsiteX0" fmla="*/ 835979 w 1000432"/>
              <a:gd name="connsiteY0" fmla="*/ 831909 h 831909"/>
              <a:gd name="connsiteX1" fmla="*/ 987445 w 1000432"/>
              <a:gd name="connsiteY1" fmla="*/ 697272 h 831909"/>
              <a:gd name="connsiteX2" fmla="*/ 101095 w 1000432"/>
              <a:gd name="connsiteY2" fmla="*/ 517758 h 831909"/>
              <a:gd name="connsiteX3" fmla="*/ 18518 w 1000432"/>
              <a:gd name="connsiteY3" fmla="*/ 0 h 831909"/>
              <a:gd name="connsiteX0" fmla="*/ 817772 w 982225"/>
              <a:gd name="connsiteY0" fmla="*/ 831909 h 831909"/>
              <a:gd name="connsiteX1" fmla="*/ 969238 w 982225"/>
              <a:gd name="connsiteY1" fmla="*/ 697272 h 831909"/>
              <a:gd name="connsiteX2" fmla="*/ 138989 w 982225"/>
              <a:gd name="connsiteY2" fmla="*/ 568246 h 831909"/>
              <a:gd name="connsiteX3" fmla="*/ 311 w 982225"/>
              <a:gd name="connsiteY3" fmla="*/ 0 h 831909"/>
              <a:gd name="connsiteX0" fmla="*/ 817772 w 982225"/>
              <a:gd name="connsiteY0" fmla="*/ 831909 h 831909"/>
              <a:gd name="connsiteX1" fmla="*/ 969238 w 982225"/>
              <a:gd name="connsiteY1" fmla="*/ 697272 h 831909"/>
              <a:gd name="connsiteX2" fmla="*/ 138989 w 982225"/>
              <a:gd name="connsiteY2" fmla="*/ 568246 h 831909"/>
              <a:gd name="connsiteX3" fmla="*/ 311 w 982225"/>
              <a:gd name="connsiteY3" fmla="*/ 0 h 831909"/>
              <a:gd name="connsiteX0" fmla="*/ 812790 w 977243"/>
              <a:gd name="connsiteY0" fmla="*/ 607516 h 607516"/>
              <a:gd name="connsiteX1" fmla="*/ 964256 w 977243"/>
              <a:gd name="connsiteY1" fmla="*/ 472879 h 607516"/>
              <a:gd name="connsiteX2" fmla="*/ 134007 w 977243"/>
              <a:gd name="connsiteY2" fmla="*/ 343853 h 607516"/>
              <a:gd name="connsiteX3" fmla="*/ 939 w 977243"/>
              <a:gd name="connsiteY3" fmla="*/ 0 h 607516"/>
              <a:gd name="connsiteX0" fmla="*/ 1082064 w 1144330"/>
              <a:gd name="connsiteY0" fmla="*/ 1017033 h 1017033"/>
              <a:gd name="connsiteX1" fmla="*/ 964256 w 1144330"/>
              <a:gd name="connsiteY1" fmla="*/ 472879 h 1017033"/>
              <a:gd name="connsiteX2" fmla="*/ 134007 w 1144330"/>
              <a:gd name="connsiteY2" fmla="*/ 343853 h 1017033"/>
              <a:gd name="connsiteX3" fmla="*/ 939 w 1144330"/>
              <a:gd name="connsiteY3" fmla="*/ 0 h 1017033"/>
              <a:gd name="connsiteX0" fmla="*/ 1082775 w 1149619"/>
              <a:gd name="connsiteY0" fmla="*/ 1017033 h 1017033"/>
              <a:gd name="connsiteX1" fmla="*/ 993018 w 1149619"/>
              <a:gd name="connsiteY1" fmla="*/ 753370 h 1017033"/>
              <a:gd name="connsiteX2" fmla="*/ 134718 w 1149619"/>
              <a:gd name="connsiteY2" fmla="*/ 343853 h 1017033"/>
              <a:gd name="connsiteX3" fmla="*/ 1650 w 1149619"/>
              <a:gd name="connsiteY3" fmla="*/ 0 h 1017033"/>
              <a:gd name="connsiteX0" fmla="*/ 1082775 w 1171410"/>
              <a:gd name="connsiteY0" fmla="*/ 1017033 h 1017033"/>
              <a:gd name="connsiteX1" fmla="*/ 993018 w 1171410"/>
              <a:gd name="connsiteY1" fmla="*/ 753370 h 1017033"/>
              <a:gd name="connsiteX2" fmla="*/ 134718 w 1171410"/>
              <a:gd name="connsiteY2" fmla="*/ 343853 h 1017033"/>
              <a:gd name="connsiteX3" fmla="*/ 1650 w 1171410"/>
              <a:gd name="connsiteY3" fmla="*/ 0 h 1017033"/>
              <a:gd name="connsiteX0" fmla="*/ 1082933 w 1173152"/>
              <a:gd name="connsiteY0" fmla="*/ 1017033 h 1017033"/>
              <a:gd name="connsiteX1" fmla="*/ 998788 w 1173152"/>
              <a:gd name="connsiteY1" fmla="*/ 865566 h 1017033"/>
              <a:gd name="connsiteX2" fmla="*/ 134876 w 1173152"/>
              <a:gd name="connsiteY2" fmla="*/ 343853 h 1017033"/>
              <a:gd name="connsiteX3" fmla="*/ 1808 w 1173152"/>
              <a:gd name="connsiteY3" fmla="*/ 0 h 1017033"/>
              <a:gd name="connsiteX0" fmla="*/ 1082933 w 1173152"/>
              <a:gd name="connsiteY0" fmla="*/ 1017033 h 1017033"/>
              <a:gd name="connsiteX1" fmla="*/ 998788 w 1173152"/>
              <a:gd name="connsiteY1" fmla="*/ 865566 h 1017033"/>
              <a:gd name="connsiteX2" fmla="*/ 134876 w 1173152"/>
              <a:gd name="connsiteY2" fmla="*/ 343853 h 1017033"/>
              <a:gd name="connsiteX3" fmla="*/ 1808 w 1173152"/>
              <a:gd name="connsiteY3" fmla="*/ 0 h 1017033"/>
              <a:gd name="connsiteX0" fmla="*/ 1082933 w 1082933"/>
              <a:gd name="connsiteY0" fmla="*/ 1017033 h 1019961"/>
              <a:gd name="connsiteX1" fmla="*/ 998788 w 1082933"/>
              <a:gd name="connsiteY1" fmla="*/ 865566 h 1019961"/>
              <a:gd name="connsiteX2" fmla="*/ 134876 w 1082933"/>
              <a:gd name="connsiteY2" fmla="*/ 343853 h 1019961"/>
              <a:gd name="connsiteX3" fmla="*/ 1808 w 1082933"/>
              <a:gd name="connsiteY3" fmla="*/ 0 h 1019961"/>
              <a:gd name="connsiteX0" fmla="*/ 1627086 w 1627086"/>
              <a:gd name="connsiteY0" fmla="*/ 854348 h 871367"/>
              <a:gd name="connsiteX1" fmla="*/ 998788 w 1627086"/>
              <a:gd name="connsiteY1" fmla="*/ 865566 h 871367"/>
              <a:gd name="connsiteX2" fmla="*/ 134876 w 1627086"/>
              <a:gd name="connsiteY2" fmla="*/ 343853 h 871367"/>
              <a:gd name="connsiteX3" fmla="*/ 1808 w 1627086"/>
              <a:gd name="connsiteY3" fmla="*/ 0 h 871367"/>
              <a:gd name="connsiteX0" fmla="*/ 1627086 w 1627086"/>
              <a:gd name="connsiteY0" fmla="*/ 854348 h 866101"/>
              <a:gd name="connsiteX1" fmla="*/ 998788 w 1627086"/>
              <a:gd name="connsiteY1" fmla="*/ 865566 h 866101"/>
              <a:gd name="connsiteX2" fmla="*/ 134876 w 1627086"/>
              <a:gd name="connsiteY2" fmla="*/ 343853 h 866101"/>
              <a:gd name="connsiteX3" fmla="*/ 1808 w 1627086"/>
              <a:gd name="connsiteY3" fmla="*/ 0 h 866101"/>
              <a:gd name="connsiteX0" fmla="*/ 1655137 w 1655137"/>
              <a:gd name="connsiteY0" fmla="*/ 865568 h 868608"/>
              <a:gd name="connsiteX1" fmla="*/ 998788 w 1655137"/>
              <a:gd name="connsiteY1" fmla="*/ 865566 h 868608"/>
              <a:gd name="connsiteX2" fmla="*/ 134876 w 1655137"/>
              <a:gd name="connsiteY2" fmla="*/ 343853 h 868608"/>
              <a:gd name="connsiteX3" fmla="*/ 1808 w 1655137"/>
              <a:gd name="connsiteY3" fmla="*/ 0 h 868608"/>
              <a:gd name="connsiteX0" fmla="*/ 1677073 w 1677073"/>
              <a:gd name="connsiteY0" fmla="*/ 865568 h 868608"/>
              <a:gd name="connsiteX1" fmla="*/ 1020724 w 1677073"/>
              <a:gd name="connsiteY1" fmla="*/ 865566 h 868608"/>
              <a:gd name="connsiteX2" fmla="*/ 99665 w 1677073"/>
              <a:gd name="connsiteY2" fmla="*/ 381953 h 868608"/>
              <a:gd name="connsiteX3" fmla="*/ 23744 w 1677073"/>
              <a:gd name="connsiteY3" fmla="*/ 0 h 868608"/>
              <a:gd name="connsiteX0" fmla="*/ 1677073 w 1720346"/>
              <a:gd name="connsiteY0" fmla="*/ 865568 h 903613"/>
              <a:gd name="connsiteX1" fmla="*/ 1670135 w 1720346"/>
              <a:gd name="connsiteY1" fmla="*/ 872002 h 903613"/>
              <a:gd name="connsiteX2" fmla="*/ 1020724 w 1720346"/>
              <a:gd name="connsiteY2" fmla="*/ 865566 h 903613"/>
              <a:gd name="connsiteX3" fmla="*/ 99665 w 1720346"/>
              <a:gd name="connsiteY3" fmla="*/ 381953 h 903613"/>
              <a:gd name="connsiteX4" fmla="*/ 23744 w 1720346"/>
              <a:gd name="connsiteY4" fmla="*/ 0 h 903613"/>
              <a:gd name="connsiteX0" fmla="*/ 1677073 w 1677073"/>
              <a:gd name="connsiteY0" fmla="*/ 865568 h 2624602"/>
              <a:gd name="connsiteX1" fmla="*/ 1527262 w 1677073"/>
              <a:gd name="connsiteY1" fmla="*/ 2624602 h 2624602"/>
              <a:gd name="connsiteX2" fmla="*/ 1020724 w 1677073"/>
              <a:gd name="connsiteY2" fmla="*/ 865566 h 2624602"/>
              <a:gd name="connsiteX3" fmla="*/ 99665 w 1677073"/>
              <a:gd name="connsiteY3" fmla="*/ 381953 h 2624602"/>
              <a:gd name="connsiteX4" fmla="*/ 23744 w 1677073"/>
              <a:gd name="connsiteY4" fmla="*/ 0 h 2624602"/>
              <a:gd name="connsiteX0" fmla="*/ 1991400 w 1991400"/>
              <a:gd name="connsiteY0" fmla="*/ 2122868 h 2624602"/>
              <a:gd name="connsiteX1" fmla="*/ 1527262 w 1991400"/>
              <a:gd name="connsiteY1" fmla="*/ 2624602 h 2624602"/>
              <a:gd name="connsiteX2" fmla="*/ 1020724 w 1991400"/>
              <a:gd name="connsiteY2" fmla="*/ 865566 h 2624602"/>
              <a:gd name="connsiteX3" fmla="*/ 99665 w 1991400"/>
              <a:gd name="connsiteY3" fmla="*/ 381953 h 2624602"/>
              <a:gd name="connsiteX4" fmla="*/ 23744 w 1991400"/>
              <a:gd name="connsiteY4" fmla="*/ 0 h 2624602"/>
              <a:gd name="connsiteX0" fmla="*/ 1991400 w 1991400"/>
              <a:gd name="connsiteY0" fmla="*/ 2122868 h 2122868"/>
              <a:gd name="connsiteX1" fmla="*/ 1679662 w 1991400"/>
              <a:gd name="connsiteY1" fmla="*/ 852952 h 2122868"/>
              <a:gd name="connsiteX2" fmla="*/ 1020724 w 1991400"/>
              <a:gd name="connsiteY2" fmla="*/ 865566 h 2122868"/>
              <a:gd name="connsiteX3" fmla="*/ 99665 w 1991400"/>
              <a:gd name="connsiteY3" fmla="*/ 381953 h 2122868"/>
              <a:gd name="connsiteX4" fmla="*/ 23744 w 1991400"/>
              <a:gd name="connsiteY4" fmla="*/ 0 h 2122868"/>
              <a:gd name="connsiteX0" fmla="*/ 1991400 w 1991400"/>
              <a:gd name="connsiteY0" fmla="*/ 2122868 h 2122869"/>
              <a:gd name="connsiteX1" fmla="*/ 1679662 w 1991400"/>
              <a:gd name="connsiteY1" fmla="*/ 852952 h 2122869"/>
              <a:gd name="connsiteX2" fmla="*/ 1020724 w 1991400"/>
              <a:gd name="connsiteY2" fmla="*/ 865566 h 2122869"/>
              <a:gd name="connsiteX3" fmla="*/ 99665 w 1991400"/>
              <a:gd name="connsiteY3" fmla="*/ 381953 h 2122869"/>
              <a:gd name="connsiteX4" fmla="*/ 23744 w 1991400"/>
              <a:gd name="connsiteY4" fmla="*/ 0 h 2122869"/>
              <a:gd name="connsiteX0" fmla="*/ 1991400 w 1991400"/>
              <a:gd name="connsiteY0" fmla="*/ 2122868 h 2122869"/>
              <a:gd name="connsiteX1" fmla="*/ 1679662 w 1991400"/>
              <a:gd name="connsiteY1" fmla="*/ 852952 h 2122869"/>
              <a:gd name="connsiteX2" fmla="*/ 1020724 w 1991400"/>
              <a:gd name="connsiteY2" fmla="*/ 865566 h 2122869"/>
              <a:gd name="connsiteX3" fmla="*/ 99665 w 1991400"/>
              <a:gd name="connsiteY3" fmla="*/ 381953 h 2122869"/>
              <a:gd name="connsiteX4" fmla="*/ 23744 w 1991400"/>
              <a:gd name="connsiteY4" fmla="*/ 0 h 2122869"/>
              <a:gd name="connsiteX0" fmla="*/ 1991400 w 1991400"/>
              <a:gd name="connsiteY0" fmla="*/ 2122868 h 2122869"/>
              <a:gd name="connsiteX1" fmla="*/ 1679662 w 1991400"/>
              <a:gd name="connsiteY1" fmla="*/ 852952 h 2122869"/>
              <a:gd name="connsiteX2" fmla="*/ 1020724 w 1991400"/>
              <a:gd name="connsiteY2" fmla="*/ 865566 h 2122869"/>
              <a:gd name="connsiteX3" fmla="*/ 99665 w 1991400"/>
              <a:gd name="connsiteY3" fmla="*/ 381953 h 2122869"/>
              <a:gd name="connsiteX4" fmla="*/ 23744 w 1991400"/>
              <a:gd name="connsiteY4" fmla="*/ 0 h 2122869"/>
              <a:gd name="connsiteX0" fmla="*/ 1677077 w 1681064"/>
              <a:gd name="connsiteY0" fmla="*/ 2846768 h 2846768"/>
              <a:gd name="connsiteX1" fmla="*/ 1679662 w 1681064"/>
              <a:gd name="connsiteY1" fmla="*/ 852952 h 2846768"/>
              <a:gd name="connsiteX2" fmla="*/ 1020724 w 1681064"/>
              <a:gd name="connsiteY2" fmla="*/ 865566 h 2846768"/>
              <a:gd name="connsiteX3" fmla="*/ 99665 w 1681064"/>
              <a:gd name="connsiteY3" fmla="*/ 381953 h 2846768"/>
              <a:gd name="connsiteX4" fmla="*/ 23744 w 1681064"/>
              <a:gd name="connsiteY4" fmla="*/ 0 h 2846768"/>
              <a:gd name="connsiteX0" fmla="*/ 1677077 w 1689950"/>
              <a:gd name="connsiteY0" fmla="*/ 2846768 h 2846768"/>
              <a:gd name="connsiteX1" fmla="*/ 1689187 w 1689950"/>
              <a:gd name="connsiteY1" fmla="*/ 852952 h 2846768"/>
              <a:gd name="connsiteX2" fmla="*/ 1020724 w 1689950"/>
              <a:gd name="connsiteY2" fmla="*/ 865566 h 2846768"/>
              <a:gd name="connsiteX3" fmla="*/ 99665 w 1689950"/>
              <a:gd name="connsiteY3" fmla="*/ 381953 h 2846768"/>
              <a:gd name="connsiteX4" fmla="*/ 23744 w 1689950"/>
              <a:gd name="connsiteY4" fmla="*/ 0 h 2846768"/>
              <a:gd name="connsiteX0" fmla="*/ 1677077 w 1708636"/>
              <a:gd name="connsiteY0" fmla="*/ 2846768 h 2875708"/>
              <a:gd name="connsiteX1" fmla="*/ 1708237 w 1708636"/>
              <a:gd name="connsiteY1" fmla="*/ 2491252 h 2875708"/>
              <a:gd name="connsiteX2" fmla="*/ 1020724 w 1708636"/>
              <a:gd name="connsiteY2" fmla="*/ 865566 h 2875708"/>
              <a:gd name="connsiteX3" fmla="*/ 99665 w 1708636"/>
              <a:gd name="connsiteY3" fmla="*/ 381953 h 2875708"/>
              <a:gd name="connsiteX4" fmla="*/ 23744 w 1708636"/>
              <a:gd name="connsiteY4" fmla="*/ 0 h 2875708"/>
              <a:gd name="connsiteX0" fmla="*/ 1672780 w 1704339"/>
              <a:gd name="connsiteY0" fmla="*/ 2846957 h 2875897"/>
              <a:gd name="connsiteX1" fmla="*/ 1703940 w 1704339"/>
              <a:gd name="connsiteY1" fmla="*/ 2491441 h 2875897"/>
              <a:gd name="connsiteX2" fmla="*/ 949752 w 1704339"/>
              <a:gd name="connsiteY2" fmla="*/ 2437380 h 2875897"/>
              <a:gd name="connsiteX3" fmla="*/ 95368 w 1704339"/>
              <a:gd name="connsiteY3" fmla="*/ 382142 h 2875897"/>
              <a:gd name="connsiteX4" fmla="*/ 19447 w 1704339"/>
              <a:gd name="connsiteY4" fmla="*/ 189 h 2875897"/>
              <a:gd name="connsiteX0" fmla="*/ 1578317 w 1609876"/>
              <a:gd name="connsiteY0" fmla="*/ 2487863 h 2516803"/>
              <a:gd name="connsiteX1" fmla="*/ 1609477 w 1609876"/>
              <a:gd name="connsiteY1" fmla="*/ 2132347 h 2516803"/>
              <a:gd name="connsiteX2" fmla="*/ 855289 w 1609876"/>
              <a:gd name="connsiteY2" fmla="*/ 2078286 h 2516803"/>
              <a:gd name="connsiteX3" fmla="*/ 905 w 1609876"/>
              <a:gd name="connsiteY3" fmla="*/ 23048 h 2516803"/>
              <a:gd name="connsiteX4" fmla="*/ 677459 w 1609876"/>
              <a:gd name="connsiteY4" fmla="*/ 917445 h 2516803"/>
              <a:gd name="connsiteX0" fmla="*/ 900858 w 932417"/>
              <a:gd name="connsiteY0" fmla="*/ 1570418 h 1599358"/>
              <a:gd name="connsiteX1" fmla="*/ 932018 w 932417"/>
              <a:gd name="connsiteY1" fmla="*/ 1214902 h 1599358"/>
              <a:gd name="connsiteX2" fmla="*/ 177830 w 932417"/>
              <a:gd name="connsiteY2" fmla="*/ 1160841 h 1599358"/>
              <a:gd name="connsiteX3" fmla="*/ 85448 w 932417"/>
              <a:gd name="connsiteY3" fmla="*/ 496253 h 1599358"/>
              <a:gd name="connsiteX4" fmla="*/ 0 w 932417"/>
              <a:gd name="connsiteY4" fmla="*/ 0 h 1599358"/>
              <a:gd name="connsiteX0" fmla="*/ 900858 w 932417"/>
              <a:gd name="connsiteY0" fmla="*/ 1570418 h 1599358"/>
              <a:gd name="connsiteX1" fmla="*/ 932018 w 932417"/>
              <a:gd name="connsiteY1" fmla="*/ 1214902 h 1599358"/>
              <a:gd name="connsiteX2" fmla="*/ 177830 w 932417"/>
              <a:gd name="connsiteY2" fmla="*/ 1160841 h 1599358"/>
              <a:gd name="connsiteX3" fmla="*/ 0 w 932417"/>
              <a:gd name="connsiteY3" fmla="*/ 0 h 1599358"/>
              <a:gd name="connsiteX0" fmla="*/ 900858 w 932417"/>
              <a:gd name="connsiteY0" fmla="*/ 1570418 h 1599358"/>
              <a:gd name="connsiteX1" fmla="*/ 932018 w 932417"/>
              <a:gd name="connsiteY1" fmla="*/ 1214902 h 1599358"/>
              <a:gd name="connsiteX2" fmla="*/ 0 w 932417"/>
              <a:gd name="connsiteY2" fmla="*/ 0 h 1599358"/>
              <a:gd name="connsiteX0" fmla="*/ 900858 w 932417"/>
              <a:gd name="connsiteY0" fmla="*/ 1570418 h 1599358"/>
              <a:gd name="connsiteX1" fmla="*/ 932018 w 932417"/>
              <a:gd name="connsiteY1" fmla="*/ 1214902 h 1599358"/>
              <a:gd name="connsiteX2" fmla="*/ 0 w 932417"/>
              <a:gd name="connsiteY2" fmla="*/ 0 h 1599358"/>
              <a:gd name="connsiteX0" fmla="*/ 909086 w 940645"/>
              <a:gd name="connsiteY0" fmla="*/ 1570418 h 1599358"/>
              <a:gd name="connsiteX1" fmla="*/ 940246 w 940645"/>
              <a:gd name="connsiteY1" fmla="*/ 1214902 h 1599358"/>
              <a:gd name="connsiteX2" fmla="*/ 8228 w 940645"/>
              <a:gd name="connsiteY2" fmla="*/ 0 h 1599358"/>
              <a:gd name="connsiteX0" fmla="*/ 914902 w 918891"/>
              <a:gd name="connsiteY0" fmla="*/ 1570418 h 1573179"/>
              <a:gd name="connsiteX1" fmla="*/ 917490 w 918891"/>
              <a:gd name="connsiteY1" fmla="*/ 1100602 h 1573179"/>
              <a:gd name="connsiteX2" fmla="*/ 14044 w 918891"/>
              <a:gd name="connsiteY2" fmla="*/ 0 h 1573179"/>
              <a:gd name="connsiteX0" fmla="*/ 900858 w 904847"/>
              <a:gd name="connsiteY0" fmla="*/ 1570418 h 1573179"/>
              <a:gd name="connsiteX1" fmla="*/ 903446 w 904847"/>
              <a:gd name="connsiteY1" fmla="*/ 1100602 h 1573179"/>
              <a:gd name="connsiteX2" fmla="*/ 0 w 904847"/>
              <a:gd name="connsiteY2" fmla="*/ 0 h 1573179"/>
              <a:gd name="connsiteX0" fmla="*/ 1605708 w 1605708"/>
              <a:gd name="connsiteY0" fmla="*/ 2094293 h 2094294"/>
              <a:gd name="connsiteX1" fmla="*/ 903446 w 1605708"/>
              <a:gd name="connsiteY1" fmla="*/ 1100602 h 2094294"/>
              <a:gd name="connsiteX2" fmla="*/ 0 w 1605708"/>
              <a:gd name="connsiteY2" fmla="*/ 0 h 2094294"/>
              <a:gd name="connsiteX0" fmla="*/ 1605708 w 1609697"/>
              <a:gd name="connsiteY0" fmla="*/ 2094293 h 2169513"/>
              <a:gd name="connsiteX1" fmla="*/ 1608296 w 1609697"/>
              <a:gd name="connsiteY1" fmla="*/ 1843552 h 2169513"/>
              <a:gd name="connsiteX2" fmla="*/ 0 w 1609697"/>
              <a:gd name="connsiteY2" fmla="*/ 0 h 2169513"/>
              <a:gd name="connsiteX0" fmla="*/ 1605708 w 1609697"/>
              <a:gd name="connsiteY0" fmla="*/ 2094293 h 2169513"/>
              <a:gd name="connsiteX1" fmla="*/ 1608296 w 1609697"/>
              <a:gd name="connsiteY1" fmla="*/ 1843552 h 2169513"/>
              <a:gd name="connsiteX2" fmla="*/ 0 w 1609697"/>
              <a:gd name="connsiteY2" fmla="*/ 0 h 2169513"/>
              <a:gd name="connsiteX0" fmla="*/ 1605708 w 1605708"/>
              <a:gd name="connsiteY0" fmla="*/ 2094293 h 2164611"/>
              <a:gd name="connsiteX1" fmla="*/ 1112996 w 1605708"/>
              <a:gd name="connsiteY1" fmla="*/ 1834027 h 2164611"/>
              <a:gd name="connsiteX2" fmla="*/ 0 w 1605708"/>
              <a:gd name="connsiteY2" fmla="*/ 0 h 2164611"/>
              <a:gd name="connsiteX0" fmla="*/ 1605708 w 1605708"/>
              <a:gd name="connsiteY0" fmla="*/ 2094293 h 2164611"/>
              <a:gd name="connsiteX1" fmla="*/ 1112996 w 1605708"/>
              <a:gd name="connsiteY1" fmla="*/ 1834027 h 2164611"/>
              <a:gd name="connsiteX2" fmla="*/ 0 w 1605708"/>
              <a:gd name="connsiteY2" fmla="*/ 0 h 2164611"/>
              <a:gd name="connsiteX0" fmla="*/ 1319961 w 1319961"/>
              <a:gd name="connsiteY0" fmla="*/ 2065718 h 2151098"/>
              <a:gd name="connsiteX1" fmla="*/ 1112996 w 1319961"/>
              <a:gd name="connsiteY1" fmla="*/ 1834027 h 2151098"/>
              <a:gd name="connsiteX2" fmla="*/ 0 w 1319961"/>
              <a:gd name="connsiteY2" fmla="*/ 0 h 2151098"/>
              <a:gd name="connsiteX0" fmla="*/ 1319961 w 1446491"/>
              <a:gd name="connsiteY0" fmla="*/ 2065718 h 2239691"/>
              <a:gd name="connsiteX1" fmla="*/ 1446373 w 1446491"/>
              <a:gd name="connsiteY1" fmla="*/ 1976902 h 2239691"/>
              <a:gd name="connsiteX2" fmla="*/ 0 w 1446491"/>
              <a:gd name="connsiteY2" fmla="*/ 0 h 2239691"/>
              <a:gd name="connsiteX0" fmla="*/ 1319961 w 1446373"/>
              <a:gd name="connsiteY0" fmla="*/ 2065718 h 2065734"/>
              <a:gd name="connsiteX1" fmla="*/ 1446373 w 1446373"/>
              <a:gd name="connsiteY1" fmla="*/ 1976902 h 2065734"/>
              <a:gd name="connsiteX2" fmla="*/ 0 w 1446373"/>
              <a:gd name="connsiteY2" fmla="*/ 0 h 2065734"/>
              <a:gd name="connsiteX0" fmla="*/ 1319961 w 1560675"/>
              <a:gd name="connsiteY0" fmla="*/ 2065718 h 2066585"/>
              <a:gd name="connsiteX1" fmla="*/ 1560675 w 1560675"/>
              <a:gd name="connsiteY1" fmla="*/ 2034052 h 2066585"/>
              <a:gd name="connsiteX2" fmla="*/ 0 w 1560675"/>
              <a:gd name="connsiteY2" fmla="*/ 0 h 2066585"/>
              <a:gd name="connsiteX0" fmla="*/ 1319961 w 1560675"/>
              <a:gd name="connsiteY0" fmla="*/ 2065718 h 2065866"/>
              <a:gd name="connsiteX1" fmla="*/ 1560675 w 1560675"/>
              <a:gd name="connsiteY1" fmla="*/ 2034052 h 2065866"/>
              <a:gd name="connsiteX2" fmla="*/ 0 w 1560675"/>
              <a:gd name="connsiteY2" fmla="*/ 0 h 2065866"/>
              <a:gd name="connsiteX0" fmla="*/ 1319961 w 1551152"/>
              <a:gd name="connsiteY0" fmla="*/ 2065718 h 2083569"/>
              <a:gd name="connsiteX1" fmla="*/ 1551152 w 1551152"/>
              <a:gd name="connsiteY1" fmla="*/ 2072152 h 2083569"/>
              <a:gd name="connsiteX2" fmla="*/ 0 w 1551152"/>
              <a:gd name="connsiteY2" fmla="*/ 0 h 2083569"/>
              <a:gd name="connsiteX0" fmla="*/ 1319961 w 1551152"/>
              <a:gd name="connsiteY0" fmla="*/ 2065718 h 2072152"/>
              <a:gd name="connsiteX1" fmla="*/ 1551152 w 1551152"/>
              <a:gd name="connsiteY1" fmla="*/ 2072152 h 2072152"/>
              <a:gd name="connsiteX2" fmla="*/ 0 w 1551152"/>
              <a:gd name="connsiteY2" fmla="*/ 0 h 2072152"/>
              <a:gd name="connsiteX0" fmla="*/ 1319961 w 1551152"/>
              <a:gd name="connsiteY0" fmla="*/ 2065718 h 2072152"/>
              <a:gd name="connsiteX1" fmla="*/ 1551152 w 1551152"/>
              <a:gd name="connsiteY1" fmla="*/ 2072152 h 2072152"/>
              <a:gd name="connsiteX2" fmla="*/ 0 w 1551152"/>
              <a:gd name="connsiteY2" fmla="*/ 0 h 2072152"/>
              <a:gd name="connsiteX0" fmla="*/ 1319961 w 1551152"/>
              <a:gd name="connsiteY0" fmla="*/ 2065718 h 2072152"/>
              <a:gd name="connsiteX1" fmla="*/ 1551152 w 1551152"/>
              <a:gd name="connsiteY1" fmla="*/ 2072152 h 2072152"/>
              <a:gd name="connsiteX2" fmla="*/ 0 w 1551152"/>
              <a:gd name="connsiteY2" fmla="*/ 0 h 2072152"/>
              <a:gd name="connsiteX0" fmla="*/ 1319961 w 1551152"/>
              <a:gd name="connsiteY0" fmla="*/ 2065718 h 2072152"/>
              <a:gd name="connsiteX1" fmla="*/ 1551152 w 1551152"/>
              <a:gd name="connsiteY1" fmla="*/ 2072152 h 2072152"/>
              <a:gd name="connsiteX2" fmla="*/ 0 w 1551152"/>
              <a:gd name="connsiteY2" fmla="*/ 0 h 2072152"/>
              <a:gd name="connsiteX0" fmla="*/ 1319961 w 1551152"/>
              <a:gd name="connsiteY0" fmla="*/ 2065718 h 2072152"/>
              <a:gd name="connsiteX1" fmla="*/ 1551152 w 1551152"/>
              <a:gd name="connsiteY1" fmla="*/ 2072152 h 2072152"/>
              <a:gd name="connsiteX2" fmla="*/ 0 w 1551152"/>
              <a:gd name="connsiteY2" fmla="*/ 0 h 207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1152" h="2072152">
                <a:moveTo>
                  <a:pt x="1319961" y="2065718"/>
                </a:moveTo>
                <a:cubicBezTo>
                  <a:pt x="1318805" y="2066790"/>
                  <a:pt x="1222396" y="2062627"/>
                  <a:pt x="1551152" y="2072152"/>
                </a:cubicBezTo>
                <a:cubicBezTo>
                  <a:pt x="781890" y="1819941"/>
                  <a:pt x="175124" y="1453255"/>
                  <a:pt x="0" y="0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8" name="Ellipse 227"/>
          <p:cNvSpPr/>
          <p:nvPr/>
        </p:nvSpPr>
        <p:spPr>
          <a:xfrm>
            <a:off x="7653311" y="2723079"/>
            <a:ext cx="144016" cy="144016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9" name="Ellipse 228"/>
          <p:cNvSpPr/>
          <p:nvPr/>
        </p:nvSpPr>
        <p:spPr>
          <a:xfrm>
            <a:off x="7653311" y="3083119"/>
            <a:ext cx="144016" cy="144016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7725319" y="2795087"/>
            <a:ext cx="231057" cy="366104"/>
          </a:xfrm>
          <a:custGeom>
            <a:avLst/>
            <a:gdLst>
              <a:gd name="connsiteX0" fmla="*/ 0 w 180975"/>
              <a:gd name="connsiteY0" fmla="*/ 12898 h 328227"/>
              <a:gd name="connsiteX1" fmla="*/ 28575 w 180975"/>
              <a:gd name="connsiteY1" fmla="*/ 3373 h 328227"/>
              <a:gd name="connsiteX2" fmla="*/ 104775 w 180975"/>
              <a:gd name="connsiteY2" fmla="*/ 12898 h 328227"/>
              <a:gd name="connsiteX3" fmla="*/ 142875 w 180975"/>
              <a:gd name="connsiteY3" fmla="*/ 70048 h 328227"/>
              <a:gd name="connsiteX4" fmla="*/ 161925 w 180975"/>
              <a:gd name="connsiteY4" fmla="*/ 127198 h 328227"/>
              <a:gd name="connsiteX5" fmla="*/ 180975 w 180975"/>
              <a:gd name="connsiteY5" fmla="*/ 193873 h 328227"/>
              <a:gd name="connsiteX6" fmla="*/ 171450 w 180975"/>
              <a:gd name="connsiteY6" fmla="*/ 251023 h 328227"/>
              <a:gd name="connsiteX7" fmla="*/ 114300 w 180975"/>
              <a:gd name="connsiteY7" fmla="*/ 279598 h 328227"/>
              <a:gd name="connsiteX8" fmla="*/ 85725 w 180975"/>
              <a:gd name="connsiteY8" fmla="*/ 308173 h 328227"/>
              <a:gd name="connsiteX9" fmla="*/ 19050 w 180975"/>
              <a:gd name="connsiteY9" fmla="*/ 327223 h 328227"/>
              <a:gd name="connsiteX0" fmla="*/ 0 w 180975"/>
              <a:gd name="connsiteY0" fmla="*/ 12898 h 412995"/>
              <a:gd name="connsiteX1" fmla="*/ 28575 w 180975"/>
              <a:gd name="connsiteY1" fmla="*/ 3373 h 412995"/>
              <a:gd name="connsiteX2" fmla="*/ 104775 w 180975"/>
              <a:gd name="connsiteY2" fmla="*/ 12898 h 412995"/>
              <a:gd name="connsiteX3" fmla="*/ 142875 w 180975"/>
              <a:gd name="connsiteY3" fmla="*/ 70048 h 412995"/>
              <a:gd name="connsiteX4" fmla="*/ 161925 w 180975"/>
              <a:gd name="connsiteY4" fmla="*/ 127198 h 412995"/>
              <a:gd name="connsiteX5" fmla="*/ 180975 w 180975"/>
              <a:gd name="connsiteY5" fmla="*/ 193873 h 412995"/>
              <a:gd name="connsiteX6" fmla="*/ 171450 w 180975"/>
              <a:gd name="connsiteY6" fmla="*/ 251023 h 412995"/>
              <a:gd name="connsiteX7" fmla="*/ 159729 w 180975"/>
              <a:gd name="connsiteY7" fmla="*/ 403470 h 412995"/>
              <a:gd name="connsiteX8" fmla="*/ 85725 w 180975"/>
              <a:gd name="connsiteY8" fmla="*/ 308173 h 412995"/>
              <a:gd name="connsiteX9" fmla="*/ 19050 w 180975"/>
              <a:gd name="connsiteY9" fmla="*/ 327223 h 412995"/>
              <a:gd name="connsiteX0" fmla="*/ 0 w 180975"/>
              <a:gd name="connsiteY0" fmla="*/ 12898 h 412995"/>
              <a:gd name="connsiteX1" fmla="*/ 28575 w 180975"/>
              <a:gd name="connsiteY1" fmla="*/ 3373 h 412995"/>
              <a:gd name="connsiteX2" fmla="*/ 104775 w 180975"/>
              <a:gd name="connsiteY2" fmla="*/ 12898 h 412995"/>
              <a:gd name="connsiteX3" fmla="*/ 142875 w 180975"/>
              <a:gd name="connsiteY3" fmla="*/ 70048 h 412995"/>
              <a:gd name="connsiteX4" fmla="*/ 161925 w 180975"/>
              <a:gd name="connsiteY4" fmla="*/ 127198 h 412995"/>
              <a:gd name="connsiteX5" fmla="*/ 180975 w 180975"/>
              <a:gd name="connsiteY5" fmla="*/ 193873 h 412995"/>
              <a:gd name="connsiteX6" fmla="*/ 171450 w 180975"/>
              <a:gd name="connsiteY6" fmla="*/ 251023 h 412995"/>
              <a:gd name="connsiteX7" fmla="*/ 159729 w 180975"/>
              <a:gd name="connsiteY7" fmla="*/ 403470 h 412995"/>
              <a:gd name="connsiteX8" fmla="*/ 95991 w 180975"/>
              <a:gd name="connsiteY8" fmla="*/ 365849 h 412995"/>
              <a:gd name="connsiteX9" fmla="*/ 19050 w 180975"/>
              <a:gd name="connsiteY9" fmla="*/ 327223 h 412995"/>
              <a:gd name="connsiteX0" fmla="*/ 0 w 180975"/>
              <a:gd name="connsiteY0" fmla="*/ 12898 h 416170"/>
              <a:gd name="connsiteX1" fmla="*/ 28575 w 180975"/>
              <a:gd name="connsiteY1" fmla="*/ 3373 h 416170"/>
              <a:gd name="connsiteX2" fmla="*/ 104775 w 180975"/>
              <a:gd name="connsiteY2" fmla="*/ 12898 h 416170"/>
              <a:gd name="connsiteX3" fmla="*/ 142875 w 180975"/>
              <a:gd name="connsiteY3" fmla="*/ 70048 h 416170"/>
              <a:gd name="connsiteX4" fmla="*/ 161925 w 180975"/>
              <a:gd name="connsiteY4" fmla="*/ 127198 h 416170"/>
              <a:gd name="connsiteX5" fmla="*/ 180975 w 180975"/>
              <a:gd name="connsiteY5" fmla="*/ 193873 h 416170"/>
              <a:gd name="connsiteX6" fmla="*/ 171450 w 180975"/>
              <a:gd name="connsiteY6" fmla="*/ 251023 h 416170"/>
              <a:gd name="connsiteX7" fmla="*/ 159729 w 180975"/>
              <a:gd name="connsiteY7" fmla="*/ 403470 h 416170"/>
              <a:gd name="connsiteX8" fmla="*/ 19050 w 180975"/>
              <a:gd name="connsiteY8" fmla="*/ 327223 h 416170"/>
              <a:gd name="connsiteX0" fmla="*/ 0 w 180975"/>
              <a:gd name="connsiteY0" fmla="*/ 12898 h 327223"/>
              <a:gd name="connsiteX1" fmla="*/ 28575 w 180975"/>
              <a:gd name="connsiteY1" fmla="*/ 3373 h 327223"/>
              <a:gd name="connsiteX2" fmla="*/ 104775 w 180975"/>
              <a:gd name="connsiteY2" fmla="*/ 12898 h 327223"/>
              <a:gd name="connsiteX3" fmla="*/ 142875 w 180975"/>
              <a:gd name="connsiteY3" fmla="*/ 70048 h 327223"/>
              <a:gd name="connsiteX4" fmla="*/ 161925 w 180975"/>
              <a:gd name="connsiteY4" fmla="*/ 127198 h 327223"/>
              <a:gd name="connsiteX5" fmla="*/ 180975 w 180975"/>
              <a:gd name="connsiteY5" fmla="*/ 193873 h 327223"/>
              <a:gd name="connsiteX6" fmla="*/ 171450 w 180975"/>
              <a:gd name="connsiteY6" fmla="*/ 251023 h 327223"/>
              <a:gd name="connsiteX7" fmla="*/ 19050 w 180975"/>
              <a:gd name="connsiteY7" fmla="*/ 327223 h 327223"/>
              <a:gd name="connsiteX0" fmla="*/ 0 w 180975"/>
              <a:gd name="connsiteY0" fmla="*/ 12898 h 327223"/>
              <a:gd name="connsiteX1" fmla="*/ 28575 w 180975"/>
              <a:gd name="connsiteY1" fmla="*/ 3373 h 327223"/>
              <a:gd name="connsiteX2" fmla="*/ 104775 w 180975"/>
              <a:gd name="connsiteY2" fmla="*/ 12898 h 327223"/>
              <a:gd name="connsiteX3" fmla="*/ 142875 w 180975"/>
              <a:gd name="connsiteY3" fmla="*/ 70048 h 327223"/>
              <a:gd name="connsiteX4" fmla="*/ 161925 w 180975"/>
              <a:gd name="connsiteY4" fmla="*/ 127198 h 327223"/>
              <a:gd name="connsiteX5" fmla="*/ 180975 w 180975"/>
              <a:gd name="connsiteY5" fmla="*/ 193873 h 327223"/>
              <a:gd name="connsiteX6" fmla="*/ 19050 w 180975"/>
              <a:gd name="connsiteY6" fmla="*/ 327223 h 327223"/>
              <a:gd name="connsiteX0" fmla="*/ 0 w 161925"/>
              <a:gd name="connsiteY0" fmla="*/ 12898 h 327223"/>
              <a:gd name="connsiteX1" fmla="*/ 28575 w 161925"/>
              <a:gd name="connsiteY1" fmla="*/ 3373 h 327223"/>
              <a:gd name="connsiteX2" fmla="*/ 104775 w 161925"/>
              <a:gd name="connsiteY2" fmla="*/ 12898 h 327223"/>
              <a:gd name="connsiteX3" fmla="*/ 142875 w 161925"/>
              <a:gd name="connsiteY3" fmla="*/ 70048 h 327223"/>
              <a:gd name="connsiteX4" fmla="*/ 161925 w 161925"/>
              <a:gd name="connsiteY4" fmla="*/ 127198 h 327223"/>
              <a:gd name="connsiteX5" fmla="*/ 19050 w 161925"/>
              <a:gd name="connsiteY5" fmla="*/ 327223 h 327223"/>
              <a:gd name="connsiteX0" fmla="*/ 0 w 142875"/>
              <a:gd name="connsiteY0" fmla="*/ 12898 h 327223"/>
              <a:gd name="connsiteX1" fmla="*/ 28575 w 142875"/>
              <a:gd name="connsiteY1" fmla="*/ 3373 h 327223"/>
              <a:gd name="connsiteX2" fmla="*/ 104775 w 142875"/>
              <a:gd name="connsiteY2" fmla="*/ 12898 h 327223"/>
              <a:gd name="connsiteX3" fmla="*/ 142875 w 142875"/>
              <a:gd name="connsiteY3" fmla="*/ 70048 h 327223"/>
              <a:gd name="connsiteX4" fmla="*/ 19050 w 142875"/>
              <a:gd name="connsiteY4" fmla="*/ 327223 h 327223"/>
              <a:gd name="connsiteX0" fmla="*/ 0 w 104775"/>
              <a:gd name="connsiteY0" fmla="*/ 12898 h 327223"/>
              <a:gd name="connsiteX1" fmla="*/ 28575 w 104775"/>
              <a:gd name="connsiteY1" fmla="*/ 3373 h 327223"/>
              <a:gd name="connsiteX2" fmla="*/ 104775 w 104775"/>
              <a:gd name="connsiteY2" fmla="*/ 12898 h 327223"/>
              <a:gd name="connsiteX3" fmla="*/ 19050 w 104775"/>
              <a:gd name="connsiteY3" fmla="*/ 327223 h 327223"/>
              <a:gd name="connsiteX0" fmla="*/ 0 w 104775"/>
              <a:gd name="connsiteY0" fmla="*/ 12898 h 338965"/>
              <a:gd name="connsiteX1" fmla="*/ 28575 w 104775"/>
              <a:gd name="connsiteY1" fmla="*/ 3373 h 338965"/>
              <a:gd name="connsiteX2" fmla="*/ 104775 w 104775"/>
              <a:gd name="connsiteY2" fmla="*/ 12898 h 338965"/>
              <a:gd name="connsiteX3" fmla="*/ 19050 w 104775"/>
              <a:gd name="connsiteY3" fmla="*/ 327223 h 338965"/>
              <a:gd name="connsiteX0" fmla="*/ 0 w 31750"/>
              <a:gd name="connsiteY0" fmla="*/ 9525 h 323850"/>
              <a:gd name="connsiteX1" fmla="*/ 28575 w 31750"/>
              <a:gd name="connsiteY1" fmla="*/ 0 h 323850"/>
              <a:gd name="connsiteX2" fmla="*/ 19050 w 31750"/>
              <a:gd name="connsiteY2" fmla="*/ 323850 h 323850"/>
              <a:gd name="connsiteX0" fmla="*/ 0 w 19050"/>
              <a:gd name="connsiteY0" fmla="*/ 0 h 314325"/>
              <a:gd name="connsiteX1" fmla="*/ 19050 w 19050"/>
              <a:gd name="connsiteY1" fmla="*/ 314325 h 314325"/>
              <a:gd name="connsiteX0" fmla="*/ 0 w 186448"/>
              <a:gd name="connsiteY0" fmla="*/ 0 h 314325"/>
              <a:gd name="connsiteX1" fmla="*/ 19050 w 186448"/>
              <a:gd name="connsiteY1" fmla="*/ 314325 h 314325"/>
              <a:gd name="connsiteX0" fmla="*/ 0 w 186448"/>
              <a:gd name="connsiteY0" fmla="*/ 0 h 314325"/>
              <a:gd name="connsiteX1" fmla="*/ 19050 w 186448"/>
              <a:gd name="connsiteY1" fmla="*/ 314325 h 314325"/>
              <a:gd name="connsiteX0" fmla="*/ 0 w 186448"/>
              <a:gd name="connsiteY0" fmla="*/ 0 h 202464"/>
              <a:gd name="connsiteX1" fmla="*/ 32254 w 186448"/>
              <a:gd name="connsiteY1" fmla="*/ 202464 h 202464"/>
              <a:gd name="connsiteX0" fmla="*/ 0 w 168473"/>
              <a:gd name="connsiteY0" fmla="*/ 12095 h 214559"/>
              <a:gd name="connsiteX1" fmla="*/ 32254 w 168473"/>
              <a:gd name="connsiteY1" fmla="*/ 214559 h 214559"/>
              <a:gd name="connsiteX0" fmla="*/ 0 w 216352"/>
              <a:gd name="connsiteY0" fmla="*/ 0 h 202464"/>
              <a:gd name="connsiteX1" fmla="*/ 53500 w 216352"/>
              <a:gd name="connsiteY1" fmla="*/ 14356 h 202464"/>
              <a:gd name="connsiteX2" fmla="*/ 32254 w 216352"/>
              <a:gd name="connsiteY2" fmla="*/ 202464 h 202464"/>
              <a:gd name="connsiteX0" fmla="*/ 0 w 32254"/>
              <a:gd name="connsiteY0" fmla="*/ 0 h 202464"/>
              <a:gd name="connsiteX1" fmla="*/ 32254 w 32254"/>
              <a:gd name="connsiteY1" fmla="*/ 202464 h 202464"/>
              <a:gd name="connsiteX0" fmla="*/ 0 w 103932"/>
              <a:gd name="connsiteY0" fmla="*/ 0 h 202464"/>
              <a:gd name="connsiteX1" fmla="*/ 95992 w 103932"/>
              <a:gd name="connsiteY1" fmla="*/ 14356 h 202464"/>
              <a:gd name="connsiteX2" fmla="*/ 32254 w 103932"/>
              <a:gd name="connsiteY2" fmla="*/ 202464 h 202464"/>
              <a:gd name="connsiteX0" fmla="*/ 0 w 103932"/>
              <a:gd name="connsiteY0" fmla="*/ 0 h 202464"/>
              <a:gd name="connsiteX1" fmla="*/ 95992 w 103932"/>
              <a:gd name="connsiteY1" fmla="*/ 89599 h 202464"/>
              <a:gd name="connsiteX2" fmla="*/ 32254 w 103932"/>
              <a:gd name="connsiteY2" fmla="*/ 202464 h 202464"/>
              <a:gd name="connsiteX0" fmla="*/ 0 w 103932"/>
              <a:gd name="connsiteY0" fmla="*/ 0 h 202464"/>
              <a:gd name="connsiteX1" fmla="*/ 95992 w 103932"/>
              <a:gd name="connsiteY1" fmla="*/ 89599 h 202464"/>
              <a:gd name="connsiteX2" fmla="*/ 32254 w 103932"/>
              <a:gd name="connsiteY2" fmla="*/ 202464 h 202464"/>
              <a:gd name="connsiteX0" fmla="*/ 0 w 100428"/>
              <a:gd name="connsiteY0" fmla="*/ 0 h 202464"/>
              <a:gd name="connsiteX1" fmla="*/ 95992 w 100428"/>
              <a:gd name="connsiteY1" fmla="*/ 89599 h 202464"/>
              <a:gd name="connsiteX2" fmla="*/ 32254 w 100428"/>
              <a:gd name="connsiteY2" fmla="*/ 202464 h 202464"/>
              <a:gd name="connsiteX0" fmla="*/ 0 w 100428"/>
              <a:gd name="connsiteY0" fmla="*/ 0 h 205632"/>
              <a:gd name="connsiteX1" fmla="*/ 95992 w 100428"/>
              <a:gd name="connsiteY1" fmla="*/ 89599 h 205632"/>
              <a:gd name="connsiteX2" fmla="*/ 32254 w 100428"/>
              <a:gd name="connsiteY2" fmla="*/ 202464 h 205632"/>
              <a:gd name="connsiteX0" fmla="*/ 0 w 100428"/>
              <a:gd name="connsiteY0" fmla="*/ 0 h 205632"/>
              <a:gd name="connsiteX1" fmla="*/ 95992 w 100428"/>
              <a:gd name="connsiteY1" fmla="*/ 89599 h 205632"/>
              <a:gd name="connsiteX2" fmla="*/ 32254 w 100428"/>
              <a:gd name="connsiteY2" fmla="*/ 202464 h 205632"/>
              <a:gd name="connsiteX0" fmla="*/ 0 w 68174"/>
              <a:gd name="connsiteY0" fmla="*/ 0 h 191276"/>
              <a:gd name="connsiteX1" fmla="*/ 63738 w 68174"/>
              <a:gd name="connsiteY1" fmla="*/ 75243 h 191276"/>
              <a:gd name="connsiteX2" fmla="*/ 0 w 68174"/>
              <a:gd name="connsiteY2" fmla="*/ 188108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74" h="191276">
                <a:moveTo>
                  <a:pt x="0" y="0"/>
                </a:moveTo>
                <a:cubicBezTo>
                  <a:pt x="61572" y="1588"/>
                  <a:pt x="68174" y="2170"/>
                  <a:pt x="63738" y="75243"/>
                </a:cubicBezTo>
                <a:cubicBezTo>
                  <a:pt x="64045" y="171971"/>
                  <a:pt x="68174" y="191276"/>
                  <a:pt x="0" y="18810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673064" y="2014423"/>
            <a:ext cx="144016" cy="144016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7673064" y="2374463"/>
            <a:ext cx="144016" cy="144016"/>
          </a:xfrm>
          <a:prstGeom prst="ellips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orme libre 33"/>
          <p:cNvSpPr/>
          <p:nvPr/>
        </p:nvSpPr>
        <p:spPr>
          <a:xfrm>
            <a:off x="7750511" y="2080367"/>
            <a:ext cx="231057" cy="366104"/>
          </a:xfrm>
          <a:custGeom>
            <a:avLst/>
            <a:gdLst>
              <a:gd name="connsiteX0" fmla="*/ 0 w 180975"/>
              <a:gd name="connsiteY0" fmla="*/ 12898 h 328227"/>
              <a:gd name="connsiteX1" fmla="*/ 28575 w 180975"/>
              <a:gd name="connsiteY1" fmla="*/ 3373 h 328227"/>
              <a:gd name="connsiteX2" fmla="*/ 104775 w 180975"/>
              <a:gd name="connsiteY2" fmla="*/ 12898 h 328227"/>
              <a:gd name="connsiteX3" fmla="*/ 142875 w 180975"/>
              <a:gd name="connsiteY3" fmla="*/ 70048 h 328227"/>
              <a:gd name="connsiteX4" fmla="*/ 161925 w 180975"/>
              <a:gd name="connsiteY4" fmla="*/ 127198 h 328227"/>
              <a:gd name="connsiteX5" fmla="*/ 180975 w 180975"/>
              <a:gd name="connsiteY5" fmla="*/ 193873 h 328227"/>
              <a:gd name="connsiteX6" fmla="*/ 171450 w 180975"/>
              <a:gd name="connsiteY6" fmla="*/ 251023 h 328227"/>
              <a:gd name="connsiteX7" fmla="*/ 114300 w 180975"/>
              <a:gd name="connsiteY7" fmla="*/ 279598 h 328227"/>
              <a:gd name="connsiteX8" fmla="*/ 85725 w 180975"/>
              <a:gd name="connsiteY8" fmla="*/ 308173 h 328227"/>
              <a:gd name="connsiteX9" fmla="*/ 19050 w 180975"/>
              <a:gd name="connsiteY9" fmla="*/ 327223 h 328227"/>
              <a:gd name="connsiteX0" fmla="*/ 0 w 180975"/>
              <a:gd name="connsiteY0" fmla="*/ 12898 h 412995"/>
              <a:gd name="connsiteX1" fmla="*/ 28575 w 180975"/>
              <a:gd name="connsiteY1" fmla="*/ 3373 h 412995"/>
              <a:gd name="connsiteX2" fmla="*/ 104775 w 180975"/>
              <a:gd name="connsiteY2" fmla="*/ 12898 h 412995"/>
              <a:gd name="connsiteX3" fmla="*/ 142875 w 180975"/>
              <a:gd name="connsiteY3" fmla="*/ 70048 h 412995"/>
              <a:gd name="connsiteX4" fmla="*/ 161925 w 180975"/>
              <a:gd name="connsiteY4" fmla="*/ 127198 h 412995"/>
              <a:gd name="connsiteX5" fmla="*/ 180975 w 180975"/>
              <a:gd name="connsiteY5" fmla="*/ 193873 h 412995"/>
              <a:gd name="connsiteX6" fmla="*/ 171450 w 180975"/>
              <a:gd name="connsiteY6" fmla="*/ 251023 h 412995"/>
              <a:gd name="connsiteX7" fmla="*/ 159729 w 180975"/>
              <a:gd name="connsiteY7" fmla="*/ 403470 h 412995"/>
              <a:gd name="connsiteX8" fmla="*/ 85725 w 180975"/>
              <a:gd name="connsiteY8" fmla="*/ 308173 h 412995"/>
              <a:gd name="connsiteX9" fmla="*/ 19050 w 180975"/>
              <a:gd name="connsiteY9" fmla="*/ 327223 h 412995"/>
              <a:gd name="connsiteX0" fmla="*/ 0 w 180975"/>
              <a:gd name="connsiteY0" fmla="*/ 12898 h 412995"/>
              <a:gd name="connsiteX1" fmla="*/ 28575 w 180975"/>
              <a:gd name="connsiteY1" fmla="*/ 3373 h 412995"/>
              <a:gd name="connsiteX2" fmla="*/ 104775 w 180975"/>
              <a:gd name="connsiteY2" fmla="*/ 12898 h 412995"/>
              <a:gd name="connsiteX3" fmla="*/ 142875 w 180975"/>
              <a:gd name="connsiteY3" fmla="*/ 70048 h 412995"/>
              <a:gd name="connsiteX4" fmla="*/ 161925 w 180975"/>
              <a:gd name="connsiteY4" fmla="*/ 127198 h 412995"/>
              <a:gd name="connsiteX5" fmla="*/ 180975 w 180975"/>
              <a:gd name="connsiteY5" fmla="*/ 193873 h 412995"/>
              <a:gd name="connsiteX6" fmla="*/ 171450 w 180975"/>
              <a:gd name="connsiteY6" fmla="*/ 251023 h 412995"/>
              <a:gd name="connsiteX7" fmla="*/ 159729 w 180975"/>
              <a:gd name="connsiteY7" fmla="*/ 403470 h 412995"/>
              <a:gd name="connsiteX8" fmla="*/ 95991 w 180975"/>
              <a:gd name="connsiteY8" fmla="*/ 365849 h 412995"/>
              <a:gd name="connsiteX9" fmla="*/ 19050 w 180975"/>
              <a:gd name="connsiteY9" fmla="*/ 327223 h 412995"/>
              <a:gd name="connsiteX0" fmla="*/ 0 w 180975"/>
              <a:gd name="connsiteY0" fmla="*/ 12898 h 416170"/>
              <a:gd name="connsiteX1" fmla="*/ 28575 w 180975"/>
              <a:gd name="connsiteY1" fmla="*/ 3373 h 416170"/>
              <a:gd name="connsiteX2" fmla="*/ 104775 w 180975"/>
              <a:gd name="connsiteY2" fmla="*/ 12898 h 416170"/>
              <a:gd name="connsiteX3" fmla="*/ 142875 w 180975"/>
              <a:gd name="connsiteY3" fmla="*/ 70048 h 416170"/>
              <a:gd name="connsiteX4" fmla="*/ 161925 w 180975"/>
              <a:gd name="connsiteY4" fmla="*/ 127198 h 416170"/>
              <a:gd name="connsiteX5" fmla="*/ 180975 w 180975"/>
              <a:gd name="connsiteY5" fmla="*/ 193873 h 416170"/>
              <a:gd name="connsiteX6" fmla="*/ 171450 w 180975"/>
              <a:gd name="connsiteY6" fmla="*/ 251023 h 416170"/>
              <a:gd name="connsiteX7" fmla="*/ 159729 w 180975"/>
              <a:gd name="connsiteY7" fmla="*/ 403470 h 416170"/>
              <a:gd name="connsiteX8" fmla="*/ 19050 w 180975"/>
              <a:gd name="connsiteY8" fmla="*/ 327223 h 416170"/>
              <a:gd name="connsiteX0" fmla="*/ 0 w 180975"/>
              <a:gd name="connsiteY0" fmla="*/ 12898 h 327223"/>
              <a:gd name="connsiteX1" fmla="*/ 28575 w 180975"/>
              <a:gd name="connsiteY1" fmla="*/ 3373 h 327223"/>
              <a:gd name="connsiteX2" fmla="*/ 104775 w 180975"/>
              <a:gd name="connsiteY2" fmla="*/ 12898 h 327223"/>
              <a:gd name="connsiteX3" fmla="*/ 142875 w 180975"/>
              <a:gd name="connsiteY3" fmla="*/ 70048 h 327223"/>
              <a:gd name="connsiteX4" fmla="*/ 161925 w 180975"/>
              <a:gd name="connsiteY4" fmla="*/ 127198 h 327223"/>
              <a:gd name="connsiteX5" fmla="*/ 180975 w 180975"/>
              <a:gd name="connsiteY5" fmla="*/ 193873 h 327223"/>
              <a:gd name="connsiteX6" fmla="*/ 171450 w 180975"/>
              <a:gd name="connsiteY6" fmla="*/ 251023 h 327223"/>
              <a:gd name="connsiteX7" fmla="*/ 19050 w 180975"/>
              <a:gd name="connsiteY7" fmla="*/ 327223 h 327223"/>
              <a:gd name="connsiteX0" fmla="*/ 0 w 180975"/>
              <a:gd name="connsiteY0" fmla="*/ 12898 h 327223"/>
              <a:gd name="connsiteX1" fmla="*/ 28575 w 180975"/>
              <a:gd name="connsiteY1" fmla="*/ 3373 h 327223"/>
              <a:gd name="connsiteX2" fmla="*/ 104775 w 180975"/>
              <a:gd name="connsiteY2" fmla="*/ 12898 h 327223"/>
              <a:gd name="connsiteX3" fmla="*/ 142875 w 180975"/>
              <a:gd name="connsiteY3" fmla="*/ 70048 h 327223"/>
              <a:gd name="connsiteX4" fmla="*/ 161925 w 180975"/>
              <a:gd name="connsiteY4" fmla="*/ 127198 h 327223"/>
              <a:gd name="connsiteX5" fmla="*/ 180975 w 180975"/>
              <a:gd name="connsiteY5" fmla="*/ 193873 h 327223"/>
              <a:gd name="connsiteX6" fmla="*/ 19050 w 180975"/>
              <a:gd name="connsiteY6" fmla="*/ 327223 h 327223"/>
              <a:gd name="connsiteX0" fmla="*/ 0 w 161925"/>
              <a:gd name="connsiteY0" fmla="*/ 12898 h 327223"/>
              <a:gd name="connsiteX1" fmla="*/ 28575 w 161925"/>
              <a:gd name="connsiteY1" fmla="*/ 3373 h 327223"/>
              <a:gd name="connsiteX2" fmla="*/ 104775 w 161925"/>
              <a:gd name="connsiteY2" fmla="*/ 12898 h 327223"/>
              <a:gd name="connsiteX3" fmla="*/ 142875 w 161925"/>
              <a:gd name="connsiteY3" fmla="*/ 70048 h 327223"/>
              <a:gd name="connsiteX4" fmla="*/ 161925 w 161925"/>
              <a:gd name="connsiteY4" fmla="*/ 127198 h 327223"/>
              <a:gd name="connsiteX5" fmla="*/ 19050 w 161925"/>
              <a:gd name="connsiteY5" fmla="*/ 327223 h 327223"/>
              <a:gd name="connsiteX0" fmla="*/ 0 w 142875"/>
              <a:gd name="connsiteY0" fmla="*/ 12898 h 327223"/>
              <a:gd name="connsiteX1" fmla="*/ 28575 w 142875"/>
              <a:gd name="connsiteY1" fmla="*/ 3373 h 327223"/>
              <a:gd name="connsiteX2" fmla="*/ 104775 w 142875"/>
              <a:gd name="connsiteY2" fmla="*/ 12898 h 327223"/>
              <a:gd name="connsiteX3" fmla="*/ 142875 w 142875"/>
              <a:gd name="connsiteY3" fmla="*/ 70048 h 327223"/>
              <a:gd name="connsiteX4" fmla="*/ 19050 w 142875"/>
              <a:gd name="connsiteY4" fmla="*/ 327223 h 327223"/>
              <a:gd name="connsiteX0" fmla="*/ 0 w 104775"/>
              <a:gd name="connsiteY0" fmla="*/ 12898 h 327223"/>
              <a:gd name="connsiteX1" fmla="*/ 28575 w 104775"/>
              <a:gd name="connsiteY1" fmla="*/ 3373 h 327223"/>
              <a:gd name="connsiteX2" fmla="*/ 104775 w 104775"/>
              <a:gd name="connsiteY2" fmla="*/ 12898 h 327223"/>
              <a:gd name="connsiteX3" fmla="*/ 19050 w 104775"/>
              <a:gd name="connsiteY3" fmla="*/ 327223 h 327223"/>
              <a:gd name="connsiteX0" fmla="*/ 0 w 104775"/>
              <a:gd name="connsiteY0" fmla="*/ 12898 h 338965"/>
              <a:gd name="connsiteX1" fmla="*/ 28575 w 104775"/>
              <a:gd name="connsiteY1" fmla="*/ 3373 h 338965"/>
              <a:gd name="connsiteX2" fmla="*/ 104775 w 104775"/>
              <a:gd name="connsiteY2" fmla="*/ 12898 h 338965"/>
              <a:gd name="connsiteX3" fmla="*/ 19050 w 104775"/>
              <a:gd name="connsiteY3" fmla="*/ 327223 h 338965"/>
              <a:gd name="connsiteX0" fmla="*/ 0 w 31750"/>
              <a:gd name="connsiteY0" fmla="*/ 9525 h 323850"/>
              <a:gd name="connsiteX1" fmla="*/ 28575 w 31750"/>
              <a:gd name="connsiteY1" fmla="*/ 0 h 323850"/>
              <a:gd name="connsiteX2" fmla="*/ 19050 w 31750"/>
              <a:gd name="connsiteY2" fmla="*/ 323850 h 323850"/>
              <a:gd name="connsiteX0" fmla="*/ 0 w 19050"/>
              <a:gd name="connsiteY0" fmla="*/ 0 h 314325"/>
              <a:gd name="connsiteX1" fmla="*/ 19050 w 19050"/>
              <a:gd name="connsiteY1" fmla="*/ 314325 h 314325"/>
              <a:gd name="connsiteX0" fmla="*/ 0 w 186448"/>
              <a:gd name="connsiteY0" fmla="*/ 0 h 314325"/>
              <a:gd name="connsiteX1" fmla="*/ 19050 w 186448"/>
              <a:gd name="connsiteY1" fmla="*/ 314325 h 314325"/>
              <a:gd name="connsiteX0" fmla="*/ 0 w 186448"/>
              <a:gd name="connsiteY0" fmla="*/ 0 h 314325"/>
              <a:gd name="connsiteX1" fmla="*/ 19050 w 186448"/>
              <a:gd name="connsiteY1" fmla="*/ 314325 h 314325"/>
              <a:gd name="connsiteX0" fmla="*/ 0 w 186448"/>
              <a:gd name="connsiteY0" fmla="*/ 0 h 202464"/>
              <a:gd name="connsiteX1" fmla="*/ 32254 w 186448"/>
              <a:gd name="connsiteY1" fmla="*/ 202464 h 202464"/>
              <a:gd name="connsiteX0" fmla="*/ 0 w 168473"/>
              <a:gd name="connsiteY0" fmla="*/ 12095 h 214559"/>
              <a:gd name="connsiteX1" fmla="*/ 32254 w 168473"/>
              <a:gd name="connsiteY1" fmla="*/ 214559 h 214559"/>
              <a:gd name="connsiteX0" fmla="*/ 0 w 216352"/>
              <a:gd name="connsiteY0" fmla="*/ 0 h 202464"/>
              <a:gd name="connsiteX1" fmla="*/ 53500 w 216352"/>
              <a:gd name="connsiteY1" fmla="*/ 14356 h 202464"/>
              <a:gd name="connsiteX2" fmla="*/ 32254 w 216352"/>
              <a:gd name="connsiteY2" fmla="*/ 202464 h 202464"/>
              <a:gd name="connsiteX0" fmla="*/ 0 w 32254"/>
              <a:gd name="connsiteY0" fmla="*/ 0 h 202464"/>
              <a:gd name="connsiteX1" fmla="*/ 32254 w 32254"/>
              <a:gd name="connsiteY1" fmla="*/ 202464 h 202464"/>
              <a:gd name="connsiteX0" fmla="*/ 0 w 103932"/>
              <a:gd name="connsiteY0" fmla="*/ 0 h 202464"/>
              <a:gd name="connsiteX1" fmla="*/ 95992 w 103932"/>
              <a:gd name="connsiteY1" fmla="*/ 14356 h 202464"/>
              <a:gd name="connsiteX2" fmla="*/ 32254 w 103932"/>
              <a:gd name="connsiteY2" fmla="*/ 202464 h 202464"/>
              <a:gd name="connsiteX0" fmla="*/ 0 w 103932"/>
              <a:gd name="connsiteY0" fmla="*/ 0 h 202464"/>
              <a:gd name="connsiteX1" fmla="*/ 95992 w 103932"/>
              <a:gd name="connsiteY1" fmla="*/ 89599 h 202464"/>
              <a:gd name="connsiteX2" fmla="*/ 32254 w 103932"/>
              <a:gd name="connsiteY2" fmla="*/ 202464 h 202464"/>
              <a:gd name="connsiteX0" fmla="*/ 0 w 103932"/>
              <a:gd name="connsiteY0" fmla="*/ 0 h 202464"/>
              <a:gd name="connsiteX1" fmla="*/ 95992 w 103932"/>
              <a:gd name="connsiteY1" fmla="*/ 89599 h 202464"/>
              <a:gd name="connsiteX2" fmla="*/ 32254 w 103932"/>
              <a:gd name="connsiteY2" fmla="*/ 202464 h 202464"/>
              <a:gd name="connsiteX0" fmla="*/ 0 w 100428"/>
              <a:gd name="connsiteY0" fmla="*/ 0 h 202464"/>
              <a:gd name="connsiteX1" fmla="*/ 95992 w 100428"/>
              <a:gd name="connsiteY1" fmla="*/ 89599 h 202464"/>
              <a:gd name="connsiteX2" fmla="*/ 32254 w 100428"/>
              <a:gd name="connsiteY2" fmla="*/ 202464 h 202464"/>
              <a:gd name="connsiteX0" fmla="*/ 0 w 100428"/>
              <a:gd name="connsiteY0" fmla="*/ 0 h 205632"/>
              <a:gd name="connsiteX1" fmla="*/ 95992 w 100428"/>
              <a:gd name="connsiteY1" fmla="*/ 89599 h 205632"/>
              <a:gd name="connsiteX2" fmla="*/ 32254 w 100428"/>
              <a:gd name="connsiteY2" fmla="*/ 202464 h 205632"/>
              <a:gd name="connsiteX0" fmla="*/ 0 w 100428"/>
              <a:gd name="connsiteY0" fmla="*/ 0 h 205632"/>
              <a:gd name="connsiteX1" fmla="*/ 95992 w 100428"/>
              <a:gd name="connsiteY1" fmla="*/ 89599 h 205632"/>
              <a:gd name="connsiteX2" fmla="*/ 32254 w 100428"/>
              <a:gd name="connsiteY2" fmla="*/ 202464 h 205632"/>
              <a:gd name="connsiteX0" fmla="*/ 0 w 68174"/>
              <a:gd name="connsiteY0" fmla="*/ 0 h 191276"/>
              <a:gd name="connsiteX1" fmla="*/ 63738 w 68174"/>
              <a:gd name="connsiteY1" fmla="*/ 75243 h 191276"/>
              <a:gd name="connsiteX2" fmla="*/ 0 w 68174"/>
              <a:gd name="connsiteY2" fmla="*/ 188108 h 19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74" h="191276">
                <a:moveTo>
                  <a:pt x="0" y="0"/>
                </a:moveTo>
                <a:cubicBezTo>
                  <a:pt x="61572" y="1588"/>
                  <a:pt x="68174" y="2170"/>
                  <a:pt x="63738" y="75243"/>
                </a:cubicBezTo>
                <a:cubicBezTo>
                  <a:pt x="64045" y="171971"/>
                  <a:pt x="68174" y="191276"/>
                  <a:pt x="0" y="18810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6" grpId="0" animBg="1"/>
      <p:bldP spid="27" grpId="0"/>
      <p:bldP spid="29" grpId="0"/>
      <p:bldP spid="11" grpId="0" animBg="1"/>
      <p:bldP spid="42" grpId="0" animBg="1"/>
      <p:bldP spid="43" grpId="0" animBg="1"/>
      <p:bldP spid="45" grpId="0" animBg="1"/>
      <p:bldP spid="228" grpId="0" animBg="1"/>
      <p:bldP spid="229" grpId="0" animBg="1"/>
      <p:bldP spid="44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3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30000"/>
          </a:blip>
          <a:srcRect l="5539" t="3758" r="4084"/>
          <a:stretch/>
        </p:blipFill>
        <p:spPr bwMode="auto">
          <a:xfrm>
            <a:off x="3544439" y="3000374"/>
            <a:ext cx="2534721" cy="2391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5" t="10043" r="9886" b="6527"/>
          <a:stretch/>
        </p:blipFill>
        <p:spPr>
          <a:xfrm>
            <a:off x="6536886" y="2594595"/>
            <a:ext cx="2107597" cy="3121764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23" name="Groupe 22"/>
          <p:cNvGrpSpPr/>
          <p:nvPr/>
        </p:nvGrpSpPr>
        <p:grpSpPr>
          <a:xfrm>
            <a:off x="395536" y="2575774"/>
            <a:ext cx="5328592" cy="3085474"/>
            <a:chOff x="1222780" y="1281285"/>
            <a:chExt cx="7007943" cy="339213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B2B2B2"/>
                </a:clrFrom>
                <a:clrTo>
                  <a:srgbClr val="B2B2B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7" t="15388" r="7327" b="32632"/>
            <a:stretch/>
          </p:blipFill>
          <p:spPr bwMode="auto">
            <a:xfrm>
              <a:off x="1222780" y="1281285"/>
              <a:ext cx="7007943" cy="339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3" descr="G:\Bike board v1\commande propulsio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86" t="5153" r="5218" b="5318"/>
            <a:stretch/>
          </p:blipFill>
          <p:spPr bwMode="auto">
            <a:xfrm>
              <a:off x="1400175" y="1556792"/>
              <a:ext cx="3963913" cy="2820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548680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Rectangle 113"/>
          <p:cNvSpPr>
            <a:spLocks noChangeArrowheads="1"/>
          </p:cNvSpPr>
          <p:nvPr/>
        </p:nvSpPr>
        <p:spPr bwMode="auto">
          <a:xfrm>
            <a:off x="4230415" y="6491560"/>
            <a:ext cx="889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fr-FR" sz="1000">
                <a:solidFill>
                  <a:srgbClr val="1F1A17"/>
                </a:solidFill>
                <a:latin typeface="Arial" charset="0"/>
              </a:rPr>
              <a:t> </a:t>
            </a:r>
            <a:endParaRPr lang="fr-FR"/>
          </a:p>
        </p:txBody>
      </p:sp>
      <p:sp>
        <p:nvSpPr>
          <p:cNvPr id="214" name="Text Box 447"/>
          <p:cNvSpPr txBox="1">
            <a:spLocks noChangeArrowheads="1"/>
          </p:cNvSpPr>
          <p:nvPr/>
        </p:nvSpPr>
        <p:spPr bwMode="auto">
          <a:xfrm>
            <a:off x="4572000" y="677970"/>
            <a:ext cx="3850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Mesurer</a:t>
            </a:r>
            <a:endParaRPr lang="fr-FR" sz="2000" dirty="0">
              <a:latin typeface="Arial" charset="0"/>
            </a:endParaRPr>
          </a:p>
        </p:txBody>
      </p:sp>
      <p:sp>
        <p:nvSpPr>
          <p:cNvPr id="26" name="Organigramme : Entrée manuelle 25"/>
          <p:cNvSpPr/>
          <p:nvPr/>
        </p:nvSpPr>
        <p:spPr>
          <a:xfrm rot="5400000">
            <a:off x="2716971" y="-82213"/>
            <a:ext cx="613713" cy="3960440"/>
          </a:xfrm>
          <a:prstGeom prst="flowChartManualInpu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1115616" y="1772815"/>
            <a:ext cx="34563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Mise à disposition de points de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mesure </a:t>
            </a:r>
            <a:endParaRPr lang="fr-FR" sz="12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273151" y="1321022"/>
            <a:ext cx="29523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 smtClean="0">
                <a:latin typeface="Arial" charset="0"/>
              </a:rPr>
              <a:t>dans le laboratoire</a:t>
            </a:r>
            <a:endParaRPr lang="fr-FR" sz="1400" dirty="0"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0" t="1875" r="32381" b="15000"/>
          <a:stretch/>
        </p:blipFill>
        <p:spPr>
          <a:xfrm rot="5400000" flipH="1">
            <a:off x="485454" y="2650865"/>
            <a:ext cx="2891091" cy="25917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5" name="Organigramme : Entrée manuelle 34"/>
          <p:cNvSpPr/>
          <p:nvPr/>
        </p:nvSpPr>
        <p:spPr>
          <a:xfrm rot="5400000" flipH="1" flipV="1">
            <a:off x="6224371" y="-61222"/>
            <a:ext cx="613713" cy="3918455"/>
          </a:xfrm>
          <a:prstGeom prst="flowChartManualInpu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932040" y="1755274"/>
            <a:ext cx="37079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Automate de mesure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658495" y="1321022"/>
            <a:ext cx="40447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Arial" charset="0"/>
              </a:rPr>
              <a:t>a</a:t>
            </a:r>
            <a:r>
              <a:rPr lang="fr-FR" sz="1400" dirty="0" smtClean="0">
                <a:latin typeface="Arial" charset="0"/>
              </a:rPr>
              <a:t>vec une acquisition embarquée</a:t>
            </a:r>
            <a:endParaRPr lang="fr-FR" sz="1400" dirty="0">
              <a:latin typeface="Arial" charset="0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1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532578" y="2564904"/>
            <a:ext cx="1563450" cy="1066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5503656" y="2501174"/>
            <a:ext cx="18046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100" b="1" dirty="0">
                <a:solidFill>
                  <a:schemeClr val="folHlink"/>
                </a:solidFill>
                <a:latin typeface="Arial" charset="0"/>
              </a:rPr>
              <a:t>Automate de </a:t>
            </a:r>
            <a:r>
              <a:rPr lang="fr-FR" sz="1100" b="1" dirty="0" smtClean="0">
                <a:solidFill>
                  <a:schemeClr val="folHlink"/>
                </a:solidFill>
                <a:latin typeface="Arial" charset="0"/>
              </a:rPr>
              <a:t>mesure </a:t>
            </a:r>
            <a:r>
              <a:rPr lang="fr-FR" sz="1000" b="1" dirty="0" err="1" smtClean="0">
                <a:solidFill>
                  <a:schemeClr val="folHlink"/>
                </a:solidFill>
                <a:latin typeface="Arial" charset="0"/>
              </a:rPr>
              <a:t>compactRIO</a:t>
            </a:r>
            <a:endParaRPr lang="fr-FR" sz="10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86533" y="3884216"/>
            <a:ext cx="794332" cy="7476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5758455" y="3861048"/>
            <a:ext cx="104579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 smtClean="0">
                <a:solidFill>
                  <a:schemeClr val="folHlink"/>
                </a:solidFill>
                <a:latin typeface="Arial" charset="0"/>
              </a:rPr>
              <a:t>Accéléromètre</a:t>
            </a:r>
            <a:endParaRPr lang="fr-FR" sz="800" b="1" dirty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617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9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0015" y="620688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323528" y="2124928"/>
            <a:ext cx="14827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folHlink"/>
                </a:solidFill>
                <a:latin typeface="Arial" charset="0"/>
              </a:rPr>
              <a:t>banc d’essai</a:t>
            </a:r>
            <a:endParaRPr lang="fr-FR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3714744" y="763545"/>
            <a:ext cx="50337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Expérimenter dans le laboratoire</a:t>
            </a:r>
            <a:endParaRPr lang="fr-FR" dirty="0">
              <a:latin typeface="Arial" charset="0"/>
            </a:endParaRPr>
          </a:p>
        </p:txBody>
      </p:sp>
      <p:pic>
        <p:nvPicPr>
          <p:cNvPr id="14352" name="Picture 16"/>
          <p:cNvPicPr>
            <a:picLocks noChangeAspect="1" noChangeArrowheads="1"/>
          </p:cNvPicPr>
          <p:nvPr/>
        </p:nvPicPr>
        <p:blipFill rotWithShape="1">
          <a:blip r:embed="rId2" cstate="print"/>
          <a:srcRect l="11399"/>
          <a:stretch/>
        </p:blipFill>
        <p:spPr bwMode="auto">
          <a:xfrm>
            <a:off x="1649041" y="1505239"/>
            <a:ext cx="3173417" cy="265805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644008" y="4958198"/>
            <a:ext cx="194665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chemeClr val="folHlink"/>
                </a:solidFill>
                <a:latin typeface="Arial" charset="0"/>
              </a:rPr>
              <a:t>Cartes modulaires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issues du contrôleur</a:t>
            </a:r>
            <a:endParaRPr lang="fr-FR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34424" y="4590138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chemeClr val="folHlink"/>
                </a:solidFill>
                <a:latin typeface="Arial" charset="0"/>
              </a:rPr>
              <a:t>BB  mini</a:t>
            </a:r>
            <a:endParaRPr lang="fr-FR" sz="14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340768"/>
            <a:ext cx="2160240" cy="298699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Rectangle 1"/>
          <p:cNvSpPr/>
          <p:nvPr/>
        </p:nvSpPr>
        <p:spPr>
          <a:xfrm>
            <a:off x="6745407" y="3058962"/>
            <a:ext cx="14269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Frein à poudre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230627" y="2263427"/>
            <a:ext cx="16537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I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nertie réglable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0667" y="4581128"/>
            <a:ext cx="1682995" cy="12570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4" t="24274" r="5243" b="7816"/>
          <a:stretch/>
        </p:blipFill>
        <p:spPr>
          <a:xfrm>
            <a:off x="696194" y="4828401"/>
            <a:ext cx="1571550" cy="95054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71" t="15724" r="9908" b="7201"/>
          <a:stretch/>
        </p:blipFill>
        <p:spPr>
          <a:xfrm>
            <a:off x="2130568" y="4419717"/>
            <a:ext cx="1584176" cy="138554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8" grpId="0"/>
      <p:bldP spid="9" grpId="0"/>
      <p:bldP spid="2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039" y="548680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5" name="Text Box 15"/>
          <p:cNvSpPr txBox="1">
            <a:spLocks noChangeArrowheads="1"/>
          </p:cNvSpPr>
          <p:nvPr/>
        </p:nvSpPr>
        <p:spPr bwMode="auto">
          <a:xfrm>
            <a:off x="539552" y="1340768"/>
            <a:ext cx="26334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folHlink"/>
                </a:solidFill>
                <a:latin typeface="Arial" charset="0"/>
              </a:rPr>
              <a:t>Maquette </a:t>
            </a:r>
            <a:r>
              <a:rPr lang="fr-FR" sz="1600" b="1" dirty="0" err="1">
                <a:solidFill>
                  <a:schemeClr val="folHlink"/>
                </a:solidFill>
                <a:latin typeface="Arial" charset="0"/>
              </a:rPr>
              <a:t>Solidworks</a:t>
            </a:r>
            <a:r>
              <a:rPr lang="fr-FR" sz="1600" b="1" dirty="0">
                <a:solidFill>
                  <a:schemeClr val="folHlink"/>
                </a:solidFill>
                <a:latin typeface="Arial" charset="0"/>
              </a:rPr>
              <a:t>        </a:t>
            </a:r>
          </a:p>
        </p:txBody>
      </p:sp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3635896" y="671017"/>
            <a:ext cx="5112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Simuler le comportement</a:t>
            </a:r>
            <a:endParaRPr lang="fr-FR" dirty="0">
              <a:latin typeface="Arial" charset="0"/>
            </a:endParaRPr>
          </a:p>
        </p:txBody>
      </p:sp>
      <p:pic>
        <p:nvPicPr>
          <p:cNvPr id="18441" name="Picture 3"/>
          <p:cNvPicPr>
            <a:picLocks noChangeAspect="1" noChangeArrowheads="1"/>
          </p:cNvPicPr>
          <p:nvPr/>
        </p:nvPicPr>
        <p:blipFill>
          <a:blip r:embed="rId2" cstate="print"/>
          <a:srcRect l="8124" t="23529" r="10441" b="8824"/>
          <a:stretch>
            <a:fillRect/>
          </a:stretch>
        </p:blipFill>
        <p:spPr bwMode="auto">
          <a:xfrm>
            <a:off x="3563889" y="1700807"/>
            <a:ext cx="4194544" cy="258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12789"/>
            <a:ext cx="258445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3399"/>
            <a:ext cx="1663847" cy="137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779912" y="1340768"/>
            <a:ext cx="47217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 Modèle </a:t>
            </a:r>
            <a:r>
              <a:rPr lang="fr-FR" sz="1600" b="1" dirty="0" err="1" smtClean="0">
                <a:solidFill>
                  <a:schemeClr val="folHlink"/>
                </a:solidFill>
                <a:latin typeface="Arial" charset="0"/>
              </a:rPr>
              <a:t>multiphysique</a:t>
            </a: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fr-FR" sz="1600" b="1" dirty="0" err="1" smtClean="0">
                <a:solidFill>
                  <a:schemeClr val="folHlink"/>
                </a:solidFill>
                <a:latin typeface="Arial" charset="0"/>
              </a:rPr>
              <a:t>Simulink</a:t>
            </a: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 </a:t>
            </a:r>
            <a:endParaRPr lang="fr-FR" sz="16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0054" y="3789040"/>
            <a:ext cx="3154845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353243" y="1412776"/>
            <a:ext cx="6772472" cy="3600400"/>
            <a:chOff x="1222780" y="1281285"/>
            <a:chExt cx="7007943" cy="339213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B2B2B2"/>
                </a:clrFrom>
                <a:clrTo>
                  <a:srgbClr val="B2B2B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7" t="15388" r="7327" b="32632"/>
            <a:stretch/>
          </p:blipFill>
          <p:spPr bwMode="auto">
            <a:xfrm>
              <a:off x="1222780" y="1281285"/>
              <a:ext cx="7007943" cy="339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 descr="G:\Bike board v1\commande propuls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86" t="5153" r="5218" b="5318"/>
            <a:stretch/>
          </p:blipFill>
          <p:spPr bwMode="auto">
            <a:xfrm>
              <a:off x="1400175" y="1556792"/>
              <a:ext cx="3963913" cy="2820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lum bright="10000" contrast="20000"/>
          </a:blip>
          <a:srcRect l="1491" t="16071" r="27467" b="1025"/>
          <a:stretch/>
        </p:blipFill>
        <p:spPr bwMode="auto">
          <a:xfrm>
            <a:off x="1240157" y="3861048"/>
            <a:ext cx="3499322" cy="186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0015" y="548680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3923928" y="735087"/>
            <a:ext cx="49685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r>
              <a:rPr lang="fr-FR" dirty="0" smtClean="0"/>
              <a:t>Exploiter les modèles numériques</a:t>
            </a:r>
            <a:endParaRPr lang="fr-FR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print"/>
          <a:srcRect l="10995" t="19342" r="63346" b="11027"/>
          <a:stretch>
            <a:fillRect/>
          </a:stretch>
        </p:blipFill>
        <p:spPr bwMode="auto">
          <a:xfrm>
            <a:off x="1115616" y="1412776"/>
            <a:ext cx="1800200" cy="2314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4564" y="3275648"/>
            <a:ext cx="2746439" cy="24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1212960" y="5085184"/>
            <a:ext cx="3553715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folHlink"/>
                </a:solidFill>
                <a:latin typeface="Arial" charset="0"/>
              </a:rPr>
              <a:t>Prototypage rapide</a:t>
            </a:r>
            <a:endParaRPr lang="fr-FR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07269 C -0.00712 0.09746 -0.00434 0.17894 0.01632 0.2213 C 0.03698 0.26366 0.10416 0.32454 0.11215 0.32686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0.27199 L 0.04323 0.06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048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8 -0.05162 L -0.05521 -0.261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105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1353243" y="1412776"/>
            <a:ext cx="6772472" cy="3600400"/>
            <a:chOff x="1222780" y="1281285"/>
            <a:chExt cx="7007943" cy="3392134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B2B2B2"/>
                </a:clrFrom>
                <a:clrTo>
                  <a:srgbClr val="B2B2B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5067" t="15388" r="7327" b="32632"/>
            <a:stretch/>
          </p:blipFill>
          <p:spPr bwMode="auto">
            <a:xfrm>
              <a:off x="1222780" y="1281285"/>
              <a:ext cx="7007943" cy="3392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 descr="G:\Bike board v1\commande propuls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86" t="5153" r="5218" b="5318"/>
            <a:stretch/>
          </p:blipFill>
          <p:spPr bwMode="auto">
            <a:xfrm>
              <a:off x="1400175" y="1556792"/>
              <a:ext cx="3963913" cy="2820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8295" y="3234021"/>
            <a:ext cx="2139804" cy="191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lum bright="10000" contrast="20000"/>
          </a:blip>
          <a:srcRect l="1491" t="16071" r="27467" b="1025"/>
          <a:stretch/>
        </p:blipFill>
        <p:spPr bwMode="auto">
          <a:xfrm>
            <a:off x="1240157" y="3861048"/>
            <a:ext cx="3499322" cy="1861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0015" y="620688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3512046" y="763545"/>
            <a:ext cx="5524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>
                <a:latin typeface="Arial" charset="0"/>
              </a:defRPr>
            </a:lvl1pPr>
          </a:lstStyle>
          <a:p>
            <a:r>
              <a:rPr lang="fr-FR" dirty="0" smtClean="0"/>
              <a:t>Exploiter les </a:t>
            </a:r>
            <a:r>
              <a:rPr lang="fr-FR" dirty="0"/>
              <a:t>modèles numériques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8" cstate="print"/>
          <a:srcRect l="57682" t="23513" r="9871" b="42100"/>
          <a:stretch/>
        </p:blipFill>
        <p:spPr bwMode="auto">
          <a:xfrm>
            <a:off x="755576" y="1562160"/>
            <a:ext cx="3287875" cy="1650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/>
        </p:spPr>
      </p:pic>
      <p:sp>
        <p:nvSpPr>
          <p:cNvPr id="19459" name="Text Box 15"/>
          <p:cNvSpPr txBox="1">
            <a:spLocks noChangeArrowheads="1"/>
          </p:cNvSpPr>
          <p:nvPr/>
        </p:nvSpPr>
        <p:spPr bwMode="auto">
          <a:xfrm>
            <a:off x="1212960" y="4941168"/>
            <a:ext cx="3553715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chemeClr val="folHlink"/>
                </a:solidFill>
                <a:latin typeface="Arial" charset="0"/>
              </a:rPr>
              <a:t>H.I.L</a:t>
            </a:r>
          </a:p>
          <a:p>
            <a:pPr algn="ctr">
              <a:spcBef>
                <a:spcPct val="50000"/>
              </a:spcBef>
            </a:pP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(Hardware In the </a:t>
            </a:r>
            <a:r>
              <a:rPr lang="fr-FR" sz="1200" b="1" dirty="0" err="1" smtClean="0">
                <a:solidFill>
                  <a:schemeClr val="folHlink"/>
                </a:solidFill>
                <a:latin typeface="Arial" charset="0"/>
              </a:rPr>
              <a:t>Loop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)</a:t>
            </a:r>
            <a:endParaRPr lang="fr-FR" sz="1200" b="1" dirty="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464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21 0.09306 C -0.09809 0.11898 -0.09375 0.20857 -0.05868 0.25533 C -0.02379 0.30185 0.08941 0.36898 0.10382 0.37223 " pathEditMode="relative" rAng="0" ptsTypes="a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51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82 0.37223 L 0.48975 0.2358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682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24 0.02176 L 0.42517 -0.114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682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/>
          <p:cNvSpPr/>
          <p:nvPr/>
        </p:nvSpPr>
        <p:spPr>
          <a:xfrm>
            <a:off x="1767902" y="507210"/>
            <a:ext cx="5226046" cy="5226046"/>
          </a:xfrm>
          <a:prstGeom prst="ellipse">
            <a:avLst/>
          </a:prstGeom>
          <a:gradFill flip="none" rotWithShape="1">
            <a:gsLst>
              <a:gs pos="0">
                <a:srgbClr val="000000">
                  <a:tint val="66000"/>
                  <a:satMod val="160000"/>
                </a:srgbClr>
              </a:gs>
              <a:gs pos="50000">
                <a:srgbClr val="000000">
                  <a:tint val="44500"/>
                  <a:satMod val="160000"/>
                </a:srgbClr>
              </a:gs>
              <a:gs pos="100000">
                <a:srgbClr val="0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85000"/>
                <a:alpha val="36078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652120" y="4459907"/>
            <a:ext cx="7920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EE</a:t>
            </a:r>
            <a:endParaRPr lang="fr-FR" sz="3200" b="1" dirty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583660" y="1337584"/>
            <a:ext cx="3600400" cy="3600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3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05C05">
                <a:alpha val="36078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3570686" y="836492"/>
            <a:ext cx="150537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ITEC</a:t>
            </a:r>
            <a:endParaRPr lang="fr-FR" sz="3200" b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2195737" y="4458837"/>
            <a:ext cx="90328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SIN</a:t>
            </a:r>
            <a:endParaRPr lang="fr-FR" sz="3200" b="1" dirty="0">
              <a:solidFill>
                <a:schemeClr val="accent3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275856" y="3183359"/>
            <a:ext cx="2463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Enseignement </a:t>
            </a: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T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echnologique 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Commun STI2D</a:t>
            </a:r>
            <a:endParaRPr lang="fr-FR" sz="12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5616" y="2780928"/>
            <a:ext cx="1983807" cy="443081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r-FR" sz="16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sz="1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8706" y="3480995"/>
            <a:ext cx="500636" cy="339562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35896" y="3870840"/>
            <a:ext cx="835083" cy="638280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5" name="Image 34" descr="ViewImage.aspx.jpeg"/>
          <p:cNvPicPr>
            <a:picLocks noChangeAspect="1"/>
          </p:cNvPicPr>
          <p:nvPr/>
        </p:nvPicPr>
        <p:blipFill>
          <a:blip r:embed="rId5" cstate="print">
            <a:lum bright="20000" contrast="20000"/>
          </a:blip>
          <a:srcRect l="8696" t="2899" r="2060" b="2517"/>
          <a:stretch>
            <a:fillRect/>
          </a:stretch>
        </p:blipFill>
        <p:spPr>
          <a:xfrm>
            <a:off x="4814098" y="3645024"/>
            <a:ext cx="910030" cy="723357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pic>
        <p:nvPicPr>
          <p:cNvPr id="39" name="Image 38" descr="IMG_0709.JP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l="14352" r="32870" b="27084"/>
          <a:stretch>
            <a:fillRect/>
          </a:stretch>
        </p:blipFill>
        <p:spPr>
          <a:xfrm rot="16200000">
            <a:off x="5340352" y="2588641"/>
            <a:ext cx="601257" cy="55378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42" name="Text Box 15"/>
          <p:cNvSpPr txBox="1">
            <a:spLocks noChangeArrowheads="1"/>
          </p:cNvSpPr>
          <p:nvPr/>
        </p:nvSpPr>
        <p:spPr bwMode="auto">
          <a:xfrm rot="18074127">
            <a:off x="1298765" y="2038641"/>
            <a:ext cx="24233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rPr>
              <a:t>Aspect humain</a:t>
            </a:r>
            <a:endParaRPr lang="fr-FR" sz="1200" b="1" dirty="0">
              <a:solidFill>
                <a:schemeClr val="tx2">
                  <a:lumMod val="50000"/>
                  <a:lumOff val="50000"/>
                </a:schemeClr>
              </a:solidFill>
              <a:latin typeface="Arial" charset="0"/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 rot="3498234">
            <a:off x="5122916" y="2094087"/>
            <a:ext cx="24233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 b="1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fr-FR" dirty="0"/>
              <a:t>Aspect économique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3275856" y="5183181"/>
            <a:ext cx="242332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 b="1">
                <a:solidFill>
                  <a:schemeClr val="tx2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fr-FR" dirty="0"/>
              <a:t>Aspect </a:t>
            </a:r>
            <a:r>
              <a:rPr lang="fr-FR" dirty="0" smtClean="0"/>
              <a:t>environnemental</a:t>
            </a:r>
            <a:endParaRPr lang="fr-FR" dirty="0"/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80" b="98660" l="2167" r="94667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03849" y="1421267"/>
            <a:ext cx="1644496" cy="1816903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19" grpId="0" animBg="1"/>
      <p:bldP spid="36" grpId="0" animBg="1"/>
      <p:bldP spid="37" grpId="0" animBg="1"/>
      <p:bldP spid="17" grpId="0"/>
      <p:bldP spid="38914" grpId="0"/>
      <p:bldP spid="42" grpId="0"/>
      <p:bldP spid="43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548680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049254" y="2342749"/>
            <a:ext cx="6195154" cy="973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chemeClr val="folHlink"/>
                </a:solidFill>
                <a:latin typeface="Arial" charset="0"/>
              </a:rPr>
              <a:t>Les informations disponibles sur le </a:t>
            </a:r>
            <a:r>
              <a:rPr lang="fr-FR" sz="1800" b="1" dirty="0" err="1" smtClean="0">
                <a:solidFill>
                  <a:schemeClr val="folHlink"/>
                </a:solidFill>
                <a:latin typeface="Arial" charset="0"/>
              </a:rPr>
              <a:t>Bikeboard</a:t>
            </a:r>
            <a:r>
              <a:rPr lang="fr-FR" sz="1800" b="1" dirty="0" smtClean="0">
                <a:solidFill>
                  <a:schemeClr val="folHlink"/>
                </a:solidFill>
                <a:latin typeface="Arial" charset="0"/>
              </a:rPr>
              <a:t> permettent-elles d’évaluer précisément  l’autonomie restante ? </a:t>
            </a:r>
            <a:endParaRPr lang="fr-FR" sz="1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866290" y="1555676"/>
            <a:ext cx="7860269" cy="5051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Son autonomie est-elle adaptée à un </a:t>
            </a:r>
            <a:r>
              <a:rPr lang="fr-FR" sz="2000" b="1" dirty="0">
                <a:solidFill>
                  <a:srgbClr val="B26B02"/>
                </a:solidFill>
                <a:latin typeface="Arial" charset="0"/>
              </a:rPr>
              <a:t>usage urbain </a:t>
            </a:r>
            <a:r>
              <a:rPr lang="fr-FR" sz="2000" b="1" dirty="0" smtClean="0">
                <a:solidFill>
                  <a:srgbClr val="B26B02"/>
                </a:solidFill>
                <a:latin typeface="Arial" charset="0"/>
              </a:rPr>
              <a:t>quotidien</a:t>
            </a: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?</a:t>
            </a:r>
            <a:endParaRPr lang="fr-FR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" name="Flèche à angle droit 1"/>
          <p:cNvSpPr/>
          <p:nvPr/>
        </p:nvSpPr>
        <p:spPr>
          <a:xfrm rot="5400000">
            <a:off x="1151619" y="2162728"/>
            <a:ext cx="774087" cy="1026114"/>
          </a:xfrm>
          <a:prstGeom prst="bentUpArrow">
            <a:avLst>
              <a:gd name="adj1" fmla="val 20078"/>
              <a:gd name="adj2" fmla="val 25000"/>
              <a:gd name="adj3" fmla="val 27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419872" y="4545124"/>
            <a:ext cx="5018856" cy="7560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Incertitude/fiabilité des indications de vitesse et distance </a:t>
            </a:r>
            <a:r>
              <a:rPr lang="fr-FR" sz="2000" b="1" dirty="0">
                <a:solidFill>
                  <a:schemeClr val="folHlink"/>
                </a:solidFill>
                <a:latin typeface="Arial" charset="0"/>
              </a:rPr>
              <a:t>du </a:t>
            </a: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compteur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8" name="Flèche droite rayée 17"/>
          <p:cNvSpPr/>
          <p:nvPr/>
        </p:nvSpPr>
        <p:spPr>
          <a:xfrm>
            <a:off x="6719234" y="3159658"/>
            <a:ext cx="1044123" cy="625193"/>
          </a:xfrm>
          <a:prstGeom prst="stripedRightArrow">
            <a:avLst>
              <a:gd name="adj1" fmla="val 54752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800" dirty="0" smtClean="0"/>
              <a:t>km ?</a:t>
            </a:r>
            <a:endParaRPr lang="fr-FR" sz="1800" dirty="0"/>
          </a:p>
        </p:txBody>
      </p:sp>
      <p:sp>
        <p:nvSpPr>
          <p:cNvPr id="19" name="Rectangle 18"/>
          <p:cNvSpPr/>
          <p:nvPr/>
        </p:nvSpPr>
        <p:spPr>
          <a:xfrm>
            <a:off x="3419872" y="5261312"/>
            <a:ext cx="4755707" cy="66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dirty="0">
                <a:solidFill>
                  <a:srgbClr val="B26B02"/>
                </a:solidFill>
                <a:latin typeface="Arial" charset="0"/>
              </a:rPr>
              <a:t>Influence du profil de la route sur la consommation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856" t="16257" r="12289" b="14154"/>
          <a:stretch/>
        </p:blipFill>
        <p:spPr>
          <a:xfrm>
            <a:off x="3419872" y="3062829"/>
            <a:ext cx="903759" cy="94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Explosion 1 6"/>
          <p:cNvSpPr/>
          <p:nvPr/>
        </p:nvSpPr>
        <p:spPr>
          <a:xfrm>
            <a:off x="4372778" y="3234466"/>
            <a:ext cx="991310" cy="614379"/>
          </a:xfrm>
          <a:prstGeom prst="irregularSeal1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572000" y="3520626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4693156" y="3520626"/>
            <a:ext cx="45720" cy="45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810884" y="3520626"/>
            <a:ext cx="45720" cy="45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4932040" y="3520626"/>
            <a:ext cx="45720" cy="45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608" t="21550" r="39339" b="52657"/>
          <a:stretch/>
        </p:blipFill>
        <p:spPr>
          <a:xfrm>
            <a:off x="5652120" y="3136779"/>
            <a:ext cx="903759" cy="86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Flèche à angle droit 24"/>
          <p:cNvSpPr/>
          <p:nvPr/>
        </p:nvSpPr>
        <p:spPr>
          <a:xfrm rot="5400000">
            <a:off x="2321749" y="4473115"/>
            <a:ext cx="774087" cy="1026114"/>
          </a:xfrm>
          <a:prstGeom prst="bentUpArrow">
            <a:avLst>
              <a:gd name="adj1" fmla="val 20078"/>
              <a:gd name="adj2" fmla="val 25000"/>
              <a:gd name="adj3" fmla="val 274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5050298" y="3525201"/>
            <a:ext cx="45720" cy="457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675216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 animBg="1"/>
      <p:bldP spid="6" grpId="0"/>
      <p:bldP spid="18" grpId="0" animBg="1"/>
      <p:bldP spid="19" grpId="0"/>
      <p:bldP spid="7" grpId="0" animBg="1"/>
      <p:bldP spid="12" grpId="0" animBg="1"/>
      <p:bldP spid="20" grpId="0" animBg="1"/>
      <p:bldP spid="21" grpId="0" animBg="1"/>
      <p:bldP spid="24" grpId="0" animBg="1"/>
      <p:bldP spid="25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481806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95536" y="1483138"/>
            <a:ext cx="4038313" cy="7217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 smtClean="0">
                <a:solidFill>
                  <a:schemeClr val="folHlink"/>
                </a:solidFill>
                <a:latin typeface="Arial" charset="0"/>
              </a:rPr>
              <a:t>Incertitude/fiabilité des indications de vitesse et distance </a:t>
            </a:r>
            <a:r>
              <a:rPr lang="fr-FR" sz="1800" b="1" dirty="0">
                <a:solidFill>
                  <a:schemeClr val="folHlink"/>
                </a:solidFill>
                <a:latin typeface="Arial" charset="0"/>
              </a:rPr>
              <a:t>du </a:t>
            </a:r>
            <a:r>
              <a:rPr lang="fr-FR" sz="1800" b="1" dirty="0" smtClean="0">
                <a:solidFill>
                  <a:schemeClr val="folHlink"/>
                </a:solidFill>
                <a:latin typeface="Arial" charset="0"/>
              </a:rPr>
              <a:t>compteur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 dirty="0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4048" y="1484784"/>
            <a:ext cx="3744416" cy="607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>
                <a:solidFill>
                  <a:srgbClr val="B26B02"/>
                </a:solidFill>
                <a:latin typeface="Arial" charset="0"/>
              </a:rPr>
              <a:t>Influence du profil de la route sur la consommation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04344" y="2204863"/>
            <a:ext cx="2344760" cy="8079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chemeClr val="folHlink"/>
                </a:solidFill>
                <a:latin typeface="Arial" charset="0"/>
              </a:rPr>
              <a:t>Comparaison des vitesses au niveau :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chemeClr val="folHlink"/>
                </a:solidFill>
                <a:latin typeface="Arial" charset="0"/>
              </a:rPr>
              <a:t> - du capteur du compteur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chemeClr val="folHlink"/>
                </a:solidFill>
                <a:latin typeface="Arial" charset="0"/>
              </a:rPr>
              <a:t> - des capteurs effet hall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800" b="1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53" t="5326" r="32716" b="12337"/>
          <a:stretch/>
        </p:blipFill>
        <p:spPr>
          <a:xfrm>
            <a:off x="461678" y="2232298"/>
            <a:ext cx="1621545" cy="1571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5004048" y="2276872"/>
            <a:ext cx="1833813" cy="729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chemeClr val="folHlink"/>
                </a:solidFill>
                <a:latin typeface="Arial" charset="0"/>
              </a:rPr>
              <a:t>« Reconstitution » d’un profil de route  dans le laboratoire</a:t>
            </a:r>
          </a:p>
          <a:p>
            <a:pPr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1" name="Flèche à trois pointes 10"/>
          <p:cNvSpPr/>
          <p:nvPr/>
        </p:nvSpPr>
        <p:spPr>
          <a:xfrm flipV="1">
            <a:off x="4126260" y="3140968"/>
            <a:ext cx="936104" cy="1043391"/>
          </a:xfrm>
          <a:prstGeom prst="leftRightUpArrow">
            <a:avLst>
              <a:gd name="adj1" fmla="val 16235"/>
              <a:gd name="adj2" fmla="val 1185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7" t="10840" r="10979" b="6914"/>
          <a:stretch/>
        </p:blipFill>
        <p:spPr>
          <a:xfrm>
            <a:off x="1835696" y="4293096"/>
            <a:ext cx="991918" cy="1389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2939787" y="4458307"/>
            <a:ext cx="2835067" cy="482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200" dirty="0" smtClean="0">
                <a:solidFill>
                  <a:schemeClr val="folHlink"/>
                </a:solidFill>
                <a:latin typeface="Arial" charset="0"/>
              </a:rPr>
              <a:t>Comportement sur la route </a:t>
            </a:r>
            <a:br>
              <a:rPr lang="fr-FR" sz="1200" dirty="0" smtClean="0">
                <a:solidFill>
                  <a:schemeClr val="folHlink"/>
                </a:solidFill>
                <a:latin typeface="Arial" charset="0"/>
              </a:rPr>
            </a:br>
            <a:r>
              <a:rPr lang="fr-FR" sz="1000" dirty="0" smtClean="0">
                <a:solidFill>
                  <a:schemeClr val="folHlink"/>
                </a:solidFill>
                <a:latin typeface="Arial" charset="0"/>
              </a:rPr>
              <a:t>(courant, tension ,vitesse, accélération,…)</a:t>
            </a:r>
            <a:endParaRPr lang="fr-FR" sz="1000" b="1" dirty="0" smtClean="0">
              <a:solidFill>
                <a:schemeClr val="folHlink"/>
              </a:solidFill>
              <a:latin typeface="Arial" charset="0"/>
            </a:endParaRPr>
          </a:p>
          <a:p>
            <a:pPr algn="r">
              <a:lnSpc>
                <a:spcPct val="93000"/>
              </a:lnSpc>
              <a:buClrTx/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dirty="0" smtClean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7020" y="4386299"/>
            <a:ext cx="1921682" cy="1281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8" r="9683" b="11282"/>
          <a:stretch/>
        </p:blipFill>
        <p:spPr>
          <a:xfrm>
            <a:off x="6876256" y="2348880"/>
            <a:ext cx="1781807" cy="149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71320" y="3352243"/>
            <a:ext cx="2522992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err="1">
                <a:solidFill>
                  <a:srgbClr val="B26B02"/>
                </a:solidFill>
                <a:latin typeface="Arial" charset="0"/>
              </a:rPr>
              <a:t>Bikeboard</a:t>
            </a:r>
            <a:r>
              <a:rPr lang="fr-FR" sz="1600" dirty="0">
                <a:solidFill>
                  <a:srgbClr val="B26B02"/>
                </a:solidFill>
                <a:latin typeface="Arial" charset="0"/>
              </a:rPr>
              <a:t> avec</a:t>
            </a:r>
            <a:br>
              <a:rPr lang="fr-FR" sz="1600" dirty="0">
                <a:solidFill>
                  <a:srgbClr val="B26B02"/>
                </a:solidFill>
                <a:latin typeface="Arial" charset="0"/>
              </a:rPr>
            </a:br>
            <a:r>
              <a:rPr lang="fr-FR" sz="1600" dirty="0" smtClean="0">
                <a:solidFill>
                  <a:srgbClr val="B26B02"/>
                </a:solidFill>
                <a:latin typeface="Arial" charset="0"/>
              </a:rPr>
              <a:t>le boitier instrumentation</a:t>
            </a:r>
            <a:endParaRPr lang="fr-FR" sz="1600" dirty="0">
              <a:solidFill>
                <a:srgbClr val="B26B02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20072" y="3342161"/>
            <a:ext cx="1671028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err="1">
                <a:solidFill>
                  <a:srgbClr val="B26B02"/>
                </a:solidFill>
                <a:latin typeface="Arial" charset="0"/>
              </a:rPr>
              <a:t>Bikeboard</a:t>
            </a:r>
            <a:r>
              <a:rPr lang="fr-FR" sz="1600" dirty="0">
                <a:solidFill>
                  <a:srgbClr val="B26B02"/>
                </a:solidFill>
                <a:latin typeface="Arial" charset="0"/>
              </a:rPr>
              <a:t> </a:t>
            </a:r>
            <a:r>
              <a:rPr lang="fr-FR" sz="1600" dirty="0" smtClean="0">
                <a:solidFill>
                  <a:srgbClr val="B26B02"/>
                </a:solidFill>
                <a:latin typeface="Arial" charset="0"/>
              </a:rPr>
              <a:t>sur le banc </a:t>
            </a:r>
            <a:r>
              <a:rPr lang="fr-FR" sz="1600" dirty="0">
                <a:solidFill>
                  <a:srgbClr val="B26B02"/>
                </a:solidFill>
                <a:latin typeface="Arial" charset="0"/>
              </a:rPr>
              <a:t>d’essai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8259" y="5085184"/>
            <a:ext cx="2824506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dirty="0" err="1">
                <a:solidFill>
                  <a:srgbClr val="B26B02"/>
                </a:solidFill>
                <a:latin typeface="Arial" charset="0"/>
              </a:rPr>
              <a:t>Bikeboard</a:t>
            </a:r>
            <a:r>
              <a:rPr lang="fr-FR" sz="1600" dirty="0">
                <a:solidFill>
                  <a:srgbClr val="B26B02"/>
                </a:solidFill>
                <a:latin typeface="Arial" charset="0"/>
              </a:rPr>
              <a:t> avec instrumentation  embarquée </a:t>
            </a:r>
          </a:p>
        </p:txBody>
      </p:sp>
    </p:spTree>
    <p:extLst>
      <p:ext uri="{BB962C8B-B14F-4D97-AF65-F5344CB8AC3E}">
        <p14:creationId xmlns:p14="http://schemas.microsoft.com/office/powerpoint/2010/main" xmlns="" val="51702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1" grpId="0" animBg="1"/>
      <p:bldP spid="15" grpId="0"/>
      <p:bldP spid="3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764704"/>
            <a:ext cx="3309937" cy="642938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215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bike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785926"/>
            <a:ext cx="4460589" cy="378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285750"/>
            <a:ext cx="3500438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1214438" y="2000250"/>
            <a:ext cx="1814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folHlink"/>
                </a:solidFill>
                <a:latin typeface="Arial" charset="0"/>
              </a:rPr>
              <a:t>25 km/h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4214813" y="2643188"/>
            <a:ext cx="2143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folHlink"/>
                </a:solidFill>
                <a:latin typeface="Arial" charset="0"/>
              </a:rPr>
              <a:t>150 kg</a:t>
            </a:r>
          </a:p>
        </p:txBody>
      </p:sp>
      <p:sp>
        <p:nvSpPr>
          <p:cNvPr id="7174" name="Text Box 36"/>
          <p:cNvSpPr txBox="1">
            <a:spLocks noChangeArrowheads="1"/>
          </p:cNvSpPr>
          <p:nvPr/>
        </p:nvSpPr>
        <p:spPr bwMode="auto">
          <a:xfrm>
            <a:off x="2857500" y="1071563"/>
            <a:ext cx="3857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3200" dirty="0">
                <a:latin typeface="Arial" charset="0"/>
              </a:rPr>
              <a:t>Tricycle électrique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336277" y="4143375"/>
            <a:ext cx="16430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Autonomie</a:t>
            </a:r>
            <a:br>
              <a:rPr lang="fr-FR" sz="2000" b="1" dirty="0" smtClean="0">
                <a:solidFill>
                  <a:schemeClr val="folHlink"/>
                </a:solidFill>
                <a:latin typeface="Arial" charset="0"/>
              </a:rPr>
            </a:br>
            <a:r>
              <a:rPr lang="fr-FR" sz="2000" b="1" dirty="0" smtClean="0">
                <a:solidFill>
                  <a:schemeClr val="folHlink"/>
                </a:solidFill>
                <a:latin typeface="Arial" charset="0"/>
              </a:rPr>
              <a:t>30 km</a:t>
            </a:r>
            <a:endParaRPr lang="fr-FR" sz="2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2" name="Flèche droite à entaille 21"/>
          <p:cNvSpPr>
            <a:spLocks noChangeArrowheads="1"/>
          </p:cNvSpPr>
          <p:nvPr/>
        </p:nvSpPr>
        <p:spPr bwMode="auto">
          <a:xfrm rot="10800000">
            <a:off x="928688" y="2357438"/>
            <a:ext cx="2143125" cy="4286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3" name="Pentagone 22"/>
          <p:cNvSpPr>
            <a:spLocks noChangeArrowheads="1"/>
          </p:cNvSpPr>
          <p:nvPr/>
        </p:nvSpPr>
        <p:spPr bwMode="auto">
          <a:xfrm rot="5400000">
            <a:off x="4572001" y="3500437"/>
            <a:ext cx="1143000" cy="42862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4" name="Éclair 23"/>
          <p:cNvSpPr>
            <a:spLocks noChangeArrowheads="1"/>
          </p:cNvSpPr>
          <p:nvPr/>
        </p:nvSpPr>
        <p:spPr bwMode="auto">
          <a:xfrm flipV="1">
            <a:off x="1785938" y="4082206"/>
            <a:ext cx="1714500" cy="642938"/>
          </a:xfrm>
          <a:prstGeom prst="lightningBolt">
            <a:avLst/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32808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2571744"/>
            <a:ext cx="1623999" cy="1332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7215188" y="207168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>
                <a:solidFill>
                  <a:schemeClr val="folHlink"/>
                </a:solidFill>
                <a:latin typeface="Arial" charset="0"/>
              </a:rPr>
              <a:t>Pliable</a:t>
            </a:r>
          </a:p>
        </p:txBody>
      </p:sp>
      <p:pic>
        <p:nvPicPr>
          <p:cNvPr id="25" name="Image 24" descr="bikeboard pli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3857628"/>
            <a:ext cx="1621536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3022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6" grpId="0"/>
      <p:bldP spid="22" grpId="0" animBg="1"/>
      <p:bldP spid="23" grpId="0" animBg="1"/>
      <p:bldP spid="24" grpId="0" animBg="1"/>
      <p:bldP spid="71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47"/>
          <p:cNvSpPr txBox="1">
            <a:spLocks noChangeArrowheads="1"/>
          </p:cNvSpPr>
          <p:nvPr/>
        </p:nvSpPr>
        <p:spPr bwMode="auto">
          <a:xfrm>
            <a:off x="2615009" y="677739"/>
            <a:ext cx="4243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Arial" charset="0"/>
              </a:rPr>
              <a:t>Véhicule 3 roues inclinable</a:t>
            </a:r>
          </a:p>
        </p:txBody>
      </p:sp>
      <p:pic>
        <p:nvPicPr>
          <p:cNvPr id="39487" name="Picture 575"/>
          <p:cNvPicPr>
            <a:picLocks noChangeAspect="1" noChangeArrowheads="1"/>
          </p:cNvPicPr>
          <p:nvPr/>
        </p:nvPicPr>
        <p:blipFill>
          <a:blip r:embed="rId2" cstate="print"/>
          <a:srcRect r="45160"/>
          <a:stretch>
            <a:fillRect/>
          </a:stretch>
        </p:blipFill>
        <p:spPr bwMode="auto">
          <a:xfrm>
            <a:off x="7289998" y="2204865"/>
            <a:ext cx="1262150" cy="13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490" name="Picture 578"/>
          <p:cNvPicPr>
            <a:picLocks noChangeAspect="1" noChangeArrowheads="1"/>
          </p:cNvPicPr>
          <p:nvPr/>
        </p:nvPicPr>
        <p:blipFill>
          <a:blip r:embed="rId3" cstate="print"/>
          <a:srcRect b="11931"/>
          <a:stretch>
            <a:fillRect/>
          </a:stretch>
        </p:blipFill>
        <p:spPr bwMode="auto">
          <a:xfrm>
            <a:off x="4697710" y="1988840"/>
            <a:ext cx="1664575" cy="130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486" name="Picture 574"/>
          <p:cNvPicPr>
            <a:picLocks noChangeAspect="1" noChangeArrowheads="1"/>
          </p:cNvPicPr>
          <p:nvPr/>
        </p:nvPicPr>
        <p:blipFill>
          <a:blip r:embed="rId4" cstate="print"/>
          <a:srcRect l="19118" r="26469" b="6004"/>
          <a:stretch>
            <a:fillRect/>
          </a:stretch>
        </p:blipFill>
        <p:spPr bwMode="auto">
          <a:xfrm>
            <a:off x="881287" y="1412776"/>
            <a:ext cx="3330674" cy="432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488" name="Picture 5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1727" y="3501008"/>
            <a:ext cx="2400830" cy="110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489" name="Picture 57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1847" y="4653136"/>
            <a:ext cx="2178276" cy="116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836712"/>
            <a:ext cx="6796347" cy="6429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Le </a:t>
            </a: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r>
              <a:rPr lang="fr-FR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en questions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7642" y="2496456"/>
            <a:ext cx="2858130" cy="2599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74" t="12210" r="12710"/>
          <a:stretch/>
        </p:blipFill>
        <p:spPr bwMode="auto">
          <a:xfrm>
            <a:off x="3707904" y="2619795"/>
            <a:ext cx="2582552" cy="2150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1865280"/>
            <a:ext cx="7344816" cy="349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3000"/>
              </a:lnSpc>
              <a:buSzPct val="45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dirty="0">
                <a:solidFill>
                  <a:srgbClr val="B26B02"/>
                </a:solidFill>
                <a:latin typeface="Arial" charset="0"/>
              </a:rPr>
              <a:t>Un véhicule individuel maniable utilisant peu d'énergies fossiles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619969" y="2647296"/>
            <a:ext cx="2088232" cy="715089"/>
          </a:xfrm>
          <a:prstGeom prst="roundRect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200" b="1" dirty="0">
                <a:solidFill>
                  <a:srgbClr val="B26B02"/>
                </a:solidFill>
                <a:latin typeface="Arial" charset="0"/>
              </a:rPr>
              <a:t>Quel est </a:t>
            </a:r>
            <a:r>
              <a:rPr lang="fr-FR" sz="1200" b="1" dirty="0" smtClean="0">
                <a:solidFill>
                  <a:srgbClr val="B26B02"/>
                </a:solidFill>
                <a:latin typeface="Arial" charset="0"/>
              </a:rPr>
              <a:t>son impact environnemental et économique ?</a:t>
            </a:r>
            <a:endParaRPr lang="fr-FR" sz="1200" b="1" dirty="0">
              <a:solidFill>
                <a:srgbClr val="B26B02"/>
              </a:solidFill>
              <a:latin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19969" y="3935086"/>
            <a:ext cx="2713955" cy="817245"/>
          </a:xfrm>
          <a:prstGeom prst="roundRect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400" b="1" dirty="0" smtClean="0">
                <a:solidFill>
                  <a:srgbClr val="B26B02"/>
                </a:solidFill>
                <a:latin typeface="Arial" charset="0"/>
              </a:rPr>
              <a:t>Son autonomie </a:t>
            </a:r>
            <a:r>
              <a:rPr lang="fr-FR" sz="1400" b="1" dirty="0">
                <a:solidFill>
                  <a:srgbClr val="B26B02"/>
                </a:solidFill>
                <a:latin typeface="Arial" charset="0"/>
              </a:rPr>
              <a:t>est-elle adaptée à un usage urbain quotidien ?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745334" y="5184533"/>
            <a:ext cx="2592288" cy="340519"/>
          </a:xfrm>
          <a:prstGeom prst="roundRect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400" b="1" dirty="0">
                <a:solidFill>
                  <a:srgbClr val="B26B02"/>
                </a:solidFill>
                <a:latin typeface="Arial" charset="0"/>
              </a:rPr>
              <a:t>E</a:t>
            </a:r>
            <a:r>
              <a:rPr lang="fr-FR" sz="1400" b="1" dirty="0" smtClean="0">
                <a:solidFill>
                  <a:srgbClr val="B26B02"/>
                </a:solidFill>
                <a:latin typeface="Arial" charset="0"/>
              </a:rPr>
              <a:t>st-il maniable et stable ?</a:t>
            </a:r>
            <a:endParaRPr lang="fr-FR" sz="1400" b="1" dirty="0">
              <a:solidFill>
                <a:srgbClr val="B26B02"/>
              </a:solidFill>
              <a:latin typeface="Arial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444208" y="5525052"/>
            <a:ext cx="1036574" cy="306467"/>
          </a:xfrm>
          <a:prstGeom prst="roundRect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fr-FR" sz="1200" b="1" dirty="0" smtClean="0">
                <a:solidFill>
                  <a:srgbClr val="B26B02"/>
                </a:solidFill>
                <a:latin typeface="Arial" charset="0"/>
              </a:rPr>
              <a:t>…</a:t>
            </a:r>
            <a:endParaRPr lang="fr-FR" sz="1200" b="1" dirty="0">
              <a:solidFill>
                <a:srgbClr val="B26B0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08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00063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447"/>
          <p:cNvSpPr txBox="1">
            <a:spLocks noChangeArrowheads="1"/>
          </p:cNvSpPr>
          <p:nvPr/>
        </p:nvSpPr>
        <p:spPr bwMode="auto">
          <a:xfrm>
            <a:off x="2500313" y="1071563"/>
            <a:ext cx="42433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latin typeface="Arial" charset="0"/>
              </a:rPr>
              <a:t>La technologie</a:t>
            </a:r>
            <a:endParaRPr lang="fr-FR" dirty="0">
              <a:latin typeface="Arial" charset="0"/>
            </a:endParaRPr>
          </a:p>
        </p:txBody>
      </p:sp>
      <p:pic>
        <p:nvPicPr>
          <p:cNvPr id="10" name="Image 9" descr="IMG_0694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11718" t="11328" r="3906" b="13885"/>
          <a:stretch>
            <a:fillRect/>
          </a:stretch>
        </p:blipFill>
        <p:spPr>
          <a:xfrm>
            <a:off x="6084168" y="2420888"/>
            <a:ext cx="2680913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IMG_0693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tretch>
            <a:fillRect/>
          </a:stretch>
        </p:blipFill>
        <p:spPr>
          <a:xfrm>
            <a:off x="2864346" y="1533525"/>
            <a:ext cx="3205925" cy="2137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5" name="Text Box 15"/>
          <p:cNvSpPr txBox="1">
            <a:spLocks noChangeArrowheads="1"/>
          </p:cNvSpPr>
          <p:nvPr/>
        </p:nvSpPr>
        <p:spPr bwMode="auto">
          <a:xfrm>
            <a:off x="598384" y="1909475"/>
            <a:ext cx="2101408" cy="5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folHlink"/>
                </a:solidFill>
                <a:latin typeface="Arial" charset="0"/>
              </a:rPr>
              <a:t>Moteur </a:t>
            </a: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roue 1kW</a:t>
            </a:r>
            <a:endParaRPr lang="fr-FR" sz="1600" b="1" dirty="0">
              <a:solidFill>
                <a:schemeClr val="folHlink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fr-FR" sz="1100" b="1" dirty="0" err="1" smtClean="0">
                <a:solidFill>
                  <a:schemeClr val="folHlink"/>
                </a:solidFill>
                <a:latin typeface="Arial" charset="0"/>
              </a:rPr>
              <a:t>Brushless</a:t>
            </a:r>
            <a:r>
              <a:rPr lang="fr-FR" sz="1100" b="1" dirty="0" smtClean="0">
                <a:solidFill>
                  <a:schemeClr val="folHlink"/>
                </a:solidFill>
                <a:latin typeface="Arial" charset="0"/>
              </a:rPr>
              <a:t> rotor extérieur</a:t>
            </a:r>
            <a:endParaRPr lang="fr-FR" sz="11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6405628" y="4548213"/>
            <a:ext cx="168091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50" b="1" dirty="0">
                <a:solidFill>
                  <a:schemeClr val="folHlink"/>
                </a:solidFill>
                <a:latin typeface="Arial" charset="0"/>
              </a:rPr>
              <a:t>Télécommande antivol</a:t>
            </a:r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086" y="4817322"/>
            <a:ext cx="1379674" cy="93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6053556" y="2005493"/>
            <a:ext cx="2652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folHlink"/>
                </a:solidFill>
                <a:latin typeface="Arial" charset="0"/>
              </a:rPr>
              <a:t>Articulation suspendue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6341614" y="2355751"/>
            <a:ext cx="22208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Mécanisme de pliage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652459" y="4576294"/>
            <a:ext cx="1702113" cy="130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 descr="ViewImage.aspx.jpeg"/>
          <p:cNvPicPr>
            <a:picLocks noChangeAspect="1"/>
          </p:cNvPicPr>
          <p:nvPr/>
        </p:nvPicPr>
        <p:blipFill>
          <a:blip r:embed="rId6" cstate="print">
            <a:lum bright="20000" contrast="20000"/>
          </a:blip>
          <a:srcRect l="8696" t="2899" r="2060" b="2517"/>
          <a:stretch>
            <a:fillRect/>
          </a:stretch>
        </p:blipFill>
        <p:spPr>
          <a:xfrm>
            <a:off x="736336" y="2584041"/>
            <a:ext cx="1872208" cy="148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 descr="IMG_0709.JPG"/>
          <p:cNvPicPr>
            <a:picLocks noChangeAspect="1"/>
          </p:cNvPicPr>
          <p:nvPr/>
        </p:nvPicPr>
        <p:blipFill>
          <a:blip r:embed="rId7" cstate="print">
            <a:lum bright="20000" contrast="20000"/>
          </a:blip>
          <a:srcRect l="14352" r="32870" b="27084"/>
          <a:stretch>
            <a:fillRect/>
          </a:stretch>
        </p:blipFill>
        <p:spPr>
          <a:xfrm rot="16200000">
            <a:off x="1613579" y="4734971"/>
            <a:ext cx="1147929" cy="1057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393303" y="4425190"/>
            <a:ext cx="132288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50" b="1" dirty="0">
                <a:solidFill>
                  <a:schemeClr val="folHlink"/>
                </a:solidFill>
                <a:latin typeface="Arial" charset="0"/>
              </a:rPr>
              <a:t>Batterie </a:t>
            </a:r>
            <a:r>
              <a:rPr lang="fr-FR" sz="1050" b="1" dirty="0" smtClean="0">
                <a:solidFill>
                  <a:schemeClr val="folHlink"/>
                </a:solidFill>
                <a:latin typeface="Arial" charset="0"/>
              </a:rPr>
              <a:t>Li/Mn</a:t>
            </a:r>
            <a:r>
              <a:rPr lang="fr-FR" sz="1050" b="1" baseline="-25000" dirty="0" smtClean="0">
                <a:solidFill>
                  <a:schemeClr val="folHlink"/>
                </a:solidFill>
                <a:latin typeface="Arial" charset="0"/>
              </a:rPr>
              <a:t>2</a:t>
            </a:r>
            <a:r>
              <a:rPr lang="fr-FR" sz="1050" b="1" dirty="0" smtClean="0">
                <a:solidFill>
                  <a:schemeClr val="folHlink"/>
                </a:solidFill>
                <a:latin typeface="Arial" charset="0"/>
              </a:rPr>
              <a:t>O</a:t>
            </a:r>
            <a:r>
              <a:rPr lang="fr-FR" sz="1050" b="1" baseline="-25000" dirty="0" smtClean="0">
                <a:solidFill>
                  <a:schemeClr val="folHlink"/>
                </a:solidFill>
                <a:latin typeface="Arial" charset="0"/>
              </a:rPr>
              <a:t>4</a:t>
            </a:r>
            <a:endParaRPr lang="fr-FR" sz="105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566289" y="4194357"/>
            <a:ext cx="1874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Circuit de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commande à</a:t>
            </a:r>
            <a:r>
              <a:rPr lang="fr-FR" sz="1200" b="1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fr-FR" sz="1200" b="1" dirty="0" smtClean="0">
                <a:solidFill>
                  <a:schemeClr val="folHlink"/>
                </a:solidFill>
                <a:latin typeface="Arial" charset="0"/>
              </a:rPr>
              <a:t>µcontrôleur</a:t>
            </a:r>
            <a:endParaRPr lang="fr-FR" sz="1200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8" grpId="0"/>
      <p:bldP spid="16" grpId="0"/>
      <p:bldP spid="2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904184" y="692696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1043607" y="2780928"/>
            <a:ext cx="71287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Objectif de la </a:t>
            </a:r>
            <a:r>
              <a:rPr lang="fr-FR" dirty="0" err="1" smtClean="0">
                <a:latin typeface="Arial" charset="0"/>
              </a:rPr>
              <a:t>didactisation</a:t>
            </a:r>
            <a:r>
              <a:rPr lang="fr-FR" dirty="0" smtClean="0">
                <a:latin typeface="Arial" charset="0"/>
              </a:rPr>
              <a:t> </a:t>
            </a:r>
            <a:r>
              <a:rPr lang="fr-FR" dirty="0">
                <a:latin typeface="Arial" charset="0"/>
              </a:rPr>
              <a:t>: </a:t>
            </a:r>
            <a:endParaRPr lang="fr-FR" dirty="0" smtClean="0"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Pouvoir observer le comportement dynamique du </a:t>
            </a:r>
            <a:r>
              <a:rPr lang="fr-FR" dirty="0" err="1" smtClean="0">
                <a:latin typeface="Arial" charset="0"/>
              </a:rPr>
              <a:t>Bikeboard</a:t>
            </a:r>
            <a:r>
              <a:rPr lang="fr-FR" dirty="0" smtClean="0">
                <a:latin typeface="Arial" charset="0"/>
              </a:rPr>
              <a:t> dans son utilisation quotidienne.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3512" y="2040942"/>
            <a:ext cx="477138" cy="8309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?</a:t>
            </a:r>
            <a:endParaRPr lang="fr-FR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00063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5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 flipH="1">
            <a:off x="1309465" y="4653136"/>
            <a:ext cx="1318319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391389" y="1789214"/>
            <a:ext cx="876355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système\bikeboard\banc\IMG_0147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81672" y="3356992"/>
            <a:ext cx="1446112" cy="1080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19"/>
          <p:cNvSpPr/>
          <p:nvPr/>
        </p:nvSpPr>
        <p:spPr>
          <a:xfrm>
            <a:off x="1104235" y="1124744"/>
            <a:ext cx="7031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Quels moyens pour observer son </a:t>
            </a:r>
            <a:r>
              <a:rPr lang="fr-FR" dirty="0">
                <a:latin typeface="Arial" charset="0"/>
              </a:rPr>
              <a:t>comportement </a:t>
            </a:r>
            <a:r>
              <a:rPr lang="fr-FR" dirty="0" smtClean="0">
                <a:latin typeface="Arial" charset="0"/>
              </a:rPr>
              <a:t>?</a:t>
            </a:r>
          </a:p>
        </p:txBody>
      </p:sp>
      <p:sp>
        <p:nvSpPr>
          <p:cNvPr id="26" name="Flèche droite 25"/>
          <p:cNvSpPr/>
          <p:nvPr/>
        </p:nvSpPr>
        <p:spPr>
          <a:xfrm>
            <a:off x="5436096" y="3717032"/>
            <a:ext cx="5908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5940152" y="1988840"/>
            <a:ext cx="185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folHlink"/>
                </a:solidFill>
                <a:latin typeface="Arial" charset="0"/>
              </a:rPr>
              <a:t>Acquisition </a:t>
            </a: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embarquée</a:t>
            </a:r>
            <a:endParaRPr lang="fr-FR" sz="16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 rotWithShape="1">
          <a:blip r:embed="rId5" cstate="print">
            <a:lum bright="10000" contrast="20000"/>
          </a:blip>
          <a:srcRect r="9035" b="52204"/>
          <a:stretch/>
        </p:blipFill>
        <p:spPr bwMode="auto">
          <a:xfrm>
            <a:off x="2869748" y="4797152"/>
            <a:ext cx="227831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084168" y="3645024"/>
            <a:ext cx="1857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Banc d’essai</a:t>
            </a:r>
            <a:endParaRPr lang="fr-FR" sz="16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6012160" y="5085184"/>
            <a:ext cx="1857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modèle </a:t>
            </a:r>
            <a:r>
              <a:rPr lang="fr-FR" sz="1600" b="1" dirty="0" err="1" smtClean="0">
                <a:solidFill>
                  <a:schemeClr val="folHlink"/>
                </a:solidFill>
                <a:latin typeface="Arial" charset="0"/>
              </a:rPr>
              <a:t>multiphysique</a:t>
            </a:r>
            <a:endParaRPr lang="fr-FR" sz="1600" b="1" dirty="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3" name="Flèche droite 32"/>
          <p:cNvSpPr/>
          <p:nvPr/>
        </p:nvSpPr>
        <p:spPr>
          <a:xfrm>
            <a:off x="5436096" y="2204864"/>
            <a:ext cx="5908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38" name="Flèche droite 37"/>
          <p:cNvSpPr/>
          <p:nvPr/>
        </p:nvSpPr>
        <p:spPr>
          <a:xfrm>
            <a:off x="5436096" y="5229200"/>
            <a:ext cx="59089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51" name="Double flèche verticale 50"/>
          <p:cNvSpPr/>
          <p:nvPr/>
        </p:nvSpPr>
        <p:spPr>
          <a:xfrm>
            <a:off x="8028384" y="2276872"/>
            <a:ext cx="108012" cy="144016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Double flèche verticale 52"/>
          <p:cNvSpPr/>
          <p:nvPr/>
        </p:nvSpPr>
        <p:spPr>
          <a:xfrm>
            <a:off x="8316416" y="2276872"/>
            <a:ext cx="108012" cy="3024336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Double flèche verticale 57"/>
          <p:cNvSpPr/>
          <p:nvPr/>
        </p:nvSpPr>
        <p:spPr>
          <a:xfrm>
            <a:off x="8028384" y="3861048"/>
            <a:ext cx="108012" cy="1440160"/>
          </a:xfrm>
          <a:prstGeom prst="up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668344" y="2708921"/>
            <a:ext cx="685146" cy="286286"/>
          </a:xfrm>
          <a:prstGeom prst="parallelogram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 smtClean="0">
                <a:solidFill>
                  <a:schemeClr val="folHlink"/>
                </a:solidFill>
                <a:latin typeface="Arial" charset="0"/>
              </a:rPr>
              <a:t>Ecart</a:t>
            </a:r>
            <a:endParaRPr lang="fr-FR" sz="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2637839" y="1586409"/>
            <a:ext cx="28087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chemeClr val="folHlink"/>
                </a:solidFill>
                <a:latin typeface="Arial" charset="0"/>
              </a:rPr>
              <a:t>Le courant dans le moteur</a:t>
            </a:r>
            <a:endParaRPr lang="fr-FR" sz="1800" b="1" dirty="0">
              <a:solidFill>
                <a:schemeClr val="folHlink"/>
              </a:solidFill>
              <a:latin typeface="Arial" charset="0"/>
            </a:endParaRPr>
          </a:p>
        </p:txBody>
      </p:sp>
      <p:pic>
        <p:nvPicPr>
          <p:cNvPr id="2050" name="Picture 2" descr="H:\système\bikeboard\mesures Bike Board 12-2010\demarrage tension courant.bmp"/>
          <p:cNvPicPr>
            <a:picLocks noChangeAspect="1" noChangeArrowheads="1"/>
          </p:cNvPicPr>
          <p:nvPr/>
        </p:nvPicPr>
        <p:blipFill rotWithShape="1">
          <a:blip r:embed="rId6" cstate="print">
            <a:lum bright="10000" contrast="20000"/>
          </a:blip>
          <a:srcRect l="22680" t="42615" r="22511" b="14321"/>
          <a:stretch/>
        </p:blipFill>
        <p:spPr bwMode="auto">
          <a:xfrm>
            <a:off x="2869748" y="3336086"/>
            <a:ext cx="2232249" cy="110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467544" y="2234376"/>
            <a:ext cx="9449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>
                <a:solidFill>
                  <a:schemeClr val="folHlink"/>
                </a:solidFill>
                <a:latin typeface="Arial" charset="0"/>
              </a:rPr>
              <a:t>Durant son  utilisation 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648" y="3675479"/>
            <a:ext cx="836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 dirty="0" smtClean="0">
                <a:solidFill>
                  <a:schemeClr val="folHlink"/>
                </a:solidFill>
                <a:latin typeface="Arial" charset="0"/>
              </a:rPr>
              <a:t>Dans le laboratoire</a:t>
            </a:r>
            <a:endParaRPr lang="fr-FR" sz="1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5665" y="5054987"/>
            <a:ext cx="10647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000" b="1" dirty="0" smtClean="0">
                <a:solidFill>
                  <a:schemeClr val="folHlink"/>
                </a:solidFill>
                <a:latin typeface="Arial" charset="0"/>
              </a:rPr>
              <a:t>Avec une simulation</a:t>
            </a:r>
            <a:endParaRPr lang="fr-FR" sz="10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95" name="Text Box 15"/>
          <p:cNvSpPr txBox="1">
            <a:spLocks noChangeArrowheads="1"/>
          </p:cNvSpPr>
          <p:nvPr/>
        </p:nvSpPr>
        <p:spPr bwMode="auto">
          <a:xfrm>
            <a:off x="8027849" y="3574762"/>
            <a:ext cx="685146" cy="286286"/>
          </a:xfrm>
          <a:prstGeom prst="parallelogram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 smtClean="0">
                <a:solidFill>
                  <a:schemeClr val="folHlink"/>
                </a:solidFill>
                <a:latin typeface="Arial" charset="0"/>
              </a:rPr>
              <a:t>Ecart</a:t>
            </a:r>
            <a:endParaRPr lang="fr-FR" sz="800" b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596" name="Text Box 15"/>
          <p:cNvSpPr txBox="1">
            <a:spLocks noChangeArrowheads="1"/>
          </p:cNvSpPr>
          <p:nvPr/>
        </p:nvSpPr>
        <p:spPr bwMode="auto">
          <a:xfrm>
            <a:off x="7703278" y="4298265"/>
            <a:ext cx="685146" cy="286286"/>
          </a:xfrm>
          <a:prstGeom prst="parallelogram">
            <a:avLst/>
          </a:prstGeom>
          <a:solidFill>
            <a:schemeClr val="lt1">
              <a:alpha val="60000"/>
            </a:schemeClr>
          </a:solidFill>
          <a:ln w="127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800" b="1" dirty="0" smtClean="0">
                <a:solidFill>
                  <a:schemeClr val="folHlink"/>
                </a:solidFill>
                <a:latin typeface="Arial" charset="0"/>
              </a:rPr>
              <a:t>Ecart</a:t>
            </a:r>
            <a:endParaRPr lang="fr-FR" sz="800" b="1" dirty="0">
              <a:solidFill>
                <a:schemeClr val="folHlink"/>
              </a:solidFill>
              <a:latin typeface="Arial" charset="0"/>
            </a:endParaRPr>
          </a:p>
        </p:txBody>
      </p:sp>
      <p:grpSp>
        <p:nvGrpSpPr>
          <p:cNvPr id="423" name="Groupe 422"/>
          <p:cNvGrpSpPr/>
          <p:nvPr/>
        </p:nvGrpSpPr>
        <p:grpSpPr>
          <a:xfrm>
            <a:off x="2819965" y="1948818"/>
            <a:ext cx="2278315" cy="1048133"/>
            <a:chOff x="1001366" y="1320551"/>
            <a:chExt cx="7326312" cy="2871788"/>
          </a:xfrm>
          <a:solidFill>
            <a:schemeClr val="bg1"/>
          </a:solidFill>
        </p:grpSpPr>
        <p:sp>
          <p:nvSpPr>
            <p:cNvPr id="4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01366" y="1320551"/>
              <a:ext cx="7326312" cy="28717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5" name="Line 6"/>
            <p:cNvSpPr>
              <a:spLocks noChangeShapeType="1"/>
            </p:cNvSpPr>
            <p:nvPr/>
          </p:nvSpPr>
          <p:spPr bwMode="auto">
            <a:xfrm>
              <a:off x="1442691" y="3928813"/>
              <a:ext cx="338137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6" name="Line 7"/>
            <p:cNvSpPr>
              <a:spLocks noChangeShapeType="1"/>
            </p:cNvSpPr>
            <p:nvPr/>
          </p:nvSpPr>
          <p:spPr bwMode="auto">
            <a:xfrm>
              <a:off x="2218978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7" name="Line 8"/>
            <p:cNvSpPr>
              <a:spLocks noChangeShapeType="1"/>
            </p:cNvSpPr>
            <p:nvPr/>
          </p:nvSpPr>
          <p:spPr bwMode="auto">
            <a:xfrm>
              <a:off x="30936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8" name="Line 9"/>
            <p:cNvSpPr>
              <a:spLocks noChangeShapeType="1"/>
            </p:cNvSpPr>
            <p:nvPr/>
          </p:nvSpPr>
          <p:spPr bwMode="auto">
            <a:xfrm>
              <a:off x="3971578" y="3928813"/>
              <a:ext cx="4365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9" name="Line 10"/>
            <p:cNvSpPr>
              <a:spLocks noChangeShapeType="1"/>
            </p:cNvSpPr>
            <p:nvPr/>
          </p:nvSpPr>
          <p:spPr bwMode="auto">
            <a:xfrm>
              <a:off x="48462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0" name="Line 11"/>
            <p:cNvSpPr>
              <a:spLocks noChangeShapeType="1"/>
            </p:cNvSpPr>
            <p:nvPr/>
          </p:nvSpPr>
          <p:spPr bwMode="auto">
            <a:xfrm>
              <a:off x="57225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1" name="Line 12"/>
            <p:cNvSpPr>
              <a:spLocks noChangeShapeType="1"/>
            </p:cNvSpPr>
            <p:nvPr/>
          </p:nvSpPr>
          <p:spPr bwMode="auto">
            <a:xfrm>
              <a:off x="65988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2" name="Line 13"/>
            <p:cNvSpPr>
              <a:spLocks noChangeShapeType="1"/>
            </p:cNvSpPr>
            <p:nvPr/>
          </p:nvSpPr>
          <p:spPr bwMode="auto">
            <a:xfrm>
              <a:off x="74751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3" name="Line 14"/>
            <p:cNvSpPr>
              <a:spLocks noChangeShapeType="1"/>
            </p:cNvSpPr>
            <p:nvPr/>
          </p:nvSpPr>
          <p:spPr bwMode="auto">
            <a:xfrm>
              <a:off x="1442691" y="3928813"/>
              <a:ext cx="681037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4" name="Line 15"/>
            <p:cNvSpPr>
              <a:spLocks noChangeShapeType="1"/>
            </p:cNvSpPr>
            <p:nvPr/>
          </p:nvSpPr>
          <p:spPr bwMode="auto">
            <a:xfrm flipV="1">
              <a:off x="1442691" y="3901825"/>
              <a:ext cx="0" cy="2698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5" name="Line 16"/>
            <p:cNvSpPr>
              <a:spLocks noChangeShapeType="1"/>
            </p:cNvSpPr>
            <p:nvPr/>
          </p:nvSpPr>
          <p:spPr bwMode="auto">
            <a:xfrm flipV="1">
              <a:off x="1442691" y="3409700"/>
              <a:ext cx="0" cy="24765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6" name="Line 20"/>
            <p:cNvSpPr>
              <a:spLocks noChangeShapeType="1"/>
            </p:cNvSpPr>
            <p:nvPr/>
          </p:nvSpPr>
          <p:spPr bwMode="auto">
            <a:xfrm flipV="1">
              <a:off x="1442691" y="1445963"/>
              <a:ext cx="0" cy="2460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7" name="Line 21"/>
            <p:cNvSpPr>
              <a:spLocks noChangeShapeType="1"/>
            </p:cNvSpPr>
            <p:nvPr/>
          </p:nvSpPr>
          <p:spPr bwMode="auto">
            <a:xfrm flipV="1">
              <a:off x="1442691" y="1420563"/>
              <a:ext cx="0" cy="250825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8" name="Line 22"/>
            <p:cNvSpPr>
              <a:spLocks noChangeShapeType="1"/>
            </p:cNvSpPr>
            <p:nvPr/>
          </p:nvSpPr>
          <p:spPr bwMode="auto">
            <a:xfrm>
              <a:off x="2218978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9" name="Line 23"/>
            <p:cNvSpPr>
              <a:spLocks noChangeShapeType="1"/>
            </p:cNvSpPr>
            <p:nvPr/>
          </p:nvSpPr>
          <p:spPr bwMode="auto">
            <a:xfrm>
              <a:off x="3093691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0" name="Line 24"/>
            <p:cNvSpPr>
              <a:spLocks noChangeShapeType="1"/>
            </p:cNvSpPr>
            <p:nvPr/>
          </p:nvSpPr>
          <p:spPr bwMode="auto">
            <a:xfrm>
              <a:off x="3971578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1" name="Line 25"/>
            <p:cNvSpPr>
              <a:spLocks noChangeShapeType="1"/>
            </p:cNvSpPr>
            <p:nvPr/>
          </p:nvSpPr>
          <p:spPr bwMode="auto">
            <a:xfrm>
              <a:off x="4846291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2" name="Line 26"/>
            <p:cNvSpPr>
              <a:spLocks noChangeShapeType="1"/>
            </p:cNvSpPr>
            <p:nvPr/>
          </p:nvSpPr>
          <p:spPr bwMode="auto">
            <a:xfrm>
              <a:off x="5722591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3" name="Line 27"/>
            <p:cNvSpPr>
              <a:spLocks noChangeShapeType="1"/>
            </p:cNvSpPr>
            <p:nvPr/>
          </p:nvSpPr>
          <p:spPr bwMode="auto">
            <a:xfrm>
              <a:off x="6598891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4" name="Line 28"/>
            <p:cNvSpPr>
              <a:spLocks noChangeShapeType="1"/>
            </p:cNvSpPr>
            <p:nvPr/>
          </p:nvSpPr>
          <p:spPr bwMode="auto">
            <a:xfrm>
              <a:off x="7475191" y="1420563"/>
              <a:ext cx="0" cy="250825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5" name="Line 29"/>
            <p:cNvSpPr>
              <a:spLocks noChangeShapeType="1"/>
            </p:cNvSpPr>
            <p:nvPr/>
          </p:nvSpPr>
          <p:spPr bwMode="auto">
            <a:xfrm>
              <a:off x="1442691" y="3928813"/>
              <a:ext cx="681037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6" name="Line 30"/>
            <p:cNvSpPr>
              <a:spLocks noChangeShapeType="1"/>
            </p:cNvSpPr>
            <p:nvPr/>
          </p:nvSpPr>
          <p:spPr bwMode="auto">
            <a:xfrm flipH="1">
              <a:off x="1442691" y="3657350"/>
              <a:ext cx="6808787" cy="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7" name="Line 31"/>
            <p:cNvSpPr>
              <a:spLocks noChangeShapeType="1"/>
            </p:cNvSpPr>
            <p:nvPr/>
          </p:nvSpPr>
          <p:spPr bwMode="auto">
            <a:xfrm flipH="1">
              <a:off x="1442691" y="3165225"/>
              <a:ext cx="6808787" cy="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8" name="Line 32"/>
            <p:cNvSpPr>
              <a:spLocks noChangeShapeType="1"/>
            </p:cNvSpPr>
            <p:nvPr/>
          </p:nvSpPr>
          <p:spPr bwMode="auto">
            <a:xfrm flipH="1">
              <a:off x="1442691" y="2673100"/>
              <a:ext cx="6808787" cy="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9" name="Line 33"/>
            <p:cNvSpPr>
              <a:spLocks noChangeShapeType="1"/>
            </p:cNvSpPr>
            <p:nvPr/>
          </p:nvSpPr>
          <p:spPr bwMode="auto">
            <a:xfrm flipH="1">
              <a:off x="1442691" y="2182563"/>
              <a:ext cx="6808787" cy="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0" name="Line 34"/>
            <p:cNvSpPr>
              <a:spLocks noChangeShapeType="1"/>
            </p:cNvSpPr>
            <p:nvPr/>
          </p:nvSpPr>
          <p:spPr bwMode="auto">
            <a:xfrm flipH="1">
              <a:off x="1442691" y="1692025"/>
              <a:ext cx="6808787" cy="0"/>
            </a:xfrm>
            <a:prstGeom prst="line">
              <a:avLst/>
            </a:prstGeom>
            <a:grpFill/>
            <a:ln w="3">
              <a:solidFill>
                <a:srgbClr val="C0C0C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1" name="Line 35"/>
            <p:cNvSpPr>
              <a:spLocks noChangeShapeType="1"/>
            </p:cNvSpPr>
            <p:nvPr/>
          </p:nvSpPr>
          <p:spPr bwMode="auto">
            <a:xfrm flipV="1">
              <a:off x="1442691" y="1420563"/>
              <a:ext cx="0" cy="250825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2" name="Rectangle 36"/>
            <p:cNvSpPr>
              <a:spLocks noChangeArrowheads="1"/>
            </p:cNvSpPr>
            <p:nvPr/>
          </p:nvSpPr>
          <p:spPr bwMode="auto">
            <a:xfrm>
              <a:off x="1442691" y="1420563"/>
              <a:ext cx="6808787" cy="2508250"/>
            </a:xfrm>
            <a:prstGeom prst="rect">
              <a:avLst/>
            </a:prstGeom>
            <a:grpFill/>
            <a:ln w="8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3" name="Line 37"/>
            <p:cNvSpPr>
              <a:spLocks noChangeShapeType="1"/>
            </p:cNvSpPr>
            <p:nvPr/>
          </p:nvSpPr>
          <p:spPr bwMode="auto">
            <a:xfrm>
              <a:off x="1442691" y="3928813"/>
              <a:ext cx="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4" name="Line 38"/>
            <p:cNvSpPr>
              <a:spLocks noChangeShapeType="1"/>
            </p:cNvSpPr>
            <p:nvPr/>
          </p:nvSpPr>
          <p:spPr bwMode="auto">
            <a:xfrm>
              <a:off x="1442691" y="3928813"/>
              <a:ext cx="338137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5" name="Line 39"/>
            <p:cNvSpPr>
              <a:spLocks noChangeShapeType="1"/>
            </p:cNvSpPr>
            <p:nvPr/>
          </p:nvSpPr>
          <p:spPr bwMode="auto">
            <a:xfrm>
              <a:off x="1780828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6" name="Line 40"/>
            <p:cNvSpPr>
              <a:spLocks noChangeShapeType="1"/>
            </p:cNvSpPr>
            <p:nvPr/>
          </p:nvSpPr>
          <p:spPr bwMode="auto">
            <a:xfrm>
              <a:off x="1780828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7" name="Line 41"/>
            <p:cNvSpPr>
              <a:spLocks noChangeShapeType="1"/>
            </p:cNvSpPr>
            <p:nvPr/>
          </p:nvSpPr>
          <p:spPr bwMode="auto">
            <a:xfrm>
              <a:off x="1780828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8" name="Line 42"/>
            <p:cNvSpPr>
              <a:spLocks noChangeShapeType="1"/>
            </p:cNvSpPr>
            <p:nvPr/>
          </p:nvSpPr>
          <p:spPr bwMode="auto">
            <a:xfrm>
              <a:off x="2218978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9" name="Line 43"/>
            <p:cNvSpPr>
              <a:spLocks noChangeShapeType="1"/>
            </p:cNvSpPr>
            <p:nvPr/>
          </p:nvSpPr>
          <p:spPr bwMode="auto">
            <a:xfrm>
              <a:off x="2218978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0" name="Line 44"/>
            <p:cNvSpPr>
              <a:spLocks noChangeShapeType="1"/>
            </p:cNvSpPr>
            <p:nvPr/>
          </p:nvSpPr>
          <p:spPr bwMode="auto">
            <a:xfrm>
              <a:off x="2657128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1" name="Line 45"/>
            <p:cNvSpPr>
              <a:spLocks noChangeShapeType="1"/>
            </p:cNvSpPr>
            <p:nvPr/>
          </p:nvSpPr>
          <p:spPr bwMode="auto">
            <a:xfrm>
              <a:off x="2657128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2" name="Line 46"/>
            <p:cNvSpPr>
              <a:spLocks noChangeShapeType="1"/>
            </p:cNvSpPr>
            <p:nvPr/>
          </p:nvSpPr>
          <p:spPr bwMode="auto">
            <a:xfrm>
              <a:off x="2657128" y="3928813"/>
              <a:ext cx="4365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3" name="Line 47"/>
            <p:cNvSpPr>
              <a:spLocks noChangeShapeType="1"/>
            </p:cNvSpPr>
            <p:nvPr/>
          </p:nvSpPr>
          <p:spPr bwMode="auto">
            <a:xfrm>
              <a:off x="3093691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4" name="Line 48"/>
            <p:cNvSpPr>
              <a:spLocks noChangeShapeType="1"/>
            </p:cNvSpPr>
            <p:nvPr/>
          </p:nvSpPr>
          <p:spPr bwMode="auto">
            <a:xfrm>
              <a:off x="30936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5" name="Line 49"/>
            <p:cNvSpPr>
              <a:spLocks noChangeShapeType="1"/>
            </p:cNvSpPr>
            <p:nvPr/>
          </p:nvSpPr>
          <p:spPr bwMode="auto">
            <a:xfrm>
              <a:off x="35318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6" name="Line 50"/>
            <p:cNvSpPr>
              <a:spLocks noChangeShapeType="1"/>
            </p:cNvSpPr>
            <p:nvPr/>
          </p:nvSpPr>
          <p:spPr bwMode="auto">
            <a:xfrm>
              <a:off x="35318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7" name="Line 51"/>
            <p:cNvSpPr>
              <a:spLocks noChangeShapeType="1"/>
            </p:cNvSpPr>
            <p:nvPr/>
          </p:nvSpPr>
          <p:spPr bwMode="auto">
            <a:xfrm>
              <a:off x="3531841" y="3928813"/>
              <a:ext cx="439737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8" name="Line 52"/>
            <p:cNvSpPr>
              <a:spLocks noChangeShapeType="1"/>
            </p:cNvSpPr>
            <p:nvPr/>
          </p:nvSpPr>
          <p:spPr bwMode="auto">
            <a:xfrm>
              <a:off x="3971578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9" name="Line 53"/>
            <p:cNvSpPr>
              <a:spLocks noChangeShapeType="1"/>
            </p:cNvSpPr>
            <p:nvPr/>
          </p:nvSpPr>
          <p:spPr bwMode="auto">
            <a:xfrm>
              <a:off x="3971578" y="3928813"/>
              <a:ext cx="4365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0" name="Line 54"/>
            <p:cNvSpPr>
              <a:spLocks noChangeShapeType="1"/>
            </p:cNvSpPr>
            <p:nvPr/>
          </p:nvSpPr>
          <p:spPr bwMode="auto">
            <a:xfrm>
              <a:off x="44081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1" name="Line 55"/>
            <p:cNvSpPr>
              <a:spLocks noChangeShapeType="1"/>
            </p:cNvSpPr>
            <p:nvPr/>
          </p:nvSpPr>
          <p:spPr bwMode="auto">
            <a:xfrm>
              <a:off x="44081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2" name="Line 56"/>
            <p:cNvSpPr>
              <a:spLocks noChangeShapeType="1"/>
            </p:cNvSpPr>
            <p:nvPr/>
          </p:nvSpPr>
          <p:spPr bwMode="auto">
            <a:xfrm>
              <a:off x="440814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3" name="Line 57"/>
            <p:cNvSpPr>
              <a:spLocks noChangeShapeType="1"/>
            </p:cNvSpPr>
            <p:nvPr/>
          </p:nvSpPr>
          <p:spPr bwMode="auto">
            <a:xfrm>
              <a:off x="4846291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4" name="Line 58"/>
            <p:cNvSpPr>
              <a:spLocks noChangeShapeType="1"/>
            </p:cNvSpPr>
            <p:nvPr/>
          </p:nvSpPr>
          <p:spPr bwMode="auto">
            <a:xfrm>
              <a:off x="48462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5" name="Line 59"/>
            <p:cNvSpPr>
              <a:spLocks noChangeShapeType="1"/>
            </p:cNvSpPr>
            <p:nvPr/>
          </p:nvSpPr>
          <p:spPr bwMode="auto">
            <a:xfrm>
              <a:off x="52844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6" name="Line 60"/>
            <p:cNvSpPr>
              <a:spLocks noChangeShapeType="1"/>
            </p:cNvSpPr>
            <p:nvPr/>
          </p:nvSpPr>
          <p:spPr bwMode="auto">
            <a:xfrm>
              <a:off x="52844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7" name="Line 61"/>
            <p:cNvSpPr>
              <a:spLocks noChangeShapeType="1"/>
            </p:cNvSpPr>
            <p:nvPr/>
          </p:nvSpPr>
          <p:spPr bwMode="auto">
            <a:xfrm>
              <a:off x="528444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8" name="Line 62"/>
            <p:cNvSpPr>
              <a:spLocks noChangeShapeType="1"/>
            </p:cNvSpPr>
            <p:nvPr/>
          </p:nvSpPr>
          <p:spPr bwMode="auto">
            <a:xfrm>
              <a:off x="5722591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9" name="Line 63"/>
            <p:cNvSpPr>
              <a:spLocks noChangeShapeType="1"/>
            </p:cNvSpPr>
            <p:nvPr/>
          </p:nvSpPr>
          <p:spPr bwMode="auto">
            <a:xfrm>
              <a:off x="57225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0" name="Line 64"/>
            <p:cNvSpPr>
              <a:spLocks noChangeShapeType="1"/>
            </p:cNvSpPr>
            <p:nvPr/>
          </p:nvSpPr>
          <p:spPr bwMode="auto">
            <a:xfrm>
              <a:off x="61607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1" name="Line 65"/>
            <p:cNvSpPr>
              <a:spLocks noChangeShapeType="1"/>
            </p:cNvSpPr>
            <p:nvPr/>
          </p:nvSpPr>
          <p:spPr bwMode="auto">
            <a:xfrm>
              <a:off x="61607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2" name="Line 66"/>
            <p:cNvSpPr>
              <a:spLocks noChangeShapeType="1"/>
            </p:cNvSpPr>
            <p:nvPr/>
          </p:nvSpPr>
          <p:spPr bwMode="auto">
            <a:xfrm>
              <a:off x="616074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3" name="Line 67"/>
            <p:cNvSpPr>
              <a:spLocks noChangeShapeType="1"/>
            </p:cNvSpPr>
            <p:nvPr/>
          </p:nvSpPr>
          <p:spPr bwMode="auto">
            <a:xfrm>
              <a:off x="6598891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4" name="Line 68"/>
            <p:cNvSpPr>
              <a:spLocks noChangeShapeType="1"/>
            </p:cNvSpPr>
            <p:nvPr/>
          </p:nvSpPr>
          <p:spPr bwMode="auto">
            <a:xfrm>
              <a:off x="65988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5" name="Line 69"/>
            <p:cNvSpPr>
              <a:spLocks noChangeShapeType="1"/>
            </p:cNvSpPr>
            <p:nvPr/>
          </p:nvSpPr>
          <p:spPr bwMode="auto">
            <a:xfrm>
              <a:off x="70370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6" name="Line 70"/>
            <p:cNvSpPr>
              <a:spLocks noChangeShapeType="1"/>
            </p:cNvSpPr>
            <p:nvPr/>
          </p:nvSpPr>
          <p:spPr bwMode="auto">
            <a:xfrm>
              <a:off x="70370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7" name="Line 71"/>
            <p:cNvSpPr>
              <a:spLocks noChangeShapeType="1"/>
            </p:cNvSpPr>
            <p:nvPr/>
          </p:nvSpPr>
          <p:spPr bwMode="auto">
            <a:xfrm>
              <a:off x="703704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8" name="Line 72"/>
            <p:cNvSpPr>
              <a:spLocks noChangeShapeType="1"/>
            </p:cNvSpPr>
            <p:nvPr/>
          </p:nvSpPr>
          <p:spPr bwMode="auto">
            <a:xfrm>
              <a:off x="7475191" y="3857375"/>
              <a:ext cx="0" cy="1444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9" name="Line 73"/>
            <p:cNvSpPr>
              <a:spLocks noChangeShapeType="1"/>
            </p:cNvSpPr>
            <p:nvPr/>
          </p:nvSpPr>
          <p:spPr bwMode="auto">
            <a:xfrm>
              <a:off x="7475191" y="3928813"/>
              <a:ext cx="43815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0" name="Line 74"/>
            <p:cNvSpPr>
              <a:spLocks noChangeShapeType="1"/>
            </p:cNvSpPr>
            <p:nvPr/>
          </p:nvSpPr>
          <p:spPr bwMode="auto">
            <a:xfrm>
              <a:off x="7913341" y="3893888"/>
              <a:ext cx="0" cy="71438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1" name="Line 75"/>
            <p:cNvSpPr>
              <a:spLocks noChangeShapeType="1"/>
            </p:cNvSpPr>
            <p:nvPr/>
          </p:nvSpPr>
          <p:spPr bwMode="auto">
            <a:xfrm>
              <a:off x="7913341" y="3893888"/>
              <a:ext cx="0" cy="7143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2" name="Line 76"/>
            <p:cNvSpPr>
              <a:spLocks noChangeShapeType="1"/>
            </p:cNvSpPr>
            <p:nvPr/>
          </p:nvSpPr>
          <p:spPr bwMode="auto">
            <a:xfrm>
              <a:off x="1442691" y="3928813"/>
              <a:ext cx="681037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3" name="Line 77"/>
            <p:cNvSpPr>
              <a:spLocks noChangeShapeType="1"/>
            </p:cNvSpPr>
            <p:nvPr/>
          </p:nvSpPr>
          <p:spPr bwMode="auto">
            <a:xfrm>
              <a:off x="1442691" y="3928813"/>
              <a:ext cx="0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4" name="Line 78"/>
            <p:cNvSpPr>
              <a:spLocks noChangeShapeType="1"/>
            </p:cNvSpPr>
            <p:nvPr/>
          </p:nvSpPr>
          <p:spPr bwMode="auto">
            <a:xfrm flipV="1">
              <a:off x="1442691" y="3901825"/>
              <a:ext cx="0" cy="26988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5" name="Line 79"/>
            <p:cNvSpPr>
              <a:spLocks noChangeShapeType="1"/>
            </p:cNvSpPr>
            <p:nvPr/>
          </p:nvSpPr>
          <p:spPr bwMode="auto">
            <a:xfrm flipH="1">
              <a:off x="1406178" y="3901825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6" name="Line 80"/>
            <p:cNvSpPr>
              <a:spLocks noChangeShapeType="1"/>
            </p:cNvSpPr>
            <p:nvPr/>
          </p:nvSpPr>
          <p:spPr bwMode="auto">
            <a:xfrm flipH="1">
              <a:off x="1406178" y="3901825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7" name="Line 81"/>
            <p:cNvSpPr>
              <a:spLocks noChangeShapeType="1"/>
            </p:cNvSpPr>
            <p:nvPr/>
          </p:nvSpPr>
          <p:spPr bwMode="auto">
            <a:xfrm flipV="1">
              <a:off x="1442691" y="3657350"/>
              <a:ext cx="0" cy="244475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8" name="Line 82"/>
            <p:cNvSpPr>
              <a:spLocks noChangeShapeType="1"/>
            </p:cNvSpPr>
            <p:nvPr/>
          </p:nvSpPr>
          <p:spPr bwMode="auto">
            <a:xfrm flipH="1">
              <a:off x="1371253" y="3657350"/>
              <a:ext cx="1444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9" name="Line 83"/>
            <p:cNvSpPr>
              <a:spLocks noChangeShapeType="1"/>
            </p:cNvSpPr>
            <p:nvPr/>
          </p:nvSpPr>
          <p:spPr bwMode="auto">
            <a:xfrm flipV="1">
              <a:off x="1442691" y="3409700"/>
              <a:ext cx="0" cy="24765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0" name="Line 84"/>
            <p:cNvSpPr>
              <a:spLocks noChangeShapeType="1"/>
            </p:cNvSpPr>
            <p:nvPr/>
          </p:nvSpPr>
          <p:spPr bwMode="auto">
            <a:xfrm flipH="1">
              <a:off x="1406178" y="3409700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1" name="Line 85"/>
            <p:cNvSpPr>
              <a:spLocks noChangeShapeType="1"/>
            </p:cNvSpPr>
            <p:nvPr/>
          </p:nvSpPr>
          <p:spPr bwMode="auto">
            <a:xfrm flipH="1">
              <a:off x="1406178" y="3409700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2" name="Line 86"/>
            <p:cNvSpPr>
              <a:spLocks noChangeShapeType="1"/>
            </p:cNvSpPr>
            <p:nvPr/>
          </p:nvSpPr>
          <p:spPr bwMode="auto">
            <a:xfrm flipV="1">
              <a:off x="1442691" y="3165225"/>
              <a:ext cx="0" cy="244475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3" name="Line 87"/>
            <p:cNvSpPr>
              <a:spLocks noChangeShapeType="1"/>
            </p:cNvSpPr>
            <p:nvPr/>
          </p:nvSpPr>
          <p:spPr bwMode="auto">
            <a:xfrm flipH="1">
              <a:off x="1371253" y="3165225"/>
              <a:ext cx="1444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4" name="Line 89"/>
            <p:cNvSpPr>
              <a:spLocks noChangeShapeType="1"/>
            </p:cNvSpPr>
            <p:nvPr/>
          </p:nvSpPr>
          <p:spPr bwMode="auto">
            <a:xfrm flipH="1">
              <a:off x="1406178" y="2919163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5" name="Line 90"/>
            <p:cNvSpPr>
              <a:spLocks noChangeShapeType="1"/>
            </p:cNvSpPr>
            <p:nvPr/>
          </p:nvSpPr>
          <p:spPr bwMode="auto">
            <a:xfrm flipH="1">
              <a:off x="1406178" y="2919163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6" name="Line 92"/>
            <p:cNvSpPr>
              <a:spLocks noChangeShapeType="1"/>
            </p:cNvSpPr>
            <p:nvPr/>
          </p:nvSpPr>
          <p:spPr bwMode="auto">
            <a:xfrm flipH="1">
              <a:off x="1371253" y="2673100"/>
              <a:ext cx="1444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7" name="Line 94"/>
            <p:cNvSpPr>
              <a:spLocks noChangeShapeType="1"/>
            </p:cNvSpPr>
            <p:nvPr/>
          </p:nvSpPr>
          <p:spPr bwMode="auto">
            <a:xfrm flipH="1">
              <a:off x="1406178" y="2428625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8" name="Line 95"/>
            <p:cNvSpPr>
              <a:spLocks noChangeShapeType="1"/>
            </p:cNvSpPr>
            <p:nvPr/>
          </p:nvSpPr>
          <p:spPr bwMode="auto">
            <a:xfrm flipH="1">
              <a:off x="1406178" y="2428625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9" name="Line 97"/>
            <p:cNvSpPr>
              <a:spLocks noChangeShapeType="1"/>
            </p:cNvSpPr>
            <p:nvPr/>
          </p:nvSpPr>
          <p:spPr bwMode="auto">
            <a:xfrm flipH="1">
              <a:off x="1371253" y="2182563"/>
              <a:ext cx="1444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0" name="Line 99"/>
            <p:cNvSpPr>
              <a:spLocks noChangeShapeType="1"/>
            </p:cNvSpPr>
            <p:nvPr/>
          </p:nvSpPr>
          <p:spPr bwMode="auto">
            <a:xfrm flipH="1">
              <a:off x="1406178" y="1936500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1" name="Line 100"/>
            <p:cNvSpPr>
              <a:spLocks noChangeShapeType="1"/>
            </p:cNvSpPr>
            <p:nvPr/>
          </p:nvSpPr>
          <p:spPr bwMode="auto">
            <a:xfrm flipH="1">
              <a:off x="1406178" y="1936500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2" name="Line 102"/>
            <p:cNvSpPr>
              <a:spLocks noChangeShapeType="1"/>
            </p:cNvSpPr>
            <p:nvPr/>
          </p:nvSpPr>
          <p:spPr bwMode="auto">
            <a:xfrm flipH="1">
              <a:off x="1371253" y="1692025"/>
              <a:ext cx="144462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" name="Line 103"/>
            <p:cNvSpPr>
              <a:spLocks noChangeShapeType="1"/>
            </p:cNvSpPr>
            <p:nvPr/>
          </p:nvSpPr>
          <p:spPr bwMode="auto">
            <a:xfrm flipV="1">
              <a:off x="1442691" y="1445963"/>
              <a:ext cx="0" cy="246063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" name="Line 104"/>
            <p:cNvSpPr>
              <a:spLocks noChangeShapeType="1"/>
            </p:cNvSpPr>
            <p:nvPr/>
          </p:nvSpPr>
          <p:spPr bwMode="auto">
            <a:xfrm flipH="1">
              <a:off x="1406178" y="1445963"/>
              <a:ext cx="73025" cy="0"/>
            </a:xfrm>
            <a:prstGeom prst="line">
              <a:avLst/>
            </a:prstGeom>
            <a:grpFill/>
            <a:ln w="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" name="Line 105"/>
            <p:cNvSpPr>
              <a:spLocks noChangeShapeType="1"/>
            </p:cNvSpPr>
            <p:nvPr/>
          </p:nvSpPr>
          <p:spPr bwMode="auto">
            <a:xfrm flipH="1">
              <a:off x="1406178" y="1445963"/>
              <a:ext cx="73025" cy="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" name="Line 106"/>
            <p:cNvSpPr>
              <a:spLocks noChangeShapeType="1"/>
            </p:cNvSpPr>
            <p:nvPr/>
          </p:nvSpPr>
          <p:spPr bwMode="auto">
            <a:xfrm flipV="1">
              <a:off x="1442691" y="1420563"/>
              <a:ext cx="0" cy="2508250"/>
            </a:xfrm>
            <a:prstGeom prst="line">
              <a:avLst/>
            </a:prstGeom>
            <a:grp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" name="Freeform 119"/>
            <p:cNvSpPr>
              <a:spLocks/>
            </p:cNvSpPr>
            <p:nvPr/>
          </p:nvSpPr>
          <p:spPr bwMode="auto">
            <a:xfrm>
              <a:off x="1442691" y="2677863"/>
              <a:ext cx="87312" cy="4763"/>
            </a:xfrm>
            <a:custGeom>
              <a:avLst/>
              <a:gdLst>
                <a:gd name="T0" fmla="*/ 0 w 110"/>
                <a:gd name="T1" fmla="*/ 3 h 6"/>
                <a:gd name="T2" fmla="*/ 2 w 110"/>
                <a:gd name="T3" fmla="*/ 5 h 6"/>
                <a:gd name="T4" fmla="*/ 4 w 110"/>
                <a:gd name="T5" fmla="*/ 3 h 6"/>
                <a:gd name="T6" fmla="*/ 6 w 110"/>
                <a:gd name="T7" fmla="*/ 2 h 6"/>
                <a:gd name="T8" fmla="*/ 8 w 110"/>
                <a:gd name="T9" fmla="*/ 3 h 6"/>
                <a:gd name="T10" fmla="*/ 10 w 110"/>
                <a:gd name="T11" fmla="*/ 5 h 6"/>
                <a:gd name="T12" fmla="*/ 12 w 110"/>
                <a:gd name="T13" fmla="*/ 3 h 6"/>
                <a:gd name="T14" fmla="*/ 15 w 110"/>
                <a:gd name="T15" fmla="*/ 3 h 6"/>
                <a:gd name="T16" fmla="*/ 17 w 110"/>
                <a:gd name="T17" fmla="*/ 5 h 6"/>
                <a:gd name="T18" fmla="*/ 20 w 110"/>
                <a:gd name="T19" fmla="*/ 3 h 6"/>
                <a:gd name="T20" fmla="*/ 21 w 110"/>
                <a:gd name="T21" fmla="*/ 3 h 6"/>
                <a:gd name="T22" fmla="*/ 23 w 110"/>
                <a:gd name="T23" fmla="*/ 5 h 6"/>
                <a:gd name="T24" fmla="*/ 26 w 110"/>
                <a:gd name="T25" fmla="*/ 5 h 6"/>
                <a:gd name="T26" fmla="*/ 28 w 110"/>
                <a:gd name="T27" fmla="*/ 2 h 6"/>
                <a:gd name="T28" fmla="*/ 30 w 110"/>
                <a:gd name="T29" fmla="*/ 2 h 6"/>
                <a:gd name="T30" fmla="*/ 33 w 110"/>
                <a:gd name="T31" fmla="*/ 5 h 6"/>
                <a:gd name="T32" fmla="*/ 34 w 110"/>
                <a:gd name="T33" fmla="*/ 5 h 6"/>
                <a:gd name="T34" fmla="*/ 36 w 110"/>
                <a:gd name="T35" fmla="*/ 3 h 6"/>
                <a:gd name="T36" fmla="*/ 39 w 110"/>
                <a:gd name="T37" fmla="*/ 5 h 6"/>
                <a:gd name="T38" fmla="*/ 41 w 110"/>
                <a:gd name="T39" fmla="*/ 2 h 6"/>
                <a:gd name="T40" fmla="*/ 44 w 110"/>
                <a:gd name="T41" fmla="*/ 5 h 6"/>
                <a:gd name="T42" fmla="*/ 46 w 110"/>
                <a:gd name="T43" fmla="*/ 3 h 6"/>
                <a:gd name="T44" fmla="*/ 47 w 110"/>
                <a:gd name="T45" fmla="*/ 2 h 6"/>
                <a:gd name="T46" fmla="*/ 50 w 110"/>
                <a:gd name="T47" fmla="*/ 5 h 6"/>
                <a:gd name="T48" fmla="*/ 52 w 110"/>
                <a:gd name="T49" fmla="*/ 2 h 6"/>
                <a:gd name="T50" fmla="*/ 55 w 110"/>
                <a:gd name="T51" fmla="*/ 2 h 6"/>
                <a:gd name="T52" fmla="*/ 57 w 110"/>
                <a:gd name="T53" fmla="*/ 3 h 6"/>
                <a:gd name="T54" fmla="*/ 59 w 110"/>
                <a:gd name="T55" fmla="*/ 6 h 6"/>
                <a:gd name="T56" fmla="*/ 61 w 110"/>
                <a:gd name="T57" fmla="*/ 2 h 6"/>
                <a:gd name="T58" fmla="*/ 63 w 110"/>
                <a:gd name="T59" fmla="*/ 2 h 6"/>
                <a:gd name="T60" fmla="*/ 65 w 110"/>
                <a:gd name="T61" fmla="*/ 2 h 6"/>
                <a:gd name="T62" fmla="*/ 68 w 110"/>
                <a:gd name="T63" fmla="*/ 5 h 6"/>
                <a:gd name="T64" fmla="*/ 70 w 110"/>
                <a:gd name="T65" fmla="*/ 2 h 6"/>
                <a:gd name="T66" fmla="*/ 73 w 110"/>
                <a:gd name="T67" fmla="*/ 2 h 6"/>
                <a:gd name="T68" fmla="*/ 74 w 110"/>
                <a:gd name="T69" fmla="*/ 3 h 6"/>
                <a:gd name="T70" fmla="*/ 76 w 110"/>
                <a:gd name="T71" fmla="*/ 1 h 6"/>
                <a:gd name="T72" fmla="*/ 79 w 110"/>
                <a:gd name="T73" fmla="*/ 5 h 6"/>
                <a:gd name="T74" fmla="*/ 81 w 110"/>
                <a:gd name="T75" fmla="*/ 5 h 6"/>
                <a:gd name="T76" fmla="*/ 83 w 110"/>
                <a:gd name="T77" fmla="*/ 1 h 6"/>
                <a:gd name="T78" fmla="*/ 86 w 110"/>
                <a:gd name="T79" fmla="*/ 5 h 6"/>
                <a:gd name="T80" fmla="*/ 88 w 110"/>
                <a:gd name="T81" fmla="*/ 3 h 6"/>
                <a:gd name="T82" fmla="*/ 89 w 110"/>
                <a:gd name="T83" fmla="*/ 6 h 6"/>
                <a:gd name="T84" fmla="*/ 92 w 110"/>
                <a:gd name="T85" fmla="*/ 2 h 6"/>
                <a:gd name="T86" fmla="*/ 94 w 110"/>
                <a:gd name="T87" fmla="*/ 2 h 6"/>
                <a:gd name="T88" fmla="*/ 97 w 110"/>
                <a:gd name="T89" fmla="*/ 5 h 6"/>
                <a:gd name="T90" fmla="*/ 99 w 110"/>
                <a:gd name="T91" fmla="*/ 3 h 6"/>
                <a:gd name="T92" fmla="*/ 101 w 110"/>
                <a:gd name="T93" fmla="*/ 0 h 6"/>
                <a:gd name="T94" fmla="*/ 103 w 110"/>
                <a:gd name="T95" fmla="*/ 3 h 6"/>
                <a:gd name="T96" fmla="*/ 105 w 110"/>
                <a:gd name="T97" fmla="*/ 3 h 6"/>
                <a:gd name="T98" fmla="*/ 107 w 110"/>
                <a:gd name="T99" fmla="*/ 3 h 6"/>
                <a:gd name="T100" fmla="*/ 110 w 110"/>
                <a:gd name="T10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6">
                  <a:moveTo>
                    <a:pt x="0" y="3"/>
                  </a:moveTo>
                  <a:lnTo>
                    <a:pt x="2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20" y="3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6" y="3"/>
                  </a:lnTo>
                  <a:lnTo>
                    <a:pt x="39" y="5"/>
                  </a:lnTo>
                  <a:lnTo>
                    <a:pt x="41" y="2"/>
                  </a:lnTo>
                  <a:lnTo>
                    <a:pt x="44" y="5"/>
                  </a:lnTo>
                  <a:lnTo>
                    <a:pt x="46" y="3"/>
                  </a:lnTo>
                  <a:lnTo>
                    <a:pt x="47" y="2"/>
                  </a:lnTo>
                  <a:lnTo>
                    <a:pt x="50" y="5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3"/>
                  </a:lnTo>
                  <a:lnTo>
                    <a:pt x="59" y="6"/>
                  </a:lnTo>
                  <a:lnTo>
                    <a:pt x="61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8" y="5"/>
                  </a:lnTo>
                  <a:lnTo>
                    <a:pt x="70" y="2"/>
                  </a:lnTo>
                  <a:lnTo>
                    <a:pt x="73" y="2"/>
                  </a:lnTo>
                  <a:lnTo>
                    <a:pt x="74" y="3"/>
                  </a:lnTo>
                  <a:lnTo>
                    <a:pt x="76" y="1"/>
                  </a:lnTo>
                  <a:lnTo>
                    <a:pt x="79" y="5"/>
                  </a:lnTo>
                  <a:lnTo>
                    <a:pt x="81" y="5"/>
                  </a:lnTo>
                  <a:lnTo>
                    <a:pt x="83" y="1"/>
                  </a:lnTo>
                  <a:lnTo>
                    <a:pt x="86" y="5"/>
                  </a:lnTo>
                  <a:lnTo>
                    <a:pt x="88" y="3"/>
                  </a:lnTo>
                  <a:lnTo>
                    <a:pt x="89" y="6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7" y="5"/>
                  </a:lnTo>
                  <a:lnTo>
                    <a:pt x="99" y="3"/>
                  </a:lnTo>
                  <a:lnTo>
                    <a:pt x="101" y="0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7" y="3"/>
                  </a:lnTo>
                  <a:lnTo>
                    <a:pt x="110" y="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" name="Freeform 120"/>
            <p:cNvSpPr>
              <a:spLocks/>
            </p:cNvSpPr>
            <p:nvPr/>
          </p:nvSpPr>
          <p:spPr bwMode="auto">
            <a:xfrm>
              <a:off x="1530003" y="2679450"/>
              <a:ext cx="87312" cy="3175"/>
            </a:xfrm>
            <a:custGeom>
              <a:avLst/>
              <a:gdLst>
                <a:gd name="T0" fmla="*/ 0 w 110"/>
                <a:gd name="T1" fmla="*/ 1 h 5"/>
                <a:gd name="T2" fmla="*/ 2 w 110"/>
                <a:gd name="T3" fmla="*/ 4 h 5"/>
                <a:gd name="T4" fmla="*/ 5 w 110"/>
                <a:gd name="T5" fmla="*/ 0 h 5"/>
                <a:gd name="T6" fmla="*/ 6 w 110"/>
                <a:gd name="T7" fmla="*/ 1 h 5"/>
                <a:gd name="T8" fmla="*/ 8 w 110"/>
                <a:gd name="T9" fmla="*/ 2 h 5"/>
                <a:gd name="T10" fmla="*/ 11 w 110"/>
                <a:gd name="T11" fmla="*/ 4 h 5"/>
                <a:gd name="T12" fmla="*/ 13 w 110"/>
                <a:gd name="T13" fmla="*/ 2 h 5"/>
                <a:gd name="T14" fmla="*/ 15 w 110"/>
                <a:gd name="T15" fmla="*/ 1 h 5"/>
                <a:gd name="T16" fmla="*/ 18 w 110"/>
                <a:gd name="T17" fmla="*/ 1 h 5"/>
                <a:gd name="T18" fmla="*/ 19 w 110"/>
                <a:gd name="T19" fmla="*/ 1 h 5"/>
                <a:gd name="T20" fmla="*/ 21 w 110"/>
                <a:gd name="T21" fmla="*/ 1 h 5"/>
                <a:gd name="T22" fmla="*/ 24 w 110"/>
                <a:gd name="T23" fmla="*/ 1 h 5"/>
                <a:gd name="T24" fmla="*/ 26 w 110"/>
                <a:gd name="T25" fmla="*/ 2 h 5"/>
                <a:gd name="T26" fmla="*/ 29 w 110"/>
                <a:gd name="T27" fmla="*/ 4 h 5"/>
                <a:gd name="T28" fmla="*/ 31 w 110"/>
                <a:gd name="T29" fmla="*/ 0 h 5"/>
                <a:gd name="T30" fmla="*/ 32 w 110"/>
                <a:gd name="T31" fmla="*/ 0 h 5"/>
                <a:gd name="T32" fmla="*/ 35 w 110"/>
                <a:gd name="T33" fmla="*/ 0 h 5"/>
                <a:gd name="T34" fmla="*/ 37 w 110"/>
                <a:gd name="T35" fmla="*/ 1 h 5"/>
                <a:gd name="T36" fmla="*/ 39 w 110"/>
                <a:gd name="T37" fmla="*/ 1 h 5"/>
                <a:gd name="T38" fmla="*/ 42 w 110"/>
                <a:gd name="T39" fmla="*/ 0 h 5"/>
                <a:gd name="T40" fmla="*/ 44 w 110"/>
                <a:gd name="T41" fmla="*/ 1 h 5"/>
                <a:gd name="T42" fmla="*/ 45 w 110"/>
                <a:gd name="T43" fmla="*/ 2 h 5"/>
                <a:gd name="T44" fmla="*/ 48 w 110"/>
                <a:gd name="T45" fmla="*/ 4 h 5"/>
                <a:gd name="T46" fmla="*/ 50 w 110"/>
                <a:gd name="T47" fmla="*/ 4 h 5"/>
                <a:gd name="T48" fmla="*/ 53 w 110"/>
                <a:gd name="T49" fmla="*/ 1 h 5"/>
                <a:gd name="T50" fmla="*/ 55 w 110"/>
                <a:gd name="T51" fmla="*/ 5 h 5"/>
                <a:gd name="T52" fmla="*/ 57 w 110"/>
                <a:gd name="T53" fmla="*/ 1 h 5"/>
                <a:gd name="T54" fmla="*/ 59 w 110"/>
                <a:gd name="T55" fmla="*/ 1 h 5"/>
                <a:gd name="T56" fmla="*/ 61 w 110"/>
                <a:gd name="T57" fmla="*/ 1 h 5"/>
                <a:gd name="T58" fmla="*/ 64 w 110"/>
                <a:gd name="T59" fmla="*/ 2 h 5"/>
                <a:gd name="T60" fmla="*/ 66 w 110"/>
                <a:gd name="T61" fmla="*/ 0 h 5"/>
                <a:gd name="T62" fmla="*/ 68 w 110"/>
                <a:gd name="T63" fmla="*/ 2 h 5"/>
                <a:gd name="T64" fmla="*/ 71 w 110"/>
                <a:gd name="T65" fmla="*/ 2 h 5"/>
                <a:gd name="T66" fmla="*/ 72 w 110"/>
                <a:gd name="T67" fmla="*/ 0 h 5"/>
                <a:gd name="T68" fmla="*/ 74 w 110"/>
                <a:gd name="T69" fmla="*/ 4 h 5"/>
                <a:gd name="T70" fmla="*/ 77 w 110"/>
                <a:gd name="T71" fmla="*/ 2 h 5"/>
                <a:gd name="T72" fmla="*/ 79 w 110"/>
                <a:gd name="T73" fmla="*/ 2 h 5"/>
                <a:gd name="T74" fmla="*/ 82 w 110"/>
                <a:gd name="T75" fmla="*/ 2 h 5"/>
                <a:gd name="T76" fmla="*/ 84 w 110"/>
                <a:gd name="T77" fmla="*/ 1 h 5"/>
                <a:gd name="T78" fmla="*/ 86 w 110"/>
                <a:gd name="T79" fmla="*/ 5 h 5"/>
                <a:gd name="T80" fmla="*/ 88 w 110"/>
                <a:gd name="T81" fmla="*/ 4 h 5"/>
                <a:gd name="T82" fmla="*/ 90 w 110"/>
                <a:gd name="T83" fmla="*/ 4 h 5"/>
                <a:gd name="T84" fmla="*/ 92 w 110"/>
                <a:gd name="T85" fmla="*/ 1 h 5"/>
                <a:gd name="T86" fmla="*/ 95 w 110"/>
                <a:gd name="T87" fmla="*/ 2 h 5"/>
                <a:gd name="T88" fmla="*/ 97 w 110"/>
                <a:gd name="T89" fmla="*/ 1 h 5"/>
                <a:gd name="T90" fmla="*/ 100 w 110"/>
                <a:gd name="T91" fmla="*/ 1 h 5"/>
                <a:gd name="T92" fmla="*/ 101 w 110"/>
                <a:gd name="T93" fmla="*/ 0 h 5"/>
                <a:gd name="T94" fmla="*/ 103 w 110"/>
                <a:gd name="T95" fmla="*/ 2 h 5"/>
                <a:gd name="T96" fmla="*/ 106 w 110"/>
                <a:gd name="T97" fmla="*/ 1 h 5"/>
                <a:gd name="T98" fmla="*/ 108 w 110"/>
                <a:gd name="T99" fmla="*/ 4 h 5"/>
                <a:gd name="T100" fmla="*/ 110 w 110"/>
                <a:gd name="T10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5">
                  <a:moveTo>
                    <a:pt x="0" y="1"/>
                  </a:moveTo>
                  <a:lnTo>
                    <a:pt x="2" y="4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2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4" y="1"/>
                  </a:lnTo>
                  <a:lnTo>
                    <a:pt x="26" y="2"/>
                  </a:lnTo>
                  <a:lnTo>
                    <a:pt x="29" y="4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5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3" y="1"/>
                  </a:lnTo>
                  <a:lnTo>
                    <a:pt x="55" y="5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1"/>
                  </a:lnTo>
                  <a:lnTo>
                    <a:pt x="64" y="2"/>
                  </a:lnTo>
                  <a:lnTo>
                    <a:pt x="66" y="0"/>
                  </a:lnTo>
                  <a:lnTo>
                    <a:pt x="68" y="2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82" y="2"/>
                  </a:lnTo>
                  <a:lnTo>
                    <a:pt x="84" y="1"/>
                  </a:lnTo>
                  <a:lnTo>
                    <a:pt x="86" y="5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1"/>
                  </a:lnTo>
                  <a:lnTo>
                    <a:pt x="95" y="2"/>
                  </a:lnTo>
                  <a:lnTo>
                    <a:pt x="97" y="1"/>
                  </a:lnTo>
                  <a:lnTo>
                    <a:pt x="100" y="1"/>
                  </a:lnTo>
                  <a:lnTo>
                    <a:pt x="101" y="0"/>
                  </a:lnTo>
                  <a:lnTo>
                    <a:pt x="103" y="2"/>
                  </a:lnTo>
                  <a:lnTo>
                    <a:pt x="106" y="1"/>
                  </a:lnTo>
                  <a:lnTo>
                    <a:pt x="108" y="4"/>
                  </a:lnTo>
                  <a:lnTo>
                    <a:pt x="110" y="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" name="Freeform 121"/>
            <p:cNvSpPr>
              <a:spLocks/>
            </p:cNvSpPr>
            <p:nvPr/>
          </p:nvSpPr>
          <p:spPr bwMode="auto">
            <a:xfrm>
              <a:off x="1617316" y="2679450"/>
              <a:ext cx="87312" cy="61913"/>
            </a:xfrm>
            <a:custGeom>
              <a:avLst/>
              <a:gdLst>
                <a:gd name="T0" fmla="*/ 0 w 111"/>
                <a:gd name="T1" fmla="*/ 4 h 78"/>
                <a:gd name="T2" fmla="*/ 3 w 111"/>
                <a:gd name="T3" fmla="*/ 0 h 78"/>
                <a:gd name="T4" fmla="*/ 4 w 111"/>
                <a:gd name="T5" fmla="*/ 4 h 78"/>
                <a:gd name="T6" fmla="*/ 6 w 111"/>
                <a:gd name="T7" fmla="*/ 2 h 78"/>
                <a:gd name="T8" fmla="*/ 9 w 111"/>
                <a:gd name="T9" fmla="*/ 1 h 78"/>
                <a:gd name="T10" fmla="*/ 11 w 111"/>
                <a:gd name="T11" fmla="*/ 1 h 78"/>
                <a:gd name="T12" fmla="*/ 14 w 111"/>
                <a:gd name="T13" fmla="*/ 2 h 78"/>
                <a:gd name="T14" fmla="*/ 16 w 111"/>
                <a:gd name="T15" fmla="*/ 4 h 78"/>
                <a:gd name="T16" fmla="*/ 17 w 111"/>
                <a:gd name="T17" fmla="*/ 4 h 78"/>
                <a:gd name="T18" fmla="*/ 20 w 111"/>
                <a:gd name="T19" fmla="*/ 5 h 78"/>
                <a:gd name="T20" fmla="*/ 22 w 111"/>
                <a:gd name="T21" fmla="*/ 7 h 78"/>
                <a:gd name="T22" fmla="*/ 24 w 111"/>
                <a:gd name="T23" fmla="*/ 5 h 78"/>
                <a:gd name="T24" fmla="*/ 27 w 111"/>
                <a:gd name="T25" fmla="*/ 5 h 78"/>
                <a:gd name="T26" fmla="*/ 29 w 111"/>
                <a:gd name="T27" fmla="*/ 5 h 78"/>
                <a:gd name="T28" fmla="*/ 30 w 111"/>
                <a:gd name="T29" fmla="*/ 4 h 78"/>
                <a:gd name="T30" fmla="*/ 33 w 111"/>
                <a:gd name="T31" fmla="*/ 2 h 78"/>
                <a:gd name="T32" fmla="*/ 35 w 111"/>
                <a:gd name="T33" fmla="*/ 2 h 78"/>
                <a:gd name="T34" fmla="*/ 38 w 111"/>
                <a:gd name="T35" fmla="*/ 2 h 78"/>
                <a:gd name="T36" fmla="*/ 40 w 111"/>
                <a:gd name="T37" fmla="*/ 7 h 78"/>
                <a:gd name="T38" fmla="*/ 42 w 111"/>
                <a:gd name="T39" fmla="*/ 2 h 78"/>
                <a:gd name="T40" fmla="*/ 44 w 111"/>
                <a:gd name="T41" fmla="*/ 5 h 78"/>
                <a:gd name="T42" fmla="*/ 46 w 111"/>
                <a:gd name="T43" fmla="*/ 13 h 78"/>
                <a:gd name="T44" fmla="*/ 48 w 111"/>
                <a:gd name="T45" fmla="*/ 16 h 78"/>
                <a:gd name="T46" fmla="*/ 51 w 111"/>
                <a:gd name="T47" fmla="*/ 16 h 78"/>
                <a:gd name="T48" fmla="*/ 53 w 111"/>
                <a:gd name="T49" fmla="*/ 18 h 78"/>
                <a:gd name="T50" fmla="*/ 56 w 111"/>
                <a:gd name="T51" fmla="*/ 18 h 78"/>
                <a:gd name="T52" fmla="*/ 57 w 111"/>
                <a:gd name="T53" fmla="*/ 20 h 78"/>
                <a:gd name="T54" fmla="*/ 59 w 111"/>
                <a:gd name="T55" fmla="*/ 16 h 78"/>
                <a:gd name="T56" fmla="*/ 62 w 111"/>
                <a:gd name="T57" fmla="*/ 19 h 78"/>
                <a:gd name="T58" fmla="*/ 64 w 111"/>
                <a:gd name="T59" fmla="*/ 22 h 78"/>
                <a:gd name="T60" fmla="*/ 66 w 111"/>
                <a:gd name="T61" fmla="*/ 19 h 78"/>
                <a:gd name="T62" fmla="*/ 69 w 111"/>
                <a:gd name="T63" fmla="*/ 19 h 78"/>
                <a:gd name="T64" fmla="*/ 70 w 111"/>
                <a:gd name="T65" fmla="*/ 22 h 78"/>
                <a:gd name="T66" fmla="*/ 72 w 111"/>
                <a:gd name="T67" fmla="*/ 19 h 78"/>
                <a:gd name="T68" fmla="*/ 75 w 111"/>
                <a:gd name="T69" fmla="*/ 30 h 78"/>
                <a:gd name="T70" fmla="*/ 77 w 111"/>
                <a:gd name="T71" fmla="*/ 31 h 78"/>
                <a:gd name="T72" fmla="*/ 80 w 111"/>
                <a:gd name="T73" fmla="*/ 43 h 78"/>
                <a:gd name="T74" fmla="*/ 82 w 111"/>
                <a:gd name="T75" fmla="*/ 46 h 78"/>
                <a:gd name="T76" fmla="*/ 85 w 111"/>
                <a:gd name="T77" fmla="*/ 44 h 78"/>
                <a:gd name="T78" fmla="*/ 86 w 111"/>
                <a:gd name="T79" fmla="*/ 48 h 78"/>
                <a:gd name="T80" fmla="*/ 88 w 111"/>
                <a:gd name="T81" fmla="*/ 52 h 78"/>
                <a:gd name="T82" fmla="*/ 91 w 111"/>
                <a:gd name="T83" fmla="*/ 48 h 78"/>
                <a:gd name="T84" fmla="*/ 93 w 111"/>
                <a:gd name="T85" fmla="*/ 52 h 78"/>
                <a:gd name="T86" fmla="*/ 95 w 111"/>
                <a:gd name="T87" fmla="*/ 61 h 78"/>
                <a:gd name="T88" fmla="*/ 98 w 111"/>
                <a:gd name="T89" fmla="*/ 49 h 78"/>
                <a:gd name="T90" fmla="*/ 99 w 111"/>
                <a:gd name="T91" fmla="*/ 53 h 78"/>
                <a:gd name="T92" fmla="*/ 101 w 111"/>
                <a:gd name="T93" fmla="*/ 52 h 78"/>
                <a:gd name="T94" fmla="*/ 104 w 111"/>
                <a:gd name="T95" fmla="*/ 62 h 78"/>
                <a:gd name="T96" fmla="*/ 106 w 111"/>
                <a:gd name="T97" fmla="*/ 72 h 78"/>
                <a:gd name="T98" fmla="*/ 109 w 111"/>
                <a:gd name="T99" fmla="*/ 72 h 78"/>
                <a:gd name="T100" fmla="*/ 111 w 111"/>
                <a:gd name="T10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78">
                  <a:moveTo>
                    <a:pt x="0" y="4"/>
                  </a:moveTo>
                  <a:lnTo>
                    <a:pt x="3" y="0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7" y="4"/>
                  </a:lnTo>
                  <a:lnTo>
                    <a:pt x="20" y="5"/>
                  </a:lnTo>
                  <a:lnTo>
                    <a:pt x="22" y="7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8" y="2"/>
                  </a:lnTo>
                  <a:lnTo>
                    <a:pt x="40" y="7"/>
                  </a:lnTo>
                  <a:lnTo>
                    <a:pt x="42" y="2"/>
                  </a:lnTo>
                  <a:lnTo>
                    <a:pt x="44" y="5"/>
                  </a:lnTo>
                  <a:lnTo>
                    <a:pt x="46" y="13"/>
                  </a:lnTo>
                  <a:lnTo>
                    <a:pt x="48" y="16"/>
                  </a:lnTo>
                  <a:lnTo>
                    <a:pt x="51" y="16"/>
                  </a:lnTo>
                  <a:lnTo>
                    <a:pt x="53" y="18"/>
                  </a:lnTo>
                  <a:lnTo>
                    <a:pt x="56" y="18"/>
                  </a:lnTo>
                  <a:lnTo>
                    <a:pt x="57" y="20"/>
                  </a:lnTo>
                  <a:lnTo>
                    <a:pt x="59" y="16"/>
                  </a:lnTo>
                  <a:lnTo>
                    <a:pt x="62" y="19"/>
                  </a:lnTo>
                  <a:lnTo>
                    <a:pt x="64" y="22"/>
                  </a:lnTo>
                  <a:lnTo>
                    <a:pt x="66" y="19"/>
                  </a:lnTo>
                  <a:lnTo>
                    <a:pt x="69" y="19"/>
                  </a:lnTo>
                  <a:lnTo>
                    <a:pt x="70" y="22"/>
                  </a:lnTo>
                  <a:lnTo>
                    <a:pt x="72" y="19"/>
                  </a:lnTo>
                  <a:lnTo>
                    <a:pt x="75" y="30"/>
                  </a:lnTo>
                  <a:lnTo>
                    <a:pt x="77" y="31"/>
                  </a:lnTo>
                  <a:lnTo>
                    <a:pt x="80" y="43"/>
                  </a:lnTo>
                  <a:lnTo>
                    <a:pt x="82" y="46"/>
                  </a:lnTo>
                  <a:lnTo>
                    <a:pt x="85" y="44"/>
                  </a:lnTo>
                  <a:lnTo>
                    <a:pt x="86" y="48"/>
                  </a:lnTo>
                  <a:lnTo>
                    <a:pt x="88" y="52"/>
                  </a:lnTo>
                  <a:lnTo>
                    <a:pt x="91" y="48"/>
                  </a:lnTo>
                  <a:lnTo>
                    <a:pt x="93" y="52"/>
                  </a:lnTo>
                  <a:lnTo>
                    <a:pt x="95" y="61"/>
                  </a:lnTo>
                  <a:lnTo>
                    <a:pt x="98" y="49"/>
                  </a:lnTo>
                  <a:lnTo>
                    <a:pt x="99" y="53"/>
                  </a:lnTo>
                  <a:lnTo>
                    <a:pt x="101" y="52"/>
                  </a:lnTo>
                  <a:lnTo>
                    <a:pt x="104" y="62"/>
                  </a:lnTo>
                  <a:lnTo>
                    <a:pt x="106" y="72"/>
                  </a:lnTo>
                  <a:lnTo>
                    <a:pt x="109" y="72"/>
                  </a:lnTo>
                  <a:lnTo>
                    <a:pt x="111" y="7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" name="Freeform 122"/>
            <p:cNvSpPr>
              <a:spLocks/>
            </p:cNvSpPr>
            <p:nvPr/>
          </p:nvSpPr>
          <p:spPr bwMode="auto">
            <a:xfrm>
              <a:off x="1704628" y="2741363"/>
              <a:ext cx="87312" cy="120650"/>
            </a:xfrm>
            <a:custGeom>
              <a:avLst/>
              <a:gdLst>
                <a:gd name="T0" fmla="*/ 0 w 109"/>
                <a:gd name="T1" fmla="*/ 0 h 152"/>
                <a:gd name="T2" fmla="*/ 1 w 109"/>
                <a:gd name="T3" fmla="*/ 9 h 152"/>
                <a:gd name="T4" fmla="*/ 4 w 109"/>
                <a:gd name="T5" fmla="*/ 3 h 152"/>
                <a:gd name="T6" fmla="*/ 6 w 109"/>
                <a:gd name="T7" fmla="*/ 7 h 152"/>
                <a:gd name="T8" fmla="*/ 8 w 109"/>
                <a:gd name="T9" fmla="*/ 1 h 152"/>
                <a:gd name="T10" fmla="*/ 11 w 109"/>
                <a:gd name="T11" fmla="*/ 6 h 152"/>
                <a:gd name="T12" fmla="*/ 13 w 109"/>
                <a:gd name="T13" fmla="*/ 7 h 152"/>
                <a:gd name="T14" fmla="*/ 14 w 109"/>
                <a:gd name="T15" fmla="*/ 4 h 152"/>
                <a:gd name="T16" fmla="*/ 17 w 109"/>
                <a:gd name="T17" fmla="*/ 9 h 152"/>
                <a:gd name="T18" fmla="*/ 19 w 109"/>
                <a:gd name="T19" fmla="*/ 19 h 152"/>
                <a:gd name="T20" fmla="*/ 22 w 109"/>
                <a:gd name="T21" fmla="*/ 21 h 152"/>
                <a:gd name="T22" fmla="*/ 24 w 109"/>
                <a:gd name="T23" fmla="*/ 29 h 152"/>
                <a:gd name="T24" fmla="*/ 26 w 109"/>
                <a:gd name="T25" fmla="*/ 42 h 152"/>
                <a:gd name="T26" fmla="*/ 28 w 109"/>
                <a:gd name="T27" fmla="*/ 37 h 152"/>
                <a:gd name="T28" fmla="*/ 30 w 109"/>
                <a:gd name="T29" fmla="*/ 41 h 152"/>
                <a:gd name="T30" fmla="*/ 32 w 109"/>
                <a:gd name="T31" fmla="*/ 34 h 152"/>
                <a:gd name="T32" fmla="*/ 35 w 109"/>
                <a:gd name="T33" fmla="*/ 40 h 152"/>
                <a:gd name="T34" fmla="*/ 37 w 109"/>
                <a:gd name="T35" fmla="*/ 45 h 152"/>
                <a:gd name="T36" fmla="*/ 40 w 109"/>
                <a:gd name="T37" fmla="*/ 39 h 152"/>
                <a:gd name="T38" fmla="*/ 41 w 109"/>
                <a:gd name="T39" fmla="*/ 42 h 152"/>
                <a:gd name="T40" fmla="*/ 43 w 109"/>
                <a:gd name="T41" fmla="*/ 46 h 152"/>
                <a:gd name="T42" fmla="*/ 46 w 109"/>
                <a:gd name="T43" fmla="*/ 45 h 152"/>
                <a:gd name="T44" fmla="*/ 48 w 109"/>
                <a:gd name="T45" fmla="*/ 59 h 152"/>
                <a:gd name="T46" fmla="*/ 50 w 109"/>
                <a:gd name="T47" fmla="*/ 73 h 152"/>
                <a:gd name="T48" fmla="*/ 53 w 109"/>
                <a:gd name="T49" fmla="*/ 63 h 152"/>
                <a:gd name="T50" fmla="*/ 54 w 109"/>
                <a:gd name="T51" fmla="*/ 73 h 152"/>
                <a:gd name="T52" fmla="*/ 56 w 109"/>
                <a:gd name="T53" fmla="*/ 69 h 152"/>
                <a:gd name="T54" fmla="*/ 59 w 109"/>
                <a:gd name="T55" fmla="*/ 71 h 152"/>
                <a:gd name="T56" fmla="*/ 61 w 109"/>
                <a:gd name="T57" fmla="*/ 76 h 152"/>
                <a:gd name="T58" fmla="*/ 64 w 109"/>
                <a:gd name="T59" fmla="*/ 72 h 152"/>
                <a:gd name="T60" fmla="*/ 66 w 109"/>
                <a:gd name="T61" fmla="*/ 78 h 152"/>
                <a:gd name="T62" fmla="*/ 67 w 109"/>
                <a:gd name="T63" fmla="*/ 83 h 152"/>
                <a:gd name="T64" fmla="*/ 70 w 109"/>
                <a:gd name="T65" fmla="*/ 76 h 152"/>
                <a:gd name="T66" fmla="*/ 72 w 109"/>
                <a:gd name="T67" fmla="*/ 90 h 152"/>
                <a:gd name="T68" fmla="*/ 74 w 109"/>
                <a:gd name="T69" fmla="*/ 93 h 152"/>
                <a:gd name="T70" fmla="*/ 77 w 109"/>
                <a:gd name="T71" fmla="*/ 98 h 152"/>
                <a:gd name="T72" fmla="*/ 79 w 109"/>
                <a:gd name="T73" fmla="*/ 107 h 152"/>
                <a:gd name="T74" fmla="*/ 82 w 109"/>
                <a:gd name="T75" fmla="*/ 102 h 152"/>
                <a:gd name="T76" fmla="*/ 83 w 109"/>
                <a:gd name="T77" fmla="*/ 108 h 152"/>
                <a:gd name="T78" fmla="*/ 85 w 109"/>
                <a:gd name="T79" fmla="*/ 119 h 152"/>
                <a:gd name="T80" fmla="*/ 88 w 109"/>
                <a:gd name="T81" fmla="*/ 107 h 152"/>
                <a:gd name="T82" fmla="*/ 90 w 109"/>
                <a:gd name="T83" fmla="*/ 114 h 152"/>
                <a:gd name="T84" fmla="*/ 92 w 109"/>
                <a:gd name="T85" fmla="*/ 124 h 152"/>
                <a:gd name="T86" fmla="*/ 95 w 109"/>
                <a:gd name="T87" fmla="*/ 113 h 152"/>
                <a:gd name="T88" fmla="*/ 96 w 109"/>
                <a:gd name="T89" fmla="*/ 118 h 152"/>
                <a:gd name="T90" fmla="*/ 98 w 109"/>
                <a:gd name="T91" fmla="*/ 107 h 152"/>
                <a:gd name="T92" fmla="*/ 101 w 109"/>
                <a:gd name="T93" fmla="*/ 120 h 152"/>
                <a:gd name="T94" fmla="*/ 103 w 109"/>
                <a:gd name="T95" fmla="*/ 136 h 152"/>
                <a:gd name="T96" fmla="*/ 106 w 109"/>
                <a:gd name="T97" fmla="*/ 129 h 152"/>
                <a:gd name="T98" fmla="*/ 108 w 109"/>
                <a:gd name="T99" fmla="*/ 142 h 152"/>
                <a:gd name="T100" fmla="*/ 109 w 109"/>
                <a:gd name="T10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152">
                  <a:moveTo>
                    <a:pt x="0" y="0"/>
                  </a:moveTo>
                  <a:lnTo>
                    <a:pt x="1" y="9"/>
                  </a:lnTo>
                  <a:lnTo>
                    <a:pt x="4" y="3"/>
                  </a:lnTo>
                  <a:lnTo>
                    <a:pt x="6" y="7"/>
                  </a:lnTo>
                  <a:lnTo>
                    <a:pt x="8" y="1"/>
                  </a:lnTo>
                  <a:lnTo>
                    <a:pt x="11" y="6"/>
                  </a:lnTo>
                  <a:lnTo>
                    <a:pt x="13" y="7"/>
                  </a:lnTo>
                  <a:lnTo>
                    <a:pt x="14" y="4"/>
                  </a:lnTo>
                  <a:lnTo>
                    <a:pt x="17" y="9"/>
                  </a:lnTo>
                  <a:lnTo>
                    <a:pt x="19" y="19"/>
                  </a:lnTo>
                  <a:lnTo>
                    <a:pt x="22" y="21"/>
                  </a:lnTo>
                  <a:lnTo>
                    <a:pt x="24" y="29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0" y="41"/>
                  </a:lnTo>
                  <a:lnTo>
                    <a:pt x="32" y="34"/>
                  </a:lnTo>
                  <a:lnTo>
                    <a:pt x="35" y="40"/>
                  </a:lnTo>
                  <a:lnTo>
                    <a:pt x="37" y="45"/>
                  </a:lnTo>
                  <a:lnTo>
                    <a:pt x="40" y="39"/>
                  </a:lnTo>
                  <a:lnTo>
                    <a:pt x="41" y="42"/>
                  </a:lnTo>
                  <a:lnTo>
                    <a:pt x="43" y="46"/>
                  </a:lnTo>
                  <a:lnTo>
                    <a:pt x="46" y="45"/>
                  </a:lnTo>
                  <a:lnTo>
                    <a:pt x="48" y="59"/>
                  </a:lnTo>
                  <a:lnTo>
                    <a:pt x="50" y="73"/>
                  </a:lnTo>
                  <a:lnTo>
                    <a:pt x="53" y="63"/>
                  </a:lnTo>
                  <a:lnTo>
                    <a:pt x="54" y="73"/>
                  </a:lnTo>
                  <a:lnTo>
                    <a:pt x="56" y="69"/>
                  </a:lnTo>
                  <a:lnTo>
                    <a:pt x="59" y="71"/>
                  </a:lnTo>
                  <a:lnTo>
                    <a:pt x="61" y="76"/>
                  </a:lnTo>
                  <a:lnTo>
                    <a:pt x="64" y="72"/>
                  </a:lnTo>
                  <a:lnTo>
                    <a:pt x="66" y="78"/>
                  </a:lnTo>
                  <a:lnTo>
                    <a:pt x="67" y="83"/>
                  </a:lnTo>
                  <a:lnTo>
                    <a:pt x="70" y="76"/>
                  </a:lnTo>
                  <a:lnTo>
                    <a:pt x="72" y="90"/>
                  </a:lnTo>
                  <a:lnTo>
                    <a:pt x="74" y="93"/>
                  </a:lnTo>
                  <a:lnTo>
                    <a:pt x="77" y="98"/>
                  </a:lnTo>
                  <a:lnTo>
                    <a:pt x="79" y="107"/>
                  </a:lnTo>
                  <a:lnTo>
                    <a:pt x="82" y="102"/>
                  </a:lnTo>
                  <a:lnTo>
                    <a:pt x="83" y="108"/>
                  </a:lnTo>
                  <a:lnTo>
                    <a:pt x="85" y="119"/>
                  </a:lnTo>
                  <a:lnTo>
                    <a:pt x="88" y="107"/>
                  </a:lnTo>
                  <a:lnTo>
                    <a:pt x="90" y="114"/>
                  </a:lnTo>
                  <a:lnTo>
                    <a:pt x="92" y="124"/>
                  </a:lnTo>
                  <a:lnTo>
                    <a:pt x="95" y="113"/>
                  </a:lnTo>
                  <a:lnTo>
                    <a:pt x="96" y="118"/>
                  </a:lnTo>
                  <a:lnTo>
                    <a:pt x="98" y="107"/>
                  </a:lnTo>
                  <a:lnTo>
                    <a:pt x="101" y="120"/>
                  </a:lnTo>
                  <a:lnTo>
                    <a:pt x="103" y="136"/>
                  </a:lnTo>
                  <a:lnTo>
                    <a:pt x="106" y="129"/>
                  </a:lnTo>
                  <a:lnTo>
                    <a:pt x="108" y="142"/>
                  </a:lnTo>
                  <a:lnTo>
                    <a:pt x="109" y="15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" name="Freeform 123"/>
            <p:cNvSpPr>
              <a:spLocks/>
            </p:cNvSpPr>
            <p:nvPr/>
          </p:nvSpPr>
          <p:spPr bwMode="auto">
            <a:xfrm>
              <a:off x="1791941" y="2855663"/>
              <a:ext cx="87312" cy="133350"/>
            </a:xfrm>
            <a:custGeom>
              <a:avLst/>
              <a:gdLst>
                <a:gd name="T0" fmla="*/ 0 w 111"/>
                <a:gd name="T1" fmla="*/ 9 h 169"/>
                <a:gd name="T2" fmla="*/ 3 w 111"/>
                <a:gd name="T3" fmla="*/ 0 h 169"/>
                <a:gd name="T4" fmla="*/ 5 w 111"/>
                <a:gd name="T5" fmla="*/ 5 h 169"/>
                <a:gd name="T6" fmla="*/ 8 w 111"/>
                <a:gd name="T7" fmla="*/ 16 h 169"/>
                <a:gd name="T8" fmla="*/ 10 w 111"/>
                <a:gd name="T9" fmla="*/ 5 h 169"/>
                <a:gd name="T10" fmla="*/ 12 w 111"/>
                <a:gd name="T11" fmla="*/ 13 h 169"/>
                <a:gd name="T12" fmla="*/ 14 w 111"/>
                <a:gd name="T13" fmla="*/ 3 h 169"/>
                <a:gd name="T14" fmla="*/ 16 w 111"/>
                <a:gd name="T15" fmla="*/ 9 h 169"/>
                <a:gd name="T16" fmla="*/ 18 w 111"/>
                <a:gd name="T17" fmla="*/ 28 h 169"/>
                <a:gd name="T18" fmla="*/ 21 w 111"/>
                <a:gd name="T19" fmla="*/ 23 h 169"/>
                <a:gd name="T20" fmla="*/ 23 w 111"/>
                <a:gd name="T21" fmla="*/ 34 h 169"/>
                <a:gd name="T22" fmla="*/ 26 w 111"/>
                <a:gd name="T23" fmla="*/ 46 h 169"/>
                <a:gd name="T24" fmla="*/ 27 w 111"/>
                <a:gd name="T25" fmla="*/ 37 h 169"/>
                <a:gd name="T26" fmla="*/ 29 w 111"/>
                <a:gd name="T27" fmla="*/ 46 h 169"/>
                <a:gd name="T28" fmla="*/ 32 w 111"/>
                <a:gd name="T29" fmla="*/ 45 h 169"/>
                <a:gd name="T30" fmla="*/ 34 w 111"/>
                <a:gd name="T31" fmla="*/ 45 h 169"/>
                <a:gd name="T32" fmla="*/ 36 w 111"/>
                <a:gd name="T33" fmla="*/ 53 h 169"/>
                <a:gd name="T34" fmla="*/ 39 w 111"/>
                <a:gd name="T35" fmla="*/ 42 h 169"/>
                <a:gd name="T36" fmla="*/ 40 w 111"/>
                <a:gd name="T37" fmla="*/ 48 h 169"/>
                <a:gd name="T38" fmla="*/ 42 w 111"/>
                <a:gd name="T39" fmla="*/ 58 h 169"/>
                <a:gd name="T40" fmla="*/ 45 w 111"/>
                <a:gd name="T41" fmla="*/ 45 h 169"/>
                <a:gd name="T42" fmla="*/ 47 w 111"/>
                <a:gd name="T43" fmla="*/ 60 h 169"/>
                <a:gd name="T44" fmla="*/ 50 w 111"/>
                <a:gd name="T45" fmla="*/ 81 h 169"/>
                <a:gd name="T46" fmla="*/ 52 w 111"/>
                <a:gd name="T47" fmla="*/ 66 h 169"/>
                <a:gd name="T48" fmla="*/ 53 w 111"/>
                <a:gd name="T49" fmla="*/ 83 h 169"/>
                <a:gd name="T50" fmla="*/ 56 w 111"/>
                <a:gd name="T51" fmla="*/ 71 h 169"/>
                <a:gd name="T52" fmla="*/ 58 w 111"/>
                <a:gd name="T53" fmla="*/ 81 h 169"/>
                <a:gd name="T54" fmla="*/ 60 w 111"/>
                <a:gd name="T55" fmla="*/ 95 h 169"/>
                <a:gd name="T56" fmla="*/ 63 w 111"/>
                <a:gd name="T57" fmla="*/ 83 h 169"/>
                <a:gd name="T58" fmla="*/ 65 w 111"/>
                <a:gd name="T59" fmla="*/ 88 h 169"/>
                <a:gd name="T60" fmla="*/ 68 w 111"/>
                <a:gd name="T61" fmla="*/ 100 h 169"/>
                <a:gd name="T62" fmla="*/ 69 w 111"/>
                <a:gd name="T63" fmla="*/ 88 h 169"/>
                <a:gd name="T64" fmla="*/ 71 w 111"/>
                <a:gd name="T65" fmla="*/ 94 h 169"/>
                <a:gd name="T66" fmla="*/ 74 w 111"/>
                <a:gd name="T67" fmla="*/ 112 h 169"/>
                <a:gd name="T68" fmla="*/ 76 w 111"/>
                <a:gd name="T69" fmla="*/ 105 h 169"/>
                <a:gd name="T70" fmla="*/ 78 w 111"/>
                <a:gd name="T71" fmla="*/ 120 h 169"/>
                <a:gd name="T72" fmla="*/ 81 w 111"/>
                <a:gd name="T73" fmla="*/ 110 h 169"/>
                <a:gd name="T74" fmla="*/ 82 w 111"/>
                <a:gd name="T75" fmla="*/ 122 h 169"/>
                <a:gd name="T76" fmla="*/ 84 w 111"/>
                <a:gd name="T77" fmla="*/ 131 h 169"/>
                <a:gd name="T78" fmla="*/ 87 w 111"/>
                <a:gd name="T79" fmla="*/ 118 h 169"/>
                <a:gd name="T80" fmla="*/ 89 w 111"/>
                <a:gd name="T81" fmla="*/ 129 h 169"/>
                <a:gd name="T82" fmla="*/ 92 w 111"/>
                <a:gd name="T83" fmla="*/ 140 h 169"/>
                <a:gd name="T84" fmla="*/ 94 w 111"/>
                <a:gd name="T85" fmla="*/ 124 h 169"/>
                <a:gd name="T86" fmla="*/ 95 w 111"/>
                <a:gd name="T87" fmla="*/ 134 h 169"/>
                <a:gd name="T88" fmla="*/ 98 w 111"/>
                <a:gd name="T89" fmla="*/ 132 h 169"/>
                <a:gd name="T90" fmla="*/ 100 w 111"/>
                <a:gd name="T91" fmla="*/ 129 h 169"/>
                <a:gd name="T92" fmla="*/ 102 w 111"/>
                <a:gd name="T93" fmla="*/ 149 h 169"/>
                <a:gd name="T94" fmla="*/ 105 w 111"/>
                <a:gd name="T95" fmla="*/ 138 h 169"/>
                <a:gd name="T96" fmla="*/ 107 w 111"/>
                <a:gd name="T97" fmla="*/ 155 h 169"/>
                <a:gd name="T98" fmla="*/ 108 w 111"/>
                <a:gd name="T99" fmla="*/ 169 h 169"/>
                <a:gd name="T100" fmla="*/ 111 w 111"/>
                <a:gd name="T101" fmla="*/ 15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169">
                  <a:moveTo>
                    <a:pt x="0" y="9"/>
                  </a:moveTo>
                  <a:lnTo>
                    <a:pt x="3" y="0"/>
                  </a:lnTo>
                  <a:lnTo>
                    <a:pt x="5" y="5"/>
                  </a:lnTo>
                  <a:lnTo>
                    <a:pt x="8" y="16"/>
                  </a:lnTo>
                  <a:lnTo>
                    <a:pt x="10" y="5"/>
                  </a:lnTo>
                  <a:lnTo>
                    <a:pt x="12" y="13"/>
                  </a:lnTo>
                  <a:lnTo>
                    <a:pt x="14" y="3"/>
                  </a:lnTo>
                  <a:lnTo>
                    <a:pt x="16" y="9"/>
                  </a:lnTo>
                  <a:lnTo>
                    <a:pt x="18" y="28"/>
                  </a:lnTo>
                  <a:lnTo>
                    <a:pt x="21" y="23"/>
                  </a:lnTo>
                  <a:lnTo>
                    <a:pt x="23" y="34"/>
                  </a:lnTo>
                  <a:lnTo>
                    <a:pt x="26" y="46"/>
                  </a:lnTo>
                  <a:lnTo>
                    <a:pt x="27" y="37"/>
                  </a:lnTo>
                  <a:lnTo>
                    <a:pt x="29" y="46"/>
                  </a:lnTo>
                  <a:lnTo>
                    <a:pt x="32" y="45"/>
                  </a:lnTo>
                  <a:lnTo>
                    <a:pt x="34" y="45"/>
                  </a:lnTo>
                  <a:lnTo>
                    <a:pt x="36" y="53"/>
                  </a:lnTo>
                  <a:lnTo>
                    <a:pt x="39" y="42"/>
                  </a:lnTo>
                  <a:lnTo>
                    <a:pt x="40" y="48"/>
                  </a:lnTo>
                  <a:lnTo>
                    <a:pt x="42" y="58"/>
                  </a:lnTo>
                  <a:lnTo>
                    <a:pt x="45" y="45"/>
                  </a:lnTo>
                  <a:lnTo>
                    <a:pt x="47" y="60"/>
                  </a:lnTo>
                  <a:lnTo>
                    <a:pt x="50" y="81"/>
                  </a:lnTo>
                  <a:lnTo>
                    <a:pt x="52" y="66"/>
                  </a:lnTo>
                  <a:lnTo>
                    <a:pt x="53" y="83"/>
                  </a:lnTo>
                  <a:lnTo>
                    <a:pt x="56" y="71"/>
                  </a:lnTo>
                  <a:lnTo>
                    <a:pt x="58" y="81"/>
                  </a:lnTo>
                  <a:lnTo>
                    <a:pt x="60" y="95"/>
                  </a:lnTo>
                  <a:lnTo>
                    <a:pt x="63" y="83"/>
                  </a:lnTo>
                  <a:lnTo>
                    <a:pt x="65" y="88"/>
                  </a:lnTo>
                  <a:lnTo>
                    <a:pt x="68" y="100"/>
                  </a:lnTo>
                  <a:lnTo>
                    <a:pt x="69" y="88"/>
                  </a:lnTo>
                  <a:lnTo>
                    <a:pt x="71" y="94"/>
                  </a:lnTo>
                  <a:lnTo>
                    <a:pt x="74" y="112"/>
                  </a:lnTo>
                  <a:lnTo>
                    <a:pt x="76" y="105"/>
                  </a:lnTo>
                  <a:lnTo>
                    <a:pt x="78" y="120"/>
                  </a:lnTo>
                  <a:lnTo>
                    <a:pt x="81" y="110"/>
                  </a:lnTo>
                  <a:lnTo>
                    <a:pt x="82" y="122"/>
                  </a:lnTo>
                  <a:lnTo>
                    <a:pt x="84" y="131"/>
                  </a:lnTo>
                  <a:lnTo>
                    <a:pt x="87" y="118"/>
                  </a:lnTo>
                  <a:lnTo>
                    <a:pt x="89" y="129"/>
                  </a:lnTo>
                  <a:lnTo>
                    <a:pt x="92" y="140"/>
                  </a:lnTo>
                  <a:lnTo>
                    <a:pt x="94" y="124"/>
                  </a:lnTo>
                  <a:lnTo>
                    <a:pt x="95" y="134"/>
                  </a:lnTo>
                  <a:lnTo>
                    <a:pt x="98" y="132"/>
                  </a:lnTo>
                  <a:lnTo>
                    <a:pt x="100" y="129"/>
                  </a:lnTo>
                  <a:lnTo>
                    <a:pt x="102" y="149"/>
                  </a:lnTo>
                  <a:lnTo>
                    <a:pt x="105" y="138"/>
                  </a:lnTo>
                  <a:lnTo>
                    <a:pt x="107" y="155"/>
                  </a:lnTo>
                  <a:lnTo>
                    <a:pt x="108" y="169"/>
                  </a:lnTo>
                  <a:lnTo>
                    <a:pt x="111" y="153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" name="Freeform 124"/>
            <p:cNvSpPr>
              <a:spLocks/>
            </p:cNvSpPr>
            <p:nvPr/>
          </p:nvSpPr>
          <p:spPr bwMode="auto">
            <a:xfrm>
              <a:off x="1879253" y="2976313"/>
              <a:ext cx="88900" cy="136525"/>
            </a:xfrm>
            <a:custGeom>
              <a:avLst/>
              <a:gdLst>
                <a:gd name="T0" fmla="*/ 0 w 110"/>
                <a:gd name="T1" fmla="*/ 0 h 173"/>
                <a:gd name="T2" fmla="*/ 2 w 110"/>
                <a:gd name="T3" fmla="*/ 16 h 173"/>
                <a:gd name="T4" fmla="*/ 5 w 110"/>
                <a:gd name="T5" fmla="*/ 31 h 173"/>
                <a:gd name="T6" fmla="*/ 7 w 110"/>
                <a:gd name="T7" fmla="*/ 11 h 173"/>
                <a:gd name="T8" fmla="*/ 9 w 110"/>
                <a:gd name="T9" fmla="*/ 19 h 173"/>
                <a:gd name="T10" fmla="*/ 11 w 110"/>
                <a:gd name="T11" fmla="*/ 5 h 173"/>
                <a:gd name="T12" fmla="*/ 13 w 110"/>
                <a:gd name="T13" fmla="*/ 13 h 173"/>
                <a:gd name="T14" fmla="*/ 16 w 110"/>
                <a:gd name="T15" fmla="*/ 29 h 173"/>
                <a:gd name="T16" fmla="*/ 18 w 110"/>
                <a:gd name="T17" fmla="*/ 19 h 173"/>
                <a:gd name="T18" fmla="*/ 20 w 110"/>
                <a:gd name="T19" fmla="*/ 36 h 173"/>
                <a:gd name="T20" fmla="*/ 23 w 110"/>
                <a:gd name="T21" fmla="*/ 55 h 173"/>
                <a:gd name="T22" fmla="*/ 24 w 110"/>
                <a:gd name="T23" fmla="*/ 38 h 173"/>
                <a:gd name="T24" fmla="*/ 26 w 110"/>
                <a:gd name="T25" fmla="*/ 54 h 173"/>
                <a:gd name="T26" fmla="*/ 29 w 110"/>
                <a:gd name="T27" fmla="*/ 62 h 173"/>
                <a:gd name="T28" fmla="*/ 31 w 110"/>
                <a:gd name="T29" fmla="*/ 50 h 173"/>
                <a:gd name="T30" fmla="*/ 34 w 110"/>
                <a:gd name="T31" fmla="*/ 59 h 173"/>
                <a:gd name="T32" fmla="*/ 36 w 110"/>
                <a:gd name="T33" fmla="*/ 42 h 173"/>
                <a:gd name="T34" fmla="*/ 37 w 110"/>
                <a:gd name="T35" fmla="*/ 53 h 173"/>
                <a:gd name="T36" fmla="*/ 40 w 110"/>
                <a:gd name="T37" fmla="*/ 64 h 173"/>
                <a:gd name="T38" fmla="*/ 42 w 110"/>
                <a:gd name="T39" fmla="*/ 48 h 173"/>
                <a:gd name="T40" fmla="*/ 44 w 110"/>
                <a:gd name="T41" fmla="*/ 58 h 173"/>
                <a:gd name="T42" fmla="*/ 47 w 110"/>
                <a:gd name="T43" fmla="*/ 85 h 173"/>
                <a:gd name="T44" fmla="*/ 49 w 110"/>
                <a:gd name="T45" fmla="*/ 70 h 173"/>
                <a:gd name="T46" fmla="*/ 50 w 110"/>
                <a:gd name="T47" fmla="*/ 88 h 173"/>
                <a:gd name="T48" fmla="*/ 53 w 110"/>
                <a:gd name="T49" fmla="*/ 94 h 173"/>
                <a:gd name="T50" fmla="*/ 55 w 110"/>
                <a:gd name="T51" fmla="*/ 85 h 173"/>
                <a:gd name="T52" fmla="*/ 58 w 110"/>
                <a:gd name="T53" fmla="*/ 100 h 173"/>
                <a:gd name="T54" fmla="*/ 60 w 110"/>
                <a:gd name="T55" fmla="*/ 80 h 173"/>
                <a:gd name="T56" fmla="*/ 62 w 110"/>
                <a:gd name="T57" fmla="*/ 94 h 173"/>
                <a:gd name="T58" fmla="*/ 65 w 110"/>
                <a:gd name="T59" fmla="*/ 106 h 173"/>
                <a:gd name="T60" fmla="*/ 66 w 110"/>
                <a:gd name="T61" fmla="*/ 86 h 173"/>
                <a:gd name="T62" fmla="*/ 68 w 110"/>
                <a:gd name="T63" fmla="*/ 97 h 173"/>
                <a:gd name="T64" fmla="*/ 71 w 110"/>
                <a:gd name="T65" fmla="*/ 118 h 173"/>
                <a:gd name="T66" fmla="*/ 73 w 110"/>
                <a:gd name="T67" fmla="*/ 96 h 173"/>
                <a:gd name="T68" fmla="*/ 76 w 110"/>
                <a:gd name="T69" fmla="*/ 119 h 173"/>
                <a:gd name="T70" fmla="*/ 78 w 110"/>
                <a:gd name="T71" fmla="*/ 116 h 173"/>
                <a:gd name="T72" fmla="*/ 79 w 110"/>
                <a:gd name="T73" fmla="*/ 120 h 173"/>
                <a:gd name="T74" fmla="*/ 82 w 110"/>
                <a:gd name="T75" fmla="*/ 136 h 173"/>
                <a:gd name="T76" fmla="*/ 84 w 110"/>
                <a:gd name="T77" fmla="*/ 115 h 173"/>
                <a:gd name="T78" fmla="*/ 86 w 110"/>
                <a:gd name="T79" fmla="*/ 133 h 173"/>
                <a:gd name="T80" fmla="*/ 89 w 110"/>
                <a:gd name="T81" fmla="*/ 144 h 173"/>
                <a:gd name="T82" fmla="*/ 91 w 110"/>
                <a:gd name="T83" fmla="*/ 125 h 173"/>
                <a:gd name="T84" fmla="*/ 92 w 110"/>
                <a:gd name="T85" fmla="*/ 136 h 173"/>
                <a:gd name="T86" fmla="*/ 95 w 110"/>
                <a:gd name="T87" fmla="*/ 148 h 173"/>
                <a:gd name="T88" fmla="*/ 97 w 110"/>
                <a:gd name="T89" fmla="*/ 130 h 173"/>
                <a:gd name="T90" fmla="*/ 100 w 110"/>
                <a:gd name="T91" fmla="*/ 142 h 173"/>
                <a:gd name="T92" fmla="*/ 102 w 110"/>
                <a:gd name="T93" fmla="*/ 135 h 173"/>
                <a:gd name="T94" fmla="*/ 104 w 110"/>
                <a:gd name="T95" fmla="*/ 154 h 173"/>
                <a:gd name="T96" fmla="*/ 106 w 110"/>
                <a:gd name="T97" fmla="*/ 173 h 173"/>
                <a:gd name="T98" fmla="*/ 108 w 110"/>
                <a:gd name="T99" fmla="*/ 153 h 173"/>
                <a:gd name="T100" fmla="*/ 110 w 110"/>
                <a:gd name="T101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73">
                  <a:moveTo>
                    <a:pt x="0" y="0"/>
                  </a:moveTo>
                  <a:lnTo>
                    <a:pt x="2" y="16"/>
                  </a:lnTo>
                  <a:lnTo>
                    <a:pt x="5" y="31"/>
                  </a:lnTo>
                  <a:lnTo>
                    <a:pt x="7" y="11"/>
                  </a:lnTo>
                  <a:lnTo>
                    <a:pt x="9" y="19"/>
                  </a:lnTo>
                  <a:lnTo>
                    <a:pt x="11" y="5"/>
                  </a:lnTo>
                  <a:lnTo>
                    <a:pt x="13" y="13"/>
                  </a:lnTo>
                  <a:lnTo>
                    <a:pt x="16" y="29"/>
                  </a:lnTo>
                  <a:lnTo>
                    <a:pt x="18" y="19"/>
                  </a:lnTo>
                  <a:lnTo>
                    <a:pt x="20" y="36"/>
                  </a:lnTo>
                  <a:lnTo>
                    <a:pt x="23" y="55"/>
                  </a:lnTo>
                  <a:lnTo>
                    <a:pt x="24" y="38"/>
                  </a:lnTo>
                  <a:lnTo>
                    <a:pt x="26" y="54"/>
                  </a:lnTo>
                  <a:lnTo>
                    <a:pt x="29" y="62"/>
                  </a:lnTo>
                  <a:lnTo>
                    <a:pt x="31" y="50"/>
                  </a:lnTo>
                  <a:lnTo>
                    <a:pt x="34" y="59"/>
                  </a:lnTo>
                  <a:lnTo>
                    <a:pt x="36" y="42"/>
                  </a:lnTo>
                  <a:lnTo>
                    <a:pt x="37" y="53"/>
                  </a:lnTo>
                  <a:lnTo>
                    <a:pt x="40" y="64"/>
                  </a:lnTo>
                  <a:lnTo>
                    <a:pt x="42" y="48"/>
                  </a:lnTo>
                  <a:lnTo>
                    <a:pt x="44" y="58"/>
                  </a:lnTo>
                  <a:lnTo>
                    <a:pt x="47" y="85"/>
                  </a:lnTo>
                  <a:lnTo>
                    <a:pt x="49" y="70"/>
                  </a:lnTo>
                  <a:lnTo>
                    <a:pt x="50" y="88"/>
                  </a:lnTo>
                  <a:lnTo>
                    <a:pt x="53" y="94"/>
                  </a:lnTo>
                  <a:lnTo>
                    <a:pt x="55" y="85"/>
                  </a:lnTo>
                  <a:lnTo>
                    <a:pt x="58" y="100"/>
                  </a:lnTo>
                  <a:lnTo>
                    <a:pt x="60" y="80"/>
                  </a:lnTo>
                  <a:lnTo>
                    <a:pt x="62" y="94"/>
                  </a:lnTo>
                  <a:lnTo>
                    <a:pt x="65" y="106"/>
                  </a:lnTo>
                  <a:lnTo>
                    <a:pt x="66" y="86"/>
                  </a:lnTo>
                  <a:lnTo>
                    <a:pt x="68" y="97"/>
                  </a:lnTo>
                  <a:lnTo>
                    <a:pt x="71" y="118"/>
                  </a:lnTo>
                  <a:lnTo>
                    <a:pt x="73" y="96"/>
                  </a:lnTo>
                  <a:lnTo>
                    <a:pt x="76" y="119"/>
                  </a:lnTo>
                  <a:lnTo>
                    <a:pt x="78" y="116"/>
                  </a:lnTo>
                  <a:lnTo>
                    <a:pt x="79" y="120"/>
                  </a:lnTo>
                  <a:lnTo>
                    <a:pt x="82" y="136"/>
                  </a:lnTo>
                  <a:lnTo>
                    <a:pt x="84" y="115"/>
                  </a:lnTo>
                  <a:lnTo>
                    <a:pt x="86" y="133"/>
                  </a:lnTo>
                  <a:lnTo>
                    <a:pt x="89" y="144"/>
                  </a:lnTo>
                  <a:lnTo>
                    <a:pt x="91" y="125"/>
                  </a:lnTo>
                  <a:lnTo>
                    <a:pt x="92" y="136"/>
                  </a:lnTo>
                  <a:lnTo>
                    <a:pt x="95" y="148"/>
                  </a:lnTo>
                  <a:lnTo>
                    <a:pt x="97" y="130"/>
                  </a:lnTo>
                  <a:lnTo>
                    <a:pt x="100" y="142"/>
                  </a:lnTo>
                  <a:lnTo>
                    <a:pt x="102" y="135"/>
                  </a:lnTo>
                  <a:lnTo>
                    <a:pt x="104" y="154"/>
                  </a:lnTo>
                  <a:lnTo>
                    <a:pt x="106" y="173"/>
                  </a:lnTo>
                  <a:lnTo>
                    <a:pt x="108" y="153"/>
                  </a:lnTo>
                  <a:lnTo>
                    <a:pt x="110" y="16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" name="Freeform 125"/>
            <p:cNvSpPr>
              <a:spLocks/>
            </p:cNvSpPr>
            <p:nvPr/>
          </p:nvSpPr>
          <p:spPr bwMode="auto">
            <a:xfrm>
              <a:off x="1968153" y="3103313"/>
              <a:ext cx="87312" cy="149225"/>
            </a:xfrm>
            <a:custGeom>
              <a:avLst/>
              <a:gdLst>
                <a:gd name="T0" fmla="*/ 0 w 111"/>
                <a:gd name="T1" fmla="*/ 8 h 188"/>
                <a:gd name="T2" fmla="*/ 3 w 111"/>
                <a:gd name="T3" fmla="*/ 26 h 188"/>
                <a:gd name="T4" fmla="*/ 5 w 111"/>
                <a:gd name="T5" fmla="*/ 2 h 188"/>
                <a:gd name="T6" fmla="*/ 8 w 111"/>
                <a:gd name="T7" fmla="*/ 16 h 188"/>
                <a:gd name="T8" fmla="*/ 9 w 111"/>
                <a:gd name="T9" fmla="*/ 16 h 188"/>
                <a:gd name="T10" fmla="*/ 11 w 111"/>
                <a:gd name="T11" fmla="*/ 10 h 188"/>
                <a:gd name="T12" fmla="*/ 14 w 111"/>
                <a:gd name="T13" fmla="*/ 19 h 188"/>
                <a:gd name="T14" fmla="*/ 16 w 111"/>
                <a:gd name="T15" fmla="*/ 0 h 188"/>
                <a:gd name="T16" fmla="*/ 18 w 111"/>
                <a:gd name="T17" fmla="*/ 18 h 188"/>
                <a:gd name="T18" fmla="*/ 21 w 111"/>
                <a:gd name="T19" fmla="*/ 46 h 188"/>
                <a:gd name="T20" fmla="*/ 22 w 111"/>
                <a:gd name="T21" fmla="*/ 23 h 188"/>
                <a:gd name="T22" fmla="*/ 24 w 111"/>
                <a:gd name="T23" fmla="*/ 44 h 188"/>
                <a:gd name="T24" fmla="*/ 27 w 111"/>
                <a:gd name="T25" fmla="*/ 68 h 188"/>
                <a:gd name="T26" fmla="*/ 29 w 111"/>
                <a:gd name="T27" fmla="*/ 38 h 188"/>
                <a:gd name="T28" fmla="*/ 32 w 111"/>
                <a:gd name="T29" fmla="*/ 59 h 188"/>
                <a:gd name="T30" fmla="*/ 34 w 111"/>
                <a:gd name="T31" fmla="*/ 37 h 188"/>
                <a:gd name="T32" fmla="*/ 35 w 111"/>
                <a:gd name="T33" fmla="*/ 50 h 188"/>
                <a:gd name="T34" fmla="*/ 38 w 111"/>
                <a:gd name="T35" fmla="*/ 62 h 188"/>
                <a:gd name="T36" fmla="*/ 40 w 111"/>
                <a:gd name="T37" fmla="*/ 40 h 188"/>
                <a:gd name="T38" fmla="*/ 43 w 111"/>
                <a:gd name="T39" fmla="*/ 54 h 188"/>
                <a:gd name="T40" fmla="*/ 45 w 111"/>
                <a:gd name="T41" fmla="*/ 82 h 188"/>
                <a:gd name="T42" fmla="*/ 47 w 111"/>
                <a:gd name="T43" fmla="*/ 62 h 188"/>
                <a:gd name="T44" fmla="*/ 49 w 111"/>
                <a:gd name="T45" fmla="*/ 82 h 188"/>
                <a:gd name="T46" fmla="*/ 51 w 111"/>
                <a:gd name="T47" fmla="*/ 100 h 188"/>
                <a:gd name="T48" fmla="*/ 53 w 111"/>
                <a:gd name="T49" fmla="*/ 78 h 188"/>
                <a:gd name="T50" fmla="*/ 56 w 111"/>
                <a:gd name="T51" fmla="*/ 99 h 188"/>
                <a:gd name="T52" fmla="*/ 58 w 111"/>
                <a:gd name="T53" fmla="*/ 55 h 188"/>
                <a:gd name="T54" fmla="*/ 61 w 111"/>
                <a:gd name="T55" fmla="*/ 87 h 188"/>
                <a:gd name="T56" fmla="*/ 63 w 111"/>
                <a:gd name="T57" fmla="*/ 105 h 188"/>
                <a:gd name="T58" fmla="*/ 64 w 111"/>
                <a:gd name="T59" fmla="*/ 76 h 188"/>
                <a:gd name="T60" fmla="*/ 67 w 111"/>
                <a:gd name="T61" fmla="*/ 91 h 188"/>
                <a:gd name="T62" fmla="*/ 69 w 111"/>
                <a:gd name="T63" fmla="*/ 111 h 188"/>
                <a:gd name="T64" fmla="*/ 71 w 111"/>
                <a:gd name="T65" fmla="*/ 83 h 188"/>
                <a:gd name="T66" fmla="*/ 74 w 111"/>
                <a:gd name="T67" fmla="*/ 108 h 188"/>
                <a:gd name="T68" fmla="*/ 76 w 111"/>
                <a:gd name="T69" fmla="*/ 118 h 188"/>
                <a:gd name="T70" fmla="*/ 77 w 111"/>
                <a:gd name="T71" fmla="*/ 108 h 188"/>
                <a:gd name="T72" fmla="*/ 80 w 111"/>
                <a:gd name="T73" fmla="*/ 135 h 188"/>
                <a:gd name="T74" fmla="*/ 82 w 111"/>
                <a:gd name="T75" fmla="*/ 108 h 188"/>
                <a:gd name="T76" fmla="*/ 85 w 111"/>
                <a:gd name="T77" fmla="*/ 125 h 188"/>
                <a:gd name="T78" fmla="*/ 87 w 111"/>
                <a:gd name="T79" fmla="*/ 147 h 188"/>
                <a:gd name="T80" fmla="*/ 89 w 111"/>
                <a:gd name="T81" fmla="*/ 118 h 188"/>
                <a:gd name="T82" fmla="*/ 91 w 111"/>
                <a:gd name="T83" fmla="*/ 132 h 188"/>
                <a:gd name="T84" fmla="*/ 93 w 111"/>
                <a:gd name="T85" fmla="*/ 151 h 188"/>
                <a:gd name="T86" fmla="*/ 95 w 111"/>
                <a:gd name="T87" fmla="*/ 120 h 188"/>
                <a:gd name="T88" fmla="*/ 98 w 111"/>
                <a:gd name="T89" fmla="*/ 137 h 188"/>
                <a:gd name="T90" fmla="*/ 100 w 111"/>
                <a:gd name="T91" fmla="*/ 136 h 188"/>
                <a:gd name="T92" fmla="*/ 103 w 111"/>
                <a:gd name="T93" fmla="*/ 139 h 188"/>
                <a:gd name="T94" fmla="*/ 104 w 111"/>
                <a:gd name="T95" fmla="*/ 166 h 188"/>
                <a:gd name="T96" fmla="*/ 106 w 111"/>
                <a:gd name="T97" fmla="*/ 139 h 188"/>
                <a:gd name="T98" fmla="*/ 109 w 111"/>
                <a:gd name="T99" fmla="*/ 163 h 188"/>
                <a:gd name="T100" fmla="*/ 111 w 111"/>
                <a:gd name="T10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188">
                  <a:moveTo>
                    <a:pt x="0" y="8"/>
                  </a:moveTo>
                  <a:lnTo>
                    <a:pt x="3" y="26"/>
                  </a:lnTo>
                  <a:lnTo>
                    <a:pt x="5" y="2"/>
                  </a:lnTo>
                  <a:lnTo>
                    <a:pt x="8" y="16"/>
                  </a:lnTo>
                  <a:lnTo>
                    <a:pt x="9" y="16"/>
                  </a:lnTo>
                  <a:lnTo>
                    <a:pt x="11" y="10"/>
                  </a:lnTo>
                  <a:lnTo>
                    <a:pt x="14" y="19"/>
                  </a:lnTo>
                  <a:lnTo>
                    <a:pt x="16" y="0"/>
                  </a:lnTo>
                  <a:lnTo>
                    <a:pt x="18" y="18"/>
                  </a:lnTo>
                  <a:lnTo>
                    <a:pt x="21" y="46"/>
                  </a:lnTo>
                  <a:lnTo>
                    <a:pt x="22" y="23"/>
                  </a:lnTo>
                  <a:lnTo>
                    <a:pt x="24" y="44"/>
                  </a:lnTo>
                  <a:lnTo>
                    <a:pt x="27" y="68"/>
                  </a:lnTo>
                  <a:lnTo>
                    <a:pt x="29" y="38"/>
                  </a:lnTo>
                  <a:lnTo>
                    <a:pt x="32" y="59"/>
                  </a:lnTo>
                  <a:lnTo>
                    <a:pt x="34" y="37"/>
                  </a:lnTo>
                  <a:lnTo>
                    <a:pt x="35" y="50"/>
                  </a:lnTo>
                  <a:lnTo>
                    <a:pt x="38" y="62"/>
                  </a:lnTo>
                  <a:lnTo>
                    <a:pt x="40" y="40"/>
                  </a:lnTo>
                  <a:lnTo>
                    <a:pt x="43" y="54"/>
                  </a:lnTo>
                  <a:lnTo>
                    <a:pt x="45" y="82"/>
                  </a:lnTo>
                  <a:lnTo>
                    <a:pt x="47" y="62"/>
                  </a:lnTo>
                  <a:lnTo>
                    <a:pt x="49" y="82"/>
                  </a:lnTo>
                  <a:lnTo>
                    <a:pt x="51" y="100"/>
                  </a:lnTo>
                  <a:lnTo>
                    <a:pt x="53" y="78"/>
                  </a:lnTo>
                  <a:lnTo>
                    <a:pt x="56" y="99"/>
                  </a:lnTo>
                  <a:lnTo>
                    <a:pt x="58" y="55"/>
                  </a:lnTo>
                  <a:lnTo>
                    <a:pt x="61" y="87"/>
                  </a:lnTo>
                  <a:lnTo>
                    <a:pt x="63" y="105"/>
                  </a:lnTo>
                  <a:lnTo>
                    <a:pt x="64" y="76"/>
                  </a:lnTo>
                  <a:lnTo>
                    <a:pt x="67" y="91"/>
                  </a:lnTo>
                  <a:lnTo>
                    <a:pt x="69" y="111"/>
                  </a:lnTo>
                  <a:lnTo>
                    <a:pt x="71" y="83"/>
                  </a:lnTo>
                  <a:lnTo>
                    <a:pt x="74" y="108"/>
                  </a:lnTo>
                  <a:lnTo>
                    <a:pt x="76" y="118"/>
                  </a:lnTo>
                  <a:lnTo>
                    <a:pt x="77" y="108"/>
                  </a:lnTo>
                  <a:lnTo>
                    <a:pt x="80" y="135"/>
                  </a:lnTo>
                  <a:lnTo>
                    <a:pt x="82" y="108"/>
                  </a:lnTo>
                  <a:lnTo>
                    <a:pt x="85" y="125"/>
                  </a:lnTo>
                  <a:lnTo>
                    <a:pt x="87" y="147"/>
                  </a:lnTo>
                  <a:lnTo>
                    <a:pt x="89" y="118"/>
                  </a:lnTo>
                  <a:lnTo>
                    <a:pt x="91" y="132"/>
                  </a:lnTo>
                  <a:lnTo>
                    <a:pt x="93" y="151"/>
                  </a:lnTo>
                  <a:lnTo>
                    <a:pt x="95" y="120"/>
                  </a:lnTo>
                  <a:lnTo>
                    <a:pt x="98" y="137"/>
                  </a:lnTo>
                  <a:lnTo>
                    <a:pt x="100" y="136"/>
                  </a:lnTo>
                  <a:lnTo>
                    <a:pt x="103" y="139"/>
                  </a:lnTo>
                  <a:lnTo>
                    <a:pt x="104" y="166"/>
                  </a:lnTo>
                  <a:lnTo>
                    <a:pt x="106" y="139"/>
                  </a:lnTo>
                  <a:lnTo>
                    <a:pt x="109" y="163"/>
                  </a:lnTo>
                  <a:lnTo>
                    <a:pt x="111" y="18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" name="Freeform 126"/>
            <p:cNvSpPr>
              <a:spLocks/>
            </p:cNvSpPr>
            <p:nvPr/>
          </p:nvSpPr>
          <p:spPr bwMode="auto">
            <a:xfrm>
              <a:off x="2055466" y="3208088"/>
              <a:ext cx="87312" cy="169863"/>
            </a:xfrm>
            <a:custGeom>
              <a:avLst/>
              <a:gdLst>
                <a:gd name="T0" fmla="*/ 0 w 111"/>
                <a:gd name="T1" fmla="*/ 57 h 214"/>
                <a:gd name="T2" fmla="*/ 2 w 111"/>
                <a:gd name="T3" fmla="*/ 20 h 214"/>
                <a:gd name="T4" fmla="*/ 5 w 111"/>
                <a:gd name="T5" fmla="*/ 42 h 214"/>
                <a:gd name="T6" fmla="*/ 6 w 111"/>
                <a:gd name="T7" fmla="*/ 49 h 214"/>
                <a:gd name="T8" fmla="*/ 8 w 111"/>
                <a:gd name="T9" fmla="*/ 28 h 214"/>
                <a:gd name="T10" fmla="*/ 11 w 111"/>
                <a:gd name="T11" fmla="*/ 51 h 214"/>
                <a:gd name="T12" fmla="*/ 13 w 111"/>
                <a:gd name="T13" fmla="*/ 0 h 214"/>
                <a:gd name="T14" fmla="*/ 16 w 111"/>
                <a:gd name="T15" fmla="*/ 32 h 214"/>
                <a:gd name="T16" fmla="*/ 18 w 111"/>
                <a:gd name="T17" fmla="*/ 65 h 214"/>
                <a:gd name="T18" fmla="*/ 19 w 111"/>
                <a:gd name="T19" fmla="*/ 43 h 214"/>
                <a:gd name="T20" fmla="*/ 22 w 111"/>
                <a:gd name="T21" fmla="*/ 64 h 214"/>
                <a:gd name="T22" fmla="*/ 24 w 111"/>
                <a:gd name="T23" fmla="*/ 97 h 214"/>
                <a:gd name="T24" fmla="*/ 26 w 111"/>
                <a:gd name="T25" fmla="*/ 58 h 214"/>
                <a:gd name="T26" fmla="*/ 29 w 111"/>
                <a:gd name="T27" fmla="*/ 79 h 214"/>
                <a:gd name="T28" fmla="*/ 31 w 111"/>
                <a:gd name="T29" fmla="*/ 81 h 214"/>
                <a:gd name="T30" fmla="*/ 32 w 111"/>
                <a:gd name="T31" fmla="*/ 65 h 214"/>
                <a:gd name="T32" fmla="*/ 35 w 111"/>
                <a:gd name="T33" fmla="*/ 90 h 214"/>
                <a:gd name="T34" fmla="*/ 37 w 111"/>
                <a:gd name="T35" fmla="*/ 53 h 214"/>
                <a:gd name="T36" fmla="*/ 40 w 111"/>
                <a:gd name="T37" fmla="*/ 73 h 214"/>
                <a:gd name="T38" fmla="*/ 42 w 111"/>
                <a:gd name="T39" fmla="*/ 97 h 214"/>
                <a:gd name="T40" fmla="*/ 44 w 111"/>
                <a:gd name="T41" fmla="*/ 67 h 214"/>
                <a:gd name="T42" fmla="*/ 46 w 111"/>
                <a:gd name="T43" fmla="*/ 94 h 214"/>
                <a:gd name="T44" fmla="*/ 48 w 111"/>
                <a:gd name="T45" fmla="*/ 124 h 214"/>
                <a:gd name="T46" fmla="*/ 50 w 111"/>
                <a:gd name="T47" fmla="*/ 94 h 214"/>
                <a:gd name="T48" fmla="*/ 53 w 111"/>
                <a:gd name="T49" fmla="*/ 117 h 214"/>
                <a:gd name="T50" fmla="*/ 55 w 111"/>
                <a:gd name="T51" fmla="*/ 108 h 214"/>
                <a:gd name="T52" fmla="*/ 58 w 111"/>
                <a:gd name="T53" fmla="*/ 107 h 214"/>
                <a:gd name="T54" fmla="*/ 60 w 111"/>
                <a:gd name="T55" fmla="*/ 131 h 214"/>
                <a:gd name="T56" fmla="*/ 61 w 111"/>
                <a:gd name="T57" fmla="*/ 91 h 214"/>
                <a:gd name="T58" fmla="*/ 64 w 111"/>
                <a:gd name="T59" fmla="*/ 113 h 214"/>
                <a:gd name="T60" fmla="*/ 66 w 111"/>
                <a:gd name="T61" fmla="*/ 144 h 214"/>
                <a:gd name="T62" fmla="*/ 69 w 111"/>
                <a:gd name="T63" fmla="*/ 99 h 214"/>
                <a:gd name="T64" fmla="*/ 71 w 111"/>
                <a:gd name="T65" fmla="*/ 121 h 214"/>
                <a:gd name="T66" fmla="*/ 73 w 111"/>
                <a:gd name="T67" fmla="*/ 141 h 214"/>
                <a:gd name="T68" fmla="*/ 75 w 111"/>
                <a:gd name="T69" fmla="*/ 129 h 214"/>
                <a:gd name="T70" fmla="*/ 77 w 111"/>
                <a:gd name="T71" fmla="*/ 153 h 214"/>
                <a:gd name="T72" fmla="*/ 79 w 111"/>
                <a:gd name="T73" fmla="*/ 126 h 214"/>
                <a:gd name="T74" fmla="*/ 82 w 111"/>
                <a:gd name="T75" fmla="*/ 144 h 214"/>
                <a:gd name="T76" fmla="*/ 84 w 111"/>
                <a:gd name="T77" fmla="*/ 170 h 214"/>
                <a:gd name="T78" fmla="*/ 87 w 111"/>
                <a:gd name="T79" fmla="*/ 132 h 214"/>
                <a:gd name="T80" fmla="*/ 88 w 111"/>
                <a:gd name="T81" fmla="*/ 153 h 214"/>
                <a:gd name="T82" fmla="*/ 90 w 111"/>
                <a:gd name="T83" fmla="*/ 184 h 214"/>
                <a:gd name="T84" fmla="*/ 93 w 111"/>
                <a:gd name="T85" fmla="*/ 138 h 214"/>
                <a:gd name="T86" fmla="*/ 95 w 111"/>
                <a:gd name="T87" fmla="*/ 164 h 214"/>
                <a:gd name="T88" fmla="*/ 97 w 111"/>
                <a:gd name="T89" fmla="*/ 158 h 214"/>
                <a:gd name="T90" fmla="*/ 100 w 111"/>
                <a:gd name="T91" fmla="*/ 153 h 214"/>
                <a:gd name="T92" fmla="*/ 101 w 111"/>
                <a:gd name="T93" fmla="*/ 188 h 214"/>
                <a:gd name="T94" fmla="*/ 103 w 111"/>
                <a:gd name="T95" fmla="*/ 154 h 214"/>
                <a:gd name="T96" fmla="*/ 106 w 111"/>
                <a:gd name="T97" fmla="*/ 183 h 214"/>
                <a:gd name="T98" fmla="*/ 108 w 111"/>
                <a:gd name="T99" fmla="*/ 214 h 214"/>
                <a:gd name="T100" fmla="*/ 111 w 111"/>
                <a:gd name="T101" fmla="*/ 16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14">
                  <a:moveTo>
                    <a:pt x="0" y="57"/>
                  </a:moveTo>
                  <a:lnTo>
                    <a:pt x="2" y="20"/>
                  </a:lnTo>
                  <a:lnTo>
                    <a:pt x="5" y="42"/>
                  </a:lnTo>
                  <a:lnTo>
                    <a:pt x="6" y="49"/>
                  </a:lnTo>
                  <a:lnTo>
                    <a:pt x="8" y="28"/>
                  </a:lnTo>
                  <a:lnTo>
                    <a:pt x="11" y="51"/>
                  </a:lnTo>
                  <a:lnTo>
                    <a:pt x="13" y="0"/>
                  </a:lnTo>
                  <a:lnTo>
                    <a:pt x="16" y="32"/>
                  </a:lnTo>
                  <a:lnTo>
                    <a:pt x="18" y="65"/>
                  </a:lnTo>
                  <a:lnTo>
                    <a:pt x="19" y="43"/>
                  </a:lnTo>
                  <a:lnTo>
                    <a:pt x="22" y="64"/>
                  </a:lnTo>
                  <a:lnTo>
                    <a:pt x="24" y="97"/>
                  </a:lnTo>
                  <a:lnTo>
                    <a:pt x="26" y="58"/>
                  </a:lnTo>
                  <a:lnTo>
                    <a:pt x="29" y="79"/>
                  </a:lnTo>
                  <a:lnTo>
                    <a:pt x="31" y="81"/>
                  </a:lnTo>
                  <a:lnTo>
                    <a:pt x="32" y="65"/>
                  </a:lnTo>
                  <a:lnTo>
                    <a:pt x="35" y="90"/>
                  </a:lnTo>
                  <a:lnTo>
                    <a:pt x="37" y="53"/>
                  </a:lnTo>
                  <a:lnTo>
                    <a:pt x="40" y="73"/>
                  </a:lnTo>
                  <a:lnTo>
                    <a:pt x="42" y="97"/>
                  </a:lnTo>
                  <a:lnTo>
                    <a:pt x="44" y="67"/>
                  </a:lnTo>
                  <a:lnTo>
                    <a:pt x="46" y="94"/>
                  </a:lnTo>
                  <a:lnTo>
                    <a:pt x="48" y="124"/>
                  </a:lnTo>
                  <a:lnTo>
                    <a:pt x="50" y="94"/>
                  </a:lnTo>
                  <a:lnTo>
                    <a:pt x="53" y="117"/>
                  </a:lnTo>
                  <a:lnTo>
                    <a:pt x="55" y="108"/>
                  </a:lnTo>
                  <a:lnTo>
                    <a:pt x="58" y="107"/>
                  </a:lnTo>
                  <a:lnTo>
                    <a:pt x="60" y="131"/>
                  </a:lnTo>
                  <a:lnTo>
                    <a:pt x="61" y="91"/>
                  </a:lnTo>
                  <a:lnTo>
                    <a:pt x="64" y="113"/>
                  </a:lnTo>
                  <a:lnTo>
                    <a:pt x="66" y="144"/>
                  </a:lnTo>
                  <a:lnTo>
                    <a:pt x="69" y="99"/>
                  </a:lnTo>
                  <a:lnTo>
                    <a:pt x="71" y="121"/>
                  </a:lnTo>
                  <a:lnTo>
                    <a:pt x="73" y="141"/>
                  </a:lnTo>
                  <a:lnTo>
                    <a:pt x="75" y="129"/>
                  </a:lnTo>
                  <a:lnTo>
                    <a:pt x="77" y="153"/>
                  </a:lnTo>
                  <a:lnTo>
                    <a:pt x="79" y="126"/>
                  </a:lnTo>
                  <a:lnTo>
                    <a:pt x="82" y="144"/>
                  </a:lnTo>
                  <a:lnTo>
                    <a:pt x="84" y="170"/>
                  </a:lnTo>
                  <a:lnTo>
                    <a:pt x="87" y="132"/>
                  </a:lnTo>
                  <a:lnTo>
                    <a:pt x="88" y="153"/>
                  </a:lnTo>
                  <a:lnTo>
                    <a:pt x="90" y="184"/>
                  </a:lnTo>
                  <a:lnTo>
                    <a:pt x="93" y="138"/>
                  </a:lnTo>
                  <a:lnTo>
                    <a:pt x="95" y="164"/>
                  </a:lnTo>
                  <a:lnTo>
                    <a:pt x="97" y="158"/>
                  </a:lnTo>
                  <a:lnTo>
                    <a:pt x="100" y="153"/>
                  </a:lnTo>
                  <a:lnTo>
                    <a:pt x="101" y="188"/>
                  </a:lnTo>
                  <a:lnTo>
                    <a:pt x="103" y="154"/>
                  </a:lnTo>
                  <a:lnTo>
                    <a:pt x="106" y="183"/>
                  </a:lnTo>
                  <a:lnTo>
                    <a:pt x="108" y="214"/>
                  </a:lnTo>
                  <a:lnTo>
                    <a:pt x="111" y="16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" name="Freeform 127"/>
            <p:cNvSpPr>
              <a:spLocks/>
            </p:cNvSpPr>
            <p:nvPr/>
          </p:nvSpPr>
          <p:spPr bwMode="auto">
            <a:xfrm>
              <a:off x="2142778" y="2674688"/>
              <a:ext cx="88900" cy="704850"/>
            </a:xfrm>
            <a:custGeom>
              <a:avLst/>
              <a:gdLst>
                <a:gd name="T0" fmla="*/ 0 w 110"/>
                <a:gd name="T1" fmla="*/ 840 h 887"/>
                <a:gd name="T2" fmla="*/ 2 w 110"/>
                <a:gd name="T3" fmla="*/ 867 h 887"/>
                <a:gd name="T4" fmla="*/ 3 w 110"/>
                <a:gd name="T5" fmla="*/ 886 h 887"/>
                <a:gd name="T6" fmla="*/ 6 w 110"/>
                <a:gd name="T7" fmla="*/ 850 h 887"/>
                <a:gd name="T8" fmla="*/ 8 w 110"/>
                <a:gd name="T9" fmla="*/ 880 h 887"/>
                <a:gd name="T10" fmla="*/ 10 w 110"/>
                <a:gd name="T11" fmla="*/ 861 h 887"/>
                <a:gd name="T12" fmla="*/ 13 w 110"/>
                <a:gd name="T13" fmla="*/ 860 h 887"/>
                <a:gd name="T14" fmla="*/ 15 w 110"/>
                <a:gd name="T15" fmla="*/ 887 h 887"/>
                <a:gd name="T16" fmla="*/ 16 w 110"/>
                <a:gd name="T17" fmla="*/ 808 h 887"/>
                <a:gd name="T18" fmla="*/ 19 w 110"/>
                <a:gd name="T19" fmla="*/ 665 h 887"/>
                <a:gd name="T20" fmla="*/ 21 w 110"/>
                <a:gd name="T21" fmla="*/ 608 h 887"/>
                <a:gd name="T22" fmla="*/ 24 w 110"/>
                <a:gd name="T23" fmla="*/ 623 h 887"/>
                <a:gd name="T24" fmla="*/ 26 w 110"/>
                <a:gd name="T25" fmla="*/ 684 h 887"/>
                <a:gd name="T26" fmla="*/ 28 w 110"/>
                <a:gd name="T27" fmla="*/ 719 h 887"/>
                <a:gd name="T28" fmla="*/ 30 w 110"/>
                <a:gd name="T29" fmla="*/ 719 h 887"/>
                <a:gd name="T30" fmla="*/ 32 w 110"/>
                <a:gd name="T31" fmla="*/ 749 h 887"/>
                <a:gd name="T32" fmla="*/ 34 w 110"/>
                <a:gd name="T33" fmla="*/ 731 h 887"/>
                <a:gd name="T34" fmla="*/ 37 w 110"/>
                <a:gd name="T35" fmla="*/ 744 h 887"/>
                <a:gd name="T36" fmla="*/ 39 w 110"/>
                <a:gd name="T37" fmla="*/ 766 h 887"/>
                <a:gd name="T38" fmla="*/ 42 w 110"/>
                <a:gd name="T39" fmla="*/ 732 h 887"/>
                <a:gd name="T40" fmla="*/ 44 w 110"/>
                <a:gd name="T41" fmla="*/ 761 h 887"/>
                <a:gd name="T42" fmla="*/ 45 w 110"/>
                <a:gd name="T43" fmla="*/ 792 h 887"/>
                <a:gd name="T44" fmla="*/ 48 w 110"/>
                <a:gd name="T45" fmla="*/ 768 h 887"/>
                <a:gd name="T46" fmla="*/ 50 w 110"/>
                <a:gd name="T47" fmla="*/ 797 h 887"/>
                <a:gd name="T48" fmla="*/ 52 w 110"/>
                <a:gd name="T49" fmla="*/ 801 h 887"/>
                <a:gd name="T50" fmla="*/ 55 w 110"/>
                <a:gd name="T51" fmla="*/ 803 h 887"/>
                <a:gd name="T52" fmla="*/ 57 w 110"/>
                <a:gd name="T53" fmla="*/ 831 h 887"/>
                <a:gd name="T54" fmla="*/ 58 w 110"/>
                <a:gd name="T55" fmla="*/ 807 h 887"/>
                <a:gd name="T56" fmla="*/ 61 w 110"/>
                <a:gd name="T57" fmla="*/ 836 h 887"/>
                <a:gd name="T58" fmla="*/ 63 w 110"/>
                <a:gd name="T59" fmla="*/ 863 h 887"/>
                <a:gd name="T60" fmla="*/ 66 w 110"/>
                <a:gd name="T61" fmla="*/ 834 h 887"/>
                <a:gd name="T62" fmla="*/ 68 w 110"/>
                <a:gd name="T63" fmla="*/ 855 h 887"/>
                <a:gd name="T64" fmla="*/ 70 w 110"/>
                <a:gd name="T65" fmla="*/ 884 h 887"/>
                <a:gd name="T66" fmla="*/ 72 w 110"/>
                <a:gd name="T67" fmla="*/ 862 h 887"/>
                <a:gd name="T68" fmla="*/ 74 w 110"/>
                <a:gd name="T69" fmla="*/ 885 h 887"/>
                <a:gd name="T70" fmla="*/ 76 w 110"/>
                <a:gd name="T71" fmla="*/ 789 h 887"/>
                <a:gd name="T72" fmla="*/ 79 w 110"/>
                <a:gd name="T73" fmla="*/ 0 h 887"/>
                <a:gd name="T74" fmla="*/ 81 w 110"/>
                <a:gd name="T75" fmla="*/ 1 h 887"/>
                <a:gd name="T76" fmla="*/ 84 w 110"/>
                <a:gd name="T77" fmla="*/ 0 h 887"/>
                <a:gd name="T78" fmla="*/ 85 w 110"/>
                <a:gd name="T79" fmla="*/ 4 h 887"/>
                <a:gd name="T80" fmla="*/ 87 w 110"/>
                <a:gd name="T81" fmla="*/ 7 h 887"/>
                <a:gd name="T82" fmla="*/ 90 w 110"/>
                <a:gd name="T83" fmla="*/ 4 h 887"/>
                <a:gd name="T84" fmla="*/ 92 w 110"/>
                <a:gd name="T85" fmla="*/ 6 h 887"/>
                <a:gd name="T86" fmla="*/ 95 w 110"/>
                <a:gd name="T87" fmla="*/ 7 h 887"/>
                <a:gd name="T88" fmla="*/ 97 w 110"/>
                <a:gd name="T89" fmla="*/ 2 h 887"/>
                <a:gd name="T90" fmla="*/ 98 w 110"/>
                <a:gd name="T91" fmla="*/ 4 h 887"/>
                <a:gd name="T92" fmla="*/ 101 w 110"/>
                <a:gd name="T93" fmla="*/ 7 h 887"/>
                <a:gd name="T94" fmla="*/ 103 w 110"/>
                <a:gd name="T95" fmla="*/ 1 h 887"/>
                <a:gd name="T96" fmla="*/ 105 w 110"/>
                <a:gd name="T97" fmla="*/ 4 h 887"/>
                <a:gd name="T98" fmla="*/ 108 w 110"/>
                <a:gd name="T99" fmla="*/ 2 h 887"/>
                <a:gd name="T100" fmla="*/ 110 w 110"/>
                <a:gd name="T101" fmla="*/ 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887">
                  <a:moveTo>
                    <a:pt x="0" y="840"/>
                  </a:moveTo>
                  <a:lnTo>
                    <a:pt x="2" y="867"/>
                  </a:lnTo>
                  <a:lnTo>
                    <a:pt x="3" y="886"/>
                  </a:lnTo>
                  <a:lnTo>
                    <a:pt x="6" y="850"/>
                  </a:lnTo>
                  <a:lnTo>
                    <a:pt x="8" y="880"/>
                  </a:lnTo>
                  <a:lnTo>
                    <a:pt x="10" y="861"/>
                  </a:lnTo>
                  <a:lnTo>
                    <a:pt x="13" y="860"/>
                  </a:lnTo>
                  <a:lnTo>
                    <a:pt x="15" y="887"/>
                  </a:lnTo>
                  <a:lnTo>
                    <a:pt x="16" y="808"/>
                  </a:lnTo>
                  <a:lnTo>
                    <a:pt x="19" y="665"/>
                  </a:lnTo>
                  <a:lnTo>
                    <a:pt x="21" y="608"/>
                  </a:lnTo>
                  <a:lnTo>
                    <a:pt x="24" y="623"/>
                  </a:lnTo>
                  <a:lnTo>
                    <a:pt x="26" y="684"/>
                  </a:lnTo>
                  <a:lnTo>
                    <a:pt x="28" y="719"/>
                  </a:lnTo>
                  <a:lnTo>
                    <a:pt x="30" y="719"/>
                  </a:lnTo>
                  <a:lnTo>
                    <a:pt x="32" y="749"/>
                  </a:lnTo>
                  <a:lnTo>
                    <a:pt x="34" y="731"/>
                  </a:lnTo>
                  <a:lnTo>
                    <a:pt x="37" y="744"/>
                  </a:lnTo>
                  <a:lnTo>
                    <a:pt x="39" y="766"/>
                  </a:lnTo>
                  <a:lnTo>
                    <a:pt x="42" y="732"/>
                  </a:lnTo>
                  <a:lnTo>
                    <a:pt x="44" y="761"/>
                  </a:lnTo>
                  <a:lnTo>
                    <a:pt x="45" y="792"/>
                  </a:lnTo>
                  <a:lnTo>
                    <a:pt x="48" y="768"/>
                  </a:lnTo>
                  <a:lnTo>
                    <a:pt x="50" y="797"/>
                  </a:lnTo>
                  <a:lnTo>
                    <a:pt x="52" y="801"/>
                  </a:lnTo>
                  <a:lnTo>
                    <a:pt x="55" y="803"/>
                  </a:lnTo>
                  <a:lnTo>
                    <a:pt x="57" y="831"/>
                  </a:lnTo>
                  <a:lnTo>
                    <a:pt x="58" y="807"/>
                  </a:lnTo>
                  <a:lnTo>
                    <a:pt x="61" y="836"/>
                  </a:lnTo>
                  <a:lnTo>
                    <a:pt x="63" y="863"/>
                  </a:lnTo>
                  <a:lnTo>
                    <a:pt x="66" y="834"/>
                  </a:lnTo>
                  <a:lnTo>
                    <a:pt x="68" y="855"/>
                  </a:lnTo>
                  <a:lnTo>
                    <a:pt x="70" y="884"/>
                  </a:lnTo>
                  <a:lnTo>
                    <a:pt x="72" y="862"/>
                  </a:lnTo>
                  <a:lnTo>
                    <a:pt x="74" y="885"/>
                  </a:lnTo>
                  <a:lnTo>
                    <a:pt x="76" y="789"/>
                  </a:lnTo>
                  <a:lnTo>
                    <a:pt x="79" y="0"/>
                  </a:lnTo>
                  <a:lnTo>
                    <a:pt x="81" y="1"/>
                  </a:lnTo>
                  <a:lnTo>
                    <a:pt x="84" y="0"/>
                  </a:lnTo>
                  <a:lnTo>
                    <a:pt x="85" y="4"/>
                  </a:lnTo>
                  <a:lnTo>
                    <a:pt x="87" y="7"/>
                  </a:lnTo>
                  <a:lnTo>
                    <a:pt x="90" y="4"/>
                  </a:lnTo>
                  <a:lnTo>
                    <a:pt x="92" y="6"/>
                  </a:lnTo>
                  <a:lnTo>
                    <a:pt x="95" y="7"/>
                  </a:lnTo>
                  <a:lnTo>
                    <a:pt x="97" y="2"/>
                  </a:lnTo>
                  <a:lnTo>
                    <a:pt x="98" y="4"/>
                  </a:lnTo>
                  <a:lnTo>
                    <a:pt x="101" y="7"/>
                  </a:lnTo>
                  <a:lnTo>
                    <a:pt x="103" y="1"/>
                  </a:lnTo>
                  <a:lnTo>
                    <a:pt x="105" y="4"/>
                  </a:lnTo>
                  <a:lnTo>
                    <a:pt x="108" y="2"/>
                  </a:lnTo>
                  <a:lnTo>
                    <a:pt x="110" y="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" name="Freeform 128"/>
            <p:cNvSpPr>
              <a:spLocks/>
            </p:cNvSpPr>
            <p:nvPr/>
          </p:nvSpPr>
          <p:spPr bwMode="auto">
            <a:xfrm>
              <a:off x="2231678" y="1850775"/>
              <a:ext cx="85725" cy="831850"/>
            </a:xfrm>
            <a:custGeom>
              <a:avLst/>
              <a:gdLst>
                <a:gd name="T0" fmla="*/ 0 w 110"/>
                <a:gd name="T1" fmla="*/ 1044 h 1050"/>
                <a:gd name="T2" fmla="*/ 1 w 110"/>
                <a:gd name="T3" fmla="*/ 1046 h 1050"/>
                <a:gd name="T4" fmla="*/ 4 w 110"/>
                <a:gd name="T5" fmla="*/ 1045 h 1050"/>
                <a:gd name="T6" fmla="*/ 6 w 110"/>
                <a:gd name="T7" fmla="*/ 1045 h 1050"/>
                <a:gd name="T8" fmla="*/ 9 w 110"/>
                <a:gd name="T9" fmla="*/ 1046 h 1050"/>
                <a:gd name="T10" fmla="*/ 11 w 110"/>
                <a:gd name="T11" fmla="*/ 1043 h 1050"/>
                <a:gd name="T12" fmla="*/ 13 w 110"/>
                <a:gd name="T13" fmla="*/ 1044 h 1050"/>
                <a:gd name="T14" fmla="*/ 15 w 110"/>
                <a:gd name="T15" fmla="*/ 1041 h 1050"/>
                <a:gd name="T16" fmla="*/ 17 w 110"/>
                <a:gd name="T17" fmla="*/ 1043 h 1050"/>
                <a:gd name="T18" fmla="*/ 19 w 110"/>
                <a:gd name="T19" fmla="*/ 1046 h 1050"/>
                <a:gd name="T20" fmla="*/ 22 w 110"/>
                <a:gd name="T21" fmla="*/ 1044 h 1050"/>
                <a:gd name="T22" fmla="*/ 24 w 110"/>
                <a:gd name="T23" fmla="*/ 1043 h 1050"/>
                <a:gd name="T24" fmla="*/ 27 w 110"/>
                <a:gd name="T25" fmla="*/ 1049 h 1050"/>
                <a:gd name="T26" fmla="*/ 28 w 110"/>
                <a:gd name="T27" fmla="*/ 1040 h 1050"/>
                <a:gd name="T28" fmla="*/ 30 w 110"/>
                <a:gd name="T29" fmla="*/ 1045 h 1050"/>
                <a:gd name="T30" fmla="*/ 33 w 110"/>
                <a:gd name="T31" fmla="*/ 1045 h 1050"/>
                <a:gd name="T32" fmla="*/ 35 w 110"/>
                <a:gd name="T33" fmla="*/ 1045 h 1050"/>
                <a:gd name="T34" fmla="*/ 37 w 110"/>
                <a:gd name="T35" fmla="*/ 1044 h 1050"/>
                <a:gd name="T36" fmla="*/ 40 w 110"/>
                <a:gd name="T37" fmla="*/ 1045 h 1050"/>
                <a:gd name="T38" fmla="*/ 42 w 110"/>
                <a:gd name="T39" fmla="*/ 1043 h 1050"/>
                <a:gd name="T40" fmla="*/ 43 w 110"/>
                <a:gd name="T41" fmla="*/ 1045 h 1050"/>
                <a:gd name="T42" fmla="*/ 46 w 110"/>
                <a:gd name="T43" fmla="*/ 1043 h 1050"/>
                <a:gd name="T44" fmla="*/ 48 w 110"/>
                <a:gd name="T45" fmla="*/ 1044 h 1050"/>
                <a:gd name="T46" fmla="*/ 51 w 110"/>
                <a:gd name="T47" fmla="*/ 1047 h 1050"/>
                <a:gd name="T48" fmla="*/ 53 w 110"/>
                <a:gd name="T49" fmla="*/ 1041 h 1050"/>
                <a:gd name="T50" fmla="*/ 55 w 110"/>
                <a:gd name="T51" fmla="*/ 1046 h 1050"/>
                <a:gd name="T52" fmla="*/ 57 w 110"/>
                <a:gd name="T53" fmla="*/ 1049 h 1050"/>
                <a:gd name="T54" fmla="*/ 59 w 110"/>
                <a:gd name="T55" fmla="*/ 1041 h 1050"/>
                <a:gd name="T56" fmla="*/ 61 w 110"/>
                <a:gd name="T57" fmla="*/ 1044 h 1050"/>
                <a:gd name="T58" fmla="*/ 64 w 110"/>
                <a:gd name="T59" fmla="*/ 1040 h 1050"/>
                <a:gd name="T60" fmla="*/ 66 w 110"/>
                <a:gd name="T61" fmla="*/ 1043 h 1050"/>
                <a:gd name="T62" fmla="*/ 69 w 110"/>
                <a:gd name="T63" fmla="*/ 1046 h 1050"/>
                <a:gd name="T64" fmla="*/ 70 w 110"/>
                <a:gd name="T65" fmla="*/ 1041 h 1050"/>
                <a:gd name="T66" fmla="*/ 72 w 110"/>
                <a:gd name="T67" fmla="*/ 1041 h 1050"/>
                <a:gd name="T68" fmla="*/ 75 w 110"/>
                <a:gd name="T69" fmla="*/ 1046 h 1050"/>
                <a:gd name="T70" fmla="*/ 77 w 110"/>
                <a:gd name="T71" fmla="*/ 1040 h 1050"/>
                <a:gd name="T72" fmla="*/ 79 w 110"/>
                <a:gd name="T73" fmla="*/ 1045 h 1050"/>
                <a:gd name="T74" fmla="*/ 82 w 110"/>
                <a:gd name="T75" fmla="*/ 1050 h 1050"/>
                <a:gd name="T76" fmla="*/ 83 w 110"/>
                <a:gd name="T77" fmla="*/ 719 h 1050"/>
                <a:gd name="T78" fmla="*/ 85 w 110"/>
                <a:gd name="T79" fmla="*/ 45 h 1050"/>
                <a:gd name="T80" fmla="*/ 88 w 110"/>
                <a:gd name="T81" fmla="*/ 29 h 1050"/>
                <a:gd name="T82" fmla="*/ 90 w 110"/>
                <a:gd name="T83" fmla="*/ 23 h 1050"/>
                <a:gd name="T84" fmla="*/ 93 w 110"/>
                <a:gd name="T85" fmla="*/ 13 h 1050"/>
                <a:gd name="T86" fmla="*/ 95 w 110"/>
                <a:gd name="T87" fmla="*/ 48 h 1050"/>
                <a:gd name="T88" fmla="*/ 96 w 110"/>
                <a:gd name="T89" fmla="*/ 25 h 1050"/>
                <a:gd name="T90" fmla="*/ 99 w 110"/>
                <a:gd name="T91" fmla="*/ 29 h 1050"/>
                <a:gd name="T92" fmla="*/ 101 w 110"/>
                <a:gd name="T93" fmla="*/ 35 h 1050"/>
                <a:gd name="T94" fmla="*/ 104 w 110"/>
                <a:gd name="T95" fmla="*/ 12 h 1050"/>
                <a:gd name="T96" fmla="*/ 106 w 110"/>
                <a:gd name="T97" fmla="*/ 46 h 1050"/>
                <a:gd name="T98" fmla="*/ 108 w 110"/>
                <a:gd name="T99" fmla="*/ 24 h 1050"/>
                <a:gd name="T100" fmla="*/ 110 w 110"/>
                <a:gd name="T101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050">
                  <a:moveTo>
                    <a:pt x="0" y="1044"/>
                  </a:moveTo>
                  <a:lnTo>
                    <a:pt x="1" y="1046"/>
                  </a:lnTo>
                  <a:lnTo>
                    <a:pt x="4" y="1045"/>
                  </a:lnTo>
                  <a:lnTo>
                    <a:pt x="6" y="1045"/>
                  </a:lnTo>
                  <a:lnTo>
                    <a:pt x="9" y="1046"/>
                  </a:lnTo>
                  <a:lnTo>
                    <a:pt x="11" y="1043"/>
                  </a:lnTo>
                  <a:lnTo>
                    <a:pt x="13" y="1044"/>
                  </a:lnTo>
                  <a:lnTo>
                    <a:pt x="15" y="1041"/>
                  </a:lnTo>
                  <a:lnTo>
                    <a:pt x="17" y="1043"/>
                  </a:lnTo>
                  <a:lnTo>
                    <a:pt x="19" y="1046"/>
                  </a:lnTo>
                  <a:lnTo>
                    <a:pt x="22" y="1044"/>
                  </a:lnTo>
                  <a:lnTo>
                    <a:pt x="24" y="1043"/>
                  </a:lnTo>
                  <a:lnTo>
                    <a:pt x="27" y="1049"/>
                  </a:lnTo>
                  <a:lnTo>
                    <a:pt x="28" y="1040"/>
                  </a:lnTo>
                  <a:lnTo>
                    <a:pt x="30" y="1045"/>
                  </a:lnTo>
                  <a:lnTo>
                    <a:pt x="33" y="1045"/>
                  </a:lnTo>
                  <a:lnTo>
                    <a:pt x="35" y="1045"/>
                  </a:lnTo>
                  <a:lnTo>
                    <a:pt x="37" y="1044"/>
                  </a:lnTo>
                  <a:lnTo>
                    <a:pt x="40" y="1045"/>
                  </a:lnTo>
                  <a:lnTo>
                    <a:pt x="42" y="1043"/>
                  </a:lnTo>
                  <a:lnTo>
                    <a:pt x="43" y="1045"/>
                  </a:lnTo>
                  <a:lnTo>
                    <a:pt x="46" y="1043"/>
                  </a:lnTo>
                  <a:lnTo>
                    <a:pt x="48" y="1044"/>
                  </a:lnTo>
                  <a:lnTo>
                    <a:pt x="51" y="1047"/>
                  </a:lnTo>
                  <a:lnTo>
                    <a:pt x="53" y="1041"/>
                  </a:lnTo>
                  <a:lnTo>
                    <a:pt x="55" y="1046"/>
                  </a:lnTo>
                  <a:lnTo>
                    <a:pt x="57" y="1049"/>
                  </a:lnTo>
                  <a:lnTo>
                    <a:pt x="59" y="1041"/>
                  </a:lnTo>
                  <a:lnTo>
                    <a:pt x="61" y="1044"/>
                  </a:lnTo>
                  <a:lnTo>
                    <a:pt x="64" y="1040"/>
                  </a:lnTo>
                  <a:lnTo>
                    <a:pt x="66" y="1043"/>
                  </a:lnTo>
                  <a:lnTo>
                    <a:pt x="69" y="1046"/>
                  </a:lnTo>
                  <a:lnTo>
                    <a:pt x="70" y="1041"/>
                  </a:lnTo>
                  <a:lnTo>
                    <a:pt x="72" y="1041"/>
                  </a:lnTo>
                  <a:lnTo>
                    <a:pt x="75" y="1046"/>
                  </a:lnTo>
                  <a:lnTo>
                    <a:pt x="77" y="1040"/>
                  </a:lnTo>
                  <a:lnTo>
                    <a:pt x="79" y="1045"/>
                  </a:lnTo>
                  <a:lnTo>
                    <a:pt x="82" y="1050"/>
                  </a:lnTo>
                  <a:lnTo>
                    <a:pt x="83" y="719"/>
                  </a:lnTo>
                  <a:lnTo>
                    <a:pt x="85" y="45"/>
                  </a:lnTo>
                  <a:lnTo>
                    <a:pt x="88" y="29"/>
                  </a:lnTo>
                  <a:lnTo>
                    <a:pt x="90" y="23"/>
                  </a:lnTo>
                  <a:lnTo>
                    <a:pt x="93" y="13"/>
                  </a:lnTo>
                  <a:lnTo>
                    <a:pt x="95" y="48"/>
                  </a:lnTo>
                  <a:lnTo>
                    <a:pt x="96" y="25"/>
                  </a:lnTo>
                  <a:lnTo>
                    <a:pt x="99" y="29"/>
                  </a:lnTo>
                  <a:lnTo>
                    <a:pt x="101" y="35"/>
                  </a:lnTo>
                  <a:lnTo>
                    <a:pt x="104" y="12"/>
                  </a:lnTo>
                  <a:lnTo>
                    <a:pt x="106" y="46"/>
                  </a:lnTo>
                  <a:lnTo>
                    <a:pt x="108" y="24"/>
                  </a:lnTo>
                  <a:lnTo>
                    <a:pt x="110" y="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" name="Freeform 129"/>
            <p:cNvSpPr>
              <a:spLocks/>
            </p:cNvSpPr>
            <p:nvPr/>
          </p:nvSpPr>
          <p:spPr bwMode="auto">
            <a:xfrm>
              <a:off x="2317403" y="1699963"/>
              <a:ext cx="88900" cy="176213"/>
            </a:xfrm>
            <a:custGeom>
              <a:avLst/>
              <a:gdLst>
                <a:gd name="T0" fmla="*/ 0 w 110"/>
                <a:gd name="T1" fmla="*/ 190 h 223"/>
                <a:gd name="T2" fmla="*/ 2 w 110"/>
                <a:gd name="T3" fmla="*/ 223 h 223"/>
                <a:gd name="T4" fmla="*/ 4 w 110"/>
                <a:gd name="T5" fmla="*/ 202 h 223"/>
                <a:gd name="T6" fmla="*/ 7 w 110"/>
                <a:gd name="T7" fmla="*/ 194 h 223"/>
                <a:gd name="T8" fmla="*/ 9 w 110"/>
                <a:gd name="T9" fmla="*/ 214 h 223"/>
                <a:gd name="T10" fmla="*/ 12 w 110"/>
                <a:gd name="T11" fmla="*/ 191 h 223"/>
                <a:gd name="T12" fmla="*/ 13 w 110"/>
                <a:gd name="T13" fmla="*/ 199 h 223"/>
                <a:gd name="T14" fmla="*/ 15 w 110"/>
                <a:gd name="T15" fmla="*/ 194 h 223"/>
                <a:gd name="T16" fmla="*/ 18 w 110"/>
                <a:gd name="T17" fmla="*/ 166 h 223"/>
                <a:gd name="T18" fmla="*/ 20 w 110"/>
                <a:gd name="T19" fmla="*/ 197 h 223"/>
                <a:gd name="T20" fmla="*/ 22 w 110"/>
                <a:gd name="T21" fmla="*/ 176 h 223"/>
                <a:gd name="T22" fmla="*/ 25 w 110"/>
                <a:gd name="T23" fmla="*/ 153 h 223"/>
                <a:gd name="T24" fmla="*/ 26 w 110"/>
                <a:gd name="T25" fmla="*/ 188 h 223"/>
                <a:gd name="T26" fmla="*/ 28 w 110"/>
                <a:gd name="T27" fmla="*/ 169 h 223"/>
                <a:gd name="T28" fmla="*/ 31 w 110"/>
                <a:gd name="T29" fmla="*/ 170 h 223"/>
                <a:gd name="T30" fmla="*/ 33 w 110"/>
                <a:gd name="T31" fmla="*/ 187 h 223"/>
                <a:gd name="T32" fmla="*/ 36 w 110"/>
                <a:gd name="T33" fmla="*/ 166 h 223"/>
                <a:gd name="T34" fmla="*/ 38 w 110"/>
                <a:gd name="T35" fmla="*/ 194 h 223"/>
                <a:gd name="T36" fmla="*/ 40 w 110"/>
                <a:gd name="T37" fmla="*/ 185 h 223"/>
                <a:gd name="T38" fmla="*/ 42 w 110"/>
                <a:gd name="T39" fmla="*/ 163 h 223"/>
                <a:gd name="T40" fmla="*/ 44 w 110"/>
                <a:gd name="T41" fmla="*/ 194 h 223"/>
                <a:gd name="T42" fmla="*/ 46 w 110"/>
                <a:gd name="T43" fmla="*/ 166 h 223"/>
                <a:gd name="T44" fmla="*/ 49 w 110"/>
                <a:gd name="T45" fmla="*/ 147 h 223"/>
                <a:gd name="T46" fmla="*/ 51 w 110"/>
                <a:gd name="T47" fmla="*/ 176 h 223"/>
                <a:gd name="T48" fmla="*/ 54 w 110"/>
                <a:gd name="T49" fmla="*/ 152 h 223"/>
                <a:gd name="T50" fmla="*/ 55 w 110"/>
                <a:gd name="T51" fmla="*/ 161 h 223"/>
                <a:gd name="T52" fmla="*/ 57 w 110"/>
                <a:gd name="T53" fmla="*/ 169 h 223"/>
                <a:gd name="T54" fmla="*/ 60 w 110"/>
                <a:gd name="T55" fmla="*/ 143 h 223"/>
                <a:gd name="T56" fmla="*/ 62 w 110"/>
                <a:gd name="T57" fmla="*/ 181 h 223"/>
                <a:gd name="T58" fmla="*/ 64 w 110"/>
                <a:gd name="T59" fmla="*/ 160 h 223"/>
                <a:gd name="T60" fmla="*/ 67 w 110"/>
                <a:gd name="T61" fmla="*/ 130 h 223"/>
                <a:gd name="T62" fmla="*/ 68 w 110"/>
                <a:gd name="T63" fmla="*/ 177 h 223"/>
                <a:gd name="T64" fmla="*/ 70 w 110"/>
                <a:gd name="T65" fmla="*/ 146 h 223"/>
                <a:gd name="T66" fmla="*/ 73 w 110"/>
                <a:gd name="T67" fmla="*/ 131 h 223"/>
                <a:gd name="T68" fmla="*/ 75 w 110"/>
                <a:gd name="T69" fmla="*/ 151 h 223"/>
                <a:gd name="T70" fmla="*/ 78 w 110"/>
                <a:gd name="T71" fmla="*/ 123 h 223"/>
                <a:gd name="T72" fmla="*/ 80 w 110"/>
                <a:gd name="T73" fmla="*/ 140 h 223"/>
                <a:gd name="T74" fmla="*/ 81 w 110"/>
                <a:gd name="T75" fmla="*/ 137 h 223"/>
                <a:gd name="T76" fmla="*/ 84 w 110"/>
                <a:gd name="T77" fmla="*/ 110 h 223"/>
                <a:gd name="T78" fmla="*/ 86 w 110"/>
                <a:gd name="T79" fmla="*/ 153 h 223"/>
                <a:gd name="T80" fmla="*/ 88 w 110"/>
                <a:gd name="T81" fmla="*/ 124 h 223"/>
                <a:gd name="T82" fmla="*/ 91 w 110"/>
                <a:gd name="T83" fmla="*/ 101 h 223"/>
                <a:gd name="T84" fmla="*/ 93 w 110"/>
                <a:gd name="T85" fmla="*/ 143 h 223"/>
                <a:gd name="T86" fmla="*/ 94 w 110"/>
                <a:gd name="T87" fmla="*/ 118 h 223"/>
                <a:gd name="T88" fmla="*/ 97 w 110"/>
                <a:gd name="T89" fmla="*/ 112 h 223"/>
                <a:gd name="T90" fmla="*/ 99 w 110"/>
                <a:gd name="T91" fmla="*/ 124 h 223"/>
                <a:gd name="T92" fmla="*/ 102 w 110"/>
                <a:gd name="T93" fmla="*/ 86 h 223"/>
                <a:gd name="T94" fmla="*/ 104 w 110"/>
                <a:gd name="T95" fmla="*/ 116 h 223"/>
                <a:gd name="T96" fmla="*/ 106 w 110"/>
                <a:gd name="T97" fmla="*/ 96 h 223"/>
                <a:gd name="T98" fmla="*/ 108 w 110"/>
                <a:gd name="T99" fmla="*/ 60 h 223"/>
                <a:gd name="T100" fmla="*/ 110 w 110"/>
                <a:gd name="T10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23">
                  <a:moveTo>
                    <a:pt x="0" y="190"/>
                  </a:moveTo>
                  <a:lnTo>
                    <a:pt x="2" y="223"/>
                  </a:lnTo>
                  <a:lnTo>
                    <a:pt x="4" y="202"/>
                  </a:lnTo>
                  <a:lnTo>
                    <a:pt x="7" y="194"/>
                  </a:lnTo>
                  <a:lnTo>
                    <a:pt x="9" y="214"/>
                  </a:lnTo>
                  <a:lnTo>
                    <a:pt x="12" y="191"/>
                  </a:lnTo>
                  <a:lnTo>
                    <a:pt x="13" y="199"/>
                  </a:lnTo>
                  <a:lnTo>
                    <a:pt x="15" y="194"/>
                  </a:lnTo>
                  <a:lnTo>
                    <a:pt x="18" y="166"/>
                  </a:lnTo>
                  <a:lnTo>
                    <a:pt x="20" y="197"/>
                  </a:lnTo>
                  <a:lnTo>
                    <a:pt x="22" y="176"/>
                  </a:lnTo>
                  <a:lnTo>
                    <a:pt x="25" y="153"/>
                  </a:lnTo>
                  <a:lnTo>
                    <a:pt x="26" y="188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3" y="187"/>
                  </a:lnTo>
                  <a:lnTo>
                    <a:pt x="36" y="166"/>
                  </a:lnTo>
                  <a:lnTo>
                    <a:pt x="38" y="194"/>
                  </a:lnTo>
                  <a:lnTo>
                    <a:pt x="40" y="185"/>
                  </a:lnTo>
                  <a:lnTo>
                    <a:pt x="42" y="163"/>
                  </a:lnTo>
                  <a:lnTo>
                    <a:pt x="44" y="194"/>
                  </a:lnTo>
                  <a:lnTo>
                    <a:pt x="46" y="166"/>
                  </a:lnTo>
                  <a:lnTo>
                    <a:pt x="49" y="147"/>
                  </a:lnTo>
                  <a:lnTo>
                    <a:pt x="51" y="176"/>
                  </a:lnTo>
                  <a:lnTo>
                    <a:pt x="54" y="152"/>
                  </a:lnTo>
                  <a:lnTo>
                    <a:pt x="55" y="161"/>
                  </a:lnTo>
                  <a:lnTo>
                    <a:pt x="57" y="169"/>
                  </a:lnTo>
                  <a:lnTo>
                    <a:pt x="60" y="143"/>
                  </a:lnTo>
                  <a:lnTo>
                    <a:pt x="62" y="181"/>
                  </a:lnTo>
                  <a:lnTo>
                    <a:pt x="64" y="160"/>
                  </a:lnTo>
                  <a:lnTo>
                    <a:pt x="67" y="130"/>
                  </a:lnTo>
                  <a:lnTo>
                    <a:pt x="68" y="177"/>
                  </a:lnTo>
                  <a:lnTo>
                    <a:pt x="70" y="146"/>
                  </a:lnTo>
                  <a:lnTo>
                    <a:pt x="73" y="131"/>
                  </a:lnTo>
                  <a:lnTo>
                    <a:pt x="75" y="151"/>
                  </a:lnTo>
                  <a:lnTo>
                    <a:pt x="78" y="123"/>
                  </a:lnTo>
                  <a:lnTo>
                    <a:pt x="80" y="140"/>
                  </a:lnTo>
                  <a:lnTo>
                    <a:pt x="81" y="137"/>
                  </a:lnTo>
                  <a:lnTo>
                    <a:pt x="84" y="110"/>
                  </a:lnTo>
                  <a:lnTo>
                    <a:pt x="86" y="153"/>
                  </a:lnTo>
                  <a:lnTo>
                    <a:pt x="88" y="124"/>
                  </a:lnTo>
                  <a:lnTo>
                    <a:pt x="91" y="101"/>
                  </a:lnTo>
                  <a:lnTo>
                    <a:pt x="93" y="143"/>
                  </a:lnTo>
                  <a:lnTo>
                    <a:pt x="94" y="118"/>
                  </a:lnTo>
                  <a:lnTo>
                    <a:pt x="97" y="112"/>
                  </a:lnTo>
                  <a:lnTo>
                    <a:pt x="99" y="124"/>
                  </a:lnTo>
                  <a:lnTo>
                    <a:pt x="102" y="86"/>
                  </a:lnTo>
                  <a:lnTo>
                    <a:pt x="104" y="116"/>
                  </a:lnTo>
                  <a:lnTo>
                    <a:pt x="106" y="96"/>
                  </a:lnTo>
                  <a:lnTo>
                    <a:pt x="108" y="60"/>
                  </a:lnTo>
                  <a:lnTo>
                    <a:pt x="110" y="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" name="Freeform 130"/>
            <p:cNvSpPr>
              <a:spLocks/>
            </p:cNvSpPr>
            <p:nvPr/>
          </p:nvSpPr>
          <p:spPr bwMode="auto">
            <a:xfrm>
              <a:off x="2406303" y="1699963"/>
              <a:ext cx="87312" cy="985838"/>
            </a:xfrm>
            <a:custGeom>
              <a:avLst/>
              <a:gdLst>
                <a:gd name="T0" fmla="*/ 0 w 111"/>
                <a:gd name="T1" fmla="*/ 0 h 1243"/>
                <a:gd name="T2" fmla="*/ 2 w 111"/>
                <a:gd name="T3" fmla="*/ 160 h 1243"/>
                <a:gd name="T4" fmla="*/ 5 w 111"/>
                <a:gd name="T5" fmla="*/ 142 h 1243"/>
                <a:gd name="T6" fmla="*/ 7 w 111"/>
                <a:gd name="T7" fmla="*/ 171 h 1243"/>
                <a:gd name="T8" fmla="*/ 10 w 111"/>
                <a:gd name="T9" fmla="*/ 151 h 1243"/>
                <a:gd name="T10" fmla="*/ 11 w 111"/>
                <a:gd name="T11" fmla="*/ 153 h 1243"/>
                <a:gd name="T12" fmla="*/ 13 w 111"/>
                <a:gd name="T13" fmla="*/ 169 h 1243"/>
                <a:gd name="T14" fmla="*/ 16 w 111"/>
                <a:gd name="T15" fmla="*/ 137 h 1243"/>
                <a:gd name="T16" fmla="*/ 18 w 111"/>
                <a:gd name="T17" fmla="*/ 170 h 1243"/>
                <a:gd name="T18" fmla="*/ 21 w 111"/>
                <a:gd name="T19" fmla="*/ 152 h 1243"/>
                <a:gd name="T20" fmla="*/ 23 w 111"/>
                <a:gd name="T21" fmla="*/ 124 h 1243"/>
                <a:gd name="T22" fmla="*/ 24 w 111"/>
                <a:gd name="T23" fmla="*/ 172 h 1243"/>
                <a:gd name="T24" fmla="*/ 27 w 111"/>
                <a:gd name="T25" fmla="*/ 151 h 1243"/>
                <a:gd name="T26" fmla="*/ 29 w 111"/>
                <a:gd name="T27" fmla="*/ 146 h 1243"/>
                <a:gd name="T28" fmla="*/ 31 w 111"/>
                <a:gd name="T29" fmla="*/ 172 h 1243"/>
                <a:gd name="T30" fmla="*/ 34 w 111"/>
                <a:gd name="T31" fmla="*/ 142 h 1243"/>
                <a:gd name="T32" fmla="*/ 36 w 111"/>
                <a:gd name="T33" fmla="*/ 161 h 1243"/>
                <a:gd name="T34" fmla="*/ 39 w 111"/>
                <a:gd name="T35" fmla="*/ 159 h 1243"/>
                <a:gd name="T36" fmla="*/ 40 w 111"/>
                <a:gd name="T37" fmla="*/ 131 h 1243"/>
                <a:gd name="T38" fmla="*/ 42 w 111"/>
                <a:gd name="T39" fmla="*/ 171 h 1243"/>
                <a:gd name="T40" fmla="*/ 45 w 111"/>
                <a:gd name="T41" fmla="*/ 136 h 1243"/>
                <a:gd name="T42" fmla="*/ 47 w 111"/>
                <a:gd name="T43" fmla="*/ 105 h 1243"/>
                <a:gd name="T44" fmla="*/ 49 w 111"/>
                <a:gd name="T45" fmla="*/ 142 h 1243"/>
                <a:gd name="T46" fmla="*/ 52 w 111"/>
                <a:gd name="T47" fmla="*/ 113 h 1243"/>
                <a:gd name="T48" fmla="*/ 53 w 111"/>
                <a:gd name="T49" fmla="*/ 112 h 1243"/>
                <a:gd name="T50" fmla="*/ 55 w 111"/>
                <a:gd name="T51" fmla="*/ 131 h 1243"/>
                <a:gd name="T52" fmla="*/ 58 w 111"/>
                <a:gd name="T53" fmla="*/ 98 h 1243"/>
                <a:gd name="T54" fmla="*/ 60 w 111"/>
                <a:gd name="T55" fmla="*/ 124 h 1243"/>
                <a:gd name="T56" fmla="*/ 63 w 111"/>
                <a:gd name="T57" fmla="*/ 118 h 1243"/>
                <a:gd name="T58" fmla="*/ 65 w 111"/>
                <a:gd name="T59" fmla="*/ 80 h 1243"/>
                <a:gd name="T60" fmla="*/ 66 w 111"/>
                <a:gd name="T61" fmla="*/ 137 h 1243"/>
                <a:gd name="T62" fmla="*/ 69 w 111"/>
                <a:gd name="T63" fmla="*/ 102 h 1243"/>
                <a:gd name="T64" fmla="*/ 71 w 111"/>
                <a:gd name="T65" fmla="*/ 78 h 1243"/>
                <a:gd name="T66" fmla="*/ 73 w 111"/>
                <a:gd name="T67" fmla="*/ 108 h 1243"/>
                <a:gd name="T68" fmla="*/ 76 w 111"/>
                <a:gd name="T69" fmla="*/ 70 h 1243"/>
                <a:gd name="T70" fmla="*/ 78 w 111"/>
                <a:gd name="T71" fmla="*/ 80 h 1243"/>
                <a:gd name="T72" fmla="*/ 79 w 111"/>
                <a:gd name="T73" fmla="*/ 83 h 1243"/>
                <a:gd name="T74" fmla="*/ 82 w 111"/>
                <a:gd name="T75" fmla="*/ 1091 h 1243"/>
                <a:gd name="T76" fmla="*/ 84 w 111"/>
                <a:gd name="T77" fmla="*/ 1243 h 1243"/>
                <a:gd name="T78" fmla="*/ 87 w 111"/>
                <a:gd name="T79" fmla="*/ 1239 h 1243"/>
                <a:gd name="T80" fmla="*/ 89 w 111"/>
                <a:gd name="T81" fmla="*/ 1239 h 1243"/>
                <a:gd name="T82" fmla="*/ 91 w 111"/>
                <a:gd name="T83" fmla="*/ 1237 h 1243"/>
                <a:gd name="T84" fmla="*/ 93 w 111"/>
                <a:gd name="T85" fmla="*/ 1236 h 1243"/>
                <a:gd name="T86" fmla="*/ 95 w 111"/>
                <a:gd name="T87" fmla="*/ 1237 h 1243"/>
                <a:gd name="T88" fmla="*/ 97 w 111"/>
                <a:gd name="T89" fmla="*/ 1239 h 1243"/>
                <a:gd name="T90" fmla="*/ 100 w 111"/>
                <a:gd name="T91" fmla="*/ 1236 h 1243"/>
                <a:gd name="T92" fmla="*/ 102 w 111"/>
                <a:gd name="T93" fmla="*/ 1241 h 1243"/>
                <a:gd name="T94" fmla="*/ 105 w 111"/>
                <a:gd name="T95" fmla="*/ 1237 h 1243"/>
                <a:gd name="T96" fmla="*/ 106 w 111"/>
                <a:gd name="T97" fmla="*/ 1239 h 1243"/>
                <a:gd name="T98" fmla="*/ 108 w 111"/>
                <a:gd name="T99" fmla="*/ 1236 h 1243"/>
                <a:gd name="T100" fmla="*/ 111 w 111"/>
                <a:gd name="T101" fmla="*/ 1237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1243">
                  <a:moveTo>
                    <a:pt x="0" y="0"/>
                  </a:moveTo>
                  <a:lnTo>
                    <a:pt x="2" y="160"/>
                  </a:lnTo>
                  <a:lnTo>
                    <a:pt x="5" y="142"/>
                  </a:lnTo>
                  <a:lnTo>
                    <a:pt x="7" y="171"/>
                  </a:lnTo>
                  <a:lnTo>
                    <a:pt x="10" y="151"/>
                  </a:lnTo>
                  <a:lnTo>
                    <a:pt x="11" y="153"/>
                  </a:lnTo>
                  <a:lnTo>
                    <a:pt x="13" y="169"/>
                  </a:lnTo>
                  <a:lnTo>
                    <a:pt x="16" y="137"/>
                  </a:lnTo>
                  <a:lnTo>
                    <a:pt x="18" y="170"/>
                  </a:lnTo>
                  <a:lnTo>
                    <a:pt x="21" y="152"/>
                  </a:lnTo>
                  <a:lnTo>
                    <a:pt x="23" y="124"/>
                  </a:lnTo>
                  <a:lnTo>
                    <a:pt x="24" y="172"/>
                  </a:lnTo>
                  <a:lnTo>
                    <a:pt x="27" y="151"/>
                  </a:lnTo>
                  <a:lnTo>
                    <a:pt x="29" y="146"/>
                  </a:lnTo>
                  <a:lnTo>
                    <a:pt x="31" y="172"/>
                  </a:lnTo>
                  <a:lnTo>
                    <a:pt x="34" y="142"/>
                  </a:lnTo>
                  <a:lnTo>
                    <a:pt x="36" y="161"/>
                  </a:lnTo>
                  <a:lnTo>
                    <a:pt x="39" y="159"/>
                  </a:lnTo>
                  <a:lnTo>
                    <a:pt x="40" y="131"/>
                  </a:lnTo>
                  <a:lnTo>
                    <a:pt x="42" y="171"/>
                  </a:lnTo>
                  <a:lnTo>
                    <a:pt x="45" y="136"/>
                  </a:lnTo>
                  <a:lnTo>
                    <a:pt x="47" y="105"/>
                  </a:lnTo>
                  <a:lnTo>
                    <a:pt x="49" y="142"/>
                  </a:lnTo>
                  <a:lnTo>
                    <a:pt x="52" y="113"/>
                  </a:lnTo>
                  <a:lnTo>
                    <a:pt x="53" y="112"/>
                  </a:lnTo>
                  <a:lnTo>
                    <a:pt x="55" y="131"/>
                  </a:lnTo>
                  <a:lnTo>
                    <a:pt x="58" y="98"/>
                  </a:lnTo>
                  <a:lnTo>
                    <a:pt x="60" y="124"/>
                  </a:lnTo>
                  <a:lnTo>
                    <a:pt x="63" y="118"/>
                  </a:lnTo>
                  <a:lnTo>
                    <a:pt x="65" y="80"/>
                  </a:lnTo>
                  <a:lnTo>
                    <a:pt x="66" y="137"/>
                  </a:lnTo>
                  <a:lnTo>
                    <a:pt x="69" y="102"/>
                  </a:lnTo>
                  <a:lnTo>
                    <a:pt x="71" y="78"/>
                  </a:lnTo>
                  <a:lnTo>
                    <a:pt x="73" y="108"/>
                  </a:lnTo>
                  <a:lnTo>
                    <a:pt x="76" y="70"/>
                  </a:lnTo>
                  <a:lnTo>
                    <a:pt x="78" y="80"/>
                  </a:lnTo>
                  <a:lnTo>
                    <a:pt x="79" y="83"/>
                  </a:lnTo>
                  <a:lnTo>
                    <a:pt x="82" y="1091"/>
                  </a:lnTo>
                  <a:lnTo>
                    <a:pt x="84" y="1243"/>
                  </a:lnTo>
                  <a:lnTo>
                    <a:pt x="87" y="1239"/>
                  </a:lnTo>
                  <a:lnTo>
                    <a:pt x="89" y="1239"/>
                  </a:lnTo>
                  <a:lnTo>
                    <a:pt x="91" y="1237"/>
                  </a:lnTo>
                  <a:lnTo>
                    <a:pt x="93" y="1236"/>
                  </a:lnTo>
                  <a:lnTo>
                    <a:pt x="95" y="1237"/>
                  </a:lnTo>
                  <a:lnTo>
                    <a:pt x="97" y="1239"/>
                  </a:lnTo>
                  <a:lnTo>
                    <a:pt x="100" y="1236"/>
                  </a:lnTo>
                  <a:lnTo>
                    <a:pt x="102" y="1241"/>
                  </a:lnTo>
                  <a:lnTo>
                    <a:pt x="105" y="1237"/>
                  </a:lnTo>
                  <a:lnTo>
                    <a:pt x="106" y="1239"/>
                  </a:lnTo>
                  <a:lnTo>
                    <a:pt x="108" y="1236"/>
                  </a:lnTo>
                  <a:lnTo>
                    <a:pt x="111" y="1237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9" name="Freeform 131"/>
            <p:cNvSpPr>
              <a:spLocks/>
            </p:cNvSpPr>
            <p:nvPr/>
          </p:nvSpPr>
          <p:spPr bwMode="auto">
            <a:xfrm>
              <a:off x="2493616" y="2681038"/>
              <a:ext cx="87312" cy="1020763"/>
            </a:xfrm>
            <a:custGeom>
              <a:avLst/>
              <a:gdLst>
                <a:gd name="T0" fmla="*/ 0 w 110"/>
                <a:gd name="T1" fmla="*/ 1 h 1287"/>
                <a:gd name="T2" fmla="*/ 2 w 110"/>
                <a:gd name="T3" fmla="*/ 1 h 1287"/>
                <a:gd name="T4" fmla="*/ 4 w 110"/>
                <a:gd name="T5" fmla="*/ 1 h 1287"/>
                <a:gd name="T6" fmla="*/ 7 w 110"/>
                <a:gd name="T7" fmla="*/ 4 h 1287"/>
                <a:gd name="T8" fmla="*/ 8 w 110"/>
                <a:gd name="T9" fmla="*/ 1 h 1287"/>
                <a:gd name="T10" fmla="*/ 10 w 110"/>
                <a:gd name="T11" fmla="*/ 1 h 1287"/>
                <a:gd name="T12" fmla="*/ 13 w 110"/>
                <a:gd name="T13" fmla="*/ 0 h 1287"/>
                <a:gd name="T14" fmla="*/ 15 w 110"/>
                <a:gd name="T15" fmla="*/ 3 h 1287"/>
                <a:gd name="T16" fmla="*/ 18 w 110"/>
                <a:gd name="T17" fmla="*/ 0 h 1287"/>
                <a:gd name="T18" fmla="*/ 20 w 110"/>
                <a:gd name="T19" fmla="*/ 3 h 1287"/>
                <a:gd name="T20" fmla="*/ 22 w 110"/>
                <a:gd name="T21" fmla="*/ 0 h 1287"/>
                <a:gd name="T22" fmla="*/ 24 w 110"/>
                <a:gd name="T23" fmla="*/ 1 h 1287"/>
                <a:gd name="T24" fmla="*/ 26 w 110"/>
                <a:gd name="T25" fmla="*/ 0 h 1287"/>
                <a:gd name="T26" fmla="*/ 28 w 110"/>
                <a:gd name="T27" fmla="*/ 3 h 1287"/>
                <a:gd name="T28" fmla="*/ 31 w 110"/>
                <a:gd name="T29" fmla="*/ 528 h 1287"/>
                <a:gd name="T30" fmla="*/ 33 w 110"/>
                <a:gd name="T31" fmla="*/ 1208 h 1287"/>
                <a:gd name="T32" fmla="*/ 36 w 110"/>
                <a:gd name="T33" fmla="*/ 1177 h 1287"/>
                <a:gd name="T34" fmla="*/ 37 w 110"/>
                <a:gd name="T35" fmla="*/ 1192 h 1287"/>
                <a:gd name="T36" fmla="*/ 39 w 110"/>
                <a:gd name="T37" fmla="*/ 1133 h 1287"/>
                <a:gd name="T38" fmla="*/ 42 w 110"/>
                <a:gd name="T39" fmla="*/ 1151 h 1287"/>
                <a:gd name="T40" fmla="*/ 44 w 110"/>
                <a:gd name="T41" fmla="*/ 1174 h 1287"/>
                <a:gd name="T42" fmla="*/ 47 w 110"/>
                <a:gd name="T43" fmla="*/ 1119 h 1287"/>
                <a:gd name="T44" fmla="*/ 49 w 110"/>
                <a:gd name="T45" fmla="*/ 1134 h 1287"/>
                <a:gd name="T46" fmla="*/ 50 w 110"/>
                <a:gd name="T47" fmla="*/ 1139 h 1287"/>
                <a:gd name="T48" fmla="*/ 53 w 110"/>
                <a:gd name="T49" fmla="*/ 1105 h 1287"/>
                <a:gd name="T50" fmla="*/ 55 w 110"/>
                <a:gd name="T51" fmla="*/ 1128 h 1287"/>
                <a:gd name="T52" fmla="*/ 57 w 110"/>
                <a:gd name="T53" fmla="*/ 1106 h 1287"/>
                <a:gd name="T54" fmla="*/ 60 w 110"/>
                <a:gd name="T55" fmla="*/ 1105 h 1287"/>
                <a:gd name="T56" fmla="*/ 62 w 110"/>
                <a:gd name="T57" fmla="*/ 1135 h 1287"/>
                <a:gd name="T58" fmla="*/ 63 w 110"/>
                <a:gd name="T59" fmla="*/ 1083 h 1287"/>
                <a:gd name="T60" fmla="*/ 66 w 110"/>
                <a:gd name="T61" fmla="*/ 1117 h 1287"/>
                <a:gd name="T62" fmla="*/ 68 w 110"/>
                <a:gd name="T63" fmla="*/ 1150 h 1287"/>
                <a:gd name="T64" fmla="*/ 71 w 110"/>
                <a:gd name="T65" fmla="*/ 1117 h 1287"/>
                <a:gd name="T66" fmla="*/ 73 w 110"/>
                <a:gd name="T67" fmla="*/ 1162 h 1287"/>
                <a:gd name="T68" fmla="*/ 75 w 110"/>
                <a:gd name="T69" fmla="*/ 1171 h 1287"/>
                <a:gd name="T70" fmla="*/ 77 w 110"/>
                <a:gd name="T71" fmla="*/ 1163 h 1287"/>
                <a:gd name="T72" fmla="*/ 79 w 110"/>
                <a:gd name="T73" fmla="*/ 1212 h 1287"/>
                <a:gd name="T74" fmla="*/ 81 w 110"/>
                <a:gd name="T75" fmla="*/ 1190 h 1287"/>
                <a:gd name="T76" fmla="*/ 84 w 110"/>
                <a:gd name="T77" fmla="*/ 1207 h 1287"/>
                <a:gd name="T78" fmla="*/ 86 w 110"/>
                <a:gd name="T79" fmla="*/ 1259 h 1287"/>
                <a:gd name="T80" fmla="*/ 89 w 110"/>
                <a:gd name="T81" fmla="*/ 1200 h 1287"/>
                <a:gd name="T82" fmla="*/ 90 w 110"/>
                <a:gd name="T83" fmla="*/ 1287 h 1287"/>
                <a:gd name="T84" fmla="*/ 92 w 110"/>
                <a:gd name="T85" fmla="*/ 1164 h 1287"/>
                <a:gd name="T86" fmla="*/ 95 w 110"/>
                <a:gd name="T87" fmla="*/ 1127 h 1287"/>
                <a:gd name="T88" fmla="*/ 97 w 110"/>
                <a:gd name="T89" fmla="*/ 1156 h 1287"/>
                <a:gd name="T90" fmla="*/ 99 w 110"/>
                <a:gd name="T91" fmla="*/ 1144 h 1287"/>
                <a:gd name="T92" fmla="*/ 102 w 110"/>
                <a:gd name="T93" fmla="*/ 1130 h 1287"/>
                <a:gd name="T94" fmla="*/ 103 w 110"/>
                <a:gd name="T95" fmla="*/ 1152 h 1287"/>
                <a:gd name="T96" fmla="*/ 105 w 110"/>
                <a:gd name="T97" fmla="*/ 1112 h 1287"/>
                <a:gd name="T98" fmla="*/ 108 w 110"/>
                <a:gd name="T99" fmla="*/ 1119 h 1287"/>
                <a:gd name="T100" fmla="*/ 110 w 110"/>
                <a:gd name="T101" fmla="*/ 1139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1287">
                  <a:moveTo>
                    <a:pt x="0" y="1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7" y="4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3"/>
                  </a:lnTo>
                  <a:lnTo>
                    <a:pt x="18" y="0"/>
                  </a:lnTo>
                  <a:lnTo>
                    <a:pt x="20" y="3"/>
                  </a:lnTo>
                  <a:lnTo>
                    <a:pt x="22" y="0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8" y="3"/>
                  </a:lnTo>
                  <a:lnTo>
                    <a:pt x="31" y="528"/>
                  </a:lnTo>
                  <a:lnTo>
                    <a:pt x="33" y="1208"/>
                  </a:lnTo>
                  <a:lnTo>
                    <a:pt x="36" y="1177"/>
                  </a:lnTo>
                  <a:lnTo>
                    <a:pt x="37" y="1192"/>
                  </a:lnTo>
                  <a:lnTo>
                    <a:pt x="39" y="1133"/>
                  </a:lnTo>
                  <a:lnTo>
                    <a:pt x="42" y="1151"/>
                  </a:lnTo>
                  <a:lnTo>
                    <a:pt x="44" y="1174"/>
                  </a:lnTo>
                  <a:lnTo>
                    <a:pt x="47" y="1119"/>
                  </a:lnTo>
                  <a:lnTo>
                    <a:pt x="49" y="1134"/>
                  </a:lnTo>
                  <a:lnTo>
                    <a:pt x="50" y="1139"/>
                  </a:lnTo>
                  <a:lnTo>
                    <a:pt x="53" y="1105"/>
                  </a:lnTo>
                  <a:lnTo>
                    <a:pt x="55" y="1128"/>
                  </a:lnTo>
                  <a:lnTo>
                    <a:pt x="57" y="1106"/>
                  </a:lnTo>
                  <a:lnTo>
                    <a:pt x="60" y="1105"/>
                  </a:lnTo>
                  <a:lnTo>
                    <a:pt x="62" y="1135"/>
                  </a:lnTo>
                  <a:lnTo>
                    <a:pt x="63" y="1083"/>
                  </a:lnTo>
                  <a:lnTo>
                    <a:pt x="66" y="1117"/>
                  </a:lnTo>
                  <a:lnTo>
                    <a:pt x="68" y="1150"/>
                  </a:lnTo>
                  <a:lnTo>
                    <a:pt x="71" y="1117"/>
                  </a:lnTo>
                  <a:lnTo>
                    <a:pt x="73" y="1162"/>
                  </a:lnTo>
                  <a:lnTo>
                    <a:pt x="75" y="1171"/>
                  </a:lnTo>
                  <a:lnTo>
                    <a:pt x="77" y="1163"/>
                  </a:lnTo>
                  <a:lnTo>
                    <a:pt x="79" y="1212"/>
                  </a:lnTo>
                  <a:lnTo>
                    <a:pt x="81" y="1190"/>
                  </a:lnTo>
                  <a:lnTo>
                    <a:pt x="84" y="1207"/>
                  </a:lnTo>
                  <a:lnTo>
                    <a:pt x="86" y="1259"/>
                  </a:lnTo>
                  <a:lnTo>
                    <a:pt x="89" y="1200"/>
                  </a:lnTo>
                  <a:lnTo>
                    <a:pt x="90" y="1287"/>
                  </a:lnTo>
                  <a:lnTo>
                    <a:pt x="92" y="1164"/>
                  </a:lnTo>
                  <a:lnTo>
                    <a:pt x="95" y="1127"/>
                  </a:lnTo>
                  <a:lnTo>
                    <a:pt x="97" y="1156"/>
                  </a:lnTo>
                  <a:lnTo>
                    <a:pt x="99" y="1144"/>
                  </a:lnTo>
                  <a:lnTo>
                    <a:pt x="102" y="1130"/>
                  </a:lnTo>
                  <a:lnTo>
                    <a:pt x="103" y="1152"/>
                  </a:lnTo>
                  <a:lnTo>
                    <a:pt x="105" y="1112"/>
                  </a:lnTo>
                  <a:lnTo>
                    <a:pt x="108" y="1119"/>
                  </a:lnTo>
                  <a:lnTo>
                    <a:pt x="110" y="113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0" name="Freeform 132"/>
            <p:cNvSpPr>
              <a:spLocks/>
            </p:cNvSpPr>
            <p:nvPr/>
          </p:nvSpPr>
          <p:spPr bwMode="auto">
            <a:xfrm>
              <a:off x="2580928" y="1690438"/>
              <a:ext cx="87312" cy="1997075"/>
            </a:xfrm>
            <a:custGeom>
              <a:avLst/>
              <a:gdLst>
                <a:gd name="T0" fmla="*/ 0 w 111"/>
                <a:gd name="T1" fmla="*/ 2386 h 2516"/>
                <a:gd name="T2" fmla="*/ 3 w 111"/>
                <a:gd name="T3" fmla="*/ 2340 h 2516"/>
                <a:gd name="T4" fmla="*/ 5 w 111"/>
                <a:gd name="T5" fmla="*/ 2372 h 2516"/>
                <a:gd name="T6" fmla="*/ 6 w 111"/>
                <a:gd name="T7" fmla="*/ 2375 h 2516"/>
                <a:gd name="T8" fmla="*/ 9 w 111"/>
                <a:gd name="T9" fmla="*/ 2362 h 2516"/>
                <a:gd name="T10" fmla="*/ 11 w 111"/>
                <a:gd name="T11" fmla="*/ 2401 h 2516"/>
                <a:gd name="T12" fmla="*/ 13 w 111"/>
                <a:gd name="T13" fmla="*/ 2404 h 2516"/>
                <a:gd name="T14" fmla="*/ 16 w 111"/>
                <a:gd name="T15" fmla="*/ 2413 h 2516"/>
                <a:gd name="T16" fmla="*/ 18 w 111"/>
                <a:gd name="T17" fmla="*/ 2473 h 2516"/>
                <a:gd name="T18" fmla="*/ 21 w 111"/>
                <a:gd name="T19" fmla="*/ 2431 h 2516"/>
                <a:gd name="T20" fmla="*/ 22 w 111"/>
                <a:gd name="T21" fmla="*/ 2477 h 2516"/>
                <a:gd name="T22" fmla="*/ 24 w 111"/>
                <a:gd name="T23" fmla="*/ 2516 h 2516"/>
                <a:gd name="T24" fmla="*/ 27 w 111"/>
                <a:gd name="T25" fmla="*/ 1244 h 2516"/>
                <a:gd name="T26" fmla="*/ 29 w 111"/>
                <a:gd name="T27" fmla="*/ 1242 h 2516"/>
                <a:gd name="T28" fmla="*/ 31 w 111"/>
                <a:gd name="T29" fmla="*/ 1246 h 2516"/>
                <a:gd name="T30" fmla="*/ 34 w 111"/>
                <a:gd name="T31" fmla="*/ 1241 h 2516"/>
                <a:gd name="T32" fmla="*/ 35 w 111"/>
                <a:gd name="T33" fmla="*/ 1244 h 2516"/>
                <a:gd name="T34" fmla="*/ 37 w 111"/>
                <a:gd name="T35" fmla="*/ 1248 h 2516"/>
                <a:gd name="T36" fmla="*/ 40 w 111"/>
                <a:gd name="T37" fmla="*/ 1242 h 2516"/>
                <a:gd name="T38" fmla="*/ 42 w 111"/>
                <a:gd name="T39" fmla="*/ 1246 h 2516"/>
                <a:gd name="T40" fmla="*/ 45 w 111"/>
                <a:gd name="T41" fmla="*/ 1240 h 2516"/>
                <a:gd name="T42" fmla="*/ 47 w 111"/>
                <a:gd name="T43" fmla="*/ 1241 h 2516"/>
                <a:gd name="T44" fmla="*/ 48 w 111"/>
                <a:gd name="T45" fmla="*/ 1250 h 2516"/>
                <a:gd name="T46" fmla="*/ 51 w 111"/>
                <a:gd name="T47" fmla="*/ 1242 h 2516"/>
                <a:gd name="T48" fmla="*/ 53 w 111"/>
                <a:gd name="T49" fmla="*/ 1246 h 2516"/>
                <a:gd name="T50" fmla="*/ 56 w 111"/>
                <a:gd name="T51" fmla="*/ 1248 h 2516"/>
                <a:gd name="T52" fmla="*/ 58 w 111"/>
                <a:gd name="T53" fmla="*/ 1246 h 2516"/>
                <a:gd name="T54" fmla="*/ 60 w 111"/>
                <a:gd name="T55" fmla="*/ 1245 h 2516"/>
                <a:gd name="T56" fmla="*/ 62 w 111"/>
                <a:gd name="T57" fmla="*/ 1245 h 2516"/>
                <a:gd name="T58" fmla="*/ 64 w 111"/>
                <a:gd name="T59" fmla="*/ 1246 h 2516"/>
                <a:gd name="T60" fmla="*/ 66 w 111"/>
                <a:gd name="T61" fmla="*/ 711 h 2516"/>
                <a:gd name="T62" fmla="*/ 69 w 111"/>
                <a:gd name="T63" fmla="*/ 67 h 2516"/>
                <a:gd name="T64" fmla="*/ 71 w 111"/>
                <a:gd name="T65" fmla="*/ 25 h 2516"/>
                <a:gd name="T66" fmla="*/ 74 w 111"/>
                <a:gd name="T67" fmla="*/ 25 h 2516"/>
                <a:gd name="T68" fmla="*/ 75 w 111"/>
                <a:gd name="T69" fmla="*/ 61 h 2516"/>
                <a:gd name="T70" fmla="*/ 77 w 111"/>
                <a:gd name="T71" fmla="*/ 40 h 2516"/>
                <a:gd name="T72" fmla="*/ 80 w 111"/>
                <a:gd name="T73" fmla="*/ 64 h 2516"/>
                <a:gd name="T74" fmla="*/ 82 w 111"/>
                <a:gd name="T75" fmla="*/ 76 h 2516"/>
                <a:gd name="T76" fmla="*/ 84 w 111"/>
                <a:gd name="T77" fmla="*/ 52 h 2516"/>
                <a:gd name="T78" fmla="*/ 87 w 111"/>
                <a:gd name="T79" fmla="*/ 104 h 2516"/>
                <a:gd name="T80" fmla="*/ 88 w 111"/>
                <a:gd name="T81" fmla="*/ 94 h 2516"/>
                <a:gd name="T82" fmla="*/ 90 w 111"/>
                <a:gd name="T83" fmla="*/ 77 h 2516"/>
                <a:gd name="T84" fmla="*/ 93 w 111"/>
                <a:gd name="T85" fmla="*/ 129 h 2516"/>
                <a:gd name="T86" fmla="*/ 95 w 111"/>
                <a:gd name="T87" fmla="*/ 93 h 2516"/>
                <a:gd name="T88" fmla="*/ 98 w 111"/>
                <a:gd name="T89" fmla="*/ 88 h 2516"/>
                <a:gd name="T90" fmla="*/ 100 w 111"/>
                <a:gd name="T91" fmla="*/ 101 h 2516"/>
                <a:gd name="T92" fmla="*/ 101 w 111"/>
                <a:gd name="T93" fmla="*/ 55 h 2516"/>
                <a:gd name="T94" fmla="*/ 104 w 111"/>
                <a:gd name="T95" fmla="*/ 73 h 2516"/>
                <a:gd name="T96" fmla="*/ 106 w 111"/>
                <a:gd name="T97" fmla="*/ 52 h 2516"/>
                <a:gd name="T98" fmla="*/ 108 w 111"/>
                <a:gd name="T99" fmla="*/ 0 h 2516"/>
                <a:gd name="T100" fmla="*/ 111 w 111"/>
                <a:gd name="T101" fmla="*/ 80 h 2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16">
                  <a:moveTo>
                    <a:pt x="0" y="2386"/>
                  </a:moveTo>
                  <a:lnTo>
                    <a:pt x="3" y="2340"/>
                  </a:lnTo>
                  <a:lnTo>
                    <a:pt x="5" y="2372"/>
                  </a:lnTo>
                  <a:lnTo>
                    <a:pt x="6" y="2375"/>
                  </a:lnTo>
                  <a:lnTo>
                    <a:pt x="9" y="2362"/>
                  </a:lnTo>
                  <a:lnTo>
                    <a:pt x="11" y="2401"/>
                  </a:lnTo>
                  <a:lnTo>
                    <a:pt x="13" y="2404"/>
                  </a:lnTo>
                  <a:lnTo>
                    <a:pt x="16" y="2413"/>
                  </a:lnTo>
                  <a:lnTo>
                    <a:pt x="18" y="2473"/>
                  </a:lnTo>
                  <a:lnTo>
                    <a:pt x="21" y="2431"/>
                  </a:lnTo>
                  <a:lnTo>
                    <a:pt x="22" y="2477"/>
                  </a:lnTo>
                  <a:lnTo>
                    <a:pt x="24" y="2516"/>
                  </a:lnTo>
                  <a:lnTo>
                    <a:pt x="27" y="1244"/>
                  </a:lnTo>
                  <a:lnTo>
                    <a:pt x="29" y="1242"/>
                  </a:lnTo>
                  <a:lnTo>
                    <a:pt x="31" y="1246"/>
                  </a:lnTo>
                  <a:lnTo>
                    <a:pt x="34" y="1241"/>
                  </a:lnTo>
                  <a:lnTo>
                    <a:pt x="35" y="1244"/>
                  </a:lnTo>
                  <a:lnTo>
                    <a:pt x="37" y="1248"/>
                  </a:lnTo>
                  <a:lnTo>
                    <a:pt x="40" y="1242"/>
                  </a:lnTo>
                  <a:lnTo>
                    <a:pt x="42" y="1246"/>
                  </a:lnTo>
                  <a:lnTo>
                    <a:pt x="45" y="1240"/>
                  </a:lnTo>
                  <a:lnTo>
                    <a:pt x="47" y="1241"/>
                  </a:lnTo>
                  <a:lnTo>
                    <a:pt x="48" y="1250"/>
                  </a:lnTo>
                  <a:lnTo>
                    <a:pt x="51" y="1242"/>
                  </a:lnTo>
                  <a:lnTo>
                    <a:pt x="53" y="1246"/>
                  </a:lnTo>
                  <a:lnTo>
                    <a:pt x="56" y="1248"/>
                  </a:lnTo>
                  <a:lnTo>
                    <a:pt x="58" y="1246"/>
                  </a:lnTo>
                  <a:lnTo>
                    <a:pt x="60" y="1245"/>
                  </a:lnTo>
                  <a:lnTo>
                    <a:pt x="62" y="1245"/>
                  </a:lnTo>
                  <a:lnTo>
                    <a:pt x="64" y="1246"/>
                  </a:lnTo>
                  <a:lnTo>
                    <a:pt x="66" y="711"/>
                  </a:lnTo>
                  <a:lnTo>
                    <a:pt x="69" y="67"/>
                  </a:lnTo>
                  <a:lnTo>
                    <a:pt x="71" y="25"/>
                  </a:lnTo>
                  <a:lnTo>
                    <a:pt x="74" y="25"/>
                  </a:lnTo>
                  <a:lnTo>
                    <a:pt x="75" y="61"/>
                  </a:lnTo>
                  <a:lnTo>
                    <a:pt x="77" y="40"/>
                  </a:lnTo>
                  <a:lnTo>
                    <a:pt x="80" y="64"/>
                  </a:lnTo>
                  <a:lnTo>
                    <a:pt x="82" y="76"/>
                  </a:lnTo>
                  <a:lnTo>
                    <a:pt x="84" y="52"/>
                  </a:lnTo>
                  <a:lnTo>
                    <a:pt x="87" y="104"/>
                  </a:lnTo>
                  <a:lnTo>
                    <a:pt x="88" y="94"/>
                  </a:lnTo>
                  <a:lnTo>
                    <a:pt x="90" y="77"/>
                  </a:lnTo>
                  <a:lnTo>
                    <a:pt x="93" y="129"/>
                  </a:lnTo>
                  <a:lnTo>
                    <a:pt x="95" y="93"/>
                  </a:lnTo>
                  <a:lnTo>
                    <a:pt x="98" y="88"/>
                  </a:lnTo>
                  <a:lnTo>
                    <a:pt x="100" y="101"/>
                  </a:lnTo>
                  <a:lnTo>
                    <a:pt x="101" y="55"/>
                  </a:lnTo>
                  <a:lnTo>
                    <a:pt x="104" y="73"/>
                  </a:lnTo>
                  <a:lnTo>
                    <a:pt x="106" y="52"/>
                  </a:lnTo>
                  <a:lnTo>
                    <a:pt x="108" y="0"/>
                  </a:lnTo>
                  <a:lnTo>
                    <a:pt x="111" y="8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1" name="Freeform 133"/>
            <p:cNvSpPr>
              <a:spLocks/>
            </p:cNvSpPr>
            <p:nvPr/>
          </p:nvSpPr>
          <p:spPr bwMode="auto">
            <a:xfrm>
              <a:off x="2668241" y="1711075"/>
              <a:ext cx="88900" cy="1993900"/>
            </a:xfrm>
            <a:custGeom>
              <a:avLst/>
              <a:gdLst>
                <a:gd name="T0" fmla="*/ 0 w 110"/>
                <a:gd name="T1" fmla="*/ 53 h 2511"/>
                <a:gd name="T2" fmla="*/ 2 w 110"/>
                <a:gd name="T3" fmla="*/ 43 h 2511"/>
                <a:gd name="T4" fmla="*/ 3 w 110"/>
                <a:gd name="T5" fmla="*/ 42 h 2511"/>
                <a:gd name="T6" fmla="*/ 6 w 110"/>
                <a:gd name="T7" fmla="*/ 91 h 2511"/>
                <a:gd name="T8" fmla="*/ 8 w 110"/>
                <a:gd name="T9" fmla="*/ 68 h 2511"/>
                <a:gd name="T10" fmla="*/ 11 w 110"/>
                <a:gd name="T11" fmla="*/ 74 h 2511"/>
                <a:gd name="T12" fmla="*/ 13 w 110"/>
                <a:gd name="T13" fmla="*/ 88 h 2511"/>
                <a:gd name="T14" fmla="*/ 15 w 110"/>
                <a:gd name="T15" fmla="*/ 49 h 2511"/>
                <a:gd name="T16" fmla="*/ 18 w 110"/>
                <a:gd name="T17" fmla="*/ 78 h 2511"/>
                <a:gd name="T18" fmla="*/ 19 w 110"/>
                <a:gd name="T19" fmla="*/ 61 h 2511"/>
                <a:gd name="T20" fmla="*/ 21 w 110"/>
                <a:gd name="T21" fmla="*/ 24 h 2511"/>
                <a:gd name="T22" fmla="*/ 24 w 110"/>
                <a:gd name="T23" fmla="*/ 68 h 2511"/>
                <a:gd name="T24" fmla="*/ 26 w 110"/>
                <a:gd name="T25" fmla="*/ 24 h 2511"/>
                <a:gd name="T26" fmla="*/ 29 w 110"/>
                <a:gd name="T27" fmla="*/ 0 h 2511"/>
                <a:gd name="T28" fmla="*/ 31 w 110"/>
                <a:gd name="T29" fmla="*/ 16 h 2511"/>
                <a:gd name="T30" fmla="*/ 32 w 110"/>
                <a:gd name="T31" fmla="*/ 422 h 2511"/>
                <a:gd name="T32" fmla="*/ 35 w 110"/>
                <a:gd name="T33" fmla="*/ 1226 h 2511"/>
                <a:gd name="T34" fmla="*/ 37 w 110"/>
                <a:gd name="T35" fmla="*/ 1224 h 2511"/>
                <a:gd name="T36" fmla="*/ 39 w 110"/>
                <a:gd name="T37" fmla="*/ 1221 h 2511"/>
                <a:gd name="T38" fmla="*/ 42 w 110"/>
                <a:gd name="T39" fmla="*/ 1224 h 2511"/>
                <a:gd name="T40" fmla="*/ 44 w 110"/>
                <a:gd name="T41" fmla="*/ 1221 h 2511"/>
                <a:gd name="T42" fmla="*/ 45 w 110"/>
                <a:gd name="T43" fmla="*/ 1221 h 2511"/>
                <a:gd name="T44" fmla="*/ 48 w 110"/>
                <a:gd name="T45" fmla="*/ 1220 h 2511"/>
                <a:gd name="T46" fmla="*/ 50 w 110"/>
                <a:gd name="T47" fmla="*/ 1224 h 2511"/>
                <a:gd name="T48" fmla="*/ 53 w 110"/>
                <a:gd name="T49" fmla="*/ 1218 h 2511"/>
                <a:gd name="T50" fmla="*/ 55 w 110"/>
                <a:gd name="T51" fmla="*/ 1221 h 2511"/>
                <a:gd name="T52" fmla="*/ 57 w 110"/>
                <a:gd name="T53" fmla="*/ 1219 h 2511"/>
                <a:gd name="T54" fmla="*/ 59 w 110"/>
                <a:gd name="T55" fmla="*/ 1223 h 2511"/>
                <a:gd name="T56" fmla="*/ 61 w 110"/>
                <a:gd name="T57" fmla="*/ 1224 h 2511"/>
                <a:gd name="T58" fmla="*/ 63 w 110"/>
                <a:gd name="T59" fmla="*/ 1223 h 2511"/>
                <a:gd name="T60" fmla="*/ 66 w 110"/>
                <a:gd name="T61" fmla="*/ 1288 h 2511"/>
                <a:gd name="T62" fmla="*/ 68 w 110"/>
                <a:gd name="T63" fmla="*/ 2421 h 2511"/>
                <a:gd name="T64" fmla="*/ 71 w 110"/>
                <a:gd name="T65" fmla="*/ 2432 h 2511"/>
                <a:gd name="T66" fmla="*/ 72 w 110"/>
                <a:gd name="T67" fmla="*/ 2407 h 2511"/>
                <a:gd name="T68" fmla="*/ 74 w 110"/>
                <a:gd name="T69" fmla="*/ 2439 h 2511"/>
                <a:gd name="T70" fmla="*/ 77 w 110"/>
                <a:gd name="T71" fmla="*/ 2434 h 2511"/>
                <a:gd name="T72" fmla="*/ 79 w 110"/>
                <a:gd name="T73" fmla="*/ 2420 h 2511"/>
                <a:gd name="T74" fmla="*/ 82 w 110"/>
                <a:gd name="T75" fmla="*/ 2457 h 2511"/>
                <a:gd name="T76" fmla="*/ 84 w 110"/>
                <a:gd name="T77" fmla="*/ 2420 h 2511"/>
                <a:gd name="T78" fmla="*/ 85 w 110"/>
                <a:gd name="T79" fmla="*/ 2431 h 2511"/>
                <a:gd name="T80" fmla="*/ 88 w 110"/>
                <a:gd name="T81" fmla="*/ 2458 h 2511"/>
                <a:gd name="T82" fmla="*/ 90 w 110"/>
                <a:gd name="T83" fmla="*/ 2409 h 2511"/>
                <a:gd name="T84" fmla="*/ 92 w 110"/>
                <a:gd name="T85" fmla="*/ 2444 h 2511"/>
                <a:gd name="T86" fmla="*/ 95 w 110"/>
                <a:gd name="T87" fmla="*/ 2461 h 2511"/>
                <a:gd name="T88" fmla="*/ 97 w 110"/>
                <a:gd name="T89" fmla="*/ 2445 h 2511"/>
                <a:gd name="T90" fmla="*/ 98 w 110"/>
                <a:gd name="T91" fmla="*/ 2502 h 2511"/>
                <a:gd name="T92" fmla="*/ 101 w 110"/>
                <a:gd name="T93" fmla="*/ 2502 h 2511"/>
                <a:gd name="T94" fmla="*/ 103 w 110"/>
                <a:gd name="T95" fmla="*/ 2511 h 2511"/>
                <a:gd name="T96" fmla="*/ 106 w 110"/>
                <a:gd name="T97" fmla="*/ 2509 h 2511"/>
                <a:gd name="T98" fmla="*/ 108 w 110"/>
                <a:gd name="T99" fmla="*/ 2402 h 2511"/>
                <a:gd name="T100" fmla="*/ 110 w 110"/>
                <a:gd name="T101" fmla="*/ 2415 h 2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11">
                  <a:moveTo>
                    <a:pt x="0" y="53"/>
                  </a:moveTo>
                  <a:lnTo>
                    <a:pt x="2" y="43"/>
                  </a:lnTo>
                  <a:lnTo>
                    <a:pt x="3" y="42"/>
                  </a:lnTo>
                  <a:lnTo>
                    <a:pt x="6" y="91"/>
                  </a:lnTo>
                  <a:lnTo>
                    <a:pt x="8" y="68"/>
                  </a:lnTo>
                  <a:lnTo>
                    <a:pt x="11" y="74"/>
                  </a:lnTo>
                  <a:lnTo>
                    <a:pt x="13" y="88"/>
                  </a:lnTo>
                  <a:lnTo>
                    <a:pt x="15" y="49"/>
                  </a:lnTo>
                  <a:lnTo>
                    <a:pt x="18" y="78"/>
                  </a:lnTo>
                  <a:lnTo>
                    <a:pt x="19" y="61"/>
                  </a:lnTo>
                  <a:lnTo>
                    <a:pt x="21" y="24"/>
                  </a:lnTo>
                  <a:lnTo>
                    <a:pt x="24" y="68"/>
                  </a:lnTo>
                  <a:lnTo>
                    <a:pt x="26" y="24"/>
                  </a:lnTo>
                  <a:lnTo>
                    <a:pt x="29" y="0"/>
                  </a:lnTo>
                  <a:lnTo>
                    <a:pt x="31" y="16"/>
                  </a:lnTo>
                  <a:lnTo>
                    <a:pt x="32" y="422"/>
                  </a:lnTo>
                  <a:lnTo>
                    <a:pt x="35" y="1226"/>
                  </a:lnTo>
                  <a:lnTo>
                    <a:pt x="37" y="1224"/>
                  </a:lnTo>
                  <a:lnTo>
                    <a:pt x="39" y="1221"/>
                  </a:lnTo>
                  <a:lnTo>
                    <a:pt x="42" y="1224"/>
                  </a:lnTo>
                  <a:lnTo>
                    <a:pt x="44" y="1221"/>
                  </a:lnTo>
                  <a:lnTo>
                    <a:pt x="45" y="1221"/>
                  </a:lnTo>
                  <a:lnTo>
                    <a:pt x="48" y="1220"/>
                  </a:lnTo>
                  <a:lnTo>
                    <a:pt x="50" y="1224"/>
                  </a:lnTo>
                  <a:lnTo>
                    <a:pt x="53" y="1218"/>
                  </a:lnTo>
                  <a:lnTo>
                    <a:pt x="55" y="1221"/>
                  </a:lnTo>
                  <a:lnTo>
                    <a:pt x="57" y="1219"/>
                  </a:lnTo>
                  <a:lnTo>
                    <a:pt x="59" y="1223"/>
                  </a:lnTo>
                  <a:lnTo>
                    <a:pt x="61" y="1224"/>
                  </a:lnTo>
                  <a:lnTo>
                    <a:pt x="63" y="1223"/>
                  </a:lnTo>
                  <a:lnTo>
                    <a:pt x="66" y="1288"/>
                  </a:lnTo>
                  <a:lnTo>
                    <a:pt x="68" y="2421"/>
                  </a:lnTo>
                  <a:lnTo>
                    <a:pt x="71" y="2432"/>
                  </a:lnTo>
                  <a:lnTo>
                    <a:pt x="72" y="2407"/>
                  </a:lnTo>
                  <a:lnTo>
                    <a:pt x="74" y="2439"/>
                  </a:lnTo>
                  <a:lnTo>
                    <a:pt x="77" y="2434"/>
                  </a:lnTo>
                  <a:lnTo>
                    <a:pt x="79" y="2420"/>
                  </a:lnTo>
                  <a:lnTo>
                    <a:pt x="82" y="2457"/>
                  </a:lnTo>
                  <a:lnTo>
                    <a:pt x="84" y="2420"/>
                  </a:lnTo>
                  <a:lnTo>
                    <a:pt x="85" y="2431"/>
                  </a:lnTo>
                  <a:lnTo>
                    <a:pt x="88" y="2458"/>
                  </a:lnTo>
                  <a:lnTo>
                    <a:pt x="90" y="2409"/>
                  </a:lnTo>
                  <a:lnTo>
                    <a:pt x="92" y="2444"/>
                  </a:lnTo>
                  <a:lnTo>
                    <a:pt x="95" y="2461"/>
                  </a:lnTo>
                  <a:lnTo>
                    <a:pt x="97" y="2445"/>
                  </a:lnTo>
                  <a:lnTo>
                    <a:pt x="98" y="2502"/>
                  </a:lnTo>
                  <a:lnTo>
                    <a:pt x="101" y="2502"/>
                  </a:lnTo>
                  <a:lnTo>
                    <a:pt x="103" y="2511"/>
                  </a:lnTo>
                  <a:lnTo>
                    <a:pt x="106" y="2509"/>
                  </a:lnTo>
                  <a:lnTo>
                    <a:pt x="108" y="2402"/>
                  </a:lnTo>
                  <a:lnTo>
                    <a:pt x="110" y="241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2" name="Freeform 134"/>
            <p:cNvSpPr>
              <a:spLocks/>
            </p:cNvSpPr>
            <p:nvPr/>
          </p:nvSpPr>
          <p:spPr bwMode="auto">
            <a:xfrm>
              <a:off x="2757141" y="1604713"/>
              <a:ext cx="87312" cy="2117725"/>
            </a:xfrm>
            <a:custGeom>
              <a:avLst/>
              <a:gdLst>
                <a:gd name="T0" fmla="*/ 0 w 111"/>
                <a:gd name="T1" fmla="*/ 2550 h 2668"/>
                <a:gd name="T2" fmla="*/ 3 w 111"/>
                <a:gd name="T3" fmla="*/ 2571 h 2668"/>
                <a:gd name="T4" fmla="*/ 4 w 111"/>
                <a:gd name="T5" fmla="*/ 2526 h 2668"/>
                <a:gd name="T6" fmla="*/ 6 w 111"/>
                <a:gd name="T7" fmla="*/ 2559 h 2668"/>
                <a:gd name="T8" fmla="*/ 9 w 111"/>
                <a:gd name="T9" fmla="*/ 2562 h 2668"/>
                <a:gd name="T10" fmla="*/ 11 w 111"/>
                <a:gd name="T11" fmla="*/ 2545 h 2668"/>
                <a:gd name="T12" fmla="*/ 14 w 111"/>
                <a:gd name="T13" fmla="*/ 2598 h 2668"/>
                <a:gd name="T14" fmla="*/ 16 w 111"/>
                <a:gd name="T15" fmla="*/ 2585 h 2668"/>
                <a:gd name="T16" fmla="*/ 17 w 111"/>
                <a:gd name="T17" fmla="*/ 2601 h 2668"/>
                <a:gd name="T18" fmla="*/ 20 w 111"/>
                <a:gd name="T19" fmla="*/ 2656 h 2668"/>
                <a:gd name="T20" fmla="*/ 22 w 111"/>
                <a:gd name="T21" fmla="*/ 2616 h 2668"/>
                <a:gd name="T22" fmla="*/ 24 w 111"/>
                <a:gd name="T23" fmla="*/ 2668 h 2668"/>
                <a:gd name="T24" fmla="*/ 27 w 111"/>
                <a:gd name="T25" fmla="*/ 2466 h 2668"/>
                <a:gd name="T26" fmla="*/ 29 w 111"/>
                <a:gd name="T27" fmla="*/ 1334 h 2668"/>
                <a:gd name="T28" fmla="*/ 30 w 111"/>
                <a:gd name="T29" fmla="*/ 1350 h 2668"/>
                <a:gd name="T30" fmla="*/ 33 w 111"/>
                <a:gd name="T31" fmla="*/ 1355 h 2668"/>
                <a:gd name="T32" fmla="*/ 35 w 111"/>
                <a:gd name="T33" fmla="*/ 1349 h 2668"/>
                <a:gd name="T34" fmla="*/ 38 w 111"/>
                <a:gd name="T35" fmla="*/ 1352 h 2668"/>
                <a:gd name="T36" fmla="*/ 40 w 111"/>
                <a:gd name="T37" fmla="*/ 1354 h 2668"/>
                <a:gd name="T38" fmla="*/ 42 w 111"/>
                <a:gd name="T39" fmla="*/ 1350 h 2668"/>
                <a:gd name="T40" fmla="*/ 44 w 111"/>
                <a:gd name="T41" fmla="*/ 1354 h 2668"/>
                <a:gd name="T42" fmla="*/ 46 w 111"/>
                <a:gd name="T43" fmla="*/ 1350 h 2668"/>
                <a:gd name="T44" fmla="*/ 48 w 111"/>
                <a:gd name="T45" fmla="*/ 1355 h 2668"/>
                <a:gd name="T46" fmla="*/ 51 w 111"/>
                <a:gd name="T47" fmla="*/ 1355 h 2668"/>
                <a:gd name="T48" fmla="*/ 53 w 111"/>
                <a:gd name="T49" fmla="*/ 1353 h 2668"/>
                <a:gd name="T50" fmla="*/ 56 w 111"/>
                <a:gd name="T51" fmla="*/ 1355 h 2668"/>
                <a:gd name="T52" fmla="*/ 57 w 111"/>
                <a:gd name="T53" fmla="*/ 1356 h 2668"/>
                <a:gd name="T54" fmla="*/ 59 w 111"/>
                <a:gd name="T55" fmla="*/ 278 h 2668"/>
                <a:gd name="T56" fmla="*/ 62 w 111"/>
                <a:gd name="T57" fmla="*/ 0 h 2668"/>
                <a:gd name="T58" fmla="*/ 64 w 111"/>
                <a:gd name="T59" fmla="*/ 63 h 2668"/>
                <a:gd name="T60" fmla="*/ 66 w 111"/>
                <a:gd name="T61" fmla="*/ 62 h 2668"/>
                <a:gd name="T62" fmla="*/ 69 w 111"/>
                <a:gd name="T63" fmla="*/ 47 h 2668"/>
                <a:gd name="T64" fmla="*/ 70 w 111"/>
                <a:gd name="T65" fmla="*/ 99 h 2668"/>
                <a:gd name="T66" fmla="*/ 72 w 111"/>
                <a:gd name="T67" fmla="*/ 65 h 2668"/>
                <a:gd name="T68" fmla="*/ 75 w 111"/>
                <a:gd name="T69" fmla="*/ 70 h 2668"/>
                <a:gd name="T70" fmla="*/ 77 w 111"/>
                <a:gd name="T71" fmla="*/ 94 h 2668"/>
                <a:gd name="T72" fmla="*/ 80 w 111"/>
                <a:gd name="T73" fmla="*/ 48 h 2668"/>
                <a:gd name="T74" fmla="*/ 82 w 111"/>
                <a:gd name="T75" fmla="*/ 66 h 2668"/>
                <a:gd name="T76" fmla="*/ 83 w 111"/>
                <a:gd name="T77" fmla="*/ 63 h 2668"/>
                <a:gd name="T78" fmla="*/ 86 w 111"/>
                <a:gd name="T79" fmla="*/ 10 h 2668"/>
                <a:gd name="T80" fmla="*/ 88 w 111"/>
                <a:gd name="T81" fmla="*/ 53 h 2668"/>
                <a:gd name="T82" fmla="*/ 90 w 111"/>
                <a:gd name="T83" fmla="*/ 6 h 2668"/>
                <a:gd name="T84" fmla="*/ 93 w 111"/>
                <a:gd name="T85" fmla="*/ 5 h 2668"/>
                <a:gd name="T86" fmla="*/ 95 w 111"/>
                <a:gd name="T87" fmla="*/ 147 h 2668"/>
                <a:gd name="T88" fmla="*/ 97 w 111"/>
                <a:gd name="T89" fmla="*/ 107 h 2668"/>
                <a:gd name="T90" fmla="*/ 99 w 111"/>
                <a:gd name="T91" fmla="*/ 112 h 2668"/>
                <a:gd name="T92" fmla="*/ 101 w 111"/>
                <a:gd name="T93" fmla="*/ 130 h 2668"/>
                <a:gd name="T94" fmla="*/ 104 w 111"/>
                <a:gd name="T95" fmla="*/ 90 h 2668"/>
                <a:gd name="T96" fmla="*/ 106 w 111"/>
                <a:gd name="T97" fmla="*/ 125 h 2668"/>
                <a:gd name="T98" fmla="*/ 109 w 111"/>
                <a:gd name="T99" fmla="*/ 118 h 2668"/>
                <a:gd name="T100" fmla="*/ 111 w 111"/>
                <a:gd name="T101" fmla="*/ 82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68">
                  <a:moveTo>
                    <a:pt x="0" y="2550"/>
                  </a:moveTo>
                  <a:lnTo>
                    <a:pt x="3" y="2571"/>
                  </a:lnTo>
                  <a:lnTo>
                    <a:pt x="4" y="2526"/>
                  </a:lnTo>
                  <a:lnTo>
                    <a:pt x="6" y="2559"/>
                  </a:lnTo>
                  <a:lnTo>
                    <a:pt x="9" y="2562"/>
                  </a:lnTo>
                  <a:lnTo>
                    <a:pt x="11" y="2545"/>
                  </a:lnTo>
                  <a:lnTo>
                    <a:pt x="14" y="2598"/>
                  </a:lnTo>
                  <a:lnTo>
                    <a:pt x="16" y="2585"/>
                  </a:lnTo>
                  <a:lnTo>
                    <a:pt x="17" y="2601"/>
                  </a:lnTo>
                  <a:lnTo>
                    <a:pt x="20" y="2656"/>
                  </a:lnTo>
                  <a:lnTo>
                    <a:pt x="22" y="2616"/>
                  </a:lnTo>
                  <a:lnTo>
                    <a:pt x="24" y="2668"/>
                  </a:lnTo>
                  <a:lnTo>
                    <a:pt x="27" y="2466"/>
                  </a:lnTo>
                  <a:lnTo>
                    <a:pt x="29" y="1334"/>
                  </a:lnTo>
                  <a:lnTo>
                    <a:pt x="30" y="1350"/>
                  </a:lnTo>
                  <a:lnTo>
                    <a:pt x="33" y="1355"/>
                  </a:lnTo>
                  <a:lnTo>
                    <a:pt x="35" y="1349"/>
                  </a:lnTo>
                  <a:lnTo>
                    <a:pt x="38" y="1352"/>
                  </a:lnTo>
                  <a:lnTo>
                    <a:pt x="40" y="1354"/>
                  </a:lnTo>
                  <a:lnTo>
                    <a:pt x="42" y="1350"/>
                  </a:lnTo>
                  <a:lnTo>
                    <a:pt x="44" y="1354"/>
                  </a:lnTo>
                  <a:lnTo>
                    <a:pt x="46" y="1350"/>
                  </a:lnTo>
                  <a:lnTo>
                    <a:pt x="48" y="1355"/>
                  </a:lnTo>
                  <a:lnTo>
                    <a:pt x="51" y="1355"/>
                  </a:lnTo>
                  <a:lnTo>
                    <a:pt x="53" y="1353"/>
                  </a:lnTo>
                  <a:lnTo>
                    <a:pt x="56" y="1355"/>
                  </a:lnTo>
                  <a:lnTo>
                    <a:pt x="57" y="1356"/>
                  </a:lnTo>
                  <a:lnTo>
                    <a:pt x="59" y="278"/>
                  </a:lnTo>
                  <a:lnTo>
                    <a:pt x="62" y="0"/>
                  </a:lnTo>
                  <a:lnTo>
                    <a:pt x="64" y="63"/>
                  </a:lnTo>
                  <a:lnTo>
                    <a:pt x="66" y="62"/>
                  </a:lnTo>
                  <a:lnTo>
                    <a:pt x="69" y="47"/>
                  </a:lnTo>
                  <a:lnTo>
                    <a:pt x="70" y="99"/>
                  </a:lnTo>
                  <a:lnTo>
                    <a:pt x="72" y="65"/>
                  </a:lnTo>
                  <a:lnTo>
                    <a:pt x="75" y="70"/>
                  </a:lnTo>
                  <a:lnTo>
                    <a:pt x="77" y="94"/>
                  </a:lnTo>
                  <a:lnTo>
                    <a:pt x="80" y="48"/>
                  </a:lnTo>
                  <a:lnTo>
                    <a:pt x="82" y="66"/>
                  </a:lnTo>
                  <a:lnTo>
                    <a:pt x="83" y="63"/>
                  </a:lnTo>
                  <a:lnTo>
                    <a:pt x="86" y="10"/>
                  </a:lnTo>
                  <a:lnTo>
                    <a:pt x="88" y="53"/>
                  </a:lnTo>
                  <a:lnTo>
                    <a:pt x="90" y="6"/>
                  </a:lnTo>
                  <a:lnTo>
                    <a:pt x="93" y="5"/>
                  </a:lnTo>
                  <a:lnTo>
                    <a:pt x="95" y="147"/>
                  </a:lnTo>
                  <a:lnTo>
                    <a:pt x="97" y="107"/>
                  </a:lnTo>
                  <a:lnTo>
                    <a:pt x="99" y="112"/>
                  </a:lnTo>
                  <a:lnTo>
                    <a:pt x="101" y="130"/>
                  </a:lnTo>
                  <a:lnTo>
                    <a:pt x="104" y="90"/>
                  </a:lnTo>
                  <a:lnTo>
                    <a:pt x="106" y="125"/>
                  </a:lnTo>
                  <a:lnTo>
                    <a:pt x="109" y="118"/>
                  </a:lnTo>
                  <a:lnTo>
                    <a:pt x="111" y="8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3" name="Freeform 135"/>
            <p:cNvSpPr>
              <a:spLocks/>
            </p:cNvSpPr>
            <p:nvPr/>
          </p:nvSpPr>
          <p:spPr bwMode="auto">
            <a:xfrm>
              <a:off x="2844453" y="1606300"/>
              <a:ext cx="87312" cy="2166938"/>
            </a:xfrm>
            <a:custGeom>
              <a:avLst/>
              <a:gdLst>
                <a:gd name="T0" fmla="*/ 0 w 109"/>
                <a:gd name="T1" fmla="*/ 81 h 2732"/>
                <a:gd name="T2" fmla="*/ 1 w 109"/>
                <a:gd name="T3" fmla="*/ 128 h 2732"/>
                <a:gd name="T4" fmla="*/ 4 w 109"/>
                <a:gd name="T5" fmla="*/ 83 h 2732"/>
                <a:gd name="T6" fmla="*/ 6 w 109"/>
                <a:gd name="T7" fmla="*/ 58 h 2732"/>
                <a:gd name="T8" fmla="*/ 8 w 109"/>
                <a:gd name="T9" fmla="*/ 79 h 2732"/>
                <a:gd name="T10" fmla="*/ 11 w 109"/>
                <a:gd name="T11" fmla="*/ 0 h 2732"/>
                <a:gd name="T12" fmla="*/ 13 w 109"/>
                <a:gd name="T13" fmla="*/ 1203 h 2732"/>
                <a:gd name="T14" fmla="*/ 14 w 109"/>
                <a:gd name="T15" fmla="*/ 1357 h 2732"/>
                <a:gd name="T16" fmla="*/ 17 w 109"/>
                <a:gd name="T17" fmla="*/ 1359 h 2732"/>
                <a:gd name="T18" fmla="*/ 19 w 109"/>
                <a:gd name="T19" fmla="*/ 1358 h 2732"/>
                <a:gd name="T20" fmla="*/ 22 w 109"/>
                <a:gd name="T21" fmla="*/ 1357 h 2732"/>
                <a:gd name="T22" fmla="*/ 24 w 109"/>
                <a:gd name="T23" fmla="*/ 1358 h 2732"/>
                <a:gd name="T24" fmla="*/ 26 w 109"/>
                <a:gd name="T25" fmla="*/ 1355 h 2732"/>
                <a:gd name="T26" fmla="*/ 28 w 109"/>
                <a:gd name="T27" fmla="*/ 1355 h 2732"/>
                <a:gd name="T28" fmla="*/ 30 w 109"/>
                <a:gd name="T29" fmla="*/ 1355 h 2732"/>
                <a:gd name="T30" fmla="*/ 32 w 109"/>
                <a:gd name="T31" fmla="*/ 1357 h 2732"/>
                <a:gd name="T32" fmla="*/ 35 w 109"/>
                <a:gd name="T33" fmla="*/ 1353 h 2732"/>
                <a:gd name="T34" fmla="*/ 37 w 109"/>
                <a:gd name="T35" fmla="*/ 1357 h 2732"/>
                <a:gd name="T36" fmla="*/ 40 w 109"/>
                <a:gd name="T37" fmla="*/ 1355 h 2732"/>
                <a:gd name="T38" fmla="*/ 41 w 109"/>
                <a:gd name="T39" fmla="*/ 2645 h 2732"/>
                <a:gd name="T40" fmla="*/ 43 w 109"/>
                <a:gd name="T41" fmla="*/ 2633 h 2732"/>
                <a:gd name="T42" fmla="*/ 46 w 109"/>
                <a:gd name="T43" fmla="*/ 2647 h 2732"/>
                <a:gd name="T44" fmla="*/ 48 w 109"/>
                <a:gd name="T45" fmla="*/ 2655 h 2732"/>
                <a:gd name="T46" fmla="*/ 50 w 109"/>
                <a:gd name="T47" fmla="*/ 2613 h 2732"/>
                <a:gd name="T48" fmla="*/ 53 w 109"/>
                <a:gd name="T49" fmla="*/ 2644 h 2732"/>
                <a:gd name="T50" fmla="*/ 54 w 109"/>
                <a:gd name="T51" fmla="*/ 2636 h 2732"/>
                <a:gd name="T52" fmla="*/ 56 w 109"/>
                <a:gd name="T53" fmla="*/ 2623 h 2732"/>
                <a:gd name="T54" fmla="*/ 59 w 109"/>
                <a:gd name="T55" fmla="*/ 2673 h 2732"/>
                <a:gd name="T56" fmla="*/ 61 w 109"/>
                <a:gd name="T57" fmla="*/ 2645 h 2732"/>
                <a:gd name="T58" fmla="*/ 64 w 109"/>
                <a:gd name="T59" fmla="*/ 2671 h 2732"/>
                <a:gd name="T60" fmla="*/ 66 w 109"/>
                <a:gd name="T61" fmla="*/ 2732 h 2732"/>
                <a:gd name="T62" fmla="*/ 67 w 109"/>
                <a:gd name="T63" fmla="*/ 2701 h 2732"/>
                <a:gd name="T64" fmla="*/ 70 w 109"/>
                <a:gd name="T65" fmla="*/ 2707 h 2732"/>
                <a:gd name="T66" fmla="*/ 72 w 109"/>
                <a:gd name="T67" fmla="*/ 2623 h 2732"/>
                <a:gd name="T68" fmla="*/ 74 w 109"/>
                <a:gd name="T69" fmla="*/ 2591 h 2732"/>
                <a:gd name="T70" fmla="*/ 77 w 109"/>
                <a:gd name="T71" fmla="*/ 2627 h 2732"/>
                <a:gd name="T72" fmla="*/ 79 w 109"/>
                <a:gd name="T73" fmla="*/ 2614 h 2732"/>
                <a:gd name="T74" fmla="*/ 80 w 109"/>
                <a:gd name="T75" fmla="*/ 2605 h 2732"/>
                <a:gd name="T76" fmla="*/ 83 w 109"/>
                <a:gd name="T77" fmla="*/ 2648 h 2732"/>
                <a:gd name="T78" fmla="*/ 85 w 109"/>
                <a:gd name="T79" fmla="*/ 2608 h 2732"/>
                <a:gd name="T80" fmla="*/ 88 w 109"/>
                <a:gd name="T81" fmla="*/ 2630 h 2732"/>
                <a:gd name="T82" fmla="*/ 90 w 109"/>
                <a:gd name="T83" fmla="*/ 2667 h 2732"/>
                <a:gd name="T84" fmla="*/ 92 w 109"/>
                <a:gd name="T85" fmla="*/ 2630 h 2732"/>
                <a:gd name="T86" fmla="*/ 94 w 109"/>
                <a:gd name="T87" fmla="*/ 2710 h 2732"/>
                <a:gd name="T88" fmla="*/ 96 w 109"/>
                <a:gd name="T89" fmla="*/ 1656 h 2732"/>
                <a:gd name="T90" fmla="*/ 98 w 109"/>
                <a:gd name="T91" fmla="*/ 1341 h 2732"/>
                <a:gd name="T92" fmla="*/ 101 w 109"/>
                <a:gd name="T93" fmla="*/ 1348 h 2732"/>
                <a:gd name="T94" fmla="*/ 103 w 109"/>
                <a:gd name="T95" fmla="*/ 1354 h 2732"/>
                <a:gd name="T96" fmla="*/ 106 w 109"/>
                <a:gd name="T97" fmla="*/ 1346 h 2732"/>
                <a:gd name="T98" fmla="*/ 108 w 109"/>
                <a:gd name="T99" fmla="*/ 1357 h 2732"/>
                <a:gd name="T100" fmla="*/ 109 w 109"/>
                <a:gd name="T101" fmla="*/ 1354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2732">
                  <a:moveTo>
                    <a:pt x="0" y="81"/>
                  </a:moveTo>
                  <a:lnTo>
                    <a:pt x="1" y="128"/>
                  </a:lnTo>
                  <a:lnTo>
                    <a:pt x="4" y="83"/>
                  </a:lnTo>
                  <a:lnTo>
                    <a:pt x="6" y="58"/>
                  </a:lnTo>
                  <a:lnTo>
                    <a:pt x="8" y="79"/>
                  </a:lnTo>
                  <a:lnTo>
                    <a:pt x="11" y="0"/>
                  </a:lnTo>
                  <a:lnTo>
                    <a:pt x="13" y="1203"/>
                  </a:lnTo>
                  <a:lnTo>
                    <a:pt x="14" y="1357"/>
                  </a:lnTo>
                  <a:lnTo>
                    <a:pt x="17" y="1359"/>
                  </a:lnTo>
                  <a:lnTo>
                    <a:pt x="19" y="1358"/>
                  </a:lnTo>
                  <a:lnTo>
                    <a:pt x="22" y="1357"/>
                  </a:lnTo>
                  <a:lnTo>
                    <a:pt x="24" y="1358"/>
                  </a:lnTo>
                  <a:lnTo>
                    <a:pt x="26" y="1355"/>
                  </a:lnTo>
                  <a:lnTo>
                    <a:pt x="28" y="1355"/>
                  </a:lnTo>
                  <a:lnTo>
                    <a:pt x="30" y="1355"/>
                  </a:lnTo>
                  <a:lnTo>
                    <a:pt x="32" y="1357"/>
                  </a:lnTo>
                  <a:lnTo>
                    <a:pt x="35" y="1353"/>
                  </a:lnTo>
                  <a:lnTo>
                    <a:pt x="37" y="1357"/>
                  </a:lnTo>
                  <a:lnTo>
                    <a:pt x="40" y="1355"/>
                  </a:lnTo>
                  <a:lnTo>
                    <a:pt x="41" y="2645"/>
                  </a:lnTo>
                  <a:lnTo>
                    <a:pt x="43" y="2633"/>
                  </a:lnTo>
                  <a:lnTo>
                    <a:pt x="46" y="2647"/>
                  </a:lnTo>
                  <a:lnTo>
                    <a:pt x="48" y="2655"/>
                  </a:lnTo>
                  <a:lnTo>
                    <a:pt x="50" y="2613"/>
                  </a:lnTo>
                  <a:lnTo>
                    <a:pt x="53" y="2644"/>
                  </a:lnTo>
                  <a:lnTo>
                    <a:pt x="54" y="2636"/>
                  </a:lnTo>
                  <a:lnTo>
                    <a:pt x="56" y="2623"/>
                  </a:lnTo>
                  <a:lnTo>
                    <a:pt x="59" y="2673"/>
                  </a:lnTo>
                  <a:lnTo>
                    <a:pt x="61" y="2645"/>
                  </a:lnTo>
                  <a:lnTo>
                    <a:pt x="64" y="2671"/>
                  </a:lnTo>
                  <a:lnTo>
                    <a:pt x="66" y="2732"/>
                  </a:lnTo>
                  <a:lnTo>
                    <a:pt x="67" y="2701"/>
                  </a:lnTo>
                  <a:lnTo>
                    <a:pt x="70" y="2707"/>
                  </a:lnTo>
                  <a:lnTo>
                    <a:pt x="72" y="2623"/>
                  </a:lnTo>
                  <a:lnTo>
                    <a:pt x="74" y="2591"/>
                  </a:lnTo>
                  <a:lnTo>
                    <a:pt x="77" y="2627"/>
                  </a:lnTo>
                  <a:lnTo>
                    <a:pt x="79" y="2614"/>
                  </a:lnTo>
                  <a:lnTo>
                    <a:pt x="80" y="2605"/>
                  </a:lnTo>
                  <a:lnTo>
                    <a:pt x="83" y="2648"/>
                  </a:lnTo>
                  <a:lnTo>
                    <a:pt x="85" y="2608"/>
                  </a:lnTo>
                  <a:lnTo>
                    <a:pt x="88" y="2630"/>
                  </a:lnTo>
                  <a:lnTo>
                    <a:pt x="90" y="2667"/>
                  </a:lnTo>
                  <a:lnTo>
                    <a:pt x="92" y="2630"/>
                  </a:lnTo>
                  <a:lnTo>
                    <a:pt x="94" y="2710"/>
                  </a:lnTo>
                  <a:lnTo>
                    <a:pt x="96" y="1656"/>
                  </a:lnTo>
                  <a:lnTo>
                    <a:pt x="98" y="1341"/>
                  </a:lnTo>
                  <a:lnTo>
                    <a:pt x="101" y="1348"/>
                  </a:lnTo>
                  <a:lnTo>
                    <a:pt x="103" y="1354"/>
                  </a:lnTo>
                  <a:lnTo>
                    <a:pt x="106" y="1346"/>
                  </a:lnTo>
                  <a:lnTo>
                    <a:pt x="108" y="1357"/>
                  </a:lnTo>
                  <a:lnTo>
                    <a:pt x="109" y="135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4" name="Freeform 136"/>
            <p:cNvSpPr>
              <a:spLocks/>
            </p:cNvSpPr>
            <p:nvPr/>
          </p:nvSpPr>
          <p:spPr bwMode="auto">
            <a:xfrm>
              <a:off x="2931766" y="1577725"/>
              <a:ext cx="87312" cy="2214563"/>
            </a:xfrm>
            <a:custGeom>
              <a:avLst/>
              <a:gdLst>
                <a:gd name="T0" fmla="*/ 0 w 111"/>
                <a:gd name="T1" fmla="*/ 1390 h 2792"/>
                <a:gd name="T2" fmla="*/ 3 w 111"/>
                <a:gd name="T3" fmla="*/ 1388 h 2792"/>
                <a:gd name="T4" fmla="*/ 5 w 111"/>
                <a:gd name="T5" fmla="*/ 1393 h 2792"/>
                <a:gd name="T6" fmla="*/ 7 w 111"/>
                <a:gd name="T7" fmla="*/ 1390 h 2792"/>
                <a:gd name="T8" fmla="*/ 10 w 111"/>
                <a:gd name="T9" fmla="*/ 1388 h 2792"/>
                <a:gd name="T10" fmla="*/ 12 w 111"/>
                <a:gd name="T11" fmla="*/ 1099 h 2792"/>
                <a:gd name="T12" fmla="*/ 14 w 111"/>
                <a:gd name="T13" fmla="*/ 143 h 2792"/>
                <a:gd name="T14" fmla="*/ 16 w 111"/>
                <a:gd name="T15" fmla="*/ 73 h 2792"/>
                <a:gd name="T16" fmla="*/ 18 w 111"/>
                <a:gd name="T17" fmla="*/ 100 h 2792"/>
                <a:gd name="T18" fmla="*/ 21 w 111"/>
                <a:gd name="T19" fmla="*/ 101 h 2792"/>
                <a:gd name="T20" fmla="*/ 23 w 111"/>
                <a:gd name="T21" fmla="*/ 75 h 2792"/>
                <a:gd name="T22" fmla="*/ 26 w 111"/>
                <a:gd name="T23" fmla="*/ 112 h 2792"/>
                <a:gd name="T24" fmla="*/ 27 w 111"/>
                <a:gd name="T25" fmla="*/ 86 h 2792"/>
                <a:gd name="T26" fmla="*/ 29 w 111"/>
                <a:gd name="T27" fmla="*/ 65 h 2792"/>
                <a:gd name="T28" fmla="*/ 32 w 111"/>
                <a:gd name="T29" fmla="*/ 93 h 2792"/>
                <a:gd name="T30" fmla="*/ 34 w 111"/>
                <a:gd name="T31" fmla="*/ 29 h 2792"/>
                <a:gd name="T32" fmla="*/ 36 w 111"/>
                <a:gd name="T33" fmla="*/ 28 h 2792"/>
                <a:gd name="T34" fmla="*/ 39 w 111"/>
                <a:gd name="T35" fmla="*/ 9 h 2792"/>
                <a:gd name="T36" fmla="*/ 40 w 111"/>
                <a:gd name="T37" fmla="*/ 0 h 2792"/>
                <a:gd name="T38" fmla="*/ 42 w 111"/>
                <a:gd name="T39" fmla="*/ 98 h 2792"/>
                <a:gd name="T40" fmla="*/ 45 w 111"/>
                <a:gd name="T41" fmla="*/ 99 h 2792"/>
                <a:gd name="T42" fmla="*/ 47 w 111"/>
                <a:gd name="T43" fmla="*/ 80 h 2792"/>
                <a:gd name="T44" fmla="*/ 50 w 111"/>
                <a:gd name="T45" fmla="*/ 130 h 2792"/>
                <a:gd name="T46" fmla="*/ 52 w 111"/>
                <a:gd name="T47" fmla="*/ 100 h 2792"/>
                <a:gd name="T48" fmla="*/ 53 w 111"/>
                <a:gd name="T49" fmla="*/ 95 h 2792"/>
                <a:gd name="T50" fmla="*/ 56 w 111"/>
                <a:gd name="T51" fmla="*/ 118 h 2792"/>
                <a:gd name="T52" fmla="*/ 58 w 111"/>
                <a:gd name="T53" fmla="*/ 56 h 2792"/>
                <a:gd name="T54" fmla="*/ 60 w 111"/>
                <a:gd name="T55" fmla="*/ 64 h 2792"/>
                <a:gd name="T56" fmla="*/ 63 w 111"/>
                <a:gd name="T57" fmla="*/ 46 h 2792"/>
                <a:gd name="T58" fmla="*/ 65 w 111"/>
                <a:gd name="T59" fmla="*/ 1048 h 2792"/>
                <a:gd name="T60" fmla="*/ 66 w 111"/>
                <a:gd name="T61" fmla="*/ 1395 h 2792"/>
                <a:gd name="T62" fmla="*/ 69 w 111"/>
                <a:gd name="T63" fmla="*/ 1393 h 2792"/>
                <a:gd name="T64" fmla="*/ 71 w 111"/>
                <a:gd name="T65" fmla="*/ 1390 h 2792"/>
                <a:gd name="T66" fmla="*/ 74 w 111"/>
                <a:gd name="T67" fmla="*/ 1390 h 2792"/>
                <a:gd name="T68" fmla="*/ 76 w 111"/>
                <a:gd name="T69" fmla="*/ 1391 h 2792"/>
                <a:gd name="T70" fmla="*/ 78 w 111"/>
                <a:gd name="T71" fmla="*/ 1389 h 2792"/>
                <a:gd name="T72" fmla="*/ 80 w 111"/>
                <a:gd name="T73" fmla="*/ 1390 h 2792"/>
                <a:gd name="T74" fmla="*/ 82 w 111"/>
                <a:gd name="T75" fmla="*/ 1391 h 2792"/>
                <a:gd name="T76" fmla="*/ 84 w 111"/>
                <a:gd name="T77" fmla="*/ 1393 h 2792"/>
                <a:gd name="T78" fmla="*/ 87 w 111"/>
                <a:gd name="T79" fmla="*/ 1572 h 2792"/>
                <a:gd name="T80" fmla="*/ 89 w 111"/>
                <a:gd name="T81" fmla="*/ 2683 h 2792"/>
                <a:gd name="T82" fmla="*/ 92 w 111"/>
                <a:gd name="T83" fmla="*/ 2648 h 2792"/>
                <a:gd name="T84" fmla="*/ 93 w 111"/>
                <a:gd name="T85" fmla="*/ 2679 h 2792"/>
                <a:gd name="T86" fmla="*/ 95 w 111"/>
                <a:gd name="T87" fmla="*/ 2695 h 2792"/>
                <a:gd name="T88" fmla="*/ 98 w 111"/>
                <a:gd name="T89" fmla="*/ 2665 h 2792"/>
                <a:gd name="T90" fmla="*/ 100 w 111"/>
                <a:gd name="T91" fmla="*/ 2715 h 2792"/>
                <a:gd name="T92" fmla="*/ 102 w 111"/>
                <a:gd name="T93" fmla="*/ 2705 h 2792"/>
                <a:gd name="T94" fmla="*/ 105 w 111"/>
                <a:gd name="T95" fmla="*/ 2707 h 2792"/>
                <a:gd name="T96" fmla="*/ 107 w 111"/>
                <a:gd name="T97" fmla="*/ 2772 h 2792"/>
                <a:gd name="T98" fmla="*/ 108 w 111"/>
                <a:gd name="T99" fmla="*/ 2754 h 2792"/>
                <a:gd name="T100" fmla="*/ 111 w 111"/>
                <a:gd name="T101" fmla="*/ 2792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92">
                  <a:moveTo>
                    <a:pt x="0" y="1390"/>
                  </a:moveTo>
                  <a:lnTo>
                    <a:pt x="3" y="1388"/>
                  </a:lnTo>
                  <a:lnTo>
                    <a:pt x="5" y="1393"/>
                  </a:lnTo>
                  <a:lnTo>
                    <a:pt x="7" y="1390"/>
                  </a:lnTo>
                  <a:lnTo>
                    <a:pt x="10" y="1388"/>
                  </a:lnTo>
                  <a:lnTo>
                    <a:pt x="12" y="1099"/>
                  </a:lnTo>
                  <a:lnTo>
                    <a:pt x="14" y="143"/>
                  </a:lnTo>
                  <a:lnTo>
                    <a:pt x="16" y="73"/>
                  </a:lnTo>
                  <a:lnTo>
                    <a:pt x="18" y="100"/>
                  </a:lnTo>
                  <a:lnTo>
                    <a:pt x="21" y="101"/>
                  </a:lnTo>
                  <a:lnTo>
                    <a:pt x="23" y="75"/>
                  </a:lnTo>
                  <a:lnTo>
                    <a:pt x="26" y="112"/>
                  </a:lnTo>
                  <a:lnTo>
                    <a:pt x="27" y="86"/>
                  </a:lnTo>
                  <a:lnTo>
                    <a:pt x="29" y="65"/>
                  </a:lnTo>
                  <a:lnTo>
                    <a:pt x="32" y="93"/>
                  </a:lnTo>
                  <a:lnTo>
                    <a:pt x="34" y="29"/>
                  </a:lnTo>
                  <a:lnTo>
                    <a:pt x="36" y="28"/>
                  </a:lnTo>
                  <a:lnTo>
                    <a:pt x="39" y="9"/>
                  </a:lnTo>
                  <a:lnTo>
                    <a:pt x="40" y="0"/>
                  </a:lnTo>
                  <a:lnTo>
                    <a:pt x="42" y="98"/>
                  </a:lnTo>
                  <a:lnTo>
                    <a:pt x="45" y="99"/>
                  </a:lnTo>
                  <a:lnTo>
                    <a:pt x="47" y="80"/>
                  </a:lnTo>
                  <a:lnTo>
                    <a:pt x="50" y="130"/>
                  </a:lnTo>
                  <a:lnTo>
                    <a:pt x="52" y="100"/>
                  </a:lnTo>
                  <a:lnTo>
                    <a:pt x="53" y="95"/>
                  </a:lnTo>
                  <a:lnTo>
                    <a:pt x="56" y="118"/>
                  </a:lnTo>
                  <a:lnTo>
                    <a:pt x="58" y="56"/>
                  </a:lnTo>
                  <a:lnTo>
                    <a:pt x="60" y="64"/>
                  </a:lnTo>
                  <a:lnTo>
                    <a:pt x="63" y="46"/>
                  </a:lnTo>
                  <a:lnTo>
                    <a:pt x="65" y="1048"/>
                  </a:lnTo>
                  <a:lnTo>
                    <a:pt x="66" y="1395"/>
                  </a:lnTo>
                  <a:lnTo>
                    <a:pt x="69" y="1393"/>
                  </a:lnTo>
                  <a:lnTo>
                    <a:pt x="71" y="1390"/>
                  </a:lnTo>
                  <a:lnTo>
                    <a:pt x="74" y="1390"/>
                  </a:lnTo>
                  <a:lnTo>
                    <a:pt x="76" y="1391"/>
                  </a:lnTo>
                  <a:lnTo>
                    <a:pt x="78" y="1389"/>
                  </a:lnTo>
                  <a:lnTo>
                    <a:pt x="80" y="1390"/>
                  </a:lnTo>
                  <a:lnTo>
                    <a:pt x="82" y="1391"/>
                  </a:lnTo>
                  <a:lnTo>
                    <a:pt x="84" y="1393"/>
                  </a:lnTo>
                  <a:lnTo>
                    <a:pt x="87" y="1572"/>
                  </a:lnTo>
                  <a:lnTo>
                    <a:pt x="89" y="2683"/>
                  </a:lnTo>
                  <a:lnTo>
                    <a:pt x="92" y="2648"/>
                  </a:lnTo>
                  <a:lnTo>
                    <a:pt x="93" y="2679"/>
                  </a:lnTo>
                  <a:lnTo>
                    <a:pt x="95" y="2695"/>
                  </a:lnTo>
                  <a:lnTo>
                    <a:pt x="98" y="2665"/>
                  </a:lnTo>
                  <a:lnTo>
                    <a:pt x="100" y="2715"/>
                  </a:lnTo>
                  <a:lnTo>
                    <a:pt x="102" y="2705"/>
                  </a:lnTo>
                  <a:lnTo>
                    <a:pt x="105" y="2707"/>
                  </a:lnTo>
                  <a:lnTo>
                    <a:pt x="107" y="2772"/>
                  </a:lnTo>
                  <a:lnTo>
                    <a:pt x="108" y="2754"/>
                  </a:lnTo>
                  <a:lnTo>
                    <a:pt x="111" y="279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5" name="Freeform 137"/>
            <p:cNvSpPr>
              <a:spLocks/>
            </p:cNvSpPr>
            <p:nvPr/>
          </p:nvSpPr>
          <p:spPr bwMode="auto">
            <a:xfrm>
              <a:off x="3019078" y="1587250"/>
              <a:ext cx="87312" cy="2205038"/>
            </a:xfrm>
            <a:custGeom>
              <a:avLst/>
              <a:gdLst>
                <a:gd name="T0" fmla="*/ 0 w 110"/>
                <a:gd name="T1" fmla="*/ 2778 h 2778"/>
                <a:gd name="T2" fmla="*/ 2 w 110"/>
                <a:gd name="T3" fmla="*/ 2753 h 2778"/>
                <a:gd name="T4" fmla="*/ 5 w 110"/>
                <a:gd name="T5" fmla="*/ 2584 h 2778"/>
                <a:gd name="T6" fmla="*/ 7 w 110"/>
                <a:gd name="T7" fmla="*/ 2627 h 2778"/>
                <a:gd name="T8" fmla="*/ 9 w 110"/>
                <a:gd name="T9" fmla="*/ 2628 h 2778"/>
                <a:gd name="T10" fmla="*/ 11 w 110"/>
                <a:gd name="T11" fmla="*/ 2613 h 2778"/>
                <a:gd name="T12" fmla="*/ 13 w 110"/>
                <a:gd name="T13" fmla="*/ 2672 h 2778"/>
                <a:gd name="T14" fmla="*/ 15 w 110"/>
                <a:gd name="T15" fmla="*/ 2663 h 2778"/>
                <a:gd name="T16" fmla="*/ 18 w 110"/>
                <a:gd name="T17" fmla="*/ 2673 h 2778"/>
                <a:gd name="T18" fmla="*/ 20 w 110"/>
                <a:gd name="T19" fmla="*/ 2736 h 2778"/>
                <a:gd name="T20" fmla="*/ 23 w 110"/>
                <a:gd name="T21" fmla="*/ 2721 h 2778"/>
                <a:gd name="T22" fmla="*/ 24 w 110"/>
                <a:gd name="T23" fmla="*/ 2129 h 2778"/>
                <a:gd name="T24" fmla="*/ 26 w 110"/>
                <a:gd name="T25" fmla="*/ 1368 h 2778"/>
                <a:gd name="T26" fmla="*/ 29 w 110"/>
                <a:gd name="T27" fmla="*/ 1362 h 2778"/>
                <a:gd name="T28" fmla="*/ 31 w 110"/>
                <a:gd name="T29" fmla="*/ 1370 h 2778"/>
                <a:gd name="T30" fmla="*/ 34 w 110"/>
                <a:gd name="T31" fmla="*/ 1375 h 2778"/>
                <a:gd name="T32" fmla="*/ 36 w 110"/>
                <a:gd name="T33" fmla="*/ 1370 h 2778"/>
                <a:gd name="T34" fmla="*/ 37 w 110"/>
                <a:gd name="T35" fmla="*/ 1374 h 2778"/>
                <a:gd name="T36" fmla="*/ 40 w 110"/>
                <a:gd name="T37" fmla="*/ 1376 h 2778"/>
                <a:gd name="T38" fmla="*/ 42 w 110"/>
                <a:gd name="T39" fmla="*/ 1374 h 2778"/>
                <a:gd name="T40" fmla="*/ 44 w 110"/>
                <a:gd name="T41" fmla="*/ 1374 h 2778"/>
                <a:gd name="T42" fmla="*/ 47 w 110"/>
                <a:gd name="T43" fmla="*/ 270 h 2778"/>
                <a:gd name="T44" fmla="*/ 49 w 110"/>
                <a:gd name="T45" fmla="*/ 122 h 2778"/>
                <a:gd name="T46" fmla="*/ 50 w 110"/>
                <a:gd name="T47" fmla="*/ 110 h 2778"/>
                <a:gd name="T48" fmla="*/ 53 w 110"/>
                <a:gd name="T49" fmla="*/ 140 h 2778"/>
                <a:gd name="T50" fmla="*/ 55 w 110"/>
                <a:gd name="T51" fmla="*/ 91 h 2778"/>
                <a:gd name="T52" fmla="*/ 58 w 110"/>
                <a:gd name="T53" fmla="*/ 99 h 2778"/>
                <a:gd name="T54" fmla="*/ 60 w 110"/>
                <a:gd name="T55" fmla="*/ 101 h 2778"/>
                <a:gd name="T56" fmla="*/ 62 w 110"/>
                <a:gd name="T57" fmla="*/ 39 h 2778"/>
                <a:gd name="T58" fmla="*/ 64 w 110"/>
                <a:gd name="T59" fmla="*/ 44 h 2778"/>
                <a:gd name="T60" fmla="*/ 66 w 110"/>
                <a:gd name="T61" fmla="*/ 0 h 2778"/>
                <a:gd name="T62" fmla="*/ 68 w 110"/>
                <a:gd name="T63" fmla="*/ 26 h 2778"/>
                <a:gd name="T64" fmla="*/ 71 w 110"/>
                <a:gd name="T65" fmla="*/ 212 h 2778"/>
                <a:gd name="T66" fmla="*/ 73 w 110"/>
                <a:gd name="T67" fmla="*/ 156 h 2778"/>
                <a:gd name="T68" fmla="*/ 76 w 110"/>
                <a:gd name="T69" fmla="*/ 144 h 2778"/>
                <a:gd name="T70" fmla="*/ 77 w 110"/>
                <a:gd name="T71" fmla="*/ 169 h 2778"/>
                <a:gd name="T72" fmla="*/ 79 w 110"/>
                <a:gd name="T73" fmla="*/ 105 h 2778"/>
                <a:gd name="T74" fmla="*/ 82 w 110"/>
                <a:gd name="T75" fmla="*/ 116 h 2778"/>
                <a:gd name="T76" fmla="*/ 84 w 110"/>
                <a:gd name="T77" fmla="*/ 97 h 2778"/>
                <a:gd name="T78" fmla="*/ 86 w 110"/>
                <a:gd name="T79" fmla="*/ 30 h 2778"/>
                <a:gd name="T80" fmla="*/ 89 w 110"/>
                <a:gd name="T81" fmla="*/ 145 h 2778"/>
                <a:gd name="T82" fmla="*/ 91 w 110"/>
                <a:gd name="T83" fmla="*/ 1337 h 2778"/>
                <a:gd name="T84" fmla="*/ 92 w 110"/>
                <a:gd name="T85" fmla="*/ 1380 h 2778"/>
                <a:gd name="T86" fmla="*/ 95 w 110"/>
                <a:gd name="T87" fmla="*/ 1379 h 2778"/>
                <a:gd name="T88" fmla="*/ 97 w 110"/>
                <a:gd name="T89" fmla="*/ 1376 h 2778"/>
                <a:gd name="T90" fmla="*/ 100 w 110"/>
                <a:gd name="T91" fmla="*/ 1380 h 2778"/>
                <a:gd name="T92" fmla="*/ 102 w 110"/>
                <a:gd name="T93" fmla="*/ 1380 h 2778"/>
                <a:gd name="T94" fmla="*/ 104 w 110"/>
                <a:gd name="T95" fmla="*/ 1379 h 2778"/>
                <a:gd name="T96" fmla="*/ 106 w 110"/>
                <a:gd name="T97" fmla="*/ 1376 h 2778"/>
                <a:gd name="T98" fmla="*/ 108 w 110"/>
                <a:gd name="T99" fmla="*/ 1732 h 2778"/>
                <a:gd name="T100" fmla="*/ 110 w 110"/>
                <a:gd name="T101" fmla="*/ 2589 h 2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78">
                  <a:moveTo>
                    <a:pt x="0" y="2778"/>
                  </a:moveTo>
                  <a:lnTo>
                    <a:pt x="2" y="2753"/>
                  </a:lnTo>
                  <a:lnTo>
                    <a:pt x="5" y="2584"/>
                  </a:lnTo>
                  <a:lnTo>
                    <a:pt x="7" y="2627"/>
                  </a:lnTo>
                  <a:lnTo>
                    <a:pt x="9" y="2628"/>
                  </a:lnTo>
                  <a:lnTo>
                    <a:pt x="11" y="2613"/>
                  </a:lnTo>
                  <a:lnTo>
                    <a:pt x="13" y="2672"/>
                  </a:lnTo>
                  <a:lnTo>
                    <a:pt x="15" y="2663"/>
                  </a:lnTo>
                  <a:lnTo>
                    <a:pt x="18" y="2673"/>
                  </a:lnTo>
                  <a:lnTo>
                    <a:pt x="20" y="2736"/>
                  </a:lnTo>
                  <a:lnTo>
                    <a:pt x="23" y="2721"/>
                  </a:lnTo>
                  <a:lnTo>
                    <a:pt x="24" y="2129"/>
                  </a:lnTo>
                  <a:lnTo>
                    <a:pt x="26" y="1368"/>
                  </a:lnTo>
                  <a:lnTo>
                    <a:pt x="29" y="1362"/>
                  </a:lnTo>
                  <a:lnTo>
                    <a:pt x="31" y="1370"/>
                  </a:lnTo>
                  <a:lnTo>
                    <a:pt x="34" y="1375"/>
                  </a:lnTo>
                  <a:lnTo>
                    <a:pt x="36" y="1370"/>
                  </a:lnTo>
                  <a:lnTo>
                    <a:pt x="37" y="1374"/>
                  </a:lnTo>
                  <a:lnTo>
                    <a:pt x="40" y="1376"/>
                  </a:lnTo>
                  <a:lnTo>
                    <a:pt x="42" y="1374"/>
                  </a:lnTo>
                  <a:lnTo>
                    <a:pt x="44" y="1374"/>
                  </a:lnTo>
                  <a:lnTo>
                    <a:pt x="47" y="270"/>
                  </a:lnTo>
                  <a:lnTo>
                    <a:pt x="49" y="122"/>
                  </a:lnTo>
                  <a:lnTo>
                    <a:pt x="50" y="110"/>
                  </a:lnTo>
                  <a:lnTo>
                    <a:pt x="53" y="140"/>
                  </a:lnTo>
                  <a:lnTo>
                    <a:pt x="55" y="91"/>
                  </a:lnTo>
                  <a:lnTo>
                    <a:pt x="58" y="99"/>
                  </a:lnTo>
                  <a:lnTo>
                    <a:pt x="60" y="101"/>
                  </a:lnTo>
                  <a:lnTo>
                    <a:pt x="62" y="39"/>
                  </a:lnTo>
                  <a:lnTo>
                    <a:pt x="64" y="44"/>
                  </a:lnTo>
                  <a:lnTo>
                    <a:pt x="66" y="0"/>
                  </a:lnTo>
                  <a:lnTo>
                    <a:pt x="68" y="26"/>
                  </a:lnTo>
                  <a:lnTo>
                    <a:pt x="71" y="212"/>
                  </a:lnTo>
                  <a:lnTo>
                    <a:pt x="73" y="156"/>
                  </a:lnTo>
                  <a:lnTo>
                    <a:pt x="76" y="144"/>
                  </a:lnTo>
                  <a:lnTo>
                    <a:pt x="77" y="169"/>
                  </a:lnTo>
                  <a:lnTo>
                    <a:pt x="79" y="105"/>
                  </a:lnTo>
                  <a:lnTo>
                    <a:pt x="82" y="116"/>
                  </a:lnTo>
                  <a:lnTo>
                    <a:pt x="84" y="97"/>
                  </a:lnTo>
                  <a:lnTo>
                    <a:pt x="86" y="30"/>
                  </a:lnTo>
                  <a:lnTo>
                    <a:pt x="89" y="145"/>
                  </a:lnTo>
                  <a:lnTo>
                    <a:pt x="91" y="1337"/>
                  </a:lnTo>
                  <a:lnTo>
                    <a:pt x="92" y="1380"/>
                  </a:lnTo>
                  <a:lnTo>
                    <a:pt x="95" y="1379"/>
                  </a:lnTo>
                  <a:lnTo>
                    <a:pt x="97" y="1376"/>
                  </a:lnTo>
                  <a:lnTo>
                    <a:pt x="100" y="1380"/>
                  </a:lnTo>
                  <a:lnTo>
                    <a:pt x="102" y="1380"/>
                  </a:lnTo>
                  <a:lnTo>
                    <a:pt x="104" y="1379"/>
                  </a:lnTo>
                  <a:lnTo>
                    <a:pt x="106" y="1376"/>
                  </a:lnTo>
                  <a:lnTo>
                    <a:pt x="108" y="1732"/>
                  </a:lnTo>
                  <a:lnTo>
                    <a:pt x="110" y="258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6" name="Freeform 138"/>
            <p:cNvSpPr>
              <a:spLocks/>
            </p:cNvSpPr>
            <p:nvPr/>
          </p:nvSpPr>
          <p:spPr bwMode="auto">
            <a:xfrm>
              <a:off x="3106391" y="1698375"/>
              <a:ext cx="87312" cy="2068513"/>
            </a:xfrm>
            <a:custGeom>
              <a:avLst/>
              <a:gdLst>
                <a:gd name="T0" fmla="*/ 0 w 111"/>
                <a:gd name="T1" fmla="*/ 2450 h 2607"/>
                <a:gd name="T2" fmla="*/ 3 w 111"/>
                <a:gd name="T3" fmla="*/ 2425 h 2607"/>
                <a:gd name="T4" fmla="*/ 5 w 111"/>
                <a:gd name="T5" fmla="*/ 2456 h 2607"/>
                <a:gd name="T6" fmla="*/ 8 w 111"/>
                <a:gd name="T7" fmla="*/ 2468 h 2607"/>
                <a:gd name="T8" fmla="*/ 9 w 111"/>
                <a:gd name="T9" fmla="*/ 2447 h 2607"/>
                <a:gd name="T10" fmla="*/ 11 w 111"/>
                <a:gd name="T11" fmla="*/ 2507 h 2607"/>
                <a:gd name="T12" fmla="*/ 14 w 111"/>
                <a:gd name="T13" fmla="*/ 2508 h 2607"/>
                <a:gd name="T14" fmla="*/ 16 w 111"/>
                <a:gd name="T15" fmla="*/ 2526 h 2607"/>
                <a:gd name="T16" fmla="*/ 18 w 111"/>
                <a:gd name="T17" fmla="*/ 2607 h 2607"/>
                <a:gd name="T18" fmla="*/ 21 w 111"/>
                <a:gd name="T19" fmla="*/ 2569 h 2607"/>
                <a:gd name="T20" fmla="*/ 22 w 111"/>
                <a:gd name="T21" fmla="*/ 2406 h 2607"/>
                <a:gd name="T22" fmla="*/ 24 w 111"/>
                <a:gd name="T23" fmla="*/ 2435 h 2607"/>
                <a:gd name="T24" fmla="*/ 27 w 111"/>
                <a:gd name="T25" fmla="*/ 2405 h 2607"/>
                <a:gd name="T26" fmla="*/ 29 w 111"/>
                <a:gd name="T27" fmla="*/ 2447 h 2607"/>
                <a:gd name="T28" fmla="*/ 32 w 111"/>
                <a:gd name="T29" fmla="*/ 2454 h 2607"/>
                <a:gd name="T30" fmla="*/ 34 w 111"/>
                <a:gd name="T31" fmla="*/ 2448 h 2607"/>
                <a:gd name="T32" fmla="*/ 35 w 111"/>
                <a:gd name="T33" fmla="*/ 2534 h 2607"/>
                <a:gd name="T34" fmla="*/ 38 w 111"/>
                <a:gd name="T35" fmla="*/ 2533 h 2607"/>
                <a:gd name="T36" fmla="*/ 40 w 111"/>
                <a:gd name="T37" fmla="*/ 1247 h 2607"/>
                <a:gd name="T38" fmla="*/ 42 w 111"/>
                <a:gd name="T39" fmla="*/ 1232 h 2607"/>
                <a:gd name="T40" fmla="*/ 45 w 111"/>
                <a:gd name="T41" fmla="*/ 1234 h 2607"/>
                <a:gd name="T42" fmla="*/ 47 w 111"/>
                <a:gd name="T43" fmla="*/ 1230 h 2607"/>
                <a:gd name="T44" fmla="*/ 48 w 111"/>
                <a:gd name="T45" fmla="*/ 1237 h 2607"/>
                <a:gd name="T46" fmla="*/ 51 w 111"/>
                <a:gd name="T47" fmla="*/ 1236 h 2607"/>
                <a:gd name="T48" fmla="*/ 53 w 111"/>
                <a:gd name="T49" fmla="*/ 1236 h 2607"/>
                <a:gd name="T50" fmla="*/ 56 w 111"/>
                <a:gd name="T51" fmla="*/ 1236 h 2607"/>
                <a:gd name="T52" fmla="*/ 58 w 111"/>
                <a:gd name="T53" fmla="*/ 433 h 2607"/>
                <a:gd name="T54" fmla="*/ 61 w 111"/>
                <a:gd name="T55" fmla="*/ 73 h 2607"/>
                <a:gd name="T56" fmla="*/ 62 w 111"/>
                <a:gd name="T57" fmla="*/ 101 h 2607"/>
                <a:gd name="T58" fmla="*/ 64 w 111"/>
                <a:gd name="T59" fmla="*/ 90 h 2607"/>
                <a:gd name="T60" fmla="*/ 67 w 111"/>
                <a:gd name="T61" fmla="*/ 63 h 2607"/>
                <a:gd name="T62" fmla="*/ 69 w 111"/>
                <a:gd name="T63" fmla="*/ 87 h 2607"/>
                <a:gd name="T64" fmla="*/ 71 w 111"/>
                <a:gd name="T65" fmla="*/ 33 h 2607"/>
                <a:gd name="T66" fmla="*/ 74 w 111"/>
                <a:gd name="T67" fmla="*/ 1 h 2607"/>
                <a:gd name="T68" fmla="*/ 75 w 111"/>
                <a:gd name="T69" fmla="*/ 0 h 2607"/>
                <a:gd name="T70" fmla="*/ 77 w 111"/>
                <a:gd name="T71" fmla="*/ 43 h 2607"/>
                <a:gd name="T72" fmla="*/ 80 w 111"/>
                <a:gd name="T73" fmla="*/ 109 h 2607"/>
                <a:gd name="T74" fmla="*/ 82 w 111"/>
                <a:gd name="T75" fmla="*/ 117 h 2607"/>
                <a:gd name="T76" fmla="*/ 85 w 111"/>
                <a:gd name="T77" fmla="*/ 76 h 2607"/>
                <a:gd name="T78" fmla="*/ 87 w 111"/>
                <a:gd name="T79" fmla="*/ 99 h 2607"/>
                <a:gd name="T80" fmla="*/ 89 w 111"/>
                <a:gd name="T81" fmla="*/ 75 h 2607"/>
                <a:gd name="T82" fmla="*/ 91 w 111"/>
                <a:gd name="T83" fmla="*/ 33 h 2607"/>
                <a:gd name="T84" fmla="*/ 93 w 111"/>
                <a:gd name="T85" fmla="*/ 43 h 2607"/>
                <a:gd name="T86" fmla="*/ 95 w 111"/>
                <a:gd name="T87" fmla="*/ 463 h 2607"/>
                <a:gd name="T88" fmla="*/ 98 w 111"/>
                <a:gd name="T89" fmla="*/ 1246 h 2607"/>
                <a:gd name="T90" fmla="*/ 100 w 111"/>
                <a:gd name="T91" fmla="*/ 1240 h 2607"/>
                <a:gd name="T92" fmla="*/ 103 w 111"/>
                <a:gd name="T93" fmla="*/ 1242 h 2607"/>
                <a:gd name="T94" fmla="*/ 104 w 111"/>
                <a:gd name="T95" fmla="*/ 1237 h 2607"/>
                <a:gd name="T96" fmla="*/ 106 w 111"/>
                <a:gd name="T97" fmla="*/ 1241 h 2607"/>
                <a:gd name="T98" fmla="*/ 109 w 111"/>
                <a:gd name="T99" fmla="*/ 1237 h 2607"/>
                <a:gd name="T100" fmla="*/ 111 w 111"/>
                <a:gd name="T101" fmla="*/ 1240 h 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07">
                  <a:moveTo>
                    <a:pt x="0" y="2450"/>
                  </a:moveTo>
                  <a:lnTo>
                    <a:pt x="3" y="2425"/>
                  </a:lnTo>
                  <a:lnTo>
                    <a:pt x="5" y="2456"/>
                  </a:lnTo>
                  <a:lnTo>
                    <a:pt x="8" y="2468"/>
                  </a:lnTo>
                  <a:lnTo>
                    <a:pt x="9" y="2447"/>
                  </a:lnTo>
                  <a:lnTo>
                    <a:pt x="11" y="2507"/>
                  </a:lnTo>
                  <a:lnTo>
                    <a:pt x="14" y="2508"/>
                  </a:lnTo>
                  <a:lnTo>
                    <a:pt x="16" y="2526"/>
                  </a:lnTo>
                  <a:lnTo>
                    <a:pt x="18" y="2607"/>
                  </a:lnTo>
                  <a:lnTo>
                    <a:pt x="21" y="2569"/>
                  </a:lnTo>
                  <a:lnTo>
                    <a:pt x="22" y="2406"/>
                  </a:lnTo>
                  <a:lnTo>
                    <a:pt x="24" y="2435"/>
                  </a:lnTo>
                  <a:lnTo>
                    <a:pt x="27" y="2405"/>
                  </a:lnTo>
                  <a:lnTo>
                    <a:pt x="29" y="2447"/>
                  </a:lnTo>
                  <a:lnTo>
                    <a:pt x="32" y="2454"/>
                  </a:lnTo>
                  <a:lnTo>
                    <a:pt x="34" y="2448"/>
                  </a:lnTo>
                  <a:lnTo>
                    <a:pt x="35" y="2534"/>
                  </a:lnTo>
                  <a:lnTo>
                    <a:pt x="38" y="2533"/>
                  </a:lnTo>
                  <a:lnTo>
                    <a:pt x="40" y="1247"/>
                  </a:lnTo>
                  <a:lnTo>
                    <a:pt x="42" y="1232"/>
                  </a:lnTo>
                  <a:lnTo>
                    <a:pt x="45" y="1234"/>
                  </a:lnTo>
                  <a:lnTo>
                    <a:pt x="47" y="1230"/>
                  </a:lnTo>
                  <a:lnTo>
                    <a:pt x="48" y="1237"/>
                  </a:lnTo>
                  <a:lnTo>
                    <a:pt x="51" y="1236"/>
                  </a:lnTo>
                  <a:lnTo>
                    <a:pt x="53" y="1236"/>
                  </a:lnTo>
                  <a:lnTo>
                    <a:pt x="56" y="1236"/>
                  </a:lnTo>
                  <a:lnTo>
                    <a:pt x="58" y="433"/>
                  </a:lnTo>
                  <a:lnTo>
                    <a:pt x="61" y="73"/>
                  </a:lnTo>
                  <a:lnTo>
                    <a:pt x="62" y="101"/>
                  </a:lnTo>
                  <a:lnTo>
                    <a:pt x="64" y="90"/>
                  </a:lnTo>
                  <a:lnTo>
                    <a:pt x="67" y="63"/>
                  </a:lnTo>
                  <a:lnTo>
                    <a:pt x="69" y="87"/>
                  </a:lnTo>
                  <a:lnTo>
                    <a:pt x="71" y="33"/>
                  </a:lnTo>
                  <a:lnTo>
                    <a:pt x="74" y="1"/>
                  </a:lnTo>
                  <a:lnTo>
                    <a:pt x="75" y="0"/>
                  </a:lnTo>
                  <a:lnTo>
                    <a:pt x="77" y="43"/>
                  </a:lnTo>
                  <a:lnTo>
                    <a:pt x="80" y="109"/>
                  </a:lnTo>
                  <a:lnTo>
                    <a:pt x="82" y="117"/>
                  </a:lnTo>
                  <a:lnTo>
                    <a:pt x="85" y="76"/>
                  </a:lnTo>
                  <a:lnTo>
                    <a:pt x="87" y="99"/>
                  </a:lnTo>
                  <a:lnTo>
                    <a:pt x="89" y="75"/>
                  </a:lnTo>
                  <a:lnTo>
                    <a:pt x="91" y="33"/>
                  </a:lnTo>
                  <a:lnTo>
                    <a:pt x="93" y="43"/>
                  </a:lnTo>
                  <a:lnTo>
                    <a:pt x="95" y="463"/>
                  </a:lnTo>
                  <a:lnTo>
                    <a:pt x="98" y="1246"/>
                  </a:lnTo>
                  <a:lnTo>
                    <a:pt x="100" y="1240"/>
                  </a:lnTo>
                  <a:lnTo>
                    <a:pt x="103" y="1242"/>
                  </a:lnTo>
                  <a:lnTo>
                    <a:pt x="104" y="1237"/>
                  </a:lnTo>
                  <a:lnTo>
                    <a:pt x="106" y="1241"/>
                  </a:lnTo>
                  <a:lnTo>
                    <a:pt x="109" y="1237"/>
                  </a:lnTo>
                  <a:lnTo>
                    <a:pt x="111" y="124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7" name="Freeform 139"/>
            <p:cNvSpPr>
              <a:spLocks/>
            </p:cNvSpPr>
            <p:nvPr/>
          </p:nvSpPr>
          <p:spPr bwMode="auto">
            <a:xfrm>
              <a:off x="3193703" y="1668213"/>
              <a:ext cx="88900" cy="1989138"/>
            </a:xfrm>
            <a:custGeom>
              <a:avLst/>
              <a:gdLst>
                <a:gd name="T0" fmla="*/ 0 w 111"/>
                <a:gd name="T1" fmla="*/ 1277 h 2504"/>
                <a:gd name="T2" fmla="*/ 2 w 111"/>
                <a:gd name="T3" fmla="*/ 1650 h 2504"/>
                <a:gd name="T4" fmla="*/ 5 w 111"/>
                <a:gd name="T5" fmla="*/ 2374 h 2504"/>
                <a:gd name="T6" fmla="*/ 6 w 111"/>
                <a:gd name="T7" fmla="*/ 2347 h 2504"/>
                <a:gd name="T8" fmla="*/ 8 w 111"/>
                <a:gd name="T9" fmla="*/ 2390 h 2504"/>
                <a:gd name="T10" fmla="*/ 11 w 111"/>
                <a:gd name="T11" fmla="*/ 2386 h 2504"/>
                <a:gd name="T12" fmla="*/ 13 w 111"/>
                <a:gd name="T13" fmla="*/ 2386 h 2504"/>
                <a:gd name="T14" fmla="*/ 16 w 111"/>
                <a:gd name="T15" fmla="*/ 2454 h 2504"/>
                <a:gd name="T16" fmla="*/ 18 w 111"/>
                <a:gd name="T17" fmla="*/ 2451 h 2504"/>
                <a:gd name="T18" fmla="*/ 19 w 111"/>
                <a:gd name="T19" fmla="*/ 2504 h 2504"/>
                <a:gd name="T20" fmla="*/ 22 w 111"/>
                <a:gd name="T21" fmla="*/ 2487 h 2504"/>
                <a:gd name="T22" fmla="*/ 24 w 111"/>
                <a:gd name="T23" fmla="*/ 2360 h 2504"/>
                <a:gd name="T24" fmla="*/ 26 w 111"/>
                <a:gd name="T25" fmla="*/ 2396 h 2504"/>
                <a:gd name="T26" fmla="*/ 29 w 111"/>
                <a:gd name="T27" fmla="*/ 2403 h 2504"/>
                <a:gd name="T28" fmla="*/ 31 w 111"/>
                <a:gd name="T29" fmla="*/ 2381 h 2504"/>
                <a:gd name="T30" fmla="*/ 32 w 111"/>
                <a:gd name="T31" fmla="*/ 2450 h 2504"/>
                <a:gd name="T32" fmla="*/ 35 w 111"/>
                <a:gd name="T33" fmla="*/ 2445 h 2504"/>
                <a:gd name="T34" fmla="*/ 37 w 111"/>
                <a:gd name="T35" fmla="*/ 2474 h 2504"/>
                <a:gd name="T36" fmla="*/ 40 w 111"/>
                <a:gd name="T37" fmla="*/ 1717 h 2504"/>
                <a:gd name="T38" fmla="*/ 42 w 111"/>
                <a:gd name="T39" fmla="*/ 1274 h 2504"/>
                <a:gd name="T40" fmla="*/ 44 w 111"/>
                <a:gd name="T41" fmla="*/ 1265 h 2504"/>
                <a:gd name="T42" fmla="*/ 46 w 111"/>
                <a:gd name="T43" fmla="*/ 1274 h 2504"/>
                <a:gd name="T44" fmla="*/ 48 w 111"/>
                <a:gd name="T45" fmla="*/ 1267 h 2504"/>
                <a:gd name="T46" fmla="*/ 50 w 111"/>
                <a:gd name="T47" fmla="*/ 1273 h 2504"/>
                <a:gd name="T48" fmla="*/ 53 w 111"/>
                <a:gd name="T49" fmla="*/ 1274 h 2504"/>
                <a:gd name="T50" fmla="*/ 55 w 111"/>
                <a:gd name="T51" fmla="*/ 1273 h 2504"/>
                <a:gd name="T52" fmla="*/ 58 w 111"/>
                <a:gd name="T53" fmla="*/ 320 h 2504"/>
                <a:gd name="T54" fmla="*/ 59 w 111"/>
                <a:gd name="T55" fmla="*/ 195 h 2504"/>
                <a:gd name="T56" fmla="*/ 61 w 111"/>
                <a:gd name="T57" fmla="*/ 190 h 2504"/>
                <a:gd name="T58" fmla="*/ 64 w 111"/>
                <a:gd name="T59" fmla="*/ 159 h 2504"/>
                <a:gd name="T60" fmla="*/ 66 w 111"/>
                <a:gd name="T61" fmla="*/ 181 h 2504"/>
                <a:gd name="T62" fmla="*/ 68 w 111"/>
                <a:gd name="T63" fmla="*/ 144 h 2504"/>
                <a:gd name="T64" fmla="*/ 71 w 111"/>
                <a:gd name="T65" fmla="*/ 104 h 2504"/>
                <a:gd name="T66" fmla="*/ 72 w 111"/>
                <a:gd name="T67" fmla="*/ 109 h 2504"/>
                <a:gd name="T68" fmla="*/ 75 w 111"/>
                <a:gd name="T69" fmla="*/ 0 h 2504"/>
                <a:gd name="T70" fmla="*/ 77 w 111"/>
                <a:gd name="T71" fmla="*/ 103 h 2504"/>
                <a:gd name="T72" fmla="*/ 79 w 111"/>
                <a:gd name="T73" fmla="*/ 175 h 2504"/>
                <a:gd name="T74" fmla="*/ 82 w 111"/>
                <a:gd name="T75" fmla="*/ 126 h 2504"/>
                <a:gd name="T76" fmla="*/ 84 w 111"/>
                <a:gd name="T77" fmla="*/ 154 h 2504"/>
                <a:gd name="T78" fmla="*/ 87 w 111"/>
                <a:gd name="T79" fmla="*/ 137 h 2504"/>
                <a:gd name="T80" fmla="*/ 88 w 111"/>
                <a:gd name="T81" fmla="*/ 96 h 2504"/>
                <a:gd name="T82" fmla="*/ 90 w 111"/>
                <a:gd name="T83" fmla="*/ 110 h 2504"/>
                <a:gd name="T84" fmla="*/ 93 w 111"/>
                <a:gd name="T85" fmla="*/ 36 h 2504"/>
                <a:gd name="T86" fmla="*/ 95 w 111"/>
                <a:gd name="T87" fmla="*/ 1165 h 2504"/>
                <a:gd name="T88" fmla="*/ 97 w 111"/>
                <a:gd name="T89" fmla="*/ 1279 h 2504"/>
                <a:gd name="T90" fmla="*/ 100 w 111"/>
                <a:gd name="T91" fmla="*/ 1274 h 2504"/>
                <a:gd name="T92" fmla="*/ 101 w 111"/>
                <a:gd name="T93" fmla="*/ 1279 h 2504"/>
                <a:gd name="T94" fmla="*/ 103 w 111"/>
                <a:gd name="T95" fmla="*/ 1275 h 2504"/>
                <a:gd name="T96" fmla="*/ 106 w 111"/>
                <a:gd name="T97" fmla="*/ 1277 h 2504"/>
                <a:gd name="T98" fmla="*/ 108 w 111"/>
                <a:gd name="T99" fmla="*/ 1273 h 2504"/>
                <a:gd name="T100" fmla="*/ 111 w 111"/>
                <a:gd name="T101" fmla="*/ 1274 h 2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04">
                  <a:moveTo>
                    <a:pt x="0" y="1277"/>
                  </a:moveTo>
                  <a:lnTo>
                    <a:pt x="2" y="1650"/>
                  </a:lnTo>
                  <a:lnTo>
                    <a:pt x="5" y="2374"/>
                  </a:lnTo>
                  <a:lnTo>
                    <a:pt x="6" y="2347"/>
                  </a:lnTo>
                  <a:lnTo>
                    <a:pt x="8" y="2390"/>
                  </a:lnTo>
                  <a:lnTo>
                    <a:pt x="11" y="2386"/>
                  </a:lnTo>
                  <a:lnTo>
                    <a:pt x="13" y="2386"/>
                  </a:lnTo>
                  <a:lnTo>
                    <a:pt x="16" y="2454"/>
                  </a:lnTo>
                  <a:lnTo>
                    <a:pt x="18" y="2451"/>
                  </a:lnTo>
                  <a:lnTo>
                    <a:pt x="19" y="2504"/>
                  </a:lnTo>
                  <a:lnTo>
                    <a:pt x="22" y="2487"/>
                  </a:lnTo>
                  <a:lnTo>
                    <a:pt x="24" y="2360"/>
                  </a:lnTo>
                  <a:lnTo>
                    <a:pt x="26" y="2396"/>
                  </a:lnTo>
                  <a:lnTo>
                    <a:pt x="29" y="2403"/>
                  </a:lnTo>
                  <a:lnTo>
                    <a:pt x="31" y="2381"/>
                  </a:lnTo>
                  <a:lnTo>
                    <a:pt x="32" y="2450"/>
                  </a:lnTo>
                  <a:lnTo>
                    <a:pt x="35" y="2445"/>
                  </a:lnTo>
                  <a:lnTo>
                    <a:pt x="37" y="2474"/>
                  </a:lnTo>
                  <a:lnTo>
                    <a:pt x="40" y="1717"/>
                  </a:lnTo>
                  <a:lnTo>
                    <a:pt x="42" y="1274"/>
                  </a:lnTo>
                  <a:lnTo>
                    <a:pt x="44" y="1265"/>
                  </a:lnTo>
                  <a:lnTo>
                    <a:pt x="46" y="1274"/>
                  </a:lnTo>
                  <a:lnTo>
                    <a:pt x="48" y="1267"/>
                  </a:lnTo>
                  <a:lnTo>
                    <a:pt x="50" y="1273"/>
                  </a:lnTo>
                  <a:lnTo>
                    <a:pt x="53" y="1274"/>
                  </a:lnTo>
                  <a:lnTo>
                    <a:pt x="55" y="1273"/>
                  </a:lnTo>
                  <a:lnTo>
                    <a:pt x="58" y="320"/>
                  </a:lnTo>
                  <a:lnTo>
                    <a:pt x="59" y="195"/>
                  </a:lnTo>
                  <a:lnTo>
                    <a:pt x="61" y="190"/>
                  </a:lnTo>
                  <a:lnTo>
                    <a:pt x="64" y="159"/>
                  </a:lnTo>
                  <a:lnTo>
                    <a:pt x="66" y="181"/>
                  </a:lnTo>
                  <a:lnTo>
                    <a:pt x="68" y="144"/>
                  </a:lnTo>
                  <a:lnTo>
                    <a:pt x="71" y="104"/>
                  </a:lnTo>
                  <a:lnTo>
                    <a:pt x="72" y="109"/>
                  </a:lnTo>
                  <a:lnTo>
                    <a:pt x="75" y="0"/>
                  </a:lnTo>
                  <a:lnTo>
                    <a:pt x="77" y="103"/>
                  </a:lnTo>
                  <a:lnTo>
                    <a:pt x="79" y="175"/>
                  </a:lnTo>
                  <a:lnTo>
                    <a:pt x="82" y="126"/>
                  </a:lnTo>
                  <a:lnTo>
                    <a:pt x="84" y="154"/>
                  </a:lnTo>
                  <a:lnTo>
                    <a:pt x="87" y="137"/>
                  </a:lnTo>
                  <a:lnTo>
                    <a:pt x="88" y="96"/>
                  </a:lnTo>
                  <a:lnTo>
                    <a:pt x="90" y="110"/>
                  </a:lnTo>
                  <a:lnTo>
                    <a:pt x="93" y="36"/>
                  </a:lnTo>
                  <a:lnTo>
                    <a:pt x="95" y="1165"/>
                  </a:lnTo>
                  <a:lnTo>
                    <a:pt x="97" y="1279"/>
                  </a:lnTo>
                  <a:lnTo>
                    <a:pt x="100" y="1274"/>
                  </a:lnTo>
                  <a:lnTo>
                    <a:pt x="101" y="1279"/>
                  </a:lnTo>
                  <a:lnTo>
                    <a:pt x="103" y="1275"/>
                  </a:lnTo>
                  <a:lnTo>
                    <a:pt x="106" y="1277"/>
                  </a:lnTo>
                  <a:lnTo>
                    <a:pt x="108" y="1273"/>
                  </a:lnTo>
                  <a:lnTo>
                    <a:pt x="111" y="127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8" name="Freeform 140"/>
            <p:cNvSpPr>
              <a:spLocks/>
            </p:cNvSpPr>
            <p:nvPr/>
          </p:nvSpPr>
          <p:spPr bwMode="auto">
            <a:xfrm>
              <a:off x="3282603" y="1701550"/>
              <a:ext cx="87312" cy="1970088"/>
            </a:xfrm>
            <a:custGeom>
              <a:avLst/>
              <a:gdLst>
                <a:gd name="T0" fmla="*/ 0 w 110"/>
                <a:gd name="T1" fmla="*/ 1232 h 2481"/>
                <a:gd name="T2" fmla="*/ 2 w 110"/>
                <a:gd name="T3" fmla="*/ 2323 h 2481"/>
                <a:gd name="T4" fmla="*/ 3 w 110"/>
                <a:gd name="T5" fmla="*/ 2284 h 2481"/>
                <a:gd name="T6" fmla="*/ 6 w 110"/>
                <a:gd name="T7" fmla="*/ 2338 h 2481"/>
                <a:gd name="T8" fmla="*/ 8 w 110"/>
                <a:gd name="T9" fmla="*/ 2336 h 2481"/>
                <a:gd name="T10" fmla="*/ 10 w 110"/>
                <a:gd name="T11" fmla="*/ 2330 h 2481"/>
                <a:gd name="T12" fmla="*/ 13 w 110"/>
                <a:gd name="T13" fmla="*/ 2400 h 2481"/>
                <a:gd name="T14" fmla="*/ 15 w 110"/>
                <a:gd name="T15" fmla="*/ 2395 h 2481"/>
                <a:gd name="T16" fmla="*/ 16 w 110"/>
                <a:gd name="T17" fmla="*/ 2440 h 2481"/>
                <a:gd name="T18" fmla="*/ 19 w 110"/>
                <a:gd name="T19" fmla="*/ 2481 h 2481"/>
                <a:gd name="T20" fmla="*/ 21 w 110"/>
                <a:gd name="T21" fmla="*/ 2344 h 2481"/>
                <a:gd name="T22" fmla="*/ 24 w 110"/>
                <a:gd name="T23" fmla="*/ 2361 h 2481"/>
                <a:gd name="T24" fmla="*/ 26 w 110"/>
                <a:gd name="T25" fmla="*/ 2369 h 2481"/>
                <a:gd name="T26" fmla="*/ 28 w 110"/>
                <a:gd name="T27" fmla="*/ 2338 h 2481"/>
                <a:gd name="T28" fmla="*/ 30 w 110"/>
                <a:gd name="T29" fmla="*/ 2395 h 2481"/>
                <a:gd name="T30" fmla="*/ 32 w 110"/>
                <a:gd name="T31" fmla="*/ 2394 h 2481"/>
                <a:gd name="T32" fmla="*/ 34 w 110"/>
                <a:gd name="T33" fmla="*/ 2413 h 2481"/>
                <a:gd name="T34" fmla="*/ 37 w 110"/>
                <a:gd name="T35" fmla="*/ 2083 h 2481"/>
                <a:gd name="T36" fmla="*/ 39 w 110"/>
                <a:gd name="T37" fmla="*/ 1221 h 2481"/>
                <a:gd name="T38" fmla="*/ 42 w 110"/>
                <a:gd name="T39" fmla="*/ 1224 h 2481"/>
                <a:gd name="T40" fmla="*/ 43 w 110"/>
                <a:gd name="T41" fmla="*/ 1231 h 2481"/>
                <a:gd name="T42" fmla="*/ 45 w 110"/>
                <a:gd name="T43" fmla="*/ 1231 h 2481"/>
                <a:gd name="T44" fmla="*/ 48 w 110"/>
                <a:gd name="T45" fmla="*/ 1230 h 2481"/>
                <a:gd name="T46" fmla="*/ 50 w 110"/>
                <a:gd name="T47" fmla="*/ 1232 h 2481"/>
                <a:gd name="T48" fmla="*/ 52 w 110"/>
                <a:gd name="T49" fmla="*/ 1230 h 2481"/>
                <a:gd name="T50" fmla="*/ 55 w 110"/>
                <a:gd name="T51" fmla="*/ 442 h 2481"/>
                <a:gd name="T52" fmla="*/ 56 w 110"/>
                <a:gd name="T53" fmla="*/ 169 h 2481"/>
                <a:gd name="T54" fmla="*/ 58 w 110"/>
                <a:gd name="T55" fmla="*/ 168 h 2481"/>
                <a:gd name="T56" fmla="*/ 61 w 110"/>
                <a:gd name="T57" fmla="*/ 135 h 2481"/>
                <a:gd name="T58" fmla="*/ 63 w 110"/>
                <a:gd name="T59" fmla="*/ 162 h 2481"/>
                <a:gd name="T60" fmla="*/ 66 w 110"/>
                <a:gd name="T61" fmla="*/ 130 h 2481"/>
                <a:gd name="T62" fmla="*/ 68 w 110"/>
                <a:gd name="T63" fmla="*/ 89 h 2481"/>
                <a:gd name="T64" fmla="*/ 69 w 110"/>
                <a:gd name="T65" fmla="*/ 101 h 2481"/>
                <a:gd name="T66" fmla="*/ 72 w 110"/>
                <a:gd name="T67" fmla="*/ 0 h 2481"/>
                <a:gd name="T68" fmla="*/ 74 w 110"/>
                <a:gd name="T69" fmla="*/ 190 h 2481"/>
                <a:gd name="T70" fmla="*/ 76 w 110"/>
                <a:gd name="T71" fmla="*/ 197 h 2481"/>
                <a:gd name="T72" fmla="*/ 79 w 110"/>
                <a:gd name="T73" fmla="*/ 142 h 2481"/>
                <a:gd name="T74" fmla="*/ 81 w 110"/>
                <a:gd name="T75" fmla="*/ 165 h 2481"/>
                <a:gd name="T76" fmla="*/ 84 w 110"/>
                <a:gd name="T77" fmla="*/ 149 h 2481"/>
                <a:gd name="T78" fmla="*/ 85 w 110"/>
                <a:gd name="T79" fmla="*/ 98 h 2481"/>
                <a:gd name="T80" fmla="*/ 87 w 110"/>
                <a:gd name="T81" fmla="*/ 107 h 2481"/>
                <a:gd name="T82" fmla="*/ 90 w 110"/>
                <a:gd name="T83" fmla="*/ 368 h 2481"/>
                <a:gd name="T84" fmla="*/ 92 w 110"/>
                <a:gd name="T85" fmla="*/ 1241 h 2481"/>
                <a:gd name="T86" fmla="*/ 95 w 110"/>
                <a:gd name="T87" fmla="*/ 1236 h 2481"/>
                <a:gd name="T88" fmla="*/ 97 w 110"/>
                <a:gd name="T89" fmla="*/ 1235 h 2481"/>
                <a:gd name="T90" fmla="*/ 98 w 110"/>
                <a:gd name="T91" fmla="*/ 1235 h 2481"/>
                <a:gd name="T92" fmla="*/ 101 w 110"/>
                <a:gd name="T93" fmla="*/ 1235 h 2481"/>
                <a:gd name="T94" fmla="*/ 103 w 110"/>
                <a:gd name="T95" fmla="*/ 1232 h 2481"/>
                <a:gd name="T96" fmla="*/ 105 w 110"/>
                <a:gd name="T97" fmla="*/ 1232 h 2481"/>
                <a:gd name="T98" fmla="*/ 108 w 110"/>
                <a:gd name="T99" fmla="*/ 1933 h 2481"/>
                <a:gd name="T100" fmla="*/ 110 w 110"/>
                <a:gd name="T101" fmla="*/ 2284 h 2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481">
                  <a:moveTo>
                    <a:pt x="0" y="1232"/>
                  </a:moveTo>
                  <a:lnTo>
                    <a:pt x="2" y="2323"/>
                  </a:lnTo>
                  <a:lnTo>
                    <a:pt x="3" y="2284"/>
                  </a:lnTo>
                  <a:lnTo>
                    <a:pt x="6" y="2338"/>
                  </a:lnTo>
                  <a:lnTo>
                    <a:pt x="8" y="2336"/>
                  </a:lnTo>
                  <a:lnTo>
                    <a:pt x="10" y="2330"/>
                  </a:lnTo>
                  <a:lnTo>
                    <a:pt x="13" y="2400"/>
                  </a:lnTo>
                  <a:lnTo>
                    <a:pt x="15" y="2395"/>
                  </a:lnTo>
                  <a:lnTo>
                    <a:pt x="16" y="2440"/>
                  </a:lnTo>
                  <a:lnTo>
                    <a:pt x="19" y="2481"/>
                  </a:lnTo>
                  <a:lnTo>
                    <a:pt x="21" y="2344"/>
                  </a:lnTo>
                  <a:lnTo>
                    <a:pt x="24" y="2361"/>
                  </a:lnTo>
                  <a:lnTo>
                    <a:pt x="26" y="2369"/>
                  </a:lnTo>
                  <a:lnTo>
                    <a:pt x="28" y="2338"/>
                  </a:lnTo>
                  <a:lnTo>
                    <a:pt x="30" y="2395"/>
                  </a:lnTo>
                  <a:lnTo>
                    <a:pt x="32" y="2394"/>
                  </a:lnTo>
                  <a:lnTo>
                    <a:pt x="34" y="2413"/>
                  </a:lnTo>
                  <a:lnTo>
                    <a:pt x="37" y="2083"/>
                  </a:lnTo>
                  <a:lnTo>
                    <a:pt x="39" y="1221"/>
                  </a:lnTo>
                  <a:lnTo>
                    <a:pt x="42" y="1224"/>
                  </a:lnTo>
                  <a:lnTo>
                    <a:pt x="43" y="1231"/>
                  </a:lnTo>
                  <a:lnTo>
                    <a:pt x="45" y="1231"/>
                  </a:lnTo>
                  <a:lnTo>
                    <a:pt x="48" y="1230"/>
                  </a:lnTo>
                  <a:lnTo>
                    <a:pt x="50" y="1232"/>
                  </a:lnTo>
                  <a:lnTo>
                    <a:pt x="52" y="1230"/>
                  </a:lnTo>
                  <a:lnTo>
                    <a:pt x="55" y="442"/>
                  </a:lnTo>
                  <a:lnTo>
                    <a:pt x="56" y="169"/>
                  </a:lnTo>
                  <a:lnTo>
                    <a:pt x="58" y="168"/>
                  </a:lnTo>
                  <a:lnTo>
                    <a:pt x="61" y="135"/>
                  </a:lnTo>
                  <a:lnTo>
                    <a:pt x="63" y="162"/>
                  </a:lnTo>
                  <a:lnTo>
                    <a:pt x="66" y="130"/>
                  </a:lnTo>
                  <a:lnTo>
                    <a:pt x="68" y="89"/>
                  </a:lnTo>
                  <a:lnTo>
                    <a:pt x="69" y="101"/>
                  </a:lnTo>
                  <a:lnTo>
                    <a:pt x="72" y="0"/>
                  </a:lnTo>
                  <a:lnTo>
                    <a:pt x="74" y="190"/>
                  </a:lnTo>
                  <a:lnTo>
                    <a:pt x="76" y="197"/>
                  </a:lnTo>
                  <a:lnTo>
                    <a:pt x="79" y="142"/>
                  </a:lnTo>
                  <a:lnTo>
                    <a:pt x="81" y="165"/>
                  </a:lnTo>
                  <a:lnTo>
                    <a:pt x="84" y="149"/>
                  </a:lnTo>
                  <a:lnTo>
                    <a:pt x="85" y="98"/>
                  </a:lnTo>
                  <a:lnTo>
                    <a:pt x="87" y="107"/>
                  </a:lnTo>
                  <a:lnTo>
                    <a:pt x="90" y="368"/>
                  </a:lnTo>
                  <a:lnTo>
                    <a:pt x="92" y="1241"/>
                  </a:lnTo>
                  <a:lnTo>
                    <a:pt x="95" y="1236"/>
                  </a:lnTo>
                  <a:lnTo>
                    <a:pt x="97" y="1235"/>
                  </a:lnTo>
                  <a:lnTo>
                    <a:pt x="98" y="1235"/>
                  </a:lnTo>
                  <a:lnTo>
                    <a:pt x="101" y="1235"/>
                  </a:lnTo>
                  <a:lnTo>
                    <a:pt x="103" y="1232"/>
                  </a:lnTo>
                  <a:lnTo>
                    <a:pt x="105" y="1232"/>
                  </a:lnTo>
                  <a:lnTo>
                    <a:pt x="108" y="1933"/>
                  </a:lnTo>
                  <a:lnTo>
                    <a:pt x="110" y="228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9" name="Freeform 141"/>
            <p:cNvSpPr>
              <a:spLocks/>
            </p:cNvSpPr>
            <p:nvPr/>
          </p:nvSpPr>
          <p:spPr bwMode="auto">
            <a:xfrm>
              <a:off x="3369916" y="1799975"/>
              <a:ext cx="87312" cy="1801813"/>
            </a:xfrm>
            <a:custGeom>
              <a:avLst/>
              <a:gdLst>
                <a:gd name="T0" fmla="*/ 0 w 109"/>
                <a:gd name="T1" fmla="*/ 2161 h 2271"/>
                <a:gd name="T2" fmla="*/ 1 w 109"/>
                <a:gd name="T3" fmla="*/ 2139 h 2271"/>
                <a:gd name="T4" fmla="*/ 4 w 109"/>
                <a:gd name="T5" fmla="*/ 2167 h 2271"/>
                <a:gd name="T6" fmla="*/ 6 w 109"/>
                <a:gd name="T7" fmla="*/ 2167 h 2271"/>
                <a:gd name="T8" fmla="*/ 9 w 109"/>
                <a:gd name="T9" fmla="*/ 2161 h 2271"/>
                <a:gd name="T10" fmla="*/ 11 w 109"/>
                <a:gd name="T11" fmla="*/ 2239 h 2271"/>
                <a:gd name="T12" fmla="*/ 13 w 109"/>
                <a:gd name="T13" fmla="*/ 2250 h 2271"/>
                <a:gd name="T14" fmla="*/ 15 w 109"/>
                <a:gd name="T15" fmla="*/ 2271 h 2271"/>
                <a:gd name="T16" fmla="*/ 17 w 109"/>
                <a:gd name="T17" fmla="*/ 2123 h 2271"/>
                <a:gd name="T18" fmla="*/ 19 w 109"/>
                <a:gd name="T19" fmla="*/ 2106 h 2271"/>
                <a:gd name="T20" fmla="*/ 22 w 109"/>
                <a:gd name="T21" fmla="*/ 2137 h 2271"/>
                <a:gd name="T22" fmla="*/ 24 w 109"/>
                <a:gd name="T23" fmla="*/ 2164 h 2271"/>
                <a:gd name="T24" fmla="*/ 27 w 109"/>
                <a:gd name="T25" fmla="*/ 2143 h 2271"/>
                <a:gd name="T26" fmla="*/ 28 w 109"/>
                <a:gd name="T27" fmla="*/ 2220 h 2271"/>
                <a:gd name="T28" fmla="*/ 30 w 109"/>
                <a:gd name="T29" fmla="*/ 2248 h 2271"/>
                <a:gd name="T30" fmla="*/ 33 w 109"/>
                <a:gd name="T31" fmla="*/ 1303 h 2271"/>
                <a:gd name="T32" fmla="*/ 35 w 109"/>
                <a:gd name="T33" fmla="*/ 1107 h 2271"/>
                <a:gd name="T34" fmla="*/ 37 w 109"/>
                <a:gd name="T35" fmla="*/ 1107 h 2271"/>
                <a:gd name="T36" fmla="*/ 40 w 109"/>
                <a:gd name="T37" fmla="*/ 1104 h 2271"/>
                <a:gd name="T38" fmla="*/ 41 w 109"/>
                <a:gd name="T39" fmla="*/ 1107 h 2271"/>
                <a:gd name="T40" fmla="*/ 43 w 109"/>
                <a:gd name="T41" fmla="*/ 1109 h 2271"/>
                <a:gd name="T42" fmla="*/ 46 w 109"/>
                <a:gd name="T43" fmla="*/ 1108 h 2271"/>
                <a:gd name="T44" fmla="*/ 48 w 109"/>
                <a:gd name="T45" fmla="*/ 843 h 2271"/>
                <a:gd name="T46" fmla="*/ 51 w 109"/>
                <a:gd name="T47" fmla="*/ 73 h 2271"/>
                <a:gd name="T48" fmla="*/ 53 w 109"/>
                <a:gd name="T49" fmla="*/ 46 h 2271"/>
                <a:gd name="T50" fmla="*/ 54 w 109"/>
                <a:gd name="T51" fmla="*/ 79 h 2271"/>
                <a:gd name="T52" fmla="*/ 57 w 109"/>
                <a:gd name="T53" fmla="*/ 94 h 2271"/>
                <a:gd name="T54" fmla="*/ 59 w 109"/>
                <a:gd name="T55" fmla="*/ 49 h 2271"/>
                <a:gd name="T56" fmla="*/ 61 w 109"/>
                <a:gd name="T57" fmla="*/ 62 h 2271"/>
                <a:gd name="T58" fmla="*/ 64 w 109"/>
                <a:gd name="T59" fmla="*/ 16 h 2271"/>
                <a:gd name="T60" fmla="*/ 66 w 109"/>
                <a:gd name="T61" fmla="*/ 13 h 2271"/>
                <a:gd name="T62" fmla="*/ 69 w 109"/>
                <a:gd name="T63" fmla="*/ 149 h 2271"/>
                <a:gd name="T64" fmla="*/ 70 w 109"/>
                <a:gd name="T65" fmla="*/ 101 h 2271"/>
                <a:gd name="T66" fmla="*/ 72 w 109"/>
                <a:gd name="T67" fmla="*/ 101 h 2271"/>
                <a:gd name="T68" fmla="*/ 75 w 109"/>
                <a:gd name="T69" fmla="*/ 114 h 2271"/>
                <a:gd name="T70" fmla="*/ 77 w 109"/>
                <a:gd name="T71" fmla="*/ 38 h 2271"/>
                <a:gd name="T72" fmla="*/ 79 w 109"/>
                <a:gd name="T73" fmla="*/ 42 h 2271"/>
                <a:gd name="T74" fmla="*/ 82 w 109"/>
                <a:gd name="T75" fmla="*/ 0 h 2271"/>
                <a:gd name="T76" fmla="*/ 83 w 109"/>
                <a:gd name="T77" fmla="*/ 1116 h 2271"/>
                <a:gd name="T78" fmla="*/ 85 w 109"/>
                <a:gd name="T79" fmla="*/ 1114 h 2271"/>
                <a:gd name="T80" fmla="*/ 88 w 109"/>
                <a:gd name="T81" fmla="*/ 1113 h 2271"/>
                <a:gd name="T82" fmla="*/ 90 w 109"/>
                <a:gd name="T83" fmla="*/ 1110 h 2271"/>
                <a:gd name="T84" fmla="*/ 93 w 109"/>
                <a:gd name="T85" fmla="*/ 1110 h 2271"/>
                <a:gd name="T86" fmla="*/ 95 w 109"/>
                <a:gd name="T87" fmla="*/ 1108 h 2271"/>
                <a:gd name="T88" fmla="*/ 96 w 109"/>
                <a:gd name="T89" fmla="*/ 1108 h 2271"/>
                <a:gd name="T90" fmla="*/ 99 w 109"/>
                <a:gd name="T91" fmla="*/ 1871 h 2271"/>
                <a:gd name="T92" fmla="*/ 101 w 109"/>
                <a:gd name="T93" fmla="*/ 2083 h 2271"/>
                <a:gd name="T94" fmla="*/ 103 w 109"/>
                <a:gd name="T95" fmla="*/ 2061 h 2271"/>
                <a:gd name="T96" fmla="*/ 106 w 109"/>
                <a:gd name="T97" fmla="*/ 2069 h 2271"/>
                <a:gd name="T98" fmla="*/ 108 w 109"/>
                <a:gd name="T99" fmla="*/ 2099 h 2271"/>
                <a:gd name="T100" fmla="*/ 109 w 109"/>
                <a:gd name="T101" fmla="*/ 2082 h 2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2271">
                  <a:moveTo>
                    <a:pt x="0" y="2161"/>
                  </a:moveTo>
                  <a:lnTo>
                    <a:pt x="1" y="2139"/>
                  </a:lnTo>
                  <a:lnTo>
                    <a:pt x="4" y="2167"/>
                  </a:lnTo>
                  <a:lnTo>
                    <a:pt x="6" y="2167"/>
                  </a:lnTo>
                  <a:lnTo>
                    <a:pt x="9" y="2161"/>
                  </a:lnTo>
                  <a:lnTo>
                    <a:pt x="11" y="2239"/>
                  </a:lnTo>
                  <a:lnTo>
                    <a:pt x="13" y="2250"/>
                  </a:lnTo>
                  <a:lnTo>
                    <a:pt x="15" y="2271"/>
                  </a:lnTo>
                  <a:lnTo>
                    <a:pt x="17" y="2123"/>
                  </a:lnTo>
                  <a:lnTo>
                    <a:pt x="19" y="2106"/>
                  </a:lnTo>
                  <a:lnTo>
                    <a:pt x="22" y="2137"/>
                  </a:lnTo>
                  <a:lnTo>
                    <a:pt x="24" y="2164"/>
                  </a:lnTo>
                  <a:lnTo>
                    <a:pt x="27" y="2143"/>
                  </a:lnTo>
                  <a:lnTo>
                    <a:pt x="28" y="2220"/>
                  </a:lnTo>
                  <a:lnTo>
                    <a:pt x="30" y="2248"/>
                  </a:lnTo>
                  <a:lnTo>
                    <a:pt x="33" y="1303"/>
                  </a:lnTo>
                  <a:lnTo>
                    <a:pt x="35" y="1107"/>
                  </a:lnTo>
                  <a:lnTo>
                    <a:pt x="37" y="1107"/>
                  </a:lnTo>
                  <a:lnTo>
                    <a:pt x="40" y="1104"/>
                  </a:lnTo>
                  <a:lnTo>
                    <a:pt x="41" y="1107"/>
                  </a:lnTo>
                  <a:lnTo>
                    <a:pt x="43" y="1109"/>
                  </a:lnTo>
                  <a:lnTo>
                    <a:pt x="46" y="1108"/>
                  </a:lnTo>
                  <a:lnTo>
                    <a:pt x="48" y="843"/>
                  </a:lnTo>
                  <a:lnTo>
                    <a:pt x="51" y="73"/>
                  </a:lnTo>
                  <a:lnTo>
                    <a:pt x="53" y="46"/>
                  </a:lnTo>
                  <a:lnTo>
                    <a:pt x="54" y="79"/>
                  </a:lnTo>
                  <a:lnTo>
                    <a:pt x="57" y="94"/>
                  </a:lnTo>
                  <a:lnTo>
                    <a:pt x="59" y="49"/>
                  </a:lnTo>
                  <a:lnTo>
                    <a:pt x="61" y="62"/>
                  </a:lnTo>
                  <a:lnTo>
                    <a:pt x="64" y="16"/>
                  </a:lnTo>
                  <a:lnTo>
                    <a:pt x="66" y="13"/>
                  </a:lnTo>
                  <a:lnTo>
                    <a:pt x="69" y="149"/>
                  </a:lnTo>
                  <a:lnTo>
                    <a:pt x="70" y="101"/>
                  </a:lnTo>
                  <a:lnTo>
                    <a:pt x="72" y="101"/>
                  </a:lnTo>
                  <a:lnTo>
                    <a:pt x="75" y="114"/>
                  </a:lnTo>
                  <a:lnTo>
                    <a:pt x="77" y="38"/>
                  </a:lnTo>
                  <a:lnTo>
                    <a:pt x="79" y="42"/>
                  </a:lnTo>
                  <a:lnTo>
                    <a:pt x="82" y="0"/>
                  </a:lnTo>
                  <a:lnTo>
                    <a:pt x="83" y="1116"/>
                  </a:lnTo>
                  <a:lnTo>
                    <a:pt x="85" y="1114"/>
                  </a:lnTo>
                  <a:lnTo>
                    <a:pt x="88" y="1113"/>
                  </a:lnTo>
                  <a:lnTo>
                    <a:pt x="90" y="1110"/>
                  </a:lnTo>
                  <a:lnTo>
                    <a:pt x="93" y="1110"/>
                  </a:lnTo>
                  <a:lnTo>
                    <a:pt x="95" y="1108"/>
                  </a:lnTo>
                  <a:lnTo>
                    <a:pt x="96" y="1108"/>
                  </a:lnTo>
                  <a:lnTo>
                    <a:pt x="99" y="1871"/>
                  </a:lnTo>
                  <a:lnTo>
                    <a:pt x="101" y="2083"/>
                  </a:lnTo>
                  <a:lnTo>
                    <a:pt x="103" y="2061"/>
                  </a:lnTo>
                  <a:lnTo>
                    <a:pt x="106" y="2069"/>
                  </a:lnTo>
                  <a:lnTo>
                    <a:pt x="108" y="2099"/>
                  </a:lnTo>
                  <a:lnTo>
                    <a:pt x="109" y="208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0" name="Freeform 142"/>
            <p:cNvSpPr>
              <a:spLocks/>
            </p:cNvSpPr>
            <p:nvPr/>
          </p:nvSpPr>
          <p:spPr bwMode="auto">
            <a:xfrm>
              <a:off x="3457228" y="1784100"/>
              <a:ext cx="87312" cy="1827213"/>
            </a:xfrm>
            <a:custGeom>
              <a:avLst/>
              <a:gdLst>
                <a:gd name="T0" fmla="*/ 0 w 111"/>
                <a:gd name="T1" fmla="*/ 2103 h 2304"/>
                <a:gd name="T2" fmla="*/ 3 w 111"/>
                <a:gd name="T3" fmla="*/ 2170 h 2304"/>
                <a:gd name="T4" fmla="*/ 5 w 111"/>
                <a:gd name="T5" fmla="*/ 2228 h 2304"/>
                <a:gd name="T6" fmla="*/ 8 w 111"/>
                <a:gd name="T7" fmla="*/ 2158 h 2304"/>
                <a:gd name="T8" fmla="*/ 10 w 111"/>
                <a:gd name="T9" fmla="*/ 2138 h 2304"/>
                <a:gd name="T10" fmla="*/ 13 w 111"/>
                <a:gd name="T11" fmla="*/ 2123 h 2304"/>
                <a:gd name="T12" fmla="*/ 14 w 111"/>
                <a:gd name="T13" fmla="*/ 2121 h 2304"/>
                <a:gd name="T14" fmla="*/ 16 w 111"/>
                <a:gd name="T15" fmla="*/ 2174 h 2304"/>
                <a:gd name="T16" fmla="*/ 19 w 111"/>
                <a:gd name="T17" fmla="*/ 2169 h 2304"/>
                <a:gd name="T18" fmla="*/ 21 w 111"/>
                <a:gd name="T19" fmla="*/ 2223 h 2304"/>
                <a:gd name="T20" fmla="*/ 23 w 111"/>
                <a:gd name="T21" fmla="*/ 1740 h 2304"/>
                <a:gd name="T22" fmla="*/ 26 w 111"/>
                <a:gd name="T23" fmla="*/ 1111 h 2304"/>
                <a:gd name="T24" fmla="*/ 27 w 111"/>
                <a:gd name="T25" fmla="*/ 1128 h 2304"/>
                <a:gd name="T26" fmla="*/ 29 w 111"/>
                <a:gd name="T27" fmla="*/ 1129 h 2304"/>
                <a:gd name="T28" fmla="*/ 32 w 111"/>
                <a:gd name="T29" fmla="*/ 1128 h 2304"/>
                <a:gd name="T30" fmla="*/ 34 w 111"/>
                <a:gd name="T31" fmla="*/ 1130 h 2304"/>
                <a:gd name="T32" fmla="*/ 37 w 111"/>
                <a:gd name="T33" fmla="*/ 1130 h 2304"/>
                <a:gd name="T34" fmla="*/ 39 w 111"/>
                <a:gd name="T35" fmla="*/ 1087 h 2304"/>
                <a:gd name="T36" fmla="*/ 40 w 111"/>
                <a:gd name="T37" fmla="*/ 61 h 2304"/>
                <a:gd name="T38" fmla="*/ 43 w 111"/>
                <a:gd name="T39" fmla="*/ 115 h 2304"/>
                <a:gd name="T40" fmla="*/ 45 w 111"/>
                <a:gd name="T41" fmla="*/ 106 h 2304"/>
                <a:gd name="T42" fmla="*/ 47 w 111"/>
                <a:gd name="T43" fmla="*/ 103 h 2304"/>
                <a:gd name="T44" fmla="*/ 50 w 111"/>
                <a:gd name="T45" fmla="*/ 137 h 2304"/>
                <a:gd name="T46" fmla="*/ 52 w 111"/>
                <a:gd name="T47" fmla="*/ 70 h 2304"/>
                <a:gd name="T48" fmla="*/ 53 w 111"/>
                <a:gd name="T49" fmla="*/ 52 h 2304"/>
                <a:gd name="T50" fmla="*/ 56 w 111"/>
                <a:gd name="T51" fmla="*/ 63 h 2304"/>
                <a:gd name="T52" fmla="*/ 58 w 111"/>
                <a:gd name="T53" fmla="*/ 112 h 2304"/>
                <a:gd name="T54" fmla="*/ 61 w 111"/>
                <a:gd name="T55" fmla="*/ 135 h 2304"/>
                <a:gd name="T56" fmla="*/ 63 w 111"/>
                <a:gd name="T57" fmla="*/ 125 h 2304"/>
                <a:gd name="T58" fmla="*/ 65 w 111"/>
                <a:gd name="T59" fmla="*/ 93 h 2304"/>
                <a:gd name="T60" fmla="*/ 68 w 111"/>
                <a:gd name="T61" fmla="*/ 108 h 2304"/>
                <a:gd name="T62" fmla="*/ 69 w 111"/>
                <a:gd name="T63" fmla="*/ 46 h 2304"/>
                <a:gd name="T64" fmla="*/ 71 w 111"/>
                <a:gd name="T65" fmla="*/ 0 h 2304"/>
                <a:gd name="T66" fmla="*/ 74 w 111"/>
                <a:gd name="T67" fmla="*/ 861 h 2304"/>
                <a:gd name="T68" fmla="*/ 76 w 111"/>
                <a:gd name="T69" fmla="*/ 1128 h 2304"/>
                <a:gd name="T70" fmla="*/ 79 w 111"/>
                <a:gd name="T71" fmla="*/ 1134 h 2304"/>
                <a:gd name="T72" fmla="*/ 81 w 111"/>
                <a:gd name="T73" fmla="*/ 1133 h 2304"/>
                <a:gd name="T74" fmla="*/ 82 w 111"/>
                <a:gd name="T75" fmla="*/ 1130 h 2304"/>
                <a:gd name="T76" fmla="*/ 85 w 111"/>
                <a:gd name="T77" fmla="*/ 1131 h 2304"/>
                <a:gd name="T78" fmla="*/ 87 w 111"/>
                <a:gd name="T79" fmla="*/ 1129 h 2304"/>
                <a:gd name="T80" fmla="*/ 89 w 111"/>
                <a:gd name="T81" fmla="*/ 1523 h 2304"/>
                <a:gd name="T82" fmla="*/ 92 w 111"/>
                <a:gd name="T83" fmla="*/ 2098 h 2304"/>
                <a:gd name="T84" fmla="*/ 94 w 111"/>
                <a:gd name="T85" fmla="*/ 2136 h 2304"/>
                <a:gd name="T86" fmla="*/ 95 w 111"/>
                <a:gd name="T87" fmla="*/ 2126 h 2304"/>
                <a:gd name="T88" fmla="*/ 98 w 111"/>
                <a:gd name="T89" fmla="*/ 2118 h 2304"/>
                <a:gd name="T90" fmla="*/ 100 w 111"/>
                <a:gd name="T91" fmla="*/ 2180 h 2304"/>
                <a:gd name="T92" fmla="*/ 103 w 111"/>
                <a:gd name="T93" fmla="*/ 2174 h 2304"/>
                <a:gd name="T94" fmla="*/ 105 w 111"/>
                <a:gd name="T95" fmla="*/ 2219 h 2304"/>
                <a:gd name="T96" fmla="*/ 107 w 111"/>
                <a:gd name="T97" fmla="*/ 2304 h 2304"/>
                <a:gd name="T98" fmla="*/ 109 w 111"/>
                <a:gd name="T99" fmla="*/ 2106 h 2304"/>
                <a:gd name="T100" fmla="*/ 111 w 111"/>
                <a:gd name="T101" fmla="*/ 2142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304">
                  <a:moveTo>
                    <a:pt x="0" y="2103"/>
                  </a:moveTo>
                  <a:lnTo>
                    <a:pt x="3" y="2170"/>
                  </a:lnTo>
                  <a:lnTo>
                    <a:pt x="5" y="2228"/>
                  </a:lnTo>
                  <a:lnTo>
                    <a:pt x="8" y="2158"/>
                  </a:lnTo>
                  <a:lnTo>
                    <a:pt x="10" y="2138"/>
                  </a:lnTo>
                  <a:lnTo>
                    <a:pt x="13" y="2123"/>
                  </a:lnTo>
                  <a:lnTo>
                    <a:pt x="14" y="2121"/>
                  </a:lnTo>
                  <a:lnTo>
                    <a:pt x="16" y="2174"/>
                  </a:lnTo>
                  <a:lnTo>
                    <a:pt x="19" y="2169"/>
                  </a:lnTo>
                  <a:lnTo>
                    <a:pt x="21" y="2223"/>
                  </a:lnTo>
                  <a:lnTo>
                    <a:pt x="23" y="1740"/>
                  </a:lnTo>
                  <a:lnTo>
                    <a:pt x="26" y="1111"/>
                  </a:lnTo>
                  <a:lnTo>
                    <a:pt x="27" y="1128"/>
                  </a:lnTo>
                  <a:lnTo>
                    <a:pt x="29" y="1129"/>
                  </a:lnTo>
                  <a:lnTo>
                    <a:pt x="32" y="1128"/>
                  </a:lnTo>
                  <a:lnTo>
                    <a:pt x="34" y="1130"/>
                  </a:lnTo>
                  <a:lnTo>
                    <a:pt x="37" y="1130"/>
                  </a:lnTo>
                  <a:lnTo>
                    <a:pt x="39" y="1087"/>
                  </a:lnTo>
                  <a:lnTo>
                    <a:pt x="40" y="61"/>
                  </a:lnTo>
                  <a:lnTo>
                    <a:pt x="43" y="115"/>
                  </a:lnTo>
                  <a:lnTo>
                    <a:pt x="45" y="106"/>
                  </a:lnTo>
                  <a:lnTo>
                    <a:pt x="47" y="103"/>
                  </a:lnTo>
                  <a:lnTo>
                    <a:pt x="50" y="137"/>
                  </a:lnTo>
                  <a:lnTo>
                    <a:pt x="52" y="70"/>
                  </a:lnTo>
                  <a:lnTo>
                    <a:pt x="53" y="52"/>
                  </a:lnTo>
                  <a:lnTo>
                    <a:pt x="56" y="63"/>
                  </a:lnTo>
                  <a:lnTo>
                    <a:pt x="58" y="112"/>
                  </a:lnTo>
                  <a:lnTo>
                    <a:pt x="61" y="135"/>
                  </a:lnTo>
                  <a:lnTo>
                    <a:pt x="63" y="125"/>
                  </a:lnTo>
                  <a:lnTo>
                    <a:pt x="65" y="93"/>
                  </a:lnTo>
                  <a:lnTo>
                    <a:pt x="68" y="108"/>
                  </a:lnTo>
                  <a:lnTo>
                    <a:pt x="69" y="46"/>
                  </a:lnTo>
                  <a:lnTo>
                    <a:pt x="71" y="0"/>
                  </a:lnTo>
                  <a:lnTo>
                    <a:pt x="74" y="861"/>
                  </a:lnTo>
                  <a:lnTo>
                    <a:pt x="76" y="1128"/>
                  </a:lnTo>
                  <a:lnTo>
                    <a:pt x="79" y="1134"/>
                  </a:lnTo>
                  <a:lnTo>
                    <a:pt x="81" y="1133"/>
                  </a:lnTo>
                  <a:lnTo>
                    <a:pt x="82" y="1130"/>
                  </a:lnTo>
                  <a:lnTo>
                    <a:pt x="85" y="1131"/>
                  </a:lnTo>
                  <a:lnTo>
                    <a:pt x="87" y="1129"/>
                  </a:lnTo>
                  <a:lnTo>
                    <a:pt x="89" y="1523"/>
                  </a:lnTo>
                  <a:lnTo>
                    <a:pt x="92" y="2098"/>
                  </a:lnTo>
                  <a:lnTo>
                    <a:pt x="94" y="2136"/>
                  </a:lnTo>
                  <a:lnTo>
                    <a:pt x="95" y="2126"/>
                  </a:lnTo>
                  <a:lnTo>
                    <a:pt x="98" y="2118"/>
                  </a:lnTo>
                  <a:lnTo>
                    <a:pt x="100" y="2180"/>
                  </a:lnTo>
                  <a:lnTo>
                    <a:pt x="103" y="2174"/>
                  </a:lnTo>
                  <a:lnTo>
                    <a:pt x="105" y="2219"/>
                  </a:lnTo>
                  <a:lnTo>
                    <a:pt x="107" y="2304"/>
                  </a:lnTo>
                  <a:lnTo>
                    <a:pt x="109" y="2106"/>
                  </a:lnTo>
                  <a:lnTo>
                    <a:pt x="111" y="214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1" name="Freeform 143"/>
            <p:cNvSpPr>
              <a:spLocks/>
            </p:cNvSpPr>
            <p:nvPr/>
          </p:nvSpPr>
          <p:spPr bwMode="auto">
            <a:xfrm>
              <a:off x="3544541" y="1755525"/>
              <a:ext cx="87312" cy="1881188"/>
            </a:xfrm>
            <a:custGeom>
              <a:avLst/>
              <a:gdLst>
                <a:gd name="T0" fmla="*/ 0 w 111"/>
                <a:gd name="T1" fmla="*/ 2178 h 2371"/>
                <a:gd name="T2" fmla="*/ 2 w 111"/>
                <a:gd name="T3" fmla="*/ 2196 h 2371"/>
                <a:gd name="T4" fmla="*/ 5 w 111"/>
                <a:gd name="T5" fmla="*/ 2175 h 2371"/>
                <a:gd name="T6" fmla="*/ 7 w 111"/>
                <a:gd name="T7" fmla="*/ 2243 h 2371"/>
                <a:gd name="T8" fmla="*/ 10 w 111"/>
                <a:gd name="T9" fmla="*/ 2258 h 2371"/>
                <a:gd name="T10" fmla="*/ 11 w 111"/>
                <a:gd name="T11" fmla="*/ 2290 h 2371"/>
                <a:gd name="T12" fmla="*/ 13 w 111"/>
                <a:gd name="T13" fmla="*/ 1387 h 2371"/>
                <a:gd name="T14" fmla="*/ 16 w 111"/>
                <a:gd name="T15" fmla="*/ 1164 h 2371"/>
                <a:gd name="T16" fmla="*/ 18 w 111"/>
                <a:gd name="T17" fmla="*/ 1161 h 2371"/>
                <a:gd name="T18" fmla="*/ 20 w 111"/>
                <a:gd name="T19" fmla="*/ 1167 h 2371"/>
                <a:gd name="T20" fmla="*/ 23 w 111"/>
                <a:gd name="T21" fmla="*/ 1170 h 2371"/>
                <a:gd name="T22" fmla="*/ 24 w 111"/>
                <a:gd name="T23" fmla="*/ 1164 h 2371"/>
                <a:gd name="T24" fmla="*/ 27 w 111"/>
                <a:gd name="T25" fmla="*/ 1166 h 2371"/>
                <a:gd name="T26" fmla="*/ 29 w 111"/>
                <a:gd name="T27" fmla="*/ 1092 h 2371"/>
                <a:gd name="T28" fmla="*/ 31 w 111"/>
                <a:gd name="T29" fmla="*/ 69 h 2371"/>
                <a:gd name="T30" fmla="*/ 34 w 111"/>
                <a:gd name="T31" fmla="*/ 101 h 2371"/>
                <a:gd name="T32" fmla="*/ 36 w 111"/>
                <a:gd name="T33" fmla="*/ 115 h 2371"/>
                <a:gd name="T34" fmla="*/ 37 w 111"/>
                <a:gd name="T35" fmla="*/ 88 h 2371"/>
                <a:gd name="T36" fmla="*/ 40 w 111"/>
                <a:gd name="T37" fmla="*/ 115 h 2371"/>
                <a:gd name="T38" fmla="*/ 42 w 111"/>
                <a:gd name="T39" fmla="*/ 78 h 2371"/>
                <a:gd name="T40" fmla="*/ 45 w 111"/>
                <a:gd name="T41" fmla="*/ 32 h 2371"/>
                <a:gd name="T42" fmla="*/ 47 w 111"/>
                <a:gd name="T43" fmla="*/ 32 h 2371"/>
                <a:gd name="T44" fmla="*/ 49 w 111"/>
                <a:gd name="T45" fmla="*/ 94 h 2371"/>
                <a:gd name="T46" fmla="*/ 51 w 111"/>
                <a:gd name="T47" fmla="*/ 130 h 2371"/>
                <a:gd name="T48" fmla="*/ 53 w 111"/>
                <a:gd name="T49" fmla="*/ 139 h 2371"/>
                <a:gd name="T50" fmla="*/ 55 w 111"/>
                <a:gd name="T51" fmla="*/ 79 h 2371"/>
                <a:gd name="T52" fmla="*/ 58 w 111"/>
                <a:gd name="T53" fmla="*/ 93 h 2371"/>
                <a:gd name="T54" fmla="*/ 60 w 111"/>
                <a:gd name="T55" fmla="*/ 63 h 2371"/>
                <a:gd name="T56" fmla="*/ 63 w 111"/>
                <a:gd name="T57" fmla="*/ 0 h 2371"/>
                <a:gd name="T58" fmla="*/ 65 w 111"/>
                <a:gd name="T59" fmla="*/ 2 h 2371"/>
                <a:gd name="T60" fmla="*/ 66 w 111"/>
                <a:gd name="T61" fmla="*/ 1102 h 2371"/>
                <a:gd name="T62" fmla="*/ 69 w 111"/>
                <a:gd name="T63" fmla="*/ 1166 h 2371"/>
                <a:gd name="T64" fmla="*/ 71 w 111"/>
                <a:gd name="T65" fmla="*/ 1169 h 2371"/>
                <a:gd name="T66" fmla="*/ 73 w 111"/>
                <a:gd name="T67" fmla="*/ 1164 h 2371"/>
                <a:gd name="T68" fmla="*/ 76 w 111"/>
                <a:gd name="T69" fmla="*/ 1169 h 2371"/>
                <a:gd name="T70" fmla="*/ 78 w 111"/>
                <a:gd name="T71" fmla="*/ 1165 h 2371"/>
                <a:gd name="T72" fmla="*/ 79 w 111"/>
                <a:gd name="T73" fmla="*/ 1166 h 2371"/>
                <a:gd name="T74" fmla="*/ 82 w 111"/>
                <a:gd name="T75" fmla="*/ 1331 h 2371"/>
                <a:gd name="T76" fmla="*/ 84 w 111"/>
                <a:gd name="T77" fmla="*/ 2266 h 2371"/>
                <a:gd name="T78" fmla="*/ 87 w 111"/>
                <a:gd name="T79" fmla="*/ 2270 h 2371"/>
                <a:gd name="T80" fmla="*/ 89 w 111"/>
                <a:gd name="T81" fmla="*/ 2243 h 2371"/>
                <a:gd name="T82" fmla="*/ 91 w 111"/>
                <a:gd name="T83" fmla="*/ 2267 h 2371"/>
                <a:gd name="T84" fmla="*/ 93 w 111"/>
                <a:gd name="T85" fmla="*/ 2275 h 2371"/>
                <a:gd name="T86" fmla="*/ 95 w 111"/>
                <a:gd name="T87" fmla="*/ 2267 h 2371"/>
                <a:gd name="T88" fmla="*/ 97 w 111"/>
                <a:gd name="T89" fmla="*/ 2360 h 2371"/>
                <a:gd name="T90" fmla="*/ 100 w 111"/>
                <a:gd name="T91" fmla="*/ 2371 h 2371"/>
                <a:gd name="T92" fmla="*/ 102 w 111"/>
                <a:gd name="T93" fmla="*/ 2340 h 2371"/>
                <a:gd name="T94" fmla="*/ 105 w 111"/>
                <a:gd name="T95" fmla="*/ 2236 h 2371"/>
                <a:gd name="T96" fmla="*/ 106 w 111"/>
                <a:gd name="T97" fmla="*/ 2223 h 2371"/>
                <a:gd name="T98" fmla="*/ 108 w 111"/>
                <a:gd name="T99" fmla="*/ 2257 h 2371"/>
                <a:gd name="T100" fmla="*/ 111 w 111"/>
                <a:gd name="T101" fmla="*/ 2287 h 2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371">
                  <a:moveTo>
                    <a:pt x="0" y="2178"/>
                  </a:moveTo>
                  <a:lnTo>
                    <a:pt x="2" y="2196"/>
                  </a:lnTo>
                  <a:lnTo>
                    <a:pt x="5" y="2175"/>
                  </a:lnTo>
                  <a:lnTo>
                    <a:pt x="7" y="2243"/>
                  </a:lnTo>
                  <a:lnTo>
                    <a:pt x="10" y="2258"/>
                  </a:lnTo>
                  <a:lnTo>
                    <a:pt x="11" y="2290"/>
                  </a:lnTo>
                  <a:lnTo>
                    <a:pt x="13" y="1387"/>
                  </a:lnTo>
                  <a:lnTo>
                    <a:pt x="16" y="1164"/>
                  </a:lnTo>
                  <a:lnTo>
                    <a:pt x="18" y="1161"/>
                  </a:lnTo>
                  <a:lnTo>
                    <a:pt x="20" y="1167"/>
                  </a:lnTo>
                  <a:lnTo>
                    <a:pt x="23" y="1170"/>
                  </a:lnTo>
                  <a:lnTo>
                    <a:pt x="24" y="1164"/>
                  </a:lnTo>
                  <a:lnTo>
                    <a:pt x="27" y="1166"/>
                  </a:lnTo>
                  <a:lnTo>
                    <a:pt x="29" y="1092"/>
                  </a:lnTo>
                  <a:lnTo>
                    <a:pt x="31" y="69"/>
                  </a:lnTo>
                  <a:lnTo>
                    <a:pt x="34" y="101"/>
                  </a:lnTo>
                  <a:lnTo>
                    <a:pt x="36" y="115"/>
                  </a:lnTo>
                  <a:lnTo>
                    <a:pt x="37" y="88"/>
                  </a:lnTo>
                  <a:lnTo>
                    <a:pt x="40" y="115"/>
                  </a:lnTo>
                  <a:lnTo>
                    <a:pt x="42" y="78"/>
                  </a:lnTo>
                  <a:lnTo>
                    <a:pt x="45" y="32"/>
                  </a:lnTo>
                  <a:lnTo>
                    <a:pt x="47" y="32"/>
                  </a:lnTo>
                  <a:lnTo>
                    <a:pt x="49" y="94"/>
                  </a:lnTo>
                  <a:lnTo>
                    <a:pt x="51" y="130"/>
                  </a:lnTo>
                  <a:lnTo>
                    <a:pt x="53" y="139"/>
                  </a:lnTo>
                  <a:lnTo>
                    <a:pt x="55" y="79"/>
                  </a:lnTo>
                  <a:lnTo>
                    <a:pt x="58" y="93"/>
                  </a:lnTo>
                  <a:lnTo>
                    <a:pt x="60" y="63"/>
                  </a:lnTo>
                  <a:lnTo>
                    <a:pt x="63" y="0"/>
                  </a:lnTo>
                  <a:lnTo>
                    <a:pt x="65" y="2"/>
                  </a:lnTo>
                  <a:lnTo>
                    <a:pt x="66" y="1102"/>
                  </a:lnTo>
                  <a:lnTo>
                    <a:pt x="69" y="1166"/>
                  </a:lnTo>
                  <a:lnTo>
                    <a:pt x="71" y="1169"/>
                  </a:lnTo>
                  <a:lnTo>
                    <a:pt x="73" y="1164"/>
                  </a:lnTo>
                  <a:lnTo>
                    <a:pt x="76" y="1169"/>
                  </a:lnTo>
                  <a:lnTo>
                    <a:pt x="78" y="1165"/>
                  </a:lnTo>
                  <a:lnTo>
                    <a:pt x="79" y="1166"/>
                  </a:lnTo>
                  <a:lnTo>
                    <a:pt x="82" y="1331"/>
                  </a:lnTo>
                  <a:lnTo>
                    <a:pt x="84" y="2266"/>
                  </a:lnTo>
                  <a:lnTo>
                    <a:pt x="87" y="2270"/>
                  </a:lnTo>
                  <a:lnTo>
                    <a:pt x="89" y="2243"/>
                  </a:lnTo>
                  <a:lnTo>
                    <a:pt x="91" y="2267"/>
                  </a:lnTo>
                  <a:lnTo>
                    <a:pt x="93" y="2275"/>
                  </a:lnTo>
                  <a:lnTo>
                    <a:pt x="95" y="2267"/>
                  </a:lnTo>
                  <a:lnTo>
                    <a:pt x="97" y="2360"/>
                  </a:lnTo>
                  <a:lnTo>
                    <a:pt x="100" y="2371"/>
                  </a:lnTo>
                  <a:lnTo>
                    <a:pt x="102" y="2340"/>
                  </a:lnTo>
                  <a:lnTo>
                    <a:pt x="105" y="2236"/>
                  </a:lnTo>
                  <a:lnTo>
                    <a:pt x="106" y="2223"/>
                  </a:lnTo>
                  <a:lnTo>
                    <a:pt x="108" y="2257"/>
                  </a:lnTo>
                  <a:lnTo>
                    <a:pt x="111" y="2287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2" name="Freeform 144"/>
            <p:cNvSpPr>
              <a:spLocks/>
            </p:cNvSpPr>
            <p:nvPr/>
          </p:nvSpPr>
          <p:spPr bwMode="auto">
            <a:xfrm>
              <a:off x="3631853" y="1715838"/>
              <a:ext cx="88900" cy="1954213"/>
            </a:xfrm>
            <a:custGeom>
              <a:avLst/>
              <a:gdLst>
                <a:gd name="T0" fmla="*/ 0 w 110"/>
                <a:gd name="T1" fmla="*/ 2335 h 2461"/>
                <a:gd name="T2" fmla="*/ 2 w 110"/>
                <a:gd name="T3" fmla="*/ 2318 h 2461"/>
                <a:gd name="T4" fmla="*/ 4 w 110"/>
                <a:gd name="T5" fmla="*/ 2401 h 2461"/>
                <a:gd name="T6" fmla="*/ 7 w 110"/>
                <a:gd name="T7" fmla="*/ 2422 h 2461"/>
                <a:gd name="T8" fmla="*/ 8 w 110"/>
                <a:gd name="T9" fmla="*/ 1577 h 2461"/>
                <a:gd name="T10" fmla="*/ 10 w 110"/>
                <a:gd name="T11" fmla="*/ 1212 h 2461"/>
                <a:gd name="T12" fmla="*/ 13 w 110"/>
                <a:gd name="T13" fmla="*/ 1214 h 2461"/>
                <a:gd name="T14" fmla="*/ 15 w 110"/>
                <a:gd name="T15" fmla="*/ 1209 h 2461"/>
                <a:gd name="T16" fmla="*/ 18 w 110"/>
                <a:gd name="T17" fmla="*/ 1213 h 2461"/>
                <a:gd name="T18" fmla="*/ 20 w 110"/>
                <a:gd name="T19" fmla="*/ 1213 h 2461"/>
                <a:gd name="T20" fmla="*/ 21 w 110"/>
                <a:gd name="T21" fmla="*/ 1212 h 2461"/>
                <a:gd name="T22" fmla="*/ 24 w 110"/>
                <a:gd name="T23" fmla="*/ 1214 h 2461"/>
                <a:gd name="T24" fmla="*/ 26 w 110"/>
                <a:gd name="T25" fmla="*/ 310 h 2461"/>
                <a:gd name="T26" fmla="*/ 28 w 110"/>
                <a:gd name="T27" fmla="*/ 61 h 2461"/>
                <a:gd name="T28" fmla="*/ 31 w 110"/>
                <a:gd name="T29" fmla="*/ 83 h 2461"/>
                <a:gd name="T30" fmla="*/ 33 w 110"/>
                <a:gd name="T31" fmla="*/ 105 h 2461"/>
                <a:gd name="T32" fmla="*/ 34 w 110"/>
                <a:gd name="T33" fmla="*/ 65 h 2461"/>
                <a:gd name="T34" fmla="*/ 37 w 110"/>
                <a:gd name="T35" fmla="*/ 89 h 2461"/>
                <a:gd name="T36" fmla="*/ 39 w 110"/>
                <a:gd name="T37" fmla="*/ 54 h 2461"/>
                <a:gd name="T38" fmla="*/ 42 w 110"/>
                <a:gd name="T39" fmla="*/ 0 h 2461"/>
                <a:gd name="T40" fmla="*/ 44 w 110"/>
                <a:gd name="T41" fmla="*/ 0 h 2461"/>
                <a:gd name="T42" fmla="*/ 46 w 110"/>
                <a:gd name="T43" fmla="*/ 97 h 2461"/>
                <a:gd name="T44" fmla="*/ 48 w 110"/>
                <a:gd name="T45" fmla="*/ 129 h 2461"/>
                <a:gd name="T46" fmla="*/ 50 w 110"/>
                <a:gd name="T47" fmla="*/ 139 h 2461"/>
                <a:gd name="T48" fmla="*/ 53 w 110"/>
                <a:gd name="T49" fmla="*/ 70 h 2461"/>
                <a:gd name="T50" fmla="*/ 55 w 110"/>
                <a:gd name="T51" fmla="*/ 86 h 2461"/>
                <a:gd name="T52" fmla="*/ 57 w 110"/>
                <a:gd name="T53" fmla="*/ 66 h 2461"/>
                <a:gd name="T54" fmla="*/ 60 w 110"/>
                <a:gd name="T55" fmla="*/ 2 h 2461"/>
                <a:gd name="T56" fmla="*/ 62 w 110"/>
                <a:gd name="T57" fmla="*/ 7 h 2461"/>
                <a:gd name="T58" fmla="*/ 63 w 110"/>
                <a:gd name="T59" fmla="*/ 860 h 2461"/>
                <a:gd name="T60" fmla="*/ 66 w 110"/>
                <a:gd name="T61" fmla="*/ 1218 h 2461"/>
                <a:gd name="T62" fmla="*/ 68 w 110"/>
                <a:gd name="T63" fmla="*/ 1217 h 2461"/>
                <a:gd name="T64" fmla="*/ 71 w 110"/>
                <a:gd name="T65" fmla="*/ 1217 h 2461"/>
                <a:gd name="T66" fmla="*/ 73 w 110"/>
                <a:gd name="T67" fmla="*/ 1218 h 2461"/>
                <a:gd name="T68" fmla="*/ 75 w 110"/>
                <a:gd name="T69" fmla="*/ 1215 h 2461"/>
                <a:gd name="T70" fmla="*/ 77 w 110"/>
                <a:gd name="T71" fmla="*/ 1215 h 2461"/>
                <a:gd name="T72" fmla="*/ 79 w 110"/>
                <a:gd name="T73" fmla="*/ 1215 h 2461"/>
                <a:gd name="T74" fmla="*/ 81 w 110"/>
                <a:gd name="T75" fmla="*/ 2171 h 2461"/>
                <a:gd name="T76" fmla="*/ 84 w 110"/>
                <a:gd name="T77" fmla="*/ 2345 h 2461"/>
                <a:gd name="T78" fmla="*/ 86 w 110"/>
                <a:gd name="T79" fmla="*/ 2318 h 2461"/>
                <a:gd name="T80" fmla="*/ 89 w 110"/>
                <a:gd name="T81" fmla="*/ 2347 h 2461"/>
                <a:gd name="T82" fmla="*/ 90 w 110"/>
                <a:gd name="T83" fmla="*/ 2355 h 2461"/>
                <a:gd name="T84" fmla="*/ 92 w 110"/>
                <a:gd name="T85" fmla="*/ 2341 h 2461"/>
                <a:gd name="T86" fmla="*/ 95 w 110"/>
                <a:gd name="T87" fmla="*/ 2418 h 2461"/>
                <a:gd name="T88" fmla="*/ 97 w 110"/>
                <a:gd name="T89" fmla="*/ 2424 h 2461"/>
                <a:gd name="T90" fmla="*/ 99 w 110"/>
                <a:gd name="T91" fmla="*/ 2461 h 2461"/>
                <a:gd name="T92" fmla="*/ 102 w 110"/>
                <a:gd name="T93" fmla="*/ 2440 h 2461"/>
                <a:gd name="T94" fmla="*/ 103 w 110"/>
                <a:gd name="T95" fmla="*/ 2331 h 2461"/>
                <a:gd name="T96" fmla="*/ 105 w 110"/>
                <a:gd name="T97" fmla="*/ 2353 h 2461"/>
                <a:gd name="T98" fmla="*/ 108 w 110"/>
                <a:gd name="T99" fmla="*/ 2373 h 2461"/>
                <a:gd name="T100" fmla="*/ 110 w 110"/>
                <a:gd name="T101" fmla="*/ 2342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461">
                  <a:moveTo>
                    <a:pt x="0" y="2335"/>
                  </a:moveTo>
                  <a:lnTo>
                    <a:pt x="2" y="2318"/>
                  </a:lnTo>
                  <a:lnTo>
                    <a:pt x="4" y="2401"/>
                  </a:lnTo>
                  <a:lnTo>
                    <a:pt x="7" y="2422"/>
                  </a:lnTo>
                  <a:lnTo>
                    <a:pt x="8" y="1577"/>
                  </a:lnTo>
                  <a:lnTo>
                    <a:pt x="10" y="1212"/>
                  </a:lnTo>
                  <a:lnTo>
                    <a:pt x="13" y="1214"/>
                  </a:lnTo>
                  <a:lnTo>
                    <a:pt x="15" y="1209"/>
                  </a:lnTo>
                  <a:lnTo>
                    <a:pt x="18" y="1213"/>
                  </a:lnTo>
                  <a:lnTo>
                    <a:pt x="20" y="1213"/>
                  </a:lnTo>
                  <a:lnTo>
                    <a:pt x="21" y="1212"/>
                  </a:lnTo>
                  <a:lnTo>
                    <a:pt x="24" y="1214"/>
                  </a:lnTo>
                  <a:lnTo>
                    <a:pt x="26" y="310"/>
                  </a:lnTo>
                  <a:lnTo>
                    <a:pt x="28" y="61"/>
                  </a:lnTo>
                  <a:lnTo>
                    <a:pt x="31" y="83"/>
                  </a:lnTo>
                  <a:lnTo>
                    <a:pt x="33" y="105"/>
                  </a:lnTo>
                  <a:lnTo>
                    <a:pt x="34" y="65"/>
                  </a:lnTo>
                  <a:lnTo>
                    <a:pt x="37" y="89"/>
                  </a:lnTo>
                  <a:lnTo>
                    <a:pt x="39" y="54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97"/>
                  </a:lnTo>
                  <a:lnTo>
                    <a:pt x="48" y="129"/>
                  </a:lnTo>
                  <a:lnTo>
                    <a:pt x="50" y="139"/>
                  </a:lnTo>
                  <a:lnTo>
                    <a:pt x="53" y="70"/>
                  </a:lnTo>
                  <a:lnTo>
                    <a:pt x="55" y="86"/>
                  </a:lnTo>
                  <a:lnTo>
                    <a:pt x="57" y="66"/>
                  </a:lnTo>
                  <a:lnTo>
                    <a:pt x="60" y="2"/>
                  </a:lnTo>
                  <a:lnTo>
                    <a:pt x="62" y="7"/>
                  </a:lnTo>
                  <a:lnTo>
                    <a:pt x="63" y="860"/>
                  </a:lnTo>
                  <a:lnTo>
                    <a:pt x="66" y="1218"/>
                  </a:lnTo>
                  <a:lnTo>
                    <a:pt x="68" y="1217"/>
                  </a:lnTo>
                  <a:lnTo>
                    <a:pt x="71" y="1217"/>
                  </a:lnTo>
                  <a:lnTo>
                    <a:pt x="73" y="1218"/>
                  </a:lnTo>
                  <a:lnTo>
                    <a:pt x="75" y="1215"/>
                  </a:lnTo>
                  <a:lnTo>
                    <a:pt x="77" y="1215"/>
                  </a:lnTo>
                  <a:lnTo>
                    <a:pt x="79" y="1215"/>
                  </a:lnTo>
                  <a:lnTo>
                    <a:pt x="81" y="2171"/>
                  </a:lnTo>
                  <a:lnTo>
                    <a:pt x="84" y="2345"/>
                  </a:lnTo>
                  <a:lnTo>
                    <a:pt x="86" y="2318"/>
                  </a:lnTo>
                  <a:lnTo>
                    <a:pt x="89" y="2347"/>
                  </a:lnTo>
                  <a:lnTo>
                    <a:pt x="90" y="2355"/>
                  </a:lnTo>
                  <a:lnTo>
                    <a:pt x="92" y="2341"/>
                  </a:lnTo>
                  <a:lnTo>
                    <a:pt x="95" y="2418"/>
                  </a:lnTo>
                  <a:lnTo>
                    <a:pt x="97" y="2424"/>
                  </a:lnTo>
                  <a:lnTo>
                    <a:pt x="99" y="2461"/>
                  </a:lnTo>
                  <a:lnTo>
                    <a:pt x="102" y="2440"/>
                  </a:lnTo>
                  <a:lnTo>
                    <a:pt x="103" y="2331"/>
                  </a:lnTo>
                  <a:lnTo>
                    <a:pt x="105" y="2353"/>
                  </a:lnTo>
                  <a:lnTo>
                    <a:pt x="108" y="2373"/>
                  </a:lnTo>
                  <a:lnTo>
                    <a:pt x="110" y="234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3" name="Freeform 145"/>
            <p:cNvSpPr>
              <a:spLocks/>
            </p:cNvSpPr>
            <p:nvPr/>
          </p:nvSpPr>
          <p:spPr bwMode="auto">
            <a:xfrm>
              <a:off x="3720753" y="1676150"/>
              <a:ext cx="87312" cy="1993900"/>
            </a:xfrm>
            <a:custGeom>
              <a:avLst/>
              <a:gdLst>
                <a:gd name="T0" fmla="*/ 0 w 111"/>
                <a:gd name="T1" fmla="*/ 2394 h 2513"/>
                <a:gd name="T2" fmla="*/ 3 w 111"/>
                <a:gd name="T3" fmla="*/ 2458 h 2513"/>
                <a:gd name="T4" fmla="*/ 5 w 111"/>
                <a:gd name="T5" fmla="*/ 2474 h 2513"/>
                <a:gd name="T6" fmla="*/ 6 w 111"/>
                <a:gd name="T7" fmla="*/ 2480 h 2513"/>
                <a:gd name="T8" fmla="*/ 9 w 111"/>
                <a:gd name="T9" fmla="*/ 2037 h 2513"/>
                <a:gd name="T10" fmla="*/ 11 w 111"/>
                <a:gd name="T11" fmla="*/ 1257 h 2513"/>
                <a:gd name="T12" fmla="*/ 13 w 111"/>
                <a:gd name="T13" fmla="*/ 1258 h 2513"/>
                <a:gd name="T14" fmla="*/ 16 w 111"/>
                <a:gd name="T15" fmla="*/ 1264 h 2513"/>
                <a:gd name="T16" fmla="*/ 18 w 111"/>
                <a:gd name="T17" fmla="*/ 1264 h 2513"/>
                <a:gd name="T18" fmla="*/ 19 w 111"/>
                <a:gd name="T19" fmla="*/ 1263 h 2513"/>
                <a:gd name="T20" fmla="*/ 22 w 111"/>
                <a:gd name="T21" fmla="*/ 1265 h 2513"/>
                <a:gd name="T22" fmla="*/ 24 w 111"/>
                <a:gd name="T23" fmla="*/ 1266 h 2513"/>
                <a:gd name="T24" fmla="*/ 27 w 111"/>
                <a:gd name="T25" fmla="*/ 768 h 2513"/>
                <a:gd name="T26" fmla="*/ 29 w 111"/>
                <a:gd name="T27" fmla="*/ 149 h 2513"/>
                <a:gd name="T28" fmla="*/ 31 w 111"/>
                <a:gd name="T29" fmla="*/ 154 h 2513"/>
                <a:gd name="T30" fmla="*/ 33 w 111"/>
                <a:gd name="T31" fmla="*/ 112 h 2513"/>
                <a:gd name="T32" fmla="*/ 35 w 111"/>
                <a:gd name="T33" fmla="*/ 140 h 2513"/>
                <a:gd name="T34" fmla="*/ 37 w 111"/>
                <a:gd name="T35" fmla="*/ 119 h 2513"/>
                <a:gd name="T36" fmla="*/ 40 w 111"/>
                <a:gd name="T37" fmla="*/ 78 h 2513"/>
                <a:gd name="T38" fmla="*/ 42 w 111"/>
                <a:gd name="T39" fmla="*/ 90 h 2513"/>
                <a:gd name="T40" fmla="*/ 45 w 111"/>
                <a:gd name="T41" fmla="*/ 15 h 2513"/>
                <a:gd name="T42" fmla="*/ 47 w 111"/>
                <a:gd name="T43" fmla="*/ 45 h 2513"/>
                <a:gd name="T44" fmla="*/ 48 w 111"/>
                <a:gd name="T45" fmla="*/ 205 h 2513"/>
                <a:gd name="T46" fmla="*/ 51 w 111"/>
                <a:gd name="T47" fmla="*/ 128 h 2513"/>
                <a:gd name="T48" fmla="*/ 53 w 111"/>
                <a:gd name="T49" fmla="*/ 136 h 2513"/>
                <a:gd name="T50" fmla="*/ 55 w 111"/>
                <a:gd name="T51" fmla="*/ 132 h 2513"/>
                <a:gd name="T52" fmla="*/ 58 w 111"/>
                <a:gd name="T53" fmla="*/ 81 h 2513"/>
                <a:gd name="T54" fmla="*/ 60 w 111"/>
                <a:gd name="T55" fmla="*/ 98 h 2513"/>
                <a:gd name="T56" fmla="*/ 61 w 111"/>
                <a:gd name="T57" fmla="*/ 52 h 2513"/>
                <a:gd name="T58" fmla="*/ 64 w 111"/>
                <a:gd name="T59" fmla="*/ 0 h 2513"/>
                <a:gd name="T60" fmla="*/ 66 w 111"/>
                <a:gd name="T61" fmla="*/ 1065 h 2513"/>
                <a:gd name="T62" fmla="*/ 69 w 111"/>
                <a:gd name="T63" fmla="*/ 1269 h 2513"/>
                <a:gd name="T64" fmla="*/ 71 w 111"/>
                <a:gd name="T65" fmla="*/ 1269 h 2513"/>
                <a:gd name="T66" fmla="*/ 74 w 111"/>
                <a:gd name="T67" fmla="*/ 1271 h 2513"/>
                <a:gd name="T68" fmla="*/ 75 w 111"/>
                <a:gd name="T69" fmla="*/ 1271 h 2513"/>
                <a:gd name="T70" fmla="*/ 77 w 111"/>
                <a:gd name="T71" fmla="*/ 1264 h 2513"/>
                <a:gd name="T72" fmla="*/ 80 w 111"/>
                <a:gd name="T73" fmla="*/ 1266 h 2513"/>
                <a:gd name="T74" fmla="*/ 82 w 111"/>
                <a:gd name="T75" fmla="*/ 1265 h 2513"/>
                <a:gd name="T76" fmla="*/ 84 w 111"/>
                <a:gd name="T77" fmla="*/ 2073 h 2513"/>
                <a:gd name="T78" fmla="*/ 87 w 111"/>
                <a:gd name="T79" fmla="*/ 2381 h 2513"/>
                <a:gd name="T80" fmla="*/ 88 w 111"/>
                <a:gd name="T81" fmla="*/ 2399 h 2513"/>
                <a:gd name="T82" fmla="*/ 90 w 111"/>
                <a:gd name="T83" fmla="*/ 2375 h 2513"/>
                <a:gd name="T84" fmla="*/ 93 w 111"/>
                <a:gd name="T85" fmla="*/ 2428 h 2513"/>
                <a:gd name="T86" fmla="*/ 95 w 111"/>
                <a:gd name="T87" fmla="*/ 2423 h 2513"/>
                <a:gd name="T88" fmla="*/ 98 w 111"/>
                <a:gd name="T89" fmla="*/ 2435 h 2513"/>
                <a:gd name="T90" fmla="*/ 100 w 111"/>
                <a:gd name="T91" fmla="*/ 2512 h 2513"/>
                <a:gd name="T92" fmla="*/ 101 w 111"/>
                <a:gd name="T93" fmla="*/ 2513 h 2513"/>
                <a:gd name="T94" fmla="*/ 104 w 111"/>
                <a:gd name="T95" fmla="*/ 2509 h 2513"/>
                <a:gd name="T96" fmla="*/ 106 w 111"/>
                <a:gd name="T97" fmla="*/ 2414 h 2513"/>
                <a:gd name="T98" fmla="*/ 108 w 111"/>
                <a:gd name="T99" fmla="*/ 2391 h 2513"/>
                <a:gd name="T100" fmla="*/ 111 w 111"/>
                <a:gd name="T101" fmla="*/ 243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13">
                  <a:moveTo>
                    <a:pt x="0" y="2394"/>
                  </a:moveTo>
                  <a:lnTo>
                    <a:pt x="3" y="2458"/>
                  </a:lnTo>
                  <a:lnTo>
                    <a:pt x="5" y="2474"/>
                  </a:lnTo>
                  <a:lnTo>
                    <a:pt x="6" y="2480"/>
                  </a:lnTo>
                  <a:lnTo>
                    <a:pt x="9" y="2037"/>
                  </a:lnTo>
                  <a:lnTo>
                    <a:pt x="11" y="1257"/>
                  </a:lnTo>
                  <a:lnTo>
                    <a:pt x="13" y="1258"/>
                  </a:lnTo>
                  <a:lnTo>
                    <a:pt x="16" y="1264"/>
                  </a:lnTo>
                  <a:lnTo>
                    <a:pt x="18" y="1264"/>
                  </a:lnTo>
                  <a:lnTo>
                    <a:pt x="19" y="1263"/>
                  </a:lnTo>
                  <a:lnTo>
                    <a:pt x="22" y="1265"/>
                  </a:lnTo>
                  <a:lnTo>
                    <a:pt x="24" y="1266"/>
                  </a:lnTo>
                  <a:lnTo>
                    <a:pt x="27" y="768"/>
                  </a:lnTo>
                  <a:lnTo>
                    <a:pt x="29" y="149"/>
                  </a:lnTo>
                  <a:lnTo>
                    <a:pt x="31" y="154"/>
                  </a:lnTo>
                  <a:lnTo>
                    <a:pt x="33" y="112"/>
                  </a:lnTo>
                  <a:lnTo>
                    <a:pt x="35" y="140"/>
                  </a:lnTo>
                  <a:lnTo>
                    <a:pt x="37" y="119"/>
                  </a:lnTo>
                  <a:lnTo>
                    <a:pt x="40" y="78"/>
                  </a:lnTo>
                  <a:lnTo>
                    <a:pt x="42" y="90"/>
                  </a:lnTo>
                  <a:lnTo>
                    <a:pt x="45" y="15"/>
                  </a:lnTo>
                  <a:lnTo>
                    <a:pt x="47" y="45"/>
                  </a:lnTo>
                  <a:lnTo>
                    <a:pt x="48" y="205"/>
                  </a:lnTo>
                  <a:lnTo>
                    <a:pt x="51" y="128"/>
                  </a:lnTo>
                  <a:lnTo>
                    <a:pt x="53" y="136"/>
                  </a:lnTo>
                  <a:lnTo>
                    <a:pt x="55" y="132"/>
                  </a:lnTo>
                  <a:lnTo>
                    <a:pt x="58" y="81"/>
                  </a:lnTo>
                  <a:lnTo>
                    <a:pt x="60" y="98"/>
                  </a:lnTo>
                  <a:lnTo>
                    <a:pt x="61" y="52"/>
                  </a:lnTo>
                  <a:lnTo>
                    <a:pt x="64" y="0"/>
                  </a:lnTo>
                  <a:lnTo>
                    <a:pt x="66" y="1065"/>
                  </a:lnTo>
                  <a:lnTo>
                    <a:pt x="69" y="1269"/>
                  </a:lnTo>
                  <a:lnTo>
                    <a:pt x="71" y="1269"/>
                  </a:lnTo>
                  <a:lnTo>
                    <a:pt x="74" y="1271"/>
                  </a:lnTo>
                  <a:lnTo>
                    <a:pt x="75" y="1271"/>
                  </a:lnTo>
                  <a:lnTo>
                    <a:pt x="77" y="1264"/>
                  </a:lnTo>
                  <a:lnTo>
                    <a:pt x="80" y="1266"/>
                  </a:lnTo>
                  <a:lnTo>
                    <a:pt x="82" y="1265"/>
                  </a:lnTo>
                  <a:lnTo>
                    <a:pt x="84" y="2073"/>
                  </a:lnTo>
                  <a:lnTo>
                    <a:pt x="87" y="2381"/>
                  </a:lnTo>
                  <a:lnTo>
                    <a:pt x="88" y="2399"/>
                  </a:lnTo>
                  <a:lnTo>
                    <a:pt x="90" y="2375"/>
                  </a:lnTo>
                  <a:lnTo>
                    <a:pt x="93" y="2428"/>
                  </a:lnTo>
                  <a:lnTo>
                    <a:pt x="95" y="2423"/>
                  </a:lnTo>
                  <a:lnTo>
                    <a:pt x="98" y="2435"/>
                  </a:lnTo>
                  <a:lnTo>
                    <a:pt x="100" y="2512"/>
                  </a:lnTo>
                  <a:lnTo>
                    <a:pt x="101" y="2513"/>
                  </a:lnTo>
                  <a:lnTo>
                    <a:pt x="104" y="2509"/>
                  </a:lnTo>
                  <a:lnTo>
                    <a:pt x="106" y="2414"/>
                  </a:lnTo>
                  <a:lnTo>
                    <a:pt x="108" y="2391"/>
                  </a:lnTo>
                  <a:lnTo>
                    <a:pt x="111" y="243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4" name="Freeform 146"/>
            <p:cNvSpPr>
              <a:spLocks/>
            </p:cNvSpPr>
            <p:nvPr/>
          </p:nvSpPr>
          <p:spPr bwMode="auto">
            <a:xfrm>
              <a:off x="3808066" y="1644400"/>
              <a:ext cx="87312" cy="2047875"/>
            </a:xfrm>
            <a:custGeom>
              <a:avLst/>
              <a:gdLst>
                <a:gd name="T0" fmla="*/ 0 w 110"/>
                <a:gd name="T1" fmla="*/ 2468 h 2580"/>
                <a:gd name="T2" fmla="*/ 2 w 110"/>
                <a:gd name="T3" fmla="*/ 2478 h 2580"/>
                <a:gd name="T4" fmla="*/ 3 w 110"/>
                <a:gd name="T5" fmla="*/ 2452 h 2580"/>
                <a:gd name="T6" fmla="*/ 6 w 110"/>
                <a:gd name="T7" fmla="*/ 2527 h 2580"/>
                <a:gd name="T8" fmla="*/ 8 w 110"/>
                <a:gd name="T9" fmla="*/ 2515 h 2580"/>
                <a:gd name="T10" fmla="*/ 11 w 110"/>
                <a:gd name="T11" fmla="*/ 2205 h 2580"/>
                <a:gd name="T12" fmla="*/ 13 w 110"/>
                <a:gd name="T13" fmla="*/ 1292 h 2580"/>
                <a:gd name="T14" fmla="*/ 15 w 110"/>
                <a:gd name="T15" fmla="*/ 1302 h 2580"/>
                <a:gd name="T16" fmla="*/ 17 w 110"/>
                <a:gd name="T17" fmla="*/ 1295 h 2580"/>
                <a:gd name="T18" fmla="*/ 19 w 110"/>
                <a:gd name="T19" fmla="*/ 1304 h 2580"/>
                <a:gd name="T20" fmla="*/ 21 w 110"/>
                <a:gd name="T21" fmla="*/ 1302 h 2580"/>
                <a:gd name="T22" fmla="*/ 24 w 110"/>
                <a:gd name="T23" fmla="*/ 1302 h 2580"/>
                <a:gd name="T24" fmla="*/ 26 w 110"/>
                <a:gd name="T25" fmla="*/ 1303 h 2580"/>
                <a:gd name="T26" fmla="*/ 29 w 110"/>
                <a:gd name="T27" fmla="*/ 994 h 2580"/>
                <a:gd name="T28" fmla="*/ 30 w 110"/>
                <a:gd name="T29" fmla="*/ 91 h 2580"/>
                <a:gd name="T30" fmla="*/ 32 w 110"/>
                <a:gd name="T31" fmla="*/ 140 h 2580"/>
                <a:gd name="T32" fmla="*/ 35 w 110"/>
                <a:gd name="T33" fmla="*/ 144 h 2580"/>
                <a:gd name="T34" fmla="*/ 37 w 110"/>
                <a:gd name="T35" fmla="*/ 125 h 2580"/>
                <a:gd name="T36" fmla="*/ 39 w 110"/>
                <a:gd name="T37" fmla="*/ 158 h 2580"/>
                <a:gd name="T38" fmla="*/ 42 w 110"/>
                <a:gd name="T39" fmla="*/ 121 h 2580"/>
                <a:gd name="T40" fmla="*/ 44 w 110"/>
                <a:gd name="T41" fmla="*/ 95 h 2580"/>
                <a:gd name="T42" fmla="*/ 45 w 110"/>
                <a:gd name="T43" fmla="*/ 103 h 2580"/>
                <a:gd name="T44" fmla="*/ 48 w 110"/>
                <a:gd name="T45" fmla="*/ 0 h 2580"/>
                <a:gd name="T46" fmla="*/ 50 w 110"/>
                <a:gd name="T47" fmla="*/ 219 h 2580"/>
                <a:gd name="T48" fmla="*/ 53 w 110"/>
                <a:gd name="T49" fmla="*/ 211 h 2580"/>
                <a:gd name="T50" fmla="*/ 55 w 110"/>
                <a:gd name="T51" fmla="*/ 154 h 2580"/>
                <a:gd name="T52" fmla="*/ 57 w 110"/>
                <a:gd name="T53" fmla="*/ 170 h 2580"/>
                <a:gd name="T54" fmla="*/ 59 w 110"/>
                <a:gd name="T55" fmla="*/ 152 h 2580"/>
                <a:gd name="T56" fmla="*/ 61 w 110"/>
                <a:gd name="T57" fmla="*/ 110 h 2580"/>
                <a:gd name="T58" fmla="*/ 63 w 110"/>
                <a:gd name="T59" fmla="*/ 127 h 2580"/>
                <a:gd name="T60" fmla="*/ 66 w 110"/>
                <a:gd name="T61" fmla="*/ 53 h 2580"/>
                <a:gd name="T62" fmla="*/ 68 w 110"/>
                <a:gd name="T63" fmla="*/ 1010 h 2580"/>
                <a:gd name="T64" fmla="*/ 71 w 110"/>
                <a:gd name="T65" fmla="*/ 1304 h 2580"/>
                <a:gd name="T66" fmla="*/ 72 w 110"/>
                <a:gd name="T67" fmla="*/ 1302 h 2580"/>
                <a:gd name="T68" fmla="*/ 74 w 110"/>
                <a:gd name="T69" fmla="*/ 1307 h 2580"/>
                <a:gd name="T70" fmla="*/ 77 w 110"/>
                <a:gd name="T71" fmla="*/ 1308 h 2580"/>
                <a:gd name="T72" fmla="*/ 79 w 110"/>
                <a:gd name="T73" fmla="*/ 1305 h 2580"/>
                <a:gd name="T74" fmla="*/ 81 w 110"/>
                <a:gd name="T75" fmla="*/ 1308 h 2580"/>
                <a:gd name="T76" fmla="*/ 84 w 110"/>
                <a:gd name="T77" fmla="*/ 1304 h 2580"/>
                <a:gd name="T78" fmla="*/ 85 w 110"/>
                <a:gd name="T79" fmla="*/ 2007 h 2580"/>
                <a:gd name="T80" fmla="*/ 87 w 110"/>
                <a:gd name="T81" fmla="*/ 2391 h 2580"/>
                <a:gd name="T82" fmla="*/ 90 w 110"/>
                <a:gd name="T83" fmla="*/ 2439 h 2580"/>
                <a:gd name="T84" fmla="*/ 92 w 110"/>
                <a:gd name="T85" fmla="*/ 2431 h 2580"/>
                <a:gd name="T86" fmla="*/ 95 w 110"/>
                <a:gd name="T87" fmla="*/ 2420 h 2580"/>
                <a:gd name="T88" fmla="*/ 97 w 110"/>
                <a:gd name="T89" fmla="*/ 2481 h 2580"/>
                <a:gd name="T90" fmla="*/ 98 w 110"/>
                <a:gd name="T91" fmla="*/ 2470 h 2580"/>
                <a:gd name="T92" fmla="*/ 101 w 110"/>
                <a:gd name="T93" fmla="*/ 2503 h 2580"/>
                <a:gd name="T94" fmla="*/ 103 w 110"/>
                <a:gd name="T95" fmla="*/ 2580 h 2580"/>
                <a:gd name="T96" fmla="*/ 106 w 110"/>
                <a:gd name="T97" fmla="*/ 2529 h 2580"/>
                <a:gd name="T98" fmla="*/ 108 w 110"/>
                <a:gd name="T99" fmla="*/ 2403 h 2580"/>
                <a:gd name="T100" fmla="*/ 110 w 110"/>
                <a:gd name="T101" fmla="*/ 2432 h 2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80">
                  <a:moveTo>
                    <a:pt x="0" y="2468"/>
                  </a:moveTo>
                  <a:lnTo>
                    <a:pt x="2" y="2478"/>
                  </a:lnTo>
                  <a:lnTo>
                    <a:pt x="3" y="2452"/>
                  </a:lnTo>
                  <a:lnTo>
                    <a:pt x="6" y="2527"/>
                  </a:lnTo>
                  <a:lnTo>
                    <a:pt x="8" y="2515"/>
                  </a:lnTo>
                  <a:lnTo>
                    <a:pt x="11" y="2205"/>
                  </a:lnTo>
                  <a:lnTo>
                    <a:pt x="13" y="1292"/>
                  </a:lnTo>
                  <a:lnTo>
                    <a:pt x="15" y="1302"/>
                  </a:lnTo>
                  <a:lnTo>
                    <a:pt x="17" y="1295"/>
                  </a:lnTo>
                  <a:lnTo>
                    <a:pt x="19" y="1304"/>
                  </a:lnTo>
                  <a:lnTo>
                    <a:pt x="21" y="1302"/>
                  </a:lnTo>
                  <a:lnTo>
                    <a:pt x="24" y="1302"/>
                  </a:lnTo>
                  <a:lnTo>
                    <a:pt x="26" y="1303"/>
                  </a:lnTo>
                  <a:lnTo>
                    <a:pt x="29" y="994"/>
                  </a:lnTo>
                  <a:lnTo>
                    <a:pt x="30" y="91"/>
                  </a:lnTo>
                  <a:lnTo>
                    <a:pt x="32" y="140"/>
                  </a:lnTo>
                  <a:lnTo>
                    <a:pt x="35" y="144"/>
                  </a:lnTo>
                  <a:lnTo>
                    <a:pt x="37" y="125"/>
                  </a:lnTo>
                  <a:lnTo>
                    <a:pt x="39" y="158"/>
                  </a:lnTo>
                  <a:lnTo>
                    <a:pt x="42" y="121"/>
                  </a:lnTo>
                  <a:lnTo>
                    <a:pt x="44" y="95"/>
                  </a:lnTo>
                  <a:lnTo>
                    <a:pt x="45" y="103"/>
                  </a:lnTo>
                  <a:lnTo>
                    <a:pt x="48" y="0"/>
                  </a:lnTo>
                  <a:lnTo>
                    <a:pt x="50" y="219"/>
                  </a:lnTo>
                  <a:lnTo>
                    <a:pt x="53" y="211"/>
                  </a:lnTo>
                  <a:lnTo>
                    <a:pt x="55" y="154"/>
                  </a:lnTo>
                  <a:lnTo>
                    <a:pt x="57" y="170"/>
                  </a:lnTo>
                  <a:lnTo>
                    <a:pt x="59" y="152"/>
                  </a:lnTo>
                  <a:lnTo>
                    <a:pt x="61" y="110"/>
                  </a:lnTo>
                  <a:lnTo>
                    <a:pt x="63" y="127"/>
                  </a:lnTo>
                  <a:lnTo>
                    <a:pt x="66" y="53"/>
                  </a:lnTo>
                  <a:lnTo>
                    <a:pt x="68" y="1010"/>
                  </a:lnTo>
                  <a:lnTo>
                    <a:pt x="71" y="1304"/>
                  </a:lnTo>
                  <a:lnTo>
                    <a:pt x="72" y="1302"/>
                  </a:lnTo>
                  <a:lnTo>
                    <a:pt x="74" y="1307"/>
                  </a:lnTo>
                  <a:lnTo>
                    <a:pt x="77" y="1308"/>
                  </a:lnTo>
                  <a:lnTo>
                    <a:pt x="79" y="1305"/>
                  </a:lnTo>
                  <a:lnTo>
                    <a:pt x="81" y="1308"/>
                  </a:lnTo>
                  <a:lnTo>
                    <a:pt x="84" y="1304"/>
                  </a:lnTo>
                  <a:lnTo>
                    <a:pt x="85" y="2007"/>
                  </a:lnTo>
                  <a:lnTo>
                    <a:pt x="87" y="2391"/>
                  </a:lnTo>
                  <a:lnTo>
                    <a:pt x="90" y="2439"/>
                  </a:lnTo>
                  <a:lnTo>
                    <a:pt x="92" y="2431"/>
                  </a:lnTo>
                  <a:lnTo>
                    <a:pt x="95" y="2420"/>
                  </a:lnTo>
                  <a:lnTo>
                    <a:pt x="97" y="2481"/>
                  </a:lnTo>
                  <a:lnTo>
                    <a:pt x="98" y="2470"/>
                  </a:lnTo>
                  <a:lnTo>
                    <a:pt x="101" y="2503"/>
                  </a:lnTo>
                  <a:lnTo>
                    <a:pt x="103" y="2580"/>
                  </a:lnTo>
                  <a:lnTo>
                    <a:pt x="106" y="2529"/>
                  </a:lnTo>
                  <a:lnTo>
                    <a:pt x="108" y="2403"/>
                  </a:lnTo>
                  <a:lnTo>
                    <a:pt x="110" y="243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5" name="Freeform 147"/>
            <p:cNvSpPr>
              <a:spLocks/>
            </p:cNvSpPr>
            <p:nvPr/>
          </p:nvSpPr>
          <p:spPr bwMode="auto">
            <a:xfrm>
              <a:off x="3895378" y="1690438"/>
              <a:ext cx="87312" cy="2000250"/>
            </a:xfrm>
            <a:custGeom>
              <a:avLst/>
              <a:gdLst>
                <a:gd name="T0" fmla="*/ 0 w 110"/>
                <a:gd name="T1" fmla="*/ 2375 h 2520"/>
                <a:gd name="T2" fmla="*/ 2 w 110"/>
                <a:gd name="T3" fmla="*/ 2352 h 2520"/>
                <a:gd name="T4" fmla="*/ 4 w 110"/>
                <a:gd name="T5" fmla="*/ 2413 h 2520"/>
                <a:gd name="T6" fmla="*/ 6 w 110"/>
                <a:gd name="T7" fmla="*/ 2415 h 2520"/>
                <a:gd name="T8" fmla="*/ 9 w 110"/>
                <a:gd name="T9" fmla="*/ 2421 h 2520"/>
                <a:gd name="T10" fmla="*/ 11 w 110"/>
                <a:gd name="T11" fmla="*/ 2498 h 2520"/>
                <a:gd name="T12" fmla="*/ 14 w 110"/>
                <a:gd name="T13" fmla="*/ 2130 h 2520"/>
                <a:gd name="T14" fmla="*/ 15 w 110"/>
                <a:gd name="T15" fmla="*/ 1228 h 2520"/>
                <a:gd name="T16" fmla="*/ 17 w 110"/>
                <a:gd name="T17" fmla="*/ 1245 h 2520"/>
                <a:gd name="T18" fmla="*/ 20 w 110"/>
                <a:gd name="T19" fmla="*/ 1246 h 2520"/>
                <a:gd name="T20" fmla="*/ 22 w 110"/>
                <a:gd name="T21" fmla="*/ 1240 h 2520"/>
                <a:gd name="T22" fmla="*/ 24 w 110"/>
                <a:gd name="T23" fmla="*/ 1245 h 2520"/>
                <a:gd name="T24" fmla="*/ 27 w 110"/>
                <a:gd name="T25" fmla="*/ 1245 h 2520"/>
                <a:gd name="T26" fmla="*/ 28 w 110"/>
                <a:gd name="T27" fmla="*/ 1245 h 2520"/>
                <a:gd name="T28" fmla="*/ 30 w 110"/>
                <a:gd name="T29" fmla="*/ 802 h 2520"/>
                <a:gd name="T30" fmla="*/ 33 w 110"/>
                <a:gd name="T31" fmla="*/ 138 h 2520"/>
                <a:gd name="T32" fmla="*/ 35 w 110"/>
                <a:gd name="T33" fmla="*/ 100 h 2520"/>
                <a:gd name="T34" fmla="*/ 38 w 110"/>
                <a:gd name="T35" fmla="*/ 134 h 2520"/>
                <a:gd name="T36" fmla="*/ 40 w 110"/>
                <a:gd name="T37" fmla="*/ 122 h 2520"/>
                <a:gd name="T38" fmla="*/ 42 w 110"/>
                <a:gd name="T39" fmla="*/ 92 h 2520"/>
                <a:gd name="T40" fmla="*/ 44 w 110"/>
                <a:gd name="T41" fmla="*/ 113 h 2520"/>
                <a:gd name="T42" fmla="*/ 46 w 110"/>
                <a:gd name="T43" fmla="*/ 46 h 2520"/>
                <a:gd name="T44" fmla="*/ 48 w 110"/>
                <a:gd name="T45" fmla="*/ 11 h 2520"/>
                <a:gd name="T46" fmla="*/ 51 w 110"/>
                <a:gd name="T47" fmla="*/ 0 h 2520"/>
                <a:gd name="T48" fmla="*/ 53 w 110"/>
                <a:gd name="T49" fmla="*/ 94 h 2520"/>
                <a:gd name="T50" fmla="*/ 56 w 110"/>
                <a:gd name="T51" fmla="*/ 112 h 2520"/>
                <a:gd name="T52" fmla="*/ 57 w 110"/>
                <a:gd name="T53" fmla="*/ 115 h 2520"/>
                <a:gd name="T54" fmla="*/ 59 w 110"/>
                <a:gd name="T55" fmla="*/ 71 h 2520"/>
                <a:gd name="T56" fmla="*/ 62 w 110"/>
                <a:gd name="T57" fmla="*/ 99 h 2520"/>
                <a:gd name="T58" fmla="*/ 64 w 110"/>
                <a:gd name="T59" fmla="*/ 59 h 2520"/>
                <a:gd name="T60" fmla="*/ 66 w 110"/>
                <a:gd name="T61" fmla="*/ 23 h 2520"/>
                <a:gd name="T62" fmla="*/ 69 w 110"/>
                <a:gd name="T63" fmla="*/ 188 h 2520"/>
                <a:gd name="T64" fmla="*/ 70 w 110"/>
                <a:gd name="T65" fmla="*/ 1258 h 2520"/>
                <a:gd name="T66" fmla="*/ 72 w 110"/>
                <a:gd name="T67" fmla="*/ 1253 h 2520"/>
                <a:gd name="T68" fmla="*/ 75 w 110"/>
                <a:gd name="T69" fmla="*/ 1251 h 2520"/>
                <a:gd name="T70" fmla="*/ 77 w 110"/>
                <a:gd name="T71" fmla="*/ 1248 h 2520"/>
                <a:gd name="T72" fmla="*/ 80 w 110"/>
                <a:gd name="T73" fmla="*/ 1248 h 2520"/>
                <a:gd name="T74" fmla="*/ 82 w 110"/>
                <a:gd name="T75" fmla="*/ 1246 h 2520"/>
                <a:gd name="T76" fmla="*/ 83 w 110"/>
                <a:gd name="T77" fmla="*/ 1248 h 2520"/>
                <a:gd name="T78" fmla="*/ 86 w 110"/>
                <a:gd name="T79" fmla="*/ 1251 h 2520"/>
                <a:gd name="T80" fmla="*/ 88 w 110"/>
                <a:gd name="T81" fmla="*/ 2270 h 2520"/>
                <a:gd name="T82" fmla="*/ 90 w 110"/>
                <a:gd name="T83" fmla="*/ 2338 h 2520"/>
                <a:gd name="T84" fmla="*/ 93 w 110"/>
                <a:gd name="T85" fmla="*/ 2326 h 2520"/>
                <a:gd name="T86" fmla="*/ 95 w 110"/>
                <a:gd name="T87" fmla="*/ 2376 h 2520"/>
                <a:gd name="T88" fmla="*/ 96 w 110"/>
                <a:gd name="T89" fmla="*/ 2369 h 2520"/>
                <a:gd name="T90" fmla="*/ 99 w 110"/>
                <a:gd name="T91" fmla="*/ 2382 h 2520"/>
                <a:gd name="T92" fmla="*/ 101 w 110"/>
                <a:gd name="T93" fmla="*/ 2449 h 2520"/>
                <a:gd name="T94" fmla="*/ 104 w 110"/>
                <a:gd name="T95" fmla="*/ 2453 h 2520"/>
                <a:gd name="T96" fmla="*/ 106 w 110"/>
                <a:gd name="T97" fmla="*/ 2520 h 2520"/>
                <a:gd name="T98" fmla="*/ 108 w 110"/>
                <a:gd name="T99" fmla="*/ 2368 h 2520"/>
                <a:gd name="T100" fmla="*/ 110 w 110"/>
                <a:gd name="T101" fmla="*/ 2324 h 2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20">
                  <a:moveTo>
                    <a:pt x="0" y="2375"/>
                  </a:moveTo>
                  <a:lnTo>
                    <a:pt x="2" y="2352"/>
                  </a:lnTo>
                  <a:lnTo>
                    <a:pt x="4" y="2413"/>
                  </a:lnTo>
                  <a:lnTo>
                    <a:pt x="6" y="2415"/>
                  </a:lnTo>
                  <a:lnTo>
                    <a:pt x="9" y="2421"/>
                  </a:lnTo>
                  <a:lnTo>
                    <a:pt x="11" y="2498"/>
                  </a:lnTo>
                  <a:lnTo>
                    <a:pt x="14" y="2130"/>
                  </a:lnTo>
                  <a:lnTo>
                    <a:pt x="15" y="1228"/>
                  </a:lnTo>
                  <a:lnTo>
                    <a:pt x="17" y="1245"/>
                  </a:lnTo>
                  <a:lnTo>
                    <a:pt x="20" y="1246"/>
                  </a:lnTo>
                  <a:lnTo>
                    <a:pt x="22" y="1240"/>
                  </a:lnTo>
                  <a:lnTo>
                    <a:pt x="24" y="1245"/>
                  </a:lnTo>
                  <a:lnTo>
                    <a:pt x="27" y="1245"/>
                  </a:lnTo>
                  <a:lnTo>
                    <a:pt x="28" y="1245"/>
                  </a:lnTo>
                  <a:lnTo>
                    <a:pt x="30" y="802"/>
                  </a:lnTo>
                  <a:lnTo>
                    <a:pt x="33" y="138"/>
                  </a:lnTo>
                  <a:lnTo>
                    <a:pt x="35" y="100"/>
                  </a:lnTo>
                  <a:lnTo>
                    <a:pt x="38" y="134"/>
                  </a:lnTo>
                  <a:lnTo>
                    <a:pt x="40" y="122"/>
                  </a:lnTo>
                  <a:lnTo>
                    <a:pt x="42" y="92"/>
                  </a:lnTo>
                  <a:lnTo>
                    <a:pt x="44" y="113"/>
                  </a:lnTo>
                  <a:lnTo>
                    <a:pt x="46" y="46"/>
                  </a:lnTo>
                  <a:lnTo>
                    <a:pt x="48" y="11"/>
                  </a:lnTo>
                  <a:lnTo>
                    <a:pt x="51" y="0"/>
                  </a:lnTo>
                  <a:lnTo>
                    <a:pt x="53" y="94"/>
                  </a:lnTo>
                  <a:lnTo>
                    <a:pt x="56" y="112"/>
                  </a:lnTo>
                  <a:lnTo>
                    <a:pt x="57" y="115"/>
                  </a:lnTo>
                  <a:lnTo>
                    <a:pt x="59" y="71"/>
                  </a:lnTo>
                  <a:lnTo>
                    <a:pt x="62" y="99"/>
                  </a:lnTo>
                  <a:lnTo>
                    <a:pt x="64" y="59"/>
                  </a:lnTo>
                  <a:lnTo>
                    <a:pt x="66" y="23"/>
                  </a:lnTo>
                  <a:lnTo>
                    <a:pt x="69" y="188"/>
                  </a:lnTo>
                  <a:lnTo>
                    <a:pt x="70" y="1258"/>
                  </a:lnTo>
                  <a:lnTo>
                    <a:pt x="72" y="1253"/>
                  </a:lnTo>
                  <a:lnTo>
                    <a:pt x="75" y="1251"/>
                  </a:lnTo>
                  <a:lnTo>
                    <a:pt x="77" y="1248"/>
                  </a:lnTo>
                  <a:lnTo>
                    <a:pt x="80" y="1248"/>
                  </a:lnTo>
                  <a:lnTo>
                    <a:pt x="82" y="1246"/>
                  </a:lnTo>
                  <a:lnTo>
                    <a:pt x="83" y="1248"/>
                  </a:lnTo>
                  <a:lnTo>
                    <a:pt x="86" y="1251"/>
                  </a:lnTo>
                  <a:lnTo>
                    <a:pt x="88" y="2270"/>
                  </a:lnTo>
                  <a:lnTo>
                    <a:pt x="90" y="2338"/>
                  </a:lnTo>
                  <a:lnTo>
                    <a:pt x="93" y="2326"/>
                  </a:lnTo>
                  <a:lnTo>
                    <a:pt x="95" y="2376"/>
                  </a:lnTo>
                  <a:lnTo>
                    <a:pt x="96" y="2369"/>
                  </a:lnTo>
                  <a:lnTo>
                    <a:pt x="99" y="2382"/>
                  </a:lnTo>
                  <a:lnTo>
                    <a:pt x="101" y="2449"/>
                  </a:lnTo>
                  <a:lnTo>
                    <a:pt x="104" y="2453"/>
                  </a:lnTo>
                  <a:lnTo>
                    <a:pt x="106" y="2520"/>
                  </a:lnTo>
                  <a:lnTo>
                    <a:pt x="108" y="2368"/>
                  </a:lnTo>
                  <a:lnTo>
                    <a:pt x="110" y="232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6" name="Freeform 148"/>
            <p:cNvSpPr>
              <a:spLocks/>
            </p:cNvSpPr>
            <p:nvPr/>
          </p:nvSpPr>
          <p:spPr bwMode="auto">
            <a:xfrm>
              <a:off x="3982691" y="1658688"/>
              <a:ext cx="87312" cy="2033588"/>
            </a:xfrm>
            <a:custGeom>
              <a:avLst/>
              <a:gdLst>
                <a:gd name="T0" fmla="*/ 0 w 110"/>
                <a:gd name="T1" fmla="*/ 2364 h 2562"/>
                <a:gd name="T2" fmla="*/ 2 w 110"/>
                <a:gd name="T3" fmla="*/ 2417 h 2562"/>
                <a:gd name="T4" fmla="*/ 5 w 110"/>
                <a:gd name="T5" fmla="*/ 2423 h 2562"/>
                <a:gd name="T6" fmla="*/ 7 w 110"/>
                <a:gd name="T7" fmla="*/ 2415 h 2562"/>
                <a:gd name="T8" fmla="*/ 9 w 110"/>
                <a:gd name="T9" fmla="*/ 2487 h 2562"/>
                <a:gd name="T10" fmla="*/ 12 w 110"/>
                <a:gd name="T11" fmla="*/ 2476 h 2562"/>
                <a:gd name="T12" fmla="*/ 13 w 110"/>
                <a:gd name="T13" fmla="*/ 2505 h 2562"/>
                <a:gd name="T14" fmla="*/ 15 w 110"/>
                <a:gd name="T15" fmla="*/ 1428 h 2562"/>
                <a:gd name="T16" fmla="*/ 18 w 110"/>
                <a:gd name="T17" fmla="*/ 1285 h 2562"/>
                <a:gd name="T18" fmla="*/ 20 w 110"/>
                <a:gd name="T19" fmla="*/ 1278 h 2562"/>
                <a:gd name="T20" fmla="*/ 23 w 110"/>
                <a:gd name="T21" fmla="*/ 1286 h 2562"/>
                <a:gd name="T22" fmla="*/ 25 w 110"/>
                <a:gd name="T23" fmla="*/ 1282 h 2562"/>
                <a:gd name="T24" fmla="*/ 26 w 110"/>
                <a:gd name="T25" fmla="*/ 1284 h 2562"/>
                <a:gd name="T26" fmla="*/ 29 w 110"/>
                <a:gd name="T27" fmla="*/ 1285 h 2562"/>
                <a:gd name="T28" fmla="*/ 31 w 110"/>
                <a:gd name="T29" fmla="*/ 1286 h 2562"/>
                <a:gd name="T30" fmla="*/ 33 w 110"/>
                <a:gd name="T31" fmla="*/ 299 h 2562"/>
                <a:gd name="T32" fmla="*/ 36 w 110"/>
                <a:gd name="T33" fmla="*/ 149 h 2562"/>
                <a:gd name="T34" fmla="*/ 38 w 110"/>
                <a:gd name="T35" fmla="*/ 151 h 2562"/>
                <a:gd name="T36" fmla="*/ 41 w 110"/>
                <a:gd name="T37" fmla="*/ 131 h 2562"/>
                <a:gd name="T38" fmla="*/ 42 w 110"/>
                <a:gd name="T39" fmla="*/ 167 h 2562"/>
                <a:gd name="T40" fmla="*/ 44 w 110"/>
                <a:gd name="T41" fmla="*/ 126 h 2562"/>
                <a:gd name="T42" fmla="*/ 47 w 110"/>
                <a:gd name="T43" fmla="*/ 97 h 2562"/>
                <a:gd name="T44" fmla="*/ 49 w 110"/>
                <a:gd name="T45" fmla="*/ 103 h 2562"/>
                <a:gd name="T46" fmla="*/ 51 w 110"/>
                <a:gd name="T47" fmla="*/ 0 h 2562"/>
                <a:gd name="T48" fmla="*/ 54 w 110"/>
                <a:gd name="T49" fmla="*/ 93 h 2562"/>
                <a:gd name="T50" fmla="*/ 55 w 110"/>
                <a:gd name="T51" fmla="*/ 163 h 2562"/>
                <a:gd name="T52" fmla="*/ 57 w 110"/>
                <a:gd name="T53" fmla="*/ 117 h 2562"/>
                <a:gd name="T54" fmla="*/ 60 w 110"/>
                <a:gd name="T55" fmla="*/ 147 h 2562"/>
                <a:gd name="T56" fmla="*/ 62 w 110"/>
                <a:gd name="T57" fmla="*/ 134 h 2562"/>
                <a:gd name="T58" fmla="*/ 65 w 110"/>
                <a:gd name="T59" fmla="*/ 103 h 2562"/>
                <a:gd name="T60" fmla="*/ 67 w 110"/>
                <a:gd name="T61" fmla="*/ 123 h 2562"/>
                <a:gd name="T62" fmla="*/ 68 w 110"/>
                <a:gd name="T63" fmla="*/ 52 h 2562"/>
                <a:gd name="T64" fmla="*/ 71 w 110"/>
                <a:gd name="T65" fmla="*/ 1098 h 2562"/>
                <a:gd name="T66" fmla="*/ 73 w 110"/>
                <a:gd name="T67" fmla="*/ 1290 h 2562"/>
                <a:gd name="T68" fmla="*/ 75 w 110"/>
                <a:gd name="T69" fmla="*/ 1286 h 2562"/>
                <a:gd name="T70" fmla="*/ 78 w 110"/>
                <a:gd name="T71" fmla="*/ 1293 h 2562"/>
                <a:gd name="T72" fmla="*/ 80 w 110"/>
                <a:gd name="T73" fmla="*/ 1290 h 2562"/>
                <a:gd name="T74" fmla="*/ 81 w 110"/>
                <a:gd name="T75" fmla="*/ 1290 h 2562"/>
                <a:gd name="T76" fmla="*/ 84 w 110"/>
                <a:gd name="T77" fmla="*/ 1288 h 2562"/>
                <a:gd name="T78" fmla="*/ 86 w 110"/>
                <a:gd name="T79" fmla="*/ 1285 h 2562"/>
                <a:gd name="T80" fmla="*/ 89 w 110"/>
                <a:gd name="T81" fmla="*/ 2055 h 2562"/>
                <a:gd name="T82" fmla="*/ 91 w 110"/>
                <a:gd name="T83" fmla="*/ 2400 h 2562"/>
                <a:gd name="T84" fmla="*/ 93 w 110"/>
                <a:gd name="T85" fmla="*/ 2434 h 2562"/>
                <a:gd name="T86" fmla="*/ 95 w 110"/>
                <a:gd name="T87" fmla="*/ 2420 h 2562"/>
                <a:gd name="T88" fmla="*/ 97 w 110"/>
                <a:gd name="T89" fmla="*/ 2406 h 2562"/>
                <a:gd name="T90" fmla="*/ 99 w 110"/>
                <a:gd name="T91" fmla="*/ 2463 h 2562"/>
                <a:gd name="T92" fmla="*/ 102 w 110"/>
                <a:gd name="T93" fmla="*/ 2453 h 2562"/>
                <a:gd name="T94" fmla="*/ 104 w 110"/>
                <a:gd name="T95" fmla="*/ 2487 h 2562"/>
                <a:gd name="T96" fmla="*/ 107 w 110"/>
                <a:gd name="T97" fmla="*/ 2562 h 2562"/>
                <a:gd name="T98" fmla="*/ 108 w 110"/>
                <a:gd name="T99" fmla="*/ 2480 h 2562"/>
                <a:gd name="T100" fmla="*/ 110 w 110"/>
                <a:gd name="T101" fmla="*/ 2444 h 2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62">
                  <a:moveTo>
                    <a:pt x="0" y="2364"/>
                  </a:moveTo>
                  <a:lnTo>
                    <a:pt x="2" y="2417"/>
                  </a:lnTo>
                  <a:lnTo>
                    <a:pt x="5" y="2423"/>
                  </a:lnTo>
                  <a:lnTo>
                    <a:pt x="7" y="2415"/>
                  </a:lnTo>
                  <a:lnTo>
                    <a:pt x="9" y="2487"/>
                  </a:lnTo>
                  <a:lnTo>
                    <a:pt x="12" y="2476"/>
                  </a:lnTo>
                  <a:lnTo>
                    <a:pt x="13" y="2505"/>
                  </a:lnTo>
                  <a:lnTo>
                    <a:pt x="15" y="1428"/>
                  </a:lnTo>
                  <a:lnTo>
                    <a:pt x="18" y="1285"/>
                  </a:lnTo>
                  <a:lnTo>
                    <a:pt x="20" y="1278"/>
                  </a:lnTo>
                  <a:lnTo>
                    <a:pt x="23" y="1286"/>
                  </a:lnTo>
                  <a:lnTo>
                    <a:pt x="25" y="1282"/>
                  </a:lnTo>
                  <a:lnTo>
                    <a:pt x="26" y="1284"/>
                  </a:lnTo>
                  <a:lnTo>
                    <a:pt x="29" y="1285"/>
                  </a:lnTo>
                  <a:lnTo>
                    <a:pt x="31" y="1286"/>
                  </a:lnTo>
                  <a:lnTo>
                    <a:pt x="33" y="299"/>
                  </a:lnTo>
                  <a:lnTo>
                    <a:pt x="36" y="149"/>
                  </a:lnTo>
                  <a:lnTo>
                    <a:pt x="38" y="151"/>
                  </a:lnTo>
                  <a:lnTo>
                    <a:pt x="41" y="131"/>
                  </a:lnTo>
                  <a:lnTo>
                    <a:pt x="42" y="167"/>
                  </a:lnTo>
                  <a:lnTo>
                    <a:pt x="44" y="126"/>
                  </a:lnTo>
                  <a:lnTo>
                    <a:pt x="47" y="97"/>
                  </a:lnTo>
                  <a:lnTo>
                    <a:pt x="49" y="103"/>
                  </a:lnTo>
                  <a:lnTo>
                    <a:pt x="51" y="0"/>
                  </a:lnTo>
                  <a:lnTo>
                    <a:pt x="54" y="93"/>
                  </a:lnTo>
                  <a:lnTo>
                    <a:pt x="55" y="163"/>
                  </a:lnTo>
                  <a:lnTo>
                    <a:pt x="57" y="117"/>
                  </a:lnTo>
                  <a:lnTo>
                    <a:pt x="60" y="147"/>
                  </a:lnTo>
                  <a:lnTo>
                    <a:pt x="62" y="134"/>
                  </a:lnTo>
                  <a:lnTo>
                    <a:pt x="65" y="103"/>
                  </a:lnTo>
                  <a:lnTo>
                    <a:pt x="67" y="123"/>
                  </a:lnTo>
                  <a:lnTo>
                    <a:pt x="68" y="52"/>
                  </a:lnTo>
                  <a:lnTo>
                    <a:pt x="71" y="1098"/>
                  </a:lnTo>
                  <a:lnTo>
                    <a:pt x="73" y="1290"/>
                  </a:lnTo>
                  <a:lnTo>
                    <a:pt x="75" y="1286"/>
                  </a:lnTo>
                  <a:lnTo>
                    <a:pt x="78" y="1293"/>
                  </a:lnTo>
                  <a:lnTo>
                    <a:pt x="80" y="1290"/>
                  </a:lnTo>
                  <a:lnTo>
                    <a:pt x="81" y="1290"/>
                  </a:lnTo>
                  <a:lnTo>
                    <a:pt x="84" y="1288"/>
                  </a:lnTo>
                  <a:lnTo>
                    <a:pt x="86" y="1285"/>
                  </a:lnTo>
                  <a:lnTo>
                    <a:pt x="89" y="2055"/>
                  </a:lnTo>
                  <a:lnTo>
                    <a:pt x="91" y="2400"/>
                  </a:lnTo>
                  <a:lnTo>
                    <a:pt x="93" y="2434"/>
                  </a:lnTo>
                  <a:lnTo>
                    <a:pt x="95" y="2420"/>
                  </a:lnTo>
                  <a:lnTo>
                    <a:pt x="97" y="2406"/>
                  </a:lnTo>
                  <a:lnTo>
                    <a:pt x="99" y="2463"/>
                  </a:lnTo>
                  <a:lnTo>
                    <a:pt x="102" y="2453"/>
                  </a:lnTo>
                  <a:lnTo>
                    <a:pt x="104" y="2487"/>
                  </a:lnTo>
                  <a:lnTo>
                    <a:pt x="107" y="2562"/>
                  </a:lnTo>
                  <a:lnTo>
                    <a:pt x="108" y="2480"/>
                  </a:lnTo>
                  <a:lnTo>
                    <a:pt x="110" y="244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7" name="Freeform 149"/>
            <p:cNvSpPr>
              <a:spLocks/>
            </p:cNvSpPr>
            <p:nvPr/>
          </p:nvSpPr>
          <p:spPr bwMode="auto">
            <a:xfrm>
              <a:off x="4070003" y="1692025"/>
              <a:ext cx="87312" cy="2057400"/>
            </a:xfrm>
            <a:custGeom>
              <a:avLst/>
              <a:gdLst>
                <a:gd name="T0" fmla="*/ 0 w 111"/>
                <a:gd name="T1" fmla="*/ 2401 h 2591"/>
                <a:gd name="T2" fmla="*/ 3 w 111"/>
                <a:gd name="T3" fmla="*/ 2404 h 2591"/>
                <a:gd name="T4" fmla="*/ 5 w 111"/>
                <a:gd name="T5" fmla="*/ 2372 h 2591"/>
                <a:gd name="T6" fmla="*/ 7 w 111"/>
                <a:gd name="T7" fmla="*/ 2425 h 2591"/>
                <a:gd name="T8" fmla="*/ 10 w 111"/>
                <a:gd name="T9" fmla="*/ 2415 h 2591"/>
                <a:gd name="T10" fmla="*/ 11 w 111"/>
                <a:gd name="T11" fmla="*/ 2425 h 2591"/>
                <a:gd name="T12" fmla="*/ 13 w 111"/>
                <a:gd name="T13" fmla="*/ 2496 h 2591"/>
                <a:gd name="T14" fmla="*/ 16 w 111"/>
                <a:gd name="T15" fmla="*/ 1826 h 2591"/>
                <a:gd name="T16" fmla="*/ 18 w 111"/>
                <a:gd name="T17" fmla="*/ 1233 h 2591"/>
                <a:gd name="T18" fmla="*/ 21 w 111"/>
                <a:gd name="T19" fmla="*/ 1242 h 2591"/>
                <a:gd name="T20" fmla="*/ 23 w 111"/>
                <a:gd name="T21" fmla="*/ 1243 h 2591"/>
                <a:gd name="T22" fmla="*/ 26 w 111"/>
                <a:gd name="T23" fmla="*/ 1239 h 2591"/>
                <a:gd name="T24" fmla="*/ 27 w 111"/>
                <a:gd name="T25" fmla="*/ 1244 h 2591"/>
                <a:gd name="T26" fmla="*/ 29 w 111"/>
                <a:gd name="T27" fmla="*/ 1242 h 2591"/>
                <a:gd name="T28" fmla="*/ 32 w 111"/>
                <a:gd name="T29" fmla="*/ 1242 h 2591"/>
                <a:gd name="T30" fmla="*/ 34 w 111"/>
                <a:gd name="T31" fmla="*/ 1243 h 2591"/>
                <a:gd name="T32" fmla="*/ 36 w 111"/>
                <a:gd name="T33" fmla="*/ 268 h 2591"/>
                <a:gd name="T34" fmla="*/ 39 w 111"/>
                <a:gd name="T35" fmla="*/ 103 h 2591"/>
                <a:gd name="T36" fmla="*/ 40 w 111"/>
                <a:gd name="T37" fmla="*/ 139 h 2591"/>
                <a:gd name="T38" fmla="*/ 42 w 111"/>
                <a:gd name="T39" fmla="*/ 114 h 2591"/>
                <a:gd name="T40" fmla="*/ 45 w 111"/>
                <a:gd name="T41" fmla="*/ 89 h 2591"/>
                <a:gd name="T42" fmla="*/ 47 w 111"/>
                <a:gd name="T43" fmla="*/ 113 h 2591"/>
                <a:gd name="T44" fmla="*/ 50 w 111"/>
                <a:gd name="T45" fmla="*/ 32 h 2591"/>
                <a:gd name="T46" fmla="*/ 52 w 111"/>
                <a:gd name="T47" fmla="*/ 0 h 2591"/>
                <a:gd name="T48" fmla="*/ 53 w 111"/>
                <a:gd name="T49" fmla="*/ 53 h 2591"/>
                <a:gd name="T50" fmla="*/ 56 w 111"/>
                <a:gd name="T51" fmla="*/ 61 h 2591"/>
                <a:gd name="T52" fmla="*/ 58 w 111"/>
                <a:gd name="T53" fmla="*/ 89 h 2591"/>
                <a:gd name="T54" fmla="*/ 60 w 111"/>
                <a:gd name="T55" fmla="*/ 89 h 2591"/>
                <a:gd name="T56" fmla="*/ 63 w 111"/>
                <a:gd name="T57" fmla="*/ 54 h 2591"/>
                <a:gd name="T58" fmla="*/ 65 w 111"/>
                <a:gd name="T59" fmla="*/ 85 h 2591"/>
                <a:gd name="T60" fmla="*/ 66 w 111"/>
                <a:gd name="T61" fmla="*/ 41 h 2591"/>
                <a:gd name="T62" fmla="*/ 69 w 111"/>
                <a:gd name="T63" fmla="*/ 9 h 2591"/>
                <a:gd name="T64" fmla="*/ 71 w 111"/>
                <a:gd name="T65" fmla="*/ 101 h 2591"/>
                <a:gd name="T66" fmla="*/ 74 w 111"/>
                <a:gd name="T67" fmla="*/ 1250 h 2591"/>
                <a:gd name="T68" fmla="*/ 76 w 111"/>
                <a:gd name="T69" fmla="*/ 1248 h 2591"/>
                <a:gd name="T70" fmla="*/ 78 w 111"/>
                <a:gd name="T71" fmla="*/ 1245 h 2591"/>
                <a:gd name="T72" fmla="*/ 80 w 111"/>
                <a:gd name="T73" fmla="*/ 1248 h 2591"/>
                <a:gd name="T74" fmla="*/ 82 w 111"/>
                <a:gd name="T75" fmla="*/ 1244 h 2591"/>
                <a:gd name="T76" fmla="*/ 84 w 111"/>
                <a:gd name="T77" fmla="*/ 1245 h 2591"/>
                <a:gd name="T78" fmla="*/ 87 w 111"/>
                <a:gd name="T79" fmla="*/ 1244 h 2591"/>
                <a:gd name="T80" fmla="*/ 89 w 111"/>
                <a:gd name="T81" fmla="*/ 1253 h 2591"/>
                <a:gd name="T82" fmla="*/ 92 w 111"/>
                <a:gd name="T83" fmla="*/ 1243 h 2591"/>
                <a:gd name="T84" fmla="*/ 93 w 111"/>
                <a:gd name="T85" fmla="*/ 1756 h 2591"/>
                <a:gd name="T86" fmla="*/ 95 w 111"/>
                <a:gd name="T87" fmla="*/ 2372 h 2591"/>
                <a:gd name="T88" fmla="*/ 98 w 111"/>
                <a:gd name="T89" fmla="*/ 2410 h 2591"/>
                <a:gd name="T90" fmla="*/ 100 w 111"/>
                <a:gd name="T91" fmla="*/ 2391 h 2591"/>
                <a:gd name="T92" fmla="*/ 102 w 111"/>
                <a:gd name="T93" fmla="*/ 2403 h 2591"/>
                <a:gd name="T94" fmla="*/ 105 w 111"/>
                <a:gd name="T95" fmla="*/ 2460 h 2591"/>
                <a:gd name="T96" fmla="*/ 106 w 111"/>
                <a:gd name="T97" fmla="*/ 2455 h 2591"/>
                <a:gd name="T98" fmla="*/ 108 w 111"/>
                <a:gd name="T99" fmla="*/ 2522 h 2591"/>
                <a:gd name="T100" fmla="*/ 111 w 111"/>
                <a:gd name="T101" fmla="*/ 2591 h 2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91">
                  <a:moveTo>
                    <a:pt x="0" y="2401"/>
                  </a:moveTo>
                  <a:lnTo>
                    <a:pt x="3" y="2404"/>
                  </a:lnTo>
                  <a:lnTo>
                    <a:pt x="5" y="2372"/>
                  </a:lnTo>
                  <a:lnTo>
                    <a:pt x="7" y="2425"/>
                  </a:lnTo>
                  <a:lnTo>
                    <a:pt x="10" y="2415"/>
                  </a:lnTo>
                  <a:lnTo>
                    <a:pt x="11" y="2425"/>
                  </a:lnTo>
                  <a:lnTo>
                    <a:pt x="13" y="2496"/>
                  </a:lnTo>
                  <a:lnTo>
                    <a:pt x="16" y="1826"/>
                  </a:lnTo>
                  <a:lnTo>
                    <a:pt x="18" y="1233"/>
                  </a:lnTo>
                  <a:lnTo>
                    <a:pt x="21" y="1242"/>
                  </a:lnTo>
                  <a:lnTo>
                    <a:pt x="23" y="1243"/>
                  </a:lnTo>
                  <a:lnTo>
                    <a:pt x="26" y="1239"/>
                  </a:lnTo>
                  <a:lnTo>
                    <a:pt x="27" y="1244"/>
                  </a:lnTo>
                  <a:lnTo>
                    <a:pt x="29" y="1242"/>
                  </a:lnTo>
                  <a:lnTo>
                    <a:pt x="32" y="1242"/>
                  </a:lnTo>
                  <a:lnTo>
                    <a:pt x="34" y="1243"/>
                  </a:lnTo>
                  <a:lnTo>
                    <a:pt x="36" y="268"/>
                  </a:lnTo>
                  <a:lnTo>
                    <a:pt x="39" y="103"/>
                  </a:lnTo>
                  <a:lnTo>
                    <a:pt x="40" y="139"/>
                  </a:lnTo>
                  <a:lnTo>
                    <a:pt x="42" y="114"/>
                  </a:lnTo>
                  <a:lnTo>
                    <a:pt x="45" y="89"/>
                  </a:lnTo>
                  <a:lnTo>
                    <a:pt x="47" y="113"/>
                  </a:lnTo>
                  <a:lnTo>
                    <a:pt x="50" y="32"/>
                  </a:lnTo>
                  <a:lnTo>
                    <a:pt x="52" y="0"/>
                  </a:lnTo>
                  <a:lnTo>
                    <a:pt x="53" y="53"/>
                  </a:lnTo>
                  <a:lnTo>
                    <a:pt x="56" y="61"/>
                  </a:lnTo>
                  <a:lnTo>
                    <a:pt x="58" y="89"/>
                  </a:lnTo>
                  <a:lnTo>
                    <a:pt x="60" y="89"/>
                  </a:lnTo>
                  <a:lnTo>
                    <a:pt x="63" y="54"/>
                  </a:lnTo>
                  <a:lnTo>
                    <a:pt x="65" y="85"/>
                  </a:lnTo>
                  <a:lnTo>
                    <a:pt x="66" y="41"/>
                  </a:lnTo>
                  <a:lnTo>
                    <a:pt x="69" y="9"/>
                  </a:lnTo>
                  <a:lnTo>
                    <a:pt x="71" y="101"/>
                  </a:lnTo>
                  <a:lnTo>
                    <a:pt x="74" y="1250"/>
                  </a:lnTo>
                  <a:lnTo>
                    <a:pt x="76" y="1248"/>
                  </a:lnTo>
                  <a:lnTo>
                    <a:pt x="78" y="1245"/>
                  </a:lnTo>
                  <a:lnTo>
                    <a:pt x="80" y="1248"/>
                  </a:lnTo>
                  <a:lnTo>
                    <a:pt x="82" y="1244"/>
                  </a:lnTo>
                  <a:lnTo>
                    <a:pt x="84" y="1245"/>
                  </a:lnTo>
                  <a:lnTo>
                    <a:pt x="87" y="1244"/>
                  </a:lnTo>
                  <a:lnTo>
                    <a:pt x="89" y="1253"/>
                  </a:lnTo>
                  <a:lnTo>
                    <a:pt x="92" y="1243"/>
                  </a:lnTo>
                  <a:lnTo>
                    <a:pt x="93" y="1756"/>
                  </a:lnTo>
                  <a:lnTo>
                    <a:pt x="95" y="2372"/>
                  </a:lnTo>
                  <a:lnTo>
                    <a:pt x="98" y="2410"/>
                  </a:lnTo>
                  <a:lnTo>
                    <a:pt x="100" y="2391"/>
                  </a:lnTo>
                  <a:lnTo>
                    <a:pt x="102" y="2403"/>
                  </a:lnTo>
                  <a:lnTo>
                    <a:pt x="105" y="2460"/>
                  </a:lnTo>
                  <a:lnTo>
                    <a:pt x="106" y="2455"/>
                  </a:lnTo>
                  <a:lnTo>
                    <a:pt x="108" y="2522"/>
                  </a:lnTo>
                  <a:lnTo>
                    <a:pt x="111" y="259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8" name="Freeform 150"/>
            <p:cNvSpPr>
              <a:spLocks/>
            </p:cNvSpPr>
            <p:nvPr/>
          </p:nvSpPr>
          <p:spPr bwMode="auto">
            <a:xfrm>
              <a:off x="4157316" y="1620588"/>
              <a:ext cx="88900" cy="2128838"/>
            </a:xfrm>
            <a:custGeom>
              <a:avLst/>
              <a:gdLst>
                <a:gd name="T0" fmla="*/ 0 w 110"/>
                <a:gd name="T1" fmla="*/ 2681 h 2681"/>
                <a:gd name="T2" fmla="*/ 2 w 110"/>
                <a:gd name="T3" fmla="*/ 2552 h 2681"/>
                <a:gd name="T4" fmla="*/ 5 w 110"/>
                <a:gd name="T5" fmla="*/ 2481 h 2681"/>
                <a:gd name="T6" fmla="*/ 7 w 110"/>
                <a:gd name="T7" fmla="*/ 2481 h 2681"/>
                <a:gd name="T8" fmla="*/ 8 w 110"/>
                <a:gd name="T9" fmla="*/ 2474 h 2681"/>
                <a:gd name="T10" fmla="*/ 11 w 110"/>
                <a:gd name="T11" fmla="*/ 2542 h 2681"/>
                <a:gd name="T12" fmla="*/ 13 w 110"/>
                <a:gd name="T13" fmla="*/ 2533 h 2681"/>
                <a:gd name="T14" fmla="*/ 15 w 110"/>
                <a:gd name="T15" fmla="*/ 2565 h 2681"/>
                <a:gd name="T16" fmla="*/ 18 w 110"/>
                <a:gd name="T17" fmla="*/ 2062 h 2681"/>
                <a:gd name="T18" fmla="*/ 20 w 110"/>
                <a:gd name="T19" fmla="*/ 1325 h 2681"/>
                <a:gd name="T20" fmla="*/ 23 w 110"/>
                <a:gd name="T21" fmla="*/ 1326 h 2681"/>
                <a:gd name="T22" fmla="*/ 24 w 110"/>
                <a:gd name="T23" fmla="*/ 1332 h 2681"/>
                <a:gd name="T24" fmla="*/ 26 w 110"/>
                <a:gd name="T25" fmla="*/ 1327 h 2681"/>
                <a:gd name="T26" fmla="*/ 29 w 110"/>
                <a:gd name="T27" fmla="*/ 1332 h 2681"/>
                <a:gd name="T28" fmla="*/ 31 w 110"/>
                <a:gd name="T29" fmla="*/ 1334 h 2681"/>
                <a:gd name="T30" fmla="*/ 33 w 110"/>
                <a:gd name="T31" fmla="*/ 1333 h 2681"/>
                <a:gd name="T32" fmla="*/ 36 w 110"/>
                <a:gd name="T33" fmla="*/ 1332 h 2681"/>
                <a:gd name="T34" fmla="*/ 37 w 110"/>
                <a:gd name="T35" fmla="*/ 1332 h 2681"/>
                <a:gd name="T36" fmla="*/ 39 w 110"/>
                <a:gd name="T37" fmla="*/ 375 h 2681"/>
                <a:gd name="T38" fmla="*/ 42 w 110"/>
                <a:gd name="T39" fmla="*/ 188 h 2681"/>
                <a:gd name="T40" fmla="*/ 44 w 110"/>
                <a:gd name="T41" fmla="*/ 222 h 2681"/>
                <a:gd name="T42" fmla="*/ 47 w 110"/>
                <a:gd name="T43" fmla="*/ 182 h 2681"/>
                <a:gd name="T44" fmla="*/ 49 w 110"/>
                <a:gd name="T45" fmla="*/ 163 h 2681"/>
                <a:gd name="T46" fmla="*/ 50 w 110"/>
                <a:gd name="T47" fmla="*/ 162 h 2681"/>
                <a:gd name="T48" fmla="*/ 53 w 110"/>
                <a:gd name="T49" fmla="*/ 69 h 2681"/>
                <a:gd name="T50" fmla="*/ 55 w 110"/>
                <a:gd name="T51" fmla="*/ 53 h 2681"/>
                <a:gd name="T52" fmla="*/ 58 w 110"/>
                <a:gd name="T53" fmla="*/ 0 h 2681"/>
                <a:gd name="T54" fmla="*/ 60 w 110"/>
                <a:gd name="T55" fmla="*/ 104 h 2681"/>
                <a:gd name="T56" fmla="*/ 62 w 110"/>
                <a:gd name="T57" fmla="*/ 251 h 2681"/>
                <a:gd name="T58" fmla="*/ 64 w 110"/>
                <a:gd name="T59" fmla="*/ 216 h 2681"/>
                <a:gd name="T60" fmla="*/ 66 w 110"/>
                <a:gd name="T61" fmla="*/ 176 h 2681"/>
                <a:gd name="T62" fmla="*/ 68 w 110"/>
                <a:gd name="T63" fmla="*/ 193 h 2681"/>
                <a:gd name="T64" fmla="*/ 71 w 110"/>
                <a:gd name="T65" fmla="*/ 112 h 2681"/>
                <a:gd name="T66" fmla="*/ 73 w 110"/>
                <a:gd name="T67" fmla="*/ 84 h 2681"/>
                <a:gd name="T68" fmla="*/ 76 w 110"/>
                <a:gd name="T69" fmla="*/ 65 h 2681"/>
                <a:gd name="T70" fmla="*/ 77 w 110"/>
                <a:gd name="T71" fmla="*/ 1258 h 2681"/>
                <a:gd name="T72" fmla="*/ 79 w 110"/>
                <a:gd name="T73" fmla="*/ 1338 h 2681"/>
                <a:gd name="T74" fmla="*/ 82 w 110"/>
                <a:gd name="T75" fmla="*/ 1332 h 2681"/>
                <a:gd name="T76" fmla="*/ 84 w 110"/>
                <a:gd name="T77" fmla="*/ 1337 h 2681"/>
                <a:gd name="T78" fmla="*/ 86 w 110"/>
                <a:gd name="T79" fmla="*/ 1334 h 2681"/>
                <a:gd name="T80" fmla="*/ 89 w 110"/>
                <a:gd name="T81" fmla="*/ 1338 h 2681"/>
                <a:gd name="T82" fmla="*/ 90 w 110"/>
                <a:gd name="T83" fmla="*/ 1335 h 2681"/>
                <a:gd name="T84" fmla="*/ 92 w 110"/>
                <a:gd name="T85" fmla="*/ 1332 h 2681"/>
                <a:gd name="T86" fmla="*/ 95 w 110"/>
                <a:gd name="T87" fmla="*/ 1331 h 2681"/>
                <a:gd name="T88" fmla="*/ 97 w 110"/>
                <a:gd name="T89" fmla="*/ 2457 h 2681"/>
                <a:gd name="T90" fmla="*/ 100 w 110"/>
                <a:gd name="T91" fmla="*/ 2446 h 2681"/>
                <a:gd name="T92" fmla="*/ 102 w 110"/>
                <a:gd name="T93" fmla="*/ 2487 h 2681"/>
                <a:gd name="T94" fmla="*/ 103 w 110"/>
                <a:gd name="T95" fmla="*/ 2470 h 2681"/>
                <a:gd name="T96" fmla="*/ 106 w 110"/>
                <a:gd name="T97" fmla="*/ 2506 h 2681"/>
                <a:gd name="T98" fmla="*/ 108 w 110"/>
                <a:gd name="T99" fmla="*/ 2559 h 2681"/>
                <a:gd name="T100" fmla="*/ 110 w 110"/>
                <a:gd name="T101" fmla="*/ 2565 h 2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81">
                  <a:moveTo>
                    <a:pt x="0" y="2681"/>
                  </a:moveTo>
                  <a:lnTo>
                    <a:pt x="2" y="2552"/>
                  </a:lnTo>
                  <a:lnTo>
                    <a:pt x="5" y="2481"/>
                  </a:lnTo>
                  <a:lnTo>
                    <a:pt x="7" y="2481"/>
                  </a:lnTo>
                  <a:lnTo>
                    <a:pt x="8" y="2474"/>
                  </a:lnTo>
                  <a:lnTo>
                    <a:pt x="11" y="2542"/>
                  </a:lnTo>
                  <a:lnTo>
                    <a:pt x="13" y="2533"/>
                  </a:lnTo>
                  <a:lnTo>
                    <a:pt x="15" y="2565"/>
                  </a:lnTo>
                  <a:lnTo>
                    <a:pt x="18" y="2062"/>
                  </a:lnTo>
                  <a:lnTo>
                    <a:pt x="20" y="1325"/>
                  </a:lnTo>
                  <a:lnTo>
                    <a:pt x="23" y="1326"/>
                  </a:lnTo>
                  <a:lnTo>
                    <a:pt x="24" y="1332"/>
                  </a:lnTo>
                  <a:lnTo>
                    <a:pt x="26" y="1327"/>
                  </a:lnTo>
                  <a:lnTo>
                    <a:pt x="29" y="1332"/>
                  </a:lnTo>
                  <a:lnTo>
                    <a:pt x="31" y="1334"/>
                  </a:lnTo>
                  <a:lnTo>
                    <a:pt x="33" y="1333"/>
                  </a:lnTo>
                  <a:lnTo>
                    <a:pt x="36" y="1332"/>
                  </a:lnTo>
                  <a:lnTo>
                    <a:pt x="37" y="1332"/>
                  </a:lnTo>
                  <a:lnTo>
                    <a:pt x="39" y="375"/>
                  </a:lnTo>
                  <a:lnTo>
                    <a:pt x="42" y="188"/>
                  </a:lnTo>
                  <a:lnTo>
                    <a:pt x="44" y="222"/>
                  </a:lnTo>
                  <a:lnTo>
                    <a:pt x="47" y="182"/>
                  </a:lnTo>
                  <a:lnTo>
                    <a:pt x="49" y="163"/>
                  </a:lnTo>
                  <a:lnTo>
                    <a:pt x="50" y="162"/>
                  </a:lnTo>
                  <a:lnTo>
                    <a:pt x="53" y="69"/>
                  </a:lnTo>
                  <a:lnTo>
                    <a:pt x="55" y="53"/>
                  </a:lnTo>
                  <a:lnTo>
                    <a:pt x="58" y="0"/>
                  </a:lnTo>
                  <a:lnTo>
                    <a:pt x="60" y="104"/>
                  </a:lnTo>
                  <a:lnTo>
                    <a:pt x="62" y="251"/>
                  </a:lnTo>
                  <a:lnTo>
                    <a:pt x="64" y="216"/>
                  </a:lnTo>
                  <a:lnTo>
                    <a:pt x="66" y="176"/>
                  </a:lnTo>
                  <a:lnTo>
                    <a:pt x="68" y="193"/>
                  </a:lnTo>
                  <a:lnTo>
                    <a:pt x="71" y="112"/>
                  </a:lnTo>
                  <a:lnTo>
                    <a:pt x="73" y="84"/>
                  </a:lnTo>
                  <a:lnTo>
                    <a:pt x="76" y="65"/>
                  </a:lnTo>
                  <a:lnTo>
                    <a:pt x="77" y="1258"/>
                  </a:lnTo>
                  <a:lnTo>
                    <a:pt x="79" y="1338"/>
                  </a:lnTo>
                  <a:lnTo>
                    <a:pt x="82" y="1332"/>
                  </a:lnTo>
                  <a:lnTo>
                    <a:pt x="84" y="1337"/>
                  </a:lnTo>
                  <a:lnTo>
                    <a:pt x="86" y="1334"/>
                  </a:lnTo>
                  <a:lnTo>
                    <a:pt x="89" y="1338"/>
                  </a:lnTo>
                  <a:lnTo>
                    <a:pt x="90" y="1335"/>
                  </a:lnTo>
                  <a:lnTo>
                    <a:pt x="92" y="1332"/>
                  </a:lnTo>
                  <a:lnTo>
                    <a:pt x="95" y="1331"/>
                  </a:lnTo>
                  <a:lnTo>
                    <a:pt x="97" y="2457"/>
                  </a:lnTo>
                  <a:lnTo>
                    <a:pt x="100" y="2446"/>
                  </a:lnTo>
                  <a:lnTo>
                    <a:pt x="102" y="2487"/>
                  </a:lnTo>
                  <a:lnTo>
                    <a:pt x="103" y="2470"/>
                  </a:lnTo>
                  <a:lnTo>
                    <a:pt x="106" y="2506"/>
                  </a:lnTo>
                  <a:lnTo>
                    <a:pt x="108" y="2559"/>
                  </a:lnTo>
                  <a:lnTo>
                    <a:pt x="110" y="256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9" name="Freeform 151"/>
            <p:cNvSpPr>
              <a:spLocks/>
            </p:cNvSpPr>
            <p:nvPr/>
          </p:nvSpPr>
          <p:spPr bwMode="auto">
            <a:xfrm>
              <a:off x="4246216" y="1595188"/>
              <a:ext cx="87312" cy="2181225"/>
            </a:xfrm>
            <a:custGeom>
              <a:avLst/>
              <a:gdLst>
                <a:gd name="T0" fmla="*/ 0 w 111"/>
                <a:gd name="T1" fmla="*/ 2599 h 2748"/>
                <a:gd name="T2" fmla="*/ 3 w 111"/>
                <a:gd name="T3" fmla="*/ 2692 h 2748"/>
                <a:gd name="T4" fmla="*/ 5 w 111"/>
                <a:gd name="T5" fmla="*/ 2748 h 2748"/>
                <a:gd name="T6" fmla="*/ 6 w 111"/>
                <a:gd name="T7" fmla="*/ 2615 h 2748"/>
                <a:gd name="T8" fmla="*/ 9 w 111"/>
                <a:gd name="T9" fmla="*/ 2498 h 2748"/>
                <a:gd name="T10" fmla="*/ 11 w 111"/>
                <a:gd name="T11" fmla="*/ 2495 h 2748"/>
                <a:gd name="T12" fmla="*/ 14 w 111"/>
                <a:gd name="T13" fmla="*/ 2515 h 2748"/>
                <a:gd name="T14" fmla="*/ 16 w 111"/>
                <a:gd name="T15" fmla="*/ 2575 h 2748"/>
                <a:gd name="T16" fmla="*/ 18 w 111"/>
                <a:gd name="T17" fmla="*/ 2567 h 2748"/>
                <a:gd name="T18" fmla="*/ 21 w 111"/>
                <a:gd name="T19" fmla="*/ 2632 h 2748"/>
                <a:gd name="T20" fmla="*/ 22 w 111"/>
                <a:gd name="T21" fmla="*/ 2691 h 2748"/>
                <a:gd name="T22" fmla="*/ 24 w 111"/>
                <a:gd name="T23" fmla="*/ 2314 h 2748"/>
                <a:gd name="T24" fmla="*/ 27 w 111"/>
                <a:gd name="T25" fmla="*/ 1353 h 2748"/>
                <a:gd name="T26" fmla="*/ 29 w 111"/>
                <a:gd name="T27" fmla="*/ 1365 h 2748"/>
                <a:gd name="T28" fmla="*/ 32 w 111"/>
                <a:gd name="T29" fmla="*/ 1362 h 2748"/>
                <a:gd name="T30" fmla="*/ 34 w 111"/>
                <a:gd name="T31" fmla="*/ 1368 h 2748"/>
                <a:gd name="T32" fmla="*/ 35 w 111"/>
                <a:gd name="T33" fmla="*/ 1367 h 2748"/>
                <a:gd name="T34" fmla="*/ 38 w 111"/>
                <a:gd name="T35" fmla="*/ 1368 h 2748"/>
                <a:gd name="T36" fmla="*/ 40 w 111"/>
                <a:gd name="T37" fmla="*/ 1367 h 2748"/>
                <a:gd name="T38" fmla="*/ 42 w 111"/>
                <a:gd name="T39" fmla="*/ 1309 h 2748"/>
                <a:gd name="T40" fmla="*/ 45 w 111"/>
                <a:gd name="T41" fmla="*/ 183 h 2748"/>
                <a:gd name="T42" fmla="*/ 47 w 111"/>
                <a:gd name="T43" fmla="*/ 200 h 2748"/>
                <a:gd name="T44" fmla="*/ 48 w 111"/>
                <a:gd name="T45" fmla="*/ 232 h 2748"/>
                <a:gd name="T46" fmla="*/ 51 w 111"/>
                <a:gd name="T47" fmla="*/ 179 h 2748"/>
                <a:gd name="T48" fmla="*/ 53 w 111"/>
                <a:gd name="T49" fmla="*/ 185 h 2748"/>
                <a:gd name="T50" fmla="*/ 56 w 111"/>
                <a:gd name="T51" fmla="*/ 170 h 2748"/>
                <a:gd name="T52" fmla="*/ 58 w 111"/>
                <a:gd name="T53" fmla="*/ 85 h 2748"/>
                <a:gd name="T54" fmla="*/ 60 w 111"/>
                <a:gd name="T55" fmla="*/ 78 h 2748"/>
                <a:gd name="T56" fmla="*/ 62 w 111"/>
                <a:gd name="T57" fmla="*/ 0 h 2748"/>
                <a:gd name="T58" fmla="*/ 64 w 111"/>
                <a:gd name="T59" fmla="*/ 167 h 2748"/>
                <a:gd name="T60" fmla="*/ 67 w 111"/>
                <a:gd name="T61" fmla="*/ 233 h 2748"/>
                <a:gd name="T62" fmla="*/ 69 w 111"/>
                <a:gd name="T63" fmla="*/ 189 h 2748"/>
                <a:gd name="T64" fmla="*/ 71 w 111"/>
                <a:gd name="T65" fmla="*/ 179 h 2748"/>
                <a:gd name="T66" fmla="*/ 74 w 111"/>
                <a:gd name="T67" fmla="*/ 185 h 2748"/>
                <a:gd name="T68" fmla="*/ 75 w 111"/>
                <a:gd name="T69" fmla="*/ 108 h 2748"/>
                <a:gd name="T70" fmla="*/ 77 w 111"/>
                <a:gd name="T71" fmla="*/ 109 h 2748"/>
                <a:gd name="T72" fmla="*/ 80 w 111"/>
                <a:gd name="T73" fmla="*/ 71 h 2748"/>
                <a:gd name="T74" fmla="*/ 82 w 111"/>
                <a:gd name="T75" fmla="*/ 444 h 2748"/>
                <a:gd name="T76" fmla="*/ 85 w 111"/>
                <a:gd name="T77" fmla="*/ 1378 h 2748"/>
                <a:gd name="T78" fmla="*/ 87 w 111"/>
                <a:gd name="T79" fmla="*/ 1371 h 2748"/>
                <a:gd name="T80" fmla="*/ 88 w 111"/>
                <a:gd name="T81" fmla="*/ 1371 h 2748"/>
                <a:gd name="T82" fmla="*/ 91 w 111"/>
                <a:gd name="T83" fmla="*/ 1368 h 2748"/>
                <a:gd name="T84" fmla="*/ 93 w 111"/>
                <a:gd name="T85" fmla="*/ 1367 h 2748"/>
                <a:gd name="T86" fmla="*/ 95 w 111"/>
                <a:gd name="T87" fmla="*/ 1369 h 2748"/>
                <a:gd name="T88" fmla="*/ 98 w 111"/>
                <a:gd name="T89" fmla="*/ 1365 h 2748"/>
                <a:gd name="T90" fmla="*/ 100 w 111"/>
                <a:gd name="T91" fmla="*/ 1368 h 2748"/>
                <a:gd name="T92" fmla="*/ 101 w 111"/>
                <a:gd name="T93" fmla="*/ 2314 h 2748"/>
                <a:gd name="T94" fmla="*/ 104 w 111"/>
                <a:gd name="T95" fmla="*/ 2514 h 2748"/>
                <a:gd name="T96" fmla="*/ 106 w 111"/>
                <a:gd name="T97" fmla="*/ 2544 h 2748"/>
                <a:gd name="T98" fmla="*/ 109 w 111"/>
                <a:gd name="T99" fmla="*/ 2522 h 2748"/>
                <a:gd name="T100" fmla="*/ 111 w 111"/>
                <a:gd name="T101" fmla="*/ 2574 h 2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48">
                  <a:moveTo>
                    <a:pt x="0" y="2599"/>
                  </a:moveTo>
                  <a:lnTo>
                    <a:pt x="3" y="2692"/>
                  </a:lnTo>
                  <a:lnTo>
                    <a:pt x="5" y="2748"/>
                  </a:lnTo>
                  <a:lnTo>
                    <a:pt x="6" y="2615"/>
                  </a:lnTo>
                  <a:lnTo>
                    <a:pt x="9" y="2498"/>
                  </a:lnTo>
                  <a:lnTo>
                    <a:pt x="11" y="2495"/>
                  </a:lnTo>
                  <a:lnTo>
                    <a:pt x="14" y="2515"/>
                  </a:lnTo>
                  <a:lnTo>
                    <a:pt x="16" y="2575"/>
                  </a:lnTo>
                  <a:lnTo>
                    <a:pt x="18" y="2567"/>
                  </a:lnTo>
                  <a:lnTo>
                    <a:pt x="21" y="2632"/>
                  </a:lnTo>
                  <a:lnTo>
                    <a:pt x="22" y="2691"/>
                  </a:lnTo>
                  <a:lnTo>
                    <a:pt x="24" y="2314"/>
                  </a:lnTo>
                  <a:lnTo>
                    <a:pt x="27" y="1353"/>
                  </a:lnTo>
                  <a:lnTo>
                    <a:pt x="29" y="1365"/>
                  </a:lnTo>
                  <a:lnTo>
                    <a:pt x="32" y="1362"/>
                  </a:lnTo>
                  <a:lnTo>
                    <a:pt x="34" y="1368"/>
                  </a:lnTo>
                  <a:lnTo>
                    <a:pt x="35" y="1367"/>
                  </a:lnTo>
                  <a:lnTo>
                    <a:pt x="38" y="1368"/>
                  </a:lnTo>
                  <a:lnTo>
                    <a:pt x="40" y="1367"/>
                  </a:lnTo>
                  <a:lnTo>
                    <a:pt x="42" y="1309"/>
                  </a:lnTo>
                  <a:lnTo>
                    <a:pt x="45" y="183"/>
                  </a:lnTo>
                  <a:lnTo>
                    <a:pt x="47" y="200"/>
                  </a:lnTo>
                  <a:lnTo>
                    <a:pt x="48" y="232"/>
                  </a:lnTo>
                  <a:lnTo>
                    <a:pt x="51" y="179"/>
                  </a:lnTo>
                  <a:lnTo>
                    <a:pt x="53" y="185"/>
                  </a:lnTo>
                  <a:lnTo>
                    <a:pt x="56" y="170"/>
                  </a:lnTo>
                  <a:lnTo>
                    <a:pt x="58" y="85"/>
                  </a:lnTo>
                  <a:lnTo>
                    <a:pt x="60" y="78"/>
                  </a:lnTo>
                  <a:lnTo>
                    <a:pt x="62" y="0"/>
                  </a:lnTo>
                  <a:lnTo>
                    <a:pt x="64" y="167"/>
                  </a:lnTo>
                  <a:lnTo>
                    <a:pt x="67" y="233"/>
                  </a:lnTo>
                  <a:lnTo>
                    <a:pt x="69" y="189"/>
                  </a:lnTo>
                  <a:lnTo>
                    <a:pt x="71" y="179"/>
                  </a:lnTo>
                  <a:lnTo>
                    <a:pt x="74" y="185"/>
                  </a:lnTo>
                  <a:lnTo>
                    <a:pt x="75" y="108"/>
                  </a:lnTo>
                  <a:lnTo>
                    <a:pt x="77" y="109"/>
                  </a:lnTo>
                  <a:lnTo>
                    <a:pt x="80" y="71"/>
                  </a:lnTo>
                  <a:lnTo>
                    <a:pt x="82" y="444"/>
                  </a:lnTo>
                  <a:lnTo>
                    <a:pt x="85" y="1378"/>
                  </a:lnTo>
                  <a:lnTo>
                    <a:pt x="87" y="1371"/>
                  </a:lnTo>
                  <a:lnTo>
                    <a:pt x="88" y="1371"/>
                  </a:lnTo>
                  <a:lnTo>
                    <a:pt x="91" y="1368"/>
                  </a:lnTo>
                  <a:lnTo>
                    <a:pt x="93" y="1367"/>
                  </a:lnTo>
                  <a:lnTo>
                    <a:pt x="95" y="1369"/>
                  </a:lnTo>
                  <a:lnTo>
                    <a:pt x="98" y="1365"/>
                  </a:lnTo>
                  <a:lnTo>
                    <a:pt x="100" y="1368"/>
                  </a:lnTo>
                  <a:lnTo>
                    <a:pt x="101" y="2314"/>
                  </a:lnTo>
                  <a:lnTo>
                    <a:pt x="104" y="2514"/>
                  </a:lnTo>
                  <a:lnTo>
                    <a:pt x="106" y="2544"/>
                  </a:lnTo>
                  <a:lnTo>
                    <a:pt x="109" y="2522"/>
                  </a:lnTo>
                  <a:lnTo>
                    <a:pt x="111" y="257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0" name="Freeform 152"/>
            <p:cNvSpPr>
              <a:spLocks/>
            </p:cNvSpPr>
            <p:nvPr/>
          </p:nvSpPr>
          <p:spPr bwMode="auto">
            <a:xfrm>
              <a:off x="4333528" y="1561850"/>
              <a:ext cx="87312" cy="2262188"/>
            </a:xfrm>
            <a:custGeom>
              <a:avLst/>
              <a:gdLst>
                <a:gd name="T0" fmla="*/ 0 w 111"/>
                <a:gd name="T1" fmla="*/ 2615 h 2851"/>
                <a:gd name="T2" fmla="*/ 2 w 111"/>
                <a:gd name="T3" fmla="*/ 2653 h 2851"/>
                <a:gd name="T4" fmla="*/ 4 w 111"/>
                <a:gd name="T5" fmla="*/ 2661 h 2851"/>
                <a:gd name="T6" fmla="*/ 6 w 111"/>
                <a:gd name="T7" fmla="*/ 2767 h 2851"/>
                <a:gd name="T8" fmla="*/ 8 w 111"/>
                <a:gd name="T9" fmla="*/ 2793 h 2851"/>
                <a:gd name="T10" fmla="*/ 11 w 111"/>
                <a:gd name="T11" fmla="*/ 2851 h 2851"/>
                <a:gd name="T12" fmla="*/ 13 w 111"/>
                <a:gd name="T13" fmla="*/ 2638 h 2851"/>
                <a:gd name="T14" fmla="*/ 16 w 111"/>
                <a:gd name="T15" fmla="*/ 2592 h 2851"/>
                <a:gd name="T16" fmla="*/ 18 w 111"/>
                <a:gd name="T17" fmla="*/ 2619 h 2851"/>
                <a:gd name="T18" fmla="*/ 19 w 111"/>
                <a:gd name="T19" fmla="*/ 2652 h 2851"/>
                <a:gd name="T20" fmla="*/ 22 w 111"/>
                <a:gd name="T21" fmla="*/ 2628 h 2851"/>
                <a:gd name="T22" fmla="*/ 24 w 111"/>
                <a:gd name="T23" fmla="*/ 2702 h 2851"/>
                <a:gd name="T24" fmla="*/ 26 w 111"/>
                <a:gd name="T25" fmla="*/ 2729 h 2851"/>
                <a:gd name="T26" fmla="*/ 29 w 111"/>
                <a:gd name="T27" fmla="*/ 2746 h 2851"/>
                <a:gd name="T28" fmla="*/ 31 w 111"/>
                <a:gd name="T29" fmla="*/ 1966 h 2851"/>
                <a:gd name="T30" fmla="*/ 32 w 111"/>
                <a:gd name="T31" fmla="*/ 1404 h 2851"/>
                <a:gd name="T32" fmla="*/ 35 w 111"/>
                <a:gd name="T33" fmla="*/ 1401 h 2851"/>
                <a:gd name="T34" fmla="*/ 37 w 111"/>
                <a:gd name="T35" fmla="*/ 1407 h 2851"/>
                <a:gd name="T36" fmla="*/ 40 w 111"/>
                <a:gd name="T37" fmla="*/ 1409 h 2851"/>
                <a:gd name="T38" fmla="*/ 42 w 111"/>
                <a:gd name="T39" fmla="*/ 1406 h 2851"/>
                <a:gd name="T40" fmla="*/ 44 w 111"/>
                <a:gd name="T41" fmla="*/ 1410 h 2851"/>
                <a:gd name="T42" fmla="*/ 46 w 111"/>
                <a:gd name="T43" fmla="*/ 1408 h 2851"/>
                <a:gd name="T44" fmla="*/ 48 w 111"/>
                <a:gd name="T45" fmla="*/ 1408 h 2851"/>
                <a:gd name="T46" fmla="*/ 50 w 111"/>
                <a:gd name="T47" fmla="*/ 337 h 2851"/>
                <a:gd name="T48" fmla="*/ 53 w 111"/>
                <a:gd name="T49" fmla="*/ 247 h 2851"/>
                <a:gd name="T50" fmla="*/ 55 w 111"/>
                <a:gd name="T51" fmla="*/ 193 h 2851"/>
                <a:gd name="T52" fmla="*/ 58 w 111"/>
                <a:gd name="T53" fmla="*/ 212 h 2851"/>
                <a:gd name="T54" fmla="*/ 59 w 111"/>
                <a:gd name="T55" fmla="*/ 188 h 2851"/>
                <a:gd name="T56" fmla="*/ 61 w 111"/>
                <a:gd name="T57" fmla="*/ 135 h 2851"/>
                <a:gd name="T58" fmla="*/ 64 w 111"/>
                <a:gd name="T59" fmla="*/ 142 h 2851"/>
                <a:gd name="T60" fmla="*/ 66 w 111"/>
                <a:gd name="T61" fmla="*/ 69 h 2851"/>
                <a:gd name="T62" fmla="*/ 68 w 111"/>
                <a:gd name="T63" fmla="*/ 15 h 2851"/>
                <a:gd name="T64" fmla="*/ 71 w 111"/>
                <a:gd name="T65" fmla="*/ 0 h 2851"/>
                <a:gd name="T66" fmla="*/ 72 w 111"/>
                <a:gd name="T67" fmla="*/ 114 h 2851"/>
                <a:gd name="T68" fmla="*/ 74 w 111"/>
                <a:gd name="T69" fmla="*/ 207 h 2851"/>
                <a:gd name="T70" fmla="*/ 77 w 111"/>
                <a:gd name="T71" fmla="*/ 208 h 2851"/>
                <a:gd name="T72" fmla="*/ 79 w 111"/>
                <a:gd name="T73" fmla="*/ 154 h 2851"/>
                <a:gd name="T74" fmla="*/ 82 w 111"/>
                <a:gd name="T75" fmla="*/ 177 h 2851"/>
                <a:gd name="T76" fmla="*/ 84 w 111"/>
                <a:gd name="T77" fmla="*/ 140 h 2851"/>
                <a:gd name="T78" fmla="*/ 85 w 111"/>
                <a:gd name="T79" fmla="*/ 93 h 2851"/>
                <a:gd name="T80" fmla="*/ 88 w 111"/>
                <a:gd name="T81" fmla="*/ 106 h 2851"/>
                <a:gd name="T82" fmla="*/ 90 w 111"/>
                <a:gd name="T83" fmla="*/ 10 h 2851"/>
                <a:gd name="T84" fmla="*/ 93 w 111"/>
                <a:gd name="T85" fmla="*/ 1135 h 2851"/>
                <a:gd name="T86" fmla="*/ 95 w 111"/>
                <a:gd name="T87" fmla="*/ 1413 h 2851"/>
                <a:gd name="T88" fmla="*/ 97 w 111"/>
                <a:gd name="T89" fmla="*/ 1413 h 2851"/>
                <a:gd name="T90" fmla="*/ 99 w 111"/>
                <a:gd name="T91" fmla="*/ 1408 h 2851"/>
                <a:gd name="T92" fmla="*/ 101 w 111"/>
                <a:gd name="T93" fmla="*/ 1409 h 2851"/>
                <a:gd name="T94" fmla="*/ 103 w 111"/>
                <a:gd name="T95" fmla="*/ 1409 h 2851"/>
                <a:gd name="T96" fmla="*/ 106 w 111"/>
                <a:gd name="T97" fmla="*/ 1409 h 2851"/>
                <a:gd name="T98" fmla="*/ 108 w 111"/>
                <a:gd name="T99" fmla="*/ 1407 h 2851"/>
                <a:gd name="T100" fmla="*/ 111 w 111"/>
                <a:gd name="T101" fmla="*/ 1408 h 2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851">
                  <a:moveTo>
                    <a:pt x="0" y="2615"/>
                  </a:moveTo>
                  <a:lnTo>
                    <a:pt x="2" y="2653"/>
                  </a:lnTo>
                  <a:lnTo>
                    <a:pt x="4" y="2661"/>
                  </a:lnTo>
                  <a:lnTo>
                    <a:pt x="6" y="2767"/>
                  </a:lnTo>
                  <a:lnTo>
                    <a:pt x="8" y="2793"/>
                  </a:lnTo>
                  <a:lnTo>
                    <a:pt x="11" y="2851"/>
                  </a:lnTo>
                  <a:lnTo>
                    <a:pt x="13" y="2638"/>
                  </a:lnTo>
                  <a:lnTo>
                    <a:pt x="16" y="2592"/>
                  </a:lnTo>
                  <a:lnTo>
                    <a:pt x="18" y="2619"/>
                  </a:lnTo>
                  <a:lnTo>
                    <a:pt x="19" y="2652"/>
                  </a:lnTo>
                  <a:lnTo>
                    <a:pt x="22" y="2628"/>
                  </a:lnTo>
                  <a:lnTo>
                    <a:pt x="24" y="2702"/>
                  </a:lnTo>
                  <a:lnTo>
                    <a:pt x="26" y="2729"/>
                  </a:lnTo>
                  <a:lnTo>
                    <a:pt x="29" y="2746"/>
                  </a:lnTo>
                  <a:lnTo>
                    <a:pt x="31" y="1966"/>
                  </a:lnTo>
                  <a:lnTo>
                    <a:pt x="32" y="1404"/>
                  </a:lnTo>
                  <a:lnTo>
                    <a:pt x="35" y="1401"/>
                  </a:lnTo>
                  <a:lnTo>
                    <a:pt x="37" y="1407"/>
                  </a:lnTo>
                  <a:lnTo>
                    <a:pt x="40" y="1409"/>
                  </a:lnTo>
                  <a:lnTo>
                    <a:pt x="42" y="1406"/>
                  </a:lnTo>
                  <a:lnTo>
                    <a:pt x="44" y="1410"/>
                  </a:lnTo>
                  <a:lnTo>
                    <a:pt x="46" y="1408"/>
                  </a:lnTo>
                  <a:lnTo>
                    <a:pt x="48" y="1408"/>
                  </a:lnTo>
                  <a:lnTo>
                    <a:pt x="50" y="337"/>
                  </a:lnTo>
                  <a:lnTo>
                    <a:pt x="53" y="247"/>
                  </a:lnTo>
                  <a:lnTo>
                    <a:pt x="55" y="193"/>
                  </a:lnTo>
                  <a:lnTo>
                    <a:pt x="58" y="212"/>
                  </a:lnTo>
                  <a:lnTo>
                    <a:pt x="59" y="188"/>
                  </a:lnTo>
                  <a:lnTo>
                    <a:pt x="61" y="135"/>
                  </a:lnTo>
                  <a:lnTo>
                    <a:pt x="64" y="142"/>
                  </a:lnTo>
                  <a:lnTo>
                    <a:pt x="66" y="69"/>
                  </a:lnTo>
                  <a:lnTo>
                    <a:pt x="68" y="15"/>
                  </a:lnTo>
                  <a:lnTo>
                    <a:pt x="71" y="0"/>
                  </a:lnTo>
                  <a:lnTo>
                    <a:pt x="72" y="114"/>
                  </a:lnTo>
                  <a:lnTo>
                    <a:pt x="74" y="207"/>
                  </a:lnTo>
                  <a:lnTo>
                    <a:pt x="77" y="208"/>
                  </a:lnTo>
                  <a:lnTo>
                    <a:pt x="79" y="154"/>
                  </a:lnTo>
                  <a:lnTo>
                    <a:pt x="82" y="177"/>
                  </a:lnTo>
                  <a:lnTo>
                    <a:pt x="84" y="140"/>
                  </a:lnTo>
                  <a:lnTo>
                    <a:pt x="85" y="93"/>
                  </a:lnTo>
                  <a:lnTo>
                    <a:pt x="88" y="106"/>
                  </a:lnTo>
                  <a:lnTo>
                    <a:pt x="90" y="10"/>
                  </a:lnTo>
                  <a:lnTo>
                    <a:pt x="93" y="1135"/>
                  </a:lnTo>
                  <a:lnTo>
                    <a:pt x="95" y="1413"/>
                  </a:lnTo>
                  <a:lnTo>
                    <a:pt x="97" y="1413"/>
                  </a:lnTo>
                  <a:lnTo>
                    <a:pt x="99" y="1408"/>
                  </a:lnTo>
                  <a:lnTo>
                    <a:pt x="101" y="1409"/>
                  </a:lnTo>
                  <a:lnTo>
                    <a:pt x="103" y="1409"/>
                  </a:lnTo>
                  <a:lnTo>
                    <a:pt x="106" y="1409"/>
                  </a:lnTo>
                  <a:lnTo>
                    <a:pt x="108" y="1407"/>
                  </a:lnTo>
                  <a:lnTo>
                    <a:pt x="111" y="140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1" name="Freeform 153"/>
            <p:cNvSpPr>
              <a:spLocks/>
            </p:cNvSpPr>
            <p:nvPr/>
          </p:nvSpPr>
          <p:spPr bwMode="auto">
            <a:xfrm>
              <a:off x="4420841" y="1550738"/>
              <a:ext cx="88900" cy="2290763"/>
            </a:xfrm>
            <a:custGeom>
              <a:avLst/>
              <a:gdLst>
                <a:gd name="T0" fmla="*/ 0 w 110"/>
                <a:gd name="T1" fmla="*/ 1422 h 2886"/>
                <a:gd name="T2" fmla="*/ 2 w 110"/>
                <a:gd name="T3" fmla="*/ 2239 h 2886"/>
                <a:gd name="T4" fmla="*/ 3 w 110"/>
                <a:gd name="T5" fmla="*/ 2621 h 2886"/>
                <a:gd name="T6" fmla="*/ 6 w 110"/>
                <a:gd name="T7" fmla="*/ 2623 h 2886"/>
                <a:gd name="T8" fmla="*/ 8 w 110"/>
                <a:gd name="T9" fmla="*/ 2631 h 2886"/>
                <a:gd name="T10" fmla="*/ 10 w 110"/>
                <a:gd name="T11" fmla="*/ 2698 h 2886"/>
                <a:gd name="T12" fmla="*/ 13 w 110"/>
                <a:gd name="T13" fmla="*/ 2689 h 2886"/>
                <a:gd name="T14" fmla="*/ 15 w 110"/>
                <a:gd name="T15" fmla="*/ 2730 h 2886"/>
                <a:gd name="T16" fmla="*/ 16 w 110"/>
                <a:gd name="T17" fmla="*/ 2793 h 2886"/>
                <a:gd name="T18" fmla="*/ 19 w 110"/>
                <a:gd name="T19" fmla="*/ 2783 h 2886"/>
                <a:gd name="T20" fmla="*/ 21 w 110"/>
                <a:gd name="T21" fmla="*/ 2886 h 2886"/>
                <a:gd name="T22" fmla="*/ 24 w 110"/>
                <a:gd name="T23" fmla="*/ 2755 h 2886"/>
                <a:gd name="T24" fmla="*/ 26 w 110"/>
                <a:gd name="T25" fmla="*/ 2609 h 2886"/>
                <a:gd name="T26" fmla="*/ 28 w 110"/>
                <a:gd name="T27" fmla="*/ 2663 h 2886"/>
                <a:gd name="T28" fmla="*/ 30 w 110"/>
                <a:gd name="T29" fmla="*/ 2647 h 2886"/>
                <a:gd name="T30" fmla="*/ 32 w 110"/>
                <a:gd name="T31" fmla="*/ 2655 h 2886"/>
                <a:gd name="T32" fmla="*/ 34 w 110"/>
                <a:gd name="T33" fmla="*/ 2707 h 2886"/>
                <a:gd name="T34" fmla="*/ 37 w 110"/>
                <a:gd name="T35" fmla="*/ 2690 h 2886"/>
                <a:gd name="T36" fmla="*/ 39 w 110"/>
                <a:gd name="T37" fmla="*/ 2748 h 2886"/>
                <a:gd name="T38" fmla="*/ 42 w 110"/>
                <a:gd name="T39" fmla="*/ 2803 h 2886"/>
                <a:gd name="T40" fmla="*/ 43 w 110"/>
                <a:gd name="T41" fmla="*/ 2096 h 2886"/>
                <a:gd name="T42" fmla="*/ 45 w 110"/>
                <a:gd name="T43" fmla="*/ 1414 h 2886"/>
                <a:gd name="T44" fmla="*/ 48 w 110"/>
                <a:gd name="T45" fmla="*/ 1420 h 2886"/>
                <a:gd name="T46" fmla="*/ 50 w 110"/>
                <a:gd name="T47" fmla="*/ 1416 h 2886"/>
                <a:gd name="T48" fmla="*/ 52 w 110"/>
                <a:gd name="T49" fmla="*/ 1422 h 2886"/>
                <a:gd name="T50" fmla="*/ 55 w 110"/>
                <a:gd name="T51" fmla="*/ 1420 h 2886"/>
                <a:gd name="T52" fmla="*/ 56 w 110"/>
                <a:gd name="T53" fmla="*/ 1421 h 2886"/>
                <a:gd name="T54" fmla="*/ 58 w 110"/>
                <a:gd name="T55" fmla="*/ 1422 h 2886"/>
                <a:gd name="T56" fmla="*/ 61 w 110"/>
                <a:gd name="T57" fmla="*/ 1423 h 2886"/>
                <a:gd name="T58" fmla="*/ 63 w 110"/>
                <a:gd name="T59" fmla="*/ 601 h 2886"/>
                <a:gd name="T60" fmla="*/ 66 w 110"/>
                <a:gd name="T61" fmla="*/ 217 h 2886"/>
                <a:gd name="T62" fmla="*/ 68 w 110"/>
                <a:gd name="T63" fmla="*/ 244 h 2886"/>
                <a:gd name="T64" fmla="*/ 69 w 110"/>
                <a:gd name="T65" fmla="*/ 192 h 2886"/>
                <a:gd name="T66" fmla="*/ 72 w 110"/>
                <a:gd name="T67" fmla="*/ 201 h 2886"/>
                <a:gd name="T68" fmla="*/ 74 w 110"/>
                <a:gd name="T69" fmla="*/ 190 h 2886"/>
                <a:gd name="T70" fmla="*/ 76 w 110"/>
                <a:gd name="T71" fmla="*/ 122 h 2886"/>
                <a:gd name="T72" fmla="*/ 79 w 110"/>
                <a:gd name="T73" fmla="*/ 134 h 2886"/>
                <a:gd name="T74" fmla="*/ 81 w 110"/>
                <a:gd name="T75" fmla="*/ 84 h 2886"/>
                <a:gd name="T76" fmla="*/ 82 w 110"/>
                <a:gd name="T77" fmla="*/ 11 h 2886"/>
                <a:gd name="T78" fmla="*/ 85 w 110"/>
                <a:gd name="T79" fmla="*/ 0 h 2886"/>
                <a:gd name="T80" fmla="*/ 87 w 110"/>
                <a:gd name="T81" fmla="*/ 270 h 2886"/>
                <a:gd name="T82" fmla="*/ 90 w 110"/>
                <a:gd name="T83" fmla="*/ 259 h 2886"/>
                <a:gd name="T84" fmla="*/ 92 w 110"/>
                <a:gd name="T85" fmla="*/ 270 h 2886"/>
                <a:gd name="T86" fmla="*/ 94 w 110"/>
                <a:gd name="T87" fmla="*/ 202 h 2886"/>
                <a:gd name="T88" fmla="*/ 96 w 110"/>
                <a:gd name="T89" fmla="*/ 213 h 2886"/>
                <a:gd name="T90" fmla="*/ 98 w 110"/>
                <a:gd name="T91" fmla="*/ 188 h 2886"/>
                <a:gd name="T92" fmla="*/ 100 w 110"/>
                <a:gd name="T93" fmla="*/ 119 h 2886"/>
                <a:gd name="T94" fmla="*/ 103 w 110"/>
                <a:gd name="T95" fmla="*/ 122 h 2886"/>
                <a:gd name="T96" fmla="*/ 105 w 110"/>
                <a:gd name="T97" fmla="*/ 870 h 2886"/>
                <a:gd name="T98" fmla="*/ 108 w 110"/>
                <a:gd name="T99" fmla="*/ 1426 h 2886"/>
                <a:gd name="T100" fmla="*/ 110 w 110"/>
                <a:gd name="T101" fmla="*/ 1426 h 2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886">
                  <a:moveTo>
                    <a:pt x="0" y="1422"/>
                  </a:moveTo>
                  <a:lnTo>
                    <a:pt x="2" y="2239"/>
                  </a:lnTo>
                  <a:lnTo>
                    <a:pt x="3" y="2621"/>
                  </a:lnTo>
                  <a:lnTo>
                    <a:pt x="6" y="2623"/>
                  </a:lnTo>
                  <a:lnTo>
                    <a:pt x="8" y="2631"/>
                  </a:lnTo>
                  <a:lnTo>
                    <a:pt x="10" y="2698"/>
                  </a:lnTo>
                  <a:lnTo>
                    <a:pt x="13" y="2689"/>
                  </a:lnTo>
                  <a:lnTo>
                    <a:pt x="15" y="2730"/>
                  </a:lnTo>
                  <a:lnTo>
                    <a:pt x="16" y="2793"/>
                  </a:lnTo>
                  <a:lnTo>
                    <a:pt x="19" y="2783"/>
                  </a:lnTo>
                  <a:lnTo>
                    <a:pt x="21" y="2886"/>
                  </a:lnTo>
                  <a:lnTo>
                    <a:pt x="24" y="2755"/>
                  </a:lnTo>
                  <a:lnTo>
                    <a:pt x="26" y="2609"/>
                  </a:lnTo>
                  <a:lnTo>
                    <a:pt x="28" y="2663"/>
                  </a:lnTo>
                  <a:lnTo>
                    <a:pt x="30" y="2647"/>
                  </a:lnTo>
                  <a:lnTo>
                    <a:pt x="32" y="2655"/>
                  </a:lnTo>
                  <a:lnTo>
                    <a:pt x="34" y="2707"/>
                  </a:lnTo>
                  <a:lnTo>
                    <a:pt x="37" y="2690"/>
                  </a:lnTo>
                  <a:lnTo>
                    <a:pt x="39" y="2748"/>
                  </a:lnTo>
                  <a:lnTo>
                    <a:pt x="42" y="2803"/>
                  </a:lnTo>
                  <a:lnTo>
                    <a:pt x="43" y="2096"/>
                  </a:lnTo>
                  <a:lnTo>
                    <a:pt x="45" y="1414"/>
                  </a:lnTo>
                  <a:lnTo>
                    <a:pt x="48" y="1420"/>
                  </a:lnTo>
                  <a:lnTo>
                    <a:pt x="50" y="1416"/>
                  </a:lnTo>
                  <a:lnTo>
                    <a:pt x="52" y="1422"/>
                  </a:lnTo>
                  <a:lnTo>
                    <a:pt x="55" y="1420"/>
                  </a:lnTo>
                  <a:lnTo>
                    <a:pt x="56" y="1421"/>
                  </a:lnTo>
                  <a:lnTo>
                    <a:pt x="58" y="1422"/>
                  </a:lnTo>
                  <a:lnTo>
                    <a:pt x="61" y="1423"/>
                  </a:lnTo>
                  <a:lnTo>
                    <a:pt x="63" y="601"/>
                  </a:lnTo>
                  <a:lnTo>
                    <a:pt x="66" y="217"/>
                  </a:lnTo>
                  <a:lnTo>
                    <a:pt x="68" y="244"/>
                  </a:lnTo>
                  <a:lnTo>
                    <a:pt x="69" y="192"/>
                  </a:lnTo>
                  <a:lnTo>
                    <a:pt x="72" y="201"/>
                  </a:lnTo>
                  <a:lnTo>
                    <a:pt x="74" y="190"/>
                  </a:lnTo>
                  <a:lnTo>
                    <a:pt x="76" y="122"/>
                  </a:lnTo>
                  <a:lnTo>
                    <a:pt x="79" y="134"/>
                  </a:lnTo>
                  <a:lnTo>
                    <a:pt x="81" y="84"/>
                  </a:lnTo>
                  <a:lnTo>
                    <a:pt x="82" y="11"/>
                  </a:lnTo>
                  <a:lnTo>
                    <a:pt x="85" y="0"/>
                  </a:lnTo>
                  <a:lnTo>
                    <a:pt x="87" y="270"/>
                  </a:lnTo>
                  <a:lnTo>
                    <a:pt x="90" y="259"/>
                  </a:lnTo>
                  <a:lnTo>
                    <a:pt x="92" y="270"/>
                  </a:lnTo>
                  <a:lnTo>
                    <a:pt x="94" y="202"/>
                  </a:lnTo>
                  <a:lnTo>
                    <a:pt x="96" y="213"/>
                  </a:lnTo>
                  <a:lnTo>
                    <a:pt x="98" y="188"/>
                  </a:lnTo>
                  <a:lnTo>
                    <a:pt x="100" y="119"/>
                  </a:lnTo>
                  <a:lnTo>
                    <a:pt x="103" y="122"/>
                  </a:lnTo>
                  <a:lnTo>
                    <a:pt x="105" y="870"/>
                  </a:lnTo>
                  <a:lnTo>
                    <a:pt x="108" y="1426"/>
                  </a:lnTo>
                  <a:lnTo>
                    <a:pt x="110" y="1426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2" name="Freeform 154"/>
            <p:cNvSpPr>
              <a:spLocks/>
            </p:cNvSpPr>
            <p:nvPr/>
          </p:nvSpPr>
          <p:spPr bwMode="auto">
            <a:xfrm>
              <a:off x="4509741" y="1609475"/>
              <a:ext cx="85725" cy="2152650"/>
            </a:xfrm>
            <a:custGeom>
              <a:avLst/>
              <a:gdLst>
                <a:gd name="T0" fmla="*/ 0 w 109"/>
                <a:gd name="T1" fmla="*/ 1353 h 2712"/>
                <a:gd name="T2" fmla="*/ 1 w 109"/>
                <a:gd name="T3" fmla="*/ 1351 h 2712"/>
                <a:gd name="T4" fmla="*/ 4 w 109"/>
                <a:gd name="T5" fmla="*/ 1353 h 2712"/>
                <a:gd name="T6" fmla="*/ 6 w 109"/>
                <a:gd name="T7" fmla="*/ 1350 h 2712"/>
                <a:gd name="T8" fmla="*/ 9 w 109"/>
                <a:gd name="T9" fmla="*/ 1353 h 2712"/>
                <a:gd name="T10" fmla="*/ 11 w 109"/>
                <a:gd name="T11" fmla="*/ 1353 h 2712"/>
                <a:gd name="T12" fmla="*/ 13 w 109"/>
                <a:gd name="T13" fmla="*/ 1347 h 2712"/>
                <a:gd name="T14" fmla="*/ 15 w 109"/>
                <a:gd name="T15" fmla="*/ 2047 h 2712"/>
                <a:gd name="T16" fmla="*/ 17 w 109"/>
                <a:gd name="T17" fmla="*/ 2528 h 2712"/>
                <a:gd name="T18" fmla="*/ 19 w 109"/>
                <a:gd name="T19" fmla="*/ 2556 h 2712"/>
                <a:gd name="T20" fmla="*/ 22 w 109"/>
                <a:gd name="T21" fmla="*/ 2558 h 2712"/>
                <a:gd name="T22" fmla="*/ 24 w 109"/>
                <a:gd name="T23" fmla="*/ 2534 h 2712"/>
                <a:gd name="T24" fmla="*/ 27 w 109"/>
                <a:gd name="T25" fmla="*/ 2599 h 2712"/>
                <a:gd name="T26" fmla="*/ 28 w 109"/>
                <a:gd name="T27" fmla="*/ 2596 h 2712"/>
                <a:gd name="T28" fmla="*/ 30 w 109"/>
                <a:gd name="T29" fmla="*/ 2623 h 2712"/>
                <a:gd name="T30" fmla="*/ 33 w 109"/>
                <a:gd name="T31" fmla="*/ 2709 h 2712"/>
                <a:gd name="T32" fmla="*/ 35 w 109"/>
                <a:gd name="T33" fmla="*/ 2712 h 2712"/>
                <a:gd name="T34" fmla="*/ 37 w 109"/>
                <a:gd name="T35" fmla="*/ 2620 h 2712"/>
                <a:gd name="T36" fmla="*/ 40 w 109"/>
                <a:gd name="T37" fmla="*/ 2522 h 2712"/>
                <a:gd name="T38" fmla="*/ 41 w 109"/>
                <a:gd name="T39" fmla="*/ 2489 h 2712"/>
                <a:gd name="T40" fmla="*/ 43 w 109"/>
                <a:gd name="T41" fmla="*/ 2539 h 2712"/>
                <a:gd name="T42" fmla="*/ 46 w 109"/>
                <a:gd name="T43" fmla="*/ 2545 h 2712"/>
                <a:gd name="T44" fmla="*/ 48 w 109"/>
                <a:gd name="T45" fmla="*/ 2542 h 2712"/>
                <a:gd name="T46" fmla="*/ 51 w 109"/>
                <a:gd name="T47" fmla="*/ 2628 h 2712"/>
                <a:gd name="T48" fmla="*/ 53 w 109"/>
                <a:gd name="T49" fmla="*/ 2625 h 2712"/>
                <a:gd name="T50" fmla="*/ 54 w 109"/>
                <a:gd name="T51" fmla="*/ 2677 h 2712"/>
                <a:gd name="T52" fmla="*/ 57 w 109"/>
                <a:gd name="T53" fmla="*/ 1448 h 2712"/>
                <a:gd name="T54" fmla="*/ 59 w 109"/>
                <a:gd name="T55" fmla="*/ 1345 h 2712"/>
                <a:gd name="T56" fmla="*/ 61 w 109"/>
                <a:gd name="T57" fmla="*/ 1345 h 2712"/>
                <a:gd name="T58" fmla="*/ 64 w 109"/>
                <a:gd name="T59" fmla="*/ 1345 h 2712"/>
                <a:gd name="T60" fmla="*/ 66 w 109"/>
                <a:gd name="T61" fmla="*/ 1347 h 2712"/>
                <a:gd name="T62" fmla="*/ 67 w 109"/>
                <a:gd name="T63" fmla="*/ 1347 h 2712"/>
                <a:gd name="T64" fmla="*/ 70 w 109"/>
                <a:gd name="T65" fmla="*/ 1348 h 2712"/>
                <a:gd name="T66" fmla="*/ 72 w 109"/>
                <a:gd name="T67" fmla="*/ 1348 h 2712"/>
                <a:gd name="T68" fmla="*/ 75 w 109"/>
                <a:gd name="T69" fmla="*/ 344 h 2712"/>
                <a:gd name="T70" fmla="*/ 77 w 109"/>
                <a:gd name="T71" fmla="*/ 207 h 2712"/>
                <a:gd name="T72" fmla="*/ 79 w 109"/>
                <a:gd name="T73" fmla="*/ 207 h 2712"/>
                <a:gd name="T74" fmla="*/ 81 w 109"/>
                <a:gd name="T75" fmla="*/ 179 h 2712"/>
                <a:gd name="T76" fmla="*/ 83 w 109"/>
                <a:gd name="T77" fmla="*/ 208 h 2712"/>
                <a:gd name="T78" fmla="*/ 85 w 109"/>
                <a:gd name="T79" fmla="*/ 152 h 2712"/>
                <a:gd name="T80" fmla="*/ 88 w 109"/>
                <a:gd name="T81" fmla="*/ 120 h 2712"/>
                <a:gd name="T82" fmla="*/ 90 w 109"/>
                <a:gd name="T83" fmla="*/ 114 h 2712"/>
                <a:gd name="T84" fmla="*/ 93 w 109"/>
                <a:gd name="T85" fmla="*/ 0 h 2712"/>
                <a:gd name="T86" fmla="*/ 94 w 109"/>
                <a:gd name="T87" fmla="*/ 61 h 2712"/>
                <a:gd name="T88" fmla="*/ 96 w 109"/>
                <a:gd name="T89" fmla="*/ 214 h 2712"/>
                <a:gd name="T90" fmla="*/ 99 w 109"/>
                <a:gd name="T91" fmla="*/ 179 h 2712"/>
                <a:gd name="T92" fmla="*/ 101 w 109"/>
                <a:gd name="T93" fmla="*/ 212 h 2712"/>
                <a:gd name="T94" fmla="*/ 103 w 109"/>
                <a:gd name="T95" fmla="*/ 189 h 2712"/>
                <a:gd name="T96" fmla="*/ 106 w 109"/>
                <a:gd name="T97" fmla="*/ 158 h 2712"/>
                <a:gd name="T98" fmla="*/ 108 w 109"/>
                <a:gd name="T99" fmla="*/ 182 h 2712"/>
                <a:gd name="T100" fmla="*/ 109 w 109"/>
                <a:gd name="T101" fmla="*/ 94 h 2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2712">
                  <a:moveTo>
                    <a:pt x="0" y="1353"/>
                  </a:moveTo>
                  <a:lnTo>
                    <a:pt x="1" y="1351"/>
                  </a:lnTo>
                  <a:lnTo>
                    <a:pt x="4" y="1353"/>
                  </a:lnTo>
                  <a:lnTo>
                    <a:pt x="6" y="1350"/>
                  </a:lnTo>
                  <a:lnTo>
                    <a:pt x="9" y="1353"/>
                  </a:lnTo>
                  <a:lnTo>
                    <a:pt x="11" y="1353"/>
                  </a:lnTo>
                  <a:lnTo>
                    <a:pt x="13" y="1347"/>
                  </a:lnTo>
                  <a:lnTo>
                    <a:pt x="15" y="2047"/>
                  </a:lnTo>
                  <a:lnTo>
                    <a:pt x="17" y="2528"/>
                  </a:lnTo>
                  <a:lnTo>
                    <a:pt x="19" y="2556"/>
                  </a:lnTo>
                  <a:lnTo>
                    <a:pt x="22" y="2558"/>
                  </a:lnTo>
                  <a:lnTo>
                    <a:pt x="24" y="2534"/>
                  </a:lnTo>
                  <a:lnTo>
                    <a:pt x="27" y="2599"/>
                  </a:lnTo>
                  <a:lnTo>
                    <a:pt x="28" y="2596"/>
                  </a:lnTo>
                  <a:lnTo>
                    <a:pt x="30" y="2623"/>
                  </a:lnTo>
                  <a:lnTo>
                    <a:pt x="33" y="2709"/>
                  </a:lnTo>
                  <a:lnTo>
                    <a:pt x="35" y="2712"/>
                  </a:lnTo>
                  <a:lnTo>
                    <a:pt x="37" y="2620"/>
                  </a:lnTo>
                  <a:lnTo>
                    <a:pt x="40" y="2522"/>
                  </a:lnTo>
                  <a:lnTo>
                    <a:pt x="41" y="2489"/>
                  </a:lnTo>
                  <a:lnTo>
                    <a:pt x="43" y="2539"/>
                  </a:lnTo>
                  <a:lnTo>
                    <a:pt x="46" y="2545"/>
                  </a:lnTo>
                  <a:lnTo>
                    <a:pt x="48" y="2542"/>
                  </a:lnTo>
                  <a:lnTo>
                    <a:pt x="51" y="2628"/>
                  </a:lnTo>
                  <a:lnTo>
                    <a:pt x="53" y="2625"/>
                  </a:lnTo>
                  <a:lnTo>
                    <a:pt x="54" y="2677"/>
                  </a:lnTo>
                  <a:lnTo>
                    <a:pt x="57" y="1448"/>
                  </a:lnTo>
                  <a:lnTo>
                    <a:pt x="59" y="1345"/>
                  </a:lnTo>
                  <a:lnTo>
                    <a:pt x="61" y="1345"/>
                  </a:lnTo>
                  <a:lnTo>
                    <a:pt x="64" y="1345"/>
                  </a:lnTo>
                  <a:lnTo>
                    <a:pt x="66" y="1347"/>
                  </a:lnTo>
                  <a:lnTo>
                    <a:pt x="67" y="1347"/>
                  </a:lnTo>
                  <a:lnTo>
                    <a:pt x="70" y="1348"/>
                  </a:lnTo>
                  <a:lnTo>
                    <a:pt x="72" y="1348"/>
                  </a:lnTo>
                  <a:lnTo>
                    <a:pt x="75" y="344"/>
                  </a:lnTo>
                  <a:lnTo>
                    <a:pt x="77" y="207"/>
                  </a:lnTo>
                  <a:lnTo>
                    <a:pt x="79" y="207"/>
                  </a:lnTo>
                  <a:lnTo>
                    <a:pt x="81" y="179"/>
                  </a:lnTo>
                  <a:lnTo>
                    <a:pt x="83" y="208"/>
                  </a:lnTo>
                  <a:lnTo>
                    <a:pt x="85" y="152"/>
                  </a:lnTo>
                  <a:lnTo>
                    <a:pt x="88" y="120"/>
                  </a:lnTo>
                  <a:lnTo>
                    <a:pt x="90" y="114"/>
                  </a:lnTo>
                  <a:lnTo>
                    <a:pt x="93" y="0"/>
                  </a:lnTo>
                  <a:lnTo>
                    <a:pt x="94" y="61"/>
                  </a:lnTo>
                  <a:lnTo>
                    <a:pt x="96" y="214"/>
                  </a:lnTo>
                  <a:lnTo>
                    <a:pt x="99" y="179"/>
                  </a:lnTo>
                  <a:lnTo>
                    <a:pt x="101" y="212"/>
                  </a:lnTo>
                  <a:lnTo>
                    <a:pt x="103" y="189"/>
                  </a:lnTo>
                  <a:lnTo>
                    <a:pt x="106" y="158"/>
                  </a:lnTo>
                  <a:lnTo>
                    <a:pt x="108" y="182"/>
                  </a:lnTo>
                  <a:lnTo>
                    <a:pt x="109" y="9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3" name="Freeform 155"/>
            <p:cNvSpPr>
              <a:spLocks/>
            </p:cNvSpPr>
            <p:nvPr/>
          </p:nvSpPr>
          <p:spPr bwMode="auto">
            <a:xfrm>
              <a:off x="4595466" y="1663450"/>
              <a:ext cx="88900" cy="2052638"/>
            </a:xfrm>
            <a:custGeom>
              <a:avLst/>
              <a:gdLst>
                <a:gd name="T0" fmla="*/ 0 w 111"/>
                <a:gd name="T1" fmla="*/ 24 h 2586"/>
                <a:gd name="T2" fmla="*/ 3 w 111"/>
                <a:gd name="T3" fmla="*/ 157 h 2586"/>
                <a:gd name="T4" fmla="*/ 5 w 111"/>
                <a:gd name="T5" fmla="*/ 1292 h 2586"/>
                <a:gd name="T6" fmla="*/ 8 w 111"/>
                <a:gd name="T7" fmla="*/ 1284 h 2586"/>
                <a:gd name="T8" fmla="*/ 10 w 111"/>
                <a:gd name="T9" fmla="*/ 1281 h 2586"/>
                <a:gd name="T10" fmla="*/ 12 w 111"/>
                <a:gd name="T11" fmla="*/ 1281 h 2586"/>
                <a:gd name="T12" fmla="*/ 14 w 111"/>
                <a:gd name="T13" fmla="*/ 1284 h 2586"/>
                <a:gd name="T14" fmla="*/ 16 w 111"/>
                <a:gd name="T15" fmla="*/ 1284 h 2586"/>
                <a:gd name="T16" fmla="*/ 18 w 111"/>
                <a:gd name="T17" fmla="*/ 1279 h 2586"/>
                <a:gd name="T18" fmla="*/ 21 w 111"/>
                <a:gd name="T19" fmla="*/ 1280 h 2586"/>
                <a:gd name="T20" fmla="*/ 23 w 111"/>
                <a:gd name="T21" fmla="*/ 2383 h 2586"/>
                <a:gd name="T22" fmla="*/ 26 w 111"/>
                <a:gd name="T23" fmla="*/ 2403 h 2586"/>
                <a:gd name="T24" fmla="*/ 27 w 111"/>
                <a:gd name="T25" fmla="*/ 2384 h 2586"/>
                <a:gd name="T26" fmla="*/ 29 w 111"/>
                <a:gd name="T27" fmla="*/ 2381 h 2586"/>
                <a:gd name="T28" fmla="*/ 32 w 111"/>
                <a:gd name="T29" fmla="*/ 2439 h 2586"/>
                <a:gd name="T30" fmla="*/ 34 w 111"/>
                <a:gd name="T31" fmla="*/ 2434 h 2586"/>
                <a:gd name="T32" fmla="*/ 37 w 111"/>
                <a:gd name="T33" fmla="*/ 2480 h 2586"/>
                <a:gd name="T34" fmla="*/ 39 w 111"/>
                <a:gd name="T35" fmla="*/ 2559 h 2586"/>
                <a:gd name="T36" fmla="*/ 40 w 111"/>
                <a:gd name="T37" fmla="*/ 2586 h 2586"/>
                <a:gd name="T38" fmla="*/ 43 w 111"/>
                <a:gd name="T39" fmla="*/ 2438 h 2586"/>
                <a:gd name="T40" fmla="*/ 45 w 111"/>
                <a:gd name="T41" fmla="*/ 2396 h 2586"/>
                <a:gd name="T42" fmla="*/ 47 w 111"/>
                <a:gd name="T43" fmla="*/ 2371 h 2586"/>
                <a:gd name="T44" fmla="*/ 50 w 111"/>
                <a:gd name="T45" fmla="*/ 2431 h 2586"/>
                <a:gd name="T46" fmla="*/ 52 w 111"/>
                <a:gd name="T47" fmla="*/ 2419 h 2586"/>
                <a:gd name="T48" fmla="*/ 53 w 111"/>
                <a:gd name="T49" fmla="*/ 2444 h 2586"/>
                <a:gd name="T50" fmla="*/ 56 w 111"/>
                <a:gd name="T51" fmla="*/ 2528 h 2586"/>
                <a:gd name="T52" fmla="*/ 58 w 111"/>
                <a:gd name="T53" fmla="*/ 2534 h 2586"/>
                <a:gd name="T54" fmla="*/ 61 w 111"/>
                <a:gd name="T55" fmla="*/ 1275 h 2586"/>
                <a:gd name="T56" fmla="*/ 63 w 111"/>
                <a:gd name="T57" fmla="*/ 1275 h 2586"/>
                <a:gd name="T58" fmla="*/ 65 w 111"/>
                <a:gd name="T59" fmla="*/ 1275 h 2586"/>
                <a:gd name="T60" fmla="*/ 67 w 111"/>
                <a:gd name="T61" fmla="*/ 1277 h 2586"/>
                <a:gd name="T62" fmla="*/ 69 w 111"/>
                <a:gd name="T63" fmla="*/ 1281 h 2586"/>
                <a:gd name="T64" fmla="*/ 71 w 111"/>
                <a:gd name="T65" fmla="*/ 1279 h 2586"/>
                <a:gd name="T66" fmla="*/ 74 w 111"/>
                <a:gd name="T67" fmla="*/ 1280 h 2586"/>
                <a:gd name="T68" fmla="*/ 76 w 111"/>
                <a:gd name="T69" fmla="*/ 810 h 2586"/>
                <a:gd name="T70" fmla="*/ 79 w 111"/>
                <a:gd name="T71" fmla="*/ 226 h 2586"/>
                <a:gd name="T72" fmla="*/ 80 w 111"/>
                <a:gd name="T73" fmla="*/ 197 h 2586"/>
                <a:gd name="T74" fmla="*/ 82 w 111"/>
                <a:gd name="T75" fmla="*/ 223 h 2586"/>
                <a:gd name="T76" fmla="*/ 85 w 111"/>
                <a:gd name="T77" fmla="*/ 180 h 2586"/>
                <a:gd name="T78" fmla="*/ 87 w 111"/>
                <a:gd name="T79" fmla="*/ 148 h 2586"/>
                <a:gd name="T80" fmla="*/ 89 w 111"/>
                <a:gd name="T81" fmla="*/ 143 h 2586"/>
                <a:gd name="T82" fmla="*/ 92 w 111"/>
                <a:gd name="T83" fmla="*/ 39 h 2586"/>
                <a:gd name="T84" fmla="*/ 94 w 111"/>
                <a:gd name="T85" fmla="*/ 0 h 2586"/>
                <a:gd name="T86" fmla="*/ 95 w 111"/>
                <a:gd name="T87" fmla="*/ 71 h 2586"/>
                <a:gd name="T88" fmla="*/ 98 w 111"/>
                <a:gd name="T89" fmla="*/ 189 h 2586"/>
                <a:gd name="T90" fmla="*/ 100 w 111"/>
                <a:gd name="T91" fmla="*/ 207 h 2586"/>
                <a:gd name="T92" fmla="*/ 103 w 111"/>
                <a:gd name="T93" fmla="*/ 178 h 2586"/>
                <a:gd name="T94" fmla="*/ 105 w 111"/>
                <a:gd name="T95" fmla="*/ 136 h 2586"/>
                <a:gd name="T96" fmla="*/ 107 w 111"/>
                <a:gd name="T97" fmla="*/ 149 h 2586"/>
                <a:gd name="T98" fmla="*/ 109 w 111"/>
                <a:gd name="T99" fmla="*/ 68 h 2586"/>
                <a:gd name="T100" fmla="*/ 111 w 111"/>
                <a:gd name="T101" fmla="*/ 20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86">
                  <a:moveTo>
                    <a:pt x="0" y="24"/>
                  </a:moveTo>
                  <a:lnTo>
                    <a:pt x="3" y="157"/>
                  </a:lnTo>
                  <a:lnTo>
                    <a:pt x="5" y="1292"/>
                  </a:lnTo>
                  <a:lnTo>
                    <a:pt x="8" y="1284"/>
                  </a:lnTo>
                  <a:lnTo>
                    <a:pt x="10" y="1281"/>
                  </a:lnTo>
                  <a:lnTo>
                    <a:pt x="12" y="1281"/>
                  </a:lnTo>
                  <a:lnTo>
                    <a:pt x="14" y="1284"/>
                  </a:lnTo>
                  <a:lnTo>
                    <a:pt x="16" y="1284"/>
                  </a:lnTo>
                  <a:lnTo>
                    <a:pt x="18" y="1279"/>
                  </a:lnTo>
                  <a:lnTo>
                    <a:pt x="21" y="1280"/>
                  </a:lnTo>
                  <a:lnTo>
                    <a:pt x="23" y="2383"/>
                  </a:lnTo>
                  <a:lnTo>
                    <a:pt x="26" y="2403"/>
                  </a:lnTo>
                  <a:lnTo>
                    <a:pt x="27" y="2384"/>
                  </a:lnTo>
                  <a:lnTo>
                    <a:pt x="29" y="2381"/>
                  </a:lnTo>
                  <a:lnTo>
                    <a:pt x="32" y="2439"/>
                  </a:lnTo>
                  <a:lnTo>
                    <a:pt x="34" y="2434"/>
                  </a:lnTo>
                  <a:lnTo>
                    <a:pt x="37" y="2480"/>
                  </a:lnTo>
                  <a:lnTo>
                    <a:pt x="39" y="2559"/>
                  </a:lnTo>
                  <a:lnTo>
                    <a:pt x="40" y="2586"/>
                  </a:lnTo>
                  <a:lnTo>
                    <a:pt x="43" y="2438"/>
                  </a:lnTo>
                  <a:lnTo>
                    <a:pt x="45" y="2396"/>
                  </a:lnTo>
                  <a:lnTo>
                    <a:pt x="47" y="2371"/>
                  </a:lnTo>
                  <a:lnTo>
                    <a:pt x="50" y="2431"/>
                  </a:lnTo>
                  <a:lnTo>
                    <a:pt x="52" y="2419"/>
                  </a:lnTo>
                  <a:lnTo>
                    <a:pt x="53" y="2444"/>
                  </a:lnTo>
                  <a:lnTo>
                    <a:pt x="56" y="2528"/>
                  </a:lnTo>
                  <a:lnTo>
                    <a:pt x="58" y="2534"/>
                  </a:lnTo>
                  <a:lnTo>
                    <a:pt x="61" y="1275"/>
                  </a:lnTo>
                  <a:lnTo>
                    <a:pt x="63" y="1275"/>
                  </a:lnTo>
                  <a:lnTo>
                    <a:pt x="65" y="1275"/>
                  </a:lnTo>
                  <a:lnTo>
                    <a:pt x="67" y="1277"/>
                  </a:lnTo>
                  <a:lnTo>
                    <a:pt x="69" y="1281"/>
                  </a:lnTo>
                  <a:lnTo>
                    <a:pt x="71" y="1279"/>
                  </a:lnTo>
                  <a:lnTo>
                    <a:pt x="74" y="1280"/>
                  </a:lnTo>
                  <a:lnTo>
                    <a:pt x="76" y="810"/>
                  </a:lnTo>
                  <a:lnTo>
                    <a:pt x="79" y="226"/>
                  </a:lnTo>
                  <a:lnTo>
                    <a:pt x="80" y="197"/>
                  </a:lnTo>
                  <a:lnTo>
                    <a:pt x="82" y="223"/>
                  </a:lnTo>
                  <a:lnTo>
                    <a:pt x="85" y="180"/>
                  </a:lnTo>
                  <a:lnTo>
                    <a:pt x="87" y="148"/>
                  </a:lnTo>
                  <a:lnTo>
                    <a:pt x="89" y="143"/>
                  </a:lnTo>
                  <a:lnTo>
                    <a:pt x="92" y="39"/>
                  </a:lnTo>
                  <a:lnTo>
                    <a:pt x="94" y="0"/>
                  </a:lnTo>
                  <a:lnTo>
                    <a:pt x="95" y="71"/>
                  </a:lnTo>
                  <a:lnTo>
                    <a:pt x="98" y="189"/>
                  </a:lnTo>
                  <a:lnTo>
                    <a:pt x="100" y="207"/>
                  </a:lnTo>
                  <a:lnTo>
                    <a:pt x="103" y="178"/>
                  </a:lnTo>
                  <a:lnTo>
                    <a:pt x="105" y="136"/>
                  </a:lnTo>
                  <a:lnTo>
                    <a:pt x="107" y="149"/>
                  </a:lnTo>
                  <a:lnTo>
                    <a:pt x="109" y="68"/>
                  </a:lnTo>
                  <a:lnTo>
                    <a:pt x="111" y="2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4" name="Freeform 156"/>
            <p:cNvSpPr>
              <a:spLocks/>
            </p:cNvSpPr>
            <p:nvPr/>
          </p:nvSpPr>
          <p:spPr bwMode="auto">
            <a:xfrm>
              <a:off x="4684366" y="1630113"/>
              <a:ext cx="87312" cy="2093913"/>
            </a:xfrm>
            <a:custGeom>
              <a:avLst/>
              <a:gdLst>
                <a:gd name="T0" fmla="*/ 0 w 111"/>
                <a:gd name="T1" fmla="*/ 62 h 2637"/>
                <a:gd name="T2" fmla="*/ 2 w 111"/>
                <a:gd name="T3" fmla="*/ 939 h 2637"/>
                <a:gd name="T4" fmla="*/ 5 w 111"/>
                <a:gd name="T5" fmla="*/ 1325 h 2637"/>
                <a:gd name="T6" fmla="*/ 7 w 111"/>
                <a:gd name="T7" fmla="*/ 1327 h 2637"/>
                <a:gd name="T8" fmla="*/ 10 w 111"/>
                <a:gd name="T9" fmla="*/ 1325 h 2637"/>
                <a:gd name="T10" fmla="*/ 11 w 111"/>
                <a:gd name="T11" fmla="*/ 1326 h 2637"/>
                <a:gd name="T12" fmla="*/ 13 w 111"/>
                <a:gd name="T13" fmla="*/ 1323 h 2637"/>
                <a:gd name="T14" fmla="*/ 16 w 111"/>
                <a:gd name="T15" fmla="*/ 1319 h 2637"/>
                <a:gd name="T16" fmla="*/ 18 w 111"/>
                <a:gd name="T17" fmla="*/ 1322 h 2637"/>
                <a:gd name="T18" fmla="*/ 20 w 111"/>
                <a:gd name="T19" fmla="*/ 2356 h 2637"/>
                <a:gd name="T20" fmla="*/ 23 w 111"/>
                <a:gd name="T21" fmla="*/ 2444 h 2637"/>
                <a:gd name="T22" fmla="*/ 24 w 111"/>
                <a:gd name="T23" fmla="*/ 2425 h 2637"/>
                <a:gd name="T24" fmla="*/ 26 w 111"/>
                <a:gd name="T25" fmla="*/ 2419 h 2637"/>
                <a:gd name="T26" fmla="*/ 29 w 111"/>
                <a:gd name="T27" fmla="*/ 2481 h 2637"/>
                <a:gd name="T28" fmla="*/ 31 w 111"/>
                <a:gd name="T29" fmla="*/ 2478 h 2637"/>
                <a:gd name="T30" fmla="*/ 34 w 111"/>
                <a:gd name="T31" fmla="*/ 2524 h 2637"/>
                <a:gd name="T32" fmla="*/ 36 w 111"/>
                <a:gd name="T33" fmla="*/ 2610 h 2637"/>
                <a:gd name="T34" fmla="*/ 37 w 111"/>
                <a:gd name="T35" fmla="*/ 2637 h 2637"/>
                <a:gd name="T36" fmla="*/ 40 w 111"/>
                <a:gd name="T37" fmla="*/ 2474 h 2637"/>
                <a:gd name="T38" fmla="*/ 42 w 111"/>
                <a:gd name="T39" fmla="*/ 2411 h 2637"/>
                <a:gd name="T40" fmla="*/ 45 w 111"/>
                <a:gd name="T41" fmla="*/ 2399 h 2637"/>
                <a:gd name="T42" fmla="*/ 47 w 111"/>
                <a:gd name="T43" fmla="*/ 2479 h 2637"/>
                <a:gd name="T44" fmla="*/ 49 w 111"/>
                <a:gd name="T45" fmla="*/ 2481 h 2637"/>
                <a:gd name="T46" fmla="*/ 51 w 111"/>
                <a:gd name="T47" fmla="*/ 2505 h 2637"/>
                <a:gd name="T48" fmla="*/ 53 w 111"/>
                <a:gd name="T49" fmla="*/ 2593 h 2637"/>
                <a:gd name="T50" fmla="*/ 55 w 111"/>
                <a:gd name="T51" fmla="*/ 2601 h 2637"/>
                <a:gd name="T52" fmla="*/ 58 w 111"/>
                <a:gd name="T53" fmla="*/ 1566 h 2637"/>
                <a:gd name="T54" fmla="*/ 60 w 111"/>
                <a:gd name="T55" fmla="*/ 1319 h 2637"/>
                <a:gd name="T56" fmla="*/ 63 w 111"/>
                <a:gd name="T57" fmla="*/ 1320 h 2637"/>
                <a:gd name="T58" fmla="*/ 64 w 111"/>
                <a:gd name="T59" fmla="*/ 1321 h 2637"/>
                <a:gd name="T60" fmla="*/ 66 w 111"/>
                <a:gd name="T61" fmla="*/ 1323 h 2637"/>
                <a:gd name="T62" fmla="*/ 69 w 111"/>
                <a:gd name="T63" fmla="*/ 1323 h 2637"/>
                <a:gd name="T64" fmla="*/ 71 w 111"/>
                <a:gd name="T65" fmla="*/ 1325 h 2637"/>
                <a:gd name="T66" fmla="*/ 73 w 111"/>
                <a:gd name="T67" fmla="*/ 1325 h 2637"/>
                <a:gd name="T68" fmla="*/ 76 w 111"/>
                <a:gd name="T69" fmla="*/ 317 h 2637"/>
                <a:gd name="T70" fmla="*/ 77 w 111"/>
                <a:gd name="T71" fmla="*/ 216 h 2637"/>
                <a:gd name="T72" fmla="*/ 79 w 111"/>
                <a:gd name="T73" fmla="*/ 235 h 2637"/>
                <a:gd name="T74" fmla="*/ 82 w 111"/>
                <a:gd name="T75" fmla="*/ 199 h 2637"/>
                <a:gd name="T76" fmla="*/ 84 w 111"/>
                <a:gd name="T77" fmla="*/ 167 h 2637"/>
                <a:gd name="T78" fmla="*/ 87 w 111"/>
                <a:gd name="T79" fmla="*/ 169 h 2637"/>
                <a:gd name="T80" fmla="*/ 89 w 111"/>
                <a:gd name="T81" fmla="*/ 78 h 2637"/>
                <a:gd name="T82" fmla="*/ 91 w 111"/>
                <a:gd name="T83" fmla="*/ 43 h 2637"/>
                <a:gd name="T84" fmla="*/ 93 w 111"/>
                <a:gd name="T85" fmla="*/ 0 h 2637"/>
                <a:gd name="T86" fmla="*/ 95 w 111"/>
                <a:gd name="T87" fmla="*/ 84 h 2637"/>
                <a:gd name="T88" fmla="*/ 97 w 111"/>
                <a:gd name="T89" fmla="*/ 203 h 2637"/>
                <a:gd name="T90" fmla="*/ 100 w 111"/>
                <a:gd name="T91" fmla="*/ 185 h 2637"/>
                <a:gd name="T92" fmla="*/ 102 w 111"/>
                <a:gd name="T93" fmla="*/ 139 h 2637"/>
                <a:gd name="T94" fmla="*/ 105 w 111"/>
                <a:gd name="T95" fmla="*/ 156 h 2637"/>
                <a:gd name="T96" fmla="*/ 106 w 111"/>
                <a:gd name="T97" fmla="*/ 95 h 2637"/>
                <a:gd name="T98" fmla="*/ 108 w 111"/>
                <a:gd name="T99" fmla="*/ 57 h 2637"/>
                <a:gd name="T100" fmla="*/ 111 w 111"/>
                <a:gd name="T101" fmla="*/ 55 h 2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37">
                  <a:moveTo>
                    <a:pt x="0" y="62"/>
                  </a:moveTo>
                  <a:lnTo>
                    <a:pt x="2" y="939"/>
                  </a:lnTo>
                  <a:lnTo>
                    <a:pt x="5" y="1325"/>
                  </a:lnTo>
                  <a:lnTo>
                    <a:pt x="7" y="1327"/>
                  </a:lnTo>
                  <a:lnTo>
                    <a:pt x="10" y="1325"/>
                  </a:lnTo>
                  <a:lnTo>
                    <a:pt x="11" y="1326"/>
                  </a:lnTo>
                  <a:lnTo>
                    <a:pt x="13" y="1323"/>
                  </a:lnTo>
                  <a:lnTo>
                    <a:pt x="16" y="1319"/>
                  </a:lnTo>
                  <a:lnTo>
                    <a:pt x="18" y="1322"/>
                  </a:lnTo>
                  <a:lnTo>
                    <a:pt x="20" y="2356"/>
                  </a:lnTo>
                  <a:lnTo>
                    <a:pt x="23" y="2444"/>
                  </a:lnTo>
                  <a:lnTo>
                    <a:pt x="24" y="2425"/>
                  </a:lnTo>
                  <a:lnTo>
                    <a:pt x="26" y="2419"/>
                  </a:lnTo>
                  <a:lnTo>
                    <a:pt x="29" y="2481"/>
                  </a:lnTo>
                  <a:lnTo>
                    <a:pt x="31" y="2478"/>
                  </a:lnTo>
                  <a:lnTo>
                    <a:pt x="34" y="2524"/>
                  </a:lnTo>
                  <a:lnTo>
                    <a:pt x="36" y="2610"/>
                  </a:lnTo>
                  <a:lnTo>
                    <a:pt x="37" y="2637"/>
                  </a:lnTo>
                  <a:lnTo>
                    <a:pt x="40" y="2474"/>
                  </a:lnTo>
                  <a:lnTo>
                    <a:pt x="42" y="2411"/>
                  </a:lnTo>
                  <a:lnTo>
                    <a:pt x="45" y="2399"/>
                  </a:lnTo>
                  <a:lnTo>
                    <a:pt x="47" y="2479"/>
                  </a:lnTo>
                  <a:lnTo>
                    <a:pt x="49" y="2481"/>
                  </a:lnTo>
                  <a:lnTo>
                    <a:pt x="51" y="2505"/>
                  </a:lnTo>
                  <a:lnTo>
                    <a:pt x="53" y="2593"/>
                  </a:lnTo>
                  <a:lnTo>
                    <a:pt x="55" y="2601"/>
                  </a:lnTo>
                  <a:lnTo>
                    <a:pt x="58" y="1566"/>
                  </a:lnTo>
                  <a:lnTo>
                    <a:pt x="60" y="1319"/>
                  </a:lnTo>
                  <a:lnTo>
                    <a:pt x="63" y="1320"/>
                  </a:lnTo>
                  <a:lnTo>
                    <a:pt x="64" y="1321"/>
                  </a:lnTo>
                  <a:lnTo>
                    <a:pt x="66" y="1323"/>
                  </a:lnTo>
                  <a:lnTo>
                    <a:pt x="69" y="1323"/>
                  </a:lnTo>
                  <a:lnTo>
                    <a:pt x="71" y="1325"/>
                  </a:lnTo>
                  <a:lnTo>
                    <a:pt x="73" y="1325"/>
                  </a:lnTo>
                  <a:lnTo>
                    <a:pt x="76" y="317"/>
                  </a:lnTo>
                  <a:lnTo>
                    <a:pt x="77" y="216"/>
                  </a:lnTo>
                  <a:lnTo>
                    <a:pt x="79" y="235"/>
                  </a:lnTo>
                  <a:lnTo>
                    <a:pt x="82" y="199"/>
                  </a:lnTo>
                  <a:lnTo>
                    <a:pt x="84" y="167"/>
                  </a:lnTo>
                  <a:lnTo>
                    <a:pt x="87" y="169"/>
                  </a:lnTo>
                  <a:lnTo>
                    <a:pt x="89" y="78"/>
                  </a:lnTo>
                  <a:lnTo>
                    <a:pt x="91" y="43"/>
                  </a:lnTo>
                  <a:lnTo>
                    <a:pt x="93" y="0"/>
                  </a:lnTo>
                  <a:lnTo>
                    <a:pt x="95" y="84"/>
                  </a:lnTo>
                  <a:lnTo>
                    <a:pt x="97" y="203"/>
                  </a:lnTo>
                  <a:lnTo>
                    <a:pt x="100" y="185"/>
                  </a:lnTo>
                  <a:lnTo>
                    <a:pt x="102" y="139"/>
                  </a:lnTo>
                  <a:lnTo>
                    <a:pt x="105" y="156"/>
                  </a:lnTo>
                  <a:lnTo>
                    <a:pt x="106" y="95"/>
                  </a:lnTo>
                  <a:lnTo>
                    <a:pt x="108" y="57"/>
                  </a:lnTo>
                  <a:lnTo>
                    <a:pt x="111" y="5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5" name="Freeform 157"/>
            <p:cNvSpPr>
              <a:spLocks/>
            </p:cNvSpPr>
            <p:nvPr/>
          </p:nvSpPr>
          <p:spPr bwMode="auto">
            <a:xfrm>
              <a:off x="4771678" y="1577725"/>
              <a:ext cx="87312" cy="2203450"/>
            </a:xfrm>
            <a:custGeom>
              <a:avLst/>
              <a:gdLst>
                <a:gd name="T0" fmla="*/ 0 w 110"/>
                <a:gd name="T1" fmla="*/ 121 h 2776"/>
                <a:gd name="T2" fmla="*/ 2 w 110"/>
                <a:gd name="T3" fmla="*/ 10 h 2776"/>
                <a:gd name="T4" fmla="*/ 4 w 110"/>
                <a:gd name="T5" fmla="*/ 1328 h 2776"/>
                <a:gd name="T6" fmla="*/ 7 w 110"/>
                <a:gd name="T7" fmla="*/ 1393 h 2776"/>
                <a:gd name="T8" fmla="*/ 8 w 110"/>
                <a:gd name="T9" fmla="*/ 1391 h 2776"/>
                <a:gd name="T10" fmla="*/ 10 w 110"/>
                <a:gd name="T11" fmla="*/ 1391 h 2776"/>
                <a:gd name="T12" fmla="*/ 13 w 110"/>
                <a:gd name="T13" fmla="*/ 1392 h 2776"/>
                <a:gd name="T14" fmla="*/ 15 w 110"/>
                <a:gd name="T15" fmla="*/ 1389 h 2776"/>
                <a:gd name="T16" fmla="*/ 18 w 110"/>
                <a:gd name="T17" fmla="*/ 1376 h 2776"/>
                <a:gd name="T18" fmla="*/ 20 w 110"/>
                <a:gd name="T19" fmla="*/ 1386 h 2776"/>
                <a:gd name="T20" fmla="*/ 21 w 110"/>
                <a:gd name="T21" fmla="*/ 2275 h 2776"/>
                <a:gd name="T22" fmla="*/ 24 w 110"/>
                <a:gd name="T23" fmla="*/ 2534 h 2776"/>
                <a:gd name="T24" fmla="*/ 26 w 110"/>
                <a:gd name="T25" fmla="*/ 2584 h 2776"/>
                <a:gd name="T26" fmla="*/ 28 w 110"/>
                <a:gd name="T27" fmla="*/ 2565 h 2776"/>
                <a:gd name="T28" fmla="*/ 31 w 110"/>
                <a:gd name="T29" fmla="*/ 2582 h 2776"/>
                <a:gd name="T30" fmla="*/ 33 w 110"/>
                <a:gd name="T31" fmla="*/ 2634 h 2776"/>
                <a:gd name="T32" fmla="*/ 34 w 110"/>
                <a:gd name="T33" fmla="*/ 2639 h 2776"/>
                <a:gd name="T34" fmla="*/ 37 w 110"/>
                <a:gd name="T35" fmla="*/ 2700 h 2776"/>
                <a:gd name="T36" fmla="*/ 39 w 110"/>
                <a:gd name="T37" fmla="*/ 2766 h 2776"/>
                <a:gd name="T38" fmla="*/ 42 w 110"/>
                <a:gd name="T39" fmla="*/ 2776 h 2776"/>
                <a:gd name="T40" fmla="*/ 44 w 110"/>
                <a:gd name="T41" fmla="*/ 2606 h 2776"/>
                <a:gd name="T42" fmla="*/ 46 w 110"/>
                <a:gd name="T43" fmla="*/ 2535 h 2776"/>
                <a:gd name="T44" fmla="*/ 48 w 110"/>
                <a:gd name="T45" fmla="*/ 2541 h 2776"/>
                <a:gd name="T46" fmla="*/ 50 w 110"/>
                <a:gd name="T47" fmla="*/ 2608 h 2776"/>
                <a:gd name="T48" fmla="*/ 52 w 110"/>
                <a:gd name="T49" fmla="*/ 2593 h 2776"/>
                <a:gd name="T50" fmla="*/ 55 w 110"/>
                <a:gd name="T51" fmla="*/ 2630 h 2776"/>
                <a:gd name="T52" fmla="*/ 57 w 110"/>
                <a:gd name="T53" fmla="*/ 2688 h 2776"/>
                <a:gd name="T54" fmla="*/ 60 w 110"/>
                <a:gd name="T55" fmla="*/ 2681 h 2776"/>
                <a:gd name="T56" fmla="*/ 61 w 110"/>
                <a:gd name="T57" fmla="*/ 2284 h 2776"/>
                <a:gd name="T58" fmla="*/ 63 w 110"/>
                <a:gd name="T59" fmla="*/ 1375 h 2776"/>
                <a:gd name="T60" fmla="*/ 66 w 110"/>
                <a:gd name="T61" fmla="*/ 1377 h 2776"/>
                <a:gd name="T62" fmla="*/ 68 w 110"/>
                <a:gd name="T63" fmla="*/ 1385 h 2776"/>
                <a:gd name="T64" fmla="*/ 71 w 110"/>
                <a:gd name="T65" fmla="*/ 1388 h 2776"/>
                <a:gd name="T66" fmla="*/ 73 w 110"/>
                <a:gd name="T67" fmla="*/ 1385 h 2776"/>
                <a:gd name="T68" fmla="*/ 74 w 110"/>
                <a:gd name="T69" fmla="*/ 1389 h 2776"/>
                <a:gd name="T70" fmla="*/ 77 w 110"/>
                <a:gd name="T71" fmla="*/ 1387 h 2776"/>
                <a:gd name="T72" fmla="*/ 79 w 110"/>
                <a:gd name="T73" fmla="*/ 1389 h 2776"/>
                <a:gd name="T74" fmla="*/ 81 w 110"/>
                <a:gd name="T75" fmla="*/ 330 h 2776"/>
                <a:gd name="T76" fmla="*/ 84 w 110"/>
                <a:gd name="T77" fmla="*/ 257 h 2776"/>
                <a:gd name="T78" fmla="*/ 86 w 110"/>
                <a:gd name="T79" fmla="*/ 205 h 2776"/>
                <a:gd name="T80" fmla="*/ 89 w 110"/>
                <a:gd name="T81" fmla="*/ 198 h 2776"/>
                <a:gd name="T82" fmla="*/ 90 w 110"/>
                <a:gd name="T83" fmla="*/ 203 h 2776"/>
                <a:gd name="T84" fmla="*/ 92 w 110"/>
                <a:gd name="T85" fmla="*/ 123 h 2776"/>
                <a:gd name="T86" fmla="*/ 95 w 110"/>
                <a:gd name="T87" fmla="*/ 127 h 2776"/>
                <a:gd name="T88" fmla="*/ 97 w 110"/>
                <a:gd name="T89" fmla="*/ 89 h 2776"/>
                <a:gd name="T90" fmla="*/ 99 w 110"/>
                <a:gd name="T91" fmla="*/ 6 h 2776"/>
                <a:gd name="T92" fmla="*/ 102 w 110"/>
                <a:gd name="T93" fmla="*/ 0 h 2776"/>
                <a:gd name="T94" fmla="*/ 103 w 110"/>
                <a:gd name="T95" fmla="*/ 128 h 2776"/>
                <a:gd name="T96" fmla="*/ 105 w 110"/>
                <a:gd name="T97" fmla="*/ 216 h 2776"/>
                <a:gd name="T98" fmla="*/ 108 w 110"/>
                <a:gd name="T99" fmla="*/ 236 h 2776"/>
                <a:gd name="T100" fmla="*/ 110 w 110"/>
                <a:gd name="T101" fmla="*/ 169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76">
                  <a:moveTo>
                    <a:pt x="0" y="121"/>
                  </a:moveTo>
                  <a:lnTo>
                    <a:pt x="2" y="10"/>
                  </a:lnTo>
                  <a:lnTo>
                    <a:pt x="4" y="1328"/>
                  </a:lnTo>
                  <a:lnTo>
                    <a:pt x="7" y="1393"/>
                  </a:lnTo>
                  <a:lnTo>
                    <a:pt x="8" y="1391"/>
                  </a:lnTo>
                  <a:lnTo>
                    <a:pt x="10" y="1391"/>
                  </a:lnTo>
                  <a:lnTo>
                    <a:pt x="13" y="1392"/>
                  </a:lnTo>
                  <a:lnTo>
                    <a:pt x="15" y="1389"/>
                  </a:lnTo>
                  <a:lnTo>
                    <a:pt x="18" y="1376"/>
                  </a:lnTo>
                  <a:lnTo>
                    <a:pt x="20" y="1386"/>
                  </a:lnTo>
                  <a:lnTo>
                    <a:pt x="21" y="2275"/>
                  </a:lnTo>
                  <a:lnTo>
                    <a:pt x="24" y="2534"/>
                  </a:lnTo>
                  <a:lnTo>
                    <a:pt x="26" y="2584"/>
                  </a:lnTo>
                  <a:lnTo>
                    <a:pt x="28" y="2565"/>
                  </a:lnTo>
                  <a:lnTo>
                    <a:pt x="31" y="2582"/>
                  </a:lnTo>
                  <a:lnTo>
                    <a:pt x="33" y="2634"/>
                  </a:lnTo>
                  <a:lnTo>
                    <a:pt x="34" y="2639"/>
                  </a:lnTo>
                  <a:lnTo>
                    <a:pt x="37" y="2700"/>
                  </a:lnTo>
                  <a:lnTo>
                    <a:pt x="39" y="2766"/>
                  </a:lnTo>
                  <a:lnTo>
                    <a:pt x="42" y="2776"/>
                  </a:lnTo>
                  <a:lnTo>
                    <a:pt x="44" y="2606"/>
                  </a:lnTo>
                  <a:lnTo>
                    <a:pt x="46" y="2535"/>
                  </a:lnTo>
                  <a:lnTo>
                    <a:pt x="48" y="2541"/>
                  </a:lnTo>
                  <a:lnTo>
                    <a:pt x="50" y="2608"/>
                  </a:lnTo>
                  <a:lnTo>
                    <a:pt x="52" y="2593"/>
                  </a:lnTo>
                  <a:lnTo>
                    <a:pt x="55" y="2630"/>
                  </a:lnTo>
                  <a:lnTo>
                    <a:pt x="57" y="2688"/>
                  </a:lnTo>
                  <a:lnTo>
                    <a:pt x="60" y="2681"/>
                  </a:lnTo>
                  <a:lnTo>
                    <a:pt x="61" y="2284"/>
                  </a:lnTo>
                  <a:lnTo>
                    <a:pt x="63" y="1375"/>
                  </a:lnTo>
                  <a:lnTo>
                    <a:pt x="66" y="1377"/>
                  </a:lnTo>
                  <a:lnTo>
                    <a:pt x="68" y="1385"/>
                  </a:lnTo>
                  <a:lnTo>
                    <a:pt x="71" y="1388"/>
                  </a:lnTo>
                  <a:lnTo>
                    <a:pt x="73" y="1385"/>
                  </a:lnTo>
                  <a:lnTo>
                    <a:pt x="74" y="1389"/>
                  </a:lnTo>
                  <a:lnTo>
                    <a:pt x="77" y="1387"/>
                  </a:lnTo>
                  <a:lnTo>
                    <a:pt x="79" y="1389"/>
                  </a:lnTo>
                  <a:lnTo>
                    <a:pt x="81" y="330"/>
                  </a:lnTo>
                  <a:lnTo>
                    <a:pt x="84" y="257"/>
                  </a:lnTo>
                  <a:lnTo>
                    <a:pt x="86" y="205"/>
                  </a:lnTo>
                  <a:lnTo>
                    <a:pt x="89" y="198"/>
                  </a:lnTo>
                  <a:lnTo>
                    <a:pt x="90" y="203"/>
                  </a:lnTo>
                  <a:lnTo>
                    <a:pt x="92" y="123"/>
                  </a:lnTo>
                  <a:lnTo>
                    <a:pt x="95" y="127"/>
                  </a:lnTo>
                  <a:lnTo>
                    <a:pt x="97" y="89"/>
                  </a:lnTo>
                  <a:lnTo>
                    <a:pt x="99" y="6"/>
                  </a:lnTo>
                  <a:lnTo>
                    <a:pt x="102" y="0"/>
                  </a:lnTo>
                  <a:lnTo>
                    <a:pt x="103" y="128"/>
                  </a:lnTo>
                  <a:lnTo>
                    <a:pt x="105" y="216"/>
                  </a:lnTo>
                  <a:lnTo>
                    <a:pt x="108" y="236"/>
                  </a:lnTo>
                  <a:lnTo>
                    <a:pt x="110" y="16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6" name="Freeform 158"/>
            <p:cNvSpPr>
              <a:spLocks/>
            </p:cNvSpPr>
            <p:nvPr/>
          </p:nvSpPr>
          <p:spPr bwMode="auto">
            <a:xfrm>
              <a:off x="4858991" y="1601538"/>
              <a:ext cx="87312" cy="2206625"/>
            </a:xfrm>
            <a:custGeom>
              <a:avLst/>
              <a:gdLst>
                <a:gd name="T0" fmla="*/ 0 w 111"/>
                <a:gd name="T1" fmla="*/ 141 h 2781"/>
                <a:gd name="T2" fmla="*/ 3 w 111"/>
                <a:gd name="T3" fmla="*/ 135 h 2781"/>
                <a:gd name="T4" fmla="*/ 5 w 111"/>
                <a:gd name="T5" fmla="*/ 127 h 2781"/>
                <a:gd name="T6" fmla="*/ 6 w 111"/>
                <a:gd name="T7" fmla="*/ 47 h 2781"/>
                <a:gd name="T8" fmla="*/ 9 w 111"/>
                <a:gd name="T9" fmla="*/ 57 h 2781"/>
                <a:gd name="T10" fmla="*/ 11 w 111"/>
                <a:gd name="T11" fmla="*/ 0 h 2781"/>
                <a:gd name="T12" fmla="*/ 13 w 111"/>
                <a:gd name="T13" fmla="*/ 1070 h 2781"/>
                <a:gd name="T14" fmla="*/ 16 w 111"/>
                <a:gd name="T15" fmla="*/ 1360 h 2781"/>
                <a:gd name="T16" fmla="*/ 18 w 111"/>
                <a:gd name="T17" fmla="*/ 1361 h 2781"/>
                <a:gd name="T18" fmla="*/ 19 w 111"/>
                <a:gd name="T19" fmla="*/ 1365 h 2781"/>
                <a:gd name="T20" fmla="*/ 22 w 111"/>
                <a:gd name="T21" fmla="*/ 1363 h 2781"/>
                <a:gd name="T22" fmla="*/ 24 w 111"/>
                <a:gd name="T23" fmla="*/ 1361 h 2781"/>
                <a:gd name="T24" fmla="*/ 27 w 111"/>
                <a:gd name="T25" fmla="*/ 1361 h 2781"/>
                <a:gd name="T26" fmla="*/ 29 w 111"/>
                <a:gd name="T27" fmla="*/ 1359 h 2781"/>
                <a:gd name="T28" fmla="*/ 31 w 111"/>
                <a:gd name="T29" fmla="*/ 1603 h 2781"/>
                <a:gd name="T30" fmla="*/ 33 w 111"/>
                <a:gd name="T31" fmla="*/ 2524 h 2781"/>
                <a:gd name="T32" fmla="*/ 35 w 111"/>
                <a:gd name="T33" fmla="*/ 2549 h 2781"/>
                <a:gd name="T34" fmla="*/ 37 w 111"/>
                <a:gd name="T35" fmla="*/ 2571 h 2781"/>
                <a:gd name="T36" fmla="*/ 40 w 111"/>
                <a:gd name="T37" fmla="*/ 2554 h 2781"/>
                <a:gd name="T38" fmla="*/ 42 w 111"/>
                <a:gd name="T39" fmla="*/ 2617 h 2781"/>
                <a:gd name="T40" fmla="*/ 45 w 111"/>
                <a:gd name="T41" fmla="*/ 2631 h 2781"/>
                <a:gd name="T42" fmla="*/ 46 w 111"/>
                <a:gd name="T43" fmla="*/ 2635 h 2781"/>
                <a:gd name="T44" fmla="*/ 48 w 111"/>
                <a:gd name="T45" fmla="*/ 2727 h 2781"/>
                <a:gd name="T46" fmla="*/ 51 w 111"/>
                <a:gd name="T47" fmla="*/ 2732 h 2781"/>
                <a:gd name="T48" fmla="*/ 53 w 111"/>
                <a:gd name="T49" fmla="*/ 2781 h 2781"/>
                <a:gd name="T50" fmla="*/ 55 w 111"/>
                <a:gd name="T51" fmla="*/ 2643 h 2781"/>
                <a:gd name="T52" fmla="*/ 58 w 111"/>
                <a:gd name="T53" fmla="*/ 2548 h 2781"/>
                <a:gd name="T54" fmla="*/ 59 w 111"/>
                <a:gd name="T55" fmla="*/ 2584 h 2781"/>
                <a:gd name="T56" fmla="*/ 61 w 111"/>
                <a:gd name="T57" fmla="*/ 2601 h 2781"/>
                <a:gd name="T58" fmla="*/ 64 w 111"/>
                <a:gd name="T59" fmla="*/ 2579 h 2781"/>
                <a:gd name="T60" fmla="*/ 66 w 111"/>
                <a:gd name="T61" fmla="*/ 2649 h 2781"/>
                <a:gd name="T62" fmla="*/ 69 w 111"/>
                <a:gd name="T63" fmla="*/ 2649 h 2781"/>
                <a:gd name="T64" fmla="*/ 71 w 111"/>
                <a:gd name="T65" fmla="*/ 2668 h 2781"/>
                <a:gd name="T66" fmla="*/ 72 w 111"/>
                <a:gd name="T67" fmla="*/ 2760 h 2781"/>
                <a:gd name="T68" fmla="*/ 75 w 111"/>
                <a:gd name="T69" fmla="*/ 1654 h 2781"/>
                <a:gd name="T70" fmla="*/ 77 w 111"/>
                <a:gd name="T71" fmla="*/ 1352 h 2781"/>
                <a:gd name="T72" fmla="*/ 79 w 111"/>
                <a:gd name="T73" fmla="*/ 1358 h 2781"/>
                <a:gd name="T74" fmla="*/ 82 w 111"/>
                <a:gd name="T75" fmla="*/ 1360 h 2781"/>
                <a:gd name="T76" fmla="*/ 84 w 111"/>
                <a:gd name="T77" fmla="*/ 1357 h 2781"/>
                <a:gd name="T78" fmla="*/ 87 w 111"/>
                <a:gd name="T79" fmla="*/ 1359 h 2781"/>
                <a:gd name="T80" fmla="*/ 88 w 111"/>
                <a:gd name="T81" fmla="*/ 1358 h 2781"/>
                <a:gd name="T82" fmla="*/ 90 w 111"/>
                <a:gd name="T83" fmla="*/ 1358 h 2781"/>
                <a:gd name="T84" fmla="*/ 93 w 111"/>
                <a:gd name="T85" fmla="*/ 1191 h 2781"/>
                <a:gd name="T86" fmla="*/ 95 w 111"/>
                <a:gd name="T87" fmla="*/ 200 h 2781"/>
                <a:gd name="T88" fmla="*/ 98 w 111"/>
                <a:gd name="T89" fmla="*/ 133 h 2781"/>
                <a:gd name="T90" fmla="*/ 100 w 111"/>
                <a:gd name="T91" fmla="*/ 160 h 2781"/>
                <a:gd name="T92" fmla="*/ 101 w 111"/>
                <a:gd name="T93" fmla="*/ 135 h 2781"/>
                <a:gd name="T94" fmla="*/ 104 w 111"/>
                <a:gd name="T95" fmla="*/ 106 h 2781"/>
                <a:gd name="T96" fmla="*/ 106 w 111"/>
                <a:gd name="T97" fmla="*/ 128 h 2781"/>
                <a:gd name="T98" fmla="*/ 108 w 111"/>
                <a:gd name="T99" fmla="*/ 56 h 2781"/>
                <a:gd name="T100" fmla="*/ 111 w 111"/>
                <a:gd name="T101" fmla="*/ 34 h 2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81">
                  <a:moveTo>
                    <a:pt x="0" y="141"/>
                  </a:moveTo>
                  <a:lnTo>
                    <a:pt x="3" y="135"/>
                  </a:lnTo>
                  <a:lnTo>
                    <a:pt x="5" y="127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0"/>
                  </a:lnTo>
                  <a:lnTo>
                    <a:pt x="13" y="1070"/>
                  </a:lnTo>
                  <a:lnTo>
                    <a:pt x="16" y="1360"/>
                  </a:lnTo>
                  <a:lnTo>
                    <a:pt x="18" y="1361"/>
                  </a:lnTo>
                  <a:lnTo>
                    <a:pt x="19" y="1365"/>
                  </a:lnTo>
                  <a:lnTo>
                    <a:pt x="22" y="1363"/>
                  </a:lnTo>
                  <a:lnTo>
                    <a:pt x="24" y="1361"/>
                  </a:lnTo>
                  <a:lnTo>
                    <a:pt x="27" y="1361"/>
                  </a:lnTo>
                  <a:lnTo>
                    <a:pt x="29" y="1359"/>
                  </a:lnTo>
                  <a:lnTo>
                    <a:pt x="31" y="1603"/>
                  </a:lnTo>
                  <a:lnTo>
                    <a:pt x="33" y="2524"/>
                  </a:lnTo>
                  <a:lnTo>
                    <a:pt x="35" y="2549"/>
                  </a:lnTo>
                  <a:lnTo>
                    <a:pt x="37" y="2571"/>
                  </a:lnTo>
                  <a:lnTo>
                    <a:pt x="40" y="2554"/>
                  </a:lnTo>
                  <a:lnTo>
                    <a:pt x="42" y="2617"/>
                  </a:lnTo>
                  <a:lnTo>
                    <a:pt x="45" y="2631"/>
                  </a:lnTo>
                  <a:lnTo>
                    <a:pt x="46" y="2635"/>
                  </a:lnTo>
                  <a:lnTo>
                    <a:pt x="48" y="2727"/>
                  </a:lnTo>
                  <a:lnTo>
                    <a:pt x="51" y="2732"/>
                  </a:lnTo>
                  <a:lnTo>
                    <a:pt x="53" y="2781"/>
                  </a:lnTo>
                  <a:lnTo>
                    <a:pt x="55" y="2643"/>
                  </a:lnTo>
                  <a:lnTo>
                    <a:pt x="58" y="2548"/>
                  </a:lnTo>
                  <a:lnTo>
                    <a:pt x="59" y="2584"/>
                  </a:lnTo>
                  <a:lnTo>
                    <a:pt x="61" y="2601"/>
                  </a:lnTo>
                  <a:lnTo>
                    <a:pt x="64" y="2579"/>
                  </a:lnTo>
                  <a:lnTo>
                    <a:pt x="66" y="2649"/>
                  </a:lnTo>
                  <a:lnTo>
                    <a:pt x="69" y="2649"/>
                  </a:lnTo>
                  <a:lnTo>
                    <a:pt x="71" y="2668"/>
                  </a:lnTo>
                  <a:lnTo>
                    <a:pt x="72" y="2760"/>
                  </a:lnTo>
                  <a:lnTo>
                    <a:pt x="75" y="1654"/>
                  </a:lnTo>
                  <a:lnTo>
                    <a:pt x="77" y="1352"/>
                  </a:lnTo>
                  <a:lnTo>
                    <a:pt x="79" y="1358"/>
                  </a:lnTo>
                  <a:lnTo>
                    <a:pt x="82" y="1360"/>
                  </a:lnTo>
                  <a:lnTo>
                    <a:pt x="84" y="1357"/>
                  </a:lnTo>
                  <a:lnTo>
                    <a:pt x="87" y="1359"/>
                  </a:lnTo>
                  <a:lnTo>
                    <a:pt x="88" y="1358"/>
                  </a:lnTo>
                  <a:lnTo>
                    <a:pt x="90" y="1358"/>
                  </a:lnTo>
                  <a:lnTo>
                    <a:pt x="93" y="1191"/>
                  </a:lnTo>
                  <a:lnTo>
                    <a:pt x="95" y="200"/>
                  </a:lnTo>
                  <a:lnTo>
                    <a:pt x="98" y="133"/>
                  </a:lnTo>
                  <a:lnTo>
                    <a:pt x="100" y="160"/>
                  </a:lnTo>
                  <a:lnTo>
                    <a:pt x="101" y="135"/>
                  </a:lnTo>
                  <a:lnTo>
                    <a:pt x="104" y="106"/>
                  </a:lnTo>
                  <a:lnTo>
                    <a:pt x="106" y="128"/>
                  </a:lnTo>
                  <a:lnTo>
                    <a:pt x="108" y="56"/>
                  </a:lnTo>
                  <a:lnTo>
                    <a:pt x="111" y="3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7" name="Freeform 159"/>
            <p:cNvSpPr>
              <a:spLocks/>
            </p:cNvSpPr>
            <p:nvPr/>
          </p:nvSpPr>
          <p:spPr bwMode="auto">
            <a:xfrm>
              <a:off x="4946303" y="1544388"/>
              <a:ext cx="88900" cy="2224088"/>
            </a:xfrm>
            <a:custGeom>
              <a:avLst/>
              <a:gdLst>
                <a:gd name="T0" fmla="*/ 0 w 110"/>
                <a:gd name="T1" fmla="*/ 104 h 2801"/>
                <a:gd name="T2" fmla="*/ 2 w 110"/>
                <a:gd name="T3" fmla="*/ 87 h 2801"/>
                <a:gd name="T4" fmla="*/ 3 w 110"/>
                <a:gd name="T5" fmla="*/ 0 h 2801"/>
                <a:gd name="T6" fmla="*/ 6 w 110"/>
                <a:gd name="T7" fmla="*/ 252 h 2801"/>
                <a:gd name="T8" fmla="*/ 8 w 110"/>
                <a:gd name="T9" fmla="*/ 244 h 2801"/>
                <a:gd name="T10" fmla="*/ 11 w 110"/>
                <a:gd name="T11" fmla="*/ 209 h 2801"/>
                <a:gd name="T12" fmla="*/ 13 w 110"/>
                <a:gd name="T13" fmla="*/ 238 h 2801"/>
                <a:gd name="T14" fmla="*/ 15 w 110"/>
                <a:gd name="T15" fmla="*/ 195 h 2801"/>
                <a:gd name="T16" fmla="*/ 17 w 110"/>
                <a:gd name="T17" fmla="*/ 171 h 2801"/>
                <a:gd name="T18" fmla="*/ 19 w 110"/>
                <a:gd name="T19" fmla="*/ 182 h 2801"/>
                <a:gd name="T20" fmla="*/ 21 w 110"/>
                <a:gd name="T21" fmla="*/ 95 h 2801"/>
                <a:gd name="T22" fmla="*/ 24 w 110"/>
                <a:gd name="T23" fmla="*/ 229 h 2801"/>
                <a:gd name="T24" fmla="*/ 26 w 110"/>
                <a:gd name="T25" fmla="*/ 1440 h 2801"/>
                <a:gd name="T26" fmla="*/ 29 w 110"/>
                <a:gd name="T27" fmla="*/ 1434 h 2801"/>
                <a:gd name="T28" fmla="*/ 30 w 110"/>
                <a:gd name="T29" fmla="*/ 1433 h 2801"/>
                <a:gd name="T30" fmla="*/ 32 w 110"/>
                <a:gd name="T31" fmla="*/ 1435 h 2801"/>
                <a:gd name="T32" fmla="*/ 35 w 110"/>
                <a:gd name="T33" fmla="*/ 1433 h 2801"/>
                <a:gd name="T34" fmla="*/ 37 w 110"/>
                <a:gd name="T35" fmla="*/ 1421 h 2801"/>
                <a:gd name="T36" fmla="*/ 39 w 110"/>
                <a:gd name="T37" fmla="*/ 1429 h 2801"/>
                <a:gd name="T38" fmla="*/ 42 w 110"/>
                <a:gd name="T39" fmla="*/ 1431 h 2801"/>
                <a:gd name="T40" fmla="*/ 43 w 110"/>
                <a:gd name="T41" fmla="*/ 2380 h 2801"/>
                <a:gd name="T42" fmla="*/ 45 w 110"/>
                <a:gd name="T43" fmla="*/ 2652 h 2801"/>
                <a:gd name="T44" fmla="*/ 48 w 110"/>
                <a:gd name="T45" fmla="*/ 2620 h 2801"/>
                <a:gd name="T46" fmla="*/ 50 w 110"/>
                <a:gd name="T47" fmla="*/ 2620 h 2801"/>
                <a:gd name="T48" fmla="*/ 53 w 110"/>
                <a:gd name="T49" fmla="*/ 2652 h 2801"/>
                <a:gd name="T50" fmla="*/ 55 w 110"/>
                <a:gd name="T51" fmla="*/ 2622 h 2801"/>
                <a:gd name="T52" fmla="*/ 56 w 110"/>
                <a:gd name="T53" fmla="*/ 2671 h 2801"/>
                <a:gd name="T54" fmla="*/ 59 w 110"/>
                <a:gd name="T55" fmla="*/ 2705 h 2801"/>
                <a:gd name="T56" fmla="*/ 61 w 110"/>
                <a:gd name="T57" fmla="*/ 2701 h 2801"/>
                <a:gd name="T58" fmla="*/ 63 w 110"/>
                <a:gd name="T59" fmla="*/ 2801 h 2801"/>
                <a:gd name="T60" fmla="*/ 66 w 110"/>
                <a:gd name="T61" fmla="*/ 2711 h 2801"/>
                <a:gd name="T62" fmla="*/ 68 w 110"/>
                <a:gd name="T63" fmla="*/ 2605 h 2801"/>
                <a:gd name="T64" fmla="*/ 71 w 110"/>
                <a:gd name="T65" fmla="*/ 2640 h 2801"/>
                <a:gd name="T66" fmla="*/ 72 w 110"/>
                <a:gd name="T67" fmla="*/ 2604 h 2801"/>
                <a:gd name="T68" fmla="*/ 74 w 110"/>
                <a:gd name="T69" fmla="*/ 2619 h 2801"/>
                <a:gd name="T70" fmla="*/ 77 w 110"/>
                <a:gd name="T71" fmla="*/ 2652 h 2801"/>
                <a:gd name="T72" fmla="*/ 79 w 110"/>
                <a:gd name="T73" fmla="*/ 2626 h 2801"/>
                <a:gd name="T74" fmla="*/ 81 w 110"/>
                <a:gd name="T75" fmla="*/ 2699 h 2801"/>
                <a:gd name="T76" fmla="*/ 84 w 110"/>
                <a:gd name="T77" fmla="*/ 2574 h 2801"/>
                <a:gd name="T78" fmla="*/ 85 w 110"/>
                <a:gd name="T79" fmla="*/ 1412 h 2801"/>
                <a:gd name="T80" fmla="*/ 87 w 110"/>
                <a:gd name="T81" fmla="*/ 1424 h 2801"/>
                <a:gd name="T82" fmla="*/ 90 w 110"/>
                <a:gd name="T83" fmla="*/ 1430 h 2801"/>
                <a:gd name="T84" fmla="*/ 92 w 110"/>
                <a:gd name="T85" fmla="*/ 1424 h 2801"/>
                <a:gd name="T86" fmla="*/ 95 w 110"/>
                <a:gd name="T87" fmla="*/ 1428 h 2801"/>
                <a:gd name="T88" fmla="*/ 97 w 110"/>
                <a:gd name="T89" fmla="*/ 1433 h 2801"/>
                <a:gd name="T90" fmla="*/ 98 w 110"/>
                <a:gd name="T91" fmla="*/ 1429 h 2801"/>
                <a:gd name="T92" fmla="*/ 101 w 110"/>
                <a:gd name="T93" fmla="*/ 1430 h 2801"/>
                <a:gd name="T94" fmla="*/ 103 w 110"/>
                <a:gd name="T95" fmla="*/ 419 h 2801"/>
                <a:gd name="T96" fmla="*/ 106 w 110"/>
                <a:gd name="T97" fmla="*/ 264 h 2801"/>
                <a:gd name="T98" fmla="*/ 108 w 110"/>
                <a:gd name="T99" fmla="*/ 276 h 2801"/>
                <a:gd name="T100" fmla="*/ 110 w 110"/>
                <a:gd name="T101" fmla="*/ 298 h 2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801">
                  <a:moveTo>
                    <a:pt x="0" y="104"/>
                  </a:moveTo>
                  <a:lnTo>
                    <a:pt x="2" y="87"/>
                  </a:lnTo>
                  <a:lnTo>
                    <a:pt x="3" y="0"/>
                  </a:lnTo>
                  <a:lnTo>
                    <a:pt x="6" y="252"/>
                  </a:lnTo>
                  <a:lnTo>
                    <a:pt x="8" y="244"/>
                  </a:lnTo>
                  <a:lnTo>
                    <a:pt x="11" y="209"/>
                  </a:lnTo>
                  <a:lnTo>
                    <a:pt x="13" y="238"/>
                  </a:lnTo>
                  <a:lnTo>
                    <a:pt x="15" y="195"/>
                  </a:lnTo>
                  <a:lnTo>
                    <a:pt x="17" y="171"/>
                  </a:lnTo>
                  <a:lnTo>
                    <a:pt x="19" y="182"/>
                  </a:lnTo>
                  <a:lnTo>
                    <a:pt x="21" y="95"/>
                  </a:lnTo>
                  <a:lnTo>
                    <a:pt x="24" y="229"/>
                  </a:lnTo>
                  <a:lnTo>
                    <a:pt x="26" y="1440"/>
                  </a:lnTo>
                  <a:lnTo>
                    <a:pt x="29" y="1434"/>
                  </a:lnTo>
                  <a:lnTo>
                    <a:pt x="30" y="1433"/>
                  </a:lnTo>
                  <a:lnTo>
                    <a:pt x="32" y="1435"/>
                  </a:lnTo>
                  <a:lnTo>
                    <a:pt x="35" y="1433"/>
                  </a:lnTo>
                  <a:lnTo>
                    <a:pt x="37" y="1421"/>
                  </a:lnTo>
                  <a:lnTo>
                    <a:pt x="39" y="1429"/>
                  </a:lnTo>
                  <a:lnTo>
                    <a:pt x="42" y="1431"/>
                  </a:lnTo>
                  <a:lnTo>
                    <a:pt x="43" y="2380"/>
                  </a:lnTo>
                  <a:lnTo>
                    <a:pt x="45" y="2652"/>
                  </a:lnTo>
                  <a:lnTo>
                    <a:pt x="48" y="2620"/>
                  </a:lnTo>
                  <a:lnTo>
                    <a:pt x="50" y="2620"/>
                  </a:lnTo>
                  <a:lnTo>
                    <a:pt x="53" y="2652"/>
                  </a:lnTo>
                  <a:lnTo>
                    <a:pt x="55" y="2622"/>
                  </a:lnTo>
                  <a:lnTo>
                    <a:pt x="56" y="2671"/>
                  </a:lnTo>
                  <a:lnTo>
                    <a:pt x="59" y="2705"/>
                  </a:lnTo>
                  <a:lnTo>
                    <a:pt x="61" y="2701"/>
                  </a:lnTo>
                  <a:lnTo>
                    <a:pt x="63" y="2801"/>
                  </a:lnTo>
                  <a:lnTo>
                    <a:pt x="66" y="2711"/>
                  </a:lnTo>
                  <a:lnTo>
                    <a:pt x="68" y="2605"/>
                  </a:lnTo>
                  <a:lnTo>
                    <a:pt x="71" y="2640"/>
                  </a:lnTo>
                  <a:lnTo>
                    <a:pt x="72" y="2604"/>
                  </a:lnTo>
                  <a:lnTo>
                    <a:pt x="74" y="2619"/>
                  </a:lnTo>
                  <a:lnTo>
                    <a:pt x="77" y="2652"/>
                  </a:lnTo>
                  <a:lnTo>
                    <a:pt x="79" y="2626"/>
                  </a:lnTo>
                  <a:lnTo>
                    <a:pt x="81" y="2699"/>
                  </a:lnTo>
                  <a:lnTo>
                    <a:pt x="84" y="2574"/>
                  </a:lnTo>
                  <a:lnTo>
                    <a:pt x="85" y="1412"/>
                  </a:lnTo>
                  <a:lnTo>
                    <a:pt x="87" y="1424"/>
                  </a:lnTo>
                  <a:lnTo>
                    <a:pt x="90" y="1430"/>
                  </a:lnTo>
                  <a:lnTo>
                    <a:pt x="92" y="1424"/>
                  </a:lnTo>
                  <a:lnTo>
                    <a:pt x="95" y="1428"/>
                  </a:lnTo>
                  <a:lnTo>
                    <a:pt x="97" y="1433"/>
                  </a:lnTo>
                  <a:lnTo>
                    <a:pt x="98" y="1429"/>
                  </a:lnTo>
                  <a:lnTo>
                    <a:pt x="101" y="1430"/>
                  </a:lnTo>
                  <a:lnTo>
                    <a:pt x="103" y="419"/>
                  </a:lnTo>
                  <a:lnTo>
                    <a:pt x="106" y="264"/>
                  </a:lnTo>
                  <a:lnTo>
                    <a:pt x="108" y="276"/>
                  </a:lnTo>
                  <a:lnTo>
                    <a:pt x="110" y="29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8" name="Freeform 160"/>
            <p:cNvSpPr>
              <a:spLocks/>
            </p:cNvSpPr>
            <p:nvPr/>
          </p:nvSpPr>
          <p:spPr bwMode="auto">
            <a:xfrm>
              <a:off x="5035203" y="1687263"/>
              <a:ext cx="85725" cy="2014538"/>
            </a:xfrm>
            <a:custGeom>
              <a:avLst/>
              <a:gdLst>
                <a:gd name="T0" fmla="*/ 0 w 110"/>
                <a:gd name="T1" fmla="*/ 119 h 2539"/>
                <a:gd name="T2" fmla="*/ 2 w 110"/>
                <a:gd name="T3" fmla="*/ 65 h 2539"/>
                <a:gd name="T4" fmla="*/ 4 w 110"/>
                <a:gd name="T5" fmla="*/ 85 h 2539"/>
                <a:gd name="T6" fmla="*/ 6 w 110"/>
                <a:gd name="T7" fmla="*/ 62 h 2539"/>
                <a:gd name="T8" fmla="*/ 9 w 110"/>
                <a:gd name="T9" fmla="*/ 0 h 2539"/>
                <a:gd name="T10" fmla="*/ 11 w 110"/>
                <a:gd name="T11" fmla="*/ 6 h 2539"/>
                <a:gd name="T12" fmla="*/ 14 w 110"/>
                <a:gd name="T13" fmla="*/ 18 h 2539"/>
                <a:gd name="T14" fmla="*/ 15 w 110"/>
                <a:gd name="T15" fmla="*/ 54 h 2539"/>
                <a:gd name="T16" fmla="*/ 17 w 110"/>
                <a:gd name="T17" fmla="*/ 108 h 2539"/>
                <a:gd name="T18" fmla="*/ 20 w 110"/>
                <a:gd name="T19" fmla="*/ 71 h 2539"/>
                <a:gd name="T20" fmla="*/ 22 w 110"/>
                <a:gd name="T21" fmla="*/ 95 h 2539"/>
                <a:gd name="T22" fmla="*/ 24 w 110"/>
                <a:gd name="T23" fmla="*/ 99 h 2539"/>
                <a:gd name="T24" fmla="*/ 27 w 110"/>
                <a:gd name="T25" fmla="*/ 43 h 2539"/>
                <a:gd name="T26" fmla="*/ 28 w 110"/>
                <a:gd name="T27" fmla="*/ 60 h 2539"/>
                <a:gd name="T28" fmla="*/ 30 w 110"/>
                <a:gd name="T29" fmla="*/ 4 h 2539"/>
                <a:gd name="T30" fmla="*/ 33 w 110"/>
                <a:gd name="T31" fmla="*/ 1145 h 2539"/>
                <a:gd name="T32" fmla="*/ 35 w 110"/>
                <a:gd name="T33" fmla="*/ 1245 h 2539"/>
                <a:gd name="T34" fmla="*/ 38 w 110"/>
                <a:gd name="T35" fmla="*/ 1254 h 2539"/>
                <a:gd name="T36" fmla="*/ 40 w 110"/>
                <a:gd name="T37" fmla="*/ 1252 h 2539"/>
                <a:gd name="T38" fmla="*/ 41 w 110"/>
                <a:gd name="T39" fmla="*/ 1250 h 2539"/>
                <a:gd name="T40" fmla="*/ 44 w 110"/>
                <a:gd name="T41" fmla="*/ 1251 h 2539"/>
                <a:gd name="T42" fmla="*/ 46 w 110"/>
                <a:gd name="T43" fmla="*/ 1254 h 2539"/>
                <a:gd name="T44" fmla="*/ 48 w 110"/>
                <a:gd name="T45" fmla="*/ 1248 h 2539"/>
                <a:gd name="T46" fmla="*/ 51 w 110"/>
                <a:gd name="T47" fmla="*/ 2279 h 2539"/>
                <a:gd name="T48" fmla="*/ 53 w 110"/>
                <a:gd name="T49" fmla="*/ 2322 h 2539"/>
                <a:gd name="T50" fmla="*/ 54 w 110"/>
                <a:gd name="T51" fmla="*/ 2342 h 2539"/>
                <a:gd name="T52" fmla="*/ 57 w 110"/>
                <a:gd name="T53" fmla="*/ 2358 h 2539"/>
                <a:gd name="T54" fmla="*/ 59 w 110"/>
                <a:gd name="T55" fmla="*/ 2337 h 2539"/>
                <a:gd name="T56" fmla="*/ 62 w 110"/>
                <a:gd name="T57" fmla="*/ 2399 h 2539"/>
                <a:gd name="T58" fmla="*/ 64 w 110"/>
                <a:gd name="T59" fmla="*/ 2417 h 2539"/>
                <a:gd name="T60" fmla="*/ 66 w 110"/>
                <a:gd name="T61" fmla="*/ 2435 h 2539"/>
                <a:gd name="T62" fmla="*/ 69 w 110"/>
                <a:gd name="T63" fmla="*/ 2539 h 2539"/>
                <a:gd name="T64" fmla="*/ 70 w 110"/>
                <a:gd name="T65" fmla="*/ 2422 h 2539"/>
                <a:gd name="T66" fmla="*/ 72 w 110"/>
                <a:gd name="T67" fmla="*/ 2345 h 2539"/>
                <a:gd name="T68" fmla="*/ 75 w 110"/>
                <a:gd name="T69" fmla="*/ 2368 h 2539"/>
                <a:gd name="T70" fmla="*/ 77 w 110"/>
                <a:gd name="T71" fmla="*/ 2332 h 2539"/>
                <a:gd name="T72" fmla="*/ 80 w 110"/>
                <a:gd name="T73" fmla="*/ 2370 h 2539"/>
                <a:gd name="T74" fmla="*/ 82 w 110"/>
                <a:gd name="T75" fmla="*/ 2388 h 2539"/>
                <a:gd name="T76" fmla="*/ 83 w 110"/>
                <a:gd name="T77" fmla="*/ 2385 h 2539"/>
                <a:gd name="T78" fmla="*/ 86 w 110"/>
                <a:gd name="T79" fmla="*/ 2477 h 2539"/>
                <a:gd name="T80" fmla="*/ 88 w 110"/>
                <a:gd name="T81" fmla="*/ 1536 h 2539"/>
                <a:gd name="T82" fmla="*/ 90 w 110"/>
                <a:gd name="T83" fmla="*/ 1243 h 2539"/>
                <a:gd name="T84" fmla="*/ 93 w 110"/>
                <a:gd name="T85" fmla="*/ 1251 h 2539"/>
                <a:gd name="T86" fmla="*/ 95 w 110"/>
                <a:gd name="T87" fmla="*/ 1251 h 2539"/>
                <a:gd name="T88" fmla="*/ 96 w 110"/>
                <a:gd name="T89" fmla="*/ 1251 h 2539"/>
                <a:gd name="T90" fmla="*/ 99 w 110"/>
                <a:gd name="T91" fmla="*/ 1250 h 2539"/>
                <a:gd name="T92" fmla="*/ 101 w 110"/>
                <a:gd name="T93" fmla="*/ 1249 h 2539"/>
                <a:gd name="T94" fmla="*/ 104 w 110"/>
                <a:gd name="T95" fmla="*/ 1251 h 2539"/>
                <a:gd name="T96" fmla="*/ 106 w 110"/>
                <a:gd name="T97" fmla="*/ 374 h 2539"/>
                <a:gd name="T98" fmla="*/ 108 w 110"/>
                <a:gd name="T99" fmla="*/ 168 h 2539"/>
                <a:gd name="T100" fmla="*/ 110 w 110"/>
                <a:gd name="T101" fmla="*/ 128 h 2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39">
                  <a:moveTo>
                    <a:pt x="0" y="119"/>
                  </a:moveTo>
                  <a:lnTo>
                    <a:pt x="2" y="65"/>
                  </a:lnTo>
                  <a:lnTo>
                    <a:pt x="4" y="85"/>
                  </a:lnTo>
                  <a:lnTo>
                    <a:pt x="6" y="62"/>
                  </a:lnTo>
                  <a:lnTo>
                    <a:pt x="9" y="0"/>
                  </a:lnTo>
                  <a:lnTo>
                    <a:pt x="11" y="6"/>
                  </a:lnTo>
                  <a:lnTo>
                    <a:pt x="14" y="18"/>
                  </a:lnTo>
                  <a:lnTo>
                    <a:pt x="15" y="54"/>
                  </a:lnTo>
                  <a:lnTo>
                    <a:pt x="17" y="108"/>
                  </a:lnTo>
                  <a:lnTo>
                    <a:pt x="20" y="71"/>
                  </a:lnTo>
                  <a:lnTo>
                    <a:pt x="22" y="95"/>
                  </a:lnTo>
                  <a:lnTo>
                    <a:pt x="24" y="99"/>
                  </a:lnTo>
                  <a:lnTo>
                    <a:pt x="27" y="43"/>
                  </a:lnTo>
                  <a:lnTo>
                    <a:pt x="28" y="60"/>
                  </a:lnTo>
                  <a:lnTo>
                    <a:pt x="30" y="4"/>
                  </a:lnTo>
                  <a:lnTo>
                    <a:pt x="33" y="1145"/>
                  </a:lnTo>
                  <a:lnTo>
                    <a:pt x="35" y="1245"/>
                  </a:lnTo>
                  <a:lnTo>
                    <a:pt x="38" y="1254"/>
                  </a:lnTo>
                  <a:lnTo>
                    <a:pt x="40" y="1252"/>
                  </a:lnTo>
                  <a:lnTo>
                    <a:pt x="41" y="1250"/>
                  </a:lnTo>
                  <a:lnTo>
                    <a:pt x="44" y="1251"/>
                  </a:lnTo>
                  <a:lnTo>
                    <a:pt x="46" y="1254"/>
                  </a:lnTo>
                  <a:lnTo>
                    <a:pt x="48" y="1248"/>
                  </a:lnTo>
                  <a:lnTo>
                    <a:pt x="51" y="2279"/>
                  </a:lnTo>
                  <a:lnTo>
                    <a:pt x="53" y="2322"/>
                  </a:lnTo>
                  <a:lnTo>
                    <a:pt x="54" y="2342"/>
                  </a:lnTo>
                  <a:lnTo>
                    <a:pt x="57" y="2358"/>
                  </a:lnTo>
                  <a:lnTo>
                    <a:pt x="59" y="2337"/>
                  </a:lnTo>
                  <a:lnTo>
                    <a:pt x="62" y="2399"/>
                  </a:lnTo>
                  <a:lnTo>
                    <a:pt x="64" y="2417"/>
                  </a:lnTo>
                  <a:lnTo>
                    <a:pt x="66" y="2435"/>
                  </a:lnTo>
                  <a:lnTo>
                    <a:pt x="69" y="2539"/>
                  </a:lnTo>
                  <a:lnTo>
                    <a:pt x="70" y="2422"/>
                  </a:lnTo>
                  <a:lnTo>
                    <a:pt x="72" y="2345"/>
                  </a:lnTo>
                  <a:lnTo>
                    <a:pt x="75" y="2368"/>
                  </a:lnTo>
                  <a:lnTo>
                    <a:pt x="77" y="2332"/>
                  </a:lnTo>
                  <a:lnTo>
                    <a:pt x="80" y="2370"/>
                  </a:lnTo>
                  <a:lnTo>
                    <a:pt x="82" y="2388"/>
                  </a:lnTo>
                  <a:lnTo>
                    <a:pt x="83" y="2385"/>
                  </a:lnTo>
                  <a:lnTo>
                    <a:pt x="86" y="2477"/>
                  </a:lnTo>
                  <a:lnTo>
                    <a:pt x="88" y="1536"/>
                  </a:lnTo>
                  <a:lnTo>
                    <a:pt x="90" y="1243"/>
                  </a:lnTo>
                  <a:lnTo>
                    <a:pt x="93" y="1251"/>
                  </a:lnTo>
                  <a:lnTo>
                    <a:pt x="95" y="1251"/>
                  </a:lnTo>
                  <a:lnTo>
                    <a:pt x="96" y="1251"/>
                  </a:lnTo>
                  <a:lnTo>
                    <a:pt x="99" y="1250"/>
                  </a:lnTo>
                  <a:lnTo>
                    <a:pt x="101" y="1249"/>
                  </a:lnTo>
                  <a:lnTo>
                    <a:pt x="104" y="1251"/>
                  </a:lnTo>
                  <a:lnTo>
                    <a:pt x="106" y="374"/>
                  </a:lnTo>
                  <a:lnTo>
                    <a:pt x="108" y="168"/>
                  </a:lnTo>
                  <a:lnTo>
                    <a:pt x="110" y="12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9" name="Freeform 161"/>
            <p:cNvSpPr>
              <a:spLocks/>
            </p:cNvSpPr>
            <p:nvPr/>
          </p:nvSpPr>
          <p:spPr bwMode="auto">
            <a:xfrm>
              <a:off x="5120928" y="1680913"/>
              <a:ext cx="88900" cy="1998663"/>
            </a:xfrm>
            <a:custGeom>
              <a:avLst/>
              <a:gdLst>
                <a:gd name="T0" fmla="*/ 0 w 110"/>
                <a:gd name="T1" fmla="*/ 136 h 2518"/>
                <a:gd name="T2" fmla="*/ 2 w 110"/>
                <a:gd name="T3" fmla="*/ 160 h 2518"/>
                <a:gd name="T4" fmla="*/ 4 w 110"/>
                <a:gd name="T5" fmla="*/ 156 h 2518"/>
                <a:gd name="T6" fmla="*/ 7 w 110"/>
                <a:gd name="T7" fmla="*/ 110 h 2518"/>
                <a:gd name="T8" fmla="*/ 9 w 110"/>
                <a:gd name="T9" fmla="*/ 122 h 2518"/>
                <a:gd name="T10" fmla="*/ 12 w 110"/>
                <a:gd name="T11" fmla="*/ 63 h 2518"/>
                <a:gd name="T12" fmla="*/ 13 w 110"/>
                <a:gd name="T13" fmla="*/ 0 h 2518"/>
                <a:gd name="T14" fmla="*/ 15 w 110"/>
                <a:gd name="T15" fmla="*/ 79 h 2518"/>
                <a:gd name="T16" fmla="*/ 18 w 110"/>
                <a:gd name="T17" fmla="*/ 139 h 2518"/>
                <a:gd name="T18" fmla="*/ 20 w 110"/>
                <a:gd name="T19" fmla="*/ 156 h 2518"/>
                <a:gd name="T20" fmla="*/ 23 w 110"/>
                <a:gd name="T21" fmla="*/ 166 h 2518"/>
                <a:gd name="T22" fmla="*/ 25 w 110"/>
                <a:gd name="T23" fmla="*/ 113 h 2518"/>
                <a:gd name="T24" fmla="*/ 26 w 110"/>
                <a:gd name="T25" fmla="*/ 128 h 2518"/>
                <a:gd name="T26" fmla="*/ 29 w 110"/>
                <a:gd name="T27" fmla="*/ 95 h 2518"/>
                <a:gd name="T28" fmla="*/ 31 w 110"/>
                <a:gd name="T29" fmla="*/ 27 h 2518"/>
                <a:gd name="T30" fmla="*/ 33 w 110"/>
                <a:gd name="T31" fmla="*/ 914 h 2518"/>
                <a:gd name="T32" fmla="*/ 36 w 110"/>
                <a:gd name="T33" fmla="*/ 1263 h 2518"/>
                <a:gd name="T34" fmla="*/ 38 w 110"/>
                <a:gd name="T35" fmla="*/ 1260 h 2518"/>
                <a:gd name="T36" fmla="*/ 39 w 110"/>
                <a:gd name="T37" fmla="*/ 1264 h 2518"/>
                <a:gd name="T38" fmla="*/ 42 w 110"/>
                <a:gd name="T39" fmla="*/ 1260 h 2518"/>
                <a:gd name="T40" fmla="*/ 44 w 110"/>
                <a:gd name="T41" fmla="*/ 1262 h 2518"/>
                <a:gd name="T42" fmla="*/ 47 w 110"/>
                <a:gd name="T43" fmla="*/ 1258 h 2518"/>
                <a:gd name="T44" fmla="*/ 49 w 110"/>
                <a:gd name="T45" fmla="*/ 1259 h 2518"/>
                <a:gd name="T46" fmla="*/ 51 w 110"/>
                <a:gd name="T47" fmla="*/ 2068 h 2518"/>
                <a:gd name="T48" fmla="*/ 53 w 110"/>
                <a:gd name="T49" fmla="*/ 2340 h 2518"/>
                <a:gd name="T50" fmla="*/ 55 w 110"/>
                <a:gd name="T51" fmla="*/ 2362 h 2518"/>
                <a:gd name="T52" fmla="*/ 57 w 110"/>
                <a:gd name="T53" fmla="*/ 2317 h 2518"/>
                <a:gd name="T54" fmla="*/ 60 w 110"/>
                <a:gd name="T55" fmla="*/ 2386 h 2518"/>
                <a:gd name="T56" fmla="*/ 62 w 110"/>
                <a:gd name="T57" fmla="*/ 2401 h 2518"/>
                <a:gd name="T58" fmla="*/ 65 w 110"/>
                <a:gd name="T59" fmla="*/ 2404 h 2518"/>
                <a:gd name="T60" fmla="*/ 67 w 110"/>
                <a:gd name="T61" fmla="*/ 2506 h 2518"/>
                <a:gd name="T62" fmla="*/ 68 w 110"/>
                <a:gd name="T63" fmla="*/ 2518 h 2518"/>
                <a:gd name="T64" fmla="*/ 71 w 110"/>
                <a:gd name="T65" fmla="*/ 2418 h 2518"/>
                <a:gd name="T66" fmla="*/ 73 w 110"/>
                <a:gd name="T67" fmla="*/ 2363 h 2518"/>
                <a:gd name="T68" fmla="*/ 75 w 110"/>
                <a:gd name="T69" fmla="*/ 2336 h 2518"/>
                <a:gd name="T70" fmla="*/ 78 w 110"/>
                <a:gd name="T71" fmla="*/ 2366 h 2518"/>
                <a:gd name="T72" fmla="*/ 80 w 110"/>
                <a:gd name="T73" fmla="*/ 2393 h 2518"/>
                <a:gd name="T74" fmla="*/ 81 w 110"/>
                <a:gd name="T75" fmla="*/ 2375 h 2518"/>
                <a:gd name="T76" fmla="*/ 84 w 110"/>
                <a:gd name="T77" fmla="*/ 2461 h 2518"/>
                <a:gd name="T78" fmla="*/ 86 w 110"/>
                <a:gd name="T79" fmla="*/ 2487 h 2518"/>
                <a:gd name="T80" fmla="*/ 89 w 110"/>
                <a:gd name="T81" fmla="*/ 1370 h 2518"/>
                <a:gd name="T82" fmla="*/ 91 w 110"/>
                <a:gd name="T83" fmla="*/ 1257 h 2518"/>
                <a:gd name="T84" fmla="*/ 93 w 110"/>
                <a:gd name="T85" fmla="*/ 1258 h 2518"/>
                <a:gd name="T86" fmla="*/ 95 w 110"/>
                <a:gd name="T87" fmla="*/ 1257 h 2518"/>
                <a:gd name="T88" fmla="*/ 97 w 110"/>
                <a:gd name="T89" fmla="*/ 1260 h 2518"/>
                <a:gd name="T90" fmla="*/ 99 w 110"/>
                <a:gd name="T91" fmla="*/ 1257 h 2518"/>
                <a:gd name="T92" fmla="*/ 102 w 110"/>
                <a:gd name="T93" fmla="*/ 1259 h 2518"/>
                <a:gd name="T94" fmla="*/ 104 w 110"/>
                <a:gd name="T95" fmla="*/ 1189 h 2518"/>
                <a:gd name="T96" fmla="*/ 107 w 110"/>
                <a:gd name="T97" fmla="*/ 222 h 2518"/>
                <a:gd name="T98" fmla="*/ 108 w 110"/>
                <a:gd name="T99" fmla="*/ 164 h 2518"/>
                <a:gd name="T100" fmla="*/ 110 w 110"/>
                <a:gd name="T101" fmla="*/ 181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518">
                  <a:moveTo>
                    <a:pt x="0" y="136"/>
                  </a:moveTo>
                  <a:lnTo>
                    <a:pt x="2" y="160"/>
                  </a:lnTo>
                  <a:lnTo>
                    <a:pt x="4" y="156"/>
                  </a:lnTo>
                  <a:lnTo>
                    <a:pt x="7" y="110"/>
                  </a:lnTo>
                  <a:lnTo>
                    <a:pt x="9" y="122"/>
                  </a:lnTo>
                  <a:lnTo>
                    <a:pt x="12" y="63"/>
                  </a:lnTo>
                  <a:lnTo>
                    <a:pt x="13" y="0"/>
                  </a:lnTo>
                  <a:lnTo>
                    <a:pt x="15" y="79"/>
                  </a:lnTo>
                  <a:lnTo>
                    <a:pt x="18" y="139"/>
                  </a:lnTo>
                  <a:lnTo>
                    <a:pt x="20" y="156"/>
                  </a:lnTo>
                  <a:lnTo>
                    <a:pt x="23" y="166"/>
                  </a:lnTo>
                  <a:lnTo>
                    <a:pt x="25" y="113"/>
                  </a:lnTo>
                  <a:lnTo>
                    <a:pt x="26" y="128"/>
                  </a:lnTo>
                  <a:lnTo>
                    <a:pt x="29" y="95"/>
                  </a:lnTo>
                  <a:lnTo>
                    <a:pt x="31" y="27"/>
                  </a:lnTo>
                  <a:lnTo>
                    <a:pt x="33" y="914"/>
                  </a:lnTo>
                  <a:lnTo>
                    <a:pt x="36" y="1263"/>
                  </a:lnTo>
                  <a:lnTo>
                    <a:pt x="38" y="1260"/>
                  </a:lnTo>
                  <a:lnTo>
                    <a:pt x="39" y="1264"/>
                  </a:lnTo>
                  <a:lnTo>
                    <a:pt x="42" y="1260"/>
                  </a:lnTo>
                  <a:lnTo>
                    <a:pt x="44" y="1262"/>
                  </a:lnTo>
                  <a:lnTo>
                    <a:pt x="47" y="1258"/>
                  </a:lnTo>
                  <a:lnTo>
                    <a:pt x="49" y="1259"/>
                  </a:lnTo>
                  <a:lnTo>
                    <a:pt x="51" y="2068"/>
                  </a:lnTo>
                  <a:lnTo>
                    <a:pt x="53" y="2340"/>
                  </a:lnTo>
                  <a:lnTo>
                    <a:pt x="55" y="2362"/>
                  </a:lnTo>
                  <a:lnTo>
                    <a:pt x="57" y="2317"/>
                  </a:lnTo>
                  <a:lnTo>
                    <a:pt x="60" y="2386"/>
                  </a:lnTo>
                  <a:lnTo>
                    <a:pt x="62" y="2401"/>
                  </a:lnTo>
                  <a:lnTo>
                    <a:pt x="65" y="2404"/>
                  </a:lnTo>
                  <a:lnTo>
                    <a:pt x="67" y="2506"/>
                  </a:lnTo>
                  <a:lnTo>
                    <a:pt x="68" y="2518"/>
                  </a:lnTo>
                  <a:lnTo>
                    <a:pt x="71" y="2418"/>
                  </a:lnTo>
                  <a:lnTo>
                    <a:pt x="73" y="2363"/>
                  </a:lnTo>
                  <a:lnTo>
                    <a:pt x="75" y="2336"/>
                  </a:lnTo>
                  <a:lnTo>
                    <a:pt x="78" y="2366"/>
                  </a:lnTo>
                  <a:lnTo>
                    <a:pt x="80" y="2393"/>
                  </a:lnTo>
                  <a:lnTo>
                    <a:pt x="81" y="2375"/>
                  </a:lnTo>
                  <a:lnTo>
                    <a:pt x="84" y="2461"/>
                  </a:lnTo>
                  <a:lnTo>
                    <a:pt x="86" y="2487"/>
                  </a:lnTo>
                  <a:lnTo>
                    <a:pt x="89" y="1370"/>
                  </a:lnTo>
                  <a:lnTo>
                    <a:pt x="91" y="1257"/>
                  </a:lnTo>
                  <a:lnTo>
                    <a:pt x="93" y="1258"/>
                  </a:lnTo>
                  <a:lnTo>
                    <a:pt x="95" y="1257"/>
                  </a:lnTo>
                  <a:lnTo>
                    <a:pt x="97" y="1260"/>
                  </a:lnTo>
                  <a:lnTo>
                    <a:pt x="99" y="1257"/>
                  </a:lnTo>
                  <a:lnTo>
                    <a:pt x="102" y="1259"/>
                  </a:lnTo>
                  <a:lnTo>
                    <a:pt x="104" y="1189"/>
                  </a:lnTo>
                  <a:lnTo>
                    <a:pt x="107" y="222"/>
                  </a:lnTo>
                  <a:lnTo>
                    <a:pt x="108" y="164"/>
                  </a:lnTo>
                  <a:lnTo>
                    <a:pt x="110" y="18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0" name="Freeform 162"/>
            <p:cNvSpPr>
              <a:spLocks/>
            </p:cNvSpPr>
            <p:nvPr/>
          </p:nvSpPr>
          <p:spPr bwMode="auto">
            <a:xfrm>
              <a:off x="5209828" y="1701550"/>
              <a:ext cx="87312" cy="1968500"/>
            </a:xfrm>
            <a:custGeom>
              <a:avLst/>
              <a:gdLst>
                <a:gd name="T0" fmla="*/ 0 w 111"/>
                <a:gd name="T1" fmla="*/ 154 h 2479"/>
                <a:gd name="T2" fmla="*/ 3 w 111"/>
                <a:gd name="T3" fmla="*/ 154 h 2479"/>
                <a:gd name="T4" fmla="*/ 5 w 111"/>
                <a:gd name="T5" fmla="*/ 103 h 2479"/>
                <a:gd name="T6" fmla="*/ 7 w 111"/>
                <a:gd name="T7" fmla="*/ 115 h 2479"/>
                <a:gd name="T8" fmla="*/ 10 w 111"/>
                <a:gd name="T9" fmla="*/ 64 h 2479"/>
                <a:gd name="T10" fmla="*/ 11 w 111"/>
                <a:gd name="T11" fmla="*/ 0 h 2479"/>
                <a:gd name="T12" fmla="*/ 13 w 111"/>
                <a:gd name="T13" fmla="*/ 42 h 2479"/>
                <a:gd name="T14" fmla="*/ 16 w 111"/>
                <a:gd name="T15" fmla="*/ 173 h 2479"/>
                <a:gd name="T16" fmla="*/ 18 w 111"/>
                <a:gd name="T17" fmla="*/ 159 h 2479"/>
                <a:gd name="T18" fmla="*/ 21 w 111"/>
                <a:gd name="T19" fmla="*/ 169 h 2479"/>
                <a:gd name="T20" fmla="*/ 23 w 111"/>
                <a:gd name="T21" fmla="*/ 101 h 2479"/>
                <a:gd name="T22" fmla="*/ 24 w 111"/>
                <a:gd name="T23" fmla="*/ 113 h 2479"/>
                <a:gd name="T24" fmla="*/ 27 w 111"/>
                <a:gd name="T25" fmla="*/ 83 h 2479"/>
                <a:gd name="T26" fmla="*/ 29 w 111"/>
                <a:gd name="T27" fmla="*/ 13 h 2479"/>
                <a:gd name="T28" fmla="*/ 31 w 111"/>
                <a:gd name="T29" fmla="*/ 421 h 2479"/>
                <a:gd name="T30" fmla="*/ 34 w 111"/>
                <a:gd name="T31" fmla="*/ 1239 h 2479"/>
                <a:gd name="T32" fmla="*/ 36 w 111"/>
                <a:gd name="T33" fmla="*/ 1235 h 2479"/>
                <a:gd name="T34" fmla="*/ 37 w 111"/>
                <a:gd name="T35" fmla="*/ 1233 h 2479"/>
                <a:gd name="T36" fmla="*/ 40 w 111"/>
                <a:gd name="T37" fmla="*/ 1232 h 2479"/>
                <a:gd name="T38" fmla="*/ 42 w 111"/>
                <a:gd name="T39" fmla="*/ 1233 h 2479"/>
                <a:gd name="T40" fmla="*/ 45 w 111"/>
                <a:gd name="T41" fmla="*/ 1231 h 2479"/>
                <a:gd name="T42" fmla="*/ 47 w 111"/>
                <a:gd name="T43" fmla="*/ 1233 h 2479"/>
                <a:gd name="T44" fmla="*/ 50 w 111"/>
                <a:gd name="T45" fmla="*/ 1788 h 2479"/>
                <a:gd name="T46" fmla="*/ 51 w 111"/>
                <a:gd name="T47" fmla="*/ 2295 h 2479"/>
                <a:gd name="T48" fmla="*/ 53 w 111"/>
                <a:gd name="T49" fmla="*/ 2320 h 2479"/>
                <a:gd name="T50" fmla="*/ 56 w 111"/>
                <a:gd name="T51" fmla="*/ 2297 h 2479"/>
                <a:gd name="T52" fmla="*/ 58 w 111"/>
                <a:gd name="T53" fmla="*/ 2342 h 2479"/>
                <a:gd name="T54" fmla="*/ 60 w 111"/>
                <a:gd name="T55" fmla="*/ 2363 h 2479"/>
                <a:gd name="T56" fmla="*/ 63 w 111"/>
                <a:gd name="T57" fmla="*/ 2362 h 2479"/>
                <a:gd name="T58" fmla="*/ 65 w 111"/>
                <a:gd name="T59" fmla="*/ 2462 h 2479"/>
                <a:gd name="T60" fmla="*/ 66 w 111"/>
                <a:gd name="T61" fmla="*/ 2479 h 2479"/>
                <a:gd name="T62" fmla="*/ 69 w 111"/>
                <a:gd name="T63" fmla="*/ 2454 h 2479"/>
                <a:gd name="T64" fmla="*/ 71 w 111"/>
                <a:gd name="T65" fmla="*/ 2330 h 2479"/>
                <a:gd name="T66" fmla="*/ 74 w 111"/>
                <a:gd name="T67" fmla="*/ 2313 h 2479"/>
                <a:gd name="T68" fmla="*/ 76 w 111"/>
                <a:gd name="T69" fmla="*/ 2349 h 2479"/>
                <a:gd name="T70" fmla="*/ 78 w 111"/>
                <a:gd name="T71" fmla="*/ 2380 h 2479"/>
                <a:gd name="T72" fmla="*/ 80 w 111"/>
                <a:gd name="T73" fmla="*/ 2365 h 2479"/>
                <a:gd name="T74" fmla="*/ 82 w 111"/>
                <a:gd name="T75" fmla="*/ 2444 h 2479"/>
                <a:gd name="T76" fmla="*/ 84 w 111"/>
                <a:gd name="T77" fmla="*/ 2468 h 2479"/>
                <a:gd name="T78" fmla="*/ 87 w 111"/>
                <a:gd name="T79" fmla="*/ 2193 h 2479"/>
                <a:gd name="T80" fmla="*/ 89 w 111"/>
                <a:gd name="T81" fmla="*/ 1219 h 2479"/>
                <a:gd name="T82" fmla="*/ 92 w 111"/>
                <a:gd name="T83" fmla="*/ 1231 h 2479"/>
                <a:gd name="T84" fmla="*/ 93 w 111"/>
                <a:gd name="T85" fmla="*/ 1225 h 2479"/>
                <a:gd name="T86" fmla="*/ 95 w 111"/>
                <a:gd name="T87" fmla="*/ 1232 h 2479"/>
                <a:gd name="T88" fmla="*/ 98 w 111"/>
                <a:gd name="T89" fmla="*/ 1232 h 2479"/>
                <a:gd name="T90" fmla="*/ 100 w 111"/>
                <a:gd name="T91" fmla="*/ 1233 h 2479"/>
                <a:gd name="T92" fmla="*/ 102 w 111"/>
                <a:gd name="T93" fmla="*/ 1232 h 2479"/>
                <a:gd name="T94" fmla="*/ 105 w 111"/>
                <a:gd name="T95" fmla="*/ 1094 h 2479"/>
                <a:gd name="T96" fmla="*/ 106 w 111"/>
                <a:gd name="T97" fmla="*/ 149 h 2479"/>
                <a:gd name="T98" fmla="*/ 108 w 111"/>
                <a:gd name="T99" fmla="*/ 133 h 2479"/>
                <a:gd name="T100" fmla="*/ 111 w 111"/>
                <a:gd name="T101" fmla="*/ 131 h 2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479">
                  <a:moveTo>
                    <a:pt x="0" y="154"/>
                  </a:moveTo>
                  <a:lnTo>
                    <a:pt x="3" y="154"/>
                  </a:lnTo>
                  <a:lnTo>
                    <a:pt x="5" y="103"/>
                  </a:lnTo>
                  <a:lnTo>
                    <a:pt x="7" y="115"/>
                  </a:lnTo>
                  <a:lnTo>
                    <a:pt x="10" y="64"/>
                  </a:lnTo>
                  <a:lnTo>
                    <a:pt x="11" y="0"/>
                  </a:lnTo>
                  <a:lnTo>
                    <a:pt x="13" y="42"/>
                  </a:lnTo>
                  <a:lnTo>
                    <a:pt x="16" y="173"/>
                  </a:lnTo>
                  <a:lnTo>
                    <a:pt x="18" y="159"/>
                  </a:lnTo>
                  <a:lnTo>
                    <a:pt x="21" y="169"/>
                  </a:lnTo>
                  <a:lnTo>
                    <a:pt x="23" y="101"/>
                  </a:lnTo>
                  <a:lnTo>
                    <a:pt x="24" y="113"/>
                  </a:lnTo>
                  <a:lnTo>
                    <a:pt x="27" y="83"/>
                  </a:lnTo>
                  <a:lnTo>
                    <a:pt x="29" y="13"/>
                  </a:lnTo>
                  <a:lnTo>
                    <a:pt x="31" y="421"/>
                  </a:lnTo>
                  <a:lnTo>
                    <a:pt x="34" y="1239"/>
                  </a:lnTo>
                  <a:lnTo>
                    <a:pt x="36" y="1235"/>
                  </a:lnTo>
                  <a:lnTo>
                    <a:pt x="37" y="1233"/>
                  </a:lnTo>
                  <a:lnTo>
                    <a:pt x="40" y="1232"/>
                  </a:lnTo>
                  <a:lnTo>
                    <a:pt x="42" y="1233"/>
                  </a:lnTo>
                  <a:lnTo>
                    <a:pt x="45" y="1231"/>
                  </a:lnTo>
                  <a:lnTo>
                    <a:pt x="47" y="1233"/>
                  </a:lnTo>
                  <a:lnTo>
                    <a:pt x="50" y="1788"/>
                  </a:lnTo>
                  <a:lnTo>
                    <a:pt x="51" y="2295"/>
                  </a:lnTo>
                  <a:lnTo>
                    <a:pt x="53" y="2320"/>
                  </a:lnTo>
                  <a:lnTo>
                    <a:pt x="56" y="2297"/>
                  </a:lnTo>
                  <a:lnTo>
                    <a:pt x="58" y="2342"/>
                  </a:lnTo>
                  <a:lnTo>
                    <a:pt x="60" y="2363"/>
                  </a:lnTo>
                  <a:lnTo>
                    <a:pt x="63" y="2362"/>
                  </a:lnTo>
                  <a:lnTo>
                    <a:pt x="65" y="2462"/>
                  </a:lnTo>
                  <a:lnTo>
                    <a:pt x="66" y="2479"/>
                  </a:lnTo>
                  <a:lnTo>
                    <a:pt x="69" y="2454"/>
                  </a:lnTo>
                  <a:lnTo>
                    <a:pt x="71" y="2330"/>
                  </a:lnTo>
                  <a:lnTo>
                    <a:pt x="74" y="2313"/>
                  </a:lnTo>
                  <a:lnTo>
                    <a:pt x="76" y="2349"/>
                  </a:lnTo>
                  <a:lnTo>
                    <a:pt x="78" y="2380"/>
                  </a:lnTo>
                  <a:lnTo>
                    <a:pt x="80" y="2365"/>
                  </a:lnTo>
                  <a:lnTo>
                    <a:pt x="82" y="2444"/>
                  </a:lnTo>
                  <a:lnTo>
                    <a:pt x="84" y="2468"/>
                  </a:lnTo>
                  <a:lnTo>
                    <a:pt x="87" y="2193"/>
                  </a:lnTo>
                  <a:lnTo>
                    <a:pt x="89" y="1219"/>
                  </a:lnTo>
                  <a:lnTo>
                    <a:pt x="92" y="1231"/>
                  </a:lnTo>
                  <a:lnTo>
                    <a:pt x="93" y="1225"/>
                  </a:lnTo>
                  <a:lnTo>
                    <a:pt x="95" y="1232"/>
                  </a:lnTo>
                  <a:lnTo>
                    <a:pt x="98" y="1232"/>
                  </a:lnTo>
                  <a:lnTo>
                    <a:pt x="100" y="1233"/>
                  </a:lnTo>
                  <a:lnTo>
                    <a:pt x="102" y="1232"/>
                  </a:lnTo>
                  <a:lnTo>
                    <a:pt x="105" y="1094"/>
                  </a:lnTo>
                  <a:lnTo>
                    <a:pt x="106" y="149"/>
                  </a:lnTo>
                  <a:lnTo>
                    <a:pt x="108" y="133"/>
                  </a:lnTo>
                  <a:lnTo>
                    <a:pt x="111" y="13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1" name="Freeform 163"/>
            <p:cNvSpPr>
              <a:spLocks/>
            </p:cNvSpPr>
            <p:nvPr/>
          </p:nvSpPr>
          <p:spPr bwMode="auto">
            <a:xfrm>
              <a:off x="5297141" y="1620588"/>
              <a:ext cx="87312" cy="2174875"/>
            </a:xfrm>
            <a:custGeom>
              <a:avLst/>
              <a:gdLst>
                <a:gd name="T0" fmla="*/ 0 w 110"/>
                <a:gd name="T1" fmla="*/ 234 h 2739"/>
                <a:gd name="T2" fmla="*/ 2 w 110"/>
                <a:gd name="T3" fmla="*/ 182 h 2739"/>
                <a:gd name="T4" fmla="*/ 5 w 110"/>
                <a:gd name="T5" fmla="*/ 201 h 2739"/>
                <a:gd name="T6" fmla="*/ 7 w 110"/>
                <a:gd name="T7" fmla="*/ 163 h 2739"/>
                <a:gd name="T8" fmla="*/ 8 w 110"/>
                <a:gd name="T9" fmla="*/ 105 h 2739"/>
                <a:gd name="T10" fmla="*/ 11 w 110"/>
                <a:gd name="T11" fmla="*/ 105 h 2739"/>
                <a:gd name="T12" fmla="*/ 13 w 110"/>
                <a:gd name="T13" fmla="*/ 0 h 2739"/>
                <a:gd name="T14" fmla="*/ 15 w 110"/>
                <a:gd name="T15" fmla="*/ 132 h 2739"/>
                <a:gd name="T16" fmla="*/ 18 w 110"/>
                <a:gd name="T17" fmla="*/ 200 h 2739"/>
                <a:gd name="T18" fmla="*/ 20 w 110"/>
                <a:gd name="T19" fmla="*/ 140 h 2739"/>
                <a:gd name="T20" fmla="*/ 21 w 110"/>
                <a:gd name="T21" fmla="*/ 158 h 2739"/>
                <a:gd name="T22" fmla="*/ 24 w 110"/>
                <a:gd name="T23" fmla="*/ 149 h 2739"/>
                <a:gd name="T24" fmla="*/ 26 w 110"/>
                <a:gd name="T25" fmla="*/ 96 h 2739"/>
                <a:gd name="T26" fmla="*/ 29 w 110"/>
                <a:gd name="T27" fmla="*/ 108 h 2739"/>
                <a:gd name="T28" fmla="*/ 31 w 110"/>
                <a:gd name="T29" fmla="*/ 48 h 2739"/>
                <a:gd name="T30" fmla="*/ 33 w 110"/>
                <a:gd name="T31" fmla="*/ 530 h 2739"/>
                <a:gd name="T32" fmla="*/ 35 w 110"/>
                <a:gd name="T33" fmla="*/ 1345 h 2739"/>
                <a:gd name="T34" fmla="*/ 37 w 110"/>
                <a:gd name="T35" fmla="*/ 1339 h 2739"/>
                <a:gd name="T36" fmla="*/ 39 w 110"/>
                <a:gd name="T37" fmla="*/ 1339 h 2739"/>
                <a:gd name="T38" fmla="*/ 42 w 110"/>
                <a:gd name="T39" fmla="*/ 1335 h 2739"/>
                <a:gd name="T40" fmla="*/ 44 w 110"/>
                <a:gd name="T41" fmla="*/ 1340 h 2739"/>
                <a:gd name="T42" fmla="*/ 47 w 110"/>
                <a:gd name="T43" fmla="*/ 1338 h 2739"/>
                <a:gd name="T44" fmla="*/ 49 w 110"/>
                <a:gd name="T45" fmla="*/ 1335 h 2739"/>
                <a:gd name="T46" fmla="*/ 50 w 110"/>
                <a:gd name="T47" fmla="*/ 1336 h 2739"/>
                <a:gd name="T48" fmla="*/ 53 w 110"/>
                <a:gd name="T49" fmla="*/ 2365 h 2739"/>
                <a:gd name="T50" fmla="*/ 55 w 110"/>
                <a:gd name="T51" fmla="*/ 2511 h 2739"/>
                <a:gd name="T52" fmla="*/ 57 w 110"/>
                <a:gd name="T53" fmla="*/ 2522 h 2739"/>
                <a:gd name="T54" fmla="*/ 60 w 110"/>
                <a:gd name="T55" fmla="*/ 2506 h 2739"/>
                <a:gd name="T56" fmla="*/ 62 w 110"/>
                <a:gd name="T57" fmla="*/ 2569 h 2739"/>
                <a:gd name="T58" fmla="*/ 64 w 110"/>
                <a:gd name="T59" fmla="*/ 2565 h 2739"/>
                <a:gd name="T60" fmla="*/ 66 w 110"/>
                <a:gd name="T61" fmla="*/ 2592 h 2739"/>
                <a:gd name="T62" fmla="*/ 68 w 110"/>
                <a:gd name="T63" fmla="*/ 2661 h 2739"/>
                <a:gd name="T64" fmla="*/ 71 w 110"/>
                <a:gd name="T65" fmla="*/ 2672 h 2739"/>
                <a:gd name="T66" fmla="*/ 73 w 110"/>
                <a:gd name="T67" fmla="*/ 2738 h 2739"/>
                <a:gd name="T68" fmla="*/ 76 w 110"/>
                <a:gd name="T69" fmla="*/ 2647 h 2739"/>
                <a:gd name="T70" fmla="*/ 77 w 110"/>
                <a:gd name="T71" fmla="*/ 2505 h 2739"/>
                <a:gd name="T72" fmla="*/ 79 w 110"/>
                <a:gd name="T73" fmla="*/ 2566 h 2739"/>
                <a:gd name="T74" fmla="*/ 82 w 110"/>
                <a:gd name="T75" fmla="*/ 2577 h 2739"/>
                <a:gd name="T76" fmla="*/ 84 w 110"/>
                <a:gd name="T77" fmla="*/ 2572 h 2739"/>
                <a:gd name="T78" fmla="*/ 86 w 110"/>
                <a:gd name="T79" fmla="*/ 2647 h 2739"/>
                <a:gd name="T80" fmla="*/ 89 w 110"/>
                <a:gd name="T81" fmla="*/ 2634 h 2739"/>
                <a:gd name="T82" fmla="*/ 90 w 110"/>
                <a:gd name="T83" fmla="*/ 2666 h 2739"/>
                <a:gd name="T84" fmla="*/ 92 w 110"/>
                <a:gd name="T85" fmla="*/ 2739 h 2739"/>
                <a:gd name="T86" fmla="*/ 95 w 110"/>
                <a:gd name="T87" fmla="*/ 1625 h 2739"/>
                <a:gd name="T88" fmla="*/ 97 w 110"/>
                <a:gd name="T89" fmla="*/ 1327 h 2739"/>
                <a:gd name="T90" fmla="*/ 100 w 110"/>
                <a:gd name="T91" fmla="*/ 1332 h 2739"/>
                <a:gd name="T92" fmla="*/ 102 w 110"/>
                <a:gd name="T93" fmla="*/ 1328 h 2739"/>
                <a:gd name="T94" fmla="*/ 103 w 110"/>
                <a:gd name="T95" fmla="*/ 1330 h 2739"/>
                <a:gd name="T96" fmla="*/ 106 w 110"/>
                <a:gd name="T97" fmla="*/ 1332 h 2739"/>
                <a:gd name="T98" fmla="*/ 108 w 110"/>
                <a:gd name="T99" fmla="*/ 1334 h 2739"/>
                <a:gd name="T100" fmla="*/ 110 w 110"/>
                <a:gd name="T101" fmla="*/ 1334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39">
                  <a:moveTo>
                    <a:pt x="0" y="234"/>
                  </a:moveTo>
                  <a:lnTo>
                    <a:pt x="2" y="182"/>
                  </a:lnTo>
                  <a:lnTo>
                    <a:pt x="5" y="201"/>
                  </a:lnTo>
                  <a:lnTo>
                    <a:pt x="7" y="163"/>
                  </a:lnTo>
                  <a:lnTo>
                    <a:pt x="8" y="105"/>
                  </a:lnTo>
                  <a:lnTo>
                    <a:pt x="11" y="105"/>
                  </a:lnTo>
                  <a:lnTo>
                    <a:pt x="13" y="0"/>
                  </a:lnTo>
                  <a:lnTo>
                    <a:pt x="15" y="132"/>
                  </a:lnTo>
                  <a:lnTo>
                    <a:pt x="18" y="200"/>
                  </a:lnTo>
                  <a:lnTo>
                    <a:pt x="20" y="140"/>
                  </a:lnTo>
                  <a:lnTo>
                    <a:pt x="21" y="158"/>
                  </a:lnTo>
                  <a:lnTo>
                    <a:pt x="24" y="149"/>
                  </a:lnTo>
                  <a:lnTo>
                    <a:pt x="26" y="96"/>
                  </a:lnTo>
                  <a:lnTo>
                    <a:pt x="29" y="108"/>
                  </a:lnTo>
                  <a:lnTo>
                    <a:pt x="31" y="48"/>
                  </a:lnTo>
                  <a:lnTo>
                    <a:pt x="33" y="530"/>
                  </a:lnTo>
                  <a:lnTo>
                    <a:pt x="35" y="1345"/>
                  </a:lnTo>
                  <a:lnTo>
                    <a:pt x="37" y="1339"/>
                  </a:lnTo>
                  <a:lnTo>
                    <a:pt x="39" y="1339"/>
                  </a:lnTo>
                  <a:lnTo>
                    <a:pt x="42" y="1335"/>
                  </a:lnTo>
                  <a:lnTo>
                    <a:pt x="44" y="1340"/>
                  </a:lnTo>
                  <a:lnTo>
                    <a:pt x="47" y="1338"/>
                  </a:lnTo>
                  <a:lnTo>
                    <a:pt x="49" y="1335"/>
                  </a:lnTo>
                  <a:lnTo>
                    <a:pt x="50" y="1336"/>
                  </a:lnTo>
                  <a:lnTo>
                    <a:pt x="53" y="2365"/>
                  </a:lnTo>
                  <a:lnTo>
                    <a:pt x="55" y="2511"/>
                  </a:lnTo>
                  <a:lnTo>
                    <a:pt x="57" y="2522"/>
                  </a:lnTo>
                  <a:lnTo>
                    <a:pt x="60" y="2506"/>
                  </a:lnTo>
                  <a:lnTo>
                    <a:pt x="62" y="2569"/>
                  </a:lnTo>
                  <a:lnTo>
                    <a:pt x="64" y="2565"/>
                  </a:lnTo>
                  <a:lnTo>
                    <a:pt x="66" y="2592"/>
                  </a:lnTo>
                  <a:lnTo>
                    <a:pt x="68" y="2661"/>
                  </a:lnTo>
                  <a:lnTo>
                    <a:pt x="71" y="2672"/>
                  </a:lnTo>
                  <a:lnTo>
                    <a:pt x="73" y="2738"/>
                  </a:lnTo>
                  <a:lnTo>
                    <a:pt x="76" y="2647"/>
                  </a:lnTo>
                  <a:lnTo>
                    <a:pt x="77" y="2505"/>
                  </a:lnTo>
                  <a:lnTo>
                    <a:pt x="79" y="2566"/>
                  </a:lnTo>
                  <a:lnTo>
                    <a:pt x="82" y="2577"/>
                  </a:lnTo>
                  <a:lnTo>
                    <a:pt x="84" y="2572"/>
                  </a:lnTo>
                  <a:lnTo>
                    <a:pt x="86" y="2647"/>
                  </a:lnTo>
                  <a:lnTo>
                    <a:pt x="89" y="2634"/>
                  </a:lnTo>
                  <a:lnTo>
                    <a:pt x="90" y="2666"/>
                  </a:lnTo>
                  <a:lnTo>
                    <a:pt x="92" y="2739"/>
                  </a:lnTo>
                  <a:lnTo>
                    <a:pt x="95" y="1625"/>
                  </a:lnTo>
                  <a:lnTo>
                    <a:pt x="97" y="1327"/>
                  </a:lnTo>
                  <a:lnTo>
                    <a:pt x="100" y="1332"/>
                  </a:lnTo>
                  <a:lnTo>
                    <a:pt x="102" y="1328"/>
                  </a:lnTo>
                  <a:lnTo>
                    <a:pt x="103" y="1330"/>
                  </a:lnTo>
                  <a:lnTo>
                    <a:pt x="106" y="1332"/>
                  </a:lnTo>
                  <a:lnTo>
                    <a:pt x="108" y="1334"/>
                  </a:lnTo>
                  <a:lnTo>
                    <a:pt x="110" y="133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2" name="Freeform 164"/>
            <p:cNvSpPr>
              <a:spLocks/>
            </p:cNvSpPr>
            <p:nvPr/>
          </p:nvSpPr>
          <p:spPr bwMode="auto">
            <a:xfrm>
              <a:off x="5384453" y="1520575"/>
              <a:ext cx="87312" cy="2401888"/>
            </a:xfrm>
            <a:custGeom>
              <a:avLst/>
              <a:gdLst>
                <a:gd name="T0" fmla="*/ 0 w 111"/>
                <a:gd name="T1" fmla="*/ 1461 h 3027"/>
                <a:gd name="T2" fmla="*/ 3 w 111"/>
                <a:gd name="T3" fmla="*/ 1463 h 3027"/>
                <a:gd name="T4" fmla="*/ 5 w 111"/>
                <a:gd name="T5" fmla="*/ 809 h 3027"/>
                <a:gd name="T6" fmla="*/ 6 w 111"/>
                <a:gd name="T7" fmla="*/ 195 h 3027"/>
                <a:gd name="T8" fmla="*/ 9 w 111"/>
                <a:gd name="T9" fmla="*/ 208 h 3027"/>
                <a:gd name="T10" fmla="*/ 11 w 111"/>
                <a:gd name="T11" fmla="*/ 159 h 3027"/>
                <a:gd name="T12" fmla="*/ 14 w 111"/>
                <a:gd name="T13" fmla="*/ 143 h 3027"/>
                <a:gd name="T14" fmla="*/ 16 w 111"/>
                <a:gd name="T15" fmla="*/ 157 h 3027"/>
                <a:gd name="T16" fmla="*/ 18 w 111"/>
                <a:gd name="T17" fmla="*/ 86 h 3027"/>
                <a:gd name="T18" fmla="*/ 20 w 111"/>
                <a:gd name="T19" fmla="*/ 93 h 3027"/>
                <a:gd name="T20" fmla="*/ 22 w 111"/>
                <a:gd name="T21" fmla="*/ 70 h 3027"/>
                <a:gd name="T22" fmla="*/ 24 w 111"/>
                <a:gd name="T23" fmla="*/ 0 h 3027"/>
                <a:gd name="T24" fmla="*/ 27 w 111"/>
                <a:gd name="T25" fmla="*/ 11 h 3027"/>
                <a:gd name="T26" fmla="*/ 29 w 111"/>
                <a:gd name="T27" fmla="*/ 16 h 3027"/>
                <a:gd name="T28" fmla="*/ 32 w 111"/>
                <a:gd name="T29" fmla="*/ 175 h 3027"/>
                <a:gd name="T30" fmla="*/ 33 w 111"/>
                <a:gd name="T31" fmla="*/ 197 h 3027"/>
                <a:gd name="T32" fmla="*/ 35 w 111"/>
                <a:gd name="T33" fmla="*/ 135 h 3027"/>
                <a:gd name="T34" fmla="*/ 38 w 111"/>
                <a:gd name="T35" fmla="*/ 131 h 3027"/>
                <a:gd name="T36" fmla="*/ 40 w 111"/>
                <a:gd name="T37" fmla="*/ 136 h 3027"/>
                <a:gd name="T38" fmla="*/ 42 w 111"/>
                <a:gd name="T39" fmla="*/ 68 h 3027"/>
                <a:gd name="T40" fmla="*/ 45 w 111"/>
                <a:gd name="T41" fmla="*/ 87 h 3027"/>
                <a:gd name="T42" fmla="*/ 47 w 111"/>
                <a:gd name="T43" fmla="*/ 63 h 3027"/>
                <a:gd name="T44" fmla="*/ 48 w 111"/>
                <a:gd name="T45" fmla="*/ 6 h 3027"/>
                <a:gd name="T46" fmla="*/ 51 w 111"/>
                <a:gd name="T47" fmla="*/ 27 h 3027"/>
                <a:gd name="T48" fmla="*/ 53 w 111"/>
                <a:gd name="T49" fmla="*/ 1132 h 3027"/>
                <a:gd name="T50" fmla="*/ 56 w 111"/>
                <a:gd name="T51" fmla="*/ 1466 h 3027"/>
                <a:gd name="T52" fmla="*/ 58 w 111"/>
                <a:gd name="T53" fmla="*/ 1465 h 3027"/>
                <a:gd name="T54" fmla="*/ 60 w 111"/>
                <a:gd name="T55" fmla="*/ 1465 h 3027"/>
                <a:gd name="T56" fmla="*/ 62 w 111"/>
                <a:gd name="T57" fmla="*/ 1467 h 3027"/>
                <a:gd name="T58" fmla="*/ 64 w 111"/>
                <a:gd name="T59" fmla="*/ 1466 h 3027"/>
                <a:gd name="T60" fmla="*/ 66 w 111"/>
                <a:gd name="T61" fmla="*/ 1461 h 3027"/>
                <a:gd name="T62" fmla="*/ 69 w 111"/>
                <a:gd name="T63" fmla="*/ 1463 h 3027"/>
                <a:gd name="T64" fmla="*/ 71 w 111"/>
                <a:gd name="T65" fmla="*/ 1463 h 3027"/>
                <a:gd name="T66" fmla="*/ 74 w 111"/>
                <a:gd name="T67" fmla="*/ 1462 h 3027"/>
                <a:gd name="T68" fmla="*/ 75 w 111"/>
                <a:gd name="T69" fmla="*/ 1460 h 3027"/>
                <a:gd name="T70" fmla="*/ 77 w 111"/>
                <a:gd name="T71" fmla="*/ 2719 h 3027"/>
                <a:gd name="T72" fmla="*/ 80 w 111"/>
                <a:gd name="T73" fmla="*/ 2811 h 3027"/>
                <a:gd name="T74" fmla="*/ 82 w 111"/>
                <a:gd name="T75" fmla="*/ 2813 h 3027"/>
                <a:gd name="T76" fmla="*/ 85 w 111"/>
                <a:gd name="T77" fmla="*/ 2877 h 3027"/>
                <a:gd name="T78" fmla="*/ 87 w 111"/>
                <a:gd name="T79" fmla="*/ 2862 h 3027"/>
                <a:gd name="T80" fmla="*/ 88 w 111"/>
                <a:gd name="T81" fmla="*/ 2875 h 3027"/>
                <a:gd name="T82" fmla="*/ 91 w 111"/>
                <a:gd name="T83" fmla="*/ 2918 h 3027"/>
                <a:gd name="T84" fmla="*/ 93 w 111"/>
                <a:gd name="T85" fmla="*/ 2904 h 3027"/>
                <a:gd name="T86" fmla="*/ 95 w 111"/>
                <a:gd name="T87" fmla="*/ 2941 h 3027"/>
                <a:gd name="T88" fmla="*/ 98 w 111"/>
                <a:gd name="T89" fmla="*/ 2970 h 3027"/>
                <a:gd name="T90" fmla="*/ 100 w 111"/>
                <a:gd name="T91" fmla="*/ 2948 h 3027"/>
                <a:gd name="T92" fmla="*/ 101 w 111"/>
                <a:gd name="T93" fmla="*/ 3027 h 3027"/>
                <a:gd name="T94" fmla="*/ 104 w 111"/>
                <a:gd name="T95" fmla="*/ 3002 h 3027"/>
                <a:gd name="T96" fmla="*/ 106 w 111"/>
                <a:gd name="T97" fmla="*/ 2877 h 3027"/>
                <a:gd name="T98" fmla="*/ 109 w 111"/>
                <a:gd name="T99" fmla="*/ 2882 h 3027"/>
                <a:gd name="T100" fmla="*/ 111 w 111"/>
                <a:gd name="T101" fmla="*/ 2848 h 3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3027">
                  <a:moveTo>
                    <a:pt x="0" y="1461"/>
                  </a:moveTo>
                  <a:lnTo>
                    <a:pt x="3" y="1463"/>
                  </a:lnTo>
                  <a:lnTo>
                    <a:pt x="5" y="809"/>
                  </a:lnTo>
                  <a:lnTo>
                    <a:pt x="6" y="195"/>
                  </a:lnTo>
                  <a:lnTo>
                    <a:pt x="9" y="208"/>
                  </a:lnTo>
                  <a:lnTo>
                    <a:pt x="11" y="159"/>
                  </a:lnTo>
                  <a:lnTo>
                    <a:pt x="14" y="143"/>
                  </a:lnTo>
                  <a:lnTo>
                    <a:pt x="16" y="157"/>
                  </a:lnTo>
                  <a:lnTo>
                    <a:pt x="18" y="86"/>
                  </a:lnTo>
                  <a:lnTo>
                    <a:pt x="20" y="93"/>
                  </a:lnTo>
                  <a:lnTo>
                    <a:pt x="22" y="70"/>
                  </a:lnTo>
                  <a:lnTo>
                    <a:pt x="24" y="0"/>
                  </a:lnTo>
                  <a:lnTo>
                    <a:pt x="27" y="11"/>
                  </a:lnTo>
                  <a:lnTo>
                    <a:pt x="29" y="16"/>
                  </a:lnTo>
                  <a:lnTo>
                    <a:pt x="32" y="175"/>
                  </a:lnTo>
                  <a:lnTo>
                    <a:pt x="33" y="197"/>
                  </a:lnTo>
                  <a:lnTo>
                    <a:pt x="35" y="135"/>
                  </a:lnTo>
                  <a:lnTo>
                    <a:pt x="38" y="131"/>
                  </a:lnTo>
                  <a:lnTo>
                    <a:pt x="40" y="136"/>
                  </a:lnTo>
                  <a:lnTo>
                    <a:pt x="42" y="68"/>
                  </a:lnTo>
                  <a:lnTo>
                    <a:pt x="45" y="87"/>
                  </a:lnTo>
                  <a:lnTo>
                    <a:pt x="47" y="63"/>
                  </a:lnTo>
                  <a:lnTo>
                    <a:pt x="48" y="6"/>
                  </a:lnTo>
                  <a:lnTo>
                    <a:pt x="51" y="27"/>
                  </a:lnTo>
                  <a:lnTo>
                    <a:pt x="53" y="1132"/>
                  </a:lnTo>
                  <a:lnTo>
                    <a:pt x="56" y="1466"/>
                  </a:lnTo>
                  <a:lnTo>
                    <a:pt x="58" y="1465"/>
                  </a:lnTo>
                  <a:lnTo>
                    <a:pt x="60" y="1465"/>
                  </a:lnTo>
                  <a:lnTo>
                    <a:pt x="62" y="1467"/>
                  </a:lnTo>
                  <a:lnTo>
                    <a:pt x="64" y="1466"/>
                  </a:lnTo>
                  <a:lnTo>
                    <a:pt x="66" y="1461"/>
                  </a:lnTo>
                  <a:lnTo>
                    <a:pt x="69" y="1463"/>
                  </a:lnTo>
                  <a:lnTo>
                    <a:pt x="71" y="1463"/>
                  </a:lnTo>
                  <a:lnTo>
                    <a:pt x="74" y="1462"/>
                  </a:lnTo>
                  <a:lnTo>
                    <a:pt x="75" y="1460"/>
                  </a:lnTo>
                  <a:lnTo>
                    <a:pt x="77" y="2719"/>
                  </a:lnTo>
                  <a:lnTo>
                    <a:pt x="80" y="2811"/>
                  </a:lnTo>
                  <a:lnTo>
                    <a:pt x="82" y="2813"/>
                  </a:lnTo>
                  <a:lnTo>
                    <a:pt x="85" y="2877"/>
                  </a:lnTo>
                  <a:lnTo>
                    <a:pt x="87" y="2862"/>
                  </a:lnTo>
                  <a:lnTo>
                    <a:pt x="88" y="2875"/>
                  </a:lnTo>
                  <a:lnTo>
                    <a:pt x="91" y="2918"/>
                  </a:lnTo>
                  <a:lnTo>
                    <a:pt x="93" y="2904"/>
                  </a:lnTo>
                  <a:lnTo>
                    <a:pt x="95" y="2941"/>
                  </a:lnTo>
                  <a:lnTo>
                    <a:pt x="98" y="2970"/>
                  </a:lnTo>
                  <a:lnTo>
                    <a:pt x="100" y="2948"/>
                  </a:lnTo>
                  <a:lnTo>
                    <a:pt x="101" y="3027"/>
                  </a:lnTo>
                  <a:lnTo>
                    <a:pt x="104" y="3002"/>
                  </a:lnTo>
                  <a:lnTo>
                    <a:pt x="106" y="2877"/>
                  </a:lnTo>
                  <a:lnTo>
                    <a:pt x="109" y="2882"/>
                  </a:lnTo>
                  <a:lnTo>
                    <a:pt x="111" y="2848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3" name="Freeform 165"/>
            <p:cNvSpPr>
              <a:spLocks/>
            </p:cNvSpPr>
            <p:nvPr/>
          </p:nvSpPr>
          <p:spPr bwMode="auto">
            <a:xfrm>
              <a:off x="5471766" y="1420563"/>
              <a:ext cx="88900" cy="2466975"/>
            </a:xfrm>
            <a:custGeom>
              <a:avLst/>
              <a:gdLst>
                <a:gd name="T0" fmla="*/ 0 w 111"/>
                <a:gd name="T1" fmla="*/ 2973 h 3108"/>
                <a:gd name="T2" fmla="*/ 2 w 111"/>
                <a:gd name="T3" fmla="*/ 2984 h 3108"/>
                <a:gd name="T4" fmla="*/ 4 w 111"/>
                <a:gd name="T5" fmla="*/ 3013 h 3108"/>
                <a:gd name="T6" fmla="*/ 6 w 111"/>
                <a:gd name="T7" fmla="*/ 2978 h 3108"/>
                <a:gd name="T8" fmla="*/ 8 w 111"/>
                <a:gd name="T9" fmla="*/ 3020 h 3108"/>
                <a:gd name="T10" fmla="*/ 11 w 111"/>
                <a:gd name="T11" fmla="*/ 3039 h 3108"/>
                <a:gd name="T12" fmla="*/ 13 w 111"/>
                <a:gd name="T13" fmla="*/ 3025 h 3108"/>
                <a:gd name="T14" fmla="*/ 16 w 111"/>
                <a:gd name="T15" fmla="*/ 3104 h 3108"/>
                <a:gd name="T16" fmla="*/ 17 w 111"/>
                <a:gd name="T17" fmla="*/ 3108 h 3108"/>
                <a:gd name="T18" fmla="*/ 19 w 111"/>
                <a:gd name="T19" fmla="*/ 1900 h 3108"/>
                <a:gd name="T20" fmla="*/ 22 w 111"/>
                <a:gd name="T21" fmla="*/ 1585 h 3108"/>
                <a:gd name="T22" fmla="*/ 24 w 111"/>
                <a:gd name="T23" fmla="*/ 1584 h 3108"/>
                <a:gd name="T24" fmla="*/ 26 w 111"/>
                <a:gd name="T25" fmla="*/ 1580 h 3108"/>
                <a:gd name="T26" fmla="*/ 29 w 111"/>
                <a:gd name="T27" fmla="*/ 1590 h 3108"/>
                <a:gd name="T28" fmla="*/ 30 w 111"/>
                <a:gd name="T29" fmla="*/ 1578 h 3108"/>
                <a:gd name="T30" fmla="*/ 32 w 111"/>
                <a:gd name="T31" fmla="*/ 1582 h 3108"/>
                <a:gd name="T32" fmla="*/ 35 w 111"/>
                <a:gd name="T33" fmla="*/ 1586 h 3108"/>
                <a:gd name="T34" fmla="*/ 37 w 111"/>
                <a:gd name="T35" fmla="*/ 1582 h 3108"/>
                <a:gd name="T36" fmla="*/ 40 w 111"/>
                <a:gd name="T37" fmla="*/ 1585 h 3108"/>
                <a:gd name="T38" fmla="*/ 42 w 111"/>
                <a:gd name="T39" fmla="*/ 1585 h 3108"/>
                <a:gd name="T40" fmla="*/ 44 w 111"/>
                <a:gd name="T41" fmla="*/ 1586 h 3108"/>
                <a:gd name="T42" fmla="*/ 46 w 111"/>
                <a:gd name="T43" fmla="*/ 604 h 3108"/>
                <a:gd name="T44" fmla="*/ 48 w 111"/>
                <a:gd name="T45" fmla="*/ 199 h 3108"/>
                <a:gd name="T46" fmla="*/ 50 w 111"/>
                <a:gd name="T47" fmla="*/ 165 h 3108"/>
                <a:gd name="T48" fmla="*/ 53 w 111"/>
                <a:gd name="T49" fmla="*/ 148 h 3108"/>
                <a:gd name="T50" fmla="*/ 55 w 111"/>
                <a:gd name="T51" fmla="*/ 176 h 3108"/>
                <a:gd name="T52" fmla="*/ 58 w 111"/>
                <a:gd name="T53" fmla="*/ 126 h 3108"/>
                <a:gd name="T54" fmla="*/ 59 w 111"/>
                <a:gd name="T55" fmla="*/ 129 h 3108"/>
                <a:gd name="T56" fmla="*/ 61 w 111"/>
                <a:gd name="T57" fmla="*/ 138 h 3108"/>
                <a:gd name="T58" fmla="*/ 64 w 111"/>
                <a:gd name="T59" fmla="*/ 77 h 3108"/>
                <a:gd name="T60" fmla="*/ 66 w 111"/>
                <a:gd name="T61" fmla="*/ 106 h 3108"/>
                <a:gd name="T62" fmla="*/ 68 w 111"/>
                <a:gd name="T63" fmla="*/ 82 h 3108"/>
                <a:gd name="T64" fmla="*/ 71 w 111"/>
                <a:gd name="T65" fmla="*/ 35 h 3108"/>
                <a:gd name="T66" fmla="*/ 72 w 111"/>
                <a:gd name="T67" fmla="*/ 68 h 3108"/>
                <a:gd name="T68" fmla="*/ 74 w 111"/>
                <a:gd name="T69" fmla="*/ 0 h 3108"/>
                <a:gd name="T70" fmla="*/ 77 w 111"/>
                <a:gd name="T71" fmla="*/ 58 h 3108"/>
                <a:gd name="T72" fmla="*/ 79 w 111"/>
                <a:gd name="T73" fmla="*/ 175 h 3108"/>
                <a:gd name="T74" fmla="*/ 82 w 111"/>
                <a:gd name="T75" fmla="*/ 132 h 3108"/>
                <a:gd name="T76" fmla="*/ 84 w 111"/>
                <a:gd name="T77" fmla="*/ 149 h 3108"/>
                <a:gd name="T78" fmla="*/ 85 w 111"/>
                <a:gd name="T79" fmla="*/ 163 h 3108"/>
                <a:gd name="T80" fmla="*/ 88 w 111"/>
                <a:gd name="T81" fmla="*/ 116 h 3108"/>
                <a:gd name="T82" fmla="*/ 90 w 111"/>
                <a:gd name="T83" fmla="*/ 149 h 3108"/>
                <a:gd name="T84" fmla="*/ 92 w 111"/>
                <a:gd name="T85" fmla="*/ 128 h 3108"/>
                <a:gd name="T86" fmla="*/ 95 w 111"/>
                <a:gd name="T87" fmla="*/ 99 h 3108"/>
                <a:gd name="T88" fmla="*/ 97 w 111"/>
                <a:gd name="T89" fmla="*/ 140 h 3108"/>
                <a:gd name="T90" fmla="*/ 98 w 111"/>
                <a:gd name="T91" fmla="*/ 74 h 3108"/>
                <a:gd name="T92" fmla="*/ 101 w 111"/>
                <a:gd name="T93" fmla="*/ 65 h 3108"/>
                <a:gd name="T94" fmla="*/ 103 w 111"/>
                <a:gd name="T95" fmla="*/ 70 h 3108"/>
                <a:gd name="T96" fmla="*/ 106 w 111"/>
                <a:gd name="T97" fmla="*/ 1272 h 3108"/>
                <a:gd name="T98" fmla="*/ 108 w 111"/>
                <a:gd name="T99" fmla="*/ 1592 h 3108"/>
                <a:gd name="T100" fmla="*/ 111 w 111"/>
                <a:gd name="T101" fmla="*/ 1591 h 3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3108">
                  <a:moveTo>
                    <a:pt x="0" y="2973"/>
                  </a:moveTo>
                  <a:lnTo>
                    <a:pt x="2" y="2984"/>
                  </a:lnTo>
                  <a:lnTo>
                    <a:pt x="4" y="3013"/>
                  </a:lnTo>
                  <a:lnTo>
                    <a:pt x="6" y="2978"/>
                  </a:lnTo>
                  <a:lnTo>
                    <a:pt x="8" y="3020"/>
                  </a:lnTo>
                  <a:lnTo>
                    <a:pt x="11" y="3039"/>
                  </a:lnTo>
                  <a:lnTo>
                    <a:pt x="13" y="3025"/>
                  </a:lnTo>
                  <a:lnTo>
                    <a:pt x="16" y="3104"/>
                  </a:lnTo>
                  <a:lnTo>
                    <a:pt x="17" y="3108"/>
                  </a:lnTo>
                  <a:lnTo>
                    <a:pt x="19" y="1900"/>
                  </a:lnTo>
                  <a:lnTo>
                    <a:pt x="22" y="1585"/>
                  </a:lnTo>
                  <a:lnTo>
                    <a:pt x="24" y="1584"/>
                  </a:lnTo>
                  <a:lnTo>
                    <a:pt x="26" y="1580"/>
                  </a:lnTo>
                  <a:lnTo>
                    <a:pt x="29" y="1590"/>
                  </a:lnTo>
                  <a:lnTo>
                    <a:pt x="30" y="1578"/>
                  </a:lnTo>
                  <a:lnTo>
                    <a:pt x="32" y="1582"/>
                  </a:lnTo>
                  <a:lnTo>
                    <a:pt x="35" y="1586"/>
                  </a:lnTo>
                  <a:lnTo>
                    <a:pt x="37" y="1582"/>
                  </a:lnTo>
                  <a:lnTo>
                    <a:pt x="40" y="1585"/>
                  </a:lnTo>
                  <a:lnTo>
                    <a:pt x="42" y="1585"/>
                  </a:lnTo>
                  <a:lnTo>
                    <a:pt x="44" y="1586"/>
                  </a:lnTo>
                  <a:lnTo>
                    <a:pt x="46" y="604"/>
                  </a:lnTo>
                  <a:lnTo>
                    <a:pt x="48" y="199"/>
                  </a:lnTo>
                  <a:lnTo>
                    <a:pt x="50" y="165"/>
                  </a:lnTo>
                  <a:lnTo>
                    <a:pt x="53" y="148"/>
                  </a:lnTo>
                  <a:lnTo>
                    <a:pt x="55" y="176"/>
                  </a:lnTo>
                  <a:lnTo>
                    <a:pt x="58" y="126"/>
                  </a:lnTo>
                  <a:lnTo>
                    <a:pt x="59" y="129"/>
                  </a:lnTo>
                  <a:lnTo>
                    <a:pt x="61" y="138"/>
                  </a:lnTo>
                  <a:lnTo>
                    <a:pt x="64" y="77"/>
                  </a:lnTo>
                  <a:lnTo>
                    <a:pt x="66" y="106"/>
                  </a:lnTo>
                  <a:lnTo>
                    <a:pt x="68" y="82"/>
                  </a:lnTo>
                  <a:lnTo>
                    <a:pt x="71" y="35"/>
                  </a:lnTo>
                  <a:lnTo>
                    <a:pt x="72" y="68"/>
                  </a:lnTo>
                  <a:lnTo>
                    <a:pt x="74" y="0"/>
                  </a:lnTo>
                  <a:lnTo>
                    <a:pt x="77" y="58"/>
                  </a:lnTo>
                  <a:lnTo>
                    <a:pt x="79" y="175"/>
                  </a:lnTo>
                  <a:lnTo>
                    <a:pt x="82" y="132"/>
                  </a:lnTo>
                  <a:lnTo>
                    <a:pt x="84" y="149"/>
                  </a:lnTo>
                  <a:lnTo>
                    <a:pt x="85" y="163"/>
                  </a:lnTo>
                  <a:lnTo>
                    <a:pt x="88" y="116"/>
                  </a:lnTo>
                  <a:lnTo>
                    <a:pt x="90" y="149"/>
                  </a:lnTo>
                  <a:lnTo>
                    <a:pt x="92" y="128"/>
                  </a:lnTo>
                  <a:lnTo>
                    <a:pt x="95" y="99"/>
                  </a:lnTo>
                  <a:lnTo>
                    <a:pt x="97" y="140"/>
                  </a:lnTo>
                  <a:lnTo>
                    <a:pt x="98" y="74"/>
                  </a:lnTo>
                  <a:lnTo>
                    <a:pt x="101" y="65"/>
                  </a:lnTo>
                  <a:lnTo>
                    <a:pt x="103" y="70"/>
                  </a:lnTo>
                  <a:lnTo>
                    <a:pt x="106" y="1272"/>
                  </a:lnTo>
                  <a:lnTo>
                    <a:pt x="108" y="1592"/>
                  </a:lnTo>
                  <a:lnTo>
                    <a:pt x="111" y="159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4" name="Freeform 166"/>
            <p:cNvSpPr>
              <a:spLocks/>
            </p:cNvSpPr>
            <p:nvPr/>
          </p:nvSpPr>
          <p:spPr bwMode="auto">
            <a:xfrm>
              <a:off x="5560666" y="2668338"/>
              <a:ext cx="85725" cy="1260475"/>
            </a:xfrm>
            <a:custGeom>
              <a:avLst/>
              <a:gdLst>
                <a:gd name="T0" fmla="*/ 0 w 109"/>
                <a:gd name="T1" fmla="*/ 19 h 1589"/>
                <a:gd name="T2" fmla="*/ 1 w 109"/>
                <a:gd name="T3" fmla="*/ 18 h 1589"/>
                <a:gd name="T4" fmla="*/ 3 w 109"/>
                <a:gd name="T5" fmla="*/ 16 h 1589"/>
                <a:gd name="T6" fmla="*/ 6 w 109"/>
                <a:gd name="T7" fmla="*/ 15 h 1589"/>
                <a:gd name="T8" fmla="*/ 8 w 109"/>
                <a:gd name="T9" fmla="*/ 15 h 1589"/>
                <a:gd name="T10" fmla="*/ 10 w 109"/>
                <a:gd name="T11" fmla="*/ 16 h 1589"/>
                <a:gd name="T12" fmla="*/ 13 w 109"/>
                <a:gd name="T13" fmla="*/ 14 h 1589"/>
                <a:gd name="T14" fmla="*/ 14 w 109"/>
                <a:gd name="T15" fmla="*/ 16 h 1589"/>
                <a:gd name="T16" fmla="*/ 16 w 109"/>
                <a:gd name="T17" fmla="*/ 18 h 1589"/>
                <a:gd name="T18" fmla="*/ 19 w 109"/>
                <a:gd name="T19" fmla="*/ 15 h 1589"/>
                <a:gd name="T20" fmla="*/ 21 w 109"/>
                <a:gd name="T21" fmla="*/ 16 h 1589"/>
                <a:gd name="T22" fmla="*/ 24 w 109"/>
                <a:gd name="T23" fmla="*/ 949 h 1589"/>
                <a:gd name="T24" fmla="*/ 26 w 109"/>
                <a:gd name="T25" fmla="*/ 1457 h 1589"/>
                <a:gd name="T26" fmla="*/ 27 w 109"/>
                <a:gd name="T27" fmla="*/ 1419 h 1589"/>
                <a:gd name="T28" fmla="*/ 30 w 109"/>
                <a:gd name="T29" fmla="*/ 1472 h 1589"/>
                <a:gd name="T30" fmla="*/ 32 w 109"/>
                <a:gd name="T31" fmla="*/ 1478 h 1589"/>
                <a:gd name="T32" fmla="*/ 34 w 109"/>
                <a:gd name="T33" fmla="*/ 1455 h 1589"/>
                <a:gd name="T34" fmla="*/ 37 w 109"/>
                <a:gd name="T35" fmla="*/ 1508 h 1589"/>
                <a:gd name="T36" fmla="*/ 39 w 109"/>
                <a:gd name="T37" fmla="*/ 1486 h 1589"/>
                <a:gd name="T38" fmla="*/ 42 w 109"/>
                <a:gd name="T39" fmla="*/ 1492 h 1589"/>
                <a:gd name="T40" fmla="*/ 43 w 109"/>
                <a:gd name="T41" fmla="*/ 1538 h 1589"/>
                <a:gd name="T42" fmla="*/ 45 w 109"/>
                <a:gd name="T43" fmla="*/ 1498 h 1589"/>
                <a:gd name="T44" fmla="*/ 48 w 109"/>
                <a:gd name="T45" fmla="*/ 1526 h 1589"/>
                <a:gd name="T46" fmla="*/ 50 w 109"/>
                <a:gd name="T47" fmla="*/ 1548 h 1589"/>
                <a:gd name="T48" fmla="*/ 52 w 109"/>
                <a:gd name="T49" fmla="*/ 1519 h 1589"/>
                <a:gd name="T50" fmla="*/ 55 w 109"/>
                <a:gd name="T51" fmla="*/ 1589 h 1589"/>
                <a:gd name="T52" fmla="*/ 56 w 109"/>
                <a:gd name="T53" fmla="*/ 1583 h 1589"/>
                <a:gd name="T54" fmla="*/ 58 w 109"/>
                <a:gd name="T55" fmla="*/ 1493 h 1589"/>
                <a:gd name="T56" fmla="*/ 61 w 109"/>
                <a:gd name="T57" fmla="*/ 1490 h 1589"/>
                <a:gd name="T58" fmla="*/ 63 w 109"/>
                <a:gd name="T59" fmla="*/ 1446 h 1589"/>
                <a:gd name="T60" fmla="*/ 66 w 109"/>
                <a:gd name="T61" fmla="*/ 1445 h 1589"/>
                <a:gd name="T62" fmla="*/ 68 w 109"/>
                <a:gd name="T63" fmla="*/ 1467 h 1589"/>
                <a:gd name="T64" fmla="*/ 69 w 109"/>
                <a:gd name="T65" fmla="*/ 1425 h 1589"/>
                <a:gd name="T66" fmla="*/ 72 w 109"/>
                <a:gd name="T67" fmla="*/ 1455 h 1589"/>
                <a:gd name="T68" fmla="*/ 74 w 109"/>
                <a:gd name="T69" fmla="*/ 1466 h 1589"/>
                <a:gd name="T70" fmla="*/ 76 w 109"/>
                <a:gd name="T71" fmla="*/ 1431 h 1589"/>
                <a:gd name="T72" fmla="*/ 79 w 109"/>
                <a:gd name="T73" fmla="*/ 1494 h 1589"/>
                <a:gd name="T74" fmla="*/ 81 w 109"/>
                <a:gd name="T75" fmla="*/ 1484 h 1589"/>
                <a:gd name="T76" fmla="*/ 82 w 109"/>
                <a:gd name="T77" fmla="*/ 1494 h 1589"/>
                <a:gd name="T78" fmla="*/ 85 w 109"/>
                <a:gd name="T79" fmla="*/ 1000 h 1589"/>
                <a:gd name="T80" fmla="*/ 87 w 109"/>
                <a:gd name="T81" fmla="*/ 0 h 1589"/>
                <a:gd name="T82" fmla="*/ 90 w 109"/>
                <a:gd name="T83" fmla="*/ 6 h 1589"/>
                <a:gd name="T84" fmla="*/ 92 w 109"/>
                <a:gd name="T85" fmla="*/ 13 h 1589"/>
                <a:gd name="T86" fmla="*/ 94 w 109"/>
                <a:gd name="T87" fmla="*/ 4 h 1589"/>
                <a:gd name="T88" fmla="*/ 96 w 109"/>
                <a:gd name="T89" fmla="*/ 12 h 1589"/>
                <a:gd name="T90" fmla="*/ 98 w 109"/>
                <a:gd name="T91" fmla="*/ 15 h 1589"/>
                <a:gd name="T92" fmla="*/ 100 w 109"/>
                <a:gd name="T93" fmla="*/ 8 h 1589"/>
                <a:gd name="T94" fmla="*/ 103 w 109"/>
                <a:gd name="T95" fmla="*/ 8 h 1589"/>
                <a:gd name="T96" fmla="*/ 105 w 109"/>
                <a:gd name="T97" fmla="*/ 18 h 1589"/>
                <a:gd name="T98" fmla="*/ 108 w 109"/>
                <a:gd name="T99" fmla="*/ 10 h 1589"/>
                <a:gd name="T100" fmla="*/ 109 w 109"/>
                <a:gd name="T101" fmla="*/ 14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1589">
                  <a:moveTo>
                    <a:pt x="0" y="19"/>
                  </a:moveTo>
                  <a:lnTo>
                    <a:pt x="1" y="18"/>
                  </a:lnTo>
                  <a:lnTo>
                    <a:pt x="3" y="16"/>
                  </a:lnTo>
                  <a:lnTo>
                    <a:pt x="6" y="15"/>
                  </a:lnTo>
                  <a:lnTo>
                    <a:pt x="8" y="15"/>
                  </a:lnTo>
                  <a:lnTo>
                    <a:pt x="10" y="16"/>
                  </a:lnTo>
                  <a:lnTo>
                    <a:pt x="13" y="14"/>
                  </a:lnTo>
                  <a:lnTo>
                    <a:pt x="14" y="16"/>
                  </a:lnTo>
                  <a:lnTo>
                    <a:pt x="16" y="18"/>
                  </a:lnTo>
                  <a:lnTo>
                    <a:pt x="19" y="15"/>
                  </a:lnTo>
                  <a:lnTo>
                    <a:pt x="21" y="16"/>
                  </a:lnTo>
                  <a:lnTo>
                    <a:pt x="24" y="949"/>
                  </a:lnTo>
                  <a:lnTo>
                    <a:pt x="26" y="1457"/>
                  </a:lnTo>
                  <a:lnTo>
                    <a:pt x="27" y="1419"/>
                  </a:lnTo>
                  <a:lnTo>
                    <a:pt x="30" y="1472"/>
                  </a:lnTo>
                  <a:lnTo>
                    <a:pt x="32" y="1478"/>
                  </a:lnTo>
                  <a:lnTo>
                    <a:pt x="34" y="1455"/>
                  </a:lnTo>
                  <a:lnTo>
                    <a:pt x="37" y="1508"/>
                  </a:lnTo>
                  <a:lnTo>
                    <a:pt x="39" y="1486"/>
                  </a:lnTo>
                  <a:lnTo>
                    <a:pt x="42" y="1492"/>
                  </a:lnTo>
                  <a:lnTo>
                    <a:pt x="43" y="1538"/>
                  </a:lnTo>
                  <a:lnTo>
                    <a:pt x="45" y="1498"/>
                  </a:lnTo>
                  <a:lnTo>
                    <a:pt x="48" y="1526"/>
                  </a:lnTo>
                  <a:lnTo>
                    <a:pt x="50" y="1548"/>
                  </a:lnTo>
                  <a:lnTo>
                    <a:pt x="52" y="1519"/>
                  </a:lnTo>
                  <a:lnTo>
                    <a:pt x="55" y="1589"/>
                  </a:lnTo>
                  <a:lnTo>
                    <a:pt x="56" y="1583"/>
                  </a:lnTo>
                  <a:lnTo>
                    <a:pt x="58" y="1493"/>
                  </a:lnTo>
                  <a:lnTo>
                    <a:pt x="61" y="1490"/>
                  </a:lnTo>
                  <a:lnTo>
                    <a:pt x="63" y="1446"/>
                  </a:lnTo>
                  <a:lnTo>
                    <a:pt x="66" y="1445"/>
                  </a:lnTo>
                  <a:lnTo>
                    <a:pt x="68" y="1467"/>
                  </a:lnTo>
                  <a:lnTo>
                    <a:pt x="69" y="1425"/>
                  </a:lnTo>
                  <a:lnTo>
                    <a:pt x="72" y="1455"/>
                  </a:lnTo>
                  <a:lnTo>
                    <a:pt x="74" y="1466"/>
                  </a:lnTo>
                  <a:lnTo>
                    <a:pt x="76" y="1431"/>
                  </a:lnTo>
                  <a:lnTo>
                    <a:pt x="79" y="1494"/>
                  </a:lnTo>
                  <a:lnTo>
                    <a:pt x="81" y="1484"/>
                  </a:lnTo>
                  <a:lnTo>
                    <a:pt x="82" y="1494"/>
                  </a:lnTo>
                  <a:lnTo>
                    <a:pt x="85" y="1000"/>
                  </a:lnTo>
                  <a:lnTo>
                    <a:pt x="87" y="0"/>
                  </a:lnTo>
                  <a:lnTo>
                    <a:pt x="90" y="6"/>
                  </a:lnTo>
                  <a:lnTo>
                    <a:pt x="92" y="13"/>
                  </a:lnTo>
                  <a:lnTo>
                    <a:pt x="94" y="4"/>
                  </a:lnTo>
                  <a:lnTo>
                    <a:pt x="96" y="12"/>
                  </a:lnTo>
                  <a:lnTo>
                    <a:pt x="98" y="15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5" y="18"/>
                  </a:lnTo>
                  <a:lnTo>
                    <a:pt x="108" y="10"/>
                  </a:lnTo>
                  <a:lnTo>
                    <a:pt x="109" y="1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5" name="Freeform 167"/>
            <p:cNvSpPr>
              <a:spLocks/>
            </p:cNvSpPr>
            <p:nvPr/>
          </p:nvSpPr>
          <p:spPr bwMode="auto">
            <a:xfrm>
              <a:off x="5646391" y="1474538"/>
              <a:ext cx="88900" cy="2303463"/>
            </a:xfrm>
            <a:custGeom>
              <a:avLst/>
              <a:gdLst>
                <a:gd name="T0" fmla="*/ 0 w 110"/>
                <a:gd name="T1" fmla="*/ 1517 h 2901"/>
                <a:gd name="T2" fmla="*/ 2 w 110"/>
                <a:gd name="T3" fmla="*/ 1518 h 2901"/>
                <a:gd name="T4" fmla="*/ 5 w 110"/>
                <a:gd name="T5" fmla="*/ 981 h 2901"/>
                <a:gd name="T6" fmla="*/ 7 w 110"/>
                <a:gd name="T7" fmla="*/ 84 h 2901"/>
                <a:gd name="T8" fmla="*/ 9 w 110"/>
                <a:gd name="T9" fmla="*/ 126 h 2901"/>
                <a:gd name="T10" fmla="*/ 12 w 110"/>
                <a:gd name="T11" fmla="*/ 92 h 2901"/>
                <a:gd name="T12" fmla="*/ 13 w 110"/>
                <a:gd name="T13" fmla="*/ 104 h 2901"/>
                <a:gd name="T14" fmla="*/ 16 w 110"/>
                <a:gd name="T15" fmla="*/ 122 h 2901"/>
                <a:gd name="T16" fmla="*/ 18 w 110"/>
                <a:gd name="T17" fmla="*/ 79 h 2901"/>
                <a:gd name="T18" fmla="*/ 20 w 110"/>
                <a:gd name="T19" fmla="*/ 121 h 2901"/>
                <a:gd name="T20" fmla="*/ 23 w 110"/>
                <a:gd name="T21" fmla="*/ 114 h 2901"/>
                <a:gd name="T22" fmla="*/ 25 w 110"/>
                <a:gd name="T23" fmla="*/ 77 h 2901"/>
                <a:gd name="T24" fmla="*/ 28 w 110"/>
                <a:gd name="T25" fmla="*/ 121 h 2901"/>
                <a:gd name="T26" fmla="*/ 29 w 110"/>
                <a:gd name="T27" fmla="*/ 76 h 2901"/>
                <a:gd name="T28" fmla="*/ 31 w 110"/>
                <a:gd name="T29" fmla="*/ 53 h 2901"/>
                <a:gd name="T30" fmla="*/ 34 w 110"/>
                <a:gd name="T31" fmla="*/ 73 h 2901"/>
                <a:gd name="T32" fmla="*/ 36 w 110"/>
                <a:gd name="T33" fmla="*/ 0 h 2901"/>
                <a:gd name="T34" fmla="*/ 38 w 110"/>
                <a:gd name="T35" fmla="*/ 90 h 2901"/>
                <a:gd name="T36" fmla="*/ 41 w 110"/>
                <a:gd name="T37" fmla="*/ 166 h 2901"/>
                <a:gd name="T38" fmla="*/ 42 w 110"/>
                <a:gd name="T39" fmla="*/ 125 h 2901"/>
                <a:gd name="T40" fmla="*/ 44 w 110"/>
                <a:gd name="T41" fmla="*/ 169 h 2901"/>
                <a:gd name="T42" fmla="*/ 47 w 110"/>
                <a:gd name="T43" fmla="*/ 164 h 2901"/>
                <a:gd name="T44" fmla="*/ 49 w 110"/>
                <a:gd name="T45" fmla="*/ 150 h 2901"/>
                <a:gd name="T46" fmla="*/ 52 w 110"/>
                <a:gd name="T47" fmla="*/ 197 h 2901"/>
                <a:gd name="T48" fmla="*/ 54 w 110"/>
                <a:gd name="T49" fmla="*/ 154 h 2901"/>
                <a:gd name="T50" fmla="*/ 55 w 110"/>
                <a:gd name="T51" fmla="*/ 146 h 2901"/>
                <a:gd name="T52" fmla="*/ 58 w 110"/>
                <a:gd name="T53" fmla="*/ 164 h 2901"/>
                <a:gd name="T54" fmla="*/ 60 w 110"/>
                <a:gd name="T55" fmla="*/ 101 h 2901"/>
                <a:gd name="T56" fmla="*/ 62 w 110"/>
                <a:gd name="T57" fmla="*/ 112 h 2901"/>
                <a:gd name="T58" fmla="*/ 65 w 110"/>
                <a:gd name="T59" fmla="*/ 91 h 2901"/>
                <a:gd name="T60" fmla="*/ 67 w 110"/>
                <a:gd name="T61" fmla="*/ 1415 h 2901"/>
                <a:gd name="T62" fmla="*/ 68 w 110"/>
                <a:gd name="T63" fmla="*/ 1521 h 2901"/>
                <a:gd name="T64" fmla="*/ 71 w 110"/>
                <a:gd name="T65" fmla="*/ 1523 h 2901"/>
                <a:gd name="T66" fmla="*/ 73 w 110"/>
                <a:gd name="T67" fmla="*/ 1518 h 2901"/>
                <a:gd name="T68" fmla="*/ 76 w 110"/>
                <a:gd name="T69" fmla="*/ 1517 h 2901"/>
                <a:gd name="T70" fmla="*/ 78 w 110"/>
                <a:gd name="T71" fmla="*/ 1519 h 2901"/>
                <a:gd name="T72" fmla="*/ 80 w 110"/>
                <a:gd name="T73" fmla="*/ 1518 h 2901"/>
                <a:gd name="T74" fmla="*/ 82 w 110"/>
                <a:gd name="T75" fmla="*/ 1519 h 2901"/>
                <a:gd name="T76" fmla="*/ 84 w 110"/>
                <a:gd name="T77" fmla="*/ 1518 h 2901"/>
                <a:gd name="T78" fmla="*/ 86 w 110"/>
                <a:gd name="T79" fmla="*/ 1521 h 2901"/>
                <a:gd name="T80" fmla="*/ 89 w 110"/>
                <a:gd name="T81" fmla="*/ 1519 h 2901"/>
                <a:gd name="T82" fmla="*/ 91 w 110"/>
                <a:gd name="T83" fmla="*/ 1521 h 2901"/>
                <a:gd name="T84" fmla="*/ 94 w 110"/>
                <a:gd name="T85" fmla="*/ 1929 h 2901"/>
                <a:gd name="T86" fmla="*/ 95 w 110"/>
                <a:gd name="T87" fmla="*/ 2884 h 2901"/>
                <a:gd name="T88" fmla="*/ 97 w 110"/>
                <a:gd name="T89" fmla="*/ 2882 h 2901"/>
                <a:gd name="T90" fmla="*/ 100 w 110"/>
                <a:gd name="T91" fmla="*/ 2853 h 2901"/>
                <a:gd name="T92" fmla="*/ 102 w 110"/>
                <a:gd name="T93" fmla="*/ 2886 h 2901"/>
                <a:gd name="T94" fmla="*/ 104 w 110"/>
                <a:gd name="T95" fmla="*/ 2869 h 2901"/>
                <a:gd name="T96" fmla="*/ 107 w 110"/>
                <a:gd name="T97" fmla="*/ 2861 h 2901"/>
                <a:gd name="T98" fmla="*/ 108 w 110"/>
                <a:gd name="T99" fmla="*/ 2901 h 2901"/>
                <a:gd name="T100" fmla="*/ 110 w 110"/>
                <a:gd name="T101" fmla="*/ 2865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901">
                  <a:moveTo>
                    <a:pt x="0" y="1517"/>
                  </a:moveTo>
                  <a:lnTo>
                    <a:pt x="2" y="1518"/>
                  </a:lnTo>
                  <a:lnTo>
                    <a:pt x="5" y="981"/>
                  </a:lnTo>
                  <a:lnTo>
                    <a:pt x="7" y="84"/>
                  </a:lnTo>
                  <a:lnTo>
                    <a:pt x="9" y="126"/>
                  </a:lnTo>
                  <a:lnTo>
                    <a:pt x="12" y="92"/>
                  </a:lnTo>
                  <a:lnTo>
                    <a:pt x="13" y="104"/>
                  </a:lnTo>
                  <a:lnTo>
                    <a:pt x="16" y="122"/>
                  </a:lnTo>
                  <a:lnTo>
                    <a:pt x="18" y="79"/>
                  </a:lnTo>
                  <a:lnTo>
                    <a:pt x="20" y="121"/>
                  </a:lnTo>
                  <a:lnTo>
                    <a:pt x="23" y="114"/>
                  </a:lnTo>
                  <a:lnTo>
                    <a:pt x="25" y="77"/>
                  </a:lnTo>
                  <a:lnTo>
                    <a:pt x="28" y="121"/>
                  </a:lnTo>
                  <a:lnTo>
                    <a:pt x="29" y="76"/>
                  </a:lnTo>
                  <a:lnTo>
                    <a:pt x="31" y="53"/>
                  </a:lnTo>
                  <a:lnTo>
                    <a:pt x="34" y="73"/>
                  </a:lnTo>
                  <a:lnTo>
                    <a:pt x="36" y="0"/>
                  </a:lnTo>
                  <a:lnTo>
                    <a:pt x="38" y="90"/>
                  </a:lnTo>
                  <a:lnTo>
                    <a:pt x="41" y="166"/>
                  </a:lnTo>
                  <a:lnTo>
                    <a:pt x="42" y="125"/>
                  </a:lnTo>
                  <a:lnTo>
                    <a:pt x="44" y="169"/>
                  </a:lnTo>
                  <a:lnTo>
                    <a:pt x="47" y="164"/>
                  </a:lnTo>
                  <a:lnTo>
                    <a:pt x="49" y="150"/>
                  </a:lnTo>
                  <a:lnTo>
                    <a:pt x="52" y="197"/>
                  </a:lnTo>
                  <a:lnTo>
                    <a:pt x="54" y="154"/>
                  </a:lnTo>
                  <a:lnTo>
                    <a:pt x="55" y="146"/>
                  </a:lnTo>
                  <a:lnTo>
                    <a:pt x="58" y="164"/>
                  </a:lnTo>
                  <a:lnTo>
                    <a:pt x="60" y="101"/>
                  </a:lnTo>
                  <a:lnTo>
                    <a:pt x="62" y="112"/>
                  </a:lnTo>
                  <a:lnTo>
                    <a:pt x="65" y="91"/>
                  </a:lnTo>
                  <a:lnTo>
                    <a:pt x="67" y="1415"/>
                  </a:lnTo>
                  <a:lnTo>
                    <a:pt x="68" y="1521"/>
                  </a:lnTo>
                  <a:lnTo>
                    <a:pt x="71" y="1523"/>
                  </a:lnTo>
                  <a:lnTo>
                    <a:pt x="73" y="1518"/>
                  </a:lnTo>
                  <a:lnTo>
                    <a:pt x="76" y="1517"/>
                  </a:lnTo>
                  <a:lnTo>
                    <a:pt x="78" y="1519"/>
                  </a:lnTo>
                  <a:lnTo>
                    <a:pt x="80" y="1518"/>
                  </a:lnTo>
                  <a:lnTo>
                    <a:pt x="82" y="1519"/>
                  </a:lnTo>
                  <a:lnTo>
                    <a:pt x="84" y="1518"/>
                  </a:lnTo>
                  <a:lnTo>
                    <a:pt x="86" y="1521"/>
                  </a:lnTo>
                  <a:lnTo>
                    <a:pt x="89" y="1519"/>
                  </a:lnTo>
                  <a:lnTo>
                    <a:pt x="91" y="1521"/>
                  </a:lnTo>
                  <a:lnTo>
                    <a:pt x="94" y="1929"/>
                  </a:lnTo>
                  <a:lnTo>
                    <a:pt x="95" y="2884"/>
                  </a:lnTo>
                  <a:lnTo>
                    <a:pt x="97" y="2882"/>
                  </a:lnTo>
                  <a:lnTo>
                    <a:pt x="100" y="2853"/>
                  </a:lnTo>
                  <a:lnTo>
                    <a:pt x="102" y="2886"/>
                  </a:lnTo>
                  <a:lnTo>
                    <a:pt x="104" y="2869"/>
                  </a:lnTo>
                  <a:lnTo>
                    <a:pt x="107" y="2861"/>
                  </a:lnTo>
                  <a:lnTo>
                    <a:pt x="108" y="2901"/>
                  </a:lnTo>
                  <a:lnTo>
                    <a:pt x="110" y="286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6" name="Freeform 168"/>
            <p:cNvSpPr>
              <a:spLocks/>
            </p:cNvSpPr>
            <p:nvPr/>
          </p:nvSpPr>
          <p:spPr bwMode="auto">
            <a:xfrm>
              <a:off x="5735291" y="1530100"/>
              <a:ext cx="87312" cy="2298700"/>
            </a:xfrm>
            <a:custGeom>
              <a:avLst/>
              <a:gdLst>
                <a:gd name="T0" fmla="*/ 0 w 111"/>
                <a:gd name="T1" fmla="*/ 2797 h 2896"/>
                <a:gd name="T2" fmla="*/ 3 w 111"/>
                <a:gd name="T3" fmla="*/ 2816 h 2896"/>
                <a:gd name="T4" fmla="*/ 5 w 111"/>
                <a:gd name="T5" fmla="*/ 2850 h 2896"/>
                <a:gd name="T6" fmla="*/ 8 w 111"/>
                <a:gd name="T7" fmla="*/ 2806 h 2896"/>
                <a:gd name="T8" fmla="*/ 10 w 111"/>
                <a:gd name="T9" fmla="*/ 2874 h 2896"/>
                <a:gd name="T10" fmla="*/ 11 w 111"/>
                <a:gd name="T11" fmla="*/ 2890 h 2896"/>
                <a:gd name="T12" fmla="*/ 14 w 111"/>
                <a:gd name="T13" fmla="*/ 2882 h 2896"/>
                <a:gd name="T14" fmla="*/ 16 w 111"/>
                <a:gd name="T15" fmla="*/ 2848 h 2896"/>
                <a:gd name="T16" fmla="*/ 18 w 111"/>
                <a:gd name="T17" fmla="*/ 2759 h 2896"/>
                <a:gd name="T18" fmla="*/ 21 w 111"/>
                <a:gd name="T19" fmla="*/ 2758 h 2896"/>
                <a:gd name="T20" fmla="*/ 23 w 111"/>
                <a:gd name="T21" fmla="*/ 2794 h 2896"/>
                <a:gd name="T22" fmla="*/ 26 w 111"/>
                <a:gd name="T23" fmla="*/ 2752 h 2896"/>
                <a:gd name="T24" fmla="*/ 27 w 111"/>
                <a:gd name="T25" fmla="*/ 2776 h 2896"/>
                <a:gd name="T26" fmla="*/ 29 w 111"/>
                <a:gd name="T27" fmla="*/ 2795 h 2896"/>
                <a:gd name="T28" fmla="*/ 32 w 111"/>
                <a:gd name="T29" fmla="*/ 2759 h 2896"/>
                <a:gd name="T30" fmla="*/ 34 w 111"/>
                <a:gd name="T31" fmla="*/ 2817 h 2896"/>
                <a:gd name="T32" fmla="*/ 37 w 111"/>
                <a:gd name="T33" fmla="*/ 2821 h 2896"/>
                <a:gd name="T34" fmla="*/ 39 w 111"/>
                <a:gd name="T35" fmla="*/ 2817 h 2896"/>
                <a:gd name="T36" fmla="*/ 40 w 111"/>
                <a:gd name="T37" fmla="*/ 2896 h 2896"/>
                <a:gd name="T38" fmla="*/ 43 w 111"/>
                <a:gd name="T39" fmla="*/ 2055 h 2896"/>
                <a:gd name="T40" fmla="*/ 45 w 111"/>
                <a:gd name="T41" fmla="*/ 1436 h 2896"/>
                <a:gd name="T42" fmla="*/ 47 w 111"/>
                <a:gd name="T43" fmla="*/ 1447 h 2896"/>
                <a:gd name="T44" fmla="*/ 50 w 111"/>
                <a:gd name="T45" fmla="*/ 1448 h 2896"/>
                <a:gd name="T46" fmla="*/ 52 w 111"/>
                <a:gd name="T47" fmla="*/ 1447 h 2896"/>
                <a:gd name="T48" fmla="*/ 53 w 111"/>
                <a:gd name="T49" fmla="*/ 1447 h 2896"/>
                <a:gd name="T50" fmla="*/ 56 w 111"/>
                <a:gd name="T51" fmla="*/ 1442 h 2896"/>
                <a:gd name="T52" fmla="*/ 58 w 111"/>
                <a:gd name="T53" fmla="*/ 1448 h 2896"/>
                <a:gd name="T54" fmla="*/ 61 w 111"/>
                <a:gd name="T55" fmla="*/ 1449 h 2896"/>
                <a:gd name="T56" fmla="*/ 63 w 111"/>
                <a:gd name="T57" fmla="*/ 1447 h 2896"/>
                <a:gd name="T58" fmla="*/ 65 w 111"/>
                <a:gd name="T59" fmla="*/ 1449 h 2896"/>
                <a:gd name="T60" fmla="*/ 67 w 111"/>
                <a:gd name="T61" fmla="*/ 1449 h 2896"/>
                <a:gd name="T62" fmla="*/ 69 w 111"/>
                <a:gd name="T63" fmla="*/ 1449 h 2896"/>
                <a:gd name="T64" fmla="*/ 71 w 111"/>
                <a:gd name="T65" fmla="*/ 314 h 2896"/>
                <a:gd name="T66" fmla="*/ 74 w 111"/>
                <a:gd name="T67" fmla="*/ 141 h 2896"/>
                <a:gd name="T68" fmla="*/ 76 w 111"/>
                <a:gd name="T69" fmla="*/ 106 h 2896"/>
                <a:gd name="T70" fmla="*/ 79 w 111"/>
                <a:gd name="T71" fmla="*/ 110 h 2896"/>
                <a:gd name="T72" fmla="*/ 80 w 111"/>
                <a:gd name="T73" fmla="*/ 134 h 2896"/>
                <a:gd name="T74" fmla="*/ 82 w 111"/>
                <a:gd name="T75" fmla="*/ 93 h 2896"/>
                <a:gd name="T76" fmla="*/ 85 w 111"/>
                <a:gd name="T77" fmla="*/ 115 h 2896"/>
                <a:gd name="T78" fmla="*/ 87 w 111"/>
                <a:gd name="T79" fmla="*/ 117 h 2896"/>
                <a:gd name="T80" fmla="*/ 89 w 111"/>
                <a:gd name="T81" fmla="*/ 76 h 2896"/>
                <a:gd name="T82" fmla="*/ 92 w 111"/>
                <a:gd name="T83" fmla="*/ 112 h 2896"/>
                <a:gd name="T84" fmla="*/ 93 w 111"/>
                <a:gd name="T85" fmla="*/ 78 h 2896"/>
                <a:gd name="T86" fmla="*/ 95 w 111"/>
                <a:gd name="T87" fmla="*/ 46 h 2896"/>
                <a:gd name="T88" fmla="*/ 98 w 111"/>
                <a:gd name="T89" fmla="*/ 75 h 2896"/>
                <a:gd name="T90" fmla="*/ 100 w 111"/>
                <a:gd name="T91" fmla="*/ 0 h 2896"/>
                <a:gd name="T92" fmla="*/ 103 w 111"/>
                <a:gd name="T93" fmla="*/ 86 h 2896"/>
                <a:gd name="T94" fmla="*/ 105 w 111"/>
                <a:gd name="T95" fmla="*/ 171 h 2896"/>
                <a:gd name="T96" fmla="*/ 106 w 111"/>
                <a:gd name="T97" fmla="*/ 123 h 2896"/>
                <a:gd name="T98" fmla="*/ 109 w 111"/>
                <a:gd name="T99" fmla="*/ 157 h 2896"/>
                <a:gd name="T100" fmla="*/ 111 w 111"/>
                <a:gd name="T101" fmla="*/ 155 h 2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896">
                  <a:moveTo>
                    <a:pt x="0" y="2797"/>
                  </a:moveTo>
                  <a:lnTo>
                    <a:pt x="3" y="2816"/>
                  </a:lnTo>
                  <a:lnTo>
                    <a:pt x="5" y="2850"/>
                  </a:lnTo>
                  <a:lnTo>
                    <a:pt x="8" y="2806"/>
                  </a:lnTo>
                  <a:lnTo>
                    <a:pt x="10" y="2874"/>
                  </a:lnTo>
                  <a:lnTo>
                    <a:pt x="11" y="2890"/>
                  </a:lnTo>
                  <a:lnTo>
                    <a:pt x="14" y="2882"/>
                  </a:lnTo>
                  <a:lnTo>
                    <a:pt x="16" y="2848"/>
                  </a:lnTo>
                  <a:lnTo>
                    <a:pt x="18" y="2759"/>
                  </a:lnTo>
                  <a:lnTo>
                    <a:pt x="21" y="2758"/>
                  </a:lnTo>
                  <a:lnTo>
                    <a:pt x="23" y="2794"/>
                  </a:lnTo>
                  <a:lnTo>
                    <a:pt x="26" y="2752"/>
                  </a:lnTo>
                  <a:lnTo>
                    <a:pt x="27" y="2776"/>
                  </a:lnTo>
                  <a:lnTo>
                    <a:pt x="29" y="2795"/>
                  </a:lnTo>
                  <a:lnTo>
                    <a:pt x="32" y="2759"/>
                  </a:lnTo>
                  <a:lnTo>
                    <a:pt x="34" y="2817"/>
                  </a:lnTo>
                  <a:lnTo>
                    <a:pt x="37" y="2821"/>
                  </a:lnTo>
                  <a:lnTo>
                    <a:pt x="39" y="2817"/>
                  </a:lnTo>
                  <a:lnTo>
                    <a:pt x="40" y="2896"/>
                  </a:lnTo>
                  <a:lnTo>
                    <a:pt x="43" y="2055"/>
                  </a:lnTo>
                  <a:lnTo>
                    <a:pt x="45" y="1436"/>
                  </a:lnTo>
                  <a:lnTo>
                    <a:pt x="47" y="1447"/>
                  </a:lnTo>
                  <a:lnTo>
                    <a:pt x="50" y="1448"/>
                  </a:lnTo>
                  <a:lnTo>
                    <a:pt x="52" y="1447"/>
                  </a:lnTo>
                  <a:lnTo>
                    <a:pt x="53" y="1447"/>
                  </a:lnTo>
                  <a:lnTo>
                    <a:pt x="56" y="1442"/>
                  </a:lnTo>
                  <a:lnTo>
                    <a:pt x="58" y="1448"/>
                  </a:lnTo>
                  <a:lnTo>
                    <a:pt x="61" y="1449"/>
                  </a:lnTo>
                  <a:lnTo>
                    <a:pt x="63" y="1447"/>
                  </a:lnTo>
                  <a:lnTo>
                    <a:pt x="65" y="1449"/>
                  </a:lnTo>
                  <a:lnTo>
                    <a:pt x="67" y="1449"/>
                  </a:lnTo>
                  <a:lnTo>
                    <a:pt x="69" y="1449"/>
                  </a:lnTo>
                  <a:lnTo>
                    <a:pt x="71" y="314"/>
                  </a:lnTo>
                  <a:lnTo>
                    <a:pt x="74" y="141"/>
                  </a:lnTo>
                  <a:lnTo>
                    <a:pt x="76" y="106"/>
                  </a:lnTo>
                  <a:lnTo>
                    <a:pt x="79" y="110"/>
                  </a:lnTo>
                  <a:lnTo>
                    <a:pt x="80" y="134"/>
                  </a:lnTo>
                  <a:lnTo>
                    <a:pt x="82" y="93"/>
                  </a:lnTo>
                  <a:lnTo>
                    <a:pt x="85" y="115"/>
                  </a:lnTo>
                  <a:lnTo>
                    <a:pt x="87" y="117"/>
                  </a:lnTo>
                  <a:lnTo>
                    <a:pt x="89" y="76"/>
                  </a:lnTo>
                  <a:lnTo>
                    <a:pt x="92" y="112"/>
                  </a:lnTo>
                  <a:lnTo>
                    <a:pt x="93" y="78"/>
                  </a:lnTo>
                  <a:lnTo>
                    <a:pt x="95" y="46"/>
                  </a:lnTo>
                  <a:lnTo>
                    <a:pt x="98" y="75"/>
                  </a:lnTo>
                  <a:lnTo>
                    <a:pt x="100" y="0"/>
                  </a:lnTo>
                  <a:lnTo>
                    <a:pt x="103" y="86"/>
                  </a:lnTo>
                  <a:lnTo>
                    <a:pt x="105" y="171"/>
                  </a:lnTo>
                  <a:lnTo>
                    <a:pt x="106" y="123"/>
                  </a:lnTo>
                  <a:lnTo>
                    <a:pt x="109" y="157"/>
                  </a:lnTo>
                  <a:lnTo>
                    <a:pt x="111" y="15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7" name="Freeform 169"/>
            <p:cNvSpPr>
              <a:spLocks/>
            </p:cNvSpPr>
            <p:nvPr/>
          </p:nvSpPr>
          <p:spPr bwMode="auto">
            <a:xfrm>
              <a:off x="5822603" y="1572963"/>
              <a:ext cx="87312" cy="2282825"/>
            </a:xfrm>
            <a:custGeom>
              <a:avLst/>
              <a:gdLst>
                <a:gd name="T0" fmla="*/ 0 w 111"/>
                <a:gd name="T1" fmla="*/ 101 h 2877"/>
                <a:gd name="T2" fmla="*/ 2 w 111"/>
                <a:gd name="T3" fmla="*/ 68 h 2877"/>
                <a:gd name="T4" fmla="*/ 5 w 111"/>
                <a:gd name="T5" fmla="*/ 106 h 2877"/>
                <a:gd name="T6" fmla="*/ 7 w 111"/>
                <a:gd name="T7" fmla="*/ 74 h 2877"/>
                <a:gd name="T8" fmla="*/ 8 w 111"/>
                <a:gd name="T9" fmla="*/ 51 h 2877"/>
                <a:gd name="T10" fmla="*/ 11 w 111"/>
                <a:gd name="T11" fmla="*/ 76 h 2877"/>
                <a:gd name="T12" fmla="*/ 13 w 111"/>
                <a:gd name="T13" fmla="*/ 6 h 2877"/>
                <a:gd name="T14" fmla="*/ 16 w 111"/>
                <a:gd name="T15" fmla="*/ 0 h 2877"/>
                <a:gd name="T16" fmla="*/ 18 w 111"/>
                <a:gd name="T17" fmla="*/ 1045 h 2877"/>
                <a:gd name="T18" fmla="*/ 20 w 111"/>
                <a:gd name="T19" fmla="*/ 1400 h 2877"/>
                <a:gd name="T20" fmla="*/ 23 w 111"/>
                <a:gd name="T21" fmla="*/ 1400 h 2877"/>
                <a:gd name="T22" fmla="*/ 24 w 111"/>
                <a:gd name="T23" fmla="*/ 1399 h 2877"/>
                <a:gd name="T24" fmla="*/ 26 w 111"/>
                <a:gd name="T25" fmla="*/ 1397 h 2877"/>
                <a:gd name="T26" fmla="*/ 29 w 111"/>
                <a:gd name="T27" fmla="*/ 1400 h 2877"/>
                <a:gd name="T28" fmla="*/ 31 w 111"/>
                <a:gd name="T29" fmla="*/ 1399 h 2877"/>
                <a:gd name="T30" fmla="*/ 34 w 111"/>
                <a:gd name="T31" fmla="*/ 1394 h 2877"/>
                <a:gd name="T32" fmla="*/ 36 w 111"/>
                <a:gd name="T33" fmla="*/ 1397 h 2877"/>
                <a:gd name="T34" fmla="*/ 37 w 111"/>
                <a:gd name="T35" fmla="*/ 1394 h 2877"/>
                <a:gd name="T36" fmla="*/ 40 w 111"/>
                <a:gd name="T37" fmla="*/ 1396 h 2877"/>
                <a:gd name="T38" fmla="*/ 42 w 111"/>
                <a:gd name="T39" fmla="*/ 1401 h 2877"/>
                <a:gd name="T40" fmla="*/ 44 w 111"/>
                <a:gd name="T41" fmla="*/ 1574 h 2877"/>
                <a:gd name="T42" fmla="*/ 47 w 111"/>
                <a:gd name="T43" fmla="*/ 2669 h 2877"/>
                <a:gd name="T44" fmla="*/ 49 w 111"/>
                <a:gd name="T45" fmla="*/ 2701 h 2877"/>
                <a:gd name="T46" fmla="*/ 50 w 111"/>
                <a:gd name="T47" fmla="*/ 2723 h 2877"/>
                <a:gd name="T48" fmla="*/ 53 w 111"/>
                <a:gd name="T49" fmla="*/ 2699 h 2877"/>
                <a:gd name="T50" fmla="*/ 55 w 111"/>
                <a:gd name="T51" fmla="*/ 2745 h 2877"/>
                <a:gd name="T52" fmla="*/ 58 w 111"/>
                <a:gd name="T53" fmla="*/ 2744 h 2877"/>
                <a:gd name="T54" fmla="*/ 60 w 111"/>
                <a:gd name="T55" fmla="*/ 2732 h 2877"/>
                <a:gd name="T56" fmla="*/ 63 w 111"/>
                <a:gd name="T57" fmla="*/ 2788 h 2877"/>
                <a:gd name="T58" fmla="*/ 64 w 111"/>
                <a:gd name="T59" fmla="*/ 2764 h 2877"/>
                <a:gd name="T60" fmla="*/ 66 w 111"/>
                <a:gd name="T61" fmla="*/ 2776 h 2877"/>
                <a:gd name="T62" fmla="*/ 69 w 111"/>
                <a:gd name="T63" fmla="*/ 2822 h 2877"/>
                <a:gd name="T64" fmla="*/ 71 w 111"/>
                <a:gd name="T65" fmla="*/ 2782 h 2877"/>
                <a:gd name="T66" fmla="*/ 73 w 111"/>
                <a:gd name="T67" fmla="*/ 2842 h 2877"/>
                <a:gd name="T68" fmla="*/ 76 w 111"/>
                <a:gd name="T69" fmla="*/ 2877 h 2877"/>
                <a:gd name="T70" fmla="*/ 77 w 111"/>
                <a:gd name="T71" fmla="*/ 2815 h 2877"/>
                <a:gd name="T72" fmla="*/ 79 w 111"/>
                <a:gd name="T73" fmla="*/ 2710 h 2877"/>
                <a:gd name="T74" fmla="*/ 82 w 111"/>
                <a:gd name="T75" fmla="*/ 2703 h 2877"/>
                <a:gd name="T76" fmla="*/ 84 w 111"/>
                <a:gd name="T77" fmla="*/ 2698 h 2877"/>
                <a:gd name="T78" fmla="*/ 87 w 111"/>
                <a:gd name="T79" fmla="*/ 2745 h 2877"/>
                <a:gd name="T80" fmla="*/ 89 w 111"/>
                <a:gd name="T81" fmla="*/ 2711 h 2877"/>
                <a:gd name="T82" fmla="*/ 90 w 111"/>
                <a:gd name="T83" fmla="*/ 2733 h 2877"/>
                <a:gd name="T84" fmla="*/ 93 w 111"/>
                <a:gd name="T85" fmla="*/ 2764 h 2877"/>
                <a:gd name="T86" fmla="*/ 95 w 111"/>
                <a:gd name="T87" fmla="*/ 2728 h 2877"/>
                <a:gd name="T88" fmla="*/ 97 w 111"/>
                <a:gd name="T89" fmla="*/ 2791 h 2877"/>
                <a:gd name="T90" fmla="*/ 100 w 111"/>
                <a:gd name="T91" fmla="*/ 2808 h 2877"/>
                <a:gd name="T92" fmla="*/ 102 w 111"/>
                <a:gd name="T93" fmla="*/ 2799 h 2877"/>
                <a:gd name="T94" fmla="*/ 103 w 111"/>
                <a:gd name="T95" fmla="*/ 1804 h 2877"/>
                <a:gd name="T96" fmla="*/ 106 w 111"/>
                <a:gd name="T97" fmla="*/ 1395 h 2877"/>
                <a:gd name="T98" fmla="*/ 108 w 111"/>
                <a:gd name="T99" fmla="*/ 1385 h 2877"/>
                <a:gd name="T100" fmla="*/ 111 w 111"/>
                <a:gd name="T101" fmla="*/ 1394 h 2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877">
                  <a:moveTo>
                    <a:pt x="0" y="101"/>
                  </a:moveTo>
                  <a:lnTo>
                    <a:pt x="2" y="68"/>
                  </a:lnTo>
                  <a:lnTo>
                    <a:pt x="5" y="106"/>
                  </a:lnTo>
                  <a:lnTo>
                    <a:pt x="7" y="74"/>
                  </a:lnTo>
                  <a:lnTo>
                    <a:pt x="8" y="51"/>
                  </a:lnTo>
                  <a:lnTo>
                    <a:pt x="11" y="76"/>
                  </a:lnTo>
                  <a:lnTo>
                    <a:pt x="13" y="6"/>
                  </a:lnTo>
                  <a:lnTo>
                    <a:pt x="16" y="0"/>
                  </a:lnTo>
                  <a:lnTo>
                    <a:pt x="18" y="1045"/>
                  </a:lnTo>
                  <a:lnTo>
                    <a:pt x="20" y="1400"/>
                  </a:lnTo>
                  <a:lnTo>
                    <a:pt x="23" y="1400"/>
                  </a:lnTo>
                  <a:lnTo>
                    <a:pt x="24" y="1399"/>
                  </a:lnTo>
                  <a:lnTo>
                    <a:pt x="26" y="1397"/>
                  </a:lnTo>
                  <a:lnTo>
                    <a:pt x="29" y="1400"/>
                  </a:lnTo>
                  <a:lnTo>
                    <a:pt x="31" y="1399"/>
                  </a:lnTo>
                  <a:lnTo>
                    <a:pt x="34" y="1394"/>
                  </a:lnTo>
                  <a:lnTo>
                    <a:pt x="36" y="1397"/>
                  </a:lnTo>
                  <a:lnTo>
                    <a:pt x="37" y="1394"/>
                  </a:lnTo>
                  <a:lnTo>
                    <a:pt x="40" y="1396"/>
                  </a:lnTo>
                  <a:lnTo>
                    <a:pt x="42" y="1401"/>
                  </a:lnTo>
                  <a:lnTo>
                    <a:pt x="44" y="1574"/>
                  </a:lnTo>
                  <a:lnTo>
                    <a:pt x="47" y="2669"/>
                  </a:lnTo>
                  <a:lnTo>
                    <a:pt x="49" y="2701"/>
                  </a:lnTo>
                  <a:lnTo>
                    <a:pt x="50" y="2723"/>
                  </a:lnTo>
                  <a:lnTo>
                    <a:pt x="53" y="2699"/>
                  </a:lnTo>
                  <a:lnTo>
                    <a:pt x="55" y="2745"/>
                  </a:lnTo>
                  <a:lnTo>
                    <a:pt x="58" y="2744"/>
                  </a:lnTo>
                  <a:lnTo>
                    <a:pt x="60" y="2732"/>
                  </a:lnTo>
                  <a:lnTo>
                    <a:pt x="63" y="2788"/>
                  </a:lnTo>
                  <a:lnTo>
                    <a:pt x="64" y="2764"/>
                  </a:lnTo>
                  <a:lnTo>
                    <a:pt x="66" y="2776"/>
                  </a:lnTo>
                  <a:lnTo>
                    <a:pt x="69" y="2822"/>
                  </a:lnTo>
                  <a:lnTo>
                    <a:pt x="71" y="2782"/>
                  </a:lnTo>
                  <a:lnTo>
                    <a:pt x="73" y="2842"/>
                  </a:lnTo>
                  <a:lnTo>
                    <a:pt x="76" y="2877"/>
                  </a:lnTo>
                  <a:lnTo>
                    <a:pt x="77" y="2815"/>
                  </a:lnTo>
                  <a:lnTo>
                    <a:pt x="79" y="2710"/>
                  </a:lnTo>
                  <a:lnTo>
                    <a:pt x="82" y="2703"/>
                  </a:lnTo>
                  <a:lnTo>
                    <a:pt x="84" y="2698"/>
                  </a:lnTo>
                  <a:lnTo>
                    <a:pt x="87" y="2745"/>
                  </a:lnTo>
                  <a:lnTo>
                    <a:pt x="89" y="2711"/>
                  </a:lnTo>
                  <a:lnTo>
                    <a:pt x="90" y="2733"/>
                  </a:lnTo>
                  <a:lnTo>
                    <a:pt x="93" y="2764"/>
                  </a:lnTo>
                  <a:lnTo>
                    <a:pt x="95" y="2728"/>
                  </a:lnTo>
                  <a:lnTo>
                    <a:pt x="97" y="2791"/>
                  </a:lnTo>
                  <a:lnTo>
                    <a:pt x="100" y="2808"/>
                  </a:lnTo>
                  <a:lnTo>
                    <a:pt x="102" y="2799"/>
                  </a:lnTo>
                  <a:lnTo>
                    <a:pt x="103" y="1804"/>
                  </a:lnTo>
                  <a:lnTo>
                    <a:pt x="106" y="1395"/>
                  </a:lnTo>
                  <a:lnTo>
                    <a:pt x="108" y="1385"/>
                  </a:lnTo>
                  <a:lnTo>
                    <a:pt x="111" y="139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8" name="Freeform 170"/>
            <p:cNvSpPr>
              <a:spLocks/>
            </p:cNvSpPr>
            <p:nvPr/>
          </p:nvSpPr>
          <p:spPr bwMode="auto">
            <a:xfrm>
              <a:off x="5909916" y="1526925"/>
              <a:ext cx="88900" cy="2244725"/>
            </a:xfrm>
            <a:custGeom>
              <a:avLst/>
              <a:gdLst>
                <a:gd name="T0" fmla="*/ 0 w 110"/>
                <a:gd name="T1" fmla="*/ 1451 h 2829"/>
                <a:gd name="T2" fmla="*/ 2 w 110"/>
                <a:gd name="T3" fmla="*/ 1456 h 2829"/>
                <a:gd name="T4" fmla="*/ 4 w 110"/>
                <a:gd name="T5" fmla="*/ 1448 h 2829"/>
                <a:gd name="T6" fmla="*/ 6 w 110"/>
                <a:gd name="T7" fmla="*/ 1450 h 2829"/>
                <a:gd name="T8" fmla="*/ 8 w 110"/>
                <a:gd name="T9" fmla="*/ 1447 h 2829"/>
                <a:gd name="T10" fmla="*/ 10 w 110"/>
                <a:gd name="T11" fmla="*/ 1452 h 2829"/>
                <a:gd name="T12" fmla="*/ 13 w 110"/>
                <a:gd name="T13" fmla="*/ 1454 h 2829"/>
                <a:gd name="T14" fmla="*/ 15 w 110"/>
                <a:gd name="T15" fmla="*/ 1453 h 2829"/>
                <a:gd name="T16" fmla="*/ 18 w 110"/>
                <a:gd name="T17" fmla="*/ 1452 h 2829"/>
                <a:gd name="T18" fmla="*/ 20 w 110"/>
                <a:gd name="T19" fmla="*/ 1073 h 2829"/>
                <a:gd name="T20" fmla="*/ 21 w 110"/>
                <a:gd name="T21" fmla="*/ 160 h 2829"/>
                <a:gd name="T22" fmla="*/ 24 w 110"/>
                <a:gd name="T23" fmla="*/ 102 h 2829"/>
                <a:gd name="T24" fmla="*/ 26 w 110"/>
                <a:gd name="T25" fmla="*/ 142 h 2829"/>
                <a:gd name="T26" fmla="*/ 28 w 110"/>
                <a:gd name="T27" fmla="*/ 110 h 2829"/>
                <a:gd name="T28" fmla="*/ 31 w 110"/>
                <a:gd name="T29" fmla="*/ 104 h 2829"/>
                <a:gd name="T30" fmla="*/ 33 w 110"/>
                <a:gd name="T31" fmla="*/ 131 h 2829"/>
                <a:gd name="T32" fmla="*/ 34 w 110"/>
                <a:gd name="T33" fmla="*/ 87 h 2829"/>
                <a:gd name="T34" fmla="*/ 37 w 110"/>
                <a:gd name="T35" fmla="*/ 97 h 2829"/>
                <a:gd name="T36" fmla="*/ 39 w 110"/>
                <a:gd name="T37" fmla="*/ 99 h 2829"/>
                <a:gd name="T38" fmla="*/ 42 w 110"/>
                <a:gd name="T39" fmla="*/ 44 h 2829"/>
                <a:gd name="T40" fmla="*/ 44 w 110"/>
                <a:gd name="T41" fmla="*/ 75 h 2829"/>
                <a:gd name="T42" fmla="*/ 46 w 110"/>
                <a:gd name="T43" fmla="*/ 48 h 2829"/>
                <a:gd name="T44" fmla="*/ 48 w 110"/>
                <a:gd name="T45" fmla="*/ 0 h 2829"/>
                <a:gd name="T46" fmla="*/ 50 w 110"/>
                <a:gd name="T47" fmla="*/ 4 h 2829"/>
                <a:gd name="T48" fmla="*/ 52 w 110"/>
                <a:gd name="T49" fmla="*/ 128 h 2829"/>
                <a:gd name="T50" fmla="*/ 55 w 110"/>
                <a:gd name="T51" fmla="*/ 136 h 2829"/>
                <a:gd name="T52" fmla="*/ 57 w 110"/>
                <a:gd name="T53" fmla="*/ 160 h 2829"/>
                <a:gd name="T54" fmla="*/ 60 w 110"/>
                <a:gd name="T55" fmla="*/ 116 h 2829"/>
                <a:gd name="T56" fmla="*/ 61 w 110"/>
                <a:gd name="T57" fmla="*/ 144 h 2829"/>
                <a:gd name="T58" fmla="*/ 63 w 110"/>
                <a:gd name="T59" fmla="*/ 145 h 2829"/>
                <a:gd name="T60" fmla="*/ 66 w 110"/>
                <a:gd name="T61" fmla="*/ 104 h 2829"/>
                <a:gd name="T62" fmla="*/ 68 w 110"/>
                <a:gd name="T63" fmla="*/ 144 h 2829"/>
                <a:gd name="T64" fmla="*/ 70 w 110"/>
                <a:gd name="T65" fmla="*/ 104 h 2829"/>
                <a:gd name="T66" fmla="*/ 73 w 110"/>
                <a:gd name="T67" fmla="*/ 77 h 2829"/>
                <a:gd name="T68" fmla="*/ 74 w 110"/>
                <a:gd name="T69" fmla="*/ 101 h 2829"/>
                <a:gd name="T70" fmla="*/ 76 w 110"/>
                <a:gd name="T71" fmla="*/ 25 h 2829"/>
                <a:gd name="T72" fmla="*/ 79 w 110"/>
                <a:gd name="T73" fmla="*/ 1340 h 2829"/>
                <a:gd name="T74" fmla="*/ 81 w 110"/>
                <a:gd name="T75" fmla="*/ 1458 h 2829"/>
                <a:gd name="T76" fmla="*/ 84 w 110"/>
                <a:gd name="T77" fmla="*/ 1453 h 2829"/>
                <a:gd name="T78" fmla="*/ 86 w 110"/>
                <a:gd name="T79" fmla="*/ 1457 h 2829"/>
                <a:gd name="T80" fmla="*/ 87 w 110"/>
                <a:gd name="T81" fmla="*/ 1456 h 2829"/>
                <a:gd name="T82" fmla="*/ 90 w 110"/>
                <a:gd name="T83" fmla="*/ 1454 h 2829"/>
                <a:gd name="T84" fmla="*/ 92 w 110"/>
                <a:gd name="T85" fmla="*/ 1442 h 2829"/>
                <a:gd name="T86" fmla="*/ 95 w 110"/>
                <a:gd name="T87" fmla="*/ 1453 h 2829"/>
                <a:gd name="T88" fmla="*/ 97 w 110"/>
                <a:gd name="T89" fmla="*/ 1453 h 2829"/>
                <a:gd name="T90" fmla="*/ 99 w 110"/>
                <a:gd name="T91" fmla="*/ 1453 h 2829"/>
                <a:gd name="T92" fmla="*/ 101 w 110"/>
                <a:gd name="T93" fmla="*/ 1452 h 2829"/>
                <a:gd name="T94" fmla="*/ 103 w 110"/>
                <a:gd name="T95" fmla="*/ 1459 h 2829"/>
                <a:gd name="T96" fmla="*/ 105 w 110"/>
                <a:gd name="T97" fmla="*/ 2526 h 2829"/>
                <a:gd name="T98" fmla="*/ 108 w 110"/>
                <a:gd name="T99" fmla="*/ 2829 h 2829"/>
                <a:gd name="T100" fmla="*/ 110 w 110"/>
                <a:gd name="T101" fmla="*/ 2791 h 2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829">
                  <a:moveTo>
                    <a:pt x="0" y="1451"/>
                  </a:moveTo>
                  <a:lnTo>
                    <a:pt x="2" y="1456"/>
                  </a:lnTo>
                  <a:lnTo>
                    <a:pt x="4" y="1448"/>
                  </a:lnTo>
                  <a:lnTo>
                    <a:pt x="6" y="1450"/>
                  </a:lnTo>
                  <a:lnTo>
                    <a:pt x="8" y="1447"/>
                  </a:lnTo>
                  <a:lnTo>
                    <a:pt x="10" y="1452"/>
                  </a:lnTo>
                  <a:lnTo>
                    <a:pt x="13" y="1454"/>
                  </a:lnTo>
                  <a:lnTo>
                    <a:pt x="15" y="1453"/>
                  </a:lnTo>
                  <a:lnTo>
                    <a:pt x="18" y="1452"/>
                  </a:lnTo>
                  <a:lnTo>
                    <a:pt x="20" y="1073"/>
                  </a:lnTo>
                  <a:lnTo>
                    <a:pt x="21" y="160"/>
                  </a:lnTo>
                  <a:lnTo>
                    <a:pt x="24" y="102"/>
                  </a:lnTo>
                  <a:lnTo>
                    <a:pt x="26" y="142"/>
                  </a:lnTo>
                  <a:lnTo>
                    <a:pt x="28" y="110"/>
                  </a:lnTo>
                  <a:lnTo>
                    <a:pt x="31" y="104"/>
                  </a:lnTo>
                  <a:lnTo>
                    <a:pt x="33" y="131"/>
                  </a:lnTo>
                  <a:lnTo>
                    <a:pt x="34" y="87"/>
                  </a:lnTo>
                  <a:lnTo>
                    <a:pt x="37" y="97"/>
                  </a:lnTo>
                  <a:lnTo>
                    <a:pt x="39" y="99"/>
                  </a:lnTo>
                  <a:lnTo>
                    <a:pt x="42" y="44"/>
                  </a:lnTo>
                  <a:lnTo>
                    <a:pt x="44" y="75"/>
                  </a:lnTo>
                  <a:lnTo>
                    <a:pt x="46" y="48"/>
                  </a:lnTo>
                  <a:lnTo>
                    <a:pt x="48" y="0"/>
                  </a:lnTo>
                  <a:lnTo>
                    <a:pt x="50" y="4"/>
                  </a:lnTo>
                  <a:lnTo>
                    <a:pt x="52" y="128"/>
                  </a:lnTo>
                  <a:lnTo>
                    <a:pt x="55" y="136"/>
                  </a:lnTo>
                  <a:lnTo>
                    <a:pt x="57" y="160"/>
                  </a:lnTo>
                  <a:lnTo>
                    <a:pt x="60" y="116"/>
                  </a:lnTo>
                  <a:lnTo>
                    <a:pt x="61" y="144"/>
                  </a:lnTo>
                  <a:lnTo>
                    <a:pt x="63" y="145"/>
                  </a:lnTo>
                  <a:lnTo>
                    <a:pt x="66" y="104"/>
                  </a:lnTo>
                  <a:lnTo>
                    <a:pt x="68" y="144"/>
                  </a:lnTo>
                  <a:lnTo>
                    <a:pt x="70" y="104"/>
                  </a:lnTo>
                  <a:lnTo>
                    <a:pt x="73" y="77"/>
                  </a:lnTo>
                  <a:lnTo>
                    <a:pt x="74" y="101"/>
                  </a:lnTo>
                  <a:lnTo>
                    <a:pt x="76" y="25"/>
                  </a:lnTo>
                  <a:lnTo>
                    <a:pt x="79" y="1340"/>
                  </a:lnTo>
                  <a:lnTo>
                    <a:pt x="81" y="1458"/>
                  </a:lnTo>
                  <a:lnTo>
                    <a:pt x="84" y="1453"/>
                  </a:lnTo>
                  <a:lnTo>
                    <a:pt x="86" y="1457"/>
                  </a:lnTo>
                  <a:lnTo>
                    <a:pt x="87" y="1456"/>
                  </a:lnTo>
                  <a:lnTo>
                    <a:pt x="90" y="1454"/>
                  </a:lnTo>
                  <a:lnTo>
                    <a:pt x="92" y="1442"/>
                  </a:lnTo>
                  <a:lnTo>
                    <a:pt x="95" y="1453"/>
                  </a:lnTo>
                  <a:lnTo>
                    <a:pt x="97" y="1453"/>
                  </a:lnTo>
                  <a:lnTo>
                    <a:pt x="99" y="1453"/>
                  </a:lnTo>
                  <a:lnTo>
                    <a:pt x="101" y="1452"/>
                  </a:lnTo>
                  <a:lnTo>
                    <a:pt x="103" y="1459"/>
                  </a:lnTo>
                  <a:lnTo>
                    <a:pt x="105" y="2526"/>
                  </a:lnTo>
                  <a:lnTo>
                    <a:pt x="108" y="2829"/>
                  </a:lnTo>
                  <a:lnTo>
                    <a:pt x="110" y="279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9" name="Freeform 171"/>
            <p:cNvSpPr>
              <a:spLocks/>
            </p:cNvSpPr>
            <p:nvPr/>
          </p:nvSpPr>
          <p:spPr bwMode="auto">
            <a:xfrm>
              <a:off x="5998816" y="1520575"/>
              <a:ext cx="87312" cy="2309813"/>
            </a:xfrm>
            <a:custGeom>
              <a:avLst/>
              <a:gdLst>
                <a:gd name="T0" fmla="*/ 0 w 111"/>
                <a:gd name="T1" fmla="*/ 2800 h 2911"/>
                <a:gd name="T2" fmla="*/ 3 w 111"/>
                <a:gd name="T3" fmla="*/ 2812 h 2911"/>
                <a:gd name="T4" fmla="*/ 5 w 111"/>
                <a:gd name="T5" fmla="*/ 2829 h 2911"/>
                <a:gd name="T6" fmla="*/ 6 w 111"/>
                <a:gd name="T7" fmla="*/ 2785 h 2911"/>
                <a:gd name="T8" fmla="*/ 9 w 111"/>
                <a:gd name="T9" fmla="*/ 2827 h 2911"/>
                <a:gd name="T10" fmla="*/ 11 w 111"/>
                <a:gd name="T11" fmla="*/ 2821 h 2911"/>
                <a:gd name="T12" fmla="*/ 13 w 111"/>
                <a:gd name="T13" fmla="*/ 2806 h 2911"/>
                <a:gd name="T14" fmla="*/ 16 w 111"/>
                <a:gd name="T15" fmla="*/ 2868 h 2911"/>
                <a:gd name="T16" fmla="*/ 18 w 111"/>
                <a:gd name="T17" fmla="*/ 2833 h 2911"/>
                <a:gd name="T18" fmla="*/ 19 w 111"/>
                <a:gd name="T19" fmla="*/ 2856 h 2911"/>
                <a:gd name="T20" fmla="*/ 22 w 111"/>
                <a:gd name="T21" fmla="*/ 2911 h 2911"/>
                <a:gd name="T22" fmla="*/ 24 w 111"/>
                <a:gd name="T23" fmla="*/ 2906 h 2911"/>
                <a:gd name="T24" fmla="*/ 27 w 111"/>
                <a:gd name="T25" fmla="*/ 2834 h 2911"/>
                <a:gd name="T26" fmla="*/ 29 w 111"/>
                <a:gd name="T27" fmla="*/ 2812 h 2911"/>
                <a:gd name="T28" fmla="*/ 31 w 111"/>
                <a:gd name="T29" fmla="*/ 2770 h 2911"/>
                <a:gd name="T30" fmla="*/ 33 w 111"/>
                <a:gd name="T31" fmla="*/ 2800 h 2911"/>
                <a:gd name="T32" fmla="*/ 35 w 111"/>
                <a:gd name="T33" fmla="*/ 2781 h 2911"/>
                <a:gd name="T34" fmla="*/ 37 w 111"/>
                <a:gd name="T35" fmla="*/ 2765 h 2911"/>
                <a:gd name="T36" fmla="*/ 40 w 111"/>
                <a:gd name="T37" fmla="*/ 2809 h 2911"/>
                <a:gd name="T38" fmla="*/ 42 w 111"/>
                <a:gd name="T39" fmla="*/ 2774 h 2911"/>
                <a:gd name="T40" fmla="*/ 45 w 111"/>
                <a:gd name="T41" fmla="*/ 2800 h 2911"/>
                <a:gd name="T42" fmla="*/ 46 w 111"/>
                <a:gd name="T43" fmla="*/ 2839 h 2911"/>
                <a:gd name="T44" fmla="*/ 48 w 111"/>
                <a:gd name="T45" fmla="*/ 2804 h 2911"/>
                <a:gd name="T46" fmla="*/ 51 w 111"/>
                <a:gd name="T47" fmla="*/ 2293 h 2911"/>
                <a:gd name="T48" fmla="*/ 53 w 111"/>
                <a:gd name="T49" fmla="*/ 1453 h 2911"/>
                <a:gd name="T50" fmla="*/ 55 w 111"/>
                <a:gd name="T51" fmla="*/ 1451 h 2911"/>
                <a:gd name="T52" fmla="*/ 58 w 111"/>
                <a:gd name="T53" fmla="*/ 1457 h 2911"/>
                <a:gd name="T54" fmla="*/ 59 w 111"/>
                <a:gd name="T55" fmla="*/ 1459 h 2911"/>
                <a:gd name="T56" fmla="*/ 61 w 111"/>
                <a:gd name="T57" fmla="*/ 1455 h 2911"/>
                <a:gd name="T58" fmla="*/ 64 w 111"/>
                <a:gd name="T59" fmla="*/ 1459 h 2911"/>
                <a:gd name="T60" fmla="*/ 66 w 111"/>
                <a:gd name="T61" fmla="*/ 1461 h 2911"/>
                <a:gd name="T62" fmla="*/ 69 w 111"/>
                <a:gd name="T63" fmla="*/ 1456 h 2911"/>
                <a:gd name="T64" fmla="*/ 71 w 111"/>
                <a:gd name="T65" fmla="*/ 1460 h 2911"/>
                <a:gd name="T66" fmla="*/ 72 w 111"/>
                <a:gd name="T67" fmla="*/ 1459 h 2911"/>
                <a:gd name="T68" fmla="*/ 75 w 111"/>
                <a:gd name="T69" fmla="*/ 1460 h 2911"/>
                <a:gd name="T70" fmla="*/ 77 w 111"/>
                <a:gd name="T71" fmla="*/ 830 h 2911"/>
                <a:gd name="T72" fmla="*/ 79 w 111"/>
                <a:gd name="T73" fmla="*/ 165 h 2911"/>
                <a:gd name="T74" fmla="*/ 82 w 111"/>
                <a:gd name="T75" fmla="*/ 117 h 2911"/>
                <a:gd name="T76" fmla="*/ 84 w 111"/>
                <a:gd name="T77" fmla="*/ 151 h 2911"/>
                <a:gd name="T78" fmla="*/ 85 w 111"/>
                <a:gd name="T79" fmla="*/ 142 h 2911"/>
                <a:gd name="T80" fmla="*/ 88 w 111"/>
                <a:gd name="T81" fmla="*/ 116 h 2911"/>
                <a:gd name="T82" fmla="*/ 90 w 111"/>
                <a:gd name="T83" fmla="*/ 160 h 2911"/>
                <a:gd name="T84" fmla="*/ 93 w 111"/>
                <a:gd name="T85" fmla="*/ 123 h 2911"/>
                <a:gd name="T86" fmla="*/ 95 w 111"/>
                <a:gd name="T87" fmla="*/ 111 h 2911"/>
                <a:gd name="T88" fmla="*/ 97 w 111"/>
                <a:gd name="T89" fmla="*/ 135 h 2911"/>
                <a:gd name="T90" fmla="*/ 99 w 111"/>
                <a:gd name="T91" fmla="*/ 76 h 2911"/>
                <a:gd name="T92" fmla="*/ 101 w 111"/>
                <a:gd name="T93" fmla="*/ 83 h 2911"/>
                <a:gd name="T94" fmla="*/ 104 w 111"/>
                <a:gd name="T95" fmla="*/ 76 h 2911"/>
                <a:gd name="T96" fmla="*/ 106 w 111"/>
                <a:gd name="T97" fmla="*/ 0 h 2911"/>
                <a:gd name="T98" fmla="*/ 108 w 111"/>
                <a:gd name="T99" fmla="*/ 75 h 2911"/>
                <a:gd name="T100" fmla="*/ 111 w 111"/>
                <a:gd name="T101" fmla="*/ 187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911">
                  <a:moveTo>
                    <a:pt x="0" y="2800"/>
                  </a:moveTo>
                  <a:lnTo>
                    <a:pt x="3" y="2812"/>
                  </a:lnTo>
                  <a:lnTo>
                    <a:pt x="5" y="2829"/>
                  </a:lnTo>
                  <a:lnTo>
                    <a:pt x="6" y="2785"/>
                  </a:lnTo>
                  <a:lnTo>
                    <a:pt x="9" y="2827"/>
                  </a:lnTo>
                  <a:lnTo>
                    <a:pt x="11" y="2821"/>
                  </a:lnTo>
                  <a:lnTo>
                    <a:pt x="13" y="2806"/>
                  </a:lnTo>
                  <a:lnTo>
                    <a:pt x="16" y="2868"/>
                  </a:lnTo>
                  <a:lnTo>
                    <a:pt x="18" y="2833"/>
                  </a:lnTo>
                  <a:lnTo>
                    <a:pt x="19" y="2856"/>
                  </a:lnTo>
                  <a:lnTo>
                    <a:pt x="22" y="2911"/>
                  </a:lnTo>
                  <a:lnTo>
                    <a:pt x="24" y="2906"/>
                  </a:lnTo>
                  <a:lnTo>
                    <a:pt x="27" y="2834"/>
                  </a:lnTo>
                  <a:lnTo>
                    <a:pt x="29" y="2812"/>
                  </a:lnTo>
                  <a:lnTo>
                    <a:pt x="31" y="2770"/>
                  </a:lnTo>
                  <a:lnTo>
                    <a:pt x="33" y="2800"/>
                  </a:lnTo>
                  <a:lnTo>
                    <a:pt x="35" y="2781"/>
                  </a:lnTo>
                  <a:lnTo>
                    <a:pt x="37" y="2765"/>
                  </a:lnTo>
                  <a:lnTo>
                    <a:pt x="40" y="2809"/>
                  </a:lnTo>
                  <a:lnTo>
                    <a:pt x="42" y="2774"/>
                  </a:lnTo>
                  <a:lnTo>
                    <a:pt x="45" y="2800"/>
                  </a:lnTo>
                  <a:lnTo>
                    <a:pt x="46" y="2839"/>
                  </a:lnTo>
                  <a:lnTo>
                    <a:pt x="48" y="2804"/>
                  </a:lnTo>
                  <a:lnTo>
                    <a:pt x="51" y="2293"/>
                  </a:lnTo>
                  <a:lnTo>
                    <a:pt x="53" y="1453"/>
                  </a:lnTo>
                  <a:lnTo>
                    <a:pt x="55" y="1451"/>
                  </a:lnTo>
                  <a:lnTo>
                    <a:pt x="58" y="1457"/>
                  </a:lnTo>
                  <a:lnTo>
                    <a:pt x="59" y="1459"/>
                  </a:lnTo>
                  <a:lnTo>
                    <a:pt x="61" y="1455"/>
                  </a:lnTo>
                  <a:lnTo>
                    <a:pt x="64" y="1459"/>
                  </a:lnTo>
                  <a:lnTo>
                    <a:pt x="66" y="1461"/>
                  </a:lnTo>
                  <a:lnTo>
                    <a:pt x="69" y="1456"/>
                  </a:lnTo>
                  <a:lnTo>
                    <a:pt x="71" y="1460"/>
                  </a:lnTo>
                  <a:lnTo>
                    <a:pt x="72" y="1459"/>
                  </a:lnTo>
                  <a:lnTo>
                    <a:pt x="75" y="1460"/>
                  </a:lnTo>
                  <a:lnTo>
                    <a:pt x="77" y="830"/>
                  </a:lnTo>
                  <a:lnTo>
                    <a:pt x="79" y="165"/>
                  </a:lnTo>
                  <a:lnTo>
                    <a:pt x="82" y="117"/>
                  </a:lnTo>
                  <a:lnTo>
                    <a:pt x="84" y="151"/>
                  </a:lnTo>
                  <a:lnTo>
                    <a:pt x="85" y="142"/>
                  </a:lnTo>
                  <a:lnTo>
                    <a:pt x="88" y="116"/>
                  </a:lnTo>
                  <a:lnTo>
                    <a:pt x="90" y="160"/>
                  </a:lnTo>
                  <a:lnTo>
                    <a:pt x="93" y="123"/>
                  </a:lnTo>
                  <a:lnTo>
                    <a:pt x="95" y="111"/>
                  </a:lnTo>
                  <a:lnTo>
                    <a:pt x="97" y="135"/>
                  </a:lnTo>
                  <a:lnTo>
                    <a:pt x="99" y="76"/>
                  </a:lnTo>
                  <a:lnTo>
                    <a:pt x="101" y="83"/>
                  </a:lnTo>
                  <a:lnTo>
                    <a:pt x="104" y="76"/>
                  </a:lnTo>
                  <a:lnTo>
                    <a:pt x="106" y="0"/>
                  </a:lnTo>
                  <a:lnTo>
                    <a:pt x="108" y="75"/>
                  </a:lnTo>
                  <a:lnTo>
                    <a:pt x="111" y="187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0" name="Freeform 172"/>
            <p:cNvSpPr>
              <a:spLocks/>
            </p:cNvSpPr>
            <p:nvPr/>
          </p:nvSpPr>
          <p:spPr bwMode="auto">
            <a:xfrm>
              <a:off x="6086128" y="1580900"/>
              <a:ext cx="87312" cy="2211388"/>
            </a:xfrm>
            <a:custGeom>
              <a:avLst/>
              <a:gdLst>
                <a:gd name="T0" fmla="*/ 0 w 110"/>
                <a:gd name="T1" fmla="*/ 110 h 2787"/>
                <a:gd name="T2" fmla="*/ 2 w 110"/>
                <a:gd name="T3" fmla="*/ 88 h 2787"/>
                <a:gd name="T4" fmla="*/ 3 w 110"/>
                <a:gd name="T5" fmla="*/ 128 h 2787"/>
                <a:gd name="T6" fmla="*/ 6 w 110"/>
                <a:gd name="T7" fmla="*/ 87 h 2787"/>
                <a:gd name="T8" fmla="*/ 8 w 110"/>
                <a:gd name="T9" fmla="*/ 84 h 2787"/>
                <a:gd name="T10" fmla="*/ 11 w 110"/>
                <a:gd name="T11" fmla="*/ 104 h 2787"/>
                <a:gd name="T12" fmla="*/ 13 w 110"/>
                <a:gd name="T13" fmla="*/ 52 h 2787"/>
                <a:gd name="T14" fmla="*/ 15 w 110"/>
                <a:gd name="T15" fmla="*/ 71 h 2787"/>
                <a:gd name="T16" fmla="*/ 17 w 110"/>
                <a:gd name="T17" fmla="*/ 57 h 2787"/>
                <a:gd name="T18" fmla="*/ 19 w 110"/>
                <a:gd name="T19" fmla="*/ 0 h 2787"/>
                <a:gd name="T20" fmla="*/ 21 w 110"/>
                <a:gd name="T21" fmla="*/ 33 h 2787"/>
                <a:gd name="T22" fmla="*/ 24 w 110"/>
                <a:gd name="T23" fmla="*/ 1186 h 2787"/>
                <a:gd name="T24" fmla="*/ 26 w 110"/>
                <a:gd name="T25" fmla="*/ 1389 h 2787"/>
                <a:gd name="T26" fmla="*/ 29 w 110"/>
                <a:gd name="T27" fmla="*/ 1389 h 2787"/>
                <a:gd name="T28" fmla="*/ 30 w 110"/>
                <a:gd name="T29" fmla="*/ 1389 h 2787"/>
                <a:gd name="T30" fmla="*/ 32 w 110"/>
                <a:gd name="T31" fmla="*/ 1389 h 2787"/>
                <a:gd name="T32" fmla="*/ 35 w 110"/>
                <a:gd name="T33" fmla="*/ 1389 h 2787"/>
                <a:gd name="T34" fmla="*/ 37 w 110"/>
                <a:gd name="T35" fmla="*/ 1389 h 2787"/>
                <a:gd name="T36" fmla="*/ 39 w 110"/>
                <a:gd name="T37" fmla="*/ 1388 h 2787"/>
                <a:gd name="T38" fmla="*/ 42 w 110"/>
                <a:gd name="T39" fmla="*/ 1386 h 2787"/>
                <a:gd name="T40" fmla="*/ 43 w 110"/>
                <a:gd name="T41" fmla="*/ 1385 h 2787"/>
                <a:gd name="T42" fmla="*/ 45 w 110"/>
                <a:gd name="T43" fmla="*/ 1379 h 2787"/>
                <a:gd name="T44" fmla="*/ 48 w 110"/>
                <a:gd name="T45" fmla="*/ 1388 h 2787"/>
                <a:gd name="T46" fmla="*/ 50 w 110"/>
                <a:gd name="T47" fmla="*/ 2324 h 2787"/>
                <a:gd name="T48" fmla="*/ 53 w 110"/>
                <a:gd name="T49" fmla="*/ 2702 h 2787"/>
                <a:gd name="T50" fmla="*/ 55 w 110"/>
                <a:gd name="T51" fmla="*/ 2735 h 2787"/>
                <a:gd name="T52" fmla="*/ 56 w 110"/>
                <a:gd name="T53" fmla="*/ 2704 h 2787"/>
                <a:gd name="T54" fmla="*/ 59 w 110"/>
                <a:gd name="T55" fmla="*/ 2699 h 2787"/>
                <a:gd name="T56" fmla="*/ 61 w 110"/>
                <a:gd name="T57" fmla="*/ 2729 h 2787"/>
                <a:gd name="T58" fmla="*/ 63 w 110"/>
                <a:gd name="T59" fmla="*/ 2692 h 2787"/>
                <a:gd name="T60" fmla="*/ 66 w 110"/>
                <a:gd name="T61" fmla="*/ 2712 h 2787"/>
                <a:gd name="T62" fmla="*/ 68 w 110"/>
                <a:gd name="T63" fmla="*/ 2735 h 2787"/>
                <a:gd name="T64" fmla="*/ 69 w 110"/>
                <a:gd name="T65" fmla="*/ 2702 h 2787"/>
                <a:gd name="T66" fmla="*/ 72 w 110"/>
                <a:gd name="T67" fmla="*/ 2759 h 2787"/>
                <a:gd name="T68" fmla="*/ 74 w 110"/>
                <a:gd name="T69" fmla="*/ 2773 h 2787"/>
                <a:gd name="T70" fmla="*/ 77 w 110"/>
                <a:gd name="T71" fmla="*/ 2773 h 2787"/>
                <a:gd name="T72" fmla="*/ 79 w 110"/>
                <a:gd name="T73" fmla="*/ 2732 h 2787"/>
                <a:gd name="T74" fmla="*/ 81 w 110"/>
                <a:gd name="T75" fmla="*/ 2646 h 2787"/>
                <a:gd name="T76" fmla="*/ 83 w 110"/>
                <a:gd name="T77" fmla="*/ 2651 h 2787"/>
                <a:gd name="T78" fmla="*/ 85 w 110"/>
                <a:gd name="T79" fmla="*/ 2682 h 2787"/>
                <a:gd name="T80" fmla="*/ 87 w 110"/>
                <a:gd name="T81" fmla="*/ 2637 h 2787"/>
                <a:gd name="T82" fmla="*/ 90 w 110"/>
                <a:gd name="T83" fmla="*/ 2664 h 2787"/>
                <a:gd name="T84" fmla="*/ 92 w 110"/>
                <a:gd name="T85" fmla="*/ 2681 h 2787"/>
                <a:gd name="T86" fmla="*/ 95 w 110"/>
                <a:gd name="T87" fmla="*/ 2650 h 2787"/>
                <a:gd name="T88" fmla="*/ 96 w 110"/>
                <a:gd name="T89" fmla="*/ 2703 h 2787"/>
                <a:gd name="T90" fmla="*/ 98 w 110"/>
                <a:gd name="T91" fmla="*/ 2705 h 2787"/>
                <a:gd name="T92" fmla="*/ 101 w 110"/>
                <a:gd name="T93" fmla="*/ 2708 h 2787"/>
                <a:gd name="T94" fmla="*/ 103 w 110"/>
                <a:gd name="T95" fmla="*/ 2787 h 2787"/>
                <a:gd name="T96" fmla="*/ 105 w 110"/>
                <a:gd name="T97" fmla="*/ 1468 h 2787"/>
                <a:gd name="T98" fmla="*/ 108 w 110"/>
                <a:gd name="T99" fmla="*/ 1374 h 2787"/>
                <a:gd name="T100" fmla="*/ 110 w 110"/>
                <a:gd name="T101" fmla="*/ 1383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87">
                  <a:moveTo>
                    <a:pt x="0" y="110"/>
                  </a:moveTo>
                  <a:lnTo>
                    <a:pt x="2" y="88"/>
                  </a:lnTo>
                  <a:lnTo>
                    <a:pt x="3" y="128"/>
                  </a:lnTo>
                  <a:lnTo>
                    <a:pt x="6" y="87"/>
                  </a:lnTo>
                  <a:lnTo>
                    <a:pt x="8" y="84"/>
                  </a:lnTo>
                  <a:lnTo>
                    <a:pt x="11" y="104"/>
                  </a:lnTo>
                  <a:lnTo>
                    <a:pt x="13" y="52"/>
                  </a:lnTo>
                  <a:lnTo>
                    <a:pt x="15" y="71"/>
                  </a:lnTo>
                  <a:lnTo>
                    <a:pt x="17" y="57"/>
                  </a:lnTo>
                  <a:lnTo>
                    <a:pt x="19" y="0"/>
                  </a:lnTo>
                  <a:lnTo>
                    <a:pt x="21" y="33"/>
                  </a:lnTo>
                  <a:lnTo>
                    <a:pt x="24" y="1186"/>
                  </a:lnTo>
                  <a:lnTo>
                    <a:pt x="26" y="1389"/>
                  </a:lnTo>
                  <a:lnTo>
                    <a:pt x="29" y="1389"/>
                  </a:lnTo>
                  <a:lnTo>
                    <a:pt x="30" y="1389"/>
                  </a:lnTo>
                  <a:lnTo>
                    <a:pt x="32" y="1389"/>
                  </a:lnTo>
                  <a:lnTo>
                    <a:pt x="35" y="1389"/>
                  </a:lnTo>
                  <a:lnTo>
                    <a:pt x="37" y="1389"/>
                  </a:lnTo>
                  <a:lnTo>
                    <a:pt x="39" y="1388"/>
                  </a:lnTo>
                  <a:lnTo>
                    <a:pt x="42" y="1386"/>
                  </a:lnTo>
                  <a:lnTo>
                    <a:pt x="43" y="1385"/>
                  </a:lnTo>
                  <a:lnTo>
                    <a:pt x="45" y="1379"/>
                  </a:lnTo>
                  <a:lnTo>
                    <a:pt x="48" y="1388"/>
                  </a:lnTo>
                  <a:lnTo>
                    <a:pt x="50" y="2324"/>
                  </a:lnTo>
                  <a:lnTo>
                    <a:pt x="53" y="2702"/>
                  </a:lnTo>
                  <a:lnTo>
                    <a:pt x="55" y="2735"/>
                  </a:lnTo>
                  <a:lnTo>
                    <a:pt x="56" y="2704"/>
                  </a:lnTo>
                  <a:lnTo>
                    <a:pt x="59" y="2699"/>
                  </a:lnTo>
                  <a:lnTo>
                    <a:pt x="61" y="2729"/>
                  </a:lnTo>
                  <a:lnTo>
                    <a:pt x="63" y="2692"/>
                  </a:lnTo>
                  <a:lnTo>
                    <a:pt x="66" y="2712"/>
                  </a:lnTo>
                  <a:lnTo>
                    <a:pt x="68" y="2735"/>
                  </a:lnTo>
                  <a:lnTo>
                    <a:pt x="69" y="2702"/>
                  </a:lnTo>
                  <a:lnTo>
                    <a:pt x="72" y="2759"/>
                  </a:lnTo>
                  <a:lnTo>
                    <a:pt x="74" y="2773"/>
                  </a:lnTo>
                  <a:lnTo>
                    <a:pt x="77" y="2773"/>
                  </a:lnTo>
                  <a:lnTo>
                    <a:pt x="79" y="2732"/>
                  </a:lnTo>
                  <a:lnTo>
                    <a:pt x="81" y="2646"/>
                  </a:lnTo>
                  <a:lnTo>
                    <a:pt x="83" y="2651"/>
                  </a:lnTo>
                  <a:lnTo>
                    <a:pt x="85" y="2682"/>
                  </a:lnTo>
                  <a:lnTo>
                    <a:pt x="87" y="2637"/>
                  </a:lnTo>
                  <a:lnTo>
                    <a:pt x="90" y="2664"/>
                  </a:lnTo>
                  <a:lnTo>
                    <a:pt x="92" y="2681"/>
                  </a:lnTo>
                  <a:lnTo>
                    <a:pt x="95" y="2650"/>
                  </a:lnTo>
                  <a:lnTo>
                    <a:pt x="96" y="2703"/>
                  </a:lnTo>
                  <a:lnTo>
                    <a:pt x="98" y="2705"/>
                  </a:lnTo>
                  <a:lnTo>
                    <a:pt x="101" y="2708"/>
                  </a:lnTo>
                  <a:lnTo>
                    <a:pt x="103" y="2787"/>
                  </a:lnTo>
                  <a:lnTo>
                    <a:pt x="105" y="1468"/>
                  </a:lnTo>
                  <a:lnTo>
                    <a:pt x="108" y="1374"/>
                  </a:lnTo>
                  <a:lnTo>
                    <a:pt x="110" y="1383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1" name="Freeform 173"/>
            <p:cNvSpPr>
              <a:spLocks/>
            </p:cNvSpPr>
            <p:nvPr/>
          </p:nvSpPr>
          <p:spPr bwMode="auto">
            <a:xfrm>
              <a:off x="6173441" y="1582488"/>
              <a:ext cx="87312" cy="2130425"/>
            </a:xfrm>
            <a:custGeom>
              <a:avLst/>
              <a:gdLst>
                <a:gd name="T0" fmla="*/ 0 w 110"/>
                <a:gd name="T1" fmla="*/ 1382 h 2685"/>
                <a:gd name="T2" fmla="*/ 1 w 110"/>
                <a:gd name="T3" fmla="*/ 1367 h 2685"/>
                <a:gd name="T4" fmla="*/ 4 w 110"/>
                <a:gd name="T5" fmla="*/ 1379 h 2685"/>
                <a:gd name="T6" fmla="*/ 6 w 110"/>
                <a:gd name="T7" fmla="*/ 1384 h 2685"/>
                <a:gd name="T8" fmla="*/ 9 w 110"/>
                <a:gd name="T9" fmla="*/ 1378 h 2685"/>
                <a:gd name="T10" fmla="*/ 11 w 110"/>
                <a:gd name="T11" fmla="*/ 1382 h 2685"/>
                <a:gd name="T12" fmla="*/ 14 w 110"/>
                <a:gd name="T13" fmla="*/ 1384 h 2685"/>
                <a:gd name="T14" fmla="*/ 15 w 110"/>
                <a:gd name="T15" fmla="*/ 1385 h 2685"/>
                <a:gd name="T16" fmla="*/ 17 w 110"/>
                <a:gd name="T17" fmla="*/ 1384 h 2685"/>
                <a:gd name="T18" fmla="*/ 20 w 110"/>
                <a:gd name="T19" fmla="*/ 921 h 2685"/>
                <a:gd name="T20" fmla="*/ 22 w 110"/>
                <a:gd name="T21" fmla="*/ 136 h 2685"/>
                <a:gd name="T22" fmla="*/ 24 w 110"/>
                <a:gd name="T23" fmla="*/ 88 h 2685"/>
                <a:gd name="T24" fmla="*/ 27 w 110"/>
                <a:gd name="T25" fmla="*/ 125 h 2685"/>
                <a:gd name="T26" fmla="*/ 28 w 110"/>
                <a:gd name="T27" fmla="*/ 82 h 2685"/>
                <a:gd name="T28" fmla="*/ 30 w 110"/>
                <a:gd name="T29" fmla="*/ 86 h 2685"/>
                <a:gd name="T30" fmla="*/ 33 w 110"/>
                <a:gd name="T31" fmla="*/ 105 h 2685"/>
                <a:gd name="T32" fmla="*/ 35 w 110"/>
                <a:gd name="T33" fmla="*/ 52 h 2685"/>
                <a:gd name="T34" fmla="*/ 38 w 110"/>
                <a:gd name="T35" fmla="*/ 77 h 2685"/>
                <a:gd name="T36" fmla="*/ 40 w 110"/>
                <a:gd name="T37" fmla="*/ 64 h 2685"/>
                <a:gd name="T38" fmla="*/ 41 w 110"/>
                <a:gd name="T39" fmla="*/ 20 h 2685"/>
                <a:gd name="T40" fmla="*/ 44 w 110"/>
                <a:gd name="T41" fmla="*/ 55 h 2685"/>
                <a:gd name="T42" fmla="*/ 46 w 110"/>
                <a:gd name="T43" fmla="*/ 0 h 2685"/>
                <a:gd name="T44" fmla="*/ 48 w 110"/>
                <a:gd name="T45" fmla="*/ 36 h 2685"/>
                <a:gd name="T46" fmla="*/ 51 w 110"/>
                <a:gd name="T47" fmla="*/ 116 h 2685"/>
                <a:gd name="T48" fmla="*/ 53 w 110"/>
                <a:gd name="T49" fmla="*/ 85 h 2685"/>
                <a:gd name="T50" fmla="*/ 54 w 110"/>
                <a:gd name="T51" fmla="*/ 106 h 2685"/>
                <a:gd name="T52" fmla="*/ 57 w 110"/>
                <a:gd name="T53" fmla="*/ 131 h 2685"/>
                <a:gd name="T54" fmla="*/ 59 w 110"/>
                <a:gd name="T55" fmla="*/ 91 h 2685"/>
                <a:gd name="T56" fmla="*/ 62 w 110"/>
                <a:gd name="T57" fmla="*/ 133 h 2685"/>
                <a:gd name="T58" fmla="*/ 64 w 110"/>
                <a:gd name="T59" fmla="*/ 116 h 2685"/>
                <a:gd name="T60" fmla="*/ 66 w 110"/>
                <a:gd name="T61" fmla="*/ 76 h 2685"/>
                <a:gd name="T62" fmla="*/ 68 w 110"/>
                <a:gd name="T63" fmla="*/ 115 h 2685"/>
                <a:gd name="T64" fmla="*/ 70 w 110"/>
                <a:gd name="T65" fmla="*/ 39 h 2685"/>
                <a:gd name="T66" fmla="*/ 72 w 110"/>
                <a:gd name="T67" fmla="*/ 769 h 2685"/>
                <a:gd name="T68" fmla="*/ 75 w 110"/>
                <a:gd name="T69" fmla="*/ 1390 h 2685"/>
                <a:gd name="T70" fmla="*/ 77 w 110"/>
                <a:gd name="T71" fmla="*/ 1388 h 2685"/>
                <a:gd name="T72" fmla="*/ 80 w 110"/>
                <a:gd name="T73" fmla="*/ 1385 h 2685"/>
                <a:gd name="T74" fmla="*/ 81 w 110"/>
                <a:gd name="T75" fmla="*/ 1387 h 2685"/>
                <a:gd name="T76" fmla="*/ 83 w 110"/>
                <a:gd name="T77" fmla="*/ 1385 h 2685"/>
                <a:gd name="T78" fmla="*/ 86 w 110"/>
                <a:gd name="T79" fmla="*/ 1384 h 2685"/>
                <a:gd name="T80" fmla="*/ 88 w 110"/>
                <a:gd name="T81" fmla="*/ 1388 h 2685"/>
                <a:gd name="T82" fmla="*/ 90 w 110"/>
                <a:gd name="T83" fmla="*/ 1385 h 2685"/>
                <a:gd name="T84" fmla="*/ 93 w 110"/>
                <a:gd name="T85" fmla="*/ 1385 h 2685"/>
                <a:gd name="T86" fmla="*/ 94 w 110"/>
                <a:gd name="T87" fmla="*/ 1383 h 2685"/>
                <a:gd name="T88" fmla="*/ 96 w 110"/>
                <a:gd name="T89" fmla="*/ 1385 h 2685"/>
                <a:gd name="T90" fmla="*/ 99 w 110"/>
                <a:gd name="T91" fmla="*/ 2433 h 2685"/>
                <a:gd name="T92" fmla="*/ 101 w 110"/>
                <a:gd name="T93" fmla="*/ 2666 h 2685"/>
                <a:gd name="T94" fmla="*/ 104 w 110"/>
                <a:gd name="T95" fmla="*/ 2641 h 2685"/>
                <a:gd name="T96" fmla="*/ 106 w 110"/>
                <a:gd name="T97" fmla="*/ 2661 h 2685"/>
                <a:gd name="T98" fmla="*/ 108 w 110"/>
                <a:gd name="T99" fmla="*/ 2685 h 2685"/>
                <a:gd name="T100" fmla="*/ 110 w 110"/>
                <a:gd name="T101" fmla="*/ 2655 h 2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85">
                  <a:moveTo>
                    <a:pt x="0" y="1382"/>
                  </a:moveTo>
                  <a:lnTo>
                    <a:pt x="1" y="1367"/>
                  </a:lnTo>
                  <a:lnTo>
                    <a:pt x="4" y="1379"/>
                  </a:lnTo>
                  <a:lnTo>
                    <a:pt x="6" y="1384"/>
                  </a:lnTo>
                  <a:lnTo>
                    <a:pt x="9" y="1378"/>
                  </a:lnTo>
                  <a:lnTo>
                    <a:pt x="11" y="1382"/>
                  </a:lnTo>
                  <a:lnTo>
                    <a:pt x="14" y="1384"/>
                  </a:lnTo>
                  <a:lnTo>
                    <a:pt x="15" y="1385"/>
                  </a:lnTo>
                  <a:lnTo>
                    <a:pt x="17" y="1384"/>
                  </a:lnTo>
                  <a:lnTo>
                    <a:pt x="20" y="921"/>
                  </a:lnTo>
                  <a:lnTo>
                    <a:pt x="22" y="136"/>
                  </a:lnTo>
                  <a:lnTo>
                    <a:pt x="24" y="88"/>
                  </a:lnTo>
                  <a:lnTo>
                    <a:pt x="27" y="125"/>
                  </a:lnTo>
                  <a:lnTo>
                    <a:pt x="28" y="82"/>
                  </a:lnTo>
                  <a:lnTo>
                    <a:pt x="30" y="86"/>
                  </a:lnTo>
                  <a:lnTo>
                    <a:pt x="33" y="105"/>
                  </a:lnTo>
                  <a:lnTo>
                    <a:pt x="35" y="52"/>
                  </a:lnTo>
                  <a:lnTo>
                    <a:pt x="38" y="77"/>
                  </a:lnTo>
                  <a:lnTo>
                    <a:pt x="40" y="64"/>
                  </a:lnTo>
                  <a:lnTo>
                    <a:pt x="41" y="20"/>
                  </a:lnTo>
                  <a:lnTo>
                    <a:pt x="44" y="55"/>
                  </a:lnTo>
                  <a:lnTo>
                    <a:pt x="46" y="0"/>
                  </a:lnTo>
                  <a:lnTo>
                    <a:pt x="48" y="36"/>
                  </a:lnTo>
                  <a:lnTo>
                    <a:pt x="51" y="116"/>
                  </a:lnTo>
                  <a:lnTo>
                    <a:pt x="53" y="85"/>
                  </a:lnTo>
                  <a:lnTo>
                    <a:pt x="54" y="106"/>
                  </a:lnTo>
                  <a:lnTo>
                    <a:pt x="57" y="131"/>
                  </a:lnTo>
                  <a:lnTo>
                    <a:pt x="59" y="91"/>
                  </a:lnTo>
                  <a:lnTo>
                    <a:pt x="62" y="133"/>
                  </a:lnTo>
                  <a:lnTo>
                    <a:pt x="64" y="116"/>
                  </a:lnTo>
                  <a:lnTo>
                    <a:pt x="66" y="76"/>
                  </a:lnTo>
                  <a:lnTo>
                    <a:pt x="68" y="115"/>
                  </a:lnTo>
                  <a:lnTo>
                    <a:pt x="70" y="39"/>
                  </a:lnTo>
                  <a:lnTo>
                    <a:pt x="72" y="769"/>
                  </a:lnTo>
                  <a:lnTo>
                    <a:pt x="75" y="1390"/>
                  </a:lnTo>
                  <a:lnTo>
                    <a:pt x="77" y="1388"/>
                  </a:lnTo>
                  <a:lnTo>
                    <a:pt x="80" y="1385"/>
                  </a:lnTo>
                  <a:lnTo>
                    <a:pt x="81" y="1387"/>
                  </a:lnTo>
                  <a:lnTo>
                    <a:pt x="83" y="1385"/>
                  </a:lnTo>
                  <a:lnTo>
                    <a:pt x="86" y="1384"/>
                  </a:lnTo>
                  <a:lnTo>
                    <a:pt x="88" y="1388"/>
                  </a:lnTo>
                  <a:lnTo>
                    <a:pt x="90" y="1385"/>
                  </a:lnTo>
                  <a:lnTo>
                    <a:pt x="93" y="1385"/>
                  </a:lnTo>
                  <a:lnTo>
                    <a:pt x="94" y="1383"/>
                  </a:lnTo>
                  <a:lnTo>
                    <a:pt x="96" y="1385"/>
                  </a:lnTo>
                  <a:lnTo>
                    <a:pt x="99" y="2433"/>
                  </a:lnTo>
                  <a:lnTo>
                    <a:pt x="101" y="2666"/>
                  </a:lnTo>
                  <a:lnTo>
                    <a:pt x="104" y="2641"/>
                  </a:lnTo>
                  <a:lnTo>
                    <a:pt x="106" y="2661"/>
                  </a:lnTo>
                  <a:lnTo>
                    <a:pt x="108" y="2685"/>
                  </a:lnTo>
                  <a:lnTo>
                    <a:pt x="110" y="265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2" name="Freeform 174"/>
            <p:cNvSpPr>
              <a:spLocks/>
            </p:cNvSpPr>
            <p:nvPr/>
          </p:nvSpPr>
          <p:spPr bwMode="auto">
            <a:xfrm>
              <a:off x="6260753" y="1555500"/>
              <a:ext cx="87312" cy="2266950"/>
            </a:xfrm>
            <a:custGeom>
              <a:avLst/>
              <a:gdLst>
                <a:gd name="T0" fmla="*/ 0 w 110"/>
                <a:gd name="T1" fmla="*/ 2688 h 2856"/>
                <a:gd name="T2" fmla="*/ 2 w 110"/>
                <a:gd name="T3" fmla="*/ 2723 h 2856"/>
                <a:gd name="T4" fmla="*/ 4 w 110"/>
                <a:gd name="T5" fmla="*/ 2732 h 2856"/>
                <a:gd name="T6" fmla="*/ 7 w 110"/>
                <a:gd name="T7" fmla="*/ 2718 h 2856"/>
                <a:gd name="T8" fmla="*/ 9 w 110"/>
                <a:gd name="T9" fmla="*/ 2775 h 2856"/>
                <a:gd name="T10" fmla="*/ 12 w 110"/>
                <a:gd name="T11" fmla="*/ 2768 h 2856"/>
                <a:gd name="T12" fmla="*/ 13 w 110"/>
                <a:gd name="T13" fmla="*/ 2783 h 2856"/>
                <a:gd name="T14" fmla="*/ 15 w 110"/>
                <a:gd name="T15" fmla="*/ 2856 h 2856"/>
                <a:gd name="T16" fmla="*/ 18 w 110"/>
                <a:gd name="T17" fmla="*/ 2747 h 2856"/>
                <a:gd name="T18" fmla="*/ 20 w 110"/>
                <a:gd name="T19" fmla="*/ 2688 h 2856"/>
                <a:gd name="T20" fmla="*/ 22 w 110"/>
                <a:gd name="T21" fmla="*/ 2705 h 2856"/>
                <a:gd name="T22" fmla="*/ 25 w 110"/>
                <a:gd name="T23" fmla="*/ 2668 h 2856"/>
                <a:gd name="T24" fmla="*/ 26 w 110"/>
                <a:gd name="T25" fmla="*/ 2707 h 2856"/>
                <a:gd name="T26" fmla="*/ 28 w 110"/>
                <a:gd name="T27" fmla="*/ 2706 h 2856"/>
                <a:gd name="T28" fmla="*/ 31 w 110"/>
                <a:gd name="T29" fmla="*/ 2688 h 2856"/>
                <a:gd name="T30" fmla="*/ 33 w 110"/>
                <a:gd name="T31" fmla="*/ 2752 h 2856"/>
                <a:gd name="T32" fmla="*/ 36 w 110"/>
                <a:gd name="T33" fmla="*/ 2726 h 2856"/>
                <a:gd name="T34" fmla="*/ 38 w 110"/>
                <a:gd name="T35" fmla="*/ 2749 h 2856"/>
                <a:gd name="T36" fmla="*/ 39 w 110"/>
                <a:gd name="T37" fmla="*/ 2807 h 2856"/>
                <a:gd name="T38" fmla="*/ 42 w 110"/>
                <a:gd name="T39" fmla="*/ 2125 h 2856"/>
                <a:gd name="T40" fmla="*/ 44 w 110"/>
                <a:gd name="T41" fmla="*/ 1404 h 2856"/>
                <a:gd name="T42" fmla="*/ 47 w 110"/>
                <a:gd name="T43" fmla="*/ 1415 h 2856"/>
                <a:gd name="T44" fmla="*/ 49 w 110"/>
                <a:gd name="T45" fmla="*/ 1406 h 2856"/>
                <a:gd name="T46" fmla="*/ 51 w 110"/>
                <a:gd name="T47" fmla="*/ 1416 h 2856"/>
                <a:gd name="T48" fmla="*/ 53 w 110"/>
                <a:gd name="T49" fmla="*/ 1415 h 2856"/>
                <a:gd name="T50" fmla="*/ 55 w 110"/>
                <a:gd name="T51" fmla="*/ 1414 h 2856"/>
                <a:gd name="T52" fmla="*/ 57 w 110"/>
                <a:gd name="T53" fmla="*/ 1417 h 2856"/>
                <a:gd name="T54" fmla="*/ 60 w 110"/>
                <a:gd name="T55" fmla="*/ 1418 h 2856"/>
                <a:gd name="T56" fmla="*/ 62 w 110"/>
                <a:gd name="T57" fmla="*/ 1415 h 2856"/>
                <a:gd name="T58" fmla="*/ 65 w 110"/>
                <a:gd name="T59" fmla="*/ 1417 h 2856"/>
                <a:gd name="T60" fmla="*/ 66 w 110"/>
                <a:gd name="T61" fmla="*/ 1414 h 2856"/>
                <a:gd name="T62" fmla="*/ 68 w 110"/>
                <a:gd name="T63" fmla="*/ 280 h 2856"/>
                <a:gd name="T64" fmla="*/ 71 w 110"/>
                <a:gd name="T65" fmla="*/ 130 h 2856"/>
                <a:gd name="T66" fmla="*/ 73 w 110"/>
                <a:gd name="T67" fmla="*/ 145 h 2856"/>
                <a:gd name="T68" fmla="*/ 75 w 110"/>
                <a:gd name="T69" fmla="*/ 95 h 2856"/>
                <a:gd name="T70" fmla="*/ 78 w 110"/>
                <a:gd name="T71" fmla="*/ 113 h 2856"/>
                <a:gd name="T72" fmla="*/ 79 w 110"/>
                <a:gd name="T73" fmla="*/ 110 h 2856"/>
                <a:gd name="T74" fmla="*/ 81 w 110"/>
                <a:gd name="T75" fmla="*/ 67 h 2856"/>
                <a:gd name="T76" fmla="*/ 84 w 110"/>
                <a:gd name="T77" fmla="*/ 103 h 2856"/>
                <a:gd name="T78" fmla="*/ 86 w 110"/>
                <a:gd name="T79" fmla="*/ 72 h 2856"/>
                <a:gd name="T80" fmla="*/ 89 w 110"/>
                <a:gd name="T81" fmla="*/ 39 h 2856"/>
                <a:gd name="T82" fmla="*/ 91 w 110"/>
                <a:gd name="T83" fmla="*/ 68 h 2856"/>
                <a:gd name="T84" fmla="*/ 93 w 110"/>
                <a:gd name="T85" fmla="*/ 0 h 2856"/>
                <a:gd name="T86" fmla="*/ 95 w 110"/>
                <a:gd name="T87" fmla="*/ 30 h 2856"/>
                <a:gd name="T88" fmla="*/ 97 w 110"/>
                <a:gd name="T89" fmla="*/ 136 h 2856"/>
                <a:gd name="T90" fmla="*/ 99 w 110"/>
                <a:gd name="T91" fmla="*/ 104 h 2856"/>
                <a:gd name="T92" fmla="*/ 102 w 110"/>
                <a:gd name="T93" fmla="*/ 137 h 2856"/>
                <a:gd name="T94" fmla="*/ 104 w 110"/>
                <a:gd name="T95" fmla="*/ 139 h 2856"/>
                <a:gd name="T96" fmla="*/ 107 w 110"/>
                <a:gd name="T97" fmla="*/ 110 h 2856"/>
                <a:gd name="T98" fmla="*/ 108 w 110"/>
                <a:gd name="T99" fmla="*/ 154 h 2856"/>
                <a:gd name="T100" fmla="*/ 110 w 110"/>
                <a:gd name="T101" fmla="*/ 114 h 2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856">
                  <a:moveTo>
                    <a:pt x="0" y="2688"/>
                  </a:moveTo>
                  <a:lnTo>
                    <a:pt x="2" y="2723"/>
                  </a:lnTo>
                  <a:lnTo>
                    <a:pt x="4" y="2732"/>
                  </a:lnTo>
                  <a:lnTo>
                    <a:pt x="7" y="2718"/>
                  </a:lnTo>
                  <a:lnTo>
                    <a:pt x="9" y="2775"/>
                  </a:lnTo>
                  <a:lnTo>
                    <a:pt x="12" y="2768"/>
                  </a:lnTo>
                  <a:lnTo>
                    <a:pt x="13" y="2783"/>
                  </a:lnTo>
                  <a:lnTo>
                    <a:pt x="15" y="2856"/>
                  </a:lnTo>
                  <a:lnTo>
                    <a:pt x="18" y="2747"/>
                  </a:lnTo>
                  <a:lnTo>
                    <a:pt x="20" y="2688"/>
                  </a:lnTo>
                  <a:lnTo>
                    <a:pt x="22" y="2705"/>
                  </a:lnTo>
                  <a:lnTo>
                    <a:pt x="25" y="2668"/>
                  </a:lnTo>
                  <a:lnTo>
                    <a:pt x="26" y="2707"/>
                  </a:lnTo>
                  <a:lnTo>
                    <a:pt x="28" y="2706"/>
                  </a:lnTo>
                  <a:lnTo>
                    <a:pt x="31" y="2688"/>
                  </a:lnTo>
                  <a:lnTo>
                    <a:pt x="33" y="2752"/>
                  </a:lnTo>
                  <a:lnTo>
                    <a:pt x="36" y="2726"/>
                  </a:lnTo>
                  <a:lnTo>
                    <a:pt x="38" y="2749"/>
                  </a:lnTo>
                  <a:lnTo>
                    <a:pt x="39" y="2807"/>
                  </a:lnTo>
                  <a:lnTo>
                    <a:pt x="42" y="2125"/>
                  </a:lnTo>
                  <a:lnTo>
                    <a:pt x="44" y="1404"/>
                  </a:lnTo>
                  <a:lnTo>
                    <a:pt x="47" y="1415"/>
                  </a:lnTo>
                  <a:lnTo>
                    <a:pt x="49" y="1406"/>
                  </a:lnTo>
                  <a:lnTo>
                    <a:pt x="51" y="1416"/>
                  </a:lnTo>
                  <a:lnTo>
                    <a:pt x="53" y="1415"/>
                  </a:lnTo>
                  <a:lnTo>
                    <a:pt x="55" y="1414"/>
                  </a:lnTo>
                  <a:lnTo>
                    <a:pt x="57" y="1417"/>
                  </a:lnTo>
                  <a:lnTo>
                    <a:pt x="60" y="1418"/>
                  </a:lnTo>
                  <a:lnTo>
                    <a:pt x="62" y="1415"/>
                  </a:lnTo>
                  <a:lnTo>
                    <a:pt x="65" y="1417"/>
                  </a:lnTo>
                  <a:lnTo>
                    <a:pt x="66" y="1414"/>
                  </a:lnTo>
                  <a:lnTo>
                    <a:pt x="68" y="280"/>
                  </a:lnTo>
                  <a:lnTo>
                    <a:pt x="71" y="130"/>
                  </a:lnTo>
                  <a:lnTo>
                    <a:pt x="73" y="145"/>
                  </a:lnTo>
                  <a:lnTo>
                    <a:pt x="75" y="95"/>
                  </a:lnTo>
                  <a:lnTo>
                    <a:pt x="78" y="113"/>
                  </a:lnTo>
                  <a:lnTo>
                    <a:pt x="79" y="110"/>
                  </a:lnTo>
                  <a:lnTo>
                    <a:pt x="81" y="67"/>
                  </a:lnTo>
                  <a:lnTo>
                    <a:pt x="84" y="103"/>
                  </a:lnTo>
                  <a:lnTo>
                    <a:pt x="86" y="72"/>
                  </a:lnTo>
                  <a:lnTo>
                    <a:pt x="89" y="39"/>
                  </a:lnTo>
                  <a:lnTo>
                    <a:pt x="91" y="68"/>
                  </a:lnTo>
                  <a:lnTo>
                    <a:pt x="93" y="0"/>
                  </a:lnTo>
                  <a:lnTo>
                    <a:pt x="95" y="30"/>
                  </a:lnTo>
                  <a:lnTo>
                    <a:pt x="97" y="136"/>
                  </a:lnTo>
                  <a:lnTo>
                    <a:pt x="99" y="104"/>
                  </a:lnTo>
                  <a:lnTo>
                    <a:pt x="102" y="137"/>
                  </a:lnTo>
                  <a:lnTo>
                    <a:pt x="104" y="139"/>
                  </a:lnTo>
                  <a:lnTo>
                    <a:pt x="107" y="110"/>
                  </a:lnTo>
                  <a:lnTo>
                    <a:pt x="108" y="154"/>
                  </a:lnTo>
                  <a:lnTo>
                    <a:pt x="110" y="11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3" name="Freeform 175"/>
            <p:cNvSpPr>
              <a:spLocks/>
            </p:cNvSpPr>
            <p:nvPr/>
          </p:nvSpPr>
          <p:spPr bwMode="auto">
            <a:xfrm>
              <a:off x="6348066" y="1595188"/>
              <a:ext cx="87312" cy="2216150"/>
            </a:xfrm>
            <a:custGeom>
              <a:avLst/>
              <a:gdLst>
                <a:gd name="T0" fmla="*/ 0 w 111"/>
                <a:gd name="T1" fmla="*/ 64 h 2792"/>
                <a:gd name="T2" fmla="*/ 3 w 111"/>
                <a:gd name="T3" fmla="*/ 50 h 2792"/>
                <a:gd name="T4" fmla="*/ 5 w 111"/>
                <a:gd name="T5" fmla="*/ 70 h 2792"/>
                <a:gd name="T6" fmla="*/ 7 w 111"/>
                <a:gd name="T7" fmla="*/ 3 h 2792"/>
                <a:gd name="T8" fmla="*/ 10 w 111"/>
                <a:gd name="T9" fmla="*/ 0 h 2792"/>
                <a:gd name="T10" fmla="*/ 11 w 111"/>
                <a:gd name="T11" fmla="*/ 1053 h 2792"/>
                <a:gd name="T12" fmla="*/ 13 w 111"/>
                <a:gd name="T13" fmla="*/ 1370 h 2792"/>
                <a:gd name="T14" fmla="*/ 16 w 111"/>
                <a:gd name="T15" fmla="*/ 1370 h 2792"/>
                <a:gd name="T16" fmla="*/ 18 w 111"/>
                <a:gd name="T17" fmla="*/ 1367 h 2792"/>
                <a:gd name="T18" fmla="*/ 21 w 111"/>
                <a:gd name="T19" fmla="*/ 1367 h 2792"/>
                <a:gd name="T20" fmla="*/ 23 w 111"/>
                <a:gd name="T21" fmla="*/ 1367 h 2792"/>
                <a:gd name="T22" fmla="*/ 24 w 111"/>
                <a:gd name="T23" fmla="*/ 1368 h 2792"/>
                <a:gd name="T24" fmla="*/ 27 w 111"/>
                <a:gd name="T25" fmla="*/ 1371 h 2792"/>
                <a:gd name="T26" fmla="*/ 29 w 111"/>
                <a:gd name="T27" fmla="*/ 1371 h 2792"/>
                <a:gd name="T28" fmla="*/ 31 w 111"/>
                <a:gd name="T29" fmla="*/ 1367 h 2792"/>
                <a:gd name="T30" fmla="*/ 34 w 111"/>
                <a:gd name="T31" fmla="*/ 1367 h 2792"/>
                <a:gd name="T32" fmla="*/ 36 w 111"/>
                <a:gd name="T33" fmla="*/ 2278 h 2792"/>
                <a:gd name="T34" fmla="*/ 37 w 111"/>
                <a:gd name="T35" fmla="*/ 2656 h 2792"/>
                <a:gd name="T36" fmla="*/ 40 w 111"/>
                <a:gd name="T37" fmla="*/ 2622 h 2792"/>
                <a:gd name="T38" fmla="*/ 42 w 111"/>
                <a:gd name="T39" fmla="*/ 2652 h 2792"/>
                <a:gd name="T40" fmla="*/ 45 w 111"/>
                <a:gd name="T41" fmla="*/ 2662 h 2792"/>
                <a:gd name="T42" fmla="*/ 47 w 111"/>
                <a:gd name="T43" fmla="*/ 2631 h 2792"/>
                <a:gd name="T44" fmla="*/ 49 w 111"/>
                <a:gd name="T45" fmla="*/ 2673 h 2792"/>
                <a:gd name="T46" fmla="*/ 51 w 111"/>
                <a:gd name="T47" fmla="*/ 2669 h 2792"/>
                <a:gd name="T48" fmla="*/ 53 w 111"/>
                <a:gd name="T49" fmla="*/ 2666 h 2792"/>
                <a:gd name="T50" fmla="*/ 56 w 111"/>
                <a:gd name="T51" fmla="*/ 2727 h 2792"/>
                <a:gd name="T52" fmla="*/ 58 w 111"/>
                <a:gd name="T53" fmla="*/ 2702 h 2792"/>
                <a:gd name="T54" fmla="*/ 60 w 111"/>
                <a:gd name="T55" fmla="*/ 2737 h 2792"/>
                <a:gd name="T56" fmla="*/ 63 w 111"/>
                <a:gd name="T57" fmla="*/ 2792 h 2792"/>
                <a:gd name="T58" fmla="*/ 64 w 111"/>
                <a:gd name="T59" fmla="*/ 2687 h 2792"/>
                <a:gd name="T60" fmla="*/ 66 w 111"/>
                <a:gd name="T61" fmla="*/ 2634 h 2792"/>
                <a:gd name="T62" fmla="*/ 69 w 111"/>
                <a:gd name="T63" fmla="*/ 2637 h 2792"/>
                <a:gd name="T64" fmla="*/ 71 w 111"/>
                <a:gd name="T65" fmla="*/ 2609 h 2792"/>
                <a:gd name="T66" fmla="*/ 74 w 111"/>
                <a:gd name="T67" fmla="*/ 2654 h 2792"/>
                <a:gd name="T68" fmla="*/ 76 w 111"/>
                <a:gd name="T69" fmla="*/ 2636 h 2792"/>
                <a:gd name="T70" fmla="*/ 77 w 111"/>
                <a:gd name="T71" fmla="*/ 2634 h 2792"/>
                <a:gd name="T72" fmla="*/ 80 w 111"/>
                <a:gd name="T73" fmla="*/ 2690 h 2792"/>
                <a:gd name="T74" fmla="*/ 82 w 111"/>
                <a:gd name="T75" fmla="*/ 2664 h 2792"/>
                <a:gd name="T76" fmla="*/ 84 w 111"/>
                <a:gd name="T77" fmla="*/ 2706 h 2792"/>
                <a:gd name="T78" fmla="*/ 87 w 111"/>
                <a:gd name="T79" fmla="*/ 2489 h 2792"/>
                <a:gd name="T80" fmla="*/ 89 w 111"/>
                <a:gd name="T81" fmla="*/ 1347 h 2792"/>
                <a:gd name="T82" fmla="*/ 92 w 111"/>
                <a:gd name="T83" fmla="*/ 1358 h 2792"/>
                <a:gd name="T84" fmla="*/ 93 w 111"/>
                <a:gd name="T85" fmla="*/ 1367 h 2792"/>
                <a:gd name="T86" fmla="*/ 95 w 111"/>
                <a:gd name="T87" fmla="*/ 1358 h 2792"/>
                <a:gd name="T88" fmla="*/ 98 w 111"/>
                <a:gd name="T89" fmla="*/ 1362 h 2792"/>
                <a:gd name="T90" fmla="*/ 100 w 111"/>
                <a:gd name="T91" fmla="*/ 1366 h 2792"/>
                <a:gd name="T92" fmla="*/ 102 w 111"/>
                <a:gd name="T93" fmla="*/ 1362 h 2792"/>
                <a:gd name="T94" fmla="*/ 105 w 111"/>
                <a:gd name="T95" fmla="*/ 1367 h 2792"/>
                <a:gd name="T96" fmla="*/ 106 w 111"/>
                <a:gd name="T97" fmla="*/ 1366 h 2792"/>
                <a:gd name="T98" fmla="*/ 108 w 111"/>
                <a:gd name="T99" fmla="*/ 1365 h 2792"/>
                <a:gd name="T100" fmla="*/ 111 w 111"/>
                <a:gd name="T101" fmla="*/ 1365 h 2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92">
                  <a:moveTo>
                    <a:pt x="0" y="64"/>
                  </a:moveTo>
                  <a:lnTo>
                    <a:pt x="3" y="50"/>
                  </a:lnTo>
                  <a:lnTo>
                    <a:pt x="5" y="70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1" y="1053"/>
                  </a:lnTo>
                  <a:lnTo>
                    <a:pt x="13" y="1370"/>
                  </a:lnTo>
                  <a:lnTo>
                    <a:pt x="16" y="1370"/>
                  </a:lnTo>
                  <a:lnTo>
                    <a:pt x="18" y="1367"/>
                  </a:lnTo>
                  <a:lnTo>
                    <a:pt x="21" y="1367"/>
                  </a:lnTo>
                  <a:lnTo>
                    <a:pt x="23" y="1367"/>
                  </a:lnTo>
                  <a:lnTo>
                    <a:pt x="24" y="1368"/>
                  </a:lnTo>
                  <a:lnTo>
                    <a:pt x="27" y="1371"/>
                  </a:lnTo>
                  <a:lnTo>
                    <a:pt x="29" y="1371"/>
                  </a:lnTo>
                  <a:lnTo>
                    <a:pt x="31" y="1367"/>
                  </a:lnTo>
                  <a:lnTo>
                    <a:pt x="34" y="1367"/>
                  </a:lnTo>
                  <a:lnTo>
                    <a:pt x="36" y="2278"/>
                  </a:lnTo>
                  <a:lnTo>
                    <a:pt x="37" y="2656"/>
                  </a:lnTo>
                  <a:lnTo>
                    <a:pt x="40" y="2622"/>
                  </a:lnTo>
                  <a:lnTo>
                    <a:pt x="42" y="2652"/>
                  </a:lnTo>
                  <a:lnTo>
                    <a:pt x="45" y="2662"/>
                  </a:lnTo>
                  <a:lnTo>
                    <a:pt x="47" y="2631"/>
                  </a:lnTo>
                  <a:lnTo>
                    <a:pt x="49" y="2673"/>
                  </a:lnTo>
                  <a:lnTo>
                    <a:pt x="51" y="2669"/>
                  </a:lnTo>
                  <a:lnTo>
                    <a:pt x="53" y="2666"/>
                  </a:lnTo>
                  <a:lnTo>
                    <a:pt x="56" y="2727"/>
                  </a:lnTo>
                  <a:lnTo>
                    <a:pt x="58" y="2702"/>
                  </a:lnTo>
                  <a:lnTo>
                    <a:pt x="60" y="2737"/>
                  </a:lnTo>
                  <a:lnTo>
                    <a:pt x="63" y="2792"/>
                  </a:lnTo>
                  <a:lnTo>
                    <a:pt x="64" y="2687"/>
                  </a:lnTo>
                  <a:lnTo>
                    <a:pt x="66" y="2634"/>
                  </a:lnTo>
                  <a:lnTo>
                    <a:pt x="69" y="2637"/>
                  </a:lnTo>
                  <a:lnTo>
                    <a:pt x="71" y="2609"/>
                  </a:lnTo>
                  <a:lnTo>
                    <a:pt x="74" y="2654"/>
                  </a:lnTo>
                  <a:lnTo>
                    <a:pt x="76" y="2636"/>
                  </a:lnTo>
                  <a:lnTo>
                    <a:pt x="77" y="2634"/>
                  </a:lnTo>
                  <a:lnTo>
                    <a:pt x="80" y="2690"/>
                  </a:lnTo>
                  <a:lnTo>
                    <a:pt x="82" y="2664"/>
                  </a:lnTo>
                  <a:lnTo>
                    <a:pt x="84" y="2706"/>
                  </a:lnTo>
                  <a:lnTo>
                    <a:pt x="87" y="2489"/>
                  </a:lnTo>
                  <a:lnTo>
                    <a:pt x="89" y="1347"/>
                  </a:lnTo>
                  <a:lnTo>
                    <a:pt x="92" y="1358"/>
                  </a:lnTo>
                  <a:lnTo>
                    <a:pt x="93" y="1367"/>
                  </a:lnTo>
                  <a:lnTo>
                    <a:pt x="95" y="1358"/>
                  </a:lnTo>
                  <a:lnTo>
                    <a:pt x="98" y="1362"/>
                  </a:lnTo>
                  <a:lnTo>
                    <a:pt x="100" y="1366"/>
                  </a:lnTo>
                  <a:lnTo>
                    <a:pt x="102" y="1362"/>
                  </a:lnTo>
                  <a:lnTo>
                    <a:pt x="105" y="1367"/>
                  </a:lnTo>
                  <a:lnTo>
                    <a:pt x="106" y="1366"/>
                  </a:lnTo>
                  <a:lnTo>
                    <a:pt x="108" y="1365"/>
                  </a:lnTo>
                  <a:lnTo>
                    <a:pt x="111" y="136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4" name="Freeform 176"/>
            <p:cNvSpPr>
              <a:spLocks/>
            </p:cNvSpPr>
            <p:nvPr/>
          </p:nvSpPr>
          <p:spPr bwMode="auto">
            <a:xfrm>
              <a:off x="6435378" y="1596775"/>
              <a:ext cx="88900" cy="2189163"/>
            </a:xfrm>
            <a:custGeom>
              <a:avLst/>
              <a:gdLst>
                <a:gd name="T0" fmla="*/ 0 w 110"/>
                <a:gd name="T1" fmla="*/ 1364 h 2758"/>
                <a:gd name="T2" fmla="*/ 2 w 110"/>
                <a:gd name="T3" fmla="*/ 156 h 2758"/>
                <a:gd name="T4" fmla="*/ 5 w 110"/>
                <a:gd name="T5" fmla="*/ 46 h 2758"/>
                <a:gd name="T6" fmla="*/ 7 w 110"/>
                <a:gd name="T7" fmla="*/ 59 h 2758"/>
                <a:gd name="T8" fmla="*/ 8 w 110"/>
                <a:gd name="T9" fmla="*/ 83 h 2758"/>
                <a:gd name="T10" fmla="*/ 11 w 110"/>
                <a:gd name="T11" fmla="*/ 40 h 2758"/>
                <a:gd name="T12" fmla="*/ 13 w 110"/>
                <a:gd name="T13" fmla="*/ 80 h 2758"/>
                <a:gd name="T14" fmla="*/ 15 w 110"/>
                <a:gd name="T15" fmla="*/ 74 h 2758"/>
                <a:gd name="T16" fmla="*/ 18 w 110"/>
                <a:gd name="T17" fmla="*/ 38 h 2758"/>
                <a:gd name="T18" fmla="*/ 20 w 110"/>
                <a:gd name="T19" fmla="*/ 75 h 2758"/>
                <a:gd name="T20" fmla="*/ 21 w 110"/>
                <a:gd name="T21" fmla="*/ 22 h 2758"/>
                <a:gd name="T22" fmla="*/ 24 w 110"/>
                <a:gd name="T23" fmla="*/ 0 h 2758"/>
                <a:gd name="T24" fmla="*/ 26 w 110"/>
                <a:gd name="T25" fmla="*/ 12 h 2758"/>
                <a:gd name="T26" fmla="*/ 29 w 110"/>
                <a:gd name="T27" fmla="*/ 46 h 2758"/>
                <a:gd name="T28" fmla="*/ 31 w 110"/>
                <a:gd name="T29" fmla="*/ 105 h 2758"/>
                <a:gd name="T30" fmla="*/ 33 w 110"/>
                <a:gd name="T31" fmla="*/ 117 h 2758"/>
                <a:gd name="T32" fmla="*/ 35 w 110"/>
                <a:gd name="T33" fmla="*/ 75 h 2758"/>
                <a:gd name="T34" fmla="*/ 37 w 110"/>
                <a:gd name="T35" fmla="*/ 113 h 2758"/>
                <a:gd name="T36" fmla="*/ 39 w 110"/>
                <a:gd name="T37" fmla="*/ 103 h 2758"/>
                <a:gd name="T38" fmla="*/ 42 w 110"/>
                <a:gd name="T39" fmla="*/ 80 h 2758"/>
                <a:gd name="T40" fmla="*/ 44 w 110"/>
                <a:gd name="T41" fmla="*/ 123 h 2758"/>
                <a:gd name="T42" fmla="*/ 47 w 110"/>
                <a:gd name="T43" fmla="*/ 68 h 2758"/>
                <a:gd name="T44" fmla="*/ 48 w 110"/>
                <a:gd name="T45" fmla="*/ 57 h 2758"/>
                <a:gd name="T46" fmla="*/ 50 w 110"/>
                <a:gd name="T47" fmla="*/ 59 h 2758"/>
                <a:gd name="T48" fmla="*/ 53 w 110"/>
                <a:gd name="T49" fmla="*/ 574 h 2758"/>
                <a:gd name="T50" fmla="*/ 55 w 110"/>
                <a:gd name="T51" fmla="*/ 1373 h 2758"/>
                <a:gd name="T52" fmla="*/ 57 w 110"/>
                <a:gd name="T53" fmla="*/ 1370 h 2758"/>
                <a:gd name="T54" fmla="*/ 60 w 110"/>
                <a:gd name="T55" fmla="*/ 1369 h 2758"/>
                <a:gd name="T56" fmla="*/ 61 w 110"/>
                <a:gd name="T57" fmla="*/ 1370 h 2758"/>
                <a:gd name="T58" fmla="*/ 63 w 110"/>
                <a:gd name="T59" fmla="*/ 1369 h 2758"/>
                <a:gd name="T60" fmla="*/ 66 w 110"/>
                <a:gd name="T61" fmla="*/ 1369 h 2758"/>
                <a:gd name="T62" fmla="*/ 68 w 110"/>
                <a:gd name="T63" fmla="*/ 1367 h 2758"/>
                <a:gd name="T64" fmla="*/ 71 w 110"/>
                <a:gd name="T65" fmla="*/ 1367 h 2758"/>
                <a:gd name="T66" fmla="*/ 73 w 110"/>
                <a:gd name="T67" fmla="*/ 1366 h 2758"/>
                <a:gd name="T68" fmla="*/ 74 w 110"/>
                <a:gd name="T69" fmla="*/ 1370 h 2758"/>
                <a:gd name="T70" fmla="*/ 77 w 110"/>
                <a:gd name="T71" fmla="*/ 1841 h 2758"/>
                <a:gd name="T72" fmla="*/ 79 w 110"/>
                <a:gd name="T73" fmla="*/ 2648 h 2758"/>
                <a:gd name="T74" fmla="*/ 82 w 110"/>
                <a:gd name="T75" fmla="*/ 2650 h 2758"/>
                <a:gd name="T76" fmla="*/ 84 w 110"/>
                <a:gd name="T77" fmla="*/ 2669 h 2758"/>
                <a:gd name="T78" fmla="*/ 86 w 110"/>
                <a:gd name="T79" fmla="*/ 2619 h 2758"/>
                <a:gd name="T80" fmla="*/ 89 w 110"/>
                <a:gd name="T81" fmla="*/ 2663 h 2758"/>
                <a:gd name="T82" fmla="*/ 90 w 110"/>
                <a:gd name="T83" fmla="*/ 2666 h 2758"/>
                <a:gd name="T84" fmla="*/ 92 w 110"/>
                <a:gd name="T85" fmla="*/ 2647 h 2758"/>
                <a:gd name="T86" fmla="*/ 95 w 110"/>
                <a:gd name="T87" fmla="*/ 2696 h 2758"/>
                <a:gd name="T88" fmla="*/ 97 w 110"/>
                <a:gd name="T89" fmla="*/ 2686 h 2758"/>
                <a:gd name="T90" fmla="*/ 100 w 110"/>
                <a:gd name="T91" fmla="*/ 2693 h 2758"/>
                <a:gd name="T92" fmla="*/ 102 w 110"/>
                <a:gd name="T93" fmla="*/ 2758 h 2758"/>
                <a:gd name="T94" fmla="*/ 103 w 110"/>
                <a:gd name="T95" fmla="*/ 2742 h 2758"/>
                <a:gd name="T96" fmla="*/ 106 w 110"/>
                <a:gd name="T97" fmla="*/ 2703 h 2758"/>
                <a:gd name="T98" fmla="*/ 108 w 110"/>
                <a:gd name="T99" fmla="*/ 2619 h 2758"/>
                <a:gd name="T100" fmla="*/ 110 w 110"/>
                <a:gd name="T101" fmla="*/ 2580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58">
                  <a:moveTo>
                    <a:pt x="0" y="1364"/>
                  </a:moveTo>
                  <a:lnTo>
                    <a:pt x="2" y="156"/>
                  </a:lnTo>
                  <a:lnTo>
                    <a:pt x="5" y="46"/>
                  </a:lnTo>
                  <a:lnTo>
                    <a:pt x="7" y="59"/>
                  </a:lnTo>
                  <a:lnTo>
                    <a:pt x="8" y="83"/>
                  </a:lnTo>
                  <a:lnTo>
                    <a:pt x="11" y="40"/>
                  </a:lnTo>
                  <a:lnTo>
                    <a:pt x="13" y="80"/>
                  </a:lnTo>
                  <a:lnTo>
                    <a:pt x="15" y="74"/>
                  </a:lnTo>
                  <a:lnTo>
                    <a:pt x="18" y="38"/>
                  </a:lnTo>
                  <a:lnTo>
                    <a:pt x="20" y="75"/>
                  </a:lnTo>
                  <a:lnTo>
                    <a:pt x="21" y="22"/>
                  </a:lnTo>
                  <a:lnTo>
                    <a:pt x="24" y="0"/>
                  </a:lnTo>
                  <a:lnTo>
                    <a:pt x="26" y="12"/>
                  </a:lnTo>
                  <a:lnTo>
                    <a:pt x="29" y="46"/>
                  </a:lnTo>
                  <a:lnTo>
                    <a:pt x="31" y="105"/>
                  </a:lnTo>
                  <a:lnTo>
                    <a:pt x="33" y="117"/>
                  </a:lnTo>
                  <a:lnTo>
                    <a:pt x="35" y="75"/>
                  </a:lnTo>
                  <a:lnTo>
                    <a:pt x="37" y="113"/>
                  </a:lnTo>
                  <a:lnTo>
                    <a:pt x="39" y="103"/>
                  </a:lnTo>
                  <a:lnTo>
                    <a:pt x="42" y="80"/>
                  </a:lnTo>
                  <a:lnTo>
                    <a:pt x="44" y="123"/>
                  </a:lnTo>
                  <a:lnTo>
                    <a:pt x="47" y="68"/>
                  </a:lnTo>
                  <a:lnTo>
                    <a:pt x="48" y="57"/>
                  </a:lnTo>
                  <a:lnTo>
                    <a:pt x="50" y="59"/>
                  </a:lnTo>
                  <a:lnTo>
                    <a:pt x="53" y="574"/>
                  </a:lnTo>
                  <a:lnTo>
                    <a:pt x="55" y="1373"/>
                  </a:lnTo>
                  <a:lnTo>
                    <a:pt x="57" y="1370"/>
                  </a:lnTo>
                  <a:lnTo>
                    <a:pt x="60" y="1369"/>
                  </a:lnTo>
                  <a:lnTo>
                    <a:pt x="61" y="1370"/>
                  </a:lnTo>
                  <a:lnTo>
                    <a:pt x="63" y="1369"/>
                  </a:lnTo>
                  <a:lnTo>
                    <a:pt x="66" y="1369"/>
                  </a:lnTo>
                  <a:lnTo>
                    <a:pt x="68" y="1367"/>
                  </a:lnTo>
                  <a:lnTo>
                    <a:pt x="71" y="1367"/>
                  </a:lnTo>
                  <a:lnTo>
                    <a:pt x="73" y="1366"/>
                  </a:lnTo>
                  <a:lnTo>
                    <a:pt x="74" y="1370"/>
                  </a:lnTo>
                  <a:lnTo>
                    <a:pt x="77" y="1841"/>
                  </a:lnTo>
                  <a:lnTo>
                    <a:pt x="79" y="2648"/>
                  </a:lnTo>
                  <a:lnTo>
                    <a:pt x="82" y="2650"/>
                  </a:lnTo>
                  <a:lnTo>
                    <a:pt x="84" y="2669"/>
                  </a:lnTo>
                  <a:lnTo>
                    <a:pt x="86" y="2619"/>
                  </a:lnTo>
                  <a:lnTo>
                    <a:pt x="89" y="2663"/>
                  </a:lnTo>
                  <a:lnTo>
                    <a:pt x="90" y="2666"/>
                  </a:lnTo>
                  <a:lnTo>
                    <a:pt x="92" y="2647"/>
                  </a:lnTo>
                  <a:lnTo>
                    <a:pt x="95" y="2696"/>
                  </a:lnTo>
                  <a:lnTo>
                    <a:pt x="97" y="2686"/>
                  </a:lnTo>
                  <a:lnTo>
                    <a:pt x="100" y="2693"/>
                  </a:lnTo>
                  <a:lnTo>
                    <a:pt x="102" y="2758"/>
                  </a:lnTo>
                  <a:lnTo>
                    <a:pt x="103" y="2742"/>
                  </a:lnTo>
                  <a:lnTo>
                    <a:pt x="106" y="2703"/>
                  </a:lnTo>
                  <a:lnTo>
                    <a:pt x="108" y="2619"/>
                  </a:lnTo>
                  <a:lnTo>
                    <a:pt x="110" y="258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5" name="Freeform 177"/>
            <p:cNvSpPr>
              <a:spLocks/>
            </p:cNvSpPr>
            <p:nvPr/>
          </p:nvSpPr>
          <p:spPr bwMode="auto">
            <a:xfrm>
              <a:off x="6524278" y="1607888"/>
              <a:ext cx="87312" cy="2143125"/>
            </a:xfrm>
            <a:custGeom>
              <a:avLst/>
              <a:gdLst>
                <a:gd name="T0" fmla="*/ 0 w 111"/>
                <a:gd name="T1" fmla="*/ 2565 h 2700"/>
                <a:gd name="T2" fmla="*/ 3 w 111"/>
                <a:gd name="T3" fmla="*/ 2608 h 2700"/>
                <a:gd name="T4" fmla="*/ 5 w 111"/>
                <a:gd name="T5" fmla="*/ 2599 h 2700"/>
                <a:gd name="T6" fmla="*/ 6 w 111"/>
                <a:gd name="T7" fmla="*/ 2583 h 2700"/>
                <a:gd name="T8" fmla="*/ 9 w 111"/>
                <a:gd name="T9" fmla="*/ 2641 h 2700"/>
                <a:gd name="T10" fmla="*/ 11 w 111"/>
                <a:gd name="T11" fmla="*/ 2621 h 2700"/>
                <a:gd name="T12" fmla="*/ 14 w 111"/>
                <a:gd name="T13" fmla="*/ 2640 h 2700"/>
                <a:gd name="T14" fmla="*/ 16 w 111"/>
                <a:gd name="T15" fmla="*/ 2700 h 2700"/>
                <a:gd name="T16" fmla="*/ 18 w 111"/>
                <a:gd name="T17" fmla="*/ 2271 h 2700"/>
                <a:gd name="T18" fmla="*/ 20 w 111"/>
                <a:gd name="T19" fmla="*/ 1332 h 2700"/>
                <a:gd name="T20" fmla="*/ 22 w 111"/>
                <a:gd name="T21" fmla="*/ 1346 h 2700"/>
                <a:gd name="T22" fmla="*/ 24 w 111"/>
                <a:gd name="T23" fmla="*/ 1343 h 2700"/>
                <a:gd name="T24" fmla="*/ 27 w 111"/>
                <a:gd name="T25" fmla="*/ 1348 h 2700"/>
                <a:gd name="T26" fmla="*/ 29 w 111"/>
                <a:gd name="T27" fmla="*/ 1349 h 2700"/>
                <a:gd name="T28" fmla="*/ 32 w 111"/>
                <a:gd name="T29" fmla="*/ 1346 h 2700"/>
                <a:gd name="T30" fmla="*/ 33 w 111"/>
                <a:gd name="T31" fmla="*/ 1350 h 2700"/>
                <a:gd name="T32" fmla="*/ 35 w 111"/>
                <a:gd name="T33" fmla="*/ 1350 h 2700"/>
                <a:gd name="T34" fmla="*/ 38 w 111"/>
                <a:gd name="T35" fmla="*/ 1346 h 2700"/>
                <a:gd name="T36" fmla="*/ 40 w 111"/>
                <a:gd name="T37" fmla="*/ 1350 h 2700"/>
                <a:gd name="T38" fmla="*/ 42 w 111"/>
                <a:gd name="T39" fmla="*/ 724 h 2700"/>
                <a:gd name="T40" fmla="*/ 45 w 111"/>
                <a:gd name="T41" fmla="*/ 44 h 2700"/>
                <a:gd name="T42" fmla="*/ 46 w 111"/>
                <a:gd name="T43" fmla="*/ 48 h 2700"/>
                <a:gd name="T44" fmla="*/ 48 w 111"/>
                <a:gd name="T45" fmla="*/ 80 h 2700"/>
                <a:gd name="T46" fmla="*/ 51 w 111"/>
                <a:gd name="T47" fmla="*/ 41 h 2700"/>
                <a:gd name="T48" fmla="*/ 53 w 111"/>
                <a:gd name="T49" fmla="*/ 70 h 2700"/>
                <a:gd name="T50" fmla="*/ 56 w 111"/>
                <a:gd name="T51" fmla="*/ 73 h 2700"/>
                <a:gd name="T52" fmla="*/ 58 w 111"/>
                <a:gd name="T53" fmla="*/ 34 h 2700"/>
                <a:gd name="T54" fmla="*/ 59 w 111"/>
                <a:gd name="T55" fmla="*/ 66 h 2700"/>
                <a:gd name="T56" fmla="*/ 62 w 111"/>
                <a:gd name="T57" fmla="*/ 32 h 2700"/>
                <a:gd name="T58" fmla="*/ 64 w 111"/>
                <a:gd name="T59" fmla="*/ 0 h 2700"/>
                <a:gd name="T60" fmla="*/ 66 w 111"/>
                <a:gd name="T61" fmla="*/ 22 h 2700"/>
                <a:gd name="T62" fmla="*/ 69 w 111"/>
                <a:gd name="T63" fmla="*/ 7 h 2700"/>
                <a:gd name="T64" fmla="*/ 71 w 111"/>
                <a:gd name="T65" fmla="*/ 83 h 2700"/>
                <a:gd name="T66" fmla="*/ 72 w 111"/>
                <a:gd name="T67" fmla="*/ 110 h 2700"/>
                <a:gd name="T68" fmla="*/ 75 w 111"/>
                <a:gd name="T69" fmla="*/ 67 h 2700"/>
                <a:gd name="T70" fmla="*/ 77 w 111"/>
                <a:gd name="T71" fmla="*/ 107 h 2700"/>
                <a:gd name="T72" fmla="*/ 80 w 111"/>
                <a:gd name="T73" fmla="*/ 108 h 2700"/>
                <a:gd name="T74" fmla="*/ 82 w 111"/>
                <a:gd name="T75" fmla="*/ 76 h 2700"/>
                <a:gd name="T76" fmla="*/ 84 w 111"/>
                <a:gd name="T77" fmla="*/ 115 h 2700"/>
                <a:gd name="T78" fmla="*/ 87 w 111"/>
                <a:gd name="T79" fmla="*/ 70 h 2700"/>
                <a:gd name="T80" fmla="*/ 88 w 111"/>
                <a:gd name="T81" fmla="*/ 47 h 2700"/>
                <a:gd name="T82" fmla="*/ 90 w 111"/>
                <a:gd name="T83" fmla="*/ 62 h 2700"/>
                <a:gd name="T84" fmla="*/ 93 w 111"/>
                <a:gd name="T85" fmla="*/ 692 h 2700"/>
                <a:gd name="T86" fmla="*/ 95 w 111"/>
                <a:gd name="T87" fmla="*/ 1361 h 2700"/>
                <a:gd name="T88" fmla="*/ 98 w 111"/>
                <a:gd name="T89" fmla="*/ 1355 h 2700"/>
                <a:gd name="T90" fmla="*/ 100 w 111"/>
                <a:gd name="T91" fmla="*/ 1354 h 2700"/>
                <a:gd name="T92" fmla="*/ 101 w 111"/>
                <a:gd name="T93" fmla="*/ 1356 h 2700"/>
                <a:gd name="T94" fmla="*/ 104 w 111"/>
                <a:gd name="T95" fmla="*/ 1354 h 2700"/>
                <a:gd name="T96" fmla="*/ 106 w 111"/>
                <a:gd name="T97" fmla="*/ 1354 h 2700"/>
                <a:gd name="T98" fmla="*/ 109 w 111"/>
                <a:gd name="T99" fmla="*/ 1352 h 2700"/>
                <a:gd name="T100" fmla="*/ 111 w 111"/>
                <a:gd name="T101" fmla="*/ 1351 h 2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00">
                  <a:moveTo>
                    <a:pt x="0" y="2565"/>
                  </a:moveTo>
                  <a:lnTo>
                    <a:pt x="3" y="2608"/>
                  </a:lnTo>
                  <a:lnTo>
                    <a:pt x="5" y="2599"/>
                  </a:lnTo>
                  <a:lnTo>
                    <a:pt x="6" y="2583"/>
                  </a:lnTo>
                  <a:lnTo>
                    <a:pt x="9" y="2641"/>
                  </a:lnTo>
                  <a:lnTo>
                    <a:pt x="11" y="2621"/>
                  </a:lnTo>
                  <a:lnTo>
                    <a:pt x="14" y="2640"/>
                  </a:lnTo>
                  <a:lnTo>
                    <a:pt x="16" y="2700"/>
                  </a:lnTo>
                  <a:lnTo>
                    <a:pt x="18" y="2271"/>
                  </a:lnTo>
                  <a:lnTo>
                    <a:pt x="20" y="1332"/>
                  </a:lnTo>
                  <a:lnTo>
                    <a:pt x="22" y="1346"/>
                  </a:lnTo>
                  <a:lnTo>
                    <a:pt x="24" y="1343"/>
                  </a:lnTo>
                  <a:lnTo>
                    <a:pt x="27" y="1348"/>
                  </a:lnTo>
                  <a:lnTo>
                    <a:pt x="29" y="1349"/>
                  </a:lnTo>
                  <a:lnTo>
                    <a:pt x="32" y="1346"/>
                  </a:lnTo>
                  <a:lnTo>
                    <a:pt x="33" y="1350"/>
                  </a:lnTo>
                  <a:lnTo>
                    <a:pt x="35" y="1350"/>
                  </a:lnTo>
                  <a:lnTo>
                    <a:pt x="38" y="1346"/>
                  </a:lnTo>
                  <a:lnTo>
                    <a:pt x="40" y="1350"/>
                  </a:lnTo>
                  <a:lnTo>
                    <a:pt x="42" y="724"/>
                  </a:lnTo>
                  <a:lnTo>
                    <a:pt x="45" y="44"/>
                  </a:lnTo>
                  <a:lnTo>
                    <a:pt x="46" y="48"/>
                  </a:lnTo>
                  <a:lnTo>
                    <a:pt x="48" y="80"/>
                  </a:lnTo>
                  <a:lnTo>
                    <a:pt x="51" y="41"/>
                  </a:lnTo>
                  <a:lnTo>
                    <a:pt x="53" y="70"/>
                  </a:lnTo>
                  <a:lnTo>
                    <a:pt x="56" y="73"/>
                  </a:lnTo>
                  <a:lnTo>
                    <a:pt x="58" y="34"/>
                  </a:lnTo>
                  <a:lnTo>
                    <a:pt x="59" y="66"/>
                  </a:lnTo>
                  <a:lnTo>
                    <a:pt x="62" y="32"/>
                  </a:lnTo>
                  <a:lnTo>
                    <a:pt x="64" y="0"/>
                  </a:lnTo>
                  <a:lnTo>
                    <a:pt x="66" y="22"/>
                  </a:lnTo>
                  <a:lnTo>
                    <a:pt x="69" y="7"/>
                  </a:lnTo>
                  <a:lnTo>
                    <a:pt x="71" y="83"/>
                  </a:lnTo>
                  <a:lnTo>
                    <a:pt x="72" y="110"/>
                  </a:lnTo>
                  <a:lnTo>
                    <a:pt x="75" y="67"/>
                  </a:lnTo>
                  <a:lnTo>
                    <a:pt x="77" y="107"/>
                  </a:lnTo>
                  <a:lnTo>
                    <a:pt x="80" y="108"/>
                  </a:lnTo>
                  <a:lnTo>
                    <a:pt x="82" y="76"/>
                  </a:lnTo>
                  <a:lnTo>
                    <a:pt x="84" y="115"/>
                  </a:lnTo>
                  <a:lnTo>
                    <a:pt x="87" y="70"/>
                  </a:lnTo>
                  <a:lnTo>
                    <a:pt x="88" y="47"/>
                  </a:lnTo>
                  <a:lnTo>
                    <a:pt x="90" y="62"/>
                  </a:lnTo>
                  <a:lnTo>
                    <a:pt x="93" y="692"/>
                  </a:lnTo>
                  <a:lnTo>
                    <a:pt x="95" y="1361"/>
                  </a:lnTo>
                  <a:lnTo>
                    <a:pt x="98" y="1355"/>
                  </a:lnTo>
                  <a:lnTo>
                    <a:pt x="100" y="1354"/>
                  </a:lnTo>
                  <a:lnTo>
                    <a:pt x="101" y="1356"/>
                  </a:lnTo>
                  <a:lnTo>
                    <a:pt x="104" y="1354"/>
                  </a:lnTo>
                  <a:lnTo>
                    <a:pt x="106" y="1354"/>
                  </a:lnTo>
                  <a:lnTo>
                    <a:pt x="109" y="1352"/>
                  </a:lnTo>
                  <a:lnTo>
                    <a:pt x="111" y="135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6" name="Freeform 178"/>
            <p:cNvSpPr>
              <a:spLocks/>
            </p:cNvSpPr>
            <p:nvPr/>
          </p:nvSpPr>
          <p:spPr bwMode="auto">
            <a:xfrm>
              <a:off x="6611591" y="1582488"/>
              <a:ext cx="87312" cy="2205038"/>
            </a:xfrm>
            <a:custGeom>
              <a:avLst/>
              <a:gdLst>
                <a:gd name="T0" fmla="*/ 0 w 110"/>
                <a:gd name="T1" fmla="*/ 1384 h 2780"/>
                <a:gd name="T2" fmla="*/ 2 w 110"/>
                <a:gd name="T3" fmla="*/ 1384 h 2780"/>
                <a:gd name="T4" fmla="*/ 4 w 110"/>
                <a:gd name="T5" fmla="*/ 1384 h 2780"/>
                <a:gd name="T6" fmla="*/ 6 w 110"/>
                <a:gd name="T7" fmla="*/ 2496 h 2780"/>
                <a:gd name="T8" fmla="*/ 8 w 110"/>
                <a:gd name="T9" fmla="*/ 2661 h 2780"/>
                <a:gd name="T10" fmla="*/ 11 w 110"/>
                <a:gd name="T11" fmla="*/ 2659 h 2780"/>
                <a:gd name="T12" fmla="*/ 13 w 110"/>
                <a:gd name="T13" fmla="*/ 2681 h 2780"/>
                <a:gd name="T14" fmla="*/ 16 w 110"/>
                <a:gd name="T15" fmla="*/ 2638 h 2780"/>
                <a:gd name="T16" fmla="*/ 17 w 110"/>
                <a:gd name="T17" fmla="*/ 2659 h 2780"/>
                <a:gd name="T18" fmla="*/ 19 w 110"/>
                <a:gd name="T19" fmla="*/ 2674 h 2780"/>
                <a:gd name="T20" fmla="*/ 22 w 110"/>
                <a:gd name="T21" fmla="*/ 2642 h 2780"/>
                <a:gd name="T22" fmla="*/ 24 w 110"/>
                <a:gd name="T23" fmla="*/ 2695 h 2780"/>
                <a:gd name="T24" fmla="*/ 26 w 110"/>
                <a:gd name="T25" fmla="*/ 2697 h 2780"/>
                <a:gd name="T26" fmla="*/ 29 w 110"/>
                <a:gd name="T27" fmla="*/ 2701 h 2780"/>
                <a:gd name="T28" fmla="*/ 30 w 110"/>
                <a:gd name="T29" fmla="*/ 2780 h 2780"/>
                <a:gd name="T30" fmla="*/ 32 w 110"/>
                <a:gd name="T31" fmla="*/ 2721 h 2780"/>
                <a:gd name="T32" fmla="*/ 35 w 110"/>
                <a:gd name="T33" fmla="*/ 2626 h 2780"/>
                <a:gd name="T34" fmla="*/ 37 w 110"/>
                <a:gd name="T35" fmla="*/ 2649 h 2780"/>
                <a:gd name="T36" fmla="*/ 40 w 110"/>
                <a:gd name="T37" fmla="*/ 2608 h 2780"/>
                <a:gd name="T38" fmla="*/ 42 w 110"/>
                <a:gd name="T39" fmla="*/ 2636 h 2780"/>
                <a:gd name="T40" fmla="*/ 43 w 110"/>
                <a:gd name="T41" fmla="*/ 2643 h 2780"/>
                <a:gd name="T42" fmla="*/ 46 w 110"/>
                <a:gd name="T43" fmla="*/ 2614 h 2780"/>
                <a:gd name="T44" fmla="*/ 48 w 110"/>
                <a:gd name="T45" fmla="*/ 2672 h 2780"/>
                <a:gd name="T46" fmla="*/ 50 w 110"/>
                <a:gd name="T47" fmla="*/ 2662 h 2780"/>
                <a:gd name="T48" fmla="*/ 53 w 110"/>
                <a:gd name="T49" fmla="*/ 2678 h 2780"/>
                <a:gd name="T50" fmla="*/ 55 w 110"/>
                <a:gd name="T51" fmla="*/ 2750 h 2780"/>
                <a:gd name="T52" fmla="*/ 56 w 110"/>
                <a:gd name="T53" fmla="*/ 1387 h 2780"/>
                <a:gd name="T54" fmla="*/ 59 w 110"/>
                <a:gd name="T55" fmla="*/ 1375 h 2780"/>
                <a:gd name="T56" fmla="*/ 61 w 110"/>
                <a:gd name="T57" fmla="*/ 1379 h 2780"/>
                <a:gd name="T58" fmla="*/ 64 w 110"/>
                <a:gd name="T59" fmla="*/ 1372 h 2780"/>
                <a:gd name="T60" fmla="*/ 66 w 110"/>
                <a:gd name="T61" fmla="*/ 1379 h 2780"/>
                <a:gd name="T62" fmla="*/ 68 w 110"/>
                <a:gd name="T63" fmla="*/ 1384 h 2780"/>
                <a:gd name="T64" fmla="*/ 71 w 110"/>
                <a:gd name="T65" fmla="*/ 1382 h 2780"/>
                <a:gd name="T66" fmla="*/ 72 w 110"/>
                <a:gd name="T67" fmla="*/ 1381 h 2780"/>
                <a:gd name="T68" fmla="*/ 74 w 110"/>
                <a:gd name="T69" fmla="*/ 1384 h 2780"/>
                <a:gd name="T70" fmla="*/ 77 w 110"/>
                <a:gd name="T71" fmla="*/ 1382 h 2780"/>
                <a:gd name="T72" fmla="*/ 79 w 110"/>
                <a:gd name="T73" fmla="*/ 614 h 2780"/>
                <a:gd name="T74" fmla="*/ 82 w 110"/>
                <a:gd name="T75" fmla="*/ 159 h 2780"/>
                <a:gd name="T76" fmla="*/ 84 w 110"/>
                <a:gd name="T77" fmla="*/ 134 h 2780"/>
                <a:gd name="T78" fmla="*/ 85 w 110"/>
                <a:gd name="T79" fmla="*/ 115 h 2780"/>
                <a:gd name="T80" fmla="*/ 88 w 110"/>
                <a:gd name="T81" fmla="*/ 151 h 2780"/>
                <a:gd name="T82" fmla="*/ 90 w 110"/>
                <a:gd name="T83" fmla="*/ 110 h 2780"/>
                <a:gd name="T84" fmla="*/ 92 w 110"/>
                <a:gd name="T85" fmla="*/ 112 h 2780"/>
                <a:gd name="T86" fmla="*/ 95 w 110"/>
                <a:gd name="T87" fmla="*/ 124 h 2780"/>
                <a:gd name="T88" fmla="*/ 97 w 110"/>
                <a:gd name="T89" fmla="*/ 61 h 2780"/>
                <a:gd name="T90" fmla="*/ 98 w 110"/>
                <a:gd name="T91" fmla="*/ 87 h 2780"/>
                <a:gd name="T92" fmla="*/ 101 w 110"/>
                <a:gd name="T93" fmla="*/ 59 h 2780"/>
                <a:gd name="T94" fmla="*/ 103 w 110"/>
                <a:gd name="T95" fmla="*/ 0 h 2780"/>
                <a:gd name="T96" fmla="*/ 106 w 110"/>
                <a:gd name="T97" fmla="*/ 80 h 2780"/>
                <a:gd name="T98" fmla="*/ 108 w 110"/>
                <a:gd name="T99" fmla="*/ 115 h 2780"/>
                <a:gd name="T100" fmla="*/ 110 w 110"/>
                <a:gd name="T101" fmla="*/ 115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780">
                  <a:moveTo>
                    <a:pt x="0" y="1384"/>
                  </a:moveTo>
                  <a:lnTo>
                    <a:pt x="2" y="1384"/>
                  </a:lnTo>
                  <a:lnTo>
                    <a:pt x="4" y="1384"/>
                  </a:lnTo>
                  <a:lnTo>
                    <a:pt x="6" y="2496"/>
                  </a:lnTo>
                  <a:lnTo>
                    <a:pt x="8" y="2661"/>
                  </a:lnTo>
                  <a:lnTo>
                    <a:pt x="11" y="2659"/>
                  </a:lnTo>
                  <a:lnTo>
                    <a:pt x="13" y="2681"/>
                  </a:lnTo>
                  <a:lnTo>
                    <a:pt x="16" y="2638"/>
                  </a:lnTo>
                  <a:lnTo>
                    <a:pt x="17" y="2659"/>
                  </a:lnTo>
                  <a:lnTo>
                    <a:pt x="19" y="2674"/>
                  </a:lnTo>
                  <a:lnTo>
                    <a:pt x="22" y="2642"/>
                  </a:lnTo>
                  <a:lnTo>
                    <a:pt x="24" y="2695"/>
                  </a:lnTo>
                  <a:lnTo>
                    <a:pt x="26" y="2697"/>
                  </a:lnTo>
                  <a:lnTo>
                    <a:pt x="29" y="2701"/>
                  </a:lnTo>
                  <a:lnTo>
                    <a:pt x="30" y="2780"/>
                  </a:lnTo>
                  <a:lnTo>
                    <a:pt x="32" y="2721"/>
                  </a:lnTo>
                  <a:lnTo>
                    <a:pt x="35" y="2626"/>
                  </a:lnTo>
                  <a:lnTo>
                    <a:pt x="37" y="2649"/>
                  </a:lnTo>
                  <a:lnTo>
                    <a:pt x="40" y="2608"/>
                  </a:lnTo>
                  <a:lnTo>
                    <a:pt x="42" y="2636"/>
                  </a:lnTo>
                  <a:lnTo>
                    <a:pt x="43" y="2643"/>
                  </a:lnTo>
                  <a:lnTo>
                    <a:pt x="46" y="2614"/>
                  </a:lnTo>
                  <a:lnTo>
                    <a:pt x="48" y="2672"/>
                  </a:lnTo>
                  <a:lnTo>
                    <a:pt x="50" y="2662"/>
                  </a:lnTo>
                  <a:lnTo>
                    <a:pt x="53" y="2678"/>
                  </a:lnTo>
                  <a:lnTo>
                    <a:pt x="55" y="2750"/>
                  </a:lnTo>
                  <a:lnTo>
                    <a:pt x="56" y="1387"/>
                  </a:lnTo>
                  <a:lnTo>
                    <a:pt x="59" y="1375"/>
                  </a:lnTo>
                  <a:lnTo>
                    <a:pt x="61" y="1379"/>
                  </a:lnTo>
                  <a:lnTo>
                    <a:pt x="64" y="1372"/>
                  </a:lnTo>
                  <a:lnTo>
                    <a:pt x="66" y="1379"/>
                  </a:lnTo>
                  <a:lnTo>
                    <a:pt x="68" y="1384"/>
                  </a:lnTo>
                  <a:lnTo>
                    <a:pt x="71" y="1382"/>
                  </a:lnTo>
                  <a:lnTo>
                    <a:pt x="72" y="1381"/>
                  </a:lnTo>
                  <a:lnTo>
                    <a:pt x="74" y="1384"/>
                  </a:lnTo>
                  <a:lnTo>
                    <a:pt x="77" y="1382"/>
                  </a:lnTo>
                  <a:lnTo>
                    <a:pt x="79" y="614"/>
                  </a:lnTo>
                  <a:lnTo>
                    <a:pt x="82" y="159"/>
                  </a:lnTo>
                  <a:lnTo>
                    <a:pt x="84" y="134"/>
                  </a:lnTo>
                  <a:lnTo>
                    <a:pt x="85" y="115"/>
                  </a:lnTo>
                  <a:lnTo>
                    <a:pt x="88" y="151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95" y="124"/>
                  </a:lnTo>
                  <a:lnTo>
                    <a:pt x="97" y="61"/>
                  </a:lnTo>
                  <a:lnTo>
                    <a:pt x="98" y="87"/>
                  </a:lnTo>
                  <a:lnTo>
                    <a:pt x="101" y="59"/>
                  </a:lnTo>
                  <a:lnTo>
                    <a:pt x="103" y="0"/>
                  </a:lnTo>
                  <a:lnTo>
                    <a:pt x="106" y="80"/>
                  </a:lnTo>
                  <a:lnTo>
                    <a:pt x="108" y="115"/>
                  </a:lnTo>
                  <a:lnTo>
                    <a:pt x="110" y="11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7" name="Freeform 179"/>
            <p:cNvSpPr>
              <a:spLocks/>
            </p:cNvSpPr>
            <p:nvPr/>
          </p:nvSpPr>
          <p:spPr bwMode="auto">
            <a:xfrm>
              <a:off x="6698903" y="1644400"/>
              <a:ext cx="87312" cy="2112963"/>
            </a:xfrm>
            <a:custGeom>
              <a:avLst/>
              <a:gdLst>
                <a:gd name="T0" fmla="*/ 0 w 110"/>
                <a:gd name="T1" fmla="*/ 35 h 2662"/>
                <a:gd name="T2" fmla="*/ 2 w 110"/>
                <a:gd name="T3" fmla="*/ 77 h 2662"/>
                <a:gd name="T4" fmla="*/ 4 w 110"/>
                <a:gd name="T5" fmla="*/ 36 h 2662"/>
                <a:gd name="T6" fmla="*/ 6 w 110"/>
                <a:gd name="T7" fmla="*/ 54 h 2662"/>
                <a:gd name="T8" fmla="*/ 9 w 110"/>
                <a:gd name="T9" fmla="*/ 60 h 2662"/>
                <a:gd name="T10" fmla="*/ 11 w 110"/>
                <a:gd name="T11" fmla="*/ 5 h 2662"/>
                <a:gd name="T12" fmla="*/ 14 w 110"/>
                <a:gd name="T13" fmla="*/ 31 h 2662"/>
                <a:gd name="T14" fmla="*/ 15 w 110"/>
                <a:gd name="T15" fmla="*/ 0 h 2662"/>
                <a:gd name="T16" fmla="*/ 17 w 110"/>
                <a:gd name="T17" fmla="*/ 452 h 2662"/>
                <a:gd name="T18" fmla="*/ 20 w 110"/>
                <a:gd name="T19" fmla="*/ 1317 h 2662"/>
                <a:gd name="T20" fmla="*/ 22 w 110"/>
                <a:gd name="T21" fmla="*/ 1308 h 2662"/>
                <a:gd name="T22" fmla="*/ 25 w 110"/>
                <a:gd name="T23" fmla="*/ 1308 h 2662"/>
                <a:gd name="T24" fmla="*/ 27 w 110"/>
                <a:gd name="T25" fmla="*/ 1304 h 2662"/>
                <a:gd name="T26" fmla="*/ 28 w 110"/>
                <a:gd name="T27" fmla="*/ 1303 h 2662"/>
                <a:gd name="T28" fmla="*/ 31 w 110"/>
                <a:gd name="T29" fmla="*/ 1307 h 2662"/>
                <a:gd name="T30" fmla="*/ 33 w 110"/>
                <a:gd name="T31" fmla="*/ 1304 h 2662"/>
                <a:gd name="T32" fmla="*/ 35 w 110"/>
                <a:gd name="T33" fmla="*/ 1305 h 2662"/>
                <a:gd name="T34" fmla="*/ 38 w 110"/>
                <a:gd name="T35" fmla="*/ 1302 h 2662"/>
                <a:gd name="T36" fmla="*/ 40 w 110"/>
                <a:gd name="T37" fmla="*/ 1305 h 2662"/>
                <a:gd name="T38" fmla="*/ 41 w 110"/>
                <a:gd name="T39" fmla="*/ 2387 h 2662"/>
                <a:gd name="T40" fmla="*/ 44 w 110"/>
                <a:gd name="T41" fmla="*/ 2555 h 2662"/>
                <a:gd name="T42" fmla="*/ 46 w 110"/>
                <a:gd name="T43" fmla="*/ 2587 h 2662"/>
                <a:gd name="T44" fmla="*/ 49 w 110"/>
                <a:gd name="T45" fmla="*/ 2576 h 2662"/>
                <a:gd name="T46" fmla="*/ 51 w 110"/>
                <a:gd name="T47" fmla="*/ 2557 h 2662"/>
                <a:gd name="T48" fmla="*/ 53 w 110"/>
                <a:gd name="T49" fmla="*/ 2604 h 2662"/>
                <a:gd name="T50" fmla="*/ 55 w 110"/>
                <a:gd name="T51" fmla="*/ 2565 h 2662"/>
                <a:gd name="T52" fmla="*/ 57 w 110"/>
                <a:gd name="T53" fmla="*/ 2585 h 2662"/>
                <a:gd name="T54" fmla="*/ 59 w 110"/>
                <a:gd name="T55" fmla="*/ 2625 h 2662"/>
                <a:gd name="T56" fmla="*/ 62 w 110"/>
                <a:gd name="T57" fmla="*/ 2597 h 2662"/>
                <a:gd name="T58" fmla="*/ 64 w 110"/>
                <a:gd name="T59" fmla="*/ 2657 h 2662"/>
                <a:gd name="T60" fmla="*/ 67 w 110"/>
                <a:gd name="T61" fmla="*/ 2662 h 2662"/>
                <a:gd name="T62" fmla="*/ 69 w 110"/>
                <a:gd name="T63" fmla="*/ 2555 h 2662"/>
                <a:gd name="T64" fmla="*/ 70 w 110"/>
                <a:gd name="T65" fmla="*/ 2561 h 2662"/>
                <a:gd name="T66" fmla="*/ 73 w 110"/>
                <a:gd name="T67" fmla="*/ 2544 h 2662"/>
                <a:gd name="T68" fmla="*/ 75 w 110"/>
                <a:gd name="T69" fmla="*/ 2535 h 2662"/>
                <a:gd name="T70" fmla="*/ 77 w 110"/>
                <a:gd name="T71" fmla="*/ 2576 h 2662"/>
                <a:gd name="T72" fmla="*/ 80 w 110"/>
                <a:gd name="T73" fmla="*/ 2541 h 2662"/>
                <a:gd name="T74" fmla="*/ 82 w 110"/>
                <a:gd name="T75" fmla="*/ 2562 h 2662"/>
                <a:gd name="T76" fmla="*/ 83 w 110"/>
                <a:gd name="T77" fmla="*/ 2600 h 2662"/>
                <a:gd name="T78" fmla="*/ 86 w 110"/>
                <a:gd name="T79" fmla="*/ 2569 h 2662"/>
                <a:gd name="T80" fmla="*/ 88 w 110"/>
                <a:gd name="T81" fmla="*/ 2643 h 2662"/>
                <a:gd name="T82" fmla="*/ 91 w 110"/>
                <a:gd name="T83" fmla="*/ 1500 h 2662"/>
                <a:gd name="T84" fmla="*/ 93 w 110"/>
                <a:gd name="T85" fmla="*/ 1290 h 2662"/>
                <a:gd name="T86" fmla="*/ 95 w 110"/>
                <a:gd name="T87" fmla="*/ 1301 h 2662"/>
                <a:gd name="T88" fmla="*/ 97 w 110"/>
                <a:gd name="T89" fmla="*/ 1302 h 2662"/>
                <a:gd name="T90" fmla="*/ 99 w 110"/>
                <a:gd name="T91" fmla="*/ 1297 h 2662"/>
                <a:gd name="T92" fmla="*/ 101 w 110"/>
                <a:gd name="T93" fmla="*/ 1304 h 2662"/>
                <a:gd name="T94" fmla="*/ 104 w 110"/>
                <a:gd name="T95" fmla="*/ 1301 h 2662"/>
                <a:gd name="T96" fmla="*/ 106 w 110"/>
                <a:gd name="T97" fmla="*/ 1302 h 2662"/>
                <a:gd name="T98" fmla="*/ 109 w 110"/>
                <a:gd name="T99" fmla="*/ 1303 h 2662"/>
                <a:gd name="T100" fmla="*/ 110 w 110"/>
                <a:gd name="T101" fmla="*/ 1303 h 2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62">
                  <a:moveTo>
                    <a:pt x="0" y="35"/>
                  </a:moveTo>
                  <a:lnTo>
                    <a:pt x="2" y="77"/>
                  </a:lnTo>
                  <a:lnTo>
                    <a:pt x="4" y="36"/>
                  </a:lnTo>
                  <a:lnTo>
                    <a:pt x="6" y="54"/>
                  </a:lnTo>
                  <a:lnTo>
                    <a:pt x="9" y="60"/>
                  </a:lnTo>
                  <a:lnTo>
                    <a:pt x="11" y="5"/>
                  </a:lnTo>
                  <a:lnTo>
                    <a:pt x="14" y="31"/>
                  </a:lnTo>
                  <a:lnTo>
                    <a:pt x="15" y="0"/>
                  </a:lnTo>
                  <a:lnTo>
                    <a:pt x="17" y="452"/>
                  </a:lnTo>
                  <a:lnTo>
                    <a:pt x="20" y="1317"/>
                  </a:lnTo>
                  <a:lnTo>
                    <a:pt x="22" y="1308"/>
                  </a:lnTo>
                  <a:lnTo>
                    <a:pt x="25" y="1308"/>
                  </a:lnTo>
                  <a:lnTo>
                    <a:pt x="27" y="1304"/>
                  </a:lnTo>
                  <a:lnTo>
                    <a:pt x="28" y="1303"/>
                  </a:lnTo>
                  <a:lnTo>
                    <a:pt x="31" y="1307"/>
                  </a:lnTo>
                  <a:lnTo>
                    <a:pt x="33" y="1304"/>
                  </a:lnTo>
                  <a:lnTo>
                    <a:pt x="35" y="1305"/>
                  </a:lnTo>
                  <a:lnTo>
                    <a:pt x="38" y="1302"/>
                  </a:lnTo>
                  <a:lnTo>
                    <a:pt x="40" y="1305"/>
                  </a:lnTo>
                  <a:lnTo>
                    <a:pt x="41" y="2387"/>
                  </a:lnTo>
                  <a:lnTo>
                    <a:pt x="44" y="2555"/>
                  </a:lnTo>
                  <a:lnTo>
                    <a:pt x="46" y="2587"/>
                  </a:lnTo>
                  <a:lnTo>
                    <a:pt x="49" y="2576"/>
                  </a:lnTo>
                  <a:lnTo>
                    <a:pt x="51" y="2557"/>
                  </a:lnTo>
                  <a:lnTo>
                    <a:pt x="53" y="2604"/>
                  </a:lnTo>
                  <a:lnTo>
                    <a:pt x="55" y="2565"/>
                  </a:lnTo>
                  <a:lnTo>
                    <a:pt x="57" y="2585"/>
                  </a:lnTo>
                  <a:lnTo>
                    <a:pt x="59" y="2625"/>
                  </a:lnTo>
                  <a:lnTo>
                    <a:pt x="62" y="2597"/>
                  </a:lnTo>
                  <a:lnTo>
                    <a:pt x="64" y="2657"/>
                  </a:lnTo>
                  <a:lnTo>
                    <a:pt x="67" y="2662"/>
                  </a:lnTo>
                  <a:lnTo>
                    <a:pt x="69" y="2555"/>
                  </a:lnTo>
                  <a:lnTo>
                    <a:pt x="70" y="2561"/>
                  </a:lnTo>
                  <a:lnTo>
                    <a:pt x="73" y="2544"/>
                  </a:lnTo>
                  <a:lnTo>
                    <a:pt x="75" y="2535"/>
                  </a:lnTo>
                  <a:lnTo>
                    <a:pt x="77" y="2576"/>
                  </a:lnTo>
                  <a:lnTo>
                    <a:pt x="80" y="2541"/>
                  </a:lnTo>
                  <a:lnTo>
                    <a:pt x="82" y="2562"/>
                  </a:lnTo>
                  <a:lnTo>
                    <a:pt x="83" y="2600"/>
                  </a:lnTo>
                  <a:lnTo>
                    <a:pt x="86" y="2569"/>
                  </a:lnTo>
                  <a:lnTo>
                    <a:pt x="88" y="2643"/>
                  </a:lnTo>
                  <a:lnTo>
                    <a:pt x="91" y="1500"/>
                  </a:lnTo>
                  <a:lnTo>
                    <a:pt x="93" y="1290"/>
                  </a:lnTo>
                  <a:lnTo>
                    <a:pt x="95" y="1301"/>
                  </a:lnTo>
                  <a:lnTo>
                    <a:pt x="97" y="1302"/>
                  </a:lnTo>
                  <a:lnTo>
                    <a:pt x="99" y="1297"/>
                  </a:lnTo>
                  <a:lnTo>
                    <a:pt x="101" y="1304"/>
                  </a:lnTo>
                  <a:lnTo>
                    <a:pt x="104" y="1301"/>
                  </a:lnTo>
                  <a:lnTo>
                    <a:pt x="106" y="1302"/>
                  </a:lnTo>
                  <a:lnTo>
                    <a:pt x="109" y="1303"/>
                  </a:lnTo>
                  <a:lnTo>
                    <a:pt x="110" y="1303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8" name="Freeform 180"/>
            <p:cNvSpPr>
              <a:spLocks/>
            </p:cNvSpPr>
            <p:nvPr/>
          </p:nvSpPr>
          <p:spPr bwMode="auto">
            <a:xfrm>
              <a:off x="6786216" y="1601538"/>
              <a:ext cx="87312" cy="2119313"/>
            </a:xfrm>
            <a:custGeom>
              <a:avLst/>
              <a:gdLst>
                <a:gd name="T0" fmla="*/ 0 w 110"/>
                <a:gd name="T1" fmla="*/ 1359 h 2672"/>
                <a:gd name="T2" fmla="*/ 2 w 110"/>
                <a:gd name="T3" fmla="*/ 552 h 2672"/>
                <a:gd name="T4" fmla="*/ 5 w 110"/>
                <a:gd name="T5" fmla="*/ 49 h 2672"/>
                <a:gd name="T6" fmla="*/ 7 w 110"/>
                <a:gd name="T7" fmla="*/ 75 h 2672"/>
                <a:gd name="T8" fmla="*/ 9 w 110"/>
                <a:gd name="T9" fmla="*/ 50 h 2672"/>
                <a:gd name="T10" fmla="*/ 12 w 110"/>
                <a:gd name="T11" fmla="*/ 97 h 2672"/>
                <a:gd name="T12" fmla="*/ 13 w 110"/>
                <a:gd name="T13" fmla="*/ 98 h 2672"/>
                <a:gd name="T14" fmla="*/ 15 w 110"/>
                <a:gd name="T15" fmla="*/ 76 h 2672"/>
                <a:gd name="T16" fmla="*/ 18 w 110"/>
                <a:gd name="T17" fmla="*/ 122 h 2672"/>
                <a:gd name="T18" fmla="*/ 20 w 110"/>
                <a:gd name="T19" fmla="*/ 79 h 2672"/>
                <a:gd name="T20" fmla="*/ 23 w 110"/>
                <a:gd name="T21" fmla="*/ 61 h 2672"/>
                <a:gd name="T22" fmla="*/ 25 w 110"/>
                <a:gd name="T23" fmla="*/ 76 h 2672"/>
                <a:gd name="T24" fmla="*/ 26 w 110"/>
                <a:gd name="T25" fmla="*/ 0 h 2672"/>
                <a:gd name="T26" fmla="*/ 29 w 110"/>
                <a:gd name="T27" fmla="*/ 63 h 2672"/>
                <a:gd name="T28" fmla="*/ 31 w 110"/>
                <a:gd name="T29" fmla="*/ 86 h 2672"/>
                <a:gd name="T30" fmla="*/ 34 w 110"/>
                <a:gd name="T31" fmla="*/ 61 h 2672"/>
                <a:gd name="T32" fmla="*/ 36 w 110"/>
                <a:gd name="T33" fmla="*/ 116 h 2672"/>
                <a:gd name="T34" fmla="*/ 38 w 110"/>
                <a:gd name="T35" fmla="*/ 110 h 2672"/>
                <a:gd name="T36" fmla="*/ 40 w 110"/>
                <a:gd name="T37" fmla="*/ 95 h 2672"/>
                <a:gd name="T38" fmla="*/ 42 w 110"/>
                <a:gd name="T39" fmla="*/ 140 h 2672"/>
                <a:gd name="T40" fmla="*/ 44 w 110"/>
                <a:gd name="T41" fmla="*/ 88 h 2672"/>
                <a:gd name="T42" fmla="*/ 47 w 110"/>
                <a:gd name="T43" fmla="*/ 79 h 2672"/>
                <a:gd name="T44" fmla="*/ 49 w 110"/>
                <a:gd name="T45" fmla="*/ 85 h 2672"/>
                <a:gd name="T46" fmla="*/ 52 w 110"/>
                <a:gd name="T47" fmla="*/ 923 h 2672"/>
                <a:gd name="T48" fmla="*/ 53 w 110"/>
                <a:gd name="T49" fmla="*/ 1363 h 2672"/>
                <a:gd name="T50" fmla="*/ 55 w 110"/>
                <a:gd name="T51" fmla="*/ 1363 h 2672"/>
                <a:gd name="T52" fmla="*/ 58 w 110"/>
                <a:gd name="T53" fmla="*/ 1363 h 2672"/>
                <a:gd name="T54" fmla="*/ 60 w 110"/>
                <a:gd name="T55" fmla="*/ 1365 h 2672"/>
                <a:gd name="T56" fmla="*/ 62 w 110"/>
                <a:gd name="T57" fmla="*/ 1360 h 2672"/>
                <a:gd name="T58" fmla="*/ 65 w 110"/>
                <a:gd name="T59" fmla="*/ 1361 h 2672"/>
                <a:gd name="T60" fmla="*/ 67 w 110"/>
                <a:gd name="T61" fmla="*/ 1361 h 2672"/>
                <a:gd name="T62" fmla="*/ 68 w 110"/>
                <a:gd name="T63" fmla="*/ 1361 h 2672"/>
                <a:gd name="T64" fmla="*/ 71 w 110"/>
                <a:gd name="T65" fmla="*/ 1361 h 2672"/>
                <a:gd name="T66" fmla="*/ 73 w 110"/>
                <a:gd name="T67" fmla="*/ 1621 h 2672"/>
                <a:gd name="T68" fmla="*/ 76 w 110"/>
                <a:gd name="T69" fmla="*/ 2643 h 2672"/>
                <a:gd name="T70" fmla="*/ 78 w 110"/>
                <a:gd name="T71" fmla="*/ 2596 h 2672"/>
                <a:gd name="T72" fmla="*/ 80 w 110"/>
                <a:gd name="T73" fmla="*/ 2608 h 2672"/>
                <a:gd name="T74" fmla="*/ 82 w 110"/>
                <a:gd name="T75" fmla="*/ 2621 h 2672"/>
                <a:gd name="T76" fmla="*/ 84 w 110"/>
                <a:gd name="T77" fmla="*/ 2571 h 2672"/>
                <a:gd name="T78" fmla="*/ 86 w 110"/>
                <a:gd name="T79" fmla="*/ 2613 h 2672"/>
                <a:gd name="T80" fmla="*/ 89 w 110"/>
                <a:gd name="T81" fmla="*/ 2618 h 2672"/>
                <a:gd name="T82" fmla="*/ 91 w 110"/>
                <a:gd name="T83" fmla="*/ 2597 h 2672"/>
                <a:gd name="T84" fmla="*/ 94 w 110"/>
                <a:gd name="T85" fmla="*/ 2660 h 2672"/>
                <a:gd name="T86" fmla="*/ 95 w 110"/>
                <a:gd name="T87" fmla="*/ 2653 h 2672"/>
                <a:gd name="T88" fmla="*/ 97 w 110"/>
                <a:gd name="T89" fmla="*/ 2672 h 2672"/>
                <a:gd name="T90" fmla="*/ 100 w 110"/>
                <a:gd name="T91" fmla="*/ 2644 h 2672"/>
                <a:gd name="T92" fmla="*/ 102 w 110"/>
                <a:gd name="T93" fmla="*/ 2584 h 2672"/>
                <a:gd name="T94" fmla="*/ 104 w 110"/>
                <a:gd name="T95" fmla="*/ 2591 h 2672"/>
                <a:gd name="T96" fmla="*/ 107 w 110"/>
                <a:gd name="T97" fmla="*/ 2600 h 2672"/>
                <a:gd name="T98" fmla="*/ 108 w 110"/>
                <a:gd name="T99" fmla="*/ 2554 h 2672"/>
                <a:gd name="T100" fmla="*/ 110 w 110"/>
                <a:gd name="T101" fmla="*/ 2594 h 2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72">
                  <a:moveTo>
                    <a:pt x="0" y="1359"/>
                  </a:moveTo>
                  <a:lnTo>
                    <a:pt x="2" y="552"/>
                  </a:lnTo>
                  <a:lnTo>
                    <a:pt x="5" y="49"/>
                  </a:lnTo>
                  <a:lnTo>
                    <a:pt x="7" y="75"/>
                  </a:lnTo>
                  <a:lnTo>
                    <a:pt x="9" y="50"/>
                  </a:lnTo>
                  <a:lnTo>
                    <a:pt x="12" y="97"/>
                  </a:lnTo>
                  <a:lnTo>
                    <a:pt x="13" y="98"/>
                  </a:lnTo>
                  <a:lnTo>
                    <a:pt x="15" y="76"/>
                  </a:lnTo>
                  <a:lnTo>
                    <a:pt x="18" y="122"/>
                  </a:lnTo>
                  <a:lnTo>
                    <a:pt x="20" y="79"/>
                  </a:lnTo>
                  <a:lnTo>
                    <a:pt x="23" y="61"/>
                  </a:lnTo>
                  <a:lnTo>
                    <a:pt x="25" y="76"/>
                  </a:lnTo>
                  <a:lnTo>
                    <a:pt x="26" y="0"/>
                  </a:lnTo>
                  <a:lnTo>
                    <a:pt x="29" y="63"/>
                  </a:lnTo>
                  <a:lnTo>
                    <a:pt x="31" y="86"/>
                  </a:lnTo>
                  <a:lnTo>
                    <a:pt x="34" y="61"/>
                  </a:lnTo>
                  <a:lnTo>
                    <a:pt x="36" y="116"/>
                  </a:lnTo>
                  <a:lnTo>
                    <a:pt x="38" y="110"/>
                  </a:lnTo>
                  <a:lnTo>
                    <a:pt x="40" y="95"/>
                  </a:lnTo>
                  <a:lnTo>
                    <a:pt x="42" y="140"/>
                  </a:lnTo>
                  <a:lnTo>
                    <a:pt x="44" y="88"/>
                  </a:lnTo>
                  <a:lnTo>
                    <a:pt x="47" y="79"/>
                  </a:lnTo>
                  <a:lnTo>
                    <a:pt x="49" y="85"/>
                  </a:lnTo>
                  <a:lnTo>
                    <a:pt x="52" y="923"/>
                  </a:lnTo>
                  <a:lnTo>
                    <a:pt x="53" y="1363"/>
                  </a:lnTo>
                  <a:lnTo>
                    <a:pt x="55" y="1363"/>
                  </a:lnTo>
                  <a:lnTo>
                    <a:pt x="58" y="1363"/>
                  </a:lnTo>
                  <a:lnTo>
                    <a:pt x="60" y="1365"/>
                  </a:lnTo>
                  <a:lnTo>
                    <a:pt x="62" y="1360"/>
                  </a:lnTo>
                  <a:lnTo>
                    <a:pt x="65" y="1361"/>
                  </a:lnTo>
                  <a:lnTo>
                    <a:pt x="67" y="1361"/>
                  </a:lnTo>
                  <a:lnTo>
                    <a:pt x="68" y="1361"/>
                  </a:lnTo>
                  <a:lnTo>
                    <a:pt x="71" y="1361"/>
                  </a:lnTo>
                  <a:lnTo>
                    <a:pt x="73" y="1621"/>
                  </a:lnTo>
                  <a:lnTo>
                    <a:pt x="76" y="2643"/>
                  </a:lnTo>
                  <a:lnTo>
                    <a:pt x="78" y="2596"/>
                  </a:lnTo>
                  <a:lnTo>
                    <a:pt x="80" y="2608"/>
                  </a:lnTo>
                  <a:lnTo>
                    <a:pt x="82" y="2621"/>
                  </a:lnTo>
                  <a:lnTo>
                    <a:pt x="84" y="2571"/>
                  </a:lnTo>
                  <a:lnTo>
                    <a:pt x="86" y="2613"/>
                  </a:lnTo>
                  <a:lnTo>
                    <a:pt x="89" y="2618"/>
                  </a:lnTo>
                  <a:lnTo>
                    <a:pt x="91" y="2597"/>
                  </a:lnTo>
                  <a:lnTo>
                    <a:pt x="94" y="2660"/>
                  </a:lnTo>
                  <a:lnTo>
                    <a:pt x="95" y="2653"/>
                  </a:lnTo>
                  <a:lnTo>
                    <a:pt x="97" y="2672"/>
                  </a:lnTo>
                  <a:lnTo>
                    <a:pt x="100" y="2644"/>
                  </a:lnTo>
                  <a:lnTo>
                    <a:pt x="102" y="2584"/>
                  </a:lnTo>
                  <a:lnTo>
                    <a:pt x="104" y="2591"/>
                  </a:lnTo>
                  <a:lnTo>
                    <a:pt x="107" y="2600"/>
                  </a:lnTo>
                  <a:lnTo>
                    <a:pt x="108" y="2554"/>
                  </a:lnTo>
                  <a:lnTo>
                    <a:pt x="110" y="259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9" name="Freeform 181"/>
            <p:cNvSpPr>
              <a:spLocks/>
            </p:cNvSpPr>
            <p:nvPr/>
          </p:nvSpPr>
          <p:spPr bwMode="auto">
            <a:xfrm>
              <a:off x="6873528" y="1623763"/>
              <a:ext cx="87312" cy="2082800"/>
            </a:xfrm>
            <a:custGeom>
              <a:avLst/>
              <a:gdLst>
                <a:gd name="T0" fmla="*/ 0 w 111"/>
                <a:gd name="T1" fmla="*/ 2566 h 2626"/>
                <a:gd name="T2" fmla="*/ 3 w 111"/>
                <a:gd name="T3" fmla="*/ 2562 h 2626"/>
                <a:gd name="T4" fmla="*/ 5 w 111"/>
                <a:gd name="T5" fmla="*/ 2552 h 2626"/>
                <a:gd name="T6" fmla="*/ 8 w 111"/>
                <a:gd name="T7" fmla="*/ 2626 h 2626"/>
                <a:gd name="T8" fmla="*/ 10 w 111"/>
                <a:gd name="T9" fmla="*/ 2607 h 2626"/>
                <a:gd name="T10" fmla="*/ 11 w 111"/>
                <a:gd name="T11" fmla="*/ 1777 h 2626"/>
                <a:gd name="T12" fmla="*/ 14 w 111"/>
                <a:gd name="T13" fmla="*/ 1329 h 2626"/>
                <a:gd name="T14" fmla="*/ 16 w 111"/>
                <a:gd name="T15" fmla="*/ 1324 h 2626"/>
                <a:gd name="T16" fmla="*/ 18 w 111"/>
                <a:gd name="T17" fmla="*/ 1325 h 2626"/>
                <a:gd name="T18" fmla="*/ 21 w 111"/>
                <a:gd name="T19" fmla="*/ 1333 h 2626"/>
                <a:gd name="T20" fmla="*/ 23 w 111"/>
                <a:gd name="T21" fmla="*/ 1326 h 2626"/>
                <a:gd name="T22" fmla="*/ 24 w 111"/>
                <a:gd name="T23" fmla="*/ 1327 h 2626"/>
                <a:gd name="T24" fmla="*/ 27 w 111"/>
                <a:gd name="T25" fmla="*/ 1333 h 2626"/>
                <a:gd name="T26" fmla="*/ 29 w 111"/>
                <a:gd name="T27" fmla="*/ 1332 h 2626"/>
                <a:gd name="T28" fmla="*/ 32 w 111"/>
                <a:gd name="T29" fmla="*/ 1333 h 2626"/>
                <a:gd name="T30" fmla="*/ 34 w 111"/>
                <a:gd name="T31" fmla="*/ 625 h 2626"/>
                <a:gd name="T32" fmla="*/ 36 w 111"/>
                <a:gd name="T33" fmla="*/ 63 h 2626"/>
                <a:gd name="T34" fmla="*/ 38 w 111"/>
                <a:gd name="T35" fmla="*/ 54 h 2626"/>
                <a:gd name="T36" fmla="*/ 40 w 111"/>
                <a:gd name="T37" fmla="*/ 103 h 2626"/>
                <a:gd name="T38" fmla="*/ 42 w 111"/>
                <a:gd name="T39" fmla="*/ 73 h 2626"/>
                <a:gd name="T40" fmla="*/ 45 w 111"/>
                <a:gd name="T41" fmla="*/ 83 h 2626"/>
                <a:gd name="T42" fmla="*/ 47 w 111"/>
                <a:gd name="T43" fmla="*/ 107 h 2626"/>
                <a:gd name="T44" fmla="*/ 50 w 111"/>
                <a:gd name="T45" fmla="*/ 57 h 2626"/>
                <a:gd name="T46" fmla="*/ 52 w 111"/>
                <a:gd name="T47" fmla="*/ 72 h 2626"/>
                <a:gd name="T48" fmla="*/ 53 w 111"/>
                <a:gd name="T49" fmla="*/ 63 h 2626"/>
                <a:gd name="T50" fmla="*/ 56 w 111"/>
                <a:gd name="T51" fmla="*/ 0 h 2626"/>
                <a:gd name="T52" fmla="*/ 58 w 111"/>
                <a:gd name="T53" fmla="*/ 4 h 2626"/>
                <a:gd name="T54" fmla="*/ 61 w 111"/>
                <a:gd name="T55" fmla="*/ 155 h 2626"/>
                <a:gd name="T56" fmla="*/ 63 w 111"/>
                <a:gd name="T57" fmla="*/ 128 h 2626"/>
                <a:gd name="T58" fmla="*/ 65 w 111"/>
                <a:gd name="T59" fmla="*/ 162 h 2626"/>
                <a:gd name="T60" fmla="*/ 67 w 111"/>
                <a:gd name="T61" fmla="*/ 114 h 2626"/>
                <a:gd name="T62" fmla="*/ 69 w 111"/>
                <a:gd name="T63" fmla="*/ 118 h 2626"/>
                <a:gd name="T64" fmla="*/ 71 w 111"/>
                <a:gd name="T65" fmla="*/ 130 h 2626"/>
                <a:gd name="T66" fmla="*/ 74 w 111"/>
                <a:gd name="T67" fmla="*/ 70 h 2626"/>
                <a:gd name="T68" fmla="*/ 76 w 111"/>
                <a:gd name="T69" fmla="*/ 96 h 2626"/>
                <a:gd name="T70" fmla="*/ 79 w 111"/>
                <a:gd name="T71" fmla="*/ 71 h 2626"/>
                <a:gd name="T72" fmla="*/ 80 w 111"/>
                <a:gd name="T73" fmla="*/ 279 h 2626"/>
                <a:gd name="T74" fmla="*/ 82 w 111"/>
                <a:gd name="T75" fmla="*/ 1342 h 2626"/>
                <a:gd name="T76" fmla="*/ 85 w 111"/>
                <a:gd name="T77" fmla="*/ 1336 h 2626"/>
                <a:gd name="T78" fmla="*/ 87 w 111"/>
                <a:gd name="T79" fmla="*/ 1335 h 2626"/>
                <a:gd name="T80" fmla="*/ 89 w 111"/>
                <a:gd name="T81" fmla="*/ 1336 h 2626"/>
                <a:gd name="T82" fmla="*/ 92 w 111"/>
                <a:gd name="T83" fmla="*/ 1333 h 2626"/>
                <a:gd name="T84" fmla="*/ 93 w 111"/>
                <a:gd name="T85" fmla="*/ 1333 h 2626"/>
                <a:gd name="T86" fmla="*/ 95 w 111"/>
                <a:gd name="T87" fmla="*/ 1333 h 2626"/>
                <a:gd name="T88" fmla="*/ 98 w 111"/>
                <a:gd name="T89" fmla="*/ 1333 h 2626"/>
                <a:gd name="T90" fmla="*/ 100 w 111"/>
                <a:gd name="T91" fmla="*/ 1335 h 2626"/>
                <a:gd name="T92" fmla="*/ 103 w 111"/>
                <a:gd name="T93" fmla="*/ 1330 h 2626"/>
                <a:gd name="T94" fmla="*/ 105 w 111"/>
                <a:gd name="T95" fmla="*/ 2420 h 2626"/>
                <a:gd name="T96" fmla="*/ 106 w 111"/>
                <a:gd name="T97" fmla="*/ 2494 h 2626"/>
                <a:gd name="T98" fmla="*/ 109 w 111"/>
                <a:gd name="T99" fmla="*/ 2550 h 2626"/>
                <a:gd name="T100" fmla="*/ 111 w 111"/>
                <a:gd name="T101" fmla="*/ 2557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26">
                  <a:moveTo>
                    <a:pt x="0" y="2566"/>
                  </a:moveTo>
                  <a:lnTo>
                    <a:pt x="3" y="2562"/>
                  </a:lnTo>
                  <a:lnTo>
                    <a:pt x="5" y="2552"/>
                  </a:lnTo>
                  <a:lnTo>
                    <a:pt x="8" y="2626"/>
                  </a:lnTo>
                  <a:lnTo>
                    <a:pt x="10" y="2607"/>
                  </a:lnTo>
                  <a:lnTo>
                    <a:pt x="11" y="1777"/>
                  </a:lnTo>
                  <a:lnTo>
                    <a:pt x="14" y="1329"/>
                  </a:lnTo>
                  <a:lnTo>
                    <a:pt x="16" y="1324"/>
                  </a:lnTo>
                  <a:lnTo>
                    <a:pt x="18" y="1325"/>
                  </a:lnTo>
                  <a:lnTo>
                    <a:pt x="21" y="1333"/>
                  </a:lnTo>
                  <a:lnTo>
                    <a:pt x="23" y="1326"/>
                  </a:lnTo>
                  <a:lnTo>
                    <a:pt x="24" y="1327"/>
                  </a:lnTo>
                  <a:lnTo>
                    <a:pt x="27" y="1333"/>
                  </a:lnTo>
                  <a:lnTo>
                    <a:pt x="29" y="1332"/>
                  </a:lnTo>
                  <a:lnTo>
                    <a:pt x="32" y="1333"/>
                  </a:lnTo>
                  <a:lnTo>
                    <a:pt x="34" y="625"/>
                  </a:lnTo>
                  <a:lnTo>
                    <a:pt x="36" y="63"/>
                  </a:lnTo>
                  <a:lnTo>
                    <a:pt x="38" y="54"/>
                  </a:lnTo>
                  <a:lnTo>
                    <a:pt x="40" y="103"/>
                  </a:lnTo>
                  <a:lnTo>
                    <a:pt x="42" y="73"/>
                  </a:lnTo>
                  <a:lnTo>
                    <a:pt x="45" y="83"/>
                  </a:lnTo>
                  <a:lnTo>
                    <a:pt x="47" y="107"/>
                  </a:lnTo>
                  <a:lnTo>
                    <a:pt x="50" y="57"/>
                  </a:lnTo>
                  <a:lnTo>
                    <a:pt x="52" y="72"/>
                  </a:lnTo>
                  <a:lnTo>
                    <a:pt x="53" y="63"/>
                  </a:lnTo>
                  <a:lnTo>
                    <a:pt x="56" y="0"/>
                  </a:lnTo>
                  <a:lnTo>
                    <a:pt x="58" y="4"/>
                  </a:lnTo>
                  <a:lnTo>
                    <a:pt x="61" y="155"/>
                  </a:lnTo>
                  <a:lnTo>
                    <a:pt x="63" y="128"/>
                  </a:lnTo>
                  <a:lnTo>
                    <a:pt x="65" y="162"/>
                  </a:lnTo>
                  <a:lnTo>
                    <a:pt x="67" y="114"/>
                  </a:lnTo>
                  <a:lnTo>
                    <a:pt x="69" y="118"/>
                  </a:lnTo>
                  <a:lnTo>
                    <a:pt x="71" y="130"/>
                  </a:lnTo>
                  <a:lnTo>
                    <a:pt x="74" y="70"/>
                  </a:lnTo>
                  <a:lnTo>
                    <a:pt x="76" y="96"/>
                  </a:lnTo>
                  <a:lnTo>
                    <a:pt x="79" y="71"/>
                  </a:lnTo>
                  <a:lnTo>
                    <a:pt x="80" y="279"/>
                  </a:lnTo>
                  <a:lnTo>
                    <a:pt x="82" y="1342"/>
                  </a:lnTo>
                  <a:lnTo>
                    <a:pt x="85" y="1336"/>
                  </a:lnTo>
                  <a:lnTo>
                    <a:pt x="87" y="1335"/>
                  </a:lnTo>
                  <a:lnTo>
                    <a:pt x="89" y="1336"/>
                  </a:lnTo>
                  <a:lnTo>
                    <a:pt x="92" y="1333"/>
                  </a:lnTo>
                  <a:lnTo>
                    <a:pt x="93" y="1333"/>
                  </a:lnTo>
                  <a:lnTo>
                    <a:pt x="95" y="1333"/>
                  </a:lnTo>
                  <a:lnTo>
                    <a:pt x="98" y="1333"/>
                  </a:lnTo>
                  <a:lnTo>
                    <a:pt x="100" y="1335"/>
                  </a:lnTo>
                  <a:lnTo>
                    <a:pt x="103" y="1330"/>
                  </a:lnTo>
                  <a:lnTo>
                    <a:pt x="105" y="2420"/>
                  </a:lnTo>
                  <a:lnTo>
                    <a:pt x="106" y="2494"/>
                  </a:lnTo>
                  <a:lnTo>
                    <a:pt x="109" y="2550"/>
                  </a:lnTo>
                  <a:lnTo>
                    <a:pt x="111" y="2557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0" name="Freeform 182"/>
            <p:cNvSpPr>
              <a:spLocks/>
            </p:cNvSpPr>
            <p:nvPr/>
          </p:nvSpPr>
          <p:spPr bwMode="auto">
            <a:xfrm>
              <a:off x="6960841" y="1642813"/>
              <a:ext cx="88900" cy="2105025"/>
            </a:xfrm>
            <a:custGeom>
              <a:avLst/>
              <a:gdLst>
                <a:gd name="T0" fmla="*/ 0 w 111"/>
                <a:gd name="T1" fmla="*/ 2532 h 2651"/>
                <a:gd name="T2" fmla="*/ 2 w 111"/>
                <a:gd name="T3" fmla="*/ 2513 h 2651"/>
                <a:gd name="T4" fmla="*/ 5 w 111"/>
                <a:gd name="T5" fmla="*/ 2567 h 2651"/>
                <a:gd name="T6" fmla="*/ 7 w 111"/>
                <a:gd name="T7" fmla="*/ 2551 h 2651"/>
                <a:gd name="T8" fmla="*/ 8 w 111"/>
                <a:gd name="T9" fmla="*/ 2560 h 2651"/>
                <a:gd name="T10" fmla="*/ 11 w 111"/>
                <a:gd name="T11" fmla="*/ 2619 h 2651"/>
                <a:gd name="T12" fmla="*/ 13 w 111"/>
                <a:gd name="T13" fmla="*/ 2597 h 2651"/>
                <a:gd name="T14" fmla="*/ 16 w 111"/>
                <a:gd name="T15" fmla="*/ 2651 h 2651"/>
                <a:gd name="T16" fmla="*/ 18 w 111"/>
                <a:gd name="T17" fmla="*/ 2584 h 2651"/>
                <a:gd name="T18" fmla="*/ 20 w 111"/>
                <a:gd name="T19" fmla="*/ 2500 h 2651"/>
                <a:gd name="T20" fmla="*/ 22 w 111"/>
                <a:gd name="T21" fmla="*/ 2533 h 2651"/>
                <a:gd name="T22" fmla="*/ 24 w 111"/>
                <a:gd name="T23" fmla="*/ 2523 h 2651"/>
                <a:gd name="T24" fmla="*/ 26 w 111"/>
                <a:gd name="T25" fmla="*/ 2495 h 2651"/>
                <a:gd name="T26" fmla="*/ 29 w 111"/>
                <a:gd name="T27" fmla="*/ 2549 h 2651"/>
                <a:gd name="T28" fmla="*/ 31 w 111"/>
                <a:gd name="T29" fmla="*/ 2514 h 2651"/>
                <a:gd name="T30" fmla="*/ 34 w 111"/>
                <a:gd name="T31" fmla="*/ 2532 h 2651"/>
                <a:gd name="T32" fmla="*/ 35 w 111"/>
                <a:gd name="T33" fmla="*/ 2582 h 2651"/>
                <a:gd name="T34" fmla="*/ 37 w 111"/>
                <a:gd name="T35" fmla="*/ 2413 h 2651"/>
                <a:gd name="T36" fmla="*/ 40 w 111"/>
                <a:gd name="T37" fmla="*/ 1292 h 2651"/>
                <a:gd name="T38" fmla="*/ 42 w 111"/>
                <a:gd name="T39" fmla="*/ 1306 h 2651"/>
                <a:gd name="T40" fmla="*/ 44 w 111"/>
                <a:gd name="T41" fmla="*/ 1296 h 2651"/>
                <a:gd name="T42" fmla="*/ 47 w 111"/>
                <a:gd name="T43" fmla="*/ 1302 h 2651"/>
                <a:gd name="T44" fmla="*/ 49 w 111"/>
                <a:gd name="T45" fmla="*/ 1306 h 2651"/>
                <a:gd name="T46" fmla="*/ 50 w 111"/>
                <a:gd name="T47" fmla="*/ 1306 h 2651"/>
                <a:gd name="T48" fmla="*/ 53 w 111"/>
                <a:gd name="T49" fmla="*/ 1308 h 2651"/>
                <a:gd name="T50" fmla="*/ 55 w 111"/>
                <a:gd name="T51" fmla="*/ 1307 h 2651"/>
                <a:gd name="T52" fmla="*/ 58 w 111"/>
                <a:gd name="T53" fmla="*/ 1306 h 2651"/>
                <a:gd name="T54" fmla="*/ 60 w 111"/>
                <a:gd name="T55" fmla="*/ 819 h 2651"/>
                <a:gd name="T56" fmla="*/ 62 w 111"/>
                <a:gd name="T57" fmla="*/ 130 h 2651"/>
                <a:gd name="T58" fmla="*/ 64 w 111"/>
                <a:gd name="T59" fmla="*/ 82 h 2651"/>
                <a:gd name="T60" fmla="*/ 66 w 111"/>
                <a:gd name="T61" fmla="*/ 77 h 2651"/>
                <a:gd name="T62" fmla="*/ 68 w 111"/>
                <a:gd name="T63" fmla="*/ 104 h 2651"/>
                <a:gd name="T64" fmla="*/ 71 w 111"/>
                <a:gd name="T65" fmla="*/ 62 h 2651"/>
                <a:gd name="T66" fmla="*/ 73 w 111"/>
                <a:gd name="T67" fmla="*/ 78 h 2651"/>
                <a:gd name="T68" fmla="*/ 76 w 111"/>
                <a:gd name="T69" fmla="*/ 77 h 2651"/>
                <a:gd name="T70" fmla="*/ 77 w 111"/>
                <a:gd name="T71" fmla="*/ 23 h 2651"/>
                <a:gd name="T72" fmla="*/ 79 w 111"/>
                <a:gd name="T73" fmla="*/ 48 h 2651"/>
                <a:gd name="T74" fmla="*/ 82 w 111"/>
                <a:gd name="T75" fmla="*/ 0 h 2651"/>
                <a:gd name="T76" fmla="*/ 84 w 111"/>
                <a:gd name="T77" fmla="*/ 15 h 2651"/>
                <a:gd name="T78" fmla="*/ 87 w 111"/>
                <a:gd name="T79" fmla="*/ 173 h 2651"/>
                <a:gd name="T80" fmla="*/ 89 w 111"/>
                <a:gd name="T81" fmla="*/ 127 h 2651"/>
                <a:gd name="T82" fmla="*/ 90 w 111"/>
                <a:gd name="T83" fmla="*/ 131 h 2651"/>
                <a:gd name="T84" fmla="*/ 93 w 111"/>
                <a:gd name="T85" fmla="*/ 147 h 2651"/>
                <a:gd name="T86" fmla="*/ 95 w 111"/>
                <a:gd name="T87" fmla="*/ 92 h 2651"/>
                <a:gd name="T88" fmla="*/ 97 w 111"/>
                <a:gd name="T89" fmla="*/ 118 h 2651"/>
                <a:gd name="T90" fmla="*/ 100 w 111"/>
                <a:gd name="T91" fmla="*/ 99 h 2651"/>
                <a:gd name="T92" fmla="*/ 102 w 111"/>
                <a:gd name="T93" fmla="*/ 48 h 2651"/>
                <a:gd name="T94" fmla="*/ 103 w 111"/>
                <a:gd name="T95" fmla="*/ 166 h 2651"/>
                <a:gd name="T96" fmla="*/ 106 w 111"/>
                <a:gd name="T97" fmla="*/ 1293 h 2651"/>
                <a:gd name="T98" fmla="*/ 108 w 111"/>
                <a:gd name="T99" fmla="*/ 1312 h 2651"/>
                <a:gd name="T100" fmla="*/ 111 w 111"/>
                <a:gd name="T101" fmla="*/ 1311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51">
                  <a:moveTo>
                    <a:pt x="0" y="2532"/>
                  </a:moveTo>
                  <a:lnTo>
                    <a:pt x="2" y="2513"/>
                  </a:lnTo>
                  <a:lnTo>
                    <a:pt x="5" y="2567"/>
                  </a:lnTo>
                  <a:lnTo>
                    <a:pt x="7" y="2551"/>
                  </a:lnTo>
                  <a:lnTo>
                    <a:pt x="8" y="2560"/>
                  </a:lnTo>
                  <a:lnTo>
                    <a:pt x="11" y="2619"/>
                  </a:lnTo>
                  <a:lnTo>
                    <a:pt x="13" y="2597"/>
                  </a:lnTo>
                  <a:lnTo>
                    <a:pt x="16" y="2651"/>
                  </a:lnTo>
                  <a:lnTo>
                    <a:pt x="18" y="2584"/>
                  </a:lnTo>
                  <a:lnTo>
                    <a:pt x="20" y="2500"/>
                  </a:lnTo>
                  <a:lnTo>
                    <a:pt x="22" y="2533"/>
                  </a:lnTo>
                  <a:lnTo>
                    <a:pt x="24" y="2523"/>
                  </a:lnTo>
                  <a:lnTo>
                    <a:pt x="26" y="2495"/>
                  </a:lnTo>
                  <a:lnTo>
                    <a:pt x="29" y="2549"/>
                  </a:lnTo>
                  <a:lnTo>
                    <a:pt x="31" y="2514"/>
                  </a:lnTo>
                  <a:lnTo>
                    <a:pt x="34" y="2532"/>
                  </a:lnTo>
                  <a:lnTo>
                    <a:pt x="35" y="2582"/>
                  </a:lnTo>
                  <a:lnTo>
                    <a:pt x="37" y="2413"/>
                  </a:lnTo>
                  <a:lnTo>
                    <a:pt x="40" y="1292"/>
                  </a:lnTo>
                  <a:lnTo>
                    <a:pt x="42" y="1306"/>
                  </a:lnTo>
                  <a:lnTo>
                    <a:pt x="44" y="1296"/>
                  </a:lnTo>
                  <a:lnTo>
                    <a:pt x="47" y="1302"/>
                  </a:lnTo>
                  <a:lnTo>
                    <a:pt x="49" y="1306"/>
                  </a:lnTo>
                  <a:lnTo>
                    <a:pt x="50" y="1306"/>
                  </a:lnTo>
                  <a:lnTo>
                    <a:pt x="53" y="1308"/>
                  </a:lnTo>
                  <a:lnTo>
                    <a:pt x="55" y="1307"/>
                  </a:lnTo>
                  <a:lnTo>
                    <a:pt x="58" y="1306"/>
                  </a:lnTo>
                  <a:lnTo>
                    <a:pt x="60" y="819"/>
                  </a:lnTo>
                  <a:lnTo>
                    <a:pt x="62" y="130"/>
                  </a:lnTo>
                  <a:lnTo>
                    <a:pt x="64" y="82"/>
                  </a:lnTo>
                  <a:lnTo>
                    <a:pt x="66" y="77"/>
                  </a:lnTo>
                  <a:lnTo>
                    <a:pt x="68" y="104"/>
                  </a:lnTo>
                  <a:lnTo>
                    <a:pt x="71" y="62"/>
                  </a:lnTo>
                  <a:lnTo>
                    <a:pt x="73" y="78"/>
                  </a:lnTo>
                  <a:lnTo>
                    <a:pt x="76" y="77"/>
                  </a:lnTo>
                  <a:lnTo>
                    <a:pt x="77" y="23"/>
                  </a:lnTo>
                  <a:lnTo>
                    <a:pt x="79" y="48"/>
                  </a:lnTo>
                  <a:lnTo>
                    <a:pt x="82" y="0"/>
                  </a:lnTo>
                  <a:lnTo>
                    <a:pt x="84" y="15"/>
                  </a:lnTo>
                  <a:lnTo>
                    <a:pt x="87" y="173"/>
                  </a:lnTo>
                  <a:lnTo>
                    <a:pt x="89" y="127"/>
                  </a:lnTo>
                  <a:lnTo>
                    <a:pt x="90" y="131"/>
                  </a:lnTo>
                  <a:lnTo>
                    <a:pt x="93" y="147"/>
                  </a:lnTo>
                  <a:lnTo>
                    <a:pt x="95" y="92"/>
                  </a:lnTo>
                  <a:lnTo>
                    <a:pt x="97" y="118"/>
                  </a:lnTo>
                  <a:lnTo>
                    <a:pt x="100" y="99"/>
                  </a:lnTo>
                  <a:lnTo>
                    <a:pt x="102" y="48"/>
                  </a:lnTo>
                  <a:lnTo>
                    <a:pt x="103" y="166"/>
                  </a:lnTo>
                  <a:lnTo>
                    <a:pt x="106" y="1293"/>
                  </a:lnTo>
                  <a:lnTo>
                    <a:pt x="108" y="1312"/>
                  </a:lnTo>
                  <a:lnTo>
                    <a:pt x="111" y="131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1" name="Freeform 183"/>
            <p:cNvSpPr>
              <a:spLocks/>
            </p:cNvSpPr>
            <p:nvPr/>
          </p:nvSpPr>
          <p:spPr bwMode="auto">
            <a:xfrm>
              <a:off x="7049741" y="1612650"/>
              <a:ext cx="87312" cy="2111375"/>
            </a:xfrm>
            <a:custGeom>
              <a:avLst/>
              <a:gdLst>
                <a:gd name="T0" fmla="*/ 0 w 110"/>
                <a:gd name="T1" fmla="*/ 1349 h 2660"/>
                <a:gd name="T2" fmla="*/ 2 w 110"/>
                <a:gd name="T3" fmla="*/ 1349 h 2660"/>
                <a:gd name="T4" fmla="*/ 4 w 110"/>
                <a:gd name="T5" fmla="*/ 1348 h 2660"/>
                <a:gd name="T6" fmla="*/ 6 w 110"/>
                <a:gd name="T7" fmla="*/ 1344 h 2660"/>
                <a:gd name="T8" fmla="*/ 8 w 110"/>
                <a:gd name="T9" fmla="*/ 1346 h 2660"/>
                <a:gd name="T10" fmla="*/ 10 w 110"/>
                <a:gd name="T11" fmla="*/ 1348 h 2660"/>
                <a:gd name="T12" fmla="*/ 13 w 110"/>
                <a:gd name="T13" fmla="*/ 1346 h 2660"/>
                <a:gd name="T14" fmla="*/ 15 w 110"/>
                <a:gd name="T15" fmla="*/ 1629 h 2660"/>
                <a:gd name="T16" fmla="*/ 18 w 110"/>
                <a:gd name="T17" fmla="*/ 2521 h 2660"/>
                <a:gd name="T18" fmla="*/ 19 w 110"/>
                <a:gd name="T19" fmla="*/ 2568 h 2660"/>
                <a:gd name="T20" fmla="*/ 21 w 110"/>
                <a:gd name="T21" fmla="*/ 2563 h 2660"/>
                <a:gd name="T22" fmla="*/ 24 w 110"/>
                <a:gd name="T23" fmla="*/ 2538 h 2660"/>
                <a:gd name="T24" fmla="*/ 26 w 110"/>
                <a:gd name="T25" fmla="*/ 2585 h 2660"/>
                <a:gd name="T26" fmla="*/ 28 w 110"/>
                <a:gd name="T27" fmla="*/ 2558 h 2660"/>
                <a:gd name="T28" fmla="*/ 31 w 110"/>
                <a:gd name="T29" fmla="*/ 2565 h 2660"/>
                <a:gd name="T30" fmla="*/ 32 w 110"/>
                <a:gd name="T31" fmla="*/ 2620 h 2660"/>
                <a:gd name="T32" fmla="*/ 34 w 110"/>
                <a:gd name="T33" fmla="*/ 2604 h 2660"/>
                <a:gd name="T34" fmla="*/ 37 w 110"/>
                <a:gd name="T35" fmla="*/ 2660 h 2660"/>
                <a:gd name="T36" fmla="*/ 39 w 110"/>
                <a:gd name="T37" fmla="*/ 2624 h 2660"/>
                <a:gd name="T38" fmla="*/ 42 w 110"/>
                <a:gd name="T39" fmla="*/ 2486 h 2660"/>
                <a:gd name="T40" fmla="*/ 44 w 110"/>
                <a:gd name="T41" fmla="*/ 2535 h 2660"/>
                <a:gd name="T42" fmla="*/ 46 w 110"/>
                <a:gd name="T43" fmla="*/ 2529 h 2660"/>
                <a:gd name="T44" fmla="*/ 48 w 110"/>
                <a:gd name="T45" fmla="*/ 2520 h 2660"/>
                <a:gd name="T46" fmla="*/ 50 w 110"/>
                <a:gd name="T47" fmla="*/ 2571 h 2660"/>
                <a:gd name="T48" fmla="*/ 52 w 110"/>
                <a:gd name="T49" fmla="*/ 2547 h 2660"/>
                <a:gd name="T50" fmla="*/ 55 w 110"/>
                <a:gd name="T51" fmla="*/ 2574 h 2660"/>
                <a:gd name="T52" fmla="*/ 57 w 110"/>
                <a:gd name="T53" fmla="*/ 2626 h 2660"/>
                <a:gd name="T54" fmla="*/ 60 w 110"/>
                <a:gd name="T55" fmla="*/ 2541 h 2660"/>
                <a:gd name="T56" fmla="*/ 61 w 110"/>
                <a:gd name="T57" fmla="*/ 1330 h 2660"/>
                <a:gd name="T58" fmla="*/ 63 w 110"/>
                <a:gd name="T59" fmla="*/ 1340 h 2660"/>
                <a:gd name="T60" fmla="*/ 66 w 110"/>
                <a:gd name="T61" fmla="*/ 1332 h 2660"/>
                <a:gd name="T62" fmla="*/ 68 w 110"/>
                <a:gd name="T63" fmla="*/ 1340 h 2660"/>
                <a:gd name="T64" fmla="*/ 70 w 110"/>
                <a:gd name="T65" fmla="*/ 1344 h 2660"/>
                <a:gd name="T66" fmla="*/ 73 w 110"/>
                <a:gd name="T67" fmla="*/ 1343 h 2660"/>
                <a:gd name="T68" fmla="*/ 74 w 110"/>
                <a:gd name="T69" fmla="*/ 1344 h 2660"/>
                <a:gd name="T70" fmla="*/ 76 w 110"/>
                <a:gd name="T71" fmla="*/ 1345 h 2660"/>
                <a:gd name="T72" fmla="*/ 79 w 110"/>
                <a:gd name="T73" fmla="*/ 1345 h 2660"/>
                <a:gd name="T74" fmla="*/ 81 w 110"/>
                <a:gd name="T75" fmla="*/ 1344 h 2660"/>
                <a:gd name="T76" fmla="*/ 84 w 110"/>
                <a:gd name="T77" fmla="*/ 251 h 2660"/>
                <a:gd name="T78" fmla="*/ 86 w 110"/>
                <a:gd name="T79" fmla="*/ 121 h 2660"/>
                <a:gd name="T80" fmla="*/ 87 w 110"/>
                <a:gd name="T81" fmla="*/ 121 h 2660"/>
                <a:gd name="T82" fmla="*/ 90 w 110"/>
                <a:gd name="T83" fmla="*/ 145 h 2660"/>
                <a:gd name="T84" fmla="*/ 92 w 110"/>
                <a:gd name="T85" fmla="*/ 92 h 2660"/>
                <a:gd name="T86" fmla="*/ 95 w 110"/>
                <a:gd name="T87" fmla="*/ 115 h 2660"/>
                <a:gd name="T88" fmla="*/ 97 w 110"/>
                <a:gd name="T89" fmla="*/ 103 h 2660"/>
                <a:gd name="T90" fmla="*/ 99 w 110"/>
                <a:gd name="T91" fmla="*/ 43 h 2660"/>
                <a:gd name="T92" fmla="*/ 101 w 110"/>
                <a:gd name="T93" fmla="*/ 62 h 2660"/>
                <a:gd name="T94" fmla="*/ 103 w 110"/>
                <a:gd name="T95" fmla="*/ 0 h 2660"/>
                <a:gd name="T96" fmla="*/ 105 w 110"/>
                <a:gd name="T97" fmla="*/ 96 h 2660"/>
                <a:gd name="T98" fmla="*/ 108 w 110"/>
                <a:gd name="T99" fmla="*/ 167 h 2660"/>
                <a:gd name="T100" fmla="*/ 110 w 110"/>
                <a:gd name="T101" fmla="*/ 119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60">
                  <a:moveTo>
                    <a:pt x="0" y="1349"/>
                  </a:moveTo>
                  <a:lnTo>
                    <a:pt x="2" y="1349"/>
                  </a:lnTo>
                  <a:lnTo>
                    <a:pt x="4" y="1348"/>
                  </a:lnTo>
                  <a:lnTo>
                    <a:pt x="6" y="1344"/>
                  </a:lnTo>
                  <a:lnTo>
                    <a:pt x="8" y="1346"/>
                  </a:lnTo>
                  <a:lnTo>
                    <a:pt x="10" y="1348"/>
                  </a:lnTo>
                  <a:lnTo>
                    <a:pt x="13" y="1346"/>
                  </a:lnTo>
                  <a:lnTo>
                    <a:pt x="15" y="1629"/>
                  </a:lnTo>
                  <a:lnTo>
                    <a:pt x="18" y="2521"/>
                  </a:lnTo>
                  <a:lnTo>
                    <a:pt x="19" y="2568"/>
                  </a:lnTo>
                  <a:lnTo>
                    <a:pt x="21" y="2563"/>
                  </a:lnTo>
                  <a:lnTo>
                    <a:pt x="24" y="2538"/>
                  </a:lnTo>
                  <a:lnTo>
                    <a:pt x="26" y="2585"/>
                  </a:lnTo>
                  <a:lnTo>
                    <a:pt x="28" y="2558"/>
                  </a:lnTo>
                  <a:lnTo>
                    <a:pt x="31" y="2565"/>
                  </a:lnTo>
                  <a:lnTo>
                    <a:pt x="32" y="2620"/>
                  </a:lnTo>
                  <a:lnTo>
                    <a:pt x="34" y="2604"/>
                  </a:lnTo>
                  <a:lnTo>
                    <a:pt x="37" y="2660"/>
                  </a:lnTo>
                  <a:lnTo>
                    <a:pt x="39" y="2624"/>
                  </a:lnTo>
                  <a:lnTo>
                    <a:pt x="42" y="2486"/>
                  </a:lnTo>
                  <a:lnTo>
                    <a:pt x="44" y="2535"/>
                  </a:lnTo>
                  <a:lnTo>
                    <a:pt x="46" y="2529"/>
                  </a:lnTo>
                  <a:lnTo>
                    <a:pt x="48" y="2520"/>
                  </a:lnTo>
                  <a:lnTo>
                    <a:pt x="50" y="2571"/>
                  </a:lnTo>
                  <a:lnTo>
                    <a:pt x="52" y="2547"/>
                  </a:lnTo>
                  <a:lnTo>
                    <a:pt x="55" y="2574"/>
                  </a:lnTo>
                  <a:lnTo>
                    <a:pt x="57" y="2626"/>
                  </a:lnTo>
                  <a:lnTo>
                    <a:pt x="60" y="2541"/>
                  </a:lnTo>
                  <a:lnTo>
                    <a:pt x="61" y="1330"/>
                  </a:lnTo>
                  <a:lnTo>
                    <a:pt x="63" y="1340"/>
                  </a:lnTo>
                  <a:lnTo>
                    <a:pt x="66" y="1332"/>
                  </a:lnTo>
                  <a:lnTo>
                    <a:pt x="68" y="1340"/>
                  </a:lnTo>
                  <a:lnTo>
                    <a:pt x="70" y="1344"/>
                  </a:lnTo>
                  <a:lnTo>
                    <a:pt x="73" y="1343"/>
                  </a:lnTo>
                  <a:lnTo>
                    <a:pt x="74" y="1344"/>
                  </a:lnTo>
                  <a:lnTo>
                    <a:pt x="76" y="1345"/>
                  </a:lnTo>
                  <a:lnTo>
                    <a:pt x="79" y="1345"/>
                  </a:lnTo>
                  <a:lnTo>
                    <a:pt x="81" y="1344"/>
                  </a:lnTo>
                  <a:lnTo>
                    <a:pt x="84" y="251"/>
                  </a:lnTo>
                  <a:lnTo>
                    <a:pt x="86" y="121"/>
                  </a:lnTo>
                  <a:lnTo>
                    <a:pt x="87" y="121"/>
                  </a:lnTo>
                  <a:lnTo>
                    <a:pt x="90" y="145"/>
                  </a:lnTo>
                  <a:lnTo>
                    <a:pt x="92" y="92"/>
                  </a:lnTo>
                  <a:lnTo>
                    <a:pt x="95" y="115"/>
                  </a:lnTo>
                  <a:lnTo>
                    <a:pt x="97" y="103"/>
                  </a:lnTo>
                  <a:lnTo>
                    <a:pt x="99" y="43"/>
                  </a:lnTo>
                  <a:lnTo>
                    <a:pt x="101" y="62"/>
                  </a:lnTo>
                  <a:lnTo>
                    <a:pt x="103" y="0"/>
                  </a:lnTo>
                  <a:lnTo>
                    <a:pt x="105" y="96"/>
                  </a:lnTo>
                  <a:lnTo>
                    <a:pt x="108" y="167"/>
                  </a:lnTo>
                  <a:lnTo>
                    <a:pt x="110" y="11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2" name="Freeform 184"/>
            <p:cNvSpPr>
              <a:spLocks/>
            </p:cNvSpPr>
            <p:nvPr/>
          </p:nvSpPr>
          <p:spPr bwMode="auto">
            <a:xfrm>
              <a:off x="7137053" y="1647575"/>
              <a:ext cx="87312" cy="2111375"/>
            </a:xfrm>
            <a:custGeom>
              <a:avLst/>
              <a:gdLst>
                <a:gd name="T0" fmla="*/ 0 w 111"/>
                <a:gd name="T1" fmla="*/ 75 h 2661"/>
                <a:gd name="T2" fmla="*/ 3 w 111"/>
                <a:gd name="T3" fmla="*/ 87 h 2661"/>
                <a:gd name="T4" fmla="*/ 4 w 111"/>
                <a:gd name="T5" fmla="*/ 110 h 2661"/>
                <a:gd name="T6" fmla="*/ 6 w 111"/>
                <a:gd name="T7" fmla="*/ 52 h 2661"/>
                <a:gd name="T8" fmla="*/ 9 w 111"/>
                <a:gd name="T9" fmla="*/ 79 h 2661"/>
                <a:gd name="T10" fmla="*/ 11 w 111"/>
                <a:gd name="T11" fmla="*/ 54 h 2661"/>
                <a:gd name="T12" fmla="*/ 13 w 111"/>
                <a:gd name="T13" fmla="*/ 0 h 2661"/>
                <a:gd name="T14" fmla="*/ 16 w 111"/>
                <a:gd name="T15" fmla="*/ 908 h 2661"/>
                <a:gd name="T16" fmla="*/ 17 w 111"/>
                <a:gd name="T17" fmla="*/ 1307 h 2661"/>
                <a:gd name="T18" fmla="*/ 19 w 111"/>
                <a:gd name="T19" fmla="*/ 1301 h 2661"/>
                <a:gd name="T20" fmla="*/ 22 w 111"/>
                <a:gd name="T21" fmla="*/ 1301 h 2661"/>
                <a:gd name="T22" fmla="*/ 24 w 111"/>
                <a:gd name="T23" fmla="*/ 1299 h 2661"/>
                <a:gd name="T24" fmla="*/ 27 w 111"/>
                <a:gd name="T25" fmla="*/ 1304 h 2661"/>
                <a:gd name="T26" fmla="*/ 29 w 111"/>
                <a:gd name="T27" fmla="*/ 1304 h 2661"/>
                <a:gd name="T28" fmla="*/ 30 w 111"/>
                <a:gd name="T29" fmla="*/ 1304 h 2661"/>
                <a:gd name="T30" fmla="*/ 33 w 111"/>
                <a:gd name="T31" fmla="*/ 1304 h 2661"/>
                <a:gd name="T32" fmla="*/ 35 w 111"/>
                <a:gd name="T33" fmla="*/ 1299 h 2661"/>
                <a:gd name="T34" fmla="*/ 37 w 111"/>
                <a:gd name="T35" fmla="*/ 1301 h 2661"/>
                <a:gd name="T36" fmla="*/ 40 w 111"/>
                <a:gd name="T37" fmla="*/ 1889 h 2661"/>
                <a:gd name="T38" fmla="*/ 42 w 111"/>
                <a:gd name="T39" fmla="*/ 2469 h 2661"/>
                <a:gd name="T40" fmla="*/ 45 w 111"/>
                <a:gd name="T41" fmla="*/ 2476 h 2661"/>
                <a:gd name="T42" fmla="*/ 46 w 111"/>
                <a:gd name="T43" fmla="*/ 2471 h 2661"/>
                <a:gd name="T44" fmla="*/ 48 w 111"/>
                <a:gd name="T45" fmla="*/ 2535 h 2661"/>
                <a:gd name="T46" fmla="*/ 51 w 111"/>
                <a:gd name="T47" fmla="*/ 2520 h 2661"/>
                <a:gd name="T48" fmla="*/ 53 w 111"/>
                <a:gd name="T49" fmla="*/ 2541 h 2661"/>
                <a:gd name="T50" fmla="*/ 55 w 111"/>
                <a:gd name="T51" fmla="*/ 2602 h 2661"/>
                <a:gd name="T52" fmla="*/ 58 w 111"/>
                <a:gd name="T53" fmla="*/ 2590 h 2661"/>
                <a:gd name="T54" fmla="*/ 59 w 111"/>
                <a:gd name="T55" fmla="*/ 2661 h 2661"/>
                <a:gd name="T56" fmla="*/ 61 w 111"/>
                <a:gd name="T57" fmla="*/ 2573 h 2661"/>
                <a:gd name="T58" fmla="*/ 64 w 111"/>
                <a:gd name="T59" fmla="*/ 2442 h 2661"/>
                <a:gd name="T60" fmla="*/ 66 w 111"/>
                <a:gd name="T61" fmla="*/ 2489 h 2661"/>
                <a:gd name="T62" fmla="*/ 69 w 111"/>
                <a:gd name="T63" fmla="*/ 2482 h 2661"/>
                <a:gd name="T64" fmla="*/ 71 w 111"/>
                <a:gd name="T65" fmla="*/ 2477 h 2661"/>
                <a:gd name="T66" fmla="*/ 72 w 111"/>
                <a:gd name="T67" fmla="*/ 2536 h 2661"/>
                <a:gd name="T68" fmla="*/ 75 w 111"/>
                <a:gd name="T69" fmla="*/ 2514 h 2661"/>
                <a:gd name="T70" fmla="*/ 77 w 111"/>
                <a:gd name="T71" fmla="*/ 2552 h 2661"/>
                <a:gd name="T72" fmla="*/ 79 w 111"/>
                <a:gd name="T73" fmla="*/ 2019 h 2661"/>
                <a:gd name="T74" fmla="*/ 82 w 111"/>
                <a:gd name="T75" fmla="*/ 1287 h 2661"/>
                <a:gd name="T76" fmla="*/ 84 w 111"/>
                <a:gd name="T77" fmla="*/ 1293 h 2661"/>
                <a:gd name="T78" fmla="*/ 85 w 111"/>
                <a:gd name="T79" fmla="*/ 1301 h 2661"/>
                <a:gd name="T80" fmla="*/ 88 w 111"/>
                <a:gd name="T81" fmla="*/ 1294 h 2661"/>
                <a:gd name="T82" fmla="*/ 90 w 111"/>
                <a:gd name="T83" fmla="*/ 1296 h 2661"/>
                <a:gd name="T84" fmla="*/ 93 w 111"/>
                <a:gd name="T85" fmla="*/ 1300 h 2661"/>
                <a:gd name="T86" fmla="*/ 95 w 111"/>
                <a:gd name="T87" fmla="*/ 1300 h 2661"/>
                <a:gd name="T88" fmla="*/ 97 w 111"/>
                <a:gd name="T89" fmla="*/ 1299 h 2661"/>
                <a:gd name="T90" fmla="*/ 99 w 111"/>
                <a:gd name="T91" fmla="*/ 1302 h 2661"/>
                <a:gd name="T92" fmla="*/ 101 w 111"/>
                <a:gd name="T93" fmla="*/ 1302 h 2661"/>
                <a:gd name="T94" fmla="*/ 103 w 111"/>
                <a:gd name="T95" fmla="*/ 509 h 2661"/>
                <a:gd name="T96" fmla="*/ 106 w 111"/>
                <a:gd name="T97" fmla="*/ 146 h 2661"/>
                <a:gd name="T98" fmla="*/ 108 w 111"/>
                <a:gd name="T99" fmla="*/ 106 h 2661"/>
                <a:gd name="T100" fmla="*/ 111 w 111"/>
                <a:gd name="T101" fmla="*/ 109 h 2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661">
                  <a:moveTo>
                    <a:pt x="0" y="75"/>
                  </a:moveTo>
                  <a:lnTo>
                    <a:pt x="3" y="87"/>
                  </a:lnTo>
                  <a:lnTo>
                    <a:pt x="4" y="110"/>
                  </a:lnTo>
                  <a:lnTo>
                    <a:pt x="6" y="52"/>
                  </a:lnTo>
                  <a:lnTo>
                    <a:pt x="9" y="79"/>
                  </a:lnTo>
                  <a:lnTo>
                    <a:pt x="11" y="54"/>
                  </a:lnTo>
                  <a:lnTo>
                    <a:pt x="13" y="0"/>
                  </a:lnTo>
                  <a:lnTo>
                    <a:pt x="16" y="908"/>
                  </a:lnTo>
                  <a:lnTo>
                    <a:pt x="17" y="1307"/>
                  </a:lnTo>
                  <a:lnTo>
                    <a:pt x="19" y="1301"/>
                  </a:lnTo>
                  <a:lnTo>
                    <a:pt x="22" y="1301"/>
                  </a:lnTo>
                  <a:lnTo>
                    <a:pt x="24" y="1299"/>
                  </a:lnTo>
                  <a:lnTo>
                    <a:pt x="27" y="1304"/>
                  </a:lnTo>
                  <a:lnTo>
                    <a:pt x="29" y="1304"/>
                  </a:lnTo>
                  <a:lnTo>
                    <a:pt x="30" y="1304"/>
                  </a:lnTo>
                  <a:lnTo>
                    <a:pt x="33" y="1304"/>
                  </a:lnTo>
                  <a:lnTo>
                    <a:pt x="35" y="1299"/>
                  </a:lnTo>
                  <a:lnTo>
                    <a:pt x="37" y="1301"/>
                  </a:lnTo>
                  <a:lnTo>
                    <a:pt x="40" y="1889"/>
                  </a:lnTo>
                  <a:lnTo>
                    <a:pt x="42" y="2469"/>
                  </a:lnTo>
                  <a:lnTo>
                    <a:pt x="45" y="2476"/>
                  </a:lnTo>
                  <a:lnTo>
                    <a:pt x="46" y="2471"/>
                  </a:lnTo>
                  <a:lnTo>
                    <a:pt x="48" y="2535"/>
                  </a:lnTo>
                  <a:lnTo>
                    <a:pt x="51" y="2520"/>
                  </a:lnTo>
                  <a:lnTo>
                    <a:pt x="53" y="2541"/>
                  </a:lnTo>
                  <a:lnTo>
                    <a:pt x="55" y="2602"/>
                  </a:lnTo>
                  <a:lnTo>
                    <a:pt x="58" y="2590"/>
                  </a:lnTo>
                  <a:lnTo>
                    <a:pt x="59" y="2661"/>
                  </a:lnTo>
                  <a:lnTo>
                    <a:pt x="61" y="2573"/>
                  </a:lnTo>
                  <a:lnTo>
                    <a:pt x="64" y="2442"/>
                  </a:lnTo>
                  <a:lnTo>
                    <a:pt x="66" y="2489"/>
                  </a:lnTo>
                  <a:lnTo>
                    <a:pt x="69" y="2482"/>
                  </a:lnTo>
                  <a:lnTo>
                    <a:pt x="71" y="2477"/>
                  </a:lnTo>
                  <a:lnTo>
                    <a:pt x="72" y="2536"/>
                  </a:lnTo>
                  <a:lnTo>
                    <a:pt x="75" y="2514"/>
                  </a:lnTo>
                  <a:lnTo>
                    <a:pt x="77" y="2552"/>
                  </a:lnTo>
                  <a:lnTo>
                    <a:pt x="79" y="2019"/>
                  </a:lnTo>
                  <a:lnTo>
                    <a:pt x="82" y="1287"/>
                  </a:lnTo>
                  <a:lnTo>
                    <a:pt x="84" y="1293"/>
                  </a:lnTo>
                  <a:lnTo>
                    <a:pt x="85" y="1301"/>
                  </a:lnTo>
                  <a:lnTo>
                    <a:pt x="88" y="1294"/>
                  </a:lnTo>
                  <a:lnTo>
                    <a:pt x="90" y="1296"/>
                  </a:lnTo>
                  <a:lnTo>
                    <a:pt x="93" y="1300"/>
                  </a:lnTo>
                  <a:lnTo>
                    <a:pt x="95" y="1300"/>
                  </a:lnTo>
                  <a:lnTo>
                    <a:pt x="97" y="1299"/>
                  </a:lnTo>
                  <a:lnTo>
                    <a:pt x="99" y="1302"/>
                  </a:lnTo>
                  <a:lnTo>
                    <a:pt x="101" y="1302"/>
                  </a:lnTo>
                  <a:lnTo>
                    <a:pt x="103" y="509"/>
                  </a:lnTo>
                  <a:lnTo>
                    <a:pt x="106" y="146"/>
                  </a:lnTo>
                  <a:lnTo>
                    <a:pt x="108" y="106"/>
                  </a:lnTo>
                  <a:lnTo>
                    <a:pt x="111" y="109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3" name="Freeform 185"/>
            <p:cNvSpPr>
              <a:spLocks/>
            </p:cNvSpPr>
            <p:nvPr/>
          </p:nvSpPr>
          <p:spPr bwMode="auto">
            <a:xfrm>
              <a:off x="7224366" y="1596775"/>
              <a:ext cx="87312" cy="2205038"/>
            </a:xfrm>
            <a:custGeom>
              <a:avLst/>
              <a:gdLst>
                <a:gd name="T0" fmla="*/ 0 w 109"/>
                <a:gd name="T1" fmla="*/ 172 h 2777"/>
                <a:gd name="T2" fmla="*/ 1 w 109"/>
                <a:gd name="T3" fmla="*/ 179 h 2777"/>
                <a:gd name="T4" fmla="*/ 3 w 109"/>
                <a:gd name="T5" fmla="*/ 111 h 2777"/>
                <a:gd name="T6" fmla="*/ 6 w 109"/>
                <a:gd name="T7" fmla="*/ 122 h 2777"/>
                <a:gd name="T8" fmla="*/ 8 w 109"/>
                <a:gd name="T9" fmla="*/ 96 h 2777"/>
                <a:gd name="T10" fmla="*/ 11 w 109"/>
                <a:gd name="T11" fmla="*/ 29 h 2777"/>
                <a:gd name="T12" fmla="*/ 13 w 109"/>
                <a:gd name="T13" fmla="*/ 35 h 2777"/>
                <a:gd name="T14" fmla="*/ 14 w 109"/>
                <a:gd name="T15" fmla="*/ 0 h 2777"/>
                <a:gd name="T16" fmla="*/ 17 w 109"/>
                <a:gd name="T17" fmla="*/ 198 h 2777"/>
                <a:gd name="T18" fmla="*/ 19 w 109"/>
                <a:gd name="T19" fmla="*/ 228 h 2777"/>
                <a:gd name="T20" fmla="*/ 21 w 109"/>
                <a:gd name="T21" fmla="*/ 173 h 2777"/>
                <a:gd name="T22" fmla="*/ 24 w 109"/>
                <a:gd name="T23" fmla="*/ 180 h 2777"/>
                <a:gd name="T24" fmla="*/ 26 w 109"/>
                <a:gd name="T25" fmla="*/ 174 h 2777"/>
                <a:gd name="T26" fmla="*/ 29 w 109"/>
                <a:gd name="T27" fmla="*/ 109 h 2777"/>
                <a:gd name="T28" fmla="*/ 30 w 109"/>
                <a:gd name="T29" fmla="*/ 122 h 2777"/>
                <a:gd name="T30" fmla="*/ 32 w 109"/>
                <a:gd name="T31" fmla="*/ 407 h 2777"/>
                <a:gd name="T32" fmla="*/ 35 w 109"/>
                <a:gd name="T33" fmla="*/ 1376 h 2777"/>
                <a:gd name="T34" fmla="*/ 37 w 109"/>
                <a:gd name="T35" fmla="*/ 1358 h 2777"/>
                <a:gd name="T36" fmla="*/ 39 w 109"/>
                <a:gd name="T37" fmla="*/ 1367 h 2777"/>
                <a:gd name="T38" fmla="*/ 42 w 109"/>
                <a:gd name="T39" fmla="*/ 1364 h 2777"/>
                <a:gd name="T40" fmla="*/ 43 w 109"/>
                <a:gd name="T41" fmla="*/ 1368 h 2777"/>
                <a:gd name="T42" fmla="*/ 45 w 109"/>
                <a:gd name="T43" fmla="*/ 1361 h 2777"/>
                <a:gd name="T44" fmla="*/ 48 w 109"/>
                <a:gd name="T45" fmla="*/ 1364 h 2777"/>
                <a:gd name="T46" fmla="*/ 50 w 109"/>
                <a:gd name="T47" fmla="*/ 1363 h 2777"/>
                <a:gd name="T48" fmla="*/ 53 w 109"/>
                <a:gd name="T49" fmla="*/ 1362 h 2777"/>
                <a:gd name="T50" fmla="*/ 55 w 109"/>
                <a:gd name="T51" fmla="*/ 1820 h 2777"/>
                <a:gd name="T52" fmla="*/ 56 w 109"/>
                <a:gd name="T53" fmla="*/ 2542 h 2777"/>
                <a:gd name="T54" fmla="*/ 59 w 109"/>
                <a:gd name="T55" fmla="*/ 2547 h 2777"/>
                <a:gd name="T56" fmla="*/ 61 w 109"/>
                <a:gd name="T57" fmla="*/ 2522 h 2777"/>
                <a:gd name="T58" fmla="*/ 63 w 109"/>
                <a:gd name="T59" fmla="*/ 2576 h 2777"/>
                <a:gd name="T60" fmla="*/ 66 w 109"/>
                <a:gd name="T61" fmla="*/ 2577 h 2777"/>
                <a:gd name="T62" fmla="*/ 68 w 109"/>
                <a:gd name="T63" fmla="*/ 2584 h 2777"/>
                <a:gd name="T64" fmla="*/ 69 w 109"/>
                <a:gd name="T65" fmla="*/ 2665 h 2777"/>
                <a:gd name="T66" fmla="*/ 72 w 109"/>
                <a:gd name="T67" fmla="*/ 2661 h 2777"/>
                <a:gd name="T68" fmla="*/ 74 w 109"/>
                <a:gd name="T69" fmla="*/ 2717 h 2777"/>
                <a:gd name="T70" fmla="*/ 77 w 109"/>
                <a:gd name="T71" fmla="*/ 2777 h 2777"/>
                <a:gd name="T72" fmla="*/ 79 w 109"/>
                <a:gd name="T73" fmla="*/ 2515 h 2777"/>
                <a:gd name="T74" fmla="*/ 81 w 109"/>
                <a:gd name="T75" fmla="*/ 2501 h 2777"/>
                <a:gd name="T76" fmla="*/ 83 w 109"/>
                <a:gd name="T77" fmla="*/ 2521 h 2777"/>
                <a:gd name="T78" fmla="*/ 85 w 109"/>
                <a:gd name="T79" fmla="*/ 2508 h 2777"/>
                <a:gd name="T80" fmla="*/ 87 w 109"/>
                <a:gd name="T81" fmla="*/ 2581 h 2777"/>
                <a:gd name="T82" fmla="*/ 90 w 109"/>
                <a:gd name="T83" fmla="*/ 2584 h 2777"/>
                <a:gd name="T84" fmla="*/ 92 w 109"/>
                <a:gd name="T85" fmla="*/ 2610 h 2777"/>
                <a:gd name="T86" fmla="*/ 95 w 109"/>
                <a:gd name="T87" fmla="*/ 2703 h 2777"/>
                <a:gd name="T88" fmla="*/ 96 w 109"/>
                <a:gd name="T89" fmla="*/ 2159 h 2777"/>
                <a:gd name="T90" fmla="*/ 98 w 109"/>
                <a:gd name="T91" fmla="*/ 1349 h 2777"/>
                <a:gd name="T92" fmla="*/ 101 w 109"/>
                <a:gd name="T93" fmla="*/ 1362 h 2777"/>
                <a:gd name="T94" fmla="*/ 103 w 109"/>
                <a:gd name="T95" fmla="*/ 1353 h 2777"/>
                <a:gd name="T96" fmla="*/ 105 w 109"/>
                <a:gd name="T97" fmla="*/ 1362 h 2777"/>
                <a:gd name="T98" fmla="*/ 108 w 109"/>
                <a:gd name="T99" fmla="*/ 1363 h 2777"/>
                <a:gd name="T100" fmla="*/ 109 w 109"/>
                <a:gd name="T101" fmla="*/ 1364 h 2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9" h="2777">
                  <a:moveTo>
                    <a:pt x="0" y="172"/>
                  </a:moveTo>
                  <a:lnTo>
                    <a:pt x="1" y="179"/>
                  </a:lnTo>
                  <a:lnTo>
                    <a:pt x="3" y="111"/>
                  </a:lnTo>
                  <a:lnTo>
                    <a:pt x="6" y="122"/>
                  </a:lnTo>
                  <a:lnTo>
                    <a:pt x="8" y="96"/>
                  </a:lnTo>
                  <a:lnTo>
                    <a:pt x="11" y="29"/>
                  </a:lnTo>
                  <a:lnTo>
                    <a:pt x="13" y="35"/>
                  </a:lnTo>
                  <a:lnTo>
                    <a:pt x="14" y="0"/>
                  </a:lnTo>
                  <a:lnTo>
                    <a:pt x="17" y="198"/>
                  </a:lnTo>
                  <a:lnTo>
                    <a:pt x="19" y="228"/>
                  </a:lnTo>
                  <a:lnTo>
                    <a:pt x="21" y="173"/>
                  </a:lnTo>
                  <a:lnTo>
                    <a:pt x="24" y="180"/>
                  </a:lnTo>
                  <a:lnTo>
                    <a:pt x="26" y="174"/>
                  </a:lnTo>
                  <a:lnTo>
                    <a:pt x="29" y="109"/>
                  </a:lnTo>
                  <a:lnTo>
                    <a:pt x="30" y="122"/>
                  </a:lnTo>
                  <a:lnTo>
                    <a:pt x="32" y="407"/>
                  </a:lnTo>
                  <a:lnTo>
                    <a:pt x="35" y="1376"/>
                  </a:lnTo>
                  <a:lnTo>
                    <a:pt x="37" y="1358"/>
                  </a:lnTo>
                  <a:lnTo>
                    <a:pt x="39" y="1367"/>
                  </a:lnTo>
                  <a:lnTo>
                    <a:pt x="42" y="1364"/>
                  </a:lnTo>
                  <a:lnTo>
                    <a:pt x="43" y="1368"/>
                  </a:lnTo>
                  <a:lnTo>
                    <a:pt x="45" y="1361"/>
                  </a:lnTo>
                  <a:lnTo>
                    <a:pt x="48" y="1364"/>
                  </a:lnTo>
                  <a:lnTo>
                    <a:pt x="50" y="1363"/>
                  </a:lnTo>
                  <a:lnTo>
                    <a:pt x="53" y="1362"/>
                  </a:lnTo>
                  <a:lnTo>
                    <a:pt x="55" y="1820"/>
                  </a:lnTo>
                  <a:lnTo>
                    <a:pt x="56" y="2542"/>
                  </a:lnTo>
                  <a:lnTo>
                    <a:pt x="59" y="2547"/>
                  </a:lnTo>
                  <a:lnTo>
                    <a:pt x="61" y="2522"/>
                  </a:lnTo>
                  <a:lnTo>
                    <a:pt x="63" y="2576"/>
                  </a:lnTo>
                  <a:lnTo>
                    <a:pt x="66" y="2577"/>
                  </a:lnTo>
                  <a:lnTo>
                    <a:pt x="68" y="2584"/>
                  </a:lnTo>
                  <a:lnTo>
                    <a:pt x="69" y="2665"/>
                  </a:lnTo>
                  <a:lnTo>
                    <a:pt x="72" y="2661"/>
                  </a:lnTo>
                  <a:lnTo>
                    <a:pt x="74" y="2717"/>
                  </a:lnTo>
                  <a:lnTo>
                    <a:pt x="77" y="2777"/>
                  </a:lnTo>
                  <a:lnTo>
                    <a:pt x="79" y="2515"/>
                  </a:lnTo>
                  <a:lnTo>
                    <a:pt x="81" y="2501"/>
                  </a:lnTo>
                  <a:lnTo>
                    <a:pt x="83" y="2521"/>
                  </a:lnTo>
                  <a:lnTo>
                    <a:pt x="85" y="2508"/>
                  </a:lnTo>
                  <a:lnTo>
                    <a:pt x="87" y="2581"/>
                  </a:lnTo>
                  <a:lnTo>
                    <a:pt x="90" y="2584"/>
                  </a:lnTo>
                  <a:lnTo>
                    <a:pt x="92" y="2610"/>
                  </a:lnTo>
                  <a:lnTo>
                    <a:pt x="95" y="2703"/>
                  </a:lnTo>
                  <a:lnTo>
                    <a:pt x="96" y="2159"/>
                  </a:lnTo>
                  <a:lnTo>
                    <a:pt x="98" y="1349"/>
                  </a:lnTo>
                  <a:lnTo>
                    <a:pt x="101" y="1362"/>
                  </a:lnTo>
                  <a:lnTo>
                    <a:pt x="103" y="1353"/>
                  </a:lnTo>
                  <a:lnTo>
                    <a:pt x="105" y="1362"/>
                  </a:lnTo>
                  <a:lnTo>
                    <a:pt x="108" y="1363"/>
                  </a:lnTo>
                  <a:lnTo>
                    <a:pt x="109" y="136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4" name="Freeform 186"/>
            <p:cNvSpPr>
              <a:spLocks/>
            </p:cNvSpPr>
            <p:nvPr/>
          </p:nvSpPr>
          <p:spPr bwMode="auto">
            <a:xfrm>
              <a:off x="7311678" y="1565025"/>
              <a:ext cx="87312" cy="2224088"/>
            </a:xfrm>
            <a:custGeom>
              <a:avLst/>
              <a:gdLst>
                <a:gd name="T0" fmla="*/ 0 w 111"/>
                <a:gd name="T1" fmla="*/ 1405 h 2802"/>
                <a:gd name="T2" fmla="*/ 2 w 111"/>
                <a:gd name="T3" fmla="*/ 1400 h 2802"/>
                <a:gd name="T4" fmla="*/ 5 w 111"/>
                <a:gd name="T5" fmla="*/ 1405 h 2802"/>
                <a:gd name="T6" fmla="*/ 7 w 111"/>
                <a:gd name="T7" fmla="*/ 636 h 2802"/>
                <a:gd name="T8" fmla="*/ 10 w 111"/>
                <a:gd name="T9" fmla="*/ 221 h 2802"/>
                <a:gd name="T10" fmla="*/ 12 w 111"/>
                <a:gd name="T11" fmla="*/ 257 h 2802"/>
                <a:gd name="T12" fmla="*/ 13 w 111"/>
                <a:gd name="T13" fmla="*/ 234 h 2802"/>
                <a:gd name="T14" fmla="*/ 16 w 111"/>
                <a:gd name="T15" fmla="*/ 210 h 2802"/>
                <a:gd name="T16" fmla="*/ 18 w 111"/>
                <a:gd name="T17" fmla="*/ 228 h 2802"/>
                <a:gd name="T18" fmla="*/ 20 w 111"/>
                <a:gd name="T19" fmla="*/ 157 h 2802"/>
                <a:gd name="T20" fmla="*/ 23 w 111"/>
                <a:gd name="T21" fmla="*/ 137 h 2802"/>
                <a:gd name="T22" fmla="*/ 25 w 111"/>
                <a:gd name="T23" fmla="*/ 115 h 2802"/>
                <a:gd name="T24" fmla="*/ 28 w 111"/>
                <a:gd name="T25" fmla="*/ 0 h 2802"/>
                <a:gd name="T26" fmla="*/ 29 w 111"/>
                <a:gd name="T27" fmla="*/ 192 h 2802"/>
                <a:gd name="T28" fmla="*/ 31 w 111"/>
                <a:gd name="T29" fmla="*/ 247 h 2802"/>
                <a:gd name="T30" fmla="*/ 34 w 111"/>
                <a:gd name="T31" fmla="*/ 217 h 2802"/>
                <a:gd name="T32" fmla="*/ 36 w 111"/>
                <a:gd name="T33" fmla="*/ 253 h 2802"/>
                <a:gd name="T34" fmla="*/ 39 w 111"/>
                <a:gd name="T35" fmla="*/ 211 h 2802"/>
                <a:gd name="T36" fmla="*/ 41 w 111"/>
                <a:gd name="T37" fmla="*/ 191 h 2802"/>
                <a:gd name="T38" fmla="*/ 42 w 111"/>
                <a:gd name="T39" fmla="*/ 201 h 2802"/>
                <a:gd name="T40" fmla="*/ 45 w 111"/>
                <a:gd name="T41" fmla="*/ 106 h 2802"/>
                <a:gd name="T42" fmla="*/ 47 w 111"/>
                <a:gd name="T43" fmla="*/ 85 h 2802"/>
                <a:gd name="T44" fmla="*/ 49 w 111"/>
                <a:gd name="T45" fmla="*/ 1375 h 2802"/>
                <a:gd name="T46" fmla="*/ 52 w 111"/>
                <a:gd name="T47" fmla="*/ 1405 h 2802"/>
                <a:gd name="T48" fmla="*/ 54 w 111"/>
                <a:gd name="T49" fmla="*/ 1410 h 2802"/>
                <a:gd name="T50" fmla="*/ 55 w 111"/>
                <a:gd name="T51" fmla="*/ 1406 h 2802"/>
                <a:gd name="T52" fmla="*/ 58 w 111"/>
                <a:gd name="T53" fmla="*/ 1404 h 2802"/>
                <a:gd name="T54" fmla="*/ 60 w 111"/>
                <a:gd name="T55" fmla="*/ 1398 h 2802"/>
                <a:gd name="T56" fmla="*/ 63 w 111"/>
                <a:gd name="T57" fmla="*/ 1404 h 2802"/>
                <a:gd name="T58" fmla="*/ 65 w 111"/>
                <a:gd name="T59" fmla="*/ 1405 h 2802"/>
                <a:gd name="T60" fmla="*/ 67 w 111"/>
                <a:gd name="T61" fmla="*/ 1695 h 2802"/>
                <a:gd name="T62" fmla="*/ 69 w 111"/>
                <a:gd name="T63" fmla="*/ 2558 h 2802"/>
                <a:gd name="T64" fmla="*/ 71 w 111"/>
                <a:gd name="T65" fmla="*/ 2536 h 2802"/>
                <a:gd name="T66" fmla="*/ 73 w 111"/>
                <a:gd name="T67" fmla="*/ 2553 h 2802"/>
                <a:gd name="T68" fmla="*/ 76 w 111"/>
                <a:gd name="T69" fmla="*/ 2604 h 2802"/>
                <a:gd name="T70" fmla="*/ 78 w 111"/>
                <a:gd name="T71" fmla="*/ 2592 h 2802"/>
                <a:gd name="T72" fmla="*/ 81 w 111"/>
                <a:gd name="T73" fmla="*/ 2646 h 2802"/>
                <a:gd name="T74" fmla="*/ 82 w 111"/>
                <a:gd name="T75" fmla="*/ 2690 h 2802"/>
                <a:gd name="T76" fmla="*/ 84 w 111"/>
                <a:gd name="T77" fmla="*/ 2693 h 2802"/>
                <a:gd name="T78" fmla="*/ 87 w 111"/>
                <a:gd name="T79" fmla="*/ 2802 h 2802"/>
                <a:gd name="T80" fmla="*/ 89 w 111"/>
                <a:gd name="T81" fmla="*/ 2738 h 2802"/>
                <a:gd name="T82" fmla="*/ 91 w 111"/>
                <a:gd name="T83" fmla="*/ 2541 h 2802"/>
                <a:gd name="T84" fmla="*/ 94 w 111"/>
                <a:gd name="T85" fmla="*/ 2597 h 2802"/>
                <a:gd name="T86" fmla="*/ 95 w 111"/>
                <a:gd name="T87" fmla="*/ 2573 h 2802"/>
                <a:gd name="T88" fmla="*/ 97 w 111"/>
                <a:gd name="T89" fmla="*/ 2594 h 2802"/>
                <a:gd name="T90" fmla="*/ 100 w 111"/>
                <a:gd name="T91" fmla="*/ 2640 h 2802"/>
                <a:gd name="T92" fmla="*/ 102 w 111"/>
                <a:gd name="T93" fmla="*/ 2621 h 2802"/>
                <a:gd name="T94" fmla="*/ 105 w 111"/>
                <a:gd name="T95" fmla="*/ 2699 h 2802"/>
                <a:gd name="T96" fmla="*/ 107 w 111"/>
                <a:gd name="T97" fmla="*/ 2746 h 2802"/>
                <a:gd name="T98" fmla="*/ 108 w 111"/>
                <a:gd name="T99" fmla="*/ 1821 h 2802"/>
                <a:gd name="T100" fmla="*/ 111 w 111"/>
                <a:gd name="T101" fmla="*/ 1400 h 2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802">
                  <a:moveTo>
                    <a:pt x="0" y="1405"/>
                  </a:moveTo>
                  <a:lnTo>
                    <a:pt x="2" y="1400"/>
                  </a:lnTo>
                  <a:lnTo>
                    <a:pt x="5" y="1405"/>
                  </a:lnTo>
                  <a:lnTo>
                    <a:pt x="7" y="636"/>
                  </a:lnTo>
                  <a:lnTo>
                    <a:pt x="10" y="221"/>
                  </a:lnTo>
                  <a:lnTo>
                    <a:pt x="12" y="257"/>
                  </a:lnTo>
                  <a:lnTo>
                    <a:pt x="13" y="234"/>
                  </a:lnTo>
                  <a:lnTo>
                    <a:pt x="16" y="210"/>
                  </a:lnTo>
                  <a:lnTo>
                    <a:pt x="18" y="228"/>
                  </a:lnTo>
                  <a:lnTo>
                    <a:pt x="20" y="157"/>
                  </a:lnTo>
                  <a:lnTo>
                    <a:pt x="23" y="137"/>
                  </a:lnTo>
                  <a:lnTo>
                    <a:pt x="25" y="115"/>
                  </a:lnTo>
                  <a:lnTo>
                    <a:pt x="28" y="0"/>
                  </a:lnTo>
                  <a:lnTo>
                    <a:pt x="29" y="192"/>
                  </a:lnTo>
                  <a:lnTo>
                    <a:pt x="31" y="247"/>
                  </a:lnTo>
                  <a:lnTo>
                    <a:pt x="34" y="217"/>
                  </a:lnTo>
                  <a:lnTo>
                    <a:pt x="36" y="253"/>
                  </a:lnTo>
                  <a:lnTo>
                    <a:pt x="39" y="211"/>
                  </a:lnTo>
                  <a:lnTo>
                    <a:pt x="41" y="191"/>
                  </a:lnTo>
                  <a:lnTo>
                    <a:pt x="42" y="201"/>
                  </a:lnTo>
                  <a:lnTo>
                    <a:pt x="45" y="106"/>
                  </a:lnTo>
                  <a:lnTo>
                    <a:pt x="47" y="85"/>
                  </a:lnTo>
                  <a:lnTo>
                    <a:pt x="49" y="1375"/>
                  </a:lnTo>
                  <a:lnTo>
                    <a:pt x="52" y="1405"/>
                  </a:lnTo>
                  <a:lnTo>
                    <a:pt x="54" y="1410"/>
                  </a:lnTo>
                  <a:lnTo>
                    <a:pt x="55" y="1406"/>
                  </a:lnTo>
                  <a:lnTo>
                    <a:pt x="58" y="1404"/>
                  </a:lnTo>
                  <a:lnTo>
                    <a:pt x="60" y="1398"/>
                  </a:lnTo>
                  <a:lnTo>
                    <a:pt x="63" y="1404"/>
                  </a:lnTo>
                  <a:lnTo>
                    <a:pt x="65" y="1405"/>
                  </a:lnTo>
                  <a:lnTo>
                    <a:pt x="67" y="1695"/>
                  </a:lnTo>
                  <a:lnTo>
                    <a:pt x="69" y="2558"/>
                  </a:lnTo>
                  <a:lnTo>
                    <a:pt x="71" y="2536"/>
                  </a:lnTo>
                  <a:lnTo>
                    <a:pt x="73" y="2553"/>
                  </a:lnTo>
                  <a:lnTo>
                    <a:pt x="76" y="2604"/>
                  </a:lnTo>
                  <a:lnTo>
                    <a:pt x="78" y="2592"/>
                  </a:lnTo>
                  <a:lnTo>
                    <a:pt x="81" y="2646"/>
                  </a:lnTo>
                  <a:lnTo>
                    <a:pt x="82" y="2690"/>
                  </a:lnTo>
                  <a:lnTo>
                    <a:pt x="84" y="2693"/>
                  </a:lnTo>
                  <a:lnTo>
                    <a:pt x="87" y="2802"/>
                  </a:lnTo>
                  <a:lnTo>
                    <a:pt x="89" y="2738"/>
                  </a:lnTo>
                  <a:lnTo>
                    <a:pt x="91" y="2541"/>
                  </a:lnTo>
                  <a:lnTo>
                    <a:pt x="94" y="2597"/>
                  </a:lnTo>
                  <a:lnTo>
                    <a:pt x="95" y="2573"/>
                  </a:lnTo>
                  <a:lnTo>
                    <a:pt x="97" y="2594"/>
                  </a:lnTo>
                  <a:lnTo>
                    <a:pt x="100" y="2640"/>
                  </a:lnTo>
                  <a:lnTo>
                    <a:pt x="102" y="2621"/>
                  </a:lnTo>
                  <a:lnTo>
                    <a:pt x="105" y="2699"/>
                  </a:lnTo>
                  <a:lnTo>
                    <a:pt x="107" y="2746"/>
                  </a:lnTo>
                  <a:lnTo>
                    <a:pt x="108" y="1821"/>
                  </a:lnTo>
                  <a:lnTo>
                    <a:pt x="111" y="140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5" name="Freeform 187"/>
            <p:cNvSpPr>
              <a:spLocks/>
            </p:cNvSpPr>
            <p:nvPr/>
          </p:nvSpPr>
          <p:spPr bwMode="auto">
            <a:xfrm>
              <a:off x="7398991" y="1553913"/>
              <a:ext cx="88900" cy="2274888"/>
            </a:xfrm>
            <a:custGeom>
              <a:avLst/>
              <a:gdLst>
                <a:gd name="T0" fmla="*/ 0 w 110"/>
                <a:gd name="T1" fmla="*/ 1413 h 2864"/>
                <a:gd name="T2" fmla="*/ 2 w 110"/>
                <a:gd name="T3" fmla="*/ 1417 h 2864"/>
                <a:gd name="T4" fmla="*/ 4 w 110"/>
                <a:gd name="T5" fmla="*/ 1413 h 2864"/>
                <a:gd name="T6" fmla="*/ 7 w 110"/>
                <a:gd name="T7" fmla="*/ 1418 h 2864"/>
                <a:gd name="T8" fmla="*/ 9 w 110"/>
                <a:gd name="T9" fmla="*/ 1417 h 2864"/>
                <a:gd name="T10" fmla="*/ 10 w 110"/>
                <a:gd name="T11" fmla="*/ 1417 h 2864"/>
                <a:gd name="T12" fmla="*/ 13 w 110"/>
                <a:gd name="T13" fmla="*/ 1419 h 2864"/>
                <a:gd name="T14" fmla="*/ 15 w 110"/>
                <a:gd name="T15" fmla="*/ 1415 h 2864"/>
                <a:gd name="T16" fmla="*/ 18 w 110"/>
                <a:gd name="T17" fmla="*/ 449 h 2864"/>
                <a:gd name="T18" fmla="*/ 20 w 110"/>
                <a:gd name="T19" fmla="*/ 238 h 2864"/>
                <a:gd name="T20" fmla="*/ 22 w 110"/>
                <a:gd name="T21" fmla="*/ 251 h 2864"/>
                <a:gd name="T22" fmla="*/ 25 w 110"/>
                <a:gd name="T23" fmla="*/ 188 h 2864"/>
                <a:gd name="T24" fmla="*/ 26 w 110"/>
                <a:gd name="T25" fmla="*/ 203 h 2864"/>
                <a:gd name="T26" fmla="*/ 28 w 110"/>
                <a:gd name="T27" fmla="*/ 181 h 2864"/>
                <a:gd name="T28" fmla="*/ 31 w 110"/>
                <a:gd name="T29" fmla="*/ 121 h 2864"/>
                <a:gd name="T30" fmla="*/ 33 w 110"/>
                <a:gd name="T31" fmla="*/ 131 h 2864"/>
                <a:gd name="T32" fmla="*/ 36 w 110"/>
                <a:gd name="T33" fmla="*/ 60 h 2864"/>
                <a:gd name="T34" fmla="*/ 38 w 110"/>
                <a:gd name="T35" fmla="*/ 0 h 2864"/>
                <a:gd name="T36" fmla="*/ 39 w 110"/>
                <a:gd name="T37" fmla="*/ 51 h 2864"/>
                <a:gd name="T38" fmla="*/ 42 w 110"/>
                <a:gd name="T39" fmla="*/ 226 h 2864"/>
                <a:gd name="T40" fmla="*/ 44 w 110"/>
                <a:gd name="T41" fmla="*/ 227 h 2864"/>
                <a:gd name="T42" fmla="*/ 46 w 110"/>
                <a:gd name="T43" fmla="*/ 233 h 2864"/>
                <a:gd name="T44" fmla="*/ 49 w 110"/>
                <a:gd name="T45" fmla="*/ 174 h 2864"/>
                <a:gd name="T46" fmla="*/ 51 w 110"/>
                <a:gd name="T47" fmla="*/ 194 h 2864"/>
                <a:gd name="T48" fmla="*/ 53 w 110"/>
                <a:gd name="T49" fmla="*/ 159 h 2864"/>
                <a:gd name="T50" fmla="*/ 55 w 110"/>
                <a:gd name="T51" fmla="*/ 101 h 2864"/>
                <a:gd name="T52" fmla="*/ 57 w 110"/>
                <a:gd name="T53" fmla="*/ 110 h 2864"/>
                <a:gd name="T54" fmla="*/ 60 w 110"/>
                <a:gd name="T55" fmla="*/ 660 h 2864"/>
                <a:gd name="T56" fmla="*/ 62 w 110"/>
                <a:gd name="T57" fmla="*/ 1428 h 2864"/>
                <a:gd name="T58" fmla="*/ 65 w 110"/>
                <a:gd name="T59" fmla="*/ 1423 h 2864"/>
                <a:gd name="T60" fmla="*/ 66 w 110"/>
                <a:gd name="T61" fmla="*/ 1417 h 2864"/>
                <a:gd name="T62" fmla="*/ 68 w 110"/>
                <a:gd name="T63" fmla="*/ 1419 h 2864"/>
                <a:gd name="T64" fmla="*/ 71 w 110"/>
                <a:gd name="T65" fmla="*/ 1419 h 2864"/>
                <a:gd name="T66" fmla="*/ 73 w 110"/>
                <a:gd name="T67" fmla="*/ 1419 h 2864"/>
                <a:gd name="T68" fmla="*/ 75 w 110"/>
                <a:gd name="T69" fmla="*/ 1419 h 2864"/>
                <a:gd name="T70" fmla="*/ 78 w 110"/>
                <a:gd name="T71" fmla="*/ 1417 h 2864"/>
                <a:gd name="T72" fmla="*/ 79 w 110"/>
                <a:gd name="T73" fmla="*/ 1422 h 2864"/>
                <a:gd name="T74" fmla="*/ 81 w 110"/>
                <a:gd name="T75" fmla="*/ 2554 h 2864"/>
                <a:gd name="T76" fmla="*/ 84 w 110"/>
                <a:gd name="T77" fmla="*/ 2626 h 2864"/>
                <a:gd name="T78" fmla="*/ 86 w 110"/>
                <a:gd name="T79" fmla="*/ 2630 h 2864"/>
                <a:gd name="T80" fmla="*/ 89 w 110"/>
                <a:gd name="T81" fmla="*/ 2629 h 2864"/>
                <a:gd name="T82" fmla="*/ 91 w 110"/>
                <a:gd name="T83" fmla="*/ 2693 h 2864"/>
                <a:gd name="T84" fmla="*/ 92 w 110"/>
                <a:gd name="T85" fmla="*/ 2685 h 2864"/>
                <a:gd name="T86" fmla="*/ 95 w 110"/>
                <a:gd name="T87" fmla="*/ 2715 h 2864"/>
                <a:gd name="T88" fmla="*/ 97 w 110"/>
                <a:gd name="T89" fmla="*/ 2784 h 2864"/>
                <a:gd name="T90" fmla="*/ 99 w 110"/>
                <a:gd name="T91" fmla="*/ 2785 h 2864"/>
                <a:gd name="T92" fmla="*/ 102 w 110"/>
                <a:gd name="T93" fmla="*/ 2864 h 2864"/>
                <a:gd name="T94" fmla="*/ 104 w 110"/>
                <a:gd name="T95" fmla="*/ 2726 h 2864"/>
                <a:gd name="T96" fmla="*/ 105 w 110"/>
                <a:gd name="T97" fmla="*/ 2583 h 2864"/>
                <a:gd name="T98" fmla="*/ 108 w 110"/>
                <a:gd name="T99" fmla="*/ 2636 h 2864"/>
                <a:gd name="T100" fmla="*/ 110 w 110"/>
                <a:gd name="T101" fmla="*/ 2632 h 2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864">
                  <a:moveTo>
                    <a:pt x="0" y="1413"/>
                  </a:moveTo>
                  <a:lnTo>
                    <a:pt x="2" y="1417"/>
                  </a:lnTo>
                  <a:lnTo>
                    <a:pt x="4" y="1413"/>
                  </a:lnTo>
                  <a:lnTo>
                    <a:pt x="7" y="1418"/>
                  </a:lnTo>
                  <a:lnTo>
                    <a:pt x="9" y="1417"/>
                  </a:lnTo>
                  <a:lnTo>
                    <a:pt x="10" y="1417"/>
                  </a:lnTo>
                  <a:lnTo>
                    <a:pt x="13" y="1419"/>
                  </a:lnTo>
                  <a:lnTo>
                    <a:pt x="15" y="1415"/>
                  </a:lnTo>
                  <a:lnTo>
                    <a:pt x="18" y="449"/>
                  </a:lnTo>
                  <a:lnTo>
                    <a:pt x="20" y="238"/>
                  </a:lnTo>
                  <a:lnTo>
                    <a:pt x="22" y="251"/>
                  </a:lnTo>
                  <a:lnTo>
                    <a:pt x="25" y="188"/>
                  </a:lnTo>
                  <a:lnTo>
                    <a:pt x="26" y="203"/>
                  </a:lnTo>
                  <a:lnTo>
                    <a:pt x="28" y="181"/>
                  </a:lnTo>
                  <a:lnTo>
                    <a:pt x="31" y="121"/>
                  </a:lnTo>
                  <a:lnTo>
                    <a:pt x="33" y="131"/>
                  </a:lnTo>
                  <a:lnTo>
                    <a:pt x="36" y="60"/>
                  </a:lnTo>
                  <a:lnTo>
                    <a:pt x="38" y="0"/>
                  </a:lnTo>
                  <a:lnTo>
                    <a:pt x="39" y="51"/>
                  </a:lnTo>
                  <a:lnTo>
                    <a:pt x="42" y="226"/>
                  </a:lnTo>
                  <a:lnTo>
                    <a:pt x="44" y="227"/>
                  </a:lnTo>
                  <a:lnTo>
                    <a:pt x="46" y="233"/>
                  </a:lnTo>
                  <a:lnTo>
                    <a:pt x="49" y="174"/>
                  </a:lnTo>
                  <a:lnTo>
                    <a:pt x="51" y="194"/>
                  </a:lnTo>
                  <a:lnTo>
                    <a:pt x="53" y="159"/>
                  </a:lnTo>
                  <a:lnTo>
                    <a:pt x="55" y="101"/>
                  </a:lnTo>
                  <a:lnTo>
                    <a:pt x="57" y="110"/>
                  </a:lnTo>
                  <a:lnTo>
                    <a:pt x="60" y="660"/>
                  </a:lnTo>
                  <a:lnTo>
                    <a:pt x="62" y="1428"/>
                  </a:lnTo>
                  <a:lnTo>
                    <a:pt x="65" y="1423"/>
                  </a:lnTo>
                  <a:lnTo>
                    <a:pt x="66" y="1417"/>
                  </a:lnTo>
                  <a:lnTo>
                    <a:pt x="68" y="1419"/>
                  </a:lnTo>
                  <a:lnTo>
                    <a:pt x="71" y="1419"/>
                  </a:lnTo>
                  <a:lnTo>
                    <a:pt x="73" y="1419"/>
                  </a:lnTo>
                  <a:lnTo>
                    <a:pt x="75" y="1419"/>
                  </a:lnTo>
                  <a:lnTo>
                    <a:pt x="78" y="1417"/>
                  </a:lnTo>
                  <a:lnTo>
                    <a:pt x="79" y="1422"/>
                  </a:lnTo>
                  <a:lnTo>
                    <a:pt x="81" y="2554"/>
                  </a:lnTo>
                  <a:lnTo>
                    <a:pt x="84" y="2626"/>
                  </a:lnTo>
                  <a:lnTo>
                    <a:pt x="86" y="2630"/>
                  </a:lnTo>
                  <a:lnTo>
                    <a:pt x="89" y="2629"/>
                  </a:lnTo>
                  <a:lnTo>
                    <a:pt x="91" y="2693"/>
                  </a:lnTo>
                  <a:lnTo>
                    <a:pt x="92" y="2685"/>
                  </a:lnTo>
                  <a:lnTo>
                    <a:pt x="95" y="2715"/>
                  </a:lnTo>
                  <a:lnTo>
                    <a:pt x="97" y="2784"/>
                  </a:lnTo>
                  <a:lnTo>
                    <a:pt x="99" y="2785"/>
                  </a:lnTo>
                  <a:lnTo>
                    <a:pt x="102" y="2864"/>
                  </a:lnTo>
                  <a:lnTo>
                    <a:pt x="104" y="2726"/>
                  </a:lnTo>
                  <a:lnTo>
                    <a:pt x="105" y="2583"/>
                  </a:lnTo>
                  <a:lnTo>
                    <a:pt x="108" y="2636"/>
                  </a:lnTo>
                  <a:lnTo>
                    <a:pt x="110" y="2632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6" name="Freeform 188"/>
            <p:cNvSpPr>
              <a:spLocks/>
            </p:cNvSpPr>
            <p:nvPr/>
          </p:nvSpPr>
          <p:spPr bwMode="auto">
            <a:xfrm>
              <a:off x="7487891" y="1569788"/>
              <a:ext cx="87312" cy="2203450"/>
            </a:xfrm>
            <a:custGeom>
              <a:avLst/>
              <a:gdLst>
                <a:gd name="T0" fmla="*/ 0 w 111"/>
                <a:gd name="T1" fmla="*/ 2612 h 2776"/>
                <a:gd name="T2" fmla="*/ 3 w 111"/>
                <a:gd name="T3" fmla="*/ 2616 h 2776"/>
                <a:gd name="T4" fmla="*/ 5 w 111"/>
                <a:gd name="T5" fmla="*/ 2680 h 2776"/>
                <a:gd name="T6" fmla="*/ 7 w 111"/>
                <a:gd name="T7" fmla="*/ 2661 h 2776"/>
                <a:gd name="T8" fmla="*/ 9 w 111"/>
                <a:gd name="T9" fmla="*/ 2712 h 2776"/>
                <a:gd name="T10" fmla="*/ 11 w 111"/>
                <a:gd name="T11" fmla="*/ 2776 h 2776"/>
                <a:gd name="T12" fmla="*/ 13 w 111"/>
                <a:gd name="T13" fmla="*/ 1847 h 2776"/>
                <a:gd name="T14" fmla="*/ 16 w 111"/>
                <a:gd name="T15" fmla="*/ 1390 h 2776"/>
                <a:gd name="T16" fmla="*/ 18 w 111"/>
                <a:gd name="T17" fmla="*/ 1399 h 2776"/>
                <a:gd name="T18" fmla="*/ 21 w 111"/>
                <a:gd name="T19" fmla="*/ 1392 h 2776"/>
                <a:gd name="T20" fmla="*/ 23 w 111"/>
                <a:gd name="T21" fmla="*/ 1396 h 2776"/>
                <a:gd name="T22" fmla="*/ 24 w 111"/>
                <a:gd name="T23" fmla="*/ 1397 h 2776"/>
                <a:gd name="T24" fmla="*/ 27 w 111"/>
                <a:gd name="T25" fmla="*/ 1396 h 2776"/>
                <a:gd name="T26" fmla="*/ 29 w 111"/>
                <a:gd name="T27" fmla="*/ 1397 h 2776"/>
                <a:gd name="T28" fmla="*/ 31 w 111"/>
                <a:gd name="T29" fmla="*/ 1398 h 2776"/>
                <a:gd name="T30" fmla="*/ 34 w 111"/>
                <a:gd name="T31" fmla="*/ 674 h 2776"/>
                <a:gd name="T32" fmla="*/ 36 w 111"/>
                <a:gd name="T33" fmla="*/ 220 h 2776"/>
                <a:gd name="T34" fmla="*/ 37 w 111"/>
                <a:gd name="T35" fmla="*/ 243 h 2776"/>
                <a:gd name="T36" fmla="*/ 40 w 111"/>
                <a:gd name="T37" fmla="*/ 186 h 2776"/>
                <a:gd name="T38" fmla="*/ 42 w 111"/>
                <a:gd name="T39" fmla="*/ 180 h 2776"/>
                <a:gd name="T40" fmla="*/ 45 w 111"/>
                <a:gd name="T41" fmla="*/ 177 h 2776"/>
                <a:gd name="T42" fmla="*/ 47 w 111"/>
                <a:gd name="T43" fmla="*/ 106 h 2776"/>
                <a:gd name="T44" fmla="*/ 49 w 111"/>
                <a:gd name="T45" fmla="*/ 114 h 2776"/>
                <a:gd name="T46" fmla="*/ 51 w 111"/>
                <a:gd name="T47" fmla="*/ 73 h 2776"/>
                <a:gd name="T48" fmla="*/ 53 w 111"/>
                <a:gd name="T49" fmla="*/ 0 h 2776"/>
                <a:gd name="T50" fmla="*/ 55 w 111"/>
                <a:gd name="T51" fmla="*/ 2 h 2776"/>
                <a:gd name="T52" fmla="*/ 58 w 111"/>
                <a:gd name="T53" fmla="*/ 124 h 2776"/>
                <a:gd name="T54" fmla="*/ 60 w 111"/>
                <a:gd name="T55" fmla="*/ 216 h 2776"/>
                <a:gd name="T56" fmla="*/ 63 w 111"/>
                <a:gd name="T57" fmla="*/ 240 h 2776"/>
                <a:gd name="T58" fmla="*/ 64 w 111"/>
                <a:gd name="T59" fmla="*/ 178 h 2776"/>
                <a:gd name="T60" fmla="*/ 66 w 111"/>
                <a:gd name="T61" fmla="*/ 186 h 2776"/>
                <a:gd name="T62" fmla="*/ 69 w 111"/>
                <a:gd name="T63" fmla="*/ 171 h 2776"/>
                <a:gd name="T64" fmla="*/ 71 w 111"/>
                <a:gd name="T65" fmla="*/ 102 h 2776"/>
                <a:gd name="T66" fmla="*/ 74 w 111"/>
                <a:gd name="T67" fmla="*/ 106 h 2776"/>
                <a:gd name="T68" fmla="*/ 76 w 111"/>
                <a:gd name="T69" fmla="*/ 37 h 2776"/>
                <a:gd name="T70" fmla="*/ 77 w 111"/>
                <a:gd name="T71" fmla="*/ 1247 h 2776"/>
                <a:gd name="T72" fmla="*/ 80 w 111"/>
                <a:gd name="T73" fmla="*/ 1403 h 2776"/>
                <a:gd name="T74" fmla="*/ 82 w 111"/>
                <a:gd name="T75" fmla="*/ 1403 h 2776"/>
                <a:gd name="T76" fmla="*/ 84 w 111"/>
                <a:gd name="T77" fmla="*/ 1401 h 2776"/>
                <a:gd name="T78" fmla="*/ 87 w 111"/>
                <a:gd name="T79" fmla="*/ 1397 h 2776"/>
                <a:gd name="T80" fmla="*/ 89 w 111"/>
                <a:gd name="T81" fmla="*/ 1403 h 2776"/>
                <a:gd name="T82" fmla="*/ 90 w 111"/>
                <a:gd name="T83" fmla="*/ 1401 h 2776"/>
                <a:gd name="T84" fmla="*/ 93 w 111"/>
                <a:gd name="T85" fmla="*/ 1398 h 2776"/>
                <a:gd name="T86" fmla="*/ 95 w 111"/>
                <a:gd name="T87" fmla="*/ 1401 h 2776"/>
                <a:gd name="T88" fmla="*/ 98 w 111"/>
                <a:gd name="T89" fmla="*/ 2187 h 2776"/>
                <a:gd name="T90" fmla="*/ 100 w 111"/>
                <a:gd name="T91" fmla="*/ 2584 h 2776"/>
                <a:gd name="T92" fmla="*/ 102 w 111"/>
                <a:gd name="T93" fmla="*/ 2597 h 2776"/>
                <a:gd name="T94" fmla="*/ 104 w 111"/>
                <a:gd name="T95" fmla="*/ 2573 h 2776"/>
                <a:gd name="T96" fmla="*/ 106 w 111"/>
                <a:gd name="T97" fmla="*/ 2630 h 2776"/>
                <a:gd name="T98" fmla="*/ 108 w 111"/>
                <a:gd name="T99" fmla="*/ 2632 h 2776"/>
                <a:gd name="T100" fmla="*/ 111 w 111"/>
                <a:gd name="T101" fmla="*/ 2640 h 2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776">
                  <a:moveTo>
                    <a:pt x="0" y="2612"/>
                  </a:moveTo>
                  <a:lnTo>
                    <a:pt x="3" y="2616"/>
                  </a:lnTo>
                  <a:lnTo>
                    <a:pt x="5" y="2680"/>
                  </a:lnTo>
                  <a:lnTo>
                    <a:pt x="7" y="2661"/>
                  </a:lnTo>
                  <a:lnTo>
                    <a:pt x="9" y="2712"/>
                  </a:lnTo>
                  <a:lnTo>
                    <a:pt x="11" y="2776"/>
                  </a:lnTo>
                  <a:lnTo>
                    <a:pt x="13" y="1847"/>
                  </a:lnTo>
                  <a:lnTo>
                    <a:pt x="16" y="1390"/>
                  </a:lnTo>
                  <a:lnTo>
                    <a:pt x="18" y="1399"/>
                  </a:lnTo>
                  <a:lnTo>
                    <a:pt x="21" y="1392"/>
                  </a:lnTo>
                  <a:lnTo>
                    <a:pt x="23" y="1396"/>
                  </a:lnTo>
                  <a:lnTo>
                    <a:pt x="24" y="1397"/>
                  </a:lnTo>
                  <a:lnTo>
                    <a:pt x="27" y="1396"/>
                  </a:lnTo>
                  <a:lnTo>
                    <a:pt x="29" y="1397"/>
                  </a:lnTo>
                  <a:lnTo>
                    <a:pt x="31" y="1398"/>
                  </a:lnTo>
                  <a:lnTo>
                    <a:pt x="34" y="674"/>
                  </a:lnTo>
                  <a:lnTo>
                    <a:pt x="36" y="220"/>
                  </a:lnTo>
                  <a:lnTo>
                    <a:pt x="37" y="243"/>
                  </a:lnTo>
                  <a:lnTo>
                    <a:pt x="40" y="186"/>
                  </a:lnTo>
                  <a:lnTo>
                    <a:pt x="42" y="180"/>
                  </a:lnTo>
                  <a:lnTo>
                    <a:pt x="45" y="177"/>
                  </a:lnTo>
                  <a:lnTo>
                    <a:pt x="47" y="106"/>
                  </a:lnTo>
                  <a:lnTo>
                    <a:pt x="49" y="114"/>
                  </a:lnTo>
                  <a:lnTo>
                    <a:pt x="51" y="73"/>
                  </a:lnTo>
                  <a:lnTo>
                    <a:pt x="53" y="0"/>
                  </a:lnTo>
                  <a:lnTo>
                    <a:pt x="55" y="2"/>
                  </a:lnTo>
                  <a:lnTo>
                    <a:pt x="58" y="124"/>
                  </a:lnTo>
                  <a:lnTo>
                    <a:pt x="60" y="216"/>
                  </a:lnTo>
                  <a:lnTo>
                    <a:pt x="63" y="240"/>
                  </a:lnTo>
                  <a:lnTo>
                    <a:pt x="64" y="178"/>
                  </a:lnTo>
                  <a:lnTo>
                    <a:pt x="66" y="186"/>
                  </a:lnTo>
                  <a:lnTo>
                    <a:pt x="69" y="171"/>
                  </a:lnTo>
                  <a:lnTo>
                    <a:pt x="71" y="102"/>
                  </a:lnTo>
                  <a:lnTo>
                    <a:pt x="74" y="106"/>
                  </a:lnTo>
                  <a:lnTo>
                    <a:pt x="76" y="37"/>
                  </a:lnTo>
                  <a:lnTo>
                    <a:pt x="77" y="1247"/>
                  </a:lnTo>
                  <a:lnTo>
                    <a:pt x="80" y="1403"/>
                  </a:lnTo>
                  <a:lnTo>
                    <a:pt x="82" y="1403"/>
                  </a:lnTo>
                  <a:lnTo>
                    <a:pt x="84" y="1401"/>
                  </a:lnTo>
                  <a:lnTo>
                    <a:pt x="87" y="1397"/>
                  </a:lnTo>
                  <a:lnTo>
                    <a:pt x="89" y="1403"/>
                  </a:lnTo>
                  <a:lnTo>
                    <a:pt x="90" y="1401"/>
                  </a:lnTo>
                  <a:lnTo>
                    <a:pt x="93" y="1398"/>
                  </a:lnTo>
                  <a:lnTo>
                    <a:pt x="95" y="1401"/>
                  </a:lnTo>
                  <a:lnTo>
                    <a:pt x="98" y="2187"/>
                  </a:lnTo>
                  <a:lnTo>
                    <a:pt x="100" y="2584"/>
                  </a:lnTo>
                  <a:lnTo>
                    <a:pt x="102" y="2597"/>
                  </a:lnTo>
                  <a:lnTo>
                    <a:pt x="104" y="2573"/>
                  </a:lnTo>
                  <a:lnTo>
                    <a:pt x="106" y="2630"/>
                  </a:lnTo>
                  <a:lnTo>
                    <a:pt x="108" y="2632"/>
                  </a:lnTo>
                  <a:lnTo>
                    <a:pt x="111" y="2640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7" name="Freeform 189"/>
            <p:cNvSpPr>
              <a:spLocks/>
            </p:cNvSpPr>
            <p:nvPr/>
          </p:nvSpPr>
          <p:spPr bwMode="auto">
            <a:xfrm>
              <a:off x="7575203" y="1684088"/>
              <a:ext cx="87312" cy="2089150"/>
            </a:xfrm>
            <a:custGeom>
              <a:avLst/>
              <a:gdLst>
                <a:gd name="T0" fmla="*/ 0 w 110"/>
                <a:gd name="T1" fmla="*/ 2497 h 2633"/>
                <a:gd name="T2" fmla="*/ 2 w 110"/>
                <a:gd name="T3" fmla="*/ 2579 h 2633"/>
                <a:gd name="T4" fmla="*/ 5 w 110"/>
                <a:gd name="T5" fmla="*/ 2570 h 2633"/>
                <a:gd name="T6" fmla="*/ 7 w 110"/>
                <a:gd name="T7" fmla="*/ 2633 h 2633"/>
                <a:gd name="T8" fmla="*/ 8 w 110"/>
                <a:gd name="T9" fmla="*/ 2573 h 2633"/>
                <a:gd name="T10" fmla="*/ 11 w 110"/>
                <a:gd name="T11" fmla="*/ 2433 h 2633"/>
                <a:gd name="T12" fmla="*/ 13 w 110"/>
                <a:gd name="T13" fmla="*/ 2461 h 2633"/>
                <a:gd name="T14" fmla="*/ 15 w 110"/>
                <a:gd name="T15" fmla="*/ 2462 h 2633"/>
                <a:gd name="T16" fmla="*/ 18 w 110"/>
                <a:gd name="T17" fmla="*/ 2439 h 2633"/>
                <a:gd name="T18" fmla="*/ 20 w 110"/>
                <a:gd name="T19" fmla="*/ 2503 h 2633"/>
                <a:gd name="T20" fmla="*/ 21 w 110"/>
                <a:gd name="T21" fmla="*/ 2493 h 2633"/>
                <a:gd name="T22" fmla="*/ 24 w 110"/>
                <a:gd name="T23" fmla="*/ 2522 h 2633"/>
                <a:gd name="T24" fmla="*/ 26 w 110"/>
                <a:gd name="T25" fmla="*/ 2605 h 2633"/>
                <a:gd name="T26" fmla="*/ 29 w 110"/>
                <a:gd name="T27" fmla="*/ 1900 h 2633"/>
                <a:gd name="T28" fmla="*/ 31 w 110"/>
                <a:gd name="T29" fmla="*/ 1246 h 2633"/>
                <a:gd name="T30" fmla="*/ 33 w 110"/>
                <a:gd name="T31" fmla="*/ 1253 h 2633"/>
                <a:gd name="T32" fmla="*/ 35 w 110"/>
                <a:gd name="T33" fmla="*/ 1252 h 2633"/>
                <a:gd name="T34" fmla="*/ 37 w 110"/>
                <a:gd name="T35" fmla="*/ 1253 h 2633"/>
                <a:gd name="T36" fmla="*/ 39 w 110"/>
                <a:gd name="T37" fmla="*/ 1254 h 2633"/>
                <a:gd name="T38" fmla="*/ 42 w 110"/>
                <a:gd name="T39" fmla="*/ 1254 h 2633"/>
                <a:gd name="T40" fmla="*/ 44 w 110"/>
                <a:gd name="T41" fmla="*/ 1255 h 2633"/>
                <a:gd name="T42" fmla="*/ 47 w 110"/>
                <a:gd name="T43" fmla="*/ 1253 h 2633"/>
                <a:gd name="T44" fmla="*/ 48 w 110"/>
                <a:gd name="T45" fmla="*/ 367 h 2633"/>
                <a:gd name="T46" fmla="*/ 50 w 110"/>
                <a:gd name="T47" fmla="*/ 109 h 2633"/>
                <a:gd name="T48" fmla="*/ 53 w 110"/>
                <a:gd name="T49" fmla="*/ 171 h 2633"/>
                <a:gd name="T50" fmla="*/ 55 w 110"/>
                <a:gd name="T51" fmla="*/ 154 h 2633"/>
                <a:gd name="T52" fmla="*/ 57 w 110"/>
                <a:gd name="T53" fmla="*/ 155 h 2633"/>
                <a:gd name="T54" fmla="*/ 60 w 110"/>
                <a:gd name="T55" fmla="*/ 180 h 2633"/>
                <a:gd name="T56" fmla="*/ 61 w 110"/>
                <a:gd name="T57" fmla="*/ 121 h 2633"/>
                <a:gd name="T58" fmla="*/ 63 w 110"/>
                <a:gd name="T59" fmla="*/ 118 h 2633"/>
                <a:gd name="T60" fmla="*/ 66 w 110"/>
                <a:gd name="T61" fmla="*/ 94 h 2633"/>
                <a:gd name="T62" fmla="*/ 68 w 110"/>
                <a:gd name="T63" fmla="*/ 0 h 2633"/>
                <a:gd name="T64" fmla="*/ 71 w 110"/>
                <a:gd name="T65" fmla="*/ 79 h 2633"/>
                <a:gd name="T66" fmla="*/ 73 w 110"/>
                <a:gd name="T67" fmla="*/ 178 h 2633"/>
                <a:gd name="T68" fmla="*/ 74 w 110"/>
                <a:gd name="T69" fmla="*/ 170 h 2633"/>
                <a:gd name="T70" fmla="*/ 77 w 110"/>
                <a:gd name="T71" fmla="*/ 220 h 2633"/>
                <a:gd name="T72" fmla="*/ 79 w 110"/>
                <a:gd name="T73" fmla="*/ 173 h 2633"/>
                <a:gd name="T74" fmla="*/ 81 w 110"/>
                <a:gd name="T75" fmla="*/ 161 h 2633"/>
                <a:gd name="T76" fmla="*/ 84 w 110"/>
                <a:gd name="T77" fmla="*/ 165 h 2633"/>
                <a:gd name="T78" fmla="*/ 86 w 110"/>
                <a:gd name="T79" fmla="*/ 77 h 2633"/>
                <a:gd name="T80" fmla="*/ 87 w 110"/>
                <a:gd name="T81" fmla="*/ 64 h 2633"/>
                <a:gd name="T82" fmla="*/ 90 w 110"/>
                <a:gd name="T83" fmla="*/ 967 h 2633"/>
                <a:gd name="T84" fmla="*/ 92 w 110"/>
                <a:gd name="T85" fmla="*/ 1259 h 2633"/>
                <a:gd name="T86" fmla="*/ 95 w 110"/>
                <a:gd name="T87" fmla="*/ 1255 h 2633"/>
                <a:gd name="T88" fmla="*/ 97 w 110"/>
                <a:gd name="T89" fmla="*/ 1258 h 2633"/>
                <a:gd name="T90" fmla="*/ 100 w 110"/>
                <a:gd name="T91" fmla="*/ 1255 h 2633"/>
                <a:gd name="T92" fmla="*/ 101 w 110"/>
                <a:gd name="T93" fmla="*/ 1256 h 2633"/>
                <a:gd name="T94" fmla="*/ 103 w 110"/>
                <a:gd name="T95" fmla="*/ 1254 h 2633"/>
                <a:gd name="T96" fmla="*/ 106 w 110"/>
                <a:gd name="T97" fmla="*/ 1255 h 2633"/>
                <a:gd name="T98" fmla="*/ 108 w 110"/>
                <a:gd name="T99" fmla="*/ 1250 h 2633"/>
                <a:gd name="T100" fmla="*/ 110 w 110"/>
                <a:gd name="T101" fmla="*/ 1924 h 2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33">
                  <a:moveTo>
                    <a:pt x="0" y="2497"/>
                  </a:moveTo>
                  <a:lnTo>
                    <a:pt x="2" y="2579"/>
                  </a:lnTo>
                  <a:lnTo>
                    <a:pt x="5" y="2570"/>
                  </a:lnTo>
                  <a:lnTo>
                    <a:pt x="7" y="2633"/>
                  </a:lnTo>
                  <a:lnTo>
                    <a:pt x="8" y="2573"/>
                  </a:lnTo>
                  <a:lnTo>
                    <a:pt x="11" y="2433"/>
                  </a:lnTo>
                  <a:lnTo>
                    <a:pt x="13" y="2461"/>
                  </a:lnTo>
                  <a:lnTo>
                    <a:pt x="15" y="2462"/>
                  </a:lnTo>
                  <a:lnTo>
                    <a:pt x="18" y="2439"/>
                  </a:lnTo>
                  <a:lnTo>
                    <a:pt x="20" y="2503"/>
                  </a:lnTo>
                  <a:lnTo>
                    <a:pt x="21" y="2493"/>
                  </a:lnTo>
                  <a:lnTo>
                    <a:pt x="24" y="2522"/>
                  </a:lnTo>
                  <a:lnTo>
                    <a:pt x="26" y="2605"/>
                  </a:lnTo>
                  <a:lnTo>
                    <a:pt x="29" y="1900"/>
                  </a:lnTo>
                  <a:lnTo>
                    <a:pt x="31" y="1246"/>
                  </a:lnTo>
                  <a:lnTo>
                    <a:pt x="33" y="1253"/>
                  </a:lnTo>
                  <a:lnTo>
                    <a:pt x="35" y="1252"/>
                  </a:lnTo>
                  <a:lnTo>
                    <a:pt x="37" y="1253"/>
                  </a:lnTo>
                  <a:lnTo>
                    <a:pt x="39" y="1254"/>
                  </a:lnTo>
                  <a:lnTo>
                    <a:pt x="42" y="1254"/>
                  </a:lnTo>
                  <a:lnTo>
                    <a:pt x="44" y="1255"/>
                  </a:lnTo>
                  <a:lnTo>
                    <a:pt x="47" y="1253"/>
                  </a:lnTo>
                  <a:lnTo>
                    <a:pt x="48" y="367"/>
                  </a:lnTo>
                  <a:lnTo>
                    <a:pt x="50" y="109"/>
                  </a:lnTo>
                  <a:lnTo>
                    <a:pt x="53" y="171"/>
                  </a:lnTo>
                  <a:lnTo>
                    <a:pt x="55" y="154"/>
                  </a:lnTo>
                  <a:lnTo>
                    <a:pt x="57" y="155"/>
                  </a:lnTo>
                  <a:lnTo>
                    <a:pt x="60" y="180"/>
                  </a:lnTo>
                  <a:lnTo>
                    <a:pt x="61" y="121"/>
                  </a:lnTo>
                  <a:lnTo>
                    <a:pt x="63" y="118"/>
                  </a:lnTo>
                  <a:lnTo>
                    <a:pt x="66" y="94"/>
                  </a:lnTo>
                  <a:lnTo>
                    <a:pt x="68" y="0"/>
                  </a:lnTo>
                  <a:lnTo>
                    <a:pt x="71" y="79"/>
                  </a:lnTo>
                  <a:lnTo>
                    <a:pt x="73" y="178"/>
                  </a:lnTo>
                  <a:lnTo>
                    <a:pt x="74" y="170"/>
                  </a:lnTo>
                  <a:lnTo>
                    <a:pt x="77" y="220"/>
                  </a:lnTo>
                  <a:lnTo>
                    <a:pt x="79" y="173"/>
                  </a:lnTo>
                  <a:lnTo>
                    <a:pt x="81" y="161"/>
                  </a:lnTo>
                  <a:lnTo>
                    <a:pt x="84" y="165"/>
                  </a:lnTo>
                  <a:lnTo>
                    <a:pt x="86" y="77"/>
                  </a:lnTo>
                  <a:lnTo>
                    <a:pt x="87" y="64"/>
                  </a:lnTo>
                  <a:lnTo>
                    <a:pt x="90" y="967"/>
                  </a:lnTo>
                  <a:lnTo>
                    <a:pt x="92" y="1259"/>
                  </a:lnTo>
                  <a:lnTo>
                    <a:pt x="95" y="1255"/>
                  </a:lnTo>
                  <a:lnTo>
                    <a:pt x="97" y="1258"/>
                  </a:lnTo>
                  <a:lnTo>
                    <a:pt x="100" y="1255"/>
                  </a:lnTo>
                  <a:lnTo>
                    <a:pt x="101" y="1256"/>
                  </a:lnTo>
                  <a:lnTo>
                    <a:pt x="103" y="1254"/>
                  </a:lnTo>
                  <a:lnTo>
                    <a:pt x="106" y="1255"/>
                  </a:lnTo>
                  <a:lnTo>
                    <a:pt x="108" y="1250"/>
                  </a:lnTo>
                  <a:lnTo>
                    <a:pt x="110" y="192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8" name="Freeform 190"/>
            <p:cNvSpPr>
              <a:spLocks/>
            </p:cNvSpPr>
            <p:nvPr/>
          </p:nvSpPr>
          <p:spPr bwMode="auto">
            <a:xfrm>
              <a:off x="7662516" y="1669800"/>
              <a:ext cx="87312" cy="2003425"/>
            </a:xfrm>
            <a:custGeom>
              <a:avLst/>
              <a:gdLst>
                <a:gd name="T0" fmla="*/ 0 w 111"/>
                <a:gd name="T1" fmla="*/ 1942 h 2524"/>
                <a:gd name="T2" fmla="*/ 3 w 111"/>
                <a:gd name="T3" fmla="*/ 2342 h 2524"/>
                <a:gd name="T4" fmla="*/ 5 w 111"/>
                <a:gd name="T5" fmla="*/ 2350 h 2524"/>
                <a:gd name="T6" fmla="*/ 6 w 111"/>
                <a:gd name="T7" fmla="*/ 2377 h 2524"/>
                <a:gd name="T8" fmla="*/ 9 w 111"/>
                <a:gd name="T9" fmla="*/ 2340 h 2524"/>
                <a:gd name="T10" fmla="*/ 11 w 111"/>
                <a:gd name="T11" fmla="*/ 2389 h 2524"/>
                <a:gd name="T12" fmla="*/ 14 w 111"/>
                <a:gd name="T13" fmla="*/ 2415 h 2524"/>
                <a:gd name="T14" fmla="*/ 16 w 111"/>
                <a:gd name="T15" fmla="*/ 2410 h 2524"/>
                <a:gd name="T16" fmla="*/ 18 w 111"/>
                <a:gd name="T17" fmla="*/ 2497 h 2524"/>
                <a:gd name="T18" fmla="*/ 20 w 111"/>
                <a:gd name="T19" fmla="*/ 2524 h 2524"/>
                <a:gd name="T20" fmla="*/ 22 w 111"/>
                <a:gd name="T21" fmla="*/ 2469 h 2524"/>
                <a:gd name="T22" fmla="*/ 24 w 111"/>
                <a:gd name="T23" fmla="*/ 2359 h 2524"/>
                <a:gd name="T24" fmla="*/ 27 w 111"/>
                <a:gd name="T25" fmla="*/ 2329 h 2524"/>
                <a:gd name="T26" fmla="*/ 29 w 111"/>
                <a:gd name="T27" fmla="*/ 2352 h 2524"/>
                <a:gd name="T28" fmla="*/ 32 w 111"/>
                <a:gd name="T29" fmla="*/ 2389 h 2524"/>
                <a:gd name="T30" fmla="*/ 33 w 111"/>
                <a:gd name="T31" fmla="*/ 2364 h 2524"/>
                <a:gd name="T32" fmla="*/ 35 w 111"/>
                <a:gd name="T33" fmla="*/ 2436 h 2524"/>
                <a:gd name="T34" fmla="*/ 38 w 111"/>
                <a:gd name="T35" fmla="*/ 2466 h 2524"/>
                <a:gd name="T36" fmla="*/ 40 w 111"/>
                <a:gd name="T37" fmla="*/ 2485 h 2524"/>
                <a:gd name="T38" fmla="*/ 42 w 111"/>
                <a:gd name="T39" fmla="*/ 1960 h 2524"/>
                <a:gd name="T40" fmla="*/ 45 w 111"/>
                <a:gd name="T41" fmla="*/ 1267 h 2524"/>
                <a:gd name="T42" fmla="*/ 46 w 111"/>
                <a:gd name="T43" fmla="*/ 1265 h 2524"/>
                <a:gd name="T44" fmla="*/ 48 w 111"/>
                <a:gd name="T45" fmla="*/ 1271 h 2524"/>
                <a:gd name="T46" fmla="*/ 51 w 111"/>
                <a:gd name="T47" fmla="*/ 1272 h 2524"/>
                <a:gd name="T48" fmla="*/ 53 w 111"/>
                <a:gd name="T49" fmla="*/ 1271 h 2524"/>
                <a:gd name="T50" fmla="*/ 56 w 111"/>
                <a:gd name="T51" fmla="*/ 1272 h 2524"/>
                <a:gd name="T52" fmla="*/ 58 w 111"/>
                <a:gd name="T53" fmla="*/ 1273 h 2524"/>
                <a:gd name="T54" fmla="*/ 59 w 111"/>
                <a:gd name="T55" fmla="*/ 1272 h 2524"/>
                <a:gd name="T56" fmla="*/ 62 w 111"/>
                <a:gd name="T57" fmla="*/ 411 h 2524"/>
                <a:gd name="T58" fmla="*/ 64 w 111"/>
                <a:gd name="T59" fmla="*/ 144 h 2524"/>
                <a:gd name="T60" fmla="*/ 66 w 111"/>
                <a:gd name="T61" fmla="*/ 111 h 2524"/>
                <a:gd name="T62" fmla="*/ 69 w 111"/>
                <a:gd name="T63" fmla="*/ 155 h 2524"/>
                <a:gd name="T64" fmla="*/ 71 w 111"/>
                <a:gd name="T65" fmla="*/ 151 h 2524"/>
                <a:gd name="T66" fmla="*/ 72 w 111"/>
                <a:gd name="T67" fmla="*/ 115 h 2524"/>
                <a:gd name="T68" fmla="*/ 75 w 111"/>
                <a:gd name="T69" fmla="*/ 137 h 2524"/>
                <a:gd name="T70" fmla="*/ 77 w 111"/>
                <a:gd name="T71" fmla="*/ 82 h 2524"/>
                <a:gd name="T72" fmla="*/ 80 w 111"/>
                <a:gd name="T73" fmla="*/ 32 h 2524"/>
                <a:gd name="T74" fmla="*/ 82 w 111"/>
                <a:gd name="T75" fmla="*/ 23 h 2524"/>
                <a:gd name="T76" fmla="*/ 84 w 111"/>
                <a:gd name="T77" fmla="*/ 93 h 2524"/>
                <a:gd name="T78" fmla="*/ 86 w 111"/>
                <a:gd name="T79" fmla="*/ 179 h 2524"/>
                <a:gd name="T80" fmla="*/ 88 w 111"/>
                <a:gd name="T81" fmla="*/ 189 h 2524"/>
                <a:gd name="T82" fmla="*/ 90 w 111"/>
                <a:gd name="T83" fmla="*/ 136 h 2524"/>
                <a:gd name="T84" fmla="*/ 93 w 111"/>
                <a:gd name="T85" fmla="*/ 162 h 2524"/>
                <a:gd name="T86" fmla="*/ 95 w 111"/>
                <a:gd name="T87" fmla="*/ 131 h 2524"/>
                <a:gd name="T88" fmla="*/ 98 w 111"/>
                <a:gd name="T89" fmla="*/ 79 h 2524"/>
                <a:gd name="T90" fmla="*/ 99 w 111"/>
                <a:gd name="T91" fmla="*/ 93 h 2524"/>
                <a:gd name="T92" fmla="*/ 101 w 111"/>
                <a:gd name="T93" fmla="*/ 0 h 2524"/>
                <a:gd name="T94" fmla="*/ 104 w 111"/>
                <a:gd name="T95" fmla="*/ 1252 h 2524"/>
                <a:gd name="T96" fmla="*/ 106 w 111"/>
                <a:gd name="T97" fmla="*/ 1279 h 2524"/>
                <a:gd name="T98" fmla="*/ 108 w 111"/>
                <a:gd name="T99" fmla="*/ 1273 h 2524"/>
                <a:gd name="T100" fmla="*/ 111 w 111"/>
                <a:gd name="T101" fmla="*/ 1276 h 2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524">
                  <a:moveTo>
                    <a:pt x="0" y="1942"/>
                  </a:moveTo>
                  <a:lnTo>
                    <a:pt x="3" y="2342"/>
                  </a:lnTo>
                  <a:lnTo>
                    <a:pt x="5" y="2350"/>
                  </a:lnTo>
                  <a:lnTo>
                    <a:pt x="6" y="2377"/>
                  </a:lnTo>
                  <a:lnTo>
                    <a:pt x="9" y="2340"/>
                  </a:lnTo>
                  <a:lnTo>
                    <a:pt x="11" y="2389"/>
                  </a:lnTo>
                  <a:lnTo>
                    <a:pt x="14" y="2415"/>
                  </a:lnTo>
                  <a:lnTo>
                    <a:pt x="16" y="2410"/>
                  </a:lnTo>
                  <a:lnTo>
                    <a:pt x="18" y="2497"/>
                  </a:lnTo>
                  <a:lnTo>
                    <a:pt x="20" y="2524"/>
                  </a:lnTo>
                  <a:lnTo>
                    <a:pt x="22" y="2469"/>
                  </a:lnTo>
                  <a:lnTo>
                    <a:pt x="24" y="2359"/>
                  </a:lnTo>
                  <a:lnTo>
                    <a:pt x="27" y="2329"/>
                  </a:lnTo>
                  <a:lnTo>
                    <a:pt x="29" y="2352"/>
                  </a:lnTo>
                  <a:lnTo>
                    <a:pt x="32" y="2389"/>
                  </a:lnTo>
                  <a:lnTo>
                    <a:pt x="33" y="2364"/>
                  </a:lnTo>
                  <a:lnTo>
                    <a:pt x="35" y="2436"/>
                  </a:lnTo>
                  <a:lnTo>
                    <a:pt x="38" y="2466"/>
                  </a:lnTo>
                  <a:lnTo>
                    <a:pt x="40" y="2485"/>
                  </a:lnTo>
                  <a:lnTo>
                    <a:pt x="42" y="1960"/>
                  </a:lnTo>
                  <a:lnTo>
                    <a:pt x="45" y="1267"/>
                  </a:lnTo>
                  <a:lnTo>
                    <a:pt x="46" y="1265"/>
                  </a:lnTo>
                  <a:lnTo>
                    <a:pt x="48" y="1271"/>
                  </a:lnTo>
                  <a:lnTo>
                    <a:pt x="51" y="1272"/>
                  </a:lnTo>
                  <a:lnTo>
                    <a:pt x="53" y="1271"/>
                  </a:lnTo>
                  <a:lnTo>
                    <a:pt x="56" y="1272"/>
                  </a:lnTo>
                  <a:lnTo>
                    <a:pt x="58" y="1273"/>
                  </a:lnTo>
                  <a:lnTo>
                    <a:pt x="59" y="1272"/>
                  </a:lnTo>
                  <a:lnTo>
                    <a:pt x="62" y="411"/>
                  </a:lnTo>
                  <a:lnTo>
                    <a:pt x="64" y="144"/>
                  </a:lnTo>
                  <a:lnTo>
                    <a:pt x="66" y="111"/>
                  </a:lnTo>
                  <a:lnTo>
                    <a:pt x="69" y="155"/>
                  </a:lnTo>
                  <a:lnTo>
                    <a:pt x="71" y="151"/>
                  </a:lnTo>
                  <a:lnTo>
                    <a:pt x="72" y="115"/>
                  </a:lnTo>
                  <a:lnTo>
                    <a:pt x="75" y="137"/>
                  </a:lnTo>
                  <a:lnTo>
                    <a:pt x="77" y="82"/>
                  </a:lnTo>
                  <a:lnTo>
                    <a:pt x="80" y="32"/>
                  </a:lnTo>
                  <a:lnTo>
                    <a:pt x="82" y="23"/>
                  </a:lnTo>
                  <a:lnTo>
                    <a:pt x="84" y="93"/>
                  </a:lnTo>
                  <a:lnTo>
                    <a:pt x="86" y="179"/>
                  </a:lnTo>
                  <a:lnTo>
                    <a:pt x="88" y="189"/>
                  </a:lnTo>
                  <a:lnTo>
                    <a:pt x="90" y="136"/>
                  </a:lnTo>
                  <a:lnTo>
                    <a:pt x="93" y="162"/>
                  </a:lnTo>
                  <a:lnTo>
                    <a:pt x="95" y="131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1" y="0"/>
                  </a:lnTo>
                  <a:lnTo>
                    <a:pt x="104" y="1252"/>
                  </a:lnTo>
                  <a:lnTo>
                    <a:pt x="106" y="1279"/>
                  </a:lnTo>
                  <a:lnTo>
                    <a:pt x="108" y="1273"/>
                  </a:lnTo>
                  <a:lnTo>
                    <a:pt x="111" y="1276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9" name="Freeform 191"/>
            <p:cNvSpPr>
              <a:spLocks/>
            </p:cNvSpPr>
            <p:nvPr/>
          </p:nvSpPr>
          <p:spPr bwMode="auto">
            <a:xfrm>
              <a:off x="7749828" y="1634875"/>
              <a:ext cx="88900" cy="2066925"/>
            </a:xfrm>
            <a:custGeom>
              <a:avLst/>
              <a:gdLst>
                <a:gd name="T0" fmla="*/ 0 w 110"/>
                <a:gd name="T1" fmla="*/ 1319 h 2604"/>
                <a:gd name="T2" fmla="*/ 2 w 110"/>
                <a:gd name="T3" fmla="*/ 1316 h 2604"/>
                <a:gd name="T4" fmla="*/ 4 w 110"/>
                <a:gd name="T5" fmla="*/ 1315 h 2604"/>
                <a:gd name="T6" fmla="*/ 6 w 110"/>
                <a:gd name="T7" fmla="*/ 1319 h 2604"/>
                <a:gd name="T8" fmla="*/ 8 w 110"/>
                <a:gd name="T9" fmla="*/ 1311 h 2604"/>
                <a:gd name="T10" fmla="*/ 11 w 110"/>
                <a:gd name="T11" fmla="*/ 1904 h 2604"/>
                <a:gd name="T12" fmla="*/ 13 w 110"/>
                <a:gd name="T13" fmla="*/ 2363 h 2604"/>
                <a:gd name="T14" fmla="*/ 16 w 110"/>
                <a:gd name="T15" fmla="*/ 2409 h 2604"/>
                <a:gd name="T16" fmla="*/ 17 w 110"/>
                <a:gd name="T17" fmla="*/ 2407 h 2604"/>
                <a:gd name="T18" fmla="*/ 19 w 110"/>
                <a:gd name="T19" fmla="*/ 2408 h 2604"/>
                <a:gd name="T20" fmla="*/ 22 w 110"/>
                <a:gd name="T21" fmla="*/ 2474 h 2604"/>
                <a:gd name="T22" fmla="*/ 24 w 110"/>
                <a:gd name="T23" fmla="*/ 2467 h 2604"/>
                <a:gd name="T24" fmla="*/ 26 w 110"/>
                <a:gd name="T25" fmla="*/ 2505 h 2604"/>
                <a:gd name="T26" fmla="*/ 29 w 110"/>
                <a:gd name="T27" fmla="*/ 2586 h 2604"/>
                <a:gd name="T28" fmla="*/ 30 w 110"/>
                <a:gd name="T29" fmla="*/ 2604 h 2604"/>
                <a:gd name="T30" fmla="*/ 32 w 110"/>
                <a:gd name="T31" fmla="*/ 2571 h 2604"/>
                <a:gd name="T32" fmla="*/ 35 w 110"/>
                <a:gd name="T33" fmla="*/ 2392 h 2604"/>
                <a:gd name="T34" fmla="*/ 37 w 110"/>
                <a:gd name="T35" fmla="*/ 2379 h 2604"/>
                <a:gd name="T36" fmla="*/ 40 w 110"/>
                <a:gd name="T37" fmla="*/ 2441 h 2604"/>
                <a:gd name="T38" fmla="*/ 42 w 110"/>
                <a:gd name="T39" fmla="*/ 2440 h 2604"/>
                <a:gd name="T40" fmla="*/ 43 w 110"/>
                <a:gd name="T41" fmla="*/ 2453 h 2604"/>
                <a:gd name="T42" fmla="*/ 46 w 110"/>
                <a:gd name="T43" fmla="*/ 2527 h 2604"/>
                <a:gd name="T44" fmla="*/ 48 w 110"/>
                <a:gd name="T45" fmla="*/ 2524 h 2604"/>
                <a:gd name="T46" fmla="*/ 50 w 110"/>
                <a:gd name="T47" fmla="*/ 2588 h 2604"/>
                <a:gd name="T48" fmla="*/ 53 w 110"/>
                <a:gd name="T49" fmla="*/ 1441 h 2604"/>
                <a:gd name="T50" fmla="*/ 55 w 110"/>
                <a:gd name="T51" fmla="*/ 1310 h 2604"/>
                <a:gd name="T52" fmla="*/ 56 w 110"/>
                <a:gd name="T53" fmla="*/ 1313 h 2604"/>
                <a:gd name="T54" fmla="*/ 59 w 110"/>
                <a:gd name="T55" fmla="*/ 1313 h 2604"/>
                <a:gd name="T56" fmla="*/ 61 w 110"/>
                <a:gd name="T57" fmla="*/ 1315 h 2604"/>
                <a:gd name="T58" fmla="*/ 64 w 110"/>
                <a:gd name="T59" fmla="*/ 1314 h 2604"/>
                <a:gd name="T60" fmla="*/ 66 w 110"/>
                <a:gd name="T61" fmla="*/ 1316 h 2604"/>
                <a:gd name="T62" fmla="*/ 68 w 110"/>
                <a:gd name="T63" fmla="*/ 1315 h 2604"/>
                <a:gd name="T64" fmla="*/ 70 w 110"/>
                <a:gd name="T65" fmla="*/ 698 h 2604"/>
                <a:gd name="T66" fmla="*/ 72 w 110"/>
                <a:gd name="T67" fmla="*/ 234 h 2604"/>
                <a:gd name="T68" fmla="*/ 74 w 110"/>
                <a:gd name="T69" fmla="*/ 208 h 2604"/>
                <a:gd name="T70" fmla="*/ 77 w 110"/>
                <a:gd name="T71" fmla="*/ 188 h 2604"/>
                <a:gd name="T72" fmla="*/ 79 w 110"/>
                <a:gd name="T73" fmla="*/ 214 h 2604"/>
                <a:gd name="T74" fmla="*/ 82 w 110"/>
                <a:gd name="T75" fmla="*/ 150 h 2604"/>
                <a:gd name="T76" fmla="*/ 83 w 110"/>
                <a:gd name="T77" fmla="*/ 127 h 2604"/>
                <a:gd name="T78" fmla="*/ 85 w 110"/>
                <a:gd name="T79" fmla="*/ 115 h 2604"/>
                <a:gd name="T80" fmla="*/ 88 w 110"/>
                <a:gd name="T81" fmla="*/ 6 h 2604"/>
                <a:gd name="T82" fmla="*/ 90 w 110"/>
                <a:gd name="T83" fmla="*/ 0 h 2604"/>
                <a:gd name="T84" fmla="*/ 92 w 110"/>
                <a:gd name="T85" fmla="*/ 74 h 2604"/>
                <a:gd name="T86" fmla="*/ 95 w 110"/>
                <a:gd name="T87" fmla="*/ 157 h 2604"/>
                <a:gd name="T88" fmla="*/ 96 w 110"/>
                <a:gd name="T89" fmla="*/ 192 h 2604"/>
                <a:gd name="T90" fmla="*/ 98 w 110"/>
                <a:gd name="T91" fmla="*/ 166 h 2604"/>
                <a:gd name="T92" fmla="*/ 101 w 110"/>
                <a:gd name="T93" fmla="*/ 143 h 2604"/>
                <a:gd name="T94" fmla="*/ 103 w 110"/>
                <a:gd name="T95" fmla="*/ 166 h 2604"/>
                <a:gd name="T96" fmla="*/ 106 w 110"/>
                <a:gd name="T97" fmla="*/ 92 h 2604"/>
                <a:gd name="T98" fmla="*/ 108 w 110"/>
                <a:gd name="T99" fmla="*/ 77 h 2604"/>
                <a:gd name="T100" fmla="*/ 110 w 110"/>
                <a:gd name="T101" fmla="*/ 44 h 2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04">
                  <a:moveTo>
                    <a:pt x="0" y="1319"/>
                  </a:moveTo>
                  <a:lnTo>
                    <a:pt x="2" y="1316"/>
                  </a:lnTo>
                  <a:lnTo>
                    <a:pt x="4" y="1315"/>
                  </a:lnTo>
                  <a:lnTo>
                    <a:pt x="6" y="1319"/>
                  </a:lnTo>
                  <a:lnTo>
                    <a:pt x="8" y="1311"/>
                  </a:lnTo>
                  <a:lnTo>
                    <a:pt x="11" y="1904"/>
                  </a:lnTo>
                  <a:lnTo>
                    <a:pt x="13" y="2363"/>
                  </a:lnTo>
                  <a:lnTo>
                    <a:pt x="16" y="2409"/>
                  </a:lnTo>
                  <a:lnTo>
                    <a:pt x="17" y="2407"/>
                  </a:lnTo>
                  <a:lnTo>
                    <a:pt x="19" y="2408"/>
                  </a:lnTo>
                  <a:lnTo>
                    <a:pt x="22" y="2474"/>
                  </a:lnTo>
                  <a:lnTo>
                    <a:pt x="24" y="2467"/>
                  </a:lnTo>
                  <a:lnTo>
                    <a:pt x="26" y="2505"/>
                  </a:lnTo>
                  <a:lnTo>
                    <a:pt x="29" y="2586"/>
                  </a:lnTo>
                  <a:lnTo>
                    <a:pt x="30" y="2604"/>
                  </a:lnTo>
                  <a:lnTo>
                    <a:pt x="32" y="2571"/>
                  </a:lnTo>
                  <a:lnTo>
                    <a:pt x="35" y="2392"/>
                  </a:lnTo>
                  <a:lnTo>
                    <a:pt x="37" y="2379"/>
                  </a:lnTo>
                  <a:lnTo>
                    <a:pt x="40" y="2441"/>
                  </a:lnTo>
                  <a:lnTo>
                    <a:pt x="42" y="2440"/>
                  </a:lnTo>
                  <a:lnTo>
                    <a:pt x="43" y="2453"/>
                  </a:lnTo>
                  <a:lnTo>
                    <a:pt x="46" y="2527"/>
                  </a:lnTo>
                  <a:lnTo>
                    <a:pt x="48" y="2524"/>
                  </a:lnTo>
                  <a:lnTo>
                    <a:pt x="50" y="2588"/>
                  </a:lnTo>
                  <a:lnTo>
                    <a:pt x="53" y="1441"/>
                  </a:lnTo>
                  <a:lnTo>
                    <a:pt x="55" y="1310"/>
                  </a:lnTo>
                  <a:lnTo>
                    <a:pt x="56" y="1313"/>
                  </a:lnTo>
                  <a:lnTo>
                    <a:pt x="59" y="1313"/>
                  </a:lnTo>
                  <a:lnTo>
                    <a:pt x="61" y="1315"/>
                  </a:lnTo>
                  <a:lnTo>
                    <a:pt x="64" y="1314"/>
                  </a:lnTo>
                  <a:lnTo>
                    <a:pt x="66" y="1316"/>
                  </a:lnTo>
                  <a:lnTo>
                    <a:pt x="68" y="1315"/>
                  </a:lnTo>
                  <a:lnTo>
                    <a:pt x="70" y="698"/>
                  </a:lnTo>
                  <a:lnTo>
                    <a:pt x="72" y="234"/>
                  </a:lnTo>
                  <a:lnTo>
                    <a:pt x="74" y="208"/>
                  </a:lnTo>
                  <a:lnTo>
                    <a:pt x="77" y="188"/>
                  </a:lnTo>
                  <a:lnTo>
                    <a:pt x="79" y="214"/>
                  </a:lnTo>
                  <a:lnTo>
                    <a:pt x="82" y="150"/>
                  </a:lnTo>
                  <a:lnTo>
                    <a:pt x="83" y="127"/>
                  </a:lnTo>
                  <a:lnTo>
                    <a:pt x="85" y="115"/>
                  </a:lnTo>
                  <a:lnTo>
                    <a:pt x="88" y="6"/>
                  </a:lnTo>
                  <a:lnTo>
                    <a:pt x="90" y="0"/>
                  </a:lnTo>
                  <a:lnTo>
                    <a:pt x="92" y="74"/>
                  </a:lnTo>
                  <a:lnTo>
                    <a:pt x="95" y="157"/>
                  </a:lnTo>
                  <a:lnTo>
                    <a:pt x="96" y="192"/>
                  </a:lnTo>
                  <a:lnTo>
                    <a:pt x="98" y="166"/>
                  </a:lnTo>
                  <a:lnTo>
                    <a:pt x="101" y="143"/>
                  </a:lnTo>
                  <a:lnTo>
                    <a:pt x="103" y="166"/>
                  </a:lnTo>
                  <a:lnTo>
                    <a:pt x="106" y="92"/>
                  </a:lnTo>
                  <a:lnTo>
                    <a:pt x="108" y="77"/>
                  </a:lnTo>
                  <a:lnTo>
                    <a:pt x="110" y="44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0" name="Freeform 192"/>
            <p:cNvSpPr>
              <a:spLocks/>
            </p:cNvSpPr>
            <p:nvPr/>
          </p:nvSpPr>
          <p:spPr bwMode="auto">
            <a:xfrm>
              <a:off x="7838728" y="1647575"/>
              <a:ext cx="85725" cy="2081213"/>
            </a:xfrm>
            <a:custGeom>
              <a:avLst/>
              <a:gdLst>
                <a:gd name="T0" fmla="*/ 0 w 110"/>
                <a:gd name="T1" fmla="*/ 29 h 2621"/>
                <a:gd name="T2" fmla="*/ 2 w 110"/>
                <a:gd name="T3" fmla="*/ 1249 h 2621"/>
                <a:gd name="T4" fmla="*/ 4 w 110"/>
                <a:gd name="T5" fmla="*/ 1306 h 2621"/>
                <a:gd name="T6" fmla="*/ 6 w 110"/>
                <a:gd name="T7" fmla="*/ 1304 h 2621"/>
                <a:gd name="T8" fmla="*/ 9 w 110"/>
                <a:gd name="T9" fmla="*/ 1305 h 2621"/>
                <a:gd name="T10" fmla="*/ 11 w 110"/>
                <a:gd name="T11" fmla="*/ 1308 h 2621"/>
                <a:gd name="T12" fmla="*/ 14 w 110"/>
                <a:gd name="T13" fmla="*/ 1301 h 2621"/>
                <a:gd name="T14" fmla="*/ 15 w 110"/>
                <a:gd name="T15" fmla="*/ 1302 h 2621"/>
                <a:gd name="T16" fmla="*/ 17 w 110"/>
                <a:gd name="T17" fmla="*/ 1299 h 2621"/>
                <a:gd name="T18" fmla="*/ 20 w 110"/>
                <a:gd name="T19" fmla="*/ 1926 h 2621"/>
                <a:gd name="T20" fmla="*/ 22 w 110"/>
                <a:gd name="T21" fmla="*/ 2381 h 2621"/>
                <a:gd name="T22" fmla="*/ 25 w 110"/>
                <a:gd name="T23" fmla="*/ 2387 h 2621"/>
                <a:gd name="T24" fmla="*/ 27 w 110"/>
                <a:gd name="T25" fmla="*/ 2434 h 2621"/>
                <a:gd name="T26" fmla="*/ 28 w 110"/>
                <a:gd name="T27" fmla="*/ 2416 h 2621"/>
                <a:gd name="T28" fmla="*/ 31 w 110"/>
                <a:gd name="T29" fmla="*/ 2455 h 2621"/>
                <a:gd name="T30" fmla="*/ 33 w 110"/>
                <a:gd name="T31" fmla="*/ 2496 h 2621"/>
                <a:gd name="T32" fmla="*/ 35 w 110"/>
                <a:gd name="T33" fmla="*/ 2484 h 2621"/>
                <a:gd name="T34" fmla="*/ 38 w 110"/>
                <a:gd name="T35" fmla="*/ 2580 h 2621"/>
                <a:gd name="T36" fmla="*/ 40 w 110"/>
                <a:gd name="T37" fmla="*/ 2621 h 2621"/>
                <a:gd name="T38" fmla="*/ 41 w 110"/>
                <a:gd name="T39" fmla="*/ 2531 h 2621"/>
                <a:gd name="T40" fmla="*/ 44 w 110"/>
                <a:gd name="T41" fmla="*/ 2463 h 2621"/>
                <a:gd name="T42" fmla="*/ 46 w 110"/>
                <a:gd name="T43" fmla="*/ 2426 h 2621"/>
                <a:gd name="T44" fmla="*/ 49 w 110"/>
                <a:gd name="T45" fmla="*/ 2431 h 2621"/>
                <a:gd name="T46" fmla="*/ 51 w 110"/>
                <a:gd name="T47" fmla="*/ 2466 h 2621"/>
                <a:gd name="T48" fmla="*/ 53 w 110"/>
                <a:gd name="T49" fmla="*/ 2446 h 2621"/>
                <a:gd name="T50" fmla="*/ 55 w 110"/>
                <a:gd name="T51" fmla="*/ 2502 h 2621"/>
                <a:gd name="T52" fmla="*/ 57 w 110"/>
                <a:gd name="T53" fmla="*/ 2532 h 2621"/>
                <a:gd name="T54" fmla="*/ 59 w 110"/>
                <a:gd name="T55" fmla="*/ 2282 h 2621"/>
                <a:gd name="T56" fmla="*/ 62 w 110"/>
                <a:gd name="T57" fmla="*/ 1286 h 2621"/>
                <a:gd name="T58" fmla="*/ 64 w 110"/>
                <a:gd name="T59" fmla="*/ 1299 h 2621"/>
                <a:gd name="T60" fmla="*/ 67 w 110"/>
                <a:gd name="T61" fmla="*/ 1294 h 2621"/>
                <a:gd name="T62" fmla="*/ 68 w 110"/>
                <a:gd name="T63" fmla="*/ 1301 h 2621"/>
                <a:gd name="T64" fmla="*/ 70 w 110"/>
                <a:gd name="T65" fmla="*/ 1298 h 2621"/>
                <a:gd name="T66" fmla="*/ 73 w 110"/>
                <a:gd name="T67" fmla="*/ 1299 h 2621"/>
                <a:gd name="T68" fmla="*/ 75 w 110"/>
                <a:gd name="T69" fmla="*/ 1299 h 2621"/>
                <a:gd name="T70" fmla="*/ 77 w 110"/>
                <a:gd name="T71" fmla="*/ 1299 h 2621"/>
                <a:gd name="T72" fmla="*/ 80 w 110"/>
                <a:gd name="T73" fmla="*/ 386 h 2621"/>
                <a:gd name="T74" fmla="*/ 81 w 110"/>
                <a:gd name="T75" fmla="*/ 199 h 2621"/>
                <a:gd name="T76" fmla="*/ 83 w 110"/>
                <a:gd name="T77" fmla="*/ 219 h 2621"/>
                <a:gd name="T78" fmla="*/ 86 w 110"/>
                <a:gd name="T79" fmla="*/ 171 h 2621"/>
                <a:gd name="T80" fmla="*/ 88 w 110"/>
                <a:gd name="T81" fmla="*/ 188 h 2621"/>
                <a:gd name="T82" fmla="*/ 91 w 110"/>
                <a:gd name="T83" fmla="*/ 178 h 2621"/>
                <a:gd name="T84" fmla="*/ 93 w 110"/>
                <a:gd name="T85" fmla="*/ 121 h 2621"/>
                <a:gd name="T86" fmla="*/ 95 w 110"/>
                <a:gd name="T87" fmla="*/ 133 h 2621"/>
                <a:gd name="T88" fmla="*/ 97 w 110"/>
                <a:gd name="T89" fmla="*/ 68 h 2621"/>
                <a:gd name="T90" fmla="*/ 99 w 110"/>
                <a:gd name="T91" fmla="*/ 0 h 2621"/>
                <a:gd name="T92" fmla="*/ 101 w 110"/>
                <a:gd name="T93" fmla="*/ 109 h 2621"/>
                <a:gd name="T94" fmla="*/ 104 w 110"/>
                <a:gd name="T95" fmla="*/ 173 h 2621"/>
                <a:gd name="T96" fmla="*/ 106 w 110"/>
                <a:gd name="T97" fmla="*/ 189 h 2621"/>
                <a:gd name="T98" fmla="*/ 109 w 110"/>
                <a:gd name="T99" fmla="*/ 207 h 2621"/>
                <a:gd name="T100" fmla="*/ 110 w 110"/>
                <a:gd name="T101" fmla="*/ 153 h 2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621">
                  <a:moveTo>
                    <a:pt x="0" y="29"/>
                  </a:moveTo>
                  <a:lnTo>
                    <a:pt x="2" y="1249"/>
                  </a:lnTo>
                  <a:lnTo>
                    <a:pt x="4" y="1306"/>
                  </a:lnTo>
                  <a:lnTo>
                    <a:pt x="6" y="1304"/>
                  </a:lnTo>
                  <a:lnTo>
                    <a:pt x="9" y="1305"/>
                  </a:lnTo>
                  <a:lnTo>
                    <a:pt x="11" y="1308"/>
                  </a:lnTo>
                  <a:lnTo>
                    <a:pt x="14" y="1301"/>
                  </a:lnTo>
                  <a:lnTo>
                    <a:pt x="15" y="1302"/>
                  </a:lnTo>
                  <a:lnTo>
                    <a:pt x="17" y="1299"/>
                  </a:lnTo>
                  <a:lnTo>
                    <a:pt x="20" y="1926"/>
                  </a:lnTo>
                  <a:lnTo>
                    <a:pt x="22" y="2381"/>
                  </a:lnTo>
                  <a:lnTo>
                    <a:pt x="25" y="2387"/>
                  </a:lnTo>
                  <a:lnTo>
                    <a:pt x="27" y="2434"/>
                  </a:lnTo>
                  <a:lnTo>
                    <a:pt x="28" y="2416"/>
                  </a:lnTo>
                  <a:lnTo>
                    <a:pt x="31" y="2455"/>
                  </a:lnTo>
                  <a:lnTo>
                    <a:pt x="33" y="2496"/>
                  </a:lnTo>
                  <a:lnTo>
                    <a:pt x="35" y="2484"/>
                  </a:lnTo>
                  <a:lnTo>
                    <a:pt x="38" y="2580"/>
                  </a:lnTo>
                  <a:lnTo>
                    <a:pt x="40" y="2621"/>
                  </a:lnTo>
                  <a:lnTo>
                    <a:pt x="41" y="2531"/>
                  </a:lnTo>
                  <a:lnTo>
                    <a:pt x="44" y="2463"/>
                  </a:lnTo>
                  <a:lnTo>
                    <a:pt x="46" y="2426"/>
                  </a:lnTo>
                  <a:lnTo>
                    <a:pt x="49" y="2431"/>
                  </a:lnTo>
                  <a:lnTo>
                    <a:pt x="51" y="2466"/>
                  </a:lnTo>
                  <a:lnTo>
                    <a:pt x="53" y="2446"/>
                  </a:lnTo>
                  <a:lnTo>
                    <a:pt x="55" y="2502"/>
                  </a:lnTo>
                  <a:lnTo>
                    <a:pt x="57" y="2532"/>
                  </a:lnTo>
                  <a:lnTo>
                    <a:pt x="59" y="2282"/>
                  </a:lnTo>
                  <a:lnTo>
                    <a:pt x="62" y="1286"/>
                  </a:lnTo>
                  <a:lnTo>
                    <a:pt x="64" y="1299"/>
                  </a:lnTo>
                  <a:lnTo>
                    <a:pt x="67" y="1294"/>
                  </a:lnTo>
                  <a:lnTo>
                    <a:pt x="68" y="1301"/>
                  </a:lnTo>
                  <a:lnTo>
                    <a:pt x="70" y="1298"/>
                  </a:lnTo>
                  <a:lnTo>
                    <a:pt x="73" y="1299"/>
                  </a:lnTo>
                  <a:lnTo>
                    <a:pt x="75" y="1299"/>
                  </a:lnTo>
                  <a:lnTo>
                    <a:pt x="77" y="1299"/>
                  </a:lnTo>
                  <a:lnTo>
                    <a:pt x="80" y="386"/>
                  </a:lnTo>
                  <a:lnTo>
                    <a:pt x="81" y="199"/>
                  </a:lnTo>
                  <a:lnTo>
                    <a:pt x="83" y="219"/>
                  </a:lnTo>
                  <a:lnTo>
                    <a:pt x="86" y="171"/>
                  </a:lnTo>
                  <a:lnTo>
                    <a:pt x="88" y="188"/>
                  </a:lnTo>
                  <a:lnTo>
                    <a:pt x="91" y="178"/>
                  </a:lnTo>
                  <a:lnTo>
                    <a:pt x="93" y="121"/>
                  </a:lnTo>
                  <a:lnTo>
                    <a:pt x="95" y="133"/>
                  </a:lnTo>
                  <a:lnTo>
                    <a:pt x="97" y="68"/>
                  </a:lnTo>
                  <a:lnTo>
                    <a:pt x="99" y="0"/>
                  </a:lnTo>
                  <a:lnTo>
                    <a:pt x="101" y="109"/>
                  </a:lnTo>
                  <a:lnTo>
                    <a:pt x="104" y="173"/>
                  </a:lnTo>
                  <a:lnTo>
                    <a:pt x="106" y="189"/>
                  </a:lnTo>
                  <a:lnTo>
                    <a:pt x="109" y="207"/>
                  </a:lnTo>
                  <a:lnTo>
                    <a:pt x="110" y="153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1" name="Freeform 193"/>
            <p:cNvSpPr>
              <a:spLocks/>
            </p:cNvSpPr>
            <p:nvPr/>
          </p:nvSpPr>
          <p:spPr bwMode="auto">
            <a:xfrm>
              <a:off x="7924453" y="1731713"/>
              <a:ext cx="88900" cy="1949450"/>
            </a:xfrm>
            <a:custGeom>
              <a:avLst/>
              <a:gdLst>
                <a:gd name="T0" fmla="*/ 0 w 110"/>
                <a:gd name="T1" fmla="*/ 47 h 2455"/>
                <a:gd name="T2" fmla="*/ 2 w 110"/>
                <a:gd name="T3" fmla="*/ 82 h 2455"/>
                <a:gd name="T4" fmla="*/ 5 w 110"/>
                <a:gd name="T5" fmla="*/ 58 h 2455"/>
                <a:gd name="T6" fmla="*/ 7 w 110"/>
                <a:gd name="T7" fmla="*/ 0 h 2455"/>
                <a:gd name="T8" fmla="*/ 9 w 110"/>
                <a:gd name="T9" fmla="*/ 393 h 2455"/>
                <a:gd name="T10" fmla="*/ 12 w 110"/>
                <a:gd name="T11" fmla="*/ 1201 h 2455"/>
                <a:gd name="T12" fmla="*/ 13 w 110"/>
                <a:gd name="T13" fmla="*/ 1200 h 2455"/>
                <a:gd name="T14" fmla="*/ 15 w 110"/>
                <a:gd name="T15" fmla="*/ 1196 h 2455"/>
                <a:gd name="T16" fmla="*/ 18 w 110"/>
                <a:gd name="T17" fmla="*/ 1194 h 2455"/>
                <a:gd name="T18" fmla="*/ 20 w 110"/>
                <a:gd name="T19" fmla="*/ 1198 h 2455"/>
                <a:gd name="T20" fmla="*/ 23 w 110"/>
                <a:gd name="T21" fmla="*/ 1194 h 2455"/>
                <a:gd name="T22" fmla="*/ 25 w 110"/>
                <a:gd name="T23" fmla="*/ 1199 h 2455"/>
                <a:gd name="T24" fmla="*/ 26 w 110"/>
                <a:gd name="T25" fmla="*/ 1199 h 2455"/>
                <a:gd name="T26" fmla="*/ 29 w 110"/>
                <a:gd name="T27" fmla="*/ 2218 h 2455"/>
                <a:gd name="T28" fmla="*/ 31 w 110"/>
                <a:gd name="T29" fmla="*/ 2270 h 2455"/>
                <a:gd name="T30" fmla="*/ 33 w 110"/>
                <a:gd name="T31" fmla="*/ 2227 h 2455"/>
                <a:gd name="T32" fmla="*/ 36 w 110"/>
                <a:gd name="T33" fmla="*/ 2265 h 2455"/>
                <a:gd name="T34" fmla="*/ 38 w 110"/>
                <a:gd name="T35" fmla="*/ 2265 h 2455"/>
                <a:gd name="T36" fmla="*/ 39 w 110"/>
                <a:gd name="T37" fmla="*/ 2258 h 2455"/>
                <a:gd name="T38" fmla="*/ 42 w 110"/>
                <a:gd name="T39" fmla="*/ 2329 h 2455"/>
                <a:gd name="T40" fmla="*/ 44 w 110"/>
                <a:gd name="T41" fmla="*/ 2319 h 2455"/>
                <a:gd name="T42" fmla="*/ 47 w 110"/>
                <a:gd name="T43" fmla="*/ 2364 h 2455"/>
                <a:gd name="T44" fmla="*/ 49 w 110"/>
                <a:gd name="T45" fmla="*/ 2455 h 2455"/>
                <a:gd name="T46" fmla="*/ 52 w 110"/>
                <a:gd name="T47" fmla="*/ 2259 h 2455"/>
                <a:gd name="T48" fmla="*/ 53 w 110"/>
                <a:gd name="T49" fmla="*/ 2248 h 2455"/>
                <a:gd name="T50" fmla="*/ 55 w 110"/>
                <a:gd name="T51" fmla="*/ 2252 h 2455"/>
                <a:gd name="T52" fmla="*/ 58 w 110"/>
                <a:gd name="T53" fmla="*/ 2217 h 2455"/>
                <a:gd name="T54" fmla="*/ 60 w 110"/>
                <a:gd name="T55" fmla="*/ 2264 h 2455"/>
                <a:gd name="T56" fmla="*/ 62 w 110"/>
                <a:gd name="T57" fmla="*/ 2266 h 2455"/>
                <a:gd name="T58" fmla="*/ 65 w 110"/>
                <a:gd name="T59" fmla="*/ 2280 h 2455"/>
                <a:gd name="T60" fmla="*/ 66 w 110"/>
                <a:gd name="T61" fmla="*/ 2370 h 2455"/>
                <a:gd name="T62" fmla="*/ 68 w 110"/>
                <a:gd name="T63" fmla="*/ 1674 h 2455"/>
                <a:gd name="T64" fmla="*/ 71 w 110"/>
                <a:gd name="T65" fmla="*/ 1188 h 2455"/>
                <a:gd name="T66" fmla="*/ 73 w 110"/>
                <a:gd name="T67" fmla="*/ 1193 h 2455"/>
                <a:gd name="T68" fmla="*/ 76 w 110"/>
                <a:gd name="T69" fmla="*/ 1188 h 2455"/>
                <a:gd name="T70" fmla="*/ 78 w 110"/>
                <a:gd name="T71" fmla="*/ 1193 h 2455"/>
                <a:gd name="T72" fmla="*/ 79 w 110"/>
                <a:gd name="T73" fmla="*/ 1194 h 2455"/>
                <a:gd name="T74" fmla="*/ 82 w 110"/>
                <a:gd name="T75" fmla="*/ 1193 h 2455"/>
                <a:gd name="T76" fmla="*/ 84 w 110"/>
                <a:gd name="T77" fmla="*/ 1195 h 2455"/>
                <a:gd name="T78" fmla="*/ 86 w 110"/>
                <a:gd name="T79" fmla="*/ 951 h 2455"/>
                <a:gd name="T80" fmla="*/ 89 w 110"/>
                <a:gd name="T81" fmla="*/ 110 h 2455"/>
                <a:gd name="T82" fmla="*/ 91 w 110"/>
                <a:gd name="T83" fmla="*/ 118 h 2455"/>
                <a:gd name="T84" fmla="*/ 94 w 110"/>
                <a:gd name="T85" fmla="*/ 183 h 2455"/>
                <a:gd name="T86" fmla="*/ 95 w 110"/>
                <a:gd name="T87" fmla="*/ 176 h 2455"/>
                <a:gd name="T88" fmla="*/ 97 w 110"/>
                <a:gd name="T89" fmla="*/ 166 h 2455"/>
                <a:gd name="T90" fmla="*/ 100 w 110"/>
                <a:gd name="T91" fmla="*/ 201 h 2455"/>
                <a:gd name="T92" fmla="*/ 102 w 110"/>
                <a:gd name="T93" fmla="*/ 143 h 2455"/>
                <a:gd name="T94" fmla="*/ 104 w 110"/>
                <a:gd name="T95" fmla="*/ 119 h 2455"/>
                <a:gd name="T96" fmla="*/ 107 w 110"/>
                <a:gd name="T97" fmla="*/ 96 h 2455"/>
                <a:gd name="T98" fmla="*/ 108 w 110"/>
                <a:gd name="T99" fmla="*/ 105 h 2455"/>
                <a:gd name="T100" fmla="*/ 110 w 110"/>
                <a:gd name="T101" fmla="*/ 201 h 2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0" h="2455">
                  <a:moveTo>
                    <a:pt x="0" y="47"/>
                  </a:moveTo>
                  <a:lnTo>
                    <a:pt x="2" y="82"/>
                  </a:lnTo>
                  <a:lnTo>
                    <a:pt x="5" y="58"/>
                  </a:lnTo>
                  <a:lnTo>
                    <a:pt x="7" y="0"/>
                  </a:lnTo>
                  <a:lnTo>
                    <a:pt x="9" y="393"/>
                  </a:lnTo>
                  <a:lnTo>
                    <a:pt x="12" y="1201"/>
                  </a:lnTo>
                  <a:lnTo>
                    <a:pt x="13" y="1200"/>
                  </a:lnTo>
                  <a:lnTo>
                    <a:pt x="15" y="1196"/>
                  </a:lnTo>
                  <a:lnTo>
                    <a:pt x="18" y="1194"/>
                  </a:lnTo>
                  <a:lnTo>
                    <a:pt x="20" y="1198"/>
                  </a:lnTo>
                  <a:lnTo>
                    <a:pt x="23" y="1194"/>
                  </a:lnTo>
                  <a:lnTo>
                    <a:pt x="25" y="1199"/>
                  </a:lnTo>
                  <a:lnTo>
                    <a:pt x="26" y="1199"/>
                  </a:lnTo>
                  <a:lnTo>
                    <a:pt x="29" y="2218"/>
                  </a:lnTo>
                  <a:lnTo>
                    <a:pt x="31" y="2270"/>
                  </a:lnTo>
                  <a:lnTo>
                    <a:pt x="33" y="2227"/>
                  </a:lnTo>
                  <a:lnTo>
                    <a:pt x="36" y="2265"/>
                  </a:lnTo>
                  <a:lnTo>
                    <a:pt x="38" y="2265"/>
                  </a:lnTo>
                  <a:lnTo>
                    <a:pt x="39" y="2258"/>
                  </a:lnTo>
                  <a:lnTo>
                    <a:pt x="42" y="2329"/>
                  </a:lnTo>
                  <a:lnTo>
                    <a:pt x="44" y="2319"/>
                  </a:lnTo>
                  <a:lnTo>
                    <a:pt x="47" y="2364"/>
                  </a:lnTo>
                  <a:lnTo>
                    <a:pt x="49" y="2455"/>
                  </a:lnTo>
                  <a:lnTo>
                    <a:pt x="52" y="2259"/>
                  </a:lnTo>
                  <a:lnTo>
                    <a:pt x="53" y="2248"/>
                  </a:lnTo>
                  <a:lnTo>
                    <a:pt x="55" y="2252"/>
                  </a:lnTo>
                  <a:lnTo>
                    <a:pt x="58" y="2217"/>
                  </a:lnTo>
                  <a:lnTo>
                    <a:pt x="60" y="2264"/>
                  </a:lnTo>
                  <a:lnTo>
                    <a:pt x="62" y="2266"/>
                  </a:lnTo>
                  <a:lnTo>
                    <a:pt x="65" y="2280"/>
                  </a:lnTo>
                  <a:lnTo>
                    <a:pt x="66" y="2370"/>
                  </a:lnTo>
                  <a:lnTo>
                    <a:pt x="68" y="1674"/>
                  </a:lnTo>
                  <a:lnTo>
                    <a:pt x="71" y="1188"/>
                  </a:lnTo>
                  <a:lnTo>
                    <a:pt x="73" y="1193"/>
                  </a:lnTo>
                  <a:lnTo>
                    <a:pt x="76" y="1188"/>
                  </a:lnTo>
                  <a:lnTo>
                    <a:pt x="78" y="1193"/>
                  </a:lnTo>
                  <a:lnTo>
                    <a:pt x="79" y="1194"/>
                  </a:lnTo>
                  <a:lnTo>
                    <a:pt x="82" y="1193"/>
                  </a:lnTo>
                  <a:lnTo>
                    <a:pt x="84" y="1195"/>
                  </a:lnTo>
                  <a:lnTo>
                    <a:pt x="86" y="951"/>
                  </a:lnTo>
                  <a:lnTo>
                    <a:pt x="89" y="110"/>
                  </a:lnTo>
                  <a:lnTo>
                    <a:pt x="91" y="118"/>
                  </a:lnTo>
                  <a:lnTo>
                    <a:pt x="94" y="183"/>
                  </a:lnTo>
                  <a:lnTo>
                    <a:pt x="95" y="176"/>
                  </a:lnTo>
                  <a:lnTo>
                    <a:pt x="97" y="166"/>
                  </a:lnTo>
                  <a:lnTo>
                    <a:pt x="100" y="201"/>
                  </a:lnTo>
                  <a:lnTo>
                    <a:pt x="102" y="143"/>
                  </a:lnTo>
                  <a:lnTo>
                    <a:pt x="104" y="119"/>
                  </a:lnTo>
                  <a:lnTo>
                    <a:pt x="107" y="96"/>
                  </a:lnTo>
                  <a:lnTo>
                    <a:pt x="108" y="105"/>
                  </a:lnTo>
                  <a:lnTo>
                    <a:pt x="110" y="201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2" name="Freeform 194"/>
            <p:cNvSpPr>
              <a:spLocks/>
            </p:cNvSpPr>
            <p:nvPr/>
          </p:nvSpPr>
          <p:spPr bwMode="auto">
            <a:xfrm>
              <a:off x="8013353" y="1803150"/>
              <a:ext cx="87312" cy="1704975"/>
            </a:xfrm>
            <a:custGeom>
              <a:avLst/>
              <a:gdLst>
                <a:gd name="T0" fmla="*/ 0 w 111"/>
                <a:gd name="T1" fmla="*/ 112 h 2150"/>
                <a:gd name="T2" fmla="*/ 3 w 111"/>
                <a:gd name="T3" fmla="*/ 123 h 2150"/>
                <a:gd name="T4" fmla="*/ 5 w 111"/>
                <a:gd name="T5" fmla="*/ 105 h 2150"/>
                <a:gd name="T6" fmla="*/ 8 w 111"/>
                <a:gd name="T7" fmla="*/ 148 h 2150"/>
                <a:gd name="T8" fmla="*/ 10 w 111"/>
                <a:gd name="T9" fmla="*/ 110 h 2150"/>
                <a:gd name="T10" fmla="*/ 11 w 111"/>
                <a:gd name="T11" fmla="*/ 84 h 2150"/>
                <a:gd name="T12" fmla="*/ 14 w 111"/>
                <a:gd name="T13" fmla="*/ 91 h 2150"/>
                <a:gd name="T14" fmla="*/ 16 w 111"/>
                <a:gd name="T15" fmla="*/ 0 h 2150"/>
                <a:gd name="T16" fmla="*/ 18 w 111"/>
                <a:gd name="T17" fmla="*/ 1106 h 2150"/>
                <a:gd name="T18" fmla="*/ 21 w 111"/>
                <a:gd name="T19" fmla="*/ 1110 h 2150"/>
                <a:gd name="T20" fmla="*/ 23 w 111"/>
                <a:gd name="T21" fmla="*/ 1109 h 2150"/>
                <a:gd name="T22" fmla="*/ 24 w 111"/>
                <a:gd name="T23" fmla="*/ 1106 h 2150"/>
                <a:gd name="T24" fmla="*/ 27 w 111"/>
                <a:gd name="T25" fmla="*/ 1106 h 2150"/>
                <a:gd name="T26" fmla="*/ 29 w 111"/>
                <a:gd name="T27" fmla="*/ 1106 h 2150"/>
                <a:gd name="T28" fmla="*/ 32 w 111"/>
                <a:gd name="T29" fmla="*/ 1101 h 2150"/>
                <a:gd name="T30" fmla="*/ 34 w 111"/>
                <a:gd name="T31" fmla="*/ 1105 h 2150"/>
                <a:gd name="T32" fmla="*/ 36 w 111"/>
                <a:gd name="T33" fmla="*/ 1941 h 2150"/>
                <a:gd name="T34" fmla="*/ 38 w 111"/>
                <a:gd name="T35" fmla="*/ 2068 h 2150"/>
                <a:gd name="T36" fmla="*/ 40 w 111"/>
                <a:gd name="T37" fmla="*/ 2079 h 2150"/>
                <a:gd name="T38" fmla="*/ 42 w 111"/>
                <a:gd name="T39" fmla="*/ 2031 h 2150"/>
                <a:gd name="T40" fmla="*/ 45 w 111"/>
                <a:gd name="T41" fmla="*/ 2025 h 2150"/>
                <a:gd name="T42" fmla="*/ 47 w 111"/>
                <a:gd name="T43" fmla="*/ 2054 h 2150"/>
                <a:gd name="T44" fmla="*/ 50 w 111"/>
                <a:gd name="T45" fmla="*/ 2016 h 2150"/>
                <a:gd name="T46" fmla="*/ 51 w 111"/>
                <a:gd name="T47" fmla="*/ 2068 h 2150"/>
                <a:gd name="T48" fmla="*/ 53 w 111"/>
                <a:gd name="T49" fmla="*/ 2110 h 2150"/>
                <a:gd name="T50" fmla="*/ 56 w 111"/>
                <a:gd name="T51" fmla="*/ 2111 h 2150"/>
                <a:gd name="T52" fmla="*/ 58 w 111"/>
                <a:gd name="T53" fmla="*/ 2150 h 2150"/>
                <a:gd name="T54" fmla="*/ 60 w 111"/>
                <a:gd name="T55" fmla="*/ 2060 h 2150"/>
                <a:gd name="T56" fmla="*/ 63 w 111"/>
                <a:gd name="T57" fmla="*/ 2027 h 2150"/>
                <a:gd name="T58" fmla="*/ 64 w 111"/>
                <a:gd name="T59" fmla="*/ 2044 h 2150"/>
                <a:gd name="T60" fmla="*/ 66 w 111"/>
                <a:gd name="T61" fmla="*/ 1987 h 2150"/>
                <a:gd name="T62" fmla="*/ 69 w 111"/>
                <a:gd name="T63" fmla="*/ 2001 h 2150"/>
                <a:gd name="T64" fmla="*/ 71 w 111"/>
                <a:gd name="T65" fmla="*/ 2031 h 2150"/>
                <a:gd name="T66" fmla="*/ 74 w 111"/>
                <a:gd name="T67" fmla="*/ 2009 h 2150"/>
                <a:gd name="T68" fmla="*/ 76 w 111"/>
                <a:gd name="T69" fmla="*/ 2082 h 2150"/>
                <a:gd name="T70" fmla="*/ 77 w 111"/>
                <a:gd name="T71" fmla="*/ 1093 h 2150"/>
                <a:gd name="T72" fmla="*/ 80 w 111"/>
                <a:gd name="T73" fmla="*/ 1095 h 2150"/>
                <a:gd name="T74" fmla="*/ 82 w 111"/>
                <a:gd name="T75" fmla="*/ 1103 h 2150"/>
                <a:gd name="T76" fmla="*/ 85 w 111"/>
                <a:gd name="T77" fmla="*/ 1104 h 2150"/>
                <a:gd name="T78" fmla="*/ 87 w 111"/>
                <a:gd name="T79" fmla="*/ 1105 h 2150"/>
                <a:gd name="T80" fmla="*/ 89 w 111"/>
                <a:gd name="T81" fmla="*/ 1106 h 2150"/>
                <a:gd name="T82" fmla="*/ 92 w 111"/>
                <a:gd name="T83" fmla="*/ 1103 h 2150"/>
                <a:gd name="T84" fmla="*/ 93 w 111"/>
                <a:gd name="T85" fmla="*/ 1107 h 2150"/>
                <a:gd name="T86" fmla="*/ 95 w 111"/>
                <a:gd name="T87" fmla="*/ 565 h 2150"/>
                <a:gd name="T88" fmla="*/ 98 w 111"/>
                <a:gd name="T89" fmla="*/ 262 h 2150"/>
                <a:gd name="T90" fmla="*/ 100 w 111"/>
                <a:gd name="T91" fmla="*/ 235 h 2150"/>
                <a:gd name="T92" fmla="*/ 103 w 111"/>
                <a:gd name="T93" fmla="*/ 250 h 2150"/>
                <a:gd name="T94" fmla="*/ 105 w 111"/>
                <a:gd name="T95" fmla="*/ 266 h 2150"/>
                <a:gd name="T96" fmla="*/ 106 w 111"/>
                <a:gd name="T97" fmla="*/ 220 h 2150"/>
                <a:gd name="T98" fmla="*/ 109 w 111"/>
                <a:gd name="T99" fmla="*/ 245 h 2150"/>
                <a:gd name="T100" fmla="*/ 111 w 111"/>
                <a:gd name="T101" fmla="*/ 236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2150">
                  <a:moveTo>
                    <a:pt x="0" y="112"/>
                  </a:moveTo>
                  <a:lnTo>
                    <a:pt x="3" y="123"/>
                  </a:lnTo>
                  <a:lnTo>
                    <a:pt x="5" y="105"/>
                  </a:lnTo>
                  <a:lnTo>
                    <a:pt x="8" y="148"/>
                  </a:lnTo>
                  <a:lnTo>
                    <a:pt x="10" y="110"/>
                  </a:lnTo>
                  <a:lnTo>
                    <a:pt x="11" y="84"/>
                  </a:lnTo>
                  <a:lnTo>
                    <a:pt x="14" y="91"/>
                  </a:lnTo>
                  <a:lnTo>
                    <a:pt x="16" y="0"/>
                  </a:lnTo>
                  <a:lnTo>
                    <a:pt x="18" y="1106"/>
                  </a:lnTo>
                  <a:lnTo>
                    <a:pt x="21" y="1110"/>
                  </a:lnTo>
                  <a:lnTo>
                    <a:pt x="23" y="1109"/>
                  </a:lnTo>
                  <a:lnTo>
                    <a:pt x="24" y="1106"/>
                  </a:lnTo>
                  <a:lnTo>
                    <a:pt x="27" y="1106"/>
                  </a:lnTo>
                  <a:lnTo>
                    <a:pt x="29" y="1106"/>
                  </a:lnTo>
                  <a:lnTo>
                    <a:pt x="32" y="1101"/>
                  </a:lnTo>
                  <a:lnTo>
                    <a:pt x="34" y="1105"/>
                  </a:lnTo>
                  <a:lnTo>
                    <a:pt x="36" y="1941"/>
                  </a:lnTo>
                  <a:lnTo>
                    <a:pt x="38" y="2068"/>
                  </a:lnTo>
                  <a:lnTo>
                    <a:pt x="40" y="2079"/>
                  </a:lnTo>
                  <a:lnTo>
                    <a:pt x="42" y="2031"/>
                  </a:lnTo>
                  <a:lnTo>
                    <a:pt x="45" y="2025"/>
                  </a:lnTo>
                  <a:lnTo>
                    <a:pt x="47" y="2054"/>
                  </a:lnTo>
                  <a:lnTo>
                    <a:pt x="50" y="2016"/>
                  </a:lnTo>
                  <a:lnTo>
                    <a:pt x="51" y="2068"/>
                  </a:lnTo>
                  <a:lnTo>
                    <a:pt x="53" y="2110"/>
                  </a:lnTo>
                  <a:lnTo>
                    <a:pt x="56" y="2111"/>
                  </a:lnTo>
                  <a:lnTo>
                    <a:pt x="58" y="2150"/>
                  </a:lnTo>
                  <a:lnTo>
                    <a:pt x="60" y="2060"/>
                  </a:lnTo>
                  <a:lnTo>
                    <a:pt x="63" y="2027"/>
                  </a:lnTo>
                  <a:lnTo>
                    <a:pt x="64" y="2044"/>
                  </a:lnTo>
                  <a:lnTo>
                    <a:pt x="66" y="1987"/>
                  </a:lnTo>
                  <a:lnTo>
                    <a:pt x="69" y="2001"/>
                  </a:lnTo>
                  <a:lnTo>
                    <a:pt x="71" y="2031"/>
                  </a:lnTo>
                  <a:lnTo>
                    <a:pt x="74" y="2009"/>
                  </a:lnTo>
                  <a:lnTo>
                    <a:pt x="76" y="2082"/>
                  </a:lnTo>
                  <a:lnTo>
                    <a:pt x="77" y="1093"/>
                  </a:lnTo>
                  <a:lnTo>
                    <a:pt x="80" y="1095"/>
                  </a:lnTo>
                  <a:lnTo>
                    <a:pt x="82" y="1103"/>
                  </a:lnTo>
                  <a:lnTo>
                    <a:pt x="85" y="1104"/>
                  </a:lnTo>
                  <a:lnTo>
                    <a:pt x="87" y="1105"/>
                  </a:lnTo>
                  <a:lnTo>
                    <a:pt x="89" y="1106"/>
                  </a:lnTo>
                  <a:lnTo>
                    <a:pt x="92" y="1103"/>
                  </a:lnTo>
                  <a:lnTo>
                    <a:pt x="93" y="1107"/>
                  </a:lnTo>
                  <a:lnTo>
                    <a:pt x="95" y="565"/>
                  </a:lnTo>
                  <a:lnTo>
                    <a:pt x="98" y="262"/>
                  </a:lnTo>
                  <a:lnTo>
                    <a:pt x="100" y="235"/>
                  </a:lnTo>
                  <a:lnTo>
                    <a:pt x="103" y="250"/>
                  </a:lnTo>
                  <a:lnTo>
                    <a:pt x="105" y="266"/>
                  </a:lnTo>
                  <a:lnTo>
                    <a:pt x="106" y="220"/>
                  </a:lnTo>
                  <a:lnTo>
                    <a:pt x="109" y="245"/>
                  </a:lnTo>
                  <a:lnTo>
                    <a:pt x="111" y="236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3" name="Freeform 195"/>
            <p:cNvSpPr>
              <a:spLocks/>
            </p:cNvSpPr>
            <p:nvPr/>
          </p:nvSpPr>
          <p:spPr bwMode="auto">
            <a:xfrm>
              <a:off x="8100666" y="1958725"/>
              <a:ext cx="87312" cy="1349375"/>
            </a:xfrm>
            <a:custGeom>
              <a:avLst/>
              <a:gdLst>
                <a:gd name="T0" fmla="*/ 0 w 111"/>
                <a:gd name="T1" fmla="*/ 39 h 1699"/>
                <a:gd name="T2" fmla="*/ 2 w 111"/>
                <a:gd name="T3" fmla="*/ 0 h 1699"/>
                <a:gd name="T4" fmla="*/ 5 w 111"/>
                <a:gd name="T5" fmla="*/ 26 h 1699"/>
                <a:gd name="T6" fmla="*/ 7 w 111"/>
                <a:gd name="T7" fmla="*/ 23 h 1699"/>
                <a:gd name="T8" fmla="*/ 8 w 111"/>
                <a:gd name="T9" fmla="*/ 47 h 1699"/>
                <a:gd name="T10" fmla="*/ 11 w 111"/>
                <a:gd name="T11" fmla="*/ 96 h 1699"/>
                <a:gd name="T12" fmla="*/ 13 w 111"/>
                <a:gd name="T13" fmla="*/ 82 h 1699"/>
                <a:gd name="T14" fmla="*/ 16 w 111"/>
                <a:gd name="T15" fmla="*/ 110 h 1699"/>
                <a:gd name="T16" fmla="*/ 18 w 111"/>
                <a:gd name="T17" fmla="*/ 117 h 1699"/>
                <a:gd name="T18" fmla="*/ 20 w 111"/>
                <a:gd name="T19" fmla="*/ 72 h 1699"/>
                <a:gd name="T20" fmla="*/ 22 w 111"/>
                <a:gd name="T21" fmla="*/ 105 h 1699"/>
                <a:gd name="T22" fmla="*/ 24 w 111"/>
                <a:gd name="T23" fmla="*/ 50 h 1699"/>
                <a:gd name="T24" fmla="*/ 26 w 111"/>
                <a:gd name="T25" fmla="*/ 713 h 1699"/>
                <a:gd name="T26" fmla="*/ 29 w 111"/>
                <a:gd name="T27" fmla="*/ 908 h 1699"/>
                <a:gd name="T28" fmla="*/ 31 w 111"/>
                <a:gd name="T29" fmla="*/ 909 h 1699"/>
                <a:gd name="T30" fmla="*/ 34 w 111"/>
                <a:gd name="T31" fmla="*/ 910 h 1699"/>
                <a:gd name="T32" fmla="*/ 35 w 111"/>
                <a:gd name="T33" fmla="*/ 912 h 1699"/>
                <a:gd name="T34" fmla="*/ 37 w 111"/>
                <a:gd name="T35" fmla="*/ 907 h 1699"/>
                <a:gd name="T36" fmla="*/ 40 w 111"/>
                <a:gd name="T37" fmla="*/ 909 h 1699"/>
                <a:gd name="T38" fmla="*/ 42 w 111"/>
                <a:gd name="T39" fmla="*/ 904 h 1699"/>
                <a:gd name="T40" fmla="*/ 44 w 111"/>
                <a:gd name="T41" fmla="*/ 914 h 1699"/>
                <a:gd name="T42" fmla="*/ 47 w 111"/>
                <a:gd name="T43" fmla="*/ 1699 h 1699"/>
                <a:gd name="T44" fmla="*/ 48 w 111"/>
                <a:gd name="T45" fmla="*/ 1694 h 1699"/>
                <a:gd name="T46" fmla="*/ 50 w 111"/>
                <a:gd name="T47" fmla="*/ 1687 h 1699"/>
                <a:gd name="T48" fmla="*/ 53 w 111"/>
                <a:gd name="T49" fmla="*/ 1640 h 1699"/>
                <a:gd name="T50" fmla="*/ 55 w 111"/>
                <a:gd name="T51" fmla="*/ 1629 h 1699"/>
                <a:gd name="T52" fmla="*/ 58 w 111"/>
                <a:gd name="T53" fmla="*/ 1573 h 1699"/>
                <a:gd name="T54" fmla="*/ 60 w 111"/>
                <a:gd name="T55" fmla="*/ 1558 h 1699"/>
                <a:gd name="T56" fmla="*/ 61 w 111"/>
                <a:gd name="T57" fmla="*/ 1596 h 1699"/>
                <a:gd name="T58" fmla="*/ 64 w 111"/>
                <a:gd name="T59" fmla="*/ 1543 h 1699"/>
                <a:gd name="T60" fmla="*/ 66 w 111"/>
                <a:gd name="T61" fmla="*/ 1600 h 1699"/>
                <a:gd name="T62" fmla="*/ 68 w 111"/>
                <a:gd name="T63" fmla="*/ 1644 h 1699"/>
                <a:gd name="T64" fmla="*/ 71 w 111"/>
                <a:gd name="T65" fmla="*/ 1570 h 1699"/>
                <a:gd name="T66" fmla="*/ 73 w 111"/>
                <a:gd name="T67" fmla="*/ 1567 h 1699"/>
                <a:gd name="T68" fmla="*/ 74 w 111"/>
                <a:gd name="T69" fmla="*/ 1534 h 1699"/>
                <a:gd name="T70" fmla="*/ 77 w 111"/>
                <a:gd name="T71" fmla="*/ 1504 h 1699"/>
                <a:gd name="T72" fmla="*/ 79 w 111"/>
                <a:gd name="T73" fmla="*/ 1525 h 1699"/>
                <a:gd name="T74" fmla="*/ 82 w 111"/>
                <a:gd name="T75" fmla="*/ 1479 h 1699"/>
                <a:gd name="T76" fmla="*/ 84 w 111"/>
                <a:gd name="T77" fmla="*/ 1468 h 1699"/>
                <a:gd name="T78" fmla="*/ 86 w 111"/>
                <a:gd name="T79" fmla="*/ 1481 h 1699"/>
                <a:gd name="T80" fmla="*/ 89 w 111"/>
                <a:gd name="T81" fmla="*/ 894 h 1699"/>
                <a:gd name="T82" fmla="*/ 90 w 111"/>
                <a:gd name="T83" fmla="*/ 902 h 1699"/>
                <a:gd name="T84" fmla="*/ 93 w 111"/>
                <a:gd name="T85" fmla="*/ 907 h 1699"/>
                <a:gd name="T86" fmla="*/ 95 w 111"/>
                <a:gd name="T87" fmla="*/ 903 h 1699"/>
                <a:gd name="T88" fmla="*/ 97 w 111"/>
                <a:gd name="T89" fmla="*/ 908 h 1699"/>
                <a:gd name="T90" fmla="*/ 100 w 111"/>
                <a:gd name="T91" fmla="*/ 909 h 1699"/>
                <a:gd name="T92" fmla="*/ 102 w 111"/>
                <a:gd name="T93" fmla="*/ 909 h 1699"/>
                <a:gd name="T94" fmla="*/ 103 w 111"/>
                <a:gd name="T95" fmla="*/ 907 h 1699"/>
                <a:gd name="T96" fmla="*/ 106 w 111"/>
                <a:gd name="T97" fmla="*/ 910 h 1699"/>
                <a:gd name="T98" fmla="*/ 108 w 111"/>
                <a:gd name="T99" fmla="*/ 436 h 1699"/>
                <a:gd name="T100" fmla="*/ 111 w 111"/>
                <a:gd name="T101" fmla="*/ 475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" h="1699">
                  <a:moveTo>
                    <a:pt x="0" y="39"/>
                  </a:moveTo>
                  <a:lnTo>
                    <a:pt x="2" y="0"/>
                  </a:lnTo>
                  <a:lnTo>
                    <a:pt x="5" y="26"/>
                  </a:lnTo>
                  <a:lnTo>
                    <a:pt x="7" y="23"/>
                  </a:lnTo>
                  <a:lnTo>
                    <a:pt x="8" y="47"/>
                  </a:lnTo>
                  <a:lnTo>
                    <a:pt x="11" y="96"/>
                  </a:lnTo>
                  <a:lnTo>
                    <a:pt x="13" y="82"/>
                  </a:lnTo>
                  <a:lnTo>
                    <a:pt x="16" y="110"/>
                  </a:lnTo>
                  <a:lnTo>
                    <a:pt x="18" y="117"/>
                  </a:lnTo>
                  <a:lnTo>
                    <a:pt x="20" y="72"/>
                  </a:lnTo>
                  <a:lnTo>
                    <a:pt x="22" y="105"/>
                  </a:lnTo>
                  <a:lnTo>
                    <a:pt x="24" y="50"/>
                  </a:lnTo>
                  <a:lnTo>
                    <a:pt x="26" y="713"/>
                  </a:lnTo>
                  <a:lnTo>
                    <a:pt x="29" y="908"/>
                  </a:lnTo>
                  <a:lnTo>
                    <a:pt x="31" y="909"/>
                  </a:lnTo>
                  <a:lnTo>
                    <a:pt x="34" y="910"/>
                  </a:lnTo>
                  <a:lnTo>
                    <a:pt x="35" y="912"/>
                  </a:lnTo>
                  <a:lnTo>
                    <a:pt x="37" y="907"/>
                  </a:lnTo>
                  <a:lnTo>
                    <a:pt x="40" y="909"/>
                  </a:lnTo>
                  <a:lnTo>
                    <a:pt x="42" y="904"/>
                  </a:lnTo>
                  <a:lnTo>
                    <a:pt x="44" y="914"/>
                  </a:lnTo>
                  <a:lnTo>
                    <a:pt x="47" y="1699"/>
                  </a:lnTo>
                  <a:lnTo>
                    <a:pt x="48" y="1694"/>
                  </a:lnTo>
                  <a:lnTo>
                    <a:pt x="50" y="1687"/>
                  </a:lnTo>
                  <a:lnTo>
                    <a:pt x="53" y="1640"/>
                  </a:lnTo>
                  <a:lnTo>
                    <a:pt x="55" y="1629"/>
                  </a:lnTo>
                  <a:lnTo>
                    <a:pt x="58" y="1573"/>
                  </a:lnTo>
                  <a:lnTo>
                    <a:pt x="60" y="1558"/>
                  </a:lnTo>
                  <a:lnTo>
                    <a:pt x="61" y="1596"/>
                  </a:lnTo>
                  <a:lnTo>
                    <a:pt x="64" y="1543"/>
                  </a:lnTo>
                  <a:lnTo>
                    <a:pt x="66" y="1600"/>
                  </a:lnTo>
                  <a:lnTo>
                    <a:pt x="68" y="1644"/>
                  </a:lnTo>
                  <a:lnTo>
                    <a:pt x="71" y="1570"/>
                  </a:lnTo>
                  <a:lnTo>
                    <a:pt x="73" y="1567"/>
                  </a:lnTo>
                  <a:lnTo>
                    <a:pt x="74" y="1534"/>
                  </a:lnTo>
                  <a:lnTo>
                    <a:pt x="77" y="1504"/>
                  </a:lnTo>
                  <a:lnTo>
                    <a:pt x="79" y="1525"/>
                  </a:lnTo>
                  <a:lnTo>
                    <a:pt x="82" y="1479"/>
                  </a:lnTo>
                  <a:lnTo>
                    <a:pt x="84" y="1468"/>
                  </a:lnTo>
                  <a:lnTo>
                    <a:pt x="86" y="1481"/>
                  </a:lnTo>
                  <a:lnTo>
                    <a:pt x="89" y="894"/>
                  </a:lnTo>
                  <a:lnTo>
                    <a:pt x="90" y="902"/>
                  </a:lnTo>
                  <a:lnTo>
                    <a:pt x="93" y="907"/>
                  </a:lnTo>
                  <a:lnTo>
                    <a:pt x="95" y="903"/>
                  </a:lnTo>
                  <a:lnTo>
                    <a:pt x="97" y="908"/>
                  </a:lnTo>
                  <a:lnTo>
                    <a:pt x="100" y="909"/>
                  </a:lnTo>
                  <a:lnTo>
                    <a:pt x="102" y="909"/>
                  </a:lnTo>
                  <a:lnTo>
                    <a:pt x="103" y="907"/>
                  </a:lnTo>
                  <a:lnTo>
                    <a:pt x="106" y="910"/>
                  </a:lnTo>
                  <a:lnTo>
                    <a:pt x="108" y="436"/>
                  </a:lnTo>
                  <a:lnTo>
                    <a:pt x="111" y="475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4" name="Freeform 196"/>
            <p:cNvSpPr>
              <a:spLocks/>
            </p:cNvSpPr>
            <p:nvPr/>
          </p:nvSpPr>
          <p:spPr bwMode="auto">
            <a:xfrm>
              <a:off x="8187978" y="2336550"/>
              <a:ext cx="65087" cy="373063"/>
            </a:xfrm>
            <a:custGeom>
              <a:avLst/>
              <a:gdLst>
                <a:gd name="T0" fmla="*/ 0 w 80"/>
                <a:gd name="T1" fmla="*/ 0 h 471"/>
                <a:gd name="T2" fmla="*/ 2 w 80"/>
                <a:gd name="T3" fmla="*/ 77 h 471"/>
                <a:gd name="T4" fmla="*/ 4 w 80"/>
                <a:gd name="T5" fmla="*/ 95 h 471"/>
                <a:gd name="T6" fmla="*/ 6 w 80"/>
                <a:gd name="T7" fmla="*/ 132 h 471"/>
                <a:gd name="T8" fmla="*/ 8 w 80"/>
                <a:gd name="T9" fmla="*/ 167 h 471"/>
                <a:gd name="T10" fmla="*/ 10 w 80"/>
                <a:gd name="T11" fmla="*/ 158 h 471"/>
                <a:gd name="T12" fmla="*/ 13 w 80"/>
                <a:gd name="T13" fmla="*/ 199 h 471"/>
                <a:gd name="T14" fmla="*/ 15 w 80"/>
                <a:gd name="T15" fmla="*/ 174 h 471"/>
                <a:gd name="T16" fmla="*/ 18 w 80"/>
                <a:gd name="T17" fmla="*/ 126 h 471"/>
                <a:gd name="T18" fmla="*/ 19 w 80"/>
                <a:gd name="T19" fmla="*/ 39 h 471"/>
                <a:gd name="T20" fmla="*/ 21 w 80"/>
                <a:gd name="T21" fmla="*/ 53 h 471"/>
                <a:gd name="T22" fmla="*/ 24 w 80"/>
                <a:gd name="T23" fmla="*/ 104 h 471"/>
                <a:gd name="T24" fmla="*/ 26 w 80"/>
                <a:gd name="T25" fmla="*/ 188 h 471"/>
                <a:gd name="T26" fmla="*/ 28 w 80"/>
                <a:gd name="T27" fmla="*/ 220 h 471"/>
                <a:gd name="T28" fmla="*/ 31 w 80"/>
                <a:gd name="T29" fmla="*/ 283 h 471"/>
                <a:gd name="T30" fmla="*/ 32 w 80"/>
                <a:gd name="T31" fmla="*/ 309 h 471"/>
                <a:gd name="T32" fmla="*/ 34 w 80"/>
                <a:gd name="T33" fmla="*/ 307 h 471"/>
                <a:gd name="T34" fmla="*/ 37 w 80"/>
                <a:gd name="T35" fmla="*/ 351 h 471"/>
                <a:gd name="T36" fmla="*/ 39 w 80"/>
                <a:gd name="T37" fmla="*/ 327 h 471"/>
                <a:gd name="T38" fmla="*/ 42 w 80"/>
                <a:gd name="T39" fmla="*/ 438 h 471"/>
                <a:gd name="T40" fmla="*/ 44 w 80"/>
                <a:gd name="T41" fmla="*/ 435 h 471"/>
                <a:gd name="T42" fmla="*/ 45 w 80"/>
                <a:gd name="T43" fmla="*/ 434 h 471"/>
                <a:gd name="T44" fmla="*/ 48 w 80"/>
                <a:gd name="T45" fmla="*/ 434 h 471"/>
                <a:gd name="T46" fmla="*/ 50 w 80"/>
                <a:gd name="T47" fmla="*/ 433 h 471"/>
                <a:gd name="T48" fmla="*/ 52 w 80"/>
                <a:gd name="T49" fmla="*/ 432 h 471"/>
                <a:gd name="T50" fmla="*/ 55 w 80"/>
                <a:gd name="T51" fmla="*/ 431 h 471"/>
                <a:gd name="T52" fmla="*/ 57 w 80"/>
                <a:gd name="T53" fmla="*/ 429 h 471"/>
                <a:gd name="T54" fmla="*/ 58 w 80"/>
                <a:gd name="T55" fmla="*/ 434 h 471"/>
                <a:gd name="T56" fmla="*/ 61 w 80"/>
                <a:gd name="T57" fmla="*/ 417 h 471"/>
                <a:gd name="T58" fmla="*/ 63 w 80"/>
                <a:gd name="T59" fmla="*/ 471 h 471"/>
                <a:gd name="T60" fmla="*/ 66 w 80"/>
                <a:gd name="T61" fmla="*/ 467 h 471"/>
                <a:gd name="T62" fmla="*/ 68 w 80"/>
                <a:gd name="T63" fmla="*/ 453 h 471"/>
                <a:gd name="T64" fmla="*/ 70 w 80"/>
                <a:gd name="T65" fmla="*/ 462 h 471"/>
                <a:gd name="T66" fmla="*/ 73 w 80"/>
                <a:gd name="T67" fmla="*/ 435 h 471"/>
                <a:gd name="T68" fmla="*/ 74 w 80"/>
                <a:gd name="T69" fmla="*/ 445 h 471"/>
                <a:gd name="T70" fmla="*/ 76 w 80"/>
                <a:gd name="T71" fmla="*/ 467 h 471"/>
                <a:gd name="T72" fmla="*/ 79 w 80"/>
                <a:gd name="T73" fmla="*/ 434 h 471"/>
                <a:gd name="T74" fmla="*/ 80 w 80"/>
                <a:gd name="T75" fmla="*/ 43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471">
                  <a:moveTo>
                    <a:pt x="0" y="0"/>
                  </a:moveTo>
                  <a:lnTo>
                    <a:pt x="2" y="77"/>
                  </a:lnTo>
                  <a:lnTo>
                    <a:pt x="4" y="95"/>
                  </a:lnTo>
                  <a:lnTo>
                    <a:pt x="6" y="132"/>
                  </a:lnTo>
                  <a:lnTo>
                    <a:pt x="8" y="167"/>
                  </a:lnTo>
                  <a:lnTo>
                    <a:pt x="10" y="158"/>
                  </a:lnTo>
                  <a:lnTo>
                    <a:pt x="13" y="199"/>
                  </a:lnTo>
                  <a:lnTo>
                    <a:pt x="15" y="174"/>
                  </a:lnTo>
                  <a:lnTo>
                    <a:pt x="18" y="126"/>
                  </a:lnTo>
                  <a:lnTo>
                    <a:pt x="19" y="39"/>
                  </a:lnTo>
                  <a:lnTo>
                    <a:pt x="21" y="53"/>
                  </a:lnTo>
                  <a:lnTo>
                    <a:pt x="24" y="104"/>
                  </a:lnTo>
                  <a:lnTo>
                    <a:pt x="26" y="188"/>
                  </a:lnTo>
                  <a:lnTo>
                    <a:pt x="28" y="220"/>
                  </a:lnTo>
                  <a:lnTo>
                    <a:pt x="31" y="283"/>
                  </a:lnTo>
                  <a:lnTo>
                    <a:pt x="32" y="309"/>
                  </a:lnTo>
                  <a:lnTo>
                    <a:pt x="34" y="307"/>
                  </a:lnTo>
                  <a:lnTo>
                    <a:pt x="37" y="351"/>
                  </a:lnTo>
                  <a:lnTo>
                    <a:pt x="39" y="327"/>
                  </a:lnTo>
                  <a:lnTo>
                    <a:pt x="42" y="438"/>
                  </a:lnTo>
                  <a:lnTo>
                    <a:pt x="44" y="435"/>
                  </a:lnTo>
                  <a:lnTo>
                    <a:pt x="45" y="434"/>
                  </a:lnTo>
                  <a:lnTo>
                    <a:pt x="48" y="434"/>
                  </a:lnTo>
                  <a:lnTo>
                    <a:pt x="50" y="433"/>
                  </a:lnTo>
                  <a:lnTo>
                    <a:pt x="52" y="432"/>
                  </a:lnTo>
                  <a:lnTo>
                    <a:pt x="55" y="431"/>
                  </a:lnTo>
                  <a:lnTo>
                    <a:pt x="57" y="429"/>
                  </a:lnTo>
                  <a:lnTo>
                    <a:pt x="58" y="434"/>
                  </a:lnTo>
                  <a:lnTo>
                    <a:pt x="61" y="417"/>
                  </a:lnTo>
                  <a:lnTo>
                    <a:pt x="63" y="471"/>
                  </a:lnTo>
                  <a:lnTo>
                    <a:pt x="66" y="467"/>
                  </a:lnTo>
                  <a:lnTo>
                    <a:pt x="68" y="453"/>
                  </a:lnTo>
                  <a:lnTo>
                    <a:pt x="70" y="462"/>
                  </a:lnTo>
                  <a:lnTo>
                    <a:pt x="73" y="435"/>
                  </a:lnTo>
                  <a:lnTo>
                    <a:pt x="74" y="445"/>
                  </a:lnTo>
                  <a:lnTo>
                    <a:pt x="76" y="467"/>
                  </a:lnTo>
                  <a:lnTo>
                    <a:pt x="79" y="434"/>
                  </a:lnTo>
                  <a:lnTo>
                    <a:pt x="80" y="437"/>
                  </a:lnTo>
                </a:path>
              </a:pathLst>
            </a:custGeom>
            <a:grpFill/>
            <a:ln w="3">
              <a:solidFill>
                <a:srgbClr val="FF0000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283782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8" grpId="0"/>
      <p:bldP spid="27" grpId="0"/>
      <p:bldP spid="31" grpId="0"/>
      <p:bldP spid="33" grpId="0" animBg="1"/>
      <p:bldP spid="38" grpId="0" animBg="1"/>
      <p:bldP spid="51" grpId="0" animBg="1"/>
      <p:bldP spid="53" grpId="0" animBg="1"/>
      <p:bldP spid="58" grpId="0" animBg="1"/>
      <p:bldP spid="32" grpId="0" animBg="1"/>
      <p:bldP spid="63" grpId="0"/>
      <p:bldP spid="2" grpId="0"/>
      <p:bldP spid="3" grpId="0"/>
      <p:bldP spid="35" grpId="0"/>
      <p:bldP spid="595" grpId="0" animBg="1"/>
      <p:bldP spid="5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9" name="Connecteur en angle 1028"/>
          <p:cNvCxnSpPr>
            <a:stCxn id="13" idx="2"/>
          </p:cNvCxnSpPr>
          <p:nvPr/>
        </p:nvCxnSpPr>
        <p:spPr>
          <a:xfrm rot="5400000">
            <a:off x="3190211" y="901720"/>
            <a:ext cx="1025102" cy="5831921"/>
          </a:xfrm>
          <a:prstGeom prst="bentConnector2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2339752" y="1196752"/>
            <a:ext cx="43644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Structure de </a:t>
            </a:r>
            <a:r>
              <a:rPr lang="fr-FR" dirty="0" smtClean="0">
                <a:latin typeface="Arial" charset="0"/>
              </a:rPr>
              <a:t>l’entrainement</a:t>
            </a:r>
            <a:endParaRPr lang="fr-FR" dirty="0">
              <a:latin typeface="Arial" charset="0"/>
            </a:endParaRPr>
          </a:p>
        </p:txBody>
      </p:sp>
      <p:sp>
        <p:nvSpPr>
          <p:cNvPr id="17413" name="Rectangle 113"/>
          <p:cNvSpPr>
            <a:spLocks noChangeArrowheads="1"/>
          </p:cNvSpPr>
          <p:nvPr/>
        </p:nvSpPr>
        <p:spPr bwMode="auto">
          <a:xfrm>
            <a:off x="5954117" y="3542928"/>
            <a:ext cx="889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1000">
                <a:solidFill>
                  <a:srgbClr val="1F1A17"/>
                </a:solidFill>
                <a:latin typeface="Arial" charset="0"/>
              </a:rPr>
              <a:t> </a:t>
            </a:r>
            <a:endParaRPr lang="fr-FR"/>
          </a:p>
        </p:txBody>
      </p:sp>
      <p:pic>
        <p:nvPicPr>
          <p:cNvPr id="13" name="Picture 128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006157" y="2160216"/>
            <a:ext cx="1225130" cy="114491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3856961" y="4658368"/>
            <a:ext cx="1503951" cy="107488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828317" y="2427015"/>
            <a:ext cx="809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fr-FR" sz="90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fr-FR"/>
          </a:p>
        </p:txBody>
      </p:sp>
      <p:pic>
        <p:nvPicPr>
          <p:cNvPr id="25" name="Picture 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32" y="2365748"/>
            <a:ext cx="539750" cy="4016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</p:pic>
      <p:pic>
        <p:nvPicPr>
          <p:cNvPr id="26" name="Picture 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108" y="2526159"/>
            <a:ext cx="518853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8840" y="2447801"/>
            <a:ext cx="9286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24"/>
          <p:cNvPicPr>
            <a:picLocks noChangeAspect="1" noChangeArrowheads="1"/>
          </p:cNvPicPr>
          <p:nvPr/>
        </p:nvPicPr>
        <p:blipFill>
          <a:blip r:embed="rId6" cstate="print"/>
          <a:srcRect t="8257"/>
          <a:stretch>
            <a:fillRect/>
          </a:stretch>
        </p:blipFill>
        <p:spPr bwMode="auto">
          <a:xfrm>
            <a:off x="4636044" y="4817118"/>
            <a:ext cx="541338" cy="7937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</p:pic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3856962" y="5016488"/>
            <a:ext cx="86567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Alimenter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71934" y="1861374"/>
            <a:ext cx="94334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050" dirty="0">
                <a:latin typeface="Calibri" pitchFamily="34" charset="0"/>
              </a:rPr>
              <a:t>Poignée accélérateur</a:t>
            </a:r>
          </a:p>
        </p:txBody>
      </p:sp>
      <p:sp>
        <p:nvSpPr>
          <p:cNvPr id="33" name="ZoneTexte 32"/>
          <p:cNvSpPr txBox="1">
            <a:spLocks noChangeArrowheads="1"/>
          </p:cNvSpPr>
          <p:nvPr/>
        </p:nvSpPr>
        <p:spPr bwMode="auto">
          <a:xfrm>
            <a:off x="1917403" y="2189039"/>
            <a:ext cx="1143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000">
                <a:latin typeface="Calibri" pitchFamily="34" charset="0"/>
              </a:rPr>
              <a:t>Microcontrôleur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156769" y="1975297"/>
            <a:ext cx="1639367" cy="142875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4383633" y="1973710"/>
            <a:ext cx="857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Distribuer </a:t>
            </a:r>
          </a:p>
        </p:txBody>
      </p:sp>
      <p:sp>
        <p:nvSpPr>
          <p:cNvPr id="36" name="ZoneTexte 35"/>
          <p:cNvSpPr txBox="1">
            <a:spLocks noChangeArrowheads="1"/>
          </p:cNvSpPr>
          <p:nvPr/>
        </p:nvSpPr>
        <p:spPr bwMode="auto">
          <a:xfrm>
            <a:off x="5169445" y="2237329"/>
            <a:ext cx="6266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000" dirty="0">
                <a:latin typeface="Calibri" pitchFamily="34" charset="0"/>
              </a:rPr>
              <a:t>Pont :</a:t>
            </a:r>
          </a:p>
          <a:p>
            <a:pPr algn="ctr" eaLnBrk="1" hangingPunct="1"/>
            <a:r>
              <a:rPr lang="fr-FR" sz="600" dirty="0">
                <a:latin typeface="Calibri" pitchFamily="34" charset="0"/>
              </a:rPr>
              <a:t>Convertisseur statique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68144" y="1953841"/>
            <a:ext cx="2786063" cy="142875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6234519" y="1953841"/>
            <a:ext cx="857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Convertir 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7673092" y="1983329"/>
            <a:ext cx="98111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Entrainer</a:t>
            </a:r>
            <a:br>
              <a:rPr lang="fr-FR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</a:br>
            <a:r>
              <a:rPr lang="fr-FR" sz="105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déplacer </a:t>
            </a:r>
            <a:endParaRPr lang="fr-FR" sz="105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2" name="ZoneTexte 41"/>
          <p:cNvSpPr txBox="1">
            <a:spLocks noChangeArrowheads="1"/>
          </p:cNvSpPr>
          <p:nvPr/>
        </p:nvSpPr>
        <p:spPr bwMode="auto">
          <a:xfrm>
            <a:off x="7231287" y="2407073"/>
            <a:ext cx="642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000" dirty="0">
                <a:latin typeface="Calibri" pitchFamily="34" charset="0"/>
              </a:rPr>
              <a:t>Roue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7" cstate="print">
            <a:lum bright="10000" contrast="20000"/>
          </a:blip>
          <a:srcRect t="41190" r="33541" b="-2975"/>
          <a:stretch>
            <a:fillRect/>
          </a:stretch>
        </p:blipFill>
        <p:spPr bwMode="auto">
          <a:xfrm>
            <a:off x="7859833" y="2406579"/>
            <a:ext cx="600599" cy="864862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Rectangle 44"/>
          <p:cNvSpPr/>
          <p:nvPr/>
        </p:nvSpPr>
        <p:spPr>
          <a:xfrm>
            <a:off x="1440172" y="1902593"/>
            <a:ext cx="269553" cy="1715195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46" name="ZoneTexte 45"/>
          <p:cNvSpPr txBox="1">
            <a:spLocks noChangeArrowheads="1"/>
          </p:cNvSpPr>
          <p:nvPr/>
        </p:nvSpPr>
        <p:spPr bwMode="auto">
          <a:xfrm>
            <a:off x="7182283" y="2618943"/>
            <a:ext cx="757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000" dirty="0">
                <a:latin typeface="Calibri" pitchFamily="34" charset="0"/>
              </a:rPr>
              <a:t>(Moteur </a:t>
            </a:r>
            <a:r>
              <a:rPr lang="fr-FR" sz="1000" dirty="0" err="1">
                <a:latin typeface="Calibri" pitchFamily="34" charset="0"/>
              </a:rPr>
              <a:t>Brushless</a:t>
            </a:r>
            <a:r>
              <a:rPr lang="fr-FR" sz="1000" dirty="0">
                <a:latin typeface="Calibri" pitchFamily="34" charset="0"/>
              </a:rPr>
              <a:t>) 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 rot="16200000">
            <a:off x="1146323" y="2655714"/>
            <a:ext cx="857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9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Acquérir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774528" y="1903289"/>
            <a:ext cx="1357312" cy="171450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50" name="Text Box 15"/>
          <p:cNvSpPr txBox="1">
            <a:spLocks noChangeArrowheads="1"/>
          </p:cNvSpPr>
          <p:nvPr/>
        </p:nvSpPr>
        <p:spPr bwMode="auto">
          <a:xfrm>
            <a:off x="2060278" y="1974726"/>
            <a:ext cx="85725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05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Traiter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83272" y="1975297"/>
            <a:ext cx="628527" cy="151526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3283272" y="2046734"/>
            <a:ext cx="7126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Communiquer</a:t>
            </a:r>
          </a:p>
          <a:p>
            <a:pPr algn="ctr">
              <a:spcBef>
                <a:spcPct val="50000"/>
              </a:spcBef>
              <a:defRPr/>
            </a:pPr>
            <a:r>
              <a:rPr lang="fr-FR" sz="6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adapter</a:t>
            </a:r>
          </a:p>
        </p:txBody>
      </p:sp>
      <p:sp>
        <p:nvSpPr>
          <p:cNvPr id="53" name="Virage 52"/>
          <p:cNvSpPr/>
          <p:nvPr/>
        </p:nvSpPr>
        <p:spPr>
          <a:xfrm>
            <a:off x="4529298" y="2612878"/>
            <a:ext cx="1423169" cy="1896241"/>
          </a:xfrm>
          <a:prstGeom prst="bentArrow">
            <a:avLst>
              <a:gd name="adj1" fmla="val 15971"/>
              <a:gd name="adj2" fmla="val 13275"/>
              <a:gd name="adj3" fmla="val 32027"/>
              <a:gd name="adj4" fmla="val 93942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56" name="ZoneTexte 55"/>
          <p:cNvSpPr txBox="1">
            <a:spLocks noChangeArrowheads="1"/>
          </p:cNvSpPr>
          <p:nvPr/>
        </p:nvSpPr>
        <p:spPr bwMode="auto">
          <a:xfrm>
            <a:off x="4819136" y="4031600"/>
            <a:ext cx="1841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1000" dirty="0">
                <a:latin typeface="Calibri" pitchFamily="34" charset="0"/>
              </a:rPr>
              <a:t>Position du champ </a:t>
            </a:r>
            <a:r>
              <a:rPr lang="fr-FR" sz="1000" dirty="0" smtClean="0">
                <a:latin typeface="Calibri" pitchFamily="34" charset="0"/>
              </a:rPr>
              <a:t>magnétique</a:t>
            </a:r>
            <a:endParaRPr lang="fr-FR" sz="1000" dirty="0">
              <a:latin typeface="Calibri" pitchFamily="34" charset="0"/>
            </a:endParaRPr>
          </a:p>
        </p:txBody>
      </p:sp>
      <p:pic>
        <p:nvPicPr>
          <p:cNvPr id="63" name="Picture 1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51" t="12500" r="7219"/>
          <a:stretch>
            <a:fillRect/>
          </a:stretch>
        </p:blipFill>
        <p:spPr bwMode="auto">
          <a:xfrm>
            <a:off x="1988840" y="2403351"/>
            <a:ext cx="9286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ZoneTexte 63"/>
          <p:cNvSpPr txBox="1">
            <a:spLocks noChangeArrowheads="1"/>
          </p:cNvSpPr>
          <p:nvPr/>
        </p:nvSpPr>
        <p:spPr bwMode="auto">
          <a:xfrm>
            <a:off x="5360911" y="4151506"/>
            <a:ext cx="880136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r-FR" sz="700" dirty="0" smtClean="0">
                <a:latin typeface="Calibri" pitchFamily="34" charset="0"/>
              </a:rPr>
              <a:t>Capteurs Effet hall</a:t>
            </a:r>
            <a:endParaRPr lang="fr-FR" sz="700" dirty="0">
              <a:latin typeface="Calibri" pitchFamily="34" charset="0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973824" y="5287806"/>
            <a:ext cx="714375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1050" dirty="0">
                <a:latin typeface="Calibri" pitchFamily="34" charset="0"/>
              </a:rPr>
              <a:t>Batterie</a:t>
            </a:r>
          </a:p>
        </p:txBody>
      </p:sp>
      <p:sp>
        <p:nvSpPr>
          <p:cNvPr id="68" name="Flèche droite à entaille 67"/>
          <p:cNvSpPr>
            <a:spLocks noChangeArrowheads="1"/>
          </p:cNvSpPr>
          <p:nvPr/>
        </p:nvSpPr>
        <p:spPr bwMode="auto">
          <a:xfrm>
            <a:off x="3911799" y="2533962"/>
            <a:ext cx="336550" cy="85725"/>
          </a:xfrm>
          <a:prstGeom prst="notched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69" name="Flèche droite à entaille 68"/>
          <p:cNvSpPr>
            <a:spLocks noChangeArrowheads="1"/>
          </p:cNvSpPr>
          <p:nvPr/>
        </p:nvSpPr>
        <p:spPr bwMode="auto">
          <a:xfrm>
            <a:off x="3016044" y="2508586"/>
            <a:ext cx="336550" cy="85725"/>
          </a:xfrm>
          <a:prstGeom prst="notchedRightArrow">
            <a:avLst>
              <a:gd name="adj1" fmla="val 50000"/>
              <a:gd name="adj2" fmla="val 50006"/>
            </a:avLst>
          </a:prstGeom>
          <a:solidFill>
            <a:schemeClr val="accent1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  <a:latin typeface="Verdana" charset="0"/>
            </a:endParaRPr>
          </a:p>
        </p:txBody>
      </p:sp>
      <p:pic>
        <p:nvPicPr>
          <p:cNvPr id="28" name="Picture 1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893" y="2297559"/>
            <a:ext cx="909489" cy="10001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63500" dist="38100" dir="5400000" rotWithShape="0">
              <a:srgbClr val="000000">
                <a:alpha val="39999"/>
              </a:srgbClr>
            </a:outerShdw>
          </a:effectLst>
        </p:spPr>
      </p:pic>
      <p:cxnSp>
        <p:nvCxnSpPr>
          <p:cNvPr id="1038" name="Connecteur droit 1037"/>
          <p:cNvCxnSpPr/>
          <p:nvPr/>
        </p:nvCxnSpPr>
        <p:spPr>
          <a:xfrm flipV="1">
            <a:off x="786801" y="3305129"/>
            <a:ext cx="0" cy="1025102"/>
          </a:xfrm>
          <a:prstGeom prst="lin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0" name="Connecteur droit avec flèche 1039"/>
          <p:cNvCxnSpPr/>
          <p:nvPr/>
        </p:nvCxnSpPr>
        <p:spPr>
          <a:xfrm>
            <a:off x="786801" y="3297684"/>
            <a:ext cx="653371" cy="744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avec flèche 115"/>
          <p:cNvCxnSpPr/>
          <p:nvPr/>
        </p:nvCxnSpPr>
        <p:spPr>
          <a:xfrm>
            <a:off x="804928" y="2904339"/>
            <a:ext cx="653371" cy="744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00063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85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/>
      <p:bldP spid="30" grpId="0"/>
      <p:bldP spid="32" grpId="0"/>
      <p:bldP spid="33" grpId="0"/>
      <p:bldP spid="34" grpId="0" animBg="1"/>
      <p:bldP spid="35" grpId="0"/>
      <p:bldP spid="36" grpId="0"/>
      <p:bldP spid="37" grpId="0" animBg="1"/>
      <p:bldP spid="38" grpId="0"/>
      <p:bldP spid="39" grpId="0"/>
      <p:bldP spid="42" grpId="0"/>
      <p:bldP spid="45" grpId="0" animBg="1"/>
      <p:bldP spid="46" grpId="0"/>
      <p:bldP spid="48" grpId="0"/>
      <p:bldP spid="49" grpId="0" animBg="1"/>
      <p:bldP spid="50" grpId="0"/>
      <p:bldP spid="51" grpId="0" animBg="1"/>
      <p:bldP spid="52" grpId="0"/>
      <p:bldP spid="53" grpId="0" animBg="1"/>
      <p:bldP spid="56" grpId="0"/>
      <p:bldP spid="64" grpId="0"/>
      <p:bldP spid="65" grpId="0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47"/>
          <p:cNvSpPr txBox="1">
            <a:spLocks noChangeArrowheads="1"/>
          </p:cNvSpPr>
          <p:nvPr/>
        </p:nvSpPr>
        <p:spPr bwMode="auto">
          <a:xfrm>
            <a:off x="2267744" y="1124744"/>
            <a:ext cx="4796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dirty="0" smtClean="0">
                <a:latin typeface="Arial" charset="0"/>
              </a:rPr>
              <a:t>Structure de </a:t>
            </a:r>
            <a:r>
              <a:rPr lang="fr-FR" dirty="0" smtClean="0">
                <a:latin typeface="Arial" charset="0"/>
              </a:rPr>
              <a:t>l’entrainement</a:t>
            </a:r>
            <a:endParaRPr lang="fr-FR" dirty="0">
              <a:latin typeface="Arial" charset="0"/>
            </a:endParaRPr>
          </a:p>
        </p:txBody>
      </p:sp>
      <p:sp>
        <p:nvSpPr>
          <p:cNvPr id="11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00063"/>
            <a:ext cx="3309938" cy="642937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Bikeboard</a:t>
            </a:r>
            <a:endParaRPr lang="fr-FR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827584" y="1620982"/>
            <a:ext cx="7639000" cy="4184282"/>
            <a:chOff x="533400" y="1281284"/>
            <a:chExt cx="8029897" cy="4704523"/>
          </a:xfrm>
        </p:grpSpPr>
        <p:pic>
          <p:nvPicPr>
            <p:cNvPr id="4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B2B2B2"/>
                </a:clrFrom>
                <a:clrTo>
                  <a:srgbClr val="B2B2B2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32" t="15388" r="3644" b="12522"/>
            <a:stretch/>
          </p:blipFill>
          <p:spPr bwMode="auto">
            <a:xfrm>
              <a:off x="533400" y="1281284"/>
              <a:ext cx="8029897" cy="4704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3" descr="G:\Bike board v1\commande propulsion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486" t="5153" r="5218" b="5318"/>
            <a:stretch/>
          </p:blipFill>
          <p:spPr bwMode="auto">
            <a:xfrm>
              <a:off x="1400175" y="1556792"/>
              <a:ext cx="3963913" cy="28209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033801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e 1 - &amp;quot;Bikeboard&amp;quot;&quot;/&gt;&lt;property id=&quot;20307&quot; value=&quot;260&quot;/&gt;&lt;/object&gt;&lt;object type=&quot;3&quot; unique_id=&quot;10013&quot;&gt;&lt;property id=&quot;20148&quot; value=&quot;5&quot;/&gt;&lt;property id=&quot;20300&quot; value=&quot;Diapositive 3&quot;/&gt;&lt;property id=&quot;20307&quot; value=&quot;262&quot;/&gt;&lt;/object&gt;&lt;object type=&quot;3&quot; unique_id=&quot;10014&quot;&gt;&lt;property id=&quot;20148&quot; value=&quot;5&quot;/&gt;&lt;property id=&quot;20300&quot; value=&quot;Diapositive 5 - &amp;quot;Bikeboard&amp;quot;&quot;/&gt;&lt;property id=&quot;20307&quot; value=&quot;263&quot;/&gt;&lt;/object&gt;&lt;object type=&quot;3&quot; unique_id=&quot;10019&quot;&gt;&lt;property id=&quot;20148&quot; value=&quot;5&quot;/&gt;&lt;property id=&quot;20300&quot; value=&quot;Diapositive 12 - &amp;quot;Bikeboard&amp;quot;&quot;/&gt;&lt;property id=&quot;20307&quot; value=&quot;268&quot;/&gt;&lt;/object&gt;&lt;object type=&quot;3&quot; unique_id=&quot;10023&quot;&gt;&lt;property id=&quot;20148&quot; value=&quot;5&quot;/&gt;&lt;property id=&quot;20300&quot; value=&quot;Diapositive 13 - &amp;quot;Bikeboard&amp;quot;&quot;/&gt;&lt;property id=&quot;20307&quot; value=&quot;274&quot;/&gt;&lt;/object&gt;&lt;object type=&quot;3&quot; unique_id=&quot;10024&quot;&gt;&lt;property id=&quot;20148&quot; value=&quot;5&quot;/&gt;&lt;property id=&quot;20300&quot; value=&quot;Diapositive 14 - &amp;quot;Bikeboard&amp;quot;&quot;/&gt;&lt;property id=&quot;20307&quot; value=&quot;275&quot;/&gt;&lt;/object&gt;&lt;object type=&quot;3&quot; unique_id=&quot;10277&quot;&gt;&lt;property id=&quot;20148&quot; value=&quot;5&quot;/&gt;&lt;property id=&quot;20300&quot; value=&quot;Diapositive 6 - &amp;quot;Bikeboard&amp;quot;&quot;/&gt;&lt;property id=&quot;20307&quot; value=&quot;290&quot;/&gt;&lt;/object&gt;&lt;object type=&quot;3&quot; unique_id=&quot;10743&quot;&gt;&lt;property id=&quot;20148&quot; value=&quot;5&quot;/&gt;&lt;property id=&quot;20300&quot; value=&quot;Diapositive 10 - &amp;quot;Bikeboard&amp;quot;&quot;/&gt;&lt;property id=&quot;20307&quot; value=&quot;295&quot;/&gt;&lt;/object&gt;&lt;object type=&quot;3&quot; unique_id=&quot;11298&quot;&gt;&lt;property id=&quot;20148&quot; value=&quot;5&quot;/&gt;&lt;property id=&quot;20300&quot; value=&quot;Diapositive 16 - &amp;quot;Bikeboard&amp;quot;&quot;/&gt;&lt;property id=&quot;20307&quot; value=&quot;297&quot;/&gt;&lt;/object&gt;&lt;object type=&quot;3&quot; unique_id=&quot;11391&quot;&gt;&lt;property id=&quot;20148&quot; value=&quot;5&quot;/&gt;&lt;property id=&quot;20300&quot; value=&quot;Diapositive 4 - &amp;quot;Le Bikeboard en questions ?&amp;quot;&quot;/&gt;&lt;property id=&quot;20307&quot; value=&quot;298&quot;/&gt;&lt;/object&gt;&lt;object type=&quot;3&quot; unique_id=&quot;11991&quot;&gt;&lt;property id=&quot;20148&quot; value=&quot;5&quot;/&gt;&lt;property id=&quot;20300&quot; value=&quot;Diapositive 8 - &amp;quot;Bikeboard&amp;quot;&quot;/&gt;&lt;property id=&quot;20307&quot; value=&quot;301&quot;/&gt;&lt;/object&gt;&lt;object type=&quot;3&quot; unique_id=&quot;12473&quot;&gt;&lt;property id=&quot;20148&quot; value=&quot;5&quot;/&gt;&lt;property id=&quot;20300&quot; value=&quot;Diapositive 15 - &amp;quot;Bikeboard&amp;quot;&quot;/&gt;&lt;property id=&quot;20307&quot; value=&quot;304&quot;/&gt;&lt;/object&gt;&lt;object type=&quot;3&quot; unique_id=&quot;12962&quot;&gt;&lt;property id=&quot;20148&quot; value=&quot;5&quot;/&gt;&lt;property id=&quot;20300&quot; value=&quot;Diapositive 17 - &amp;quot;Bikeboard&amp;quot;&quot;/&gt;&lt;property id=&quot;20307&quot; value=&quot;310&quot;/&gt;&lt;/object&gt;&lt;object type=&quot;3&quot; unique_id=&quot;12963&quot;&gt;&lt;property id=&quot;20148&quot; value=&quot;5&quot;/&gt;&lt;property id=&quot;20300&quot; value=&quot;Diapositive 18 - &amp;quot;Bikeboard&amp;quot;&quot;/&gt;&lt;property id=&quot;20307&quot; value=&quot;311&quot;/&gt;&lt;/object&gt;&lt;object type=&quot;3&quot; unique_id=&quot;13397&quot;&gt;&lt;property id=&quot;20148&quot; value=&quot;5&quot;/&gt;&lt;property id=&quot;20300&quot; value=&quot;Diapositive 19 - &amp;quot;Bike board&amp;quot;&quot;/&gt;&lt;property id=&quot;20307&quot; value=&quot;316&quot;/&gt;&lt;/object&gt;&lt;object type=&quot;3&quot; unique_id=&quot;13835&quot;&gt;&lt;property id=&quot;20148&quot; value=&quot;5&quot;/&gt;&lt;property id=&quot;20300&quot; value=&quot;Diapositive 9 - &amp;quot;Bikeboard&amp;quot;&quot;/&gt;&lt;property id=&quot;20307&quot; value=&quot;318&quot;/&gt;&lt;/object&gt;&lt;object type=&quot;3&quot; unique_id=&quot;15157&quot;&gt;&lt;property id=&quot;20148&quot; value=&quot;5&quot;/&gt;&lt;property id=&quot;20300&quot; value=&quot;Diapositive 2 - &amp;quot;Bikeboard&amp;quot;&quot;/&gt;&lt;property id=&quot;20307&quot; value=&quot;319&quot;/&gt;&lt;/object&gt;&lt;object type=&quot;3&quot; unique_id=&quot;15573&quot;&gt;&lt;property id=&quot;20148&quot; value=&quot;5&quot;/&gt;&lt;property id=&quot;20300&quot; value=&quot;Diapositive 11 - &amp;quot;Bikeboard&amp;quot;&quot;/&gt;&lt;property id=&quot;20307&quot; value=&quot;321&quot;/&gt;&lt;/object&gt;&lt;object type=&quot;3&quot; unique_id=&quot;16110&quot;&gt;&lt;property id=&quot;20148&quot; value=&quot;5&quot;/&gt;&lt;property id=&quot;20300&quot; value=&quot;Diapositive 7 - &amp;quot;Bikeboard&amp;quot;&quot;/&gt;&lt;property id=&quot;20307&quot; value=&quot;32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5564</TotalTime>
  <Words>381</Words>
  <Application>Microsoft Office PowerPoint</Application>
  <PresentationFormat>Affichage à l'écran (4:3)</PresentationFormat>
  <Paragraphs>127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Aspect</vt:lpstr>
      <vt:lpstr>Bikeboard</vt:lpstr>
      <vt:lpstr>Bikeboard</vt:lpstr>
      <vt:lpstr>Diapositive 3</vt:lpstr>
      <vt:lpstr>Le Bikeboard en questions ?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Bikeboard</vt:lpstr>
      <vt:lpstr>Bike board</vt:lpstr>
    </vt:vector>
  </TitlesOfParts>
  <Company>Lycee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board seminaire novembre 2011</dc:title>
  <dc:creator>LB</dc:creator>
  <cp:lastModifiedBy>lb</cp:lastModifiedBy>
  <cp:revision>479</cp:revision>
  <cp:lastPrinted>1601-01-01T00:00:00Z</cp:lastPrinted>
  <dcterms:created xsi:type="dcterms:W3CDTF">2004-03-10T11:32:32Z</dcterms:created>
  <dcterms:modified xsi:type="dcterms:W3CDTF">2011-11-21T17:53:06Z</dcterms:modified>
</cp:coreProperties>
</file>