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9" r:id="rId3"/>
    <p:sldId id="276" r:id="rId4"/>
    <p:sldId id="277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NR STI" initials="RNR STI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97B11-5E84-4B60-BA59-5D5BE9EE9405}" type="datetimeFigureOut">
              <a:rPr lang="fr-FR" smtClean="0"/>
              <a:t>31/03/2014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72D87-FBC5-4804-AB7F-4AC2A1BA44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0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472D87-FBC5-4804-AB7F-4AC2A1BA446C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47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49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49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1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8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3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89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4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3A9E-27BA-448E-9094-A5B21793F5C3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5D3E-E52C-4ECA-A225-74B8AC6083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64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92" y="260648"/>
            <a:ext cx="1318110" cy="122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7624" y="1700808"/>
            <a:ext cx="662473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</a:p>
          <a:p>
            <a:pPr algn="ctr"/>
            <a:r>
              <a:rPr lang="fr-FR" sz="3600" b="1" dirty="0" smtClean="0"/>
              <a:t>BTS SYSTÈMES NUMÉRIQUES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08154"/>
            <a:ext cx="2304256" cy="25090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140968"/>
            <a:ext cx="2520280" cy="2307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6867569" y="260648"/>
            <a:ext cx="2168927" cy="64633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fr-FR" b="1" dirty="0" smtClean="0"/>
              <a:t>Le 31 mars 2014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Lycée Bergson - </a:t>
            </a:r>
            <a:r>
              <a:rPr lang="fr-FR" b="1" dirty="0" smtClean="0">
                <a:solidFill>
                  <a:schemeClr val="tx1"/>
                </a:solidFill>
              </a:rPr>
              <a:t>Paris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63238" y="5661248"/>
            <a:ext cx="204061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Informatique</a:t>
            </a:r>
          </a:p>
          <a:p>
            <a:pPr algn="ctr"/>
            <a:r>
              <a:rPr lang="fr-FR" dirty="0" smtClean="0"/>
              <a:t>&amp; Réseaux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917556" y="5733256"/>
            <a:ext cx="19179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/>
              <a:t>É</a:t>
            </a:r>
            <a:r>
              <a:rPr lang="fr-FR" dirty="0" smtClean="0"/>
              <a:t>lectronique</a:t>
            </a:r>
          </a:p>
          <a:p>
            <a:pPr algn="ctr"/>
            <a:r>
              <a:rPr lang="fr-FR" dirty="0" smtClean="0"/>
              <a:t>&amp; Communication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4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 rot="5400000">
            <a:off x="3707904" y="-819471"/>
            <a:ext cx="1224138" cy="583264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Sciences </a:t>
            </a:r>
            <a:r>
              <a:rPr lang="fr-FR" sz="2800" b="1" dirty="0" smtClean="0">
                <a:solidFill>
                  <a:schemeClr val="tx1"/>
                </a:solidFill>
              </a:rPr>
              <a:t>physiques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91344" y="6455749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RNR STI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96173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 programme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notions et des capacités au service des compétences professionnelles</a:t>
            </a:r>
          </a:p>
          <a:p>
            <a:r>
              <a:rPr lang="fr-FR" dirty="0" smtClean="0"/>
              <a:t>Première année</a:t>
            </a:r>
            <a:endParaRPr lang="fr-FR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755576" y="3284984"/>
          <a:ext cx="813690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Comportement dynamique des systèmes: dualité temps fréquence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Ondes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Signaux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Ondes mécaniques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Modélisation des systèmes linéaires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Ondes électromagnétiques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Traitement des signaux analogiques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Dualité onde-corpuscule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Numérisation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Lignes de transmission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Fibre optique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7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Le programme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itr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de deuxième année</a:t>
            </a:r>
            <a:endParaRPr lang="fr-FR" dirty="0"/>
          </a:p>
        </p:txBody>
      </p:sp>
      <p:graphicFrame>
        <p:nvGraphicFramePr>
          <p:cNvPr id="38" name="Espace réservé du contenu 37"/>
          <p:cNvGraphicFramePr>
            <a:graphicFrameLocks noGrp="1"/>
          </p:cNvGraphicFramePr>
          <p:nvPr>
            <p:ph idx="1"/>
          </p:nvPr>
        </p:nvGraphicFramePr>
        <p:xfrm>
          <a:off x="755576" y="1851640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EC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IR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Traitement numérique du signal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Transmissions analogiques et numériques, antennes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Transmissions numériques, antennes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Colorimétrie</a:t>
                      </a:r>
                      <a:r>
                        <a:rPr lang="fr-FR" sz="2400" baseline="0" dirty="0" smtClean="0"/>
                        <a:t> et images numériques</a:t>
                      </a:r>
                      <a:endParaRPr lang="fr-FR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dirty="0" smtClean="0"/>
                        <a:t>Oscillateurs et systèmes asservis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03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117</Words>
  <Application>Microsoft Office PowerPoint</Application>
  <PresentationFormat>Affichage à l'écran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Programme de deuxième année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Réflexions pédagogiques autour des enseignements en baccalauréat professionnel</dc:title>
  <dc:creator>utilisateur</dc:creator>
  <cp:lastModifiedBy>RNR STI</cp:lastModifiedBy>
  <cp:revision>92</cp:revision>
  <cp:lastPrinted>2014-03-24T14:05:30Z</cp:lastPrinted>
  <dcterms:created xsi:type="dcterms:W3CDTF">2013-03-22T19:15:01Z</dcterms:created>
  <dcterms:modified xsi:type="dcterms:W3CDTF">2014-03-31T13:55:39Z</dcterms:modified>
</cp:coreProperties>
</file>